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1" r:id="rId1"/>
    <p:sldMasterId id="2147483737" r:id="rId2"/>
  </p:sldMasterIdLst>
  <p:notesMasterIdLst>
    <p:notesMasterId r:id="rId24"/>
  </p:notesMasterIdLst>
  <p:sldIdLst>
    <p:sldId id="256" r:id="rId3"/>
    <p:sldId id="287" r:id="rId4"/>
    <p:sldId id="258" r:id="rId5"/>
    <p:sldId id="290" r:id="rId6"/>
    <p:sldId id="257" r:id="rId7"/>
    <p:sldId id="293" r:id="rId8"/>
    <p:sldId id="279" r:id="rId9"/>
    <p:sldId id="302" r:id="rId10"/>
    <p:sldId id="294" r:id="rId11"/>
    <p:sldId id="272" r:id="rId12"/>
    <p:sldId id="297" r:id="rId13"/>
    <p:sldId id="295" r:id="rId14"/>
    <p:sldId id="299" r:id="rId15"/>
    <p:sldId id="296" r:id="rId16"/>
    <p:sldId id="298" r:id="rId17"/>
    <p:sldId id="300" r:id="rId18"/>
    <p:sldId id="301" r:id="rId19"/>
    <p:sldId id="275" r:id="rId20"/>
    <p:sldId id="291" r:id="rId21"/>
    <p:sldId id="276" r:id="rId22"/>
    <p:sldId id="288" r:id="rId23"/>
  </p:sldIdLst>
  <p:sldSz cx="12192000" cy="6858000"/>
  <p:notesSz cx="6858000" cy="9144000"/>
  <p:embeddedFontLst>
    <p:embeddedFont>
      <p:font typeface="Archivo SemiExpanded"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Montserrat SemiBold" panose="00000700000000000000" pitchFamily="2" charset="0"/>
      <p:bold r:id="rId35"/>
      <p:boldItalic r:id="rId36"/>
    </p:embeddedFont>
    <p:embeddedFont>
      <p:font typeface="Sora" panose="020B0604020202020204" charset="0"/>
      <p:regular r:id="rId37"/>
      <p:bold r:id="rId38"/>
    </p:embeddedFont>
    <p:embeddedFont>
      <p:font typeface="Trebuchet MS" panose="020B0603020202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userDrawn="1">
          <p15:clr>
            <a:srgbClr val="A4A3A4"/>
          </p15:clr>
        </p15:guide>
        <p15:guide id="2" pos="257" userDrawn="1">
          <p15:clr>
            <a:srgbClr val="A4A3A4"/>
          </p15:clr>
        </p15:guide>
        <p15:guide id="3" orient="horz" pos="1094" userDrawn="1">
          <p15:clr>
            <a:srgbClr val="A4A3A4"/>
          </p15:clr>
        </p15:guide>
        <p15:guide id="4" orient="horz" pos="3453" userDrawn="1">
          <p15:clr>
            <a:srgbClr val="A4A3A4"/>
          </p15:clr>
        </p15:guide>
        <p15:guide id="5" orient="horz" pos="663" userDrawn="1">
          <p15:clr>
            <a:srgbClr val="A4A3A4"/>
          </p15:clr>
        </p15:guide>
        <p15:guide id="6" pos="7401" userDrawn="1">
          <p15:clr>
            <a:srgbClr val="A4A3A4"/>
          </p15:clr>
        </p15:guide>
        <p15:guide id="7" pos="4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2F"/>
    <a:srgbClr val="FFD85D"/>
    <a:srgbClr val="FCEDD2"/>
    <a:srgbClr val="EAB200"/>
    <a:srgbClr val="56D3F7"/>
    <a:srgbClr val="1962AB"/>
    <a:srgbClr val="98C4F0"/>
    <a:srgbClr val="3A8EE2"/>
    <a:srgbClr val="1E75CC"/>
    <a:srgbClr val="8FC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3823D-F35F-6284-1867-53D091DD96C6}" v="1462" dt="2024-05-08T23:28:10.124"/>
    <p1510:client id="{74793F2B-7253-4F24-9486-2064E0BF93CE}" v="38" dt="2024-05-08T19:27:03.004"/>
    <p1510:client id="{A03CED6C-C6C7-4C07-916C-E9B59485164E}" v="4007" dt="2024-05-09T00:21:42.727"/>
    <p1510:client id="{A0AD1BEE-3B19-BE3E-2EA8-10DA86B5372F}" v="247" dt="2024-05-08T21:12:38.203"/>
    <p1510:client id="{D2A72A06-32E7-0095-3E46-3759DFD7B899}" v="2826" dt="2024-05-08T23:49:12.121"/>
    <p1510:client id="{F6184440-EAA8-1480-2E4C-103B788F6EF2}" v="990" dt="2024-05-08T23:35:41.205"/>
    <p1510:client id="{F877A9A9-201C-FE7C-98C1-7ABB6BF7D57E}" v="11" dt="2024-05-08T20:49:44.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95" autoAdjust="0"/>
    <p:restoredTop sz="94660"/>
  </p:normalViewPr>
  <p:slideViewPr>
    <p:cSldViewPr snapToGrid="0" showGuides="1">
      <p:cViewPr varScale="1">
        <p:scale>
          <a:sx n="67" d="100"/>
          <a:sy n="67" d="100"/>
        </p:scale>
        <p:origin x="948" y="44"/>
      </p:cViewPr>
      <p:guideLst>
        <p:guide orient="horz" pos="2432"/>
        <p:guide pos="257"/>
        <p:guide orient="horz" pos="1094"/>
        <p:guide orient="horz" pos="3453"/>
        <p:guide orient="horz" pos="663"/>
        <p:guide pos="7401"/>
        <p:guide pos="41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01A4F4-37CD-4BAD-A20F-CC6BE4269B7F}" type="doc">
      <dgm:prSet loTypeId="urn:microsoft.com/office/officeart/2005/8/layout/vList2" loCatId="list" qsTypeId="urn:microsoft.com/office/officeart/2005/8/quickstyle/3d4" qsCatId="3D" csTypeId="urn:microsoft.com/office/officeart/2005/8/colors/colorful5" csCatId="colorful" phldr="1"/>
      <dgm:spPr/>
      <dgm:t>
        <a:bodyPr/>
        <a:lstStyle/>
        <a:p>
          <a:endParaRPr lang="en-US"/>
        </a:p>
      </dgm:t>
    </dgm:pt>
    <dgm:pt modelId="{D792B82D-6674-44B4-8541-DB88859EDC4B}">
      <dgm:prSet/>
      <dgm:spPr>
        <a:xfrm>
          <a:off x="0" y="0"/>
          <a:ext cx="5237449" cy="575354"/>
        </a:xfrm>
        <a:solidFill>
          <a:srgbClr val="FFC000"/>
        </a:solidFill>
        <a:ln>
          <a:noFill/>
        </a:ln>
        <a:effectLst/>
      </dgm:spPr>
      <dgm:t>
        <a:bodyPr/>
        <a:lstStyle/>
        <a:p>
          <a:pPr rtl="0">
            <a:lnSpc>
              <a:spcPct val="100000"/>
            </a:lnSpc>
            <a:buNone/>
          </a:pPr>
          <a:r>
            <a:rPr lang="en-US" b="1" dirty="0">
              <a:solidFill>
                <a:srgbClr val="4472C4">
                  <a:lumMod val="50000"/>
                </a:srgbClr>
              </a:solidFill>
              <a:latin typeface="Calibri Light"/>
              <a:ea typeface="+mn-ea"/>
              <a:cs typeface="Calibri Light"/>
            </a:rPr>
            <a:t>Project Overview</a:t>
          </a:r>
        </a:p>
      </dgm:t>
    </dgm:pt>
    <dgm:pt modelId="{288EBEBD-85D2-4820-8829-C3739FBB1852}" type="parTrans" cxnId="{6200896A-C1E6-4794-AFD2-61A144945602}">
      <dgm:prSet/>
      <dgm:spPr/>
      <dgm:t>
        <a:bodyPr/>
        <a:lstStyle/>
        <a:p>
          <a:endParaRPr lang="en-US"/>
        </a:p>
      </dgm:t>
    </dgm:pt>
    <dgm:pt modelId="{1ADCC273-A8EE-489B-A968-44F83C0F27F6}" type="sibTrans" cxnId="{6200896A-C1E6-4794-AFD2-61A144945602}">
      <dgm:prSet/>
      <dgm:spPr/>
      <dgm:t>
        <a:bodyPr/>
        <a:lstStyle/>
        <a:p>
          <a:pPr>
            <a:lnSpc>
              <a:spcPct val="100000"/>
            </a:lnSpc>
          </a:pPr>
          <a:endParaRPr lang="en-US"/>
        </a:p>
      </dgm:t>
    </dgm:pt>
    <dgm:pt modelId="{F6D500B8-7F05-4819-820D-4FFFAC3CCAF6}">
      <dgm:prSet phldr="0"/>
      <dgm:spPr>
        <a:xfrm>
          <a:off x="0" y="1150709"/>
          <a:ext cx="5237449" cy="575354"/>
        </a:xfrm>
        <a:solidFill>
          <a:srgbClr val="FFC000"/>
        </a:solidFill>
        <a:ln>
          <a:noFill/>
        </a:ln>
        <a:effectLst/>
      </dgm:spPr>
      <dgm:t>
        <a:bodyPr/>
        <a:lstStyle/>
        <a:p>
          <a:pPr>
            <a:lnSpc>
              <a:spcPct val="100000"/>
            </a:lnSpc>
            <a:buNone/>
          </a:pPr>
          <a:r>
            <a:rPr lang="en-US" b="1">
              <a:solidFill>
                <a:srgbClr val="4472C4">
                  <a:lumMod val="50000"/>
                </a:srgbClr>
              </a:solidFill>
              <a:latin typeface="Calibri Light"/>
              <a:ea typeface="+mn-ea"/>
              <a:cs typeface="Calibri Light"/>
            </a:rPr>
            <a:t>Cluster Specification</a:t>
          </a:r>
        </a:p>
      </dgm:t>
    </dgm:pt>
    <dgm:pt modelId="{00D17D0F-6A1E-4071-883D-861D0001E595}" type="parTrans" cxnId="{8B98E6E5-9B81-4A57-A938-71AC1D51C18B}">
      <dgm:prSet/>
      <dgm:spPr/>
      <dgm:t>
        <a:bodyPr/>
        <a:lstStyle/>
        <a:p>
          <a:endParaRPr lang="en-US"/>
        </a:p>
      </dgm:t>
    </dgm:pt>
    <dgm:pt modelId="{465B0449-496E-4890-A859-F2A9324E9A0B}" type="sibTrans" cxnId="{8B98E6E5-9B81-4A57-A938-71AC1D51C18B}">
      <dgm:prSet/>
      <dgm:spPr/>
      <dgm:t>
        <a:bodyPr/>
        <a:lstStyle/>
        <a:p>
          <a:pPr>
            <a:lnSpc>
              <a:spcPct val="100000"/>
            </a:lnSpc>
          </a:pPr>
          <a:endParaRPr lang="en-US"/>
        </a:p>
      </dgm:t>
    </dgm:pt>
    <dgm:pt modelId="{941A40E1-1733-4E71-B1AB-280425632E1A}">
      <dgm:prSet phldr="0"/>
      <dgm:spPr>
        <a:xfrm>
          <a:off x="0" y="1726064"/>
          <a:ext cx="5237449" cy="575354"/>
        </a:xfrm>
        <a:solidFill>
          <a:srgbClr val="FFC000"/>
        </a:solidFill>
        <a:ln>
          <a:noFill/>
        </a:ln>
        <a:effectLst/>
      </dgm:spPr>
      <dgm:t>
        <a:bodyPr/>
        <a:lstStyle/>
        <a:p>
          <a:pPr>
            <a:lnSpc>
              <a:spcPct val="100000"/>
            </a:lnSpc>
            <a:buNone/>
          </a:pPr>
          <a:r>
            <a:rPr lang="en-US" b="1" dirty="0">
              <a:solidFill>
                <a:srgbClr val="4472C4">
                  <a:lumMod val="50000"/>
                </a:srgbClr>
              </a:solidFill>
              <a:latin typeface="Calibri Light"/>
              <a:ea typeface="+mn-ea"/>
              <a:cs typeface="Calibri Light"/>
            </a:rPr>
            <a:t>Project Workflow</a:t>
          </a:r>
        </a:p>
      </dgm:t>
    </dgm:pt>
    <dgm:pt modelId="{B921FD98-65E2-4D24-8A7A-F74EA4E47764}" type="parTrans" cxnId="{22CDAE4C-4CDA-43BA-A722-D0916F18DC39}">
      <dgm:prSet/>
      <dgm:spPr/>
      <dgm:t>
        <a:bodyPr/>
        <a:lstStyle/>
        <a:p>
          <a:endParaRPr lang="en-US"/>
        </a:p>
      </dgm:t>
    </dgm:pt>
    <dgm:pt modelId="{EBCBAE36-9E13-4AB4-857C-BD5F9C7F3C11}" type="sibTrans" cxnId="{22CDAE4C-4CDA-43BA-A722-D0916F18DC39}">
      <dgm:prSet/>
      <dgm:spPr/>
      <dgm:t>
        <a:bodyPr/>
        <a:lstStyle/>
        <a:p>
          <a:pPr>
            <a:lnSpc>
              <a:spcPct val="100000"/>
            </a:lnSpc>
          </a:pPr>
          <a:endParaRPr lang="en-US"/>
        </a:p>
      </dgm:t>
    </dgm:pt>
    <dgm:pt modelId="{8B0B9F00-2C4D-423B-BCCA-47F9A9BC5AD9}">
      <dgm:prSet/>
      <dgm:spPr>
        <a:xfrm>
          <a:off x="0" y="3452128"/>
          <a:ext cx="5237449" cy="575354"/>
        </a:xfrm>
        <a:solidFill>
          <a:srgbClr val="FFC000"/>
        </a:solidFill>
        <a:ln>
          <a:noFill/>
        </a:ln>
        <a:effectLst/>
      </dgm:spPr>
      <dgm:t>
        <a:bodyPr/>
        <a:lstStyle/>
        <a:p>
          <a:pPr>
            <a:lnSpc>
              <a:spcPct val="100000"/>
            </a:lnSpc>
            <a:buNone/>
          </a:pPr>
          <a:r>
            <a:rPr lang="en-US" b="1">
              <a:solidFill>
                <a:srgbClr val="4472C4">
                  <a:lumMod val="50000"/>
                </a:srgbClr>
              </a:solidFill>
              <a:latin typeface="Calibri Light"/>
              <a:ea typeface="+mn-ea"/>
              <a:cs typeface="Calibri Light"/>
            </a:rPr>
            <a:t>Challenges / Solutions</a:t>
          </a:r>
        </a:p>
      </dgm:t>
    </dgm:pt>
    <dgm:pt modelId="{91A5D364-2F11-4539-9300-C21434CEDEDF}" type="parTrans" cxnId="{175A0C9E-0918-4A07-8214-A6E40DAB5054}">
      <dgm:prSet/>
      <dgm:spPr/>
      <dgm:t>
        <a:bodyPr/>
        <a:lstStyle/>
        <a:p>
          <a:endParaRPr lang="en-US"/>
        </a:p>
      </dgm:t>
    </dgm:pt>
    <dgm:pt modelId="{04B09FF5-DF40-4CD7-A8DB-A82163507D8D}" type="sibTrans" cxnId="{175A0C9E-0918-4A07-8214-A6E40DAB5054}">
      <dgm:prSet/>
      <dgm:spPr/>
      <dgm:t>
        <a:bodyPr/>
        <a:lstStyle/>
        <a:p>
          <a:endParaRPr lang="en-US"/>
        </a:p>
      </dgm:t>
    </dgm:pt>
    <dgm:pt modelId="{8AC8319F-0411-4FFE-9EDD-442DDA192820}">
      <dgm:prSet phldr="0"/>
      <dgm:spPr>
        <a:xfrm>
          <a:off x="0" y="575354"/>
          <a:ext cx="5237449" cy="575354"/>
        </a:xfrm>
        <a:solidFill>
          <a:srgbClr val="FFC000"/>
        </a:solidFill>
        <a:ln>
          <a:noFill/>
        </a:ln>
        <a:effectLst/>
      </dgm:spPr>
      <dgm:t>
        <a:bodyPr/>
        <a:lstStyle/>
        <a:p>
          <a:pPr>
            <a:lnSpc>
              <a:spcPct val="100000"/>
            </a:lnSpc>
            <a:buNone/>
          </a:pPr>
          <a:r>
            <a:rPr lang="en-US" b="1" dirty="0">
              <a:solidFill>
                <a:srgbClr val="4472C4">
                  <a:lumMod val="50000"/>
                </a:srgbClr>
              </a:solidFill>
              <a:latin typeface="Calibri Light"/>
              <a:ea typeface="+mn-ea"/>
              <a:cs typeface="Calibri Light"/>
            </a:rPr>
            <a:t>Dataset Details</a:t>
          </a:r>
        </a:p>
      </dgm:t>
    </dgm:pt>
    <dgm:pt modelId="{FC27BEEB-759A-41E8-A319-897AC5B2BAFB}" type="parTrans" cxnId="{33C32580-5CBC-4C9B-8614-42B4E1332FAD}">
      <dgm:prSet/>
      <dgm:spPr/>
      <dgm:t>
        <a:bodyPr/>
        <a:lstStyle/>
        <a:p>
          <a:endParaRPr lang="en-US"/>
        </a:p>
      </dgm:t>
    </dgm:pt>
    <dgm:pt modelId="{EE3C6762-C1CB-4FA3-91C3-0F6191FADF95}" type="sibTrans" cxnId="{33C32580-5CBC-4C9B-8614-42B4E1332FAD}">
      <dgm:prSet/>
      <dgm:spPr/>
      <dgm:t>
        <a:bodyPr/>
        <a:lstStyle/>
        <a:p>
          <a:endParaRPr lang="en-US"/>
        </a:p>
      </dgm:t>
    </dgm:pt>
    <dgm:pt modelId="{3B8AF732-214C-4BBB-923B-445881CC6E23}">
      <dgm:prSet phldr="0"/>
      <dgm:spPr>
        <a:xfrm>
          <a:off x="0" y="4027483"/>
          <a:ext cx="5237449" cy="575354"/>
        </a:xfrm>
        <a:solidFill>
          <a:srgbClr val="FFC000"/>
        </a:solidFill>
        <a:ln>
          <a:noFill/>
        </a:ln>
        <a:effectLst/>
      </dgm:spPr>
      <dgm:t>
        <a:bodyPr/>
        <a:lstStyle/>
        <a:p>
          <a:pPr>
            <a:lnSpc>
              <a:spcPct val="100000"/>
            </a:lnSpc>
            <a:buNone/>
          </a:pPr>
          <a:r>
            <a:rPr lang="en-US" b="1" dirty="0">
              <a:solidFill>
                <a:srgbClr val="4472C4">
                  <a:lumMod val="50000"/>
                </a:srgbClr>
              </a:solidFill>
              <a:latin typeface="Calibri Light"/>
              <a:ea typeface="+mn-ea"/>
              <a:cs typeface="Calibri Light"/>
            </a:rPr>
            <a:t>Conclusion</a:t>
          </a:r>
        </a:p>
      </dgm:t>
    </dgm:pt>
    <dgm:pt modelId="{813C8243-6002-41FA-A053-9DCC0A58CF6F}" type="parTrans" cxnId="{741341BE-9536-4C63-8F98-FA255DC73B5F}">
      <dgm:prSet/>
      <dgm:spPr/>
      <dgm:t>
        <a:bodyPr/>
        <a:lstStyle/>
        <a:p>
          <a:endParaRPr lang="en-US"/>
        </a:p>
      </dgm:t>
    </dgm:pt>
    <dgm:pt modelId="{E55CDDC4-4455-4CAA-A5FB-3791ABBB91BA}" type="sibTrans" cxnId="{741341BE-9536-4C63-8F98-FA255DC73B5F}">
      <dgm:prSet/>
      <dgm:spPr/>
      <dgm:t>
        <a:bodyPr/>
        <a:lstStyle/>
        <a:p>
          <a:endParaRPr lang="en-US"/>
        </a:p>
      </dgm:t>
    </dgm:pt>
    <dgm:pt modelId="{A5A70695-5319-46DC-ABB1-20C848B76FA8}">
      <dgm:prSet/>
      <dgm:spPr>
        <a:xfrm>
          <a:off x="0" y="2876773"/>
          <a:ext cx="5237449" cy="575354"/>
        </a:xfrm>
        <a:solidFill>
          <a:srgbClr val="FFC000"/>
        </a:solidFill>
        <a:ln>
          <a:noFill/>
        </a:ln>
        <a:effectLst/>
      </dgm:spPr>
      <dgm:t>
        <a:bodyPr/>
        <a:lstStyle/>
        <a:p>
          <a:pPr>
            <a:lnSpc>
              <a:spcPct val="100000"/>
            </a:lnSpc>
            <a:buNone/>
          </a:pPr>
          <a:r>
            <a:rPr lang="en-US" b="1" dirty="0">
              <a:solidFill>
                <a:srgbClr val="4472C4">
                  <a:lumMod val="50000"/>
                </a:srgbClr>
              </a:solidFill>
              <a:latin typeface="Calibri Light"/>
              <a:ea typeface="+mn-ea"/>
              <a:cs typeface="Calibri Light"/>
            </a:rPr>
            <a:t>Analysis &amp; Visualization</a:t>
          </a:r>
        </a:p>
      </dgm:t>
    </dgm:pt>
    <dgm:pt modelId="{8D10C078-20E4-4D5B-AE18-75AD67EF7C4B}" type="sibTrans" cxnId="{B5308D0E-3B64-4A8D-A5CC-28F6C004FA6B}">
      <dgm:prSet/>
      <dgm:spPr/>
      <dgm:t>
        <a:bodyPr/>
        <a:lstStyle/>
        <a:p>
          <a:pPr>
            <a:lnSpc>
              <a:spcPct val="100000"/>
            </a:lnSpc>
          </a:pPr>
          <a:endParaRPr lang="en-US"/>
        </a:p>
      </dgm:t>
    </dgm:pt>
    <dgm:pt modelId="{D22E3085-A184-4E25-9EA1-C021D7D3F63F}" type="parTrans" cxnId="{B5308D0E-3B64-4A8D-A5CC-28F6C004FA6B}">
      <dgm:prSet/>
      <dgm:spPr/>
      <dgm:t>
        <a:bodyPr/>
        <a:lstStyle/>
        <a:p>
          <a:endParaRPr lang="en-US"/>
        </a:p>
      </dgm:t>
    </dgm:pt>
    <dgm:pt modelId="{577D6847-2F2F-4257-BE84-078640C985C3}" type="pres">
      <dgm:prSet presAssocID="{F901A4F4-37CD-4BAD-A20F-CC6BE4269B7F}" presName="linear" presStyleCnt="0">
        <dgm:presLayoutVars>
          <dgm:animLvl val="lvl"/>
          <dgm:resizeHandles val="exact"/>
        </dgm:presLayoutVars>
      </dgm:prSet>
      <dgm:spPr/>
    </dgm:pt>
    <dgm:pt modelId="{91EC5A21-2A8D-428E-BB42-D9A099EB47A9}" type="pres">
      <dgm:prSet presAssocID="{D792B82D-6674-44B4-8541-DB88859EDC4B}" presName="parentText" presStyleLbl="node1" presStyleIdx="0" presStyleCnt="7">
        <dgm:presLayoutVars>
          <dgm:chMax val="0"/>
          <dgm:bulletEnabled val="1"/>
        </dgm:presLayoutVars>
      </dgm:prSet>
      <dgm:spPr/>
    </dgm:pt>
    <dgm:pt modelId="{A4D0F30E-9576-451F-9140-D8693326B86C}" type="pres">
      <dgm:prSet presAssocID="{1ADCC273-A8EE-489B-A968-44F83C0F27F6}" presName="spacer" presStyleCnt="0"/>
      <dgm:spPr/>
    </dgm:pt>
    <dgm:pt modelId="{C7BA99D1-2391-41D1-8646-457AC8CF32AE}" type="pres">
      <dgm:prSet presAssocID="{8AC8319F-0411-4FFE-9EDD-442DDA192820}" presName="parentText" presStyleLbl="node1" presStyleIdx="1" presStyleCnt="7">
        <dgm:presLayoutVars>
          <dgm:chMax val="0"/>
          <dgm:bulletEnabled val="1"/>
        </dgm:presLayoutVars>
      </dgm:prSet>
      <dgm:spPr/>
    </dgm:pt>
    <dgm:pt modelId="{ACB639AF-060E-4321-A4F7-D61C0AA70B49}" type="pres">
      <dgm:prSet presAssocID="{EE3C6762-C1CB-4FA3-91C3-0F6191FADF95}" presName="spacer" presStyleCnt="0"/>
      <dgm:spPr/>
    </dgm:pt>
    <dgm:pt modelId="{FAFDCD07-5FFC-465F-934E-AEE5955C39A4}" type="pres">
      <dgm:prSet presAssocID="{F6D500B8-7F05-4819-820D-4FFFAC3CCAF6}" presName="parentText" presStyleLbl="node1" presStyleIdx="2" presStyleCnt="7">
        <dgm:presLayoutVars>
          <dgm:chMax val="0"/>
          <dgm:bulletEnabled val="1"/>
        </dgm:presLayoutVars>
      </dgm:prSet>
      <dgm:spPr/>
    </dgm:pt>
    <dgm:pt modelId="{75113839-B528-4386-9AE5-A9F9D4B26C88}" type="pres">
      <dgm:prSet presAssocID="{465B0449-496E-4890-A859-F2A9324E9A0B}" presName="spacer" presStyleCnt="0"/>
      <dgm:spPr/>
    </dgm:pt>
    <dgm:pt modelId="{E797086E-3A82-425D-B447-75F0DA2E9BC8}" type="pres">
      <dgm:prSet presAssocID="{941A40E1-1733-4E71-B1AB-280425632E1A}" presName="parentText" presStyleLbl="node1" presStyleIdx="3" presStyleCnt="7">
        <dgm:presLayoutVars>
          <dgm:chMax val="0"/>
          <dgm:bulletEnabled val="1"/>
        </dgm:presLayoutVars>
      </dgm:prSet>
      <dgm:spPr/>
    </dgm:pt>
    <dgm:pt modelId="{00F2D81A-47F6-4FA5-85EA-F99433221652}" type="pres">
      <dgm:prSet presAssocID="{EBCBAE36-9E13-4AB4-857C-BD5F9C7F3C11}" presName="spacer" presStyleCnt="0"/>
      <dgm:spPr/>
    </dgm:pt>
    <dgm:pt modelId="{9AB98BD1-B6DE-4CE0-85EB-AE22172879FD}" type="pres">
      <dgm:prSet presAssocID="{A5A70695-5319-46DC-ABB1-20C848B76FA8}" presName="parentText" presStyleLbl="node1" presStyleIdx="4" presStyleCnt="7">
        <dgm:presLayoutVars>
          <dgm:chMax val="0"/>
          <dgm:bulletEnabled val="1"/>
        </dgm:presLayoutVars>
      </dgm:prSet>
      <dgm:spPr/>
    </dgm:pt>
    <dgm:pt modelId="{880AC495-6C6E-4C9A-B961-012DEFE28028}" type="pres">
      <dgm:prSet presAssocID="{8D10C078-20E4-4D5B-AE18-75AD67EF7C4B}" presName="spacer" presStyleCnt="0"/>
      <dgm:spPr/>
    </dgm:pt>
    <dgm:pt modelId="{7E6699FB-6295-4AD2-80E2-4E4644A5EB43}" type="pres">
      <dgm:prSet presAssocID="{8B0B9F00-2C4D-423B-BCCA-47F9A9BC5AD9}" presName="parentText" presStyleLbl="node1" presStyleIdx="5" presStyleCnt="7">
        <dgm:presLayoutVars>
          <dgm:chMax val="0"/>
          <dgm:bulletEnabled val="1"/>
        </dgm:presLayoutVars>
      </dgm:prSet>
      <dgm:spPr/>
    </dgm:pt>
    <dgm:pt modelId="{D0753299-DADC-42C3-A0C7-9B70FC77CE0C}" type="pres">
      <dgm:prSet presAssocID="{04B09FF5-DF40-4CD7-A8DB-A82163507D8D}" presName="spacer" presStyleCnt="0"/>
      <dgm:spPr/>
    </dgm:pt>
    <dgm:pt modelId="{E87A0052-E94A-4900-918E-49783EAD3ED7}" type="pres">
      <dgm:prSet presAssocID="{3B8AF732-214C-4BBB-923B-445881CC6E23}" presName="parentText" presStyleLbl="node1" presStyleIdx="6" presStyleCnt="7">
        <dgm:presLayoutVars>
          <dgm:chMax val="0"/>
          <dgm:bulletEnabled val="1"/>
        </dgm:presLayoutVars>
      </dgm:prSet>
      <dgm:spPr/>
    </dgm:pt>
  </dgm:ptLst>
  <dgm:cxnLst>
    <dgm:cxn modelId="{07DED409-50EB-4E31-A2E5-502B56AF0BD8}" type="presOf" srcId="{D792B82D-6674-44B4-8541-DB88859EDC4B}" destId="{91EC5A21-2A8D-428E-BB42-D9A099EB47A9}" srcOrd="0" destOrd="0" presId="urn:microsoft.com/office/officeart/2005/8/layout/vList2"/>
    <dgm:cxn modelId="{B5308D0E-3B64-4A8D-A5CC-28F6C004FA6B}" srcId="{F901A4F4-37CD-4BAD-A20F-CC6BE4269B7F}" destId="{A5A70695-5319-46DC-ABB1-20C848B76FA8}" srcOrd="4" destOrd="0" parTransId="{D22E3085-A184-4E25-9EA1-C021D7D3F63F}" sibTransId="{8D10C078-20E4-4D5B-AE18-75AD67EF7C4B}"/>
    <dgm:cxn modelId="{0CEA6464-91BC-489C-B276-48692F4CF0E4}" type="presOf" srcId="{A5A70695-5319-46DC-ABB1-20C848B76FA8}" destId="{9AB98BD1-B6DE-4CE0-85EB-AE22172879FD}" srcOrd="0" destOrd="0" presId="urn:microsoft.com/office/officeart/2005/8/layout/vList2"/>
    <dgm:cxn modelId="{6200896A-C1E6-4794-AFD2-61A144945602}" srcId="{F901A4F4-37CD-4BAD-A20F-CC6BE4269B7F}" destId="{D792B82D-6674-44B4-8541-DB88859EDC4B}" srcOrd="0" destOrd="0" parTransId="{288EBEBD-85D2-4820-8829-C3739FBB1852}" sibTransId="{1ADCC273-A8EE-489B-A968-44F83C0F27F6}"/>
    <dgm:cxn modelId="{22CDAE4C-4CDA-43BA-A722-D0916F18DC39}" srcId="{F901A4F4-37CD-4BAD-A20F-CC6BE4269B7F}" destId="{941A40E1-1733-4E71-B1AB-280425632E1A}" srcOrd="3" destOrd="0" parTransId="{B921FD98-65E2-4D24-8A7A-F74EA4E47764}" sibTransId="{EBCBAE36-9E13-4AB4-857C-BD5F9C7F3C11}"/>
    <dgm:cxn modelId="{33C32580-5CBC-4C9B-8614-42B4E1332FAD}" srcId="{F901A4F4-37CD-4BAD-A20F-CC6BE4269B7F}" destId="{8AC8319F-0411-4FFE-9EDD-442DDA192820}" srcOrd="1" destOrd="0" parTransId="{FC27BEEB-759A-41E8-A319-897AC5B2BAFB}" sibTransId="{EE3C6762-C1CB-4FA3-91C3-0F6191FADF95}"/>
    <dgm:cxn modelId="{4D3BB89B-3380-40B0-BBE5-643D0810FF96}" type="presOf" srcId="{941A40E1-1733-4E71-B1AB-280425632E1A}" destId="{E797086E-3A82-425D-B447-75F0DA2E9BC8}" srcOrd="0" destOrd="0" presId="urn:microsoft.com/office/officeart/2005/8/layout/vList2"/>
    <dgm:cxn modelId="{175A0C9E-0918-4A07-8214-A6E40DAB5054}" srcId="{F901A4F4-37CD-4BAD-A20F-CC6BE4269B7F}" destId="{8B0B9F00-2C4D-423B-BCCA-47F9A9BC5AD9}" srcOrd="5" destOrd="0" parTransId="{91A5D364-2F11-4539-9300-C21434CEDEDF}" sibTransId="{04B09FF5-DF40-4CD7-A8DB-A82163507D8D}"/>
    <dgm:cxn modelId="{B9327DA5-92A4-4C5A-9E4A-76AD9F6FFB41}" type="presOf" srcId="{F6D500B8-7F05-4819-820D-4FFFAC3CCAF6}" destId="{FAFDCD07-5FFC-465F-934E-AEE5955C39A4}" srcOrd="0" destOrd="0" presId="urn:microsoft.com/office/officeart/2005/8/layout/vList2"/>
    <dgm:cxn modelId="{55B621AC-8CA6-4F20-816F-EE304A82C1E9}" type="presOf" srcId="{3B8AF732-214C-4BBB-923B-445881CC6E23}" destId="{E87A0052-E94A-4900-918E-49783EAD3ED7}" srcOrd="0" destOrd="0" presId="urn:microsoft.com/office/officeart/2005/8/layout/vList2"/>
    <dgm:cxn modelId="{741341BE-9536-4C63-8F98-FA255DC73B5F}" srcId="{F901A4F4-37CD-4BAD-A20F-CC6BE4269B7F}" destId="{3B8AF732-214C-4BBB-923B-445881CC6E23}" srcOrd="6" destOrd="0" parTransId="{813C8243-6002-41FA-A053-9DCC0A58CF6F}" sibTransId="{E55CDDC4-4455-4CAA-A5FB-3791ABBB91BA}"/>
    <dgm:cxn modelId="{CACF44BF-C05B-4746-8170-1CF1F3E86147}" type="presOf" srcId="{F901A4F4-37CD-4BAD-A20F-CC6BE4269B7F}" destId="{577D6847-2F2F-4257-BE84-078640C985C3}" srcOrd="0" destOrd="0" presId="urn:microsoft.com/office/officeart/2005/8/layout/vList2"/>
    <dgm:cxn modelId="{0F6ACDCF-F3B9-44E0-8EF5-E5F06A8F8D1E}" type="presOf" srcId="{8AC8319F-0411-4FFE-9EDD-442DDA192820}" destId="{C7BA99D1-2391-41D1-8646-457AC8CF32AE}" srcOrd="0" destOrd="0" presId="urn:microsoft.com/office/officeart/2005/8/layout/vList2"/>
    <dgm:cxn modelId="{5E4057DC-02DD-4AFD-93A4-D953B16C4953}" type="presOf" srcId="{8B0B9F00-2C4D-423B-BCCA-47F9A9BC5AD9}" destId="{7E6699FB-6295-4AD2-80E2-4E4644A5EB43}" srcOrd="0" destOrd="0" presId="urn:microsoft.com/office/officeart/2005/8/layout/vList2"/>
    <dgm:cxn modelId="{8B98E6E5-9B81-4A57-A938-71AC1D51C18B}" srcId="{F901A4F4-37CD-4BAD-A20F-CC6BE4269B7F}" destId="{F6D500B8-7F05-4819-820D-4FFFAC3CCAF6}" srcOrd="2" destOrd="0" parTransId="{00D17D0F-6A1E-4071-883D-861D0001E595}" sibTransId="{465B0449-496E-4890-A859-F2A9324E9A0B}"/>
    <dgm:cxn modelId="{3413FA48-9D8D-4D26-A80C-A110BC1A78E2}" type="presParOf" srcId="{577D6847-2F2F-4257-BE84-078640C985C3}" destId="{91EC5A21-2A8D-428E-BB42-D9A099EB47A9}" srcOrd="0" destOrd="0" presId="urn:microsoft.com/office/officeart/2005/8/layout/vList2"/>
    <dgm:cxn modelId="{D6AA4F6A-6F03-4A11-B2EE-C94A02179FC6}" type="presParOf" srcId="{577D6847-2F2F-4257-BE84-078640C985C3}" destId="{A4D0F30E-9576-451F-9140-D8693326B86C}" srcOrd="1" destOrd="0" presId="urn:microsoft.com/office/officeart/2005/8/layout/vList2"/>
    <dgm:cxn modelId="{6C5B4D8E-DC51-40F1-A84C-243764305F0E}" type="presParOf" srcId="{577D6847-2F2F-4257-BE84-078640C985C3}" destId="{C7BA99D1-2391-41D1-8646-457AC8CF32AE}" srcOrd="2" destOrd="0" presId="urn:microsoft.com/office/officeart/2005/8/layout/vList2"/>
    <dgm:cxn modelId="{B89D7A89-86D9-4994-82C9-04EE992F6C08}" type="presParOf" srcId="{577D6847-2F2F-4257-BE84-078640C985C3}" destId="{ACB639AF-060E-4321-A4F7-D61C0AA70B49}" srcOrd="3" destOrd="0" presId="urn:microsoft.com/office/officeart/2005/8/layout/vList2"/>
    <dgm:cxn modelId="{FEF482E8-7792-4879-ABD9-6A01875FAFEC}" type="presParOf" srcId="{577D6847-2F2F-4257-BE84-078640C985C3}" destId="{FAFDCD07-5FFC-465F-934E-AEE5955C39A4}" srcOrd="4" destOrd="0" presId="urn:microsoft.com/office/officeart/2005/8/layout/vList2"/>
    <dgm:cxn modelId="{1C2B10C1-8BFF-4BD1-9511-6F218E0818A3}" type="presParOf" srcId="{577D6847-2F2F-4257-BE84-078640C985C3}" destId="{75113839-B528-4386-9AE5-A9F9D4B26C88}" srcOrd="5" destOrd="0" presId="urn:microsoft.com/office/officeart/2005/8/layout/vList2"/>
    <dgm:cxn modelId="{4756FFEC-BFB8-455C-878E-95AF05B051E4}" type="presParOf" srcId="{577D6847-2F2F-4257-BE84-078640C985C3}" destId="{E797086E-3A82-425D-B447-75F0DA2E9BC8}" srcOrd="6" destOrd="0" presId="urn:microsoft.com/office/officeart/2005/8/layout/vList2"/>
    <dgm:cxn modelId="{AE6BBD87-E2AF-4540-A786-19C4084E05C0}" type="presParOf" srcId="{577D6847-2F2F-4257-BE84-078640C985C3}" destId="{00F2D81A-47F6-4FA5-85EA-F99433221652}" srcOrd="7" destOrd="0" presId="urn:microsoft.com/office/officeart/2005/8/layout/vList2"/>
    <dgm:cxn modelId="{18FE20C4-9E3D-448A-9C40-9C255365A584}" type="presParOf" srcId="{577D6847-2F2F-4257-BE84-078640C985C3}" destId="{9AB98BD1-B6DE-4CE0-85EB-AE22172879FD}" srcOrd="8" destOrd="0" presId="urn:microsoft.com/office/officeart/2005/8/layout/vList2"/>
    <dgm:cxn modelId="{7BC04E90-B900-45F8-82D4-2B7FA8A959E5}" type="presParOf" srcId="{577D6847-2F2F-4257-BE84-078640C985C3}" destId="{880AC495-6C6E-4C9A-B961-012DEFE28028}" srcOrd="9" destOrd="0" presId="urn:microsoft.com/office/officeart/2005/8/layout/vList2"/>
    <dgm:cxn modelId="{7F38B19A-A64E-40E8-95B8-5D519BE49AA0}" type="presParOf" srcId="{577D6847-2F2F-4257-BE84-078640C985C3}" destId="{7E6699FB-6295-4AD2-80E2-4E4644A5EB43}" srcOrd="10" destOrd="0" presId="urn:microsoft.com/office/officeart/2005/8/layout/vList2"/>
    <dgm:cxn modelId="{F59583E0-A27E-4953-A306-E2C17B7CFF3E}" type="presParOf" srcId="{577D6847-2F2F-4257-BE84-078640C985C3}" destId="{D0753299-DADC-42C3-A0C7-9B70FC77CE0C}" srcOrd="11" destOrd="0" presId="urn:microsoft.com/office/officeart/2005/8/layout/vList2"/>
    <dgm:cxn modelId="{EBF7526E-F278-4AAD-85D9-BAD6810F75E2}" type="presParOf" srcId="{577D6847-2F2F-4257-BE84-078640C985C3}" destId="{E87A0052-E94A-4900-918E-49783EAD3ED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21300C-A0C9-4DC3-B898-34AB6110A1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018622-70CC-4924-9831-79E0B3FBD9F9}">
      <dgm:prSet/>
      <dgm:spPr/>
      <dgm:t>
        <a:bodyPr/>
        <a:lstStyle/>
        <a:p>
          <a:pPr>
            <a:lnSpc>
              <a:spcPct val="100000"/>
            </a:lnSpc>
          </a:pPr>
          <a:r>
            <a:rPr lang="en-US" b="1"/>
            <a:t>Data for Protocols &amp; flags columns were in 0 &amp; 1.</a:t>
          </a:r>
          <a:endParaRPr lang="en-US"/>
        </a:p>
      </dgm:t>
    </dgm:pt>
    <dgm:pt modelId="{54F23E4B-DFEC-4615-9404-CA81A7B994BC}" type="parTrans" cxnId="{6138FA25-E120-4DD2-A607-BB97D93A6C9C}">
      <dgm:prSet/>
      <dgm:spPr/>
      <dgm:t>
        <a:bodyPr/>
        <a:lstStyle/>
        <a:p>
          <a:endParaRPr lang="en-US"/>
        </a:p>
      </dgm:t>
    </dgm:pt>
    <dgm:pt modelId="{B5F0847C-9880-4747-9E82-28F4AAE0DE46}" type="sibTrans" cxnId="{6138FA25-E120-4DD2-A607-BB97D93A6C9C}">
      <dgm:prSet/>
      <dgm:spPr/>
      <dgm:t>
        <a:bodyPr/>
        <a:lstStyle/>
        <a:p>
          <a:endParaRPr lang="en-US"/>
        </a:p>
      </dgm:t>
    </dgm:pt>
    <dgm:pt modelId="{74C09D38-F40D-44A2-B882-08D657D6AFF2}">
      <dgm:prSet/>
      <dgm:spPr/>
      <dgm:t>
        <a:bodyPr/>
        <a:lstStyle/>
        <a:p>
          <a:pPr>
            <a:lnSpc>
              <a:spcPct val="100000"/>
            </a:lnSpc>
          </a:pPr>
          <a:r>
            <a:rPr lang="en-US" b="1"/>
            <a:t>Table data was more of a numeric value. Hence hard to understand</a:t>
          </a:r>
          <a:r>
            <a:rPr lang="en-US" b="1">
              <a:latin typeface="Calibri Light" panose="020F0302020204030204"/>
            </a:rPr>
            <a:t>.</a:t>
          </a:r>
          <a:endParaRPr lang="en-US" b="1"/>
        </a:p>
      </dgm:t>
    </dgm:pt>
    <dgm:pt modelId="{9F58FC4A-2991-4A8D-872F-F7224225E935}" type="parTrans" cxnId="{B2F77D60-FB90-4903-9023-3D372E664AF8}">
      <dgm:prSet/>
      <dgm:spPr/>
      <dgm:t>
        <a:bodyPr/>
        <a:lstStyle/>
        <a:p>
          <a:endParaRPr lang="en-US"/>
        </a:p>
      </dgm:t>
    </dgm:pt>
    <dgm:pt modelId="{BC860B70-6985-4AA7-9D2B-06E6C5117953}" type="sibTrans" cxnId="{B2F77D60-FB90-4903-9023-3D372E664AF8}">
      <dgm:prSet/>
      <dgm:spPr/>
      <dgm:t>
        <a:bodyPr/>
        <a:lstStyle/>
        <a:p>
          <a:endParaRPr lang="en-US"/>
        </a:p>
      </dgm:t>
    </dgm:pt>
    <dgm:pt modelId="{2227B83F-DF25-43C1-97C5-CB8650EF8804}">
      <dgm:prSet/>
      <dgm:spPr/>
      <dgm:t>
        <a:bodyPr/>
        <a:lstStyle/>
        <a:p>
          <a:pPr>
            <a:lnSpc>
              <a:spcPct val="100000"/>
            </a:lnSpc>
          </a:pPr>
          <a:r>
            <a:rPr lang="en-US" b="1"/>
            <a:t>Difficulties in handling data size after uploading the data in Hive . </a:t>
          </a:r>
          <a:endParaRPr lang="en-US"/>
        </a:p>
      </dgm:t>
    </dgm:pt>
    <dgm:pt modelId="{518AA26A-8AA3-4A25-84CA-66ED4A53CAB9}" type="parTrans" cxnId="{06F83AFC-57C7-4926-921B-C5890F58DBDD}">
      <dgm:prSet/>
      <dgm:spPr/>
      <dgm:t>
        <a:bodyPr/>
        <a:lstStyle/>
        <a:p>
          <a:endParaRPr lang="en-US"/>
        </a:p>
      </dgm:t>
    </dgm:pt>
    <dgm:pt modelId="{404EB452-E433-4886-90B0-D5198C3D807A}" type="sibTrans" cxnId="{06F83AFC-57C7-4926-921B-C5890F58DBDD}">
      <dgm:prSet/>
      <dgm:spPr/>
      <dgm:t>
        <a:bodyPr/>
        <a:lstStyle/>
        <a:p>
          <a:endParaRPr lang="en-US"/>
        </a:p>
      </dgm:t>
    </dgm:pt>
    <dgm:pt modelId="{93A6660C-41AD-448D-8BA7-A765B9DCD050}" type="pres">
      <dgm:prSet presAssocID="{8821300C-A0C9-4DC3-B898-34AB6110A11F}" presName="root" presStyleCnt="0">
        <dgm:presLayoutVars>
          <dgm:dir/>
          <dgm:resizeHandles val="exact"/>
        </dgm:presLayoutVars>
      </dgm:prSet>
      <dgm:spPr/>
    </dgm:pt>
    <dgm:pt modelId="{FCA73864-2349-4019-A92D-E540084321CF}" type="pres">
      <dgm:prSet presAssocID="{2227B83F-DF25-43C1-97C5-CB8650EF8804}" presName="compNode" presStyleCnt="0"/>
      <dgm:spPr/>
    </dgm:pt>
    <dgm:pt modelId="{298DCE26-209B-4C7D-A3A4-21E75F0011F1}" type="pres">
      <dgm:prSet presAssocID="{2227B83F-DF25-43C1-97C5-CB8650EF8804}" presName="bgRect" presStyleLbl="bgShp" presStyleIdx="0" presStyleCnt="3"/>
      <dgm:spPr>
        <a:solidFill>
          <a:srgbClr val="FFC000"/>
        </a:solidFill>
      </dgm:spPr>
    </dgm:pt>
    <dgm:pt modelId="{DCEC4FA2-0295-4CA5-B656-9CDDA0BEB089}" type="pres">
      <dgm:prSet presAssocID="{2227B83F-DF25-43C1-97C5-CB8650EF8804}" presName="iconRect" presStyleLbl="node1" presStyleIdx="0" presStyleCnt="3" custLinFactNeighborX="-250" custLinFactNeighborY="301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573D545C-E306-4F77-B179-65F16BF98293}" type="pres">
      <dgm:prSet presAssocID="{2227B83F-DF25-43C1-97C5-CB8650EF8804}" presName="spaceRect" presStyleCnt="0"/>
      <dgm:spPr/>
    </dgm:pt>
    <dgm:pt modelId="{2A8B66CF-8706-4210-85E5-9BB48AF9AB26}" type="pres">
      <dgm:prSet presAssocID="{2227B83F-DF25-43C1-97C5-CB8650EF8804}" presName="parTx" presStyleLbl="revTx" presStyleIdx="0" presStyleCnt="3">
        <dgm:presLayoutVars>
          <dgm:chMax val="0"/>
          <dgm:chPref val="0"/>
        </dgm:presLayoutVars>
      </dgm:prSet>
      <dgm:spPr/>
    </dgm:pt>
    <dgm:pt modelId="{B2B63D06-91F5-49FC-8FDE-D510FC995CD8}" type="pres">
      <dgm:prSet presAssocID="{404EB452-E433-4886-90B0-D5198C3D807A}" presName="sibTrans" presStyleCnt="0"/>
      <dgm:spPr/>
    </dgm:pt>
    <dgm:pt modelId="{A42F6559-3322-45C0-8CE8-55673C6DC359}" type="pres">
      <dgm:prSet presAssocID="{EC018622-70CC-4924-9831-79E0B3FBD9F9}" presName="compNode" presStyleCnt="0"/>
      <dgm:spPr/>
    </dgm:pt>
    <dgm:pt modelId="{FD921BC6-3CA1-48CA-BA59-88348F963816}" type="pres">
      <dgm:prSet presAssocID="{EC018622-70CC-4924-9831-79E0B3FBD9F9}" presName="bgRect" presStyleLbl="bgShp" presStyleIdx="1" presStyleCnt="3"/>
      <dgm:spPr>
        <a:solidFill>
          <a:srgbClr val="FFC000"/>
        </a:solidFill>
      </dgm:spPr>
    </dgm:pt>
    <dgm:pt modelId="{D5CA30D6-C37A-4669-96E0-608E95E1C3BB}" type="pres">
      <dgm:prSet presAssocID="{EC018622-70CC-4924-9831-79E0B3FBD9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7C65C1AF-0B5B-4FA3-A668-7FFDF9A32029}" type="pres">
      <dgm:prSet presAssocID="{EC018622-70CC-4924-9831-79E0B3FBD9F9}" presName="spaceRect" presStyleCnt="0"/>
      <dgm:spPr/>
    </dgm:pt>
    <dgm:pt modelId="{84C657F9-4C1C-4ABD-98E1-0D9B92232701}" type="pres">
      <dgm:prSet presAssocID="{EC018622-70CC-4924-9831-79E0B3FBD9F9}" presName="parTx" presStyleLbl="revTx" presStyleIdx="1" presStyleCnt="3">
        <dgm:presLayoutVars>
          <dgm:chMax val="0"/>
          <dgm:chPref val="0"/>
        </dgm:presLayoutVars>
      </dgm:prSet>
      <dgm:spPr/>
    </dgm:pt>
    <dgm:pt modelId="{1A00536E-0DAB-4C9B-A189-703D2B087A98}" type="pres">
      <dgm:prSet presAssocID="{B5F0847C-9880-4747-9E82-28F4AAE0DE46}" presName="sibTrans" presStyleCnt="0"/>
      <dgm:spPr/>
    </dgm:pt>
    <dgm:pt modelId="{EB2B829A-D33D-42A0-8160-F904D4AD8D48}" type="pres">
      <dgm:prSet presAssocID="{74C09D38-F40D-44A2-B882-08D657D6AFF2}" presName="compNode" presStyleCnt="0"/>
      <dgm:spPr/>
    </dgm:pt>
    <dgm:pt modelId="{DCBC490F-FC2C-42EE-9278-C2A07ADE0BB6}" type="pres">
      <dgm:prSet presAssocID="{74C09D38-F40D-44A2-B882-08D657D6AFF2}" presName="bgRect" presStyleLbl="bgShp" presStyleIdx="2" presStyleCnt="3"/>
      <dgm:spPr>
        <a:solidFill>
          <a:srgbClr val="FFC000"/>
        </a:solidFill>
      </dgm:spPr>
    </dgm:pt>
    <dgm:pt modelId="{1ABDF3EC-766D-4C2B-BC65-1BAC77735C21}" type="pres">
      <dgm:prSet presAssocID="{74C09D38-F40D-44A2-B882-08D657D6AF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6F090377-961C-4510-9A03-F9A6FFA2E9D6}" type="pres">
      <dgm:prSet presAssocID="{74C09D38-F40D-44A2-B882-08D657D6AFF2}" presName="spaceRect" presStyleCnt="0"/>
      <dgm:spPr/>
    </dgm:pt>
    <dgm:pt modelId="{08F52648-6B46-4575-9F4A-8AF7EBFB5BA0}" type="pres">
      <dgm:prSet presAssocID="{74C09D38-F40D-44A2-B882-08D657D6AFF2}" presName="parTx" presStyleLbl="revTx" presStyleIdx="2" presStyleCnt="3">
        <dgm:presLayoutVars>
          <dgm:chMax val="0"/>
          <dgm:chPref val="0"/>
        </dgm:presLayoutVars>
      </dgm:prSet>
      <dgm:spPr/>
    </dgm:pt>
  </dgm:ptLst>
  <dgm:cxnLst>
    <dgm:cxn modelId="{6138FA25-E120-4DD2-A607-BB97D93A6C9C}" srcId="{8821300C-A0C9-4DC3-B898-34AB6110A11F}" destId="{EC018622-70CC-4924-9831-79E0B3FBD9F9}" srcOrd="1" destOrd="0" parTransId="{54F23E4B-DFEC-4615-9404-CA81A7B994BC}" sibTransId="{B5F0847C-9880-4747-9E82-28F4AAE0DE46}"/>
    <dgm:cxn modelId="{98394829-ADAD-421B-91D4-6BD07C32CFC4}" type="presOf" srcId="{74C09D38-F40D-44A2-B882-08D657D6AFF2}" destId="{08F52648-6B46-4575-9F4A-8AF7EBFB5BA0}" srcOrd="0" destOrd="0" presId="urn:microsoft.com/office/officeart/2018/2/layout/IconVerticalSolidList"/>
    <dgm:cxn modelId="{B2F77D60-FB90-4903-9023-3D372E664AF8}" srcId="{8821300C-A0C9-4DC3-B898-34AB6110A11F}" destId="{74C09D38-F40D-44A2-B882-08D657D6AFF2}" srcOrd="2" destOrd="0" parTransId="{9F58FC4A-2991-4A8D-872F-F7224225E935}" sibTransId="{BC860B70-6985-4AA7-9D2B-06E6C5117953}"/>
    <dgm:cxn modelId="{450A706F-A0AF-4DA5-AB54-7E8E15CBFD89}" type="presOf" srcId="{8821300C-A0C9-4DC3-B898-34AB6110A11F}" destId="{93A6660C-41AD-448D-8BA7-A765B9DCD050}" srcOrd="0" destOrd="0" presId="urn:microsoft.com/office/officeart/2018/2/layout/IconVerticalSolidList"/>
    <dgm:cxn modelId="{EEAC28AF-A9A7-4E91-A2F8-F3CDF59595C3}" type="presOf" srcId="{2227B83F-DF25-43C1-97C5-CB8650EF8804}" destId="{2A8B66CF-8706-4210-85E5-9BB48AF9AB26}" srcOrd="0" destOrd="0" presId="urn:microsoft.com/office/officeart/2018/2/layout/IconVerticalSolidList"/>
    <dgm:cxn modelId="{CA5F57C2-BD56-4EF0-98CB-069C6A0FB4A5}" type="presOf" srcId="{EC018622-70CC-4924-9831-79E0B3FBD9F9}" destId="{84C657F9-4C1C-4ABD-98E1-0D9B92232701}" srcOrd="0" destOrd="0" presId="urn:microsoft.com/office/officeart/2018/2/layout/IconVerticalSolidList"/>
    <dgm:cxn modelId="{06F83AFC-57C7-4926-921B-C5890F58DBDD}" srcId="{8821300C-A0C9-4DC3-B898-34AB6110A11F}" destId="{2227B83F-DF25-43C1-97C5-CB8650EF8804}" srcOrd="0" destOrd="0" parTransId="{518AA26A-8AA3-4A25-84CA-66ED4A53CAB9}" sibTransId="{404EB452-E433-4886-90B0-D5198C3D807A}"/>
    <dgm:cxn modelId="{0B430415-A7E9-465E-AFA4-F11BD99D1E09}" type="presParOf" srcId="{93A6660C-41AD-448D-8BA7-A765B9DCD050}" destId="{FCA73864-2349-4019-A92D-E540084321CF}" srcOrd="0" destOrd="0" presId="urn:microsoft.com/office/officeart/2018/2/layout/IconVerticalSolidList"/>
    <dgm:cxn modelId="{79B164A7-AFB5-409C-93A7-FBA2F0B9E05D}" type="presParOf" srcId="{FCA73864-2349-4019-A92D-E540084321CF}" destId="{298DCE26-209B-4C7D-A3A4-21E75F0011F1}" srcOrd="0" destOrd="0" presId="urn:microsoft.com/office/officeart/2018/2/layout/IconVerticalSolidList"/>
    <dgm:cxn modelId="{236C54DE-037F-4F35-A7C4-3AFCEC40A5F2}" type="presParOf" srcId="{FCA73864-2349-4019-A92D-E540084321CF}" destId="{DCEC4FA2-0295-4CA5-B656-9CDDA0BEB089}" srcOrd="1" destOrd="0" presId="urn:microsoft.com/office/officeart/2018/2/layout/IconVerticalSolidList"/>
    <dgm:cxn modelId="{F89DECF7-FA22-4BFD-ACD0-045560EFA3EB}" type="presParOf" srcId="{FCA73864-2349-4019-A92D-E540084321CF}" destId="{573D545C-E306-4F77-B179-65F16BF98293}" srcOrd="2" destOrd="0" presId="urn:microsoft.com/office/officeart/2018/2/layout/IconVerticalSolidList"/>
    <dgm:cxn modelId="{ED9EF35F-831E-44B9-A59B-72AD4E903027}" type="presParOf" srcId="{FCA73864-2349-4019-A92D-E540084321CF}" destId="{2A8B66CF-8706-4210-85E5-9BB48AF9AB26}" srcOrd="3" destOrd="0" presId="urn:microsoft.com/office/officeart/2018/2/layout/IconVerticalSolidList"/>
    <dgm:cxn modelId="{FC4D2A96-C058-4E39-B3A6-36E3D6C12DA4}" type="presParOf" srcId="{93A6660C-41AD-448D-8BA7-A765B9DCD050}" destId="{B2B63D06-91F5-49FC-8FDE-D510FC995CD8}" srcOrd="1" destOrd="0" presId="urn:microsoft.com/office/officeart/2018/2/layout/IconVerticalSolidList"/>
    <dgm:cxn modelId="{876BC535-1146-40F3-8A1E-B2DAD605E378}" type="presParOf" srcId="{93A6660C-41AD-448D-8BA7-A765B9DCD050}" destId="{A42F6559-3322-45C0-8CE8-55673C6DC359}" srcOrd="2" destOrd="0" presId="urn:microsoft.com/office/officeart/2018/2/layout/IconVerticalSolidList"/>
    <dgm:cxn modelId="{5A00B611-D0D9-4B1E-9F91-EDB9A1FD85D0}" type="presParOf" srcId="{A42F6559-3322-45C0-8CE8-55673C6DC359}" destId="{FD921BC6-3CA1-48CA-BA59-88348F963816}" srcOrd="0" destOrd="0" presId="urn:microsoft.com/office/officeart/2018/2/layout/IconVerticalSolidList"/>
    <dgm:cxn modelId="{C48B0B70-D104-42EA-B950-19612025736E}" type="presParOf" srcId="{A42F6559-3322-45C0-8CE8-55673C6DC359}" destId="{D5CA30D6-C37A-4669-96E0-608E95E1C3BB}" srcOrd="1" destOrd="0" presId="urn:microsoft.com/office/officeart/2018/2/layout/IconVerticalSolidList"/>
    <dgm:cxn modelId="{4C92C03C-CFF2-43D0-8E78-9CC292741799}" type="presParOf" srcId="{A42F6559-3322-45C0-8CE8-55673C6DC359}" destId="{7C65C1AF-0B5B-4FA3-A668-7FFDF9A32029}" srcOrd="2" destOrd="0" presId="urn:microsoft.com/office/officeart/2018/2/layout/IconVerticalSolidList"/>
    <dgm:cxn modelId="{0CEC187E-9617-46AF-8297-9C2A17643843}" type="presParOf" srcId="{A42F6559-3322-45C0-8CE8-55673C6DC359}" destId="{84C657F9-4C1C-4ABD-98E1-0D9B92232701}" srcOrd="3" destOrd="0" presId="urn:microsoft.com/office/officeart/2018/2/layout/IconVerticalSolidList"/>
    <dgm:cxn modelId="{ED0F777A-2ADD-4AEB-B21A-F61A6AC87C64}" type="presParOf" srcId="{93A6660C-41AD-448D-8BA7-A765B9DCD050}" destId="{1A00536E-0DAB-4C9B-A189-703D2B087A98}" srcOrd="3" destOrd="0" presId="urn:microsoft.com/office/officeart/2018/2/layout/IconVerticalSolidList"/>
    <dgm:cxn modelId="{8213FE51-C238-40F0-A477-CD3F9CCCAE6F}" type="presParOf" srcId="{93A6660C-41AD-448D-8BA7-A765B9DCD050}" destId="{EB2B829A-D33D-42A0-8160-F904D4AD8D48}" srcOrd="4" destOrd="0" presId="urn:microsoft.com/office/officeart/2018/2/layout/IconVerticalSolidList"/>
    <dgm:cxn modelId="{6DA52E7E-49F1-42A1-B521-109EA03C2878}" type="presParOf" srcId="{EB2B829A-D33D-42A0-8160-F904D4AD8D48}" destId="{DCBC490F-FC2C-42EE-9278-C2A07ADE0BB6}" srcOrd="0" destOrd="0" presId="urn:microsoft.com/office/officeart/2018/2/layout/IconVerticalSolidList"/>
    <dgm:cxn modelId="{3128084A-052E-4B6C-95B1-16ED59244B03}" type="presParOf" srcId="{EB2B829A-D33D-42A0-8160-F904D4AD8D48}" destId="{1ABDF3EC-766D-4C2B-BC65-1BAC77735C21}" srcOrd="1" destOrd="0" presId="urn:microsoft.com/office/officeart/2018/2/layout/IconVerticalSolidList"/>
    <dgm:cxn modelId="{EE56FBAF-46B1-4B3A-9B44-039325EA7AFA}" type="presParOf" srcId="{EB2B829A-D33D-42A0-8160-F904D4AD8D48}" destId="{6F090377-961C-4510-9A03-F9A6FFA2E9D6}" srcOrd="2" destOrd="0" presId="urn:microsoft.com/office/officeart/2018/2/layout/IconVerticalSolidList"/>
    <dgm:cxn modelId="{26D6FA13-C9D3-4CED-9B85-2CDAEBFA6132}" type="presParOf" srcId="{EB2B829A-D33D-42A0-8160-F904D4AD8D48}" destId="{08F52648-6B46-4575-9F4A-8AF7EBFB5BA0}" srcOrd="3" destOrd="0" presId="urn:microsoft.com/office/officeart/2018/2/layout/IconVerticalSolidList"/>
  </dgm:cxnLst>
  <dgm:bg>
    <a:solidFill>
      <a:schemeClr val="bg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C5A21-2A8D-428E-BB42-D9A099EB47A9}">
      <dsp:nvSpPr>
        <dsp:cNvPr id="0" name=""/>
        <dsp:cNvSpPr/>
      </dsp:nvSpPr>
      <dsp:spPr>
        <a:xfrm>
          <a:off x="0" y="30628"/>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100000"/>
            </a:lnSpc>
            <a:spcBef>
              <a:spcPct val="0"/>
            </a:spcBef>
            <a:spcAft>
              <a:spcPct val="35000"/>
            </a:spcAft>
            <a:buNone/>
          </a:pPr>
          <a:r>
            <a:rPr lang="en-US" sz="2300" b="1" kern="1200" dirty="0">
              <a:solidFill>
                <a:srgbClr val="4472C4">
                  <a:lumMod val="50000"/>
                </a:srgbClr>
              </a:solidFill>
              <a:latin typeface="Calibri Light"/>
              <a:ea typeface="+mn-ea"/>
              <a:cs typeface="Calibri Light"/>
            </a:rPr>
            <a:t>Project Overview</a:t>
          </a:r>
        </a:p>
      </dsp:txBody>
      <dsp:txXfrm>
        <a:off x="28900" y="59528"/>
        <a:ext cx="5179649" cy="534220"/>
      </dsp:txXfrm>
    </dsp:sp>
    <dsp:sp modelId="{C7BA99D1-2391-41D1-8646-457AC8CF32AE}">
      <dsp:nvSpPr>
        <dsp:cNvPr id="0" name=""/>
        <dsp:cNvSpPr/>
      </dsp:nvSpPr>
      <dsp:spPr>
        <a:xfrm>
          <a:off x="0" y="688888"/>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dirty="0">
              <a:solidFill>
                <a:srgbClr val="4472C4">
                  <a:lumMod val="50000"/>
                </a:srgbClr>
              </a:solidFill>
              <a:latin typeface="Calibri Light"/>
              <a:ea typeface="+mn-ea"/>
              <a:cs typeface="Calibri Light"/>
            </a:rPr>
            <a:t>Dataset Details</a:t>
          </a:r>
        </a:p>
      </dsp:txBody>
      <dsp:txXfrm>
        <a:off x="28900" y="717788"/>
        <a:ext cx="5179649" cy="534220"/>
      </dsp:txXfrm>
    </dsp:sp>
    <dsp:sp modelId="{FAFDCD07-5FFC-465F-934E-AEE5955C39A4}">
      <dsp:nvSpPr>
        <dsp:cNvPr id="0" name=""/>
        <dsp:cNvSpPr/>
      </dsp:nvSpPr>
      <dsp:spPr>
        <a:xfrm>
          <a:off x="0" y="1347149"/>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solidFill>
                <a:srgbClr val="4472C4">
                  <a:lumMod val="50000"/>
                </a:srgbClr>
              </a:solidFill>
              <a:latin typeface="Calibri Light"/>
              <a:ea typeface="+mn-ea"/>
              <a:cs typeface="Calibri Light"/>
            </a:rPr>
            <a:t>Cluster Specification</a:t>
          </a:r>
        </a:p>
      </dsp:txBody>
      <dsp:txXfrm>
        <a:off x="28900" y="1376049"/>
        <a:ext cx="5179649" cy="534220"/>
      </dsp:txXfrm>
    </dsp:sp>
    <dsp:sp modelId="{E797086E-3A82-425D-B447-75F0DA2E9BC8}">
      <dsp:nvSpPr>
        <dsp:cNvPr id="0" name=""/>
        <dsp:cNvSpPr/>
      </dsp:nvSpPr>
      <dsp:spPr>
        <a:xfrm>
          <a:off x="0" y="2005409"/>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dirty="0">
              <a:solidFill>
                <a:srgbClr val="4472C4">
                  <a:lumMod val="50000"/>
                </a:srgbClr>
              </a:solidFill>
              <a:latin typeface="Calibri Light"/>
              <a:ea typeface="+mn-ea"/>
              <a:cs typeface="Calibri Light"/>
            </a:rPr>
            <a:t>Project Workflow</a:t>
          </a:r>
        </a:p>
      </dsp:txBody>
      <dsp:txXfrm>
        <a:off x="28900" y="2034309"/>
        <a:ext cx="5179649" cy="534220"/>
      </dsp:txXfrm>
    </dsp:sp>
    <dsp:sp modelId="{9AB98BD1-B6DE-4CE0-85EB-AE22172879FD}">
      <dsp:nvSpPr>
        <dsp:cNvPr id="0" name=""/>
        <dsp:cNvSpPr/>
      </dsp:nvSpPr>
      <dsp:spPr>
        <a:xfrm>
          <a:off x="0" y="2663669"/>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dirty="0">
              <a:solidFill>
                <a:srgbClr val="4472C4">
                  <a:lumMod val="50000"/>
                </a:srgbClr>
              </a:solidFill>
              <a:latin typeface="Calibri Light"/>
              <a:ea typeface="+mn-ea"/>
              <a:cs typeface="Calibri Light"/>
            </a:rPr>
            <a:t>Analysis &amp; Visualization</a:t>
          </a:r>
        </a:p>
      </dsp:txBody>
      <dsp:txXfrm>
        <a:off x="28900" y="2692569"/>
        <a:ext cx="5179649" cy="534220"/>
      </dsp:txXfrm>
    </dsp:sp>
    <dsp:sp modelId="{7E6699FB-6295-4AD2-80E2-4E4644A5EB43}">
      <dsp:nvSpPr>
        <dsp:cNvPr id="0" name=""/>
        <dsp:cNvSpPr/>
      </dsp:nvSpPr>
      <dsp:spPr>
        <a:xfrm>
          <a:off x="0" y="3321929"/>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a:solidFill>
                <a:srgbClr val="4472C4">
                  <a:lumMod val="50000"/>
                </a:srgbClr>
              </a:solidFill>
              <a:latin typeface="Calibri Light"/>
              <a:ea typeface="+mn-ea"/>
              <a:cs typeface="Calibri Light"/>
            </a:rPr>
            <a:t>Challenges / Solutions</a:t>
          </a:r>
        </a:p>
      </dsp:txBody>
      <dsp:txXfrm>
        <a:off x="28900" y="3350829"/>
        <a:ext cx="5179649" cy="534220"/>
      </dsp:txXfrm>
    </dsp:sp>
    <dsp:sp modelId="{E87A0052-E94A-4900-918E-49783EAD3ED7}">
      <dsp:nvSpPr>
        <dsp:cNvPr id="0" name=""/>
        <dsp:cNvSpPr/>
      </dsp:nvSpPr>
      <dsp:spPr>
        <a:xfrm>
          <a:off x="0" y="3980189"/>
          <a:ext cx="5237449" cy="592020"/>
        </a:xfrm>
        <a:prstGeom prst="roundRect">
          <a:avLst/>
        </a:prstGeom>
        <a:solidFill>
          <a:srgbClr val="FFC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100000"/>
            </a:lnSpc>
            <a:spcBef>
              <a:spcPct val="0"/>
            </a:spcBef>
            <a:spcAft>
              <a:spcPct val="35000"/>
            </a:spcAft>
            <a:buNone/>
          </a:pPr>
          <a:r>
            <a:rPr lang="en-US" sz="2300" b="1" kern="1200" dirty="0">
              <a:solidFill>
                <a:srgbClr val="4472C4">
                  <a:lumMod val="50000"/>
                </a:srgbClr>
              </a:solidFill>
              <a:latin typeface="Calibri Light"/>
              <a:ea typeface="+mn-ea"/>
              <a:cs typeface="Calibri Light"/>
            </a:rPr>
            <a:t>Conclusion</a:t>
          </a:r>
        </a:p>
      </dsp:txBody>
      <dsp:txXfrm>
        <a:off x="28900" y="4009089"/>
        <a:ext cx="5179649" cy="534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DCE26-209B-4C7D-A3A4-21E75F0011F1}">
      <dsp:nvSpPr>
        <dsp:cNvPr id="0" name=""/>
        <dsp:cNvSpPr/>
      </dsp:nvSpPr>
      <dsp:spPr>
        <a:xfrm>
          <a:off x="0" y="693"/>
          <a:ext cx="5066513" cy="1622823"/>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DCEC4FA2-0295-4CA5-B656-9CDDA0BEB089}">
      <dsp:nvSpPr>
        <dsp:cNvPr id="0" name=""/>
        <dsp:cNvSpPr/>
      </dsp:nvSpPr>
      <dsp:spPr>
        <a:xfrm>
          <a:off x="488672" y="392757"/>
          <a:ext cx="892553" cy="8925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8B66CF-8706-4210-85E5-9BB48AF9AB26}">
      <dsp:nvSpPr>
        <dsp:cNvPr id="0" name=""/>
        <dsp:cNvSpPr/>
      </dsp:nvSpPr>
      <dsp:spPr>
        <a:xfrm>
          <a:off x="1874361" y="693"/>
          <a:ext cx="3192151" cy="162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9" tIns="171749" rIns="171749" bIns="171749" numCol="1" spcCol="1270" anchor="ctr" anchorCtr="0">
          <a:noAutofit/>
        </a:bodyPr>
        <a:lstStyle/>
        <a:p>
          <a:pPr marL="0" lvl="0" indent="0" algn="l" defTabSz="933450">
            <a:lnSpc>
              <a:spcPct val="100000"/>
            </a:lnSpc>
            <a:spcBef>
              <a:spcPct val="0"/>
            </a:spcBef>
            <a:spcAft>
              <a:spcPct val="35000"/>
            </a:spcAft>
            <a:buNone/>
          </a:pPr>
          <a:r>
            <a:rPr lang="en-US" sz="2100" b="1" kern="1200"/>
            <a:t>Difficulties in handling data size after uploading the data in Hive . </a:t>
          </a:r>
          <a:endParaRPr lang="en-US" sz="2100" kern="1200"/>
        </a:p>
      </dsp:txBody>
      <dsp:txXfrm>
        <a:off x="1874361" y="693"/>
        <a:ext cx="3192151" cy="1622823"/>
      </dsp:txXfrm>
    </dsp:sp>
    <dsp:sp modelId="{FD921BC6-3CA1-48CA-BA59-88348F963816}">
      <dsp:nvSpPr>
        <dsp:cNvPr id="0" name=""/>
        <dsp:cNvSpPr/>
      </dsp:nvSpPr>
      <dsp:spPr>
        <a:xfrm>
          <a:off x="0" y="2029223"/>
          <a:ext cx="5066513" cy="1622823"/>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D5CA30D6-C37A-4669-96E0-608E95E1C3BB}">
      <dsp:nvSpPr>
        <dsp:cNvPr id="0" name=""/>
        <dsp:cNvSpPr/>
      </dsp:nvSpPr>
      <dsp:spPr>
        <a:xfrm>
          <a:off x="490904" y="2394358"/>
          <a:ext cx="892553" cy="8925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657F9-4C1C-4ABD-98E1-0D9B92232701}">
      <dsp:nvSpPr>
        <dsp:cNvPr id="0" name=""/>
        <dsp:cNvSpPr/>
      </dsp:nvSpPr>
      <dsp:spPr>
        <a:xfrm>
          <a:off x="1874361" y="2029223"/>
          <a:ext cx="3192151" cy="162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9" tIns="171749" rIns="171749" bIns="171749" numCol="1" spcCol="1270" anchor="ctr" anchorCtr="0">
          <a:noAutofit/>
        </a:bodyPr>
        <a:lstStyle/>
        <a:p>
          <a:pPr marL="0" lvl="0" indent="0" algn="l" defTabSz="933450">
            <a:lnSpc>
              <a:spcPct val="100000"/>
            </a:lnSpc>
            <a:spcBef>
              <a:spcPct val="0"/>
            </a:spcBef>
            <a:spcAft>
              <a:spcPct val="35000"/>
            </a:spcAft>
            <a:buNone/>
          </a:pPr>
          <a:r>
            <a:rPr lang="en-US" sz="2100" b="1" kern="1200"/>
            <a:t>Data for Protocols &amp; flags columns were in 0 &amp; 1.</a:t>
          </a:r>
          <a:endParaRPr lang="en-US" sz="2100" kern="1200"/>
        </a:p>
      </dsp:txBody>
      <dsp:txXfrm>
        <a:off x="1874361" y="2029223"/>
        <a:ext cx="3192151" cy="1622823"/>
      </dsp:txXfrm>
    </dsp:sp>
    <dsp:sp modelId="{DCBC490F-FC2C-42EE-9278-C2A07ADE0BB6}">
      <dsp:nvSpPr>
        <dsp:cNvPr id="0" name=""/>
        <dsp:cNvSpPr/>
      </dsp:nvSpPr>
      <dsp:spPr>
        <a:xfrm>
          <a:off x="0" y="4057752"/>
          <a:ext cx="5066513" cy="1622823"/>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sp>
    <dsp:sp modelId="{1ABDF3EC-766D-4C2B-BC65-1BAC77735C21}">
      <dsp:nvSpPr>
        <dsp:cNvPr id="0" name=""/>
        <dsp:cNvSpPr/>
      </dsp:nvSpPr>
      <dsp:spPr>
        <a:xfrm>
          <a:off x="490904" y="4422888"/>
          <a:ext cx="892553" cy="8925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52648-6B46-4575-9F4A-8AF7EBFB5BA0}">
      <dsp:nvSpPr>
        <dsp:cNvPr id="0" name=""/>
        <dsp:cNvSpPr/>
      </dsp:nvSpPr>
      <dsp:spPr>
        <a:xfrm>
          <a:off x="1874361" y="4057752"/>
          <a:ext cx="3192151" cy="1622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9" tIns="171749" rIns="171749" bIns="171749" numCol="1" spcCol="1270" anchor="ctr" anchorCtr="0">
          <a:noAutofit/>
        </a:bodyPr>
        <a:lstStyle/>
        <a:p>
          <a:pPr marL="0" lvl="0" indent="0" algn="l" defTabSz="933450">
            <a:lnSpc>
              <a:spcPct val="100000"/>
            </a:lnSpc>
            <a:spcBef>
              <a:spcPct val="0"/>
            </a:spcBef>
            <a:spcAft>
              <a:spcPct val="35000"/>
            </a:spcAft>
            <a:buNone/>
          </a:pPr>
          <a:r>
            <a:rPr lang="en-US" sz="2100" b="1" kern="1200"/>
            <a:t>Table data was more of a numeric value. Hence hard to understand</a:t>
          </a:r>
          <a:r>
            <a:rPr lang="en-US" sz="2100" b="1" kern="1200">
              <a:latin typeface="Calibri Light" panose="020F0302020204030204"/>
            </a:rPr>
            <a:t>.</a:t>
          </a:r>
          <a:endParaRPr lang="en-US" sz="2100" b="1" kern="1200"/>
        </a:p>
      </dsp:txBody>
      <dsp:txXfrm>
        <a:off x="1874361" y="4057752"/>
        <a:ext cx="3192151" cy="16228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2BAB83-E3C7-438C-8C3A-27F20DEEA035}"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BC0E5-7554-4A03-A621-E4BDC311935D}" type="slidenum">
              <a:rPr lang="en-US" smtClean="0"/>
              <a:t>‹#›</a:t>
            </a:fld>
            <a:endParaRPr lang="en-US"/>
          </a:p>
        </p:txBody>
      </p:sp>
    </p:spTree>
    <p:extLst>
      <p:ext uri="{BB962C8B-B14F-4D97-AF65-F5344CB8AC3E}">
        <p14:creationId xmlns:p14="http://schemas.microsoft.com/office/powerpoint/2010/main" val="230282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74000">
              <a:schemeClr val="accent1">
                <a:lumMod val="50000"/>
              </a:schemeClr>
            </a:gs>
            <a:gs pos="15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41" name="Graphic 139">
            <a:extLst>
              <a:ext uri="{FF2B5EF4-FFF2-40B4-BE49-F238E27FC236}">
                <a16:creationId xmlns:a16="http://schemas.microsoft.com/office/drawing/2014/main" id="{23FA1930-6EE3-C8F6-49B9-7E7B59A32D84}"/>
              </a:ext>
            </a:extLst>
          </p:cNvPr>
          <p:cNvGrpSpPr/>
          <p:nvPr/>
        </p:nvGrpSpPr>
        <p:grpSpPr>
          <a:xfrm>
            <a:off x="4122224" y="853607"/>
            <a:ext cx="4170876" cy="3779186"/>
            <a:chOff x="3404681" y="990601"/>
            <a:chExt cx="5380387" cy="4875110"/>
          </a:xfrm>
          <a:gradFill flip="none" rotWithShape="1">
            <a:gsLst>
              <a:gs pos="2000">
                <a:schemeClr val="accent2"/>
              </a:gs>
              <a:gs pos="100000">
                <a:schemeClr val="accent2">
                  <a:lumMod val="60000"/>
                  <a:lumOff val="40000"/>
                  <a:alpha val="3000"/>
                </a:schemeClr>
              </a:gs>
            </a:gsLst>
            <a:path path="circle">
              <a:fillToRect l="50000" t="50000" r="50000" b="50000"/>
            </a:path>
            <a:tileRect/>
          </a:gradFill>
        </p:grpSpPr>
        <p:grpSp>
          <p:nvGrpSpPr>
            <p:cNvPr id="142" name="Graphic 139">
              <a:extLst>
                <a:ext uri="{FF2B5EF4-FFF2-40B4-BE49-F238E27FC236}">
                  <a16:creationId xmlns:a16="http://schemas.microsoft.com/office/drawing/2014/main" id="{A8C73D53-4526-19DE-B333-89437E8D9FBC}"/>
                </a:ext>
              </a:extLst>
            </p:cNvPr>
            <p:cNvGrpSpPr/>
            <p:nvPr/>
          </p:nvGrpSpPr>
          <p:grpSpPr>
            <a:xfrm>
              <a:off x="4872582" y="2099811"/>
              <a:ext cx="2214926" cy="2606957"/>
              <a:chOff x="4872582" y="2099811"/>
              <a:chExt cx="2214926" cy="2606957"/>
            </a:xfrm>
            <a:grpFill/>
          </p:grpSpPr>
          <p:grpSp>
            <p:nvGrpSpPr>
              <p:cNvPr id="143" name="Graphic 139">
                <a:extLst>
                  <a:ext uri="{FF2B5EF4-FFF2-40B4-BE49-F238E27FC236}">
                    <a16:creationId xmlns:a16="http://schemas.microsoft.com/office/drawing/2014/main" id="{733AE85A-0BB4-3549-BEB6-58AE3304A503}"/>
                  </a:ext>
                </a:extLst>
              </p:cNvPr>
              <p:cNvGrpSpPr/>
              <p:nvPr/>
            </p:nvGrpSpPr>
            <p:grpSpPr>
              <a:xfrm>
                <a:off x="4872582" y="2099811"/>
                <a:ext cx="2214926" cy="2606957"/>
                <a:chOff x="4872582" y="2099811"/>
                <a:chExt cx="2214926" cy="2606957"/>
              </a:xfrm>
              <a:grpFill/>
            </p:grpSpPr>
            <p:sp>
              <p:nvSpPr>
                <p:cNvPr id="144" name="Freeform: Shape 143">
                  <a:extLst>
                    <a:ext uri="{FF2B5EF4-FFF2-40B4-BE49-F238E27FC236}">
                      <a16:creationId xmlns:a16="http://schemas.microsoft.com/office/drawing/2014/main" id="{22A22745-2D0A-F7DA-C2A0-15DE15A442A7}"/>
                    </a:ext>
                  </a:extLst>
                </p:cNvPr>
                <p:cNvSpPr/>
                <p:nvPr/>
              </p:nvSpPr>
              <p:spPr>
                <a:xfrm>
                  <a:off x="5539386" y="3000934"/>
                  <a:ext cx="289715" cy="788402"/>
                </a:xfrm>
                <a:custGeom>
                  <a:avLst/>
                  <a:gdLst>
                    <a:gd name="connsiteX0" fmla="*/ 67247 w 289715"/>
                    <a:gd name="connsiteY0" fmla="*/ 70862 h 788402"/>
                    <a:gd name="connsiteX1" fmla="*/ 36235 w 289715"/>
                    <a:gd name="connsiteY1" fmla="*/ 53187 h 788402"/>
                    <a:gd name="connsiteX2" fmla="*/ 0 w 289715"/>
                    <a:gd name="connsiteY2" fmla="*/ 89421 h 788402"/>
                    <a:gd name="connsiteX3" fmla="*/ 36235 w 289715"/>
                    <a:gd name="connsiteY3" fmla="*/ 125656 h 788402"/>
                    <a:gd name="connsiteX4" fmla="*/ 72148 w 289715"/>
                    <a:gd name="connsiteY4" fmla="*/ 92314 h 788402"/>
                    <a:gd name="connsiteX5" fmla="*/ 185833 w 289715"/>
                    <a:gd name="connsiteY5" fmla="*/ 52544 h 788402"/>
                    <a:gd name="connsiteX6" fmla="*/ 147429 w 289715"/>
                    <a:gd name="connsiteY6" fmla="*/ 143733 h 788402"/>
                    <a:gd name="connsiteX7" fmla="*/ 49330 w 289715"/>
                    <a:gd name="connsiteY7" fmla="*/ 174585 h 788402"/>
                    <a:gd name="connsiteX8" fmla="*/ 39529 w 289715"/>
                    <a:gd name="connsiteY8" fmla="*/ 177396 h 788402"/>
                    <a:gd name="connsiteX9" fmla="*/ 41617 w 289715"/>
                    <a:gd name="connsiteY9" fmla="*/ 187359 h 788402"/>
                    <a:gd name="connsiteX10" fmla="*/ 67729 w 289715"/>
                    <a:gd name="connsiteY10" fmla="*/ 298553 h 788402"/>
                    <a:gd name="connsiteX11" fmla="*/ 269791 w 289715"/>
                    <a:gd name="connsiteY11" fmla="*/ 759479 h 788402"/>
                    <a:gd name="connsiteX12" fmla="*/ 289716 w 289715"/>
                    <a:gd name="connsiteY12" fmla="*/ 788402 h 788402"/>
                    <a:gd name="connsiteX13" fmla="*/ 289716 w 289715"/>
                    <a:gd name="connsiteY13" fmla="*/ 678976 h 788402"/>
                    <a:gd name="connsiteX14" fmla="*/ 278789 w 289715"/>
                    <a:gd name="connsiteY14" fmla="*/ 668049 h 788402"/>
                    <a:gd name="connsiteX15" fmla="*/ 267862 w 289715"/>
                    <a:gd name="connsiteY15" fmla="*/ 678976 h 788402"/>
                    <a:gd name="connsiteX16" fmla="*/ 267862 w 289715"/>
                    <a:gd name="connsiteY16" fmla="*/ 717058 h 788402"/>
                    <a:gd name="connsiteX17" fmla="*/ 88859 w 289715"/>
                    <a:gd name="connsiteY17" fmla="*/ 292929 h 788402"/>
                    <a:gd name="connsiteX18" fmla="*/ 65158 w 289715"/>
                    <a:gd name="connsiteY18" fmla="*/ 192822 h 788402"/>
                    <a:gd name="connsiteX19" fmla="*/ 160444 w 289715"/>
                    <a:gd name="connsiteY19" fmla="*/ 162372 h 788402"/>
                    <a:gd name="connsiteX20" fmla="*/ 166309 w 289715"/>
                    <a:gd name="connsiteY20" fmla="*/ 160364 h 788402"/>
                    <a:gd name="connsiteX21" fmla="*/ 167595 w 289715"/>
                    <a:gd name="connsiteY21" fmla="*/ 154258 h 788402"/>
                    <a:gd name="connsiteX22" fmla="*/ 226165 w 289715"/>
                    <a:gd name="connsiteY22" fmla="*/ 34949 h 788402"/>
                    <a:gd name="connsiteX23" fmla="*/ 256132 w 289715"/>
                    <a:gd name="connsiteY23" fmla="*/ 0 h 788402"/>
                    <a:gd name="connsiteX24" fmla="*/ 213712 w 289715"/>
                    <a:gd name="connsiteY24" fmla="*/ 17756 h 788402"/>
                    <a:gd name="connsiteX25" fmla="*/ 67327 w 289715"/>
                    <a:gd name="connsiteY25" fmla="*/ 70862 h 7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9715" h="788402">
                      <a:moveTo>
                        <a:pt x="67247" y="70862"/>
                      </a:moveTo>
                      <a:cubicBezTo>
                        <a:pt x="60900" y="60337"/>
                        <a:pt x="49491" y="53187"/>
                        <a:pt x="36235" y="53187"/>
                      </a:cubicBezTo>
                      <a:cubicBezTo>
                        <a:pt x="16229" y="53187"/>
                        <a:pt x="0" y="69416"/>
                        <a:pt x="0" y="89421"/>
                      </a:cubicBezTo>
                      <a:cubicBezTo>
                        <a:pt x="0" y="109427"/>
                        <a:pt x="16229" y="125656"/>
                        <a:pt x="36235" y="125656"/>
                      </a:cubicBezTo>
                      <a:cubicBezTo>
                        <a:pt x="56240" y="125656"/>
                        <a:pt x="70701" y="110953"/>
                        <a:pt x="72148" y="92314"/>
                      </a:cubicBezTo>
                      <a:cubicBezTo>
                        <a:pt x="110712" y="80343"/>
                        <a:pt x="148795" y="67006"/>
                        <a:pt x="185833" y="52544"/>
                      </a:cubicBezTo>
                      <a:cubicBezTo>
                        <a:pt x="167836" y="80503"/>
                        <a:pt x="154820" y="111435"/>
                        <a:pt x="147429" y="143733"/>
                      </a:cubicBezTo>
                      <a:cubicBezTo>
                        <a:pt x="114729" y="155061"/>
                        <a:pt x="81789" y="165425"/>
                        <a:pt x="49330" y="174585"/>
                      </a:cubicBezTo>
                      <a:lnTo>
                        <a:pt x="39529" y="177396"/>
                      </a:lnTo>
                      <a:lnTo>
                        <a:pt x="41617" y="187359"/>
                      </a:lnTo>
                      <a:cubicBezTo>
                        <a:pt x="49411" y="225200"/>
                        <a:pt x="58168" y="262640"/>
                        <a:pt x="67729" y="298553"/>
                      </a:cubicBezTo>
                      <a:cubicBezTo>
                        <a:pt x="115372" y="479083"/>
                        <a:pt x="183342" y="634144"/>
                        <a:pt x="269791" y="759479"/>
                      </a:cubicBezTo>
                      <a:lnTo>
                        <a:pt x="289716" y="788402"/>
                      </a:lnTo>
                      <a:lnTo>
                        <a:pt x="289716" y="678976"/>
                      </a:lnTo>
                      <a:cubicBezTo>
                        <a:pt x="289716" y="672950"/>
                        <a:pt x="284815" y="668049"/>
                        <a:pt x="278789" y="668049"/>
                      </a:cubicBezTo>
                      <a:cubicBezTo>
                        <a:pt x="272763" y="668049"/>
                        <a:pt x="267862" y="672950"/>
                        <a:pt x="267862" y="678976"/>
                      </a:cubicBezTo>
                      <a:lnTo>
                        <a:pt x="267862" y="717058"/>
                      </a:lnTo>
                      <a:cubicBezTo>
                        <a:pt x="192340" y="599276"/>
                        <a:pt x="132164" y="456828"/>
                        <a:pt x="88859" y="292929"/>
                      </a:cubicBezTo>
                      <a:cubicBezTo>
                        <a:pt x="80262" y="260471"/>
                        <a:pt x="72308" y="226888"/>
                        <a:pt x="65158" y="192822"/>
                      </a:cubicBezTo>
                      <a:cubicBezTo>
                        <a:pt x="96733" y="183663"/>
                        <a:pt x="128709" y="173460"/>
                        <a:pt x="160444" y="162372"/>
                      </a:cubicBezTo>
                      <a:lnTo>
                        <a:pt x="166309" y="160364"/>
                      </a:lnTo>
                      <a:lnTo>
                        <a:pt x="167595" y="154258"/>
                      </a:lnTo>
                      <a:cubicBezTo>
                        <a:pt x="176593" y="110471"/>
                        <a:pt x="196840" y="69255"/>
                        <a:pt x="226165" y="34949"/>
                      </a:cubicBezTo>
                      <a:lnTo>
                        <a:pt x="256132" y="0"/>
                      </a:lnTo>
                      <a:lnTo>
                        <a:pt x="213712" y="17756"/>
                      </a:lnTo>
                      <a:cubicBezTo>
                        <a:pt x="166470" y="37520"/>
                        <a:pt x="117381" y="55276"/>
                        <a:pt x="67327" y="70862"/>
                      </a:cubicBezTo>
                      <a:close/>
                    </a:path>
                  </a:pathLst>
                </a:custGeom>
                <a:grpFill/>
                <a:ln w="8032"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C6CFA1E-9436-9ACF-0C5E-C0FFB10EF737}"/>
                    </a:ext>
                  </a:extLst>
                </p:cNvPr>
                <p:cNvSpPr/>
                <p:nvPr/>
              </p:nvSpPr>
              <p:spPr>
                <a:xfrm>
                  <a:off x="5655561" y="3211994"/>
                  <a:ext cx="173620" cy="402918"/>
                </a:xfrm>
                <a:custGeom>
                  <a:avLst/>
                  <a:gdLst>
                    <a:gd name="connsiteX0" fmla="*/ 129271 w 173620"/>
                    <a:gd name="connsiteY0" fmla="*/ 255972 h 402918"/>
                    <a:gd name="connsiteX1" fmla="*/ 115051 w 173620"/>
                    <a:gd name="connsiteY1" fmla="*/ 249946 h 402918"/>
                    <a:gd name="connsiteX2" fmla="*/ 109025 w 173620"/>
                    <a:gd name="connsiteY2" fmla="*/ 264167 h 402918"/>
                    <a:gd name="connsiteX3" fmla="*/ 152892 w 173620"/>
                    <a:gd name="connsiteY3" fmla="*/ 361542 h 402918"/>
                    <a:gd name="connsiteX4" fmla="*/ 173621 w 173620"/>
                    <a:gd name="connsiteY4" fmla="*/ 402919 h 402918"/>
                    <a:gd name="connsiteX5" fmla="*/ 173621 w 173620"/>
                    <a:gd name="connsiteY5" fmla="*/ 224397 h 402918"/>
                    <a:gd name="connsiteX6" fmla="*/ 168559 w 173620"/>
                    <a:gd name="connsiteY6" fmla="*/ 221183 h 402918"/>
                    <a:gd name="connsiteX7" fmla="*/ 87011 w 173620"/>
                    <a:gd name="connsiteY7" fmla="*/ 138993 h 402918"/>
                    <a:gd name="connsiteX8" fmla="*/ 56160 w 173620"/>
                    <a:gd name="connsiteY8" fmla="*/ 69657 h 402918"/>
                    <a:gd name="connsiteX9" fmla="*/ 74879 w 173620"/>
                    <a:gd name="connsiteY9" fmla="*/ 37440 h 402918"/>
                    <a:gd name="connsiteX10" fmla="*/ 37440 w 173620"/>
                    <a:gd name="connsiteY10" fmla="*/ 0 h 402918"/>
                    <a:gd name="connsiteX11" fmla="*/ 0 w 173620"/>
                    <a:gd name="connsiteY11" fmla="*/ 37440 h 402918"/>
                    <a:gd name="connsiteX12" fmla="*/ 34789 w 173620"/>
                    <a:gd name="connsiteY12" fmla="*/ 74558 h 402918"/>
                    <a:gd name="connsiteX13" fmla="*/ 68532 w 173620"/>
                    <a:gd name="connsiteY13" fmla="*/ 150642 h 402918"/>
                    <a:gd name="connsiteX14" fmla="*/ 151687 w 173620"/>
                    <a:gd name="connsiteY14" fmla="*/ 236208 h 402918"/>
                    <a:gd name="connsiteX15" fmla="*/ 151687 w 173620"/>
                    <a:gd name="connsiteY15" fmla="*/ 308194 h 402918"/>
                    <a:gd name="connsiteX16" fmla="*/ 129271 w 173620"/>
                    <a:gd name="connsiteY16" fmla="*/ 255811 h 402918"/>
                    <a:gd name="connsiteX17" fmla="*/ 21853 w 173620"/>
                    <a:gd name="connsiteY17" fmla="*/ 37520 h 402918"/>
                    <a:gd name="connsiteX18" fmla="*/ 37359 w 173620"/>
                    <a:gd name="connsiteY18" fmla="*/ 21934 h 402918"/>
                    <a:gd name="connsiteX19" fmla="*/ 52946 w 173620"/>
                    <a:gd name="connsiteY19" fmla="*/ 37520 h 402918"/>
                    <a:gd name="connsiteX20" fmla="*/ 37359 w 173620"/>
                    <a:gd name="connsiteY20" fmla="*/ 53026 h 402918"/>
                    <a:gd name="connsiteX21" fmla="*/ 21853 w 173620"/>
                    <a:gd name="connsiteY21" fmla="*/ 37520 h 40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620" h="402918">
                      <a:moveTo>
                        <a:pt x="129271" y="255972"/>
                      </a:moveTo>
                      <a:cubicBezTo>
                        <a:pt x="127022" y="250348"/>
                        <a:pt x="120594" y="247696"/>
                        <a:pt x="115051" y="249946"/>
                      </a:cubicBezTo>
                      <a:cubicBezTo>
                        <a:pt x="109427" y="252196"/>
                        <a:pt x="106775" y="258623"/>
                        <a:pt x="109025" y="264167"/>
                      </a:cubicBezTo>
                      <a:cubicBezTo>
                        <a:pt x="122683" y="297911"/>
                        <a:pt x="137466" y="330690"/>
                        <a:pt x="152892" y="361542"/>
                      </a:cubicBezTo>
                      <a:lnTo>
                        <a:pt x="173621" y="402919"/>
                      </a:lnTo>
                      <a:lnTo>
                        <a:pt x="173621" y="224397"/>
                      </a:lnTo>
                      <a:lnTo>
                        <a:pt x="168559" y="221183"/>
                      </a:lnTo>
                      <a:cubicBezTo>
                        <a:pt x="136020" y="200294"/>
                        <a:pt x="107820" y="171853"/>
                        <a:pt x="87011" y="138993"/>
                      </a:cubicBezTo>
                      <a:cubicBezTo>
                        <a:pt x="73353" y="117461"/>
                        <a:pt x="63069" y="94081"/>
                        <a:pt x="56160" y="69657"/>
                      </a:cubicBezTo>
                      <a:cubicBezTo>
                        <a:pt x="67247" y="63149"/>
                        <a:pt x="74879" y="51259"/>
                        <a:pt x="74879" y="37440"/>
                      </a:cubicBezTo>
                      <a:cubicBezTo>
                        <a:pt x="74879" y="16792"/>
                        <a:pt x="58088" y="0"/>
                        <a:pt x="37440" y="0"/>
                      </a:cubicBezTo>
                      <a:cubicBezTo>
                        <a:pt x="16792" y="0"/>
                        <a:pt x="0" y="16792"/>
                        <a:pt x="0" y="37440"/>
                      </a:cubicBezTo>
                      <a:cubicBezTo>
                        <a:pt x="0" y="58088"/>
                        <a:pt x="15426" y="73192"/>
                        <a:pt x="34789" y="74558"/>
                      </a:cubicBezTo>
                      <a:cubicBezTo>
                        <a:pt x="42341" y="101392"/>
                        <a:pt x="53589" y="126942"/>
                        <a:pt x="68532" y="150642"/>
                      </a:cubicBezTo>
                      <a:cubicBezTo>
                        <a:pt x="89903" y="184467"/>
                        <a:pt x="118586" y="213952"/>
                        <a:pt x="151687" y="236208"/>
                      </a:cubicBezTo>
                      <a:lnTo>
                        <a:pt x="151687" y="308194"/>
                      </a:lnTo>
                      <a:cubicBezTo>
                        <a:pt x="143974" y="291081"/>
                        <a:pt x="136422" y="273647"/>
                        <a:pt x="129271" y="255811"/>
                      </a:cubicBezTo>
                      <a:close/>
                      <a:moveTo>
                        <a:pt x="21853" y="37520"/>
                      </a:moveTo>
                      <a:cubicBezTo>
                        <a:pt x="21853" y="28923"/>
                        <a:pt x="28843" y="21934"/>
                        <a:pt x="37359" y="21934"/>
                      </a:cubicBezTo>
                      <a:cubicBezTo>
                        <a:pt x="45876" y="21934"/>
                        <a:pt x="52946" y="28923"/>
                        <a:pt x="52946" y="37520"/>
                      </a:cubicBezTo>
                      <a:cubicBezTo>
                        <a:pt x="52946" y="46117"/>
                        <a:pt x="45956" y="53026"/>
                        <a:pt x="37359" y="53026"/>
                      </a:cubicBezTo>
                      <a:cubicBezTo>
                        <a:pt x="28763" y="53026"/>
                        <a:pt x="21853" y="46036"/>
                        <a:pt x="21853" y="37520"/>
                      </a:cubicBezTo>
                      <a:close/>
                    </a:path>
                  </a:pathLst>
                </a:custGeom>
                <a:grpFill/>
                <a:ln w="8032"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FA5C976D-4BA3-DFE7-B133-A830AA9CF0EB}"/>
                    </a:ext>
                  </a:extLst>
                </p:cNvPr>
                <p:cNvSpPr/>
                <p:nvPr/>
              </p:nvSpPr>
              <p:spPr>
                <a:xfrm>
                  <a:off x="6079529" y="3214234"/>
                  <a:ext cx="176126" cy="366853"/>
                </a:xfrm>
                <a:custGeom>
                  <a:avLst/>
                  <a:gdLst>
                    <a:gd name="connsiteX0" fmla="*/ 132083 w 176126"/>
                    <a:gd name="connsiteY0" fmla="*/ 148563 h 366853"/>
                    <a:gd name="connsiteX1" fmla="*/ 176111 w 176126"/>
                    <a:gd name="connsiteY1" fmla="*/ 11579 h 366853"/>
                    <a:gd name="connsiteX2" fmla="*/ 165827 w 176126"/>
                    <a:gd name="connsiteY2" fmla="*/ 9 h 366853"/>
                    <a:gd name="connsiteX3" fmla="*/ 154258 w 176126"/>
                    <a:gd name="connsiteY3" fmla="*/ 10293 h 366853"/>
                    <a:gd name="connsiteX4" fmla="*/ 113604 w 176126"/>
                    <a:gd name="connsiteY4" fmla="*/ 136913 h 366853"/>
                    <a:gd name="connsiteX5" fmla="*/ 32137 w 176126"/>
                    <a:gd name="connsiteY5" fmla="*/ 219023 h 366853"/>
                    <a:gd name="connsiteX6" fmla="*/ 27075 w 176126"/>
                    <a:gd name="connsiteY6" fmla="*/ 222237 h 366853"/>
                    <a:gd name="connsiteX7" fmla="*/ 27075 w 176126"/>
                    <a:gd name="connsiteY7" fmla="*/ 293662 h 366853"/>
                    <a:gd name="connsiteX8" fmla="*/ 0 w 176126"/>
                    <a:gd name="connsiteY8" fmla="*/ 329414 h 366853"/>
                    <a:gd name="connsiteX9" fmla="*/ 37439 w 176126"/>
                    <a:gd name="connsiteY9" fmla="*/ 366854 h 366853"/>
                    <a:gd name="connsiteX10" fmla="*/ 74879 w 176126"/>
                    <a:gd name="connsiteY10" fmla="*/ 329414 h 366853"/>
                    <a:gd name="connsiteX11" fmla="*/ 48929 w 176126"/>
                    <a:gd name="connsiteY11" fmla="*/ 293983 h 366853"/>
                    <a:gd name="connsiteX12" fmla="*/ 48929 w 176126"/>
                    <a:gd name="connsiteY12" fmla="*/ 234047 h 366853"/>
                    <a:gd name="connsiteX13" fmla="*/ 132083 w 176126"/>
                    <a:gd name="connsiteY13" fmla="*/ 148483 h 366853"/>
                    <a:gd name="connsiteX14" fmla="*/ 37439 w 176126"/>
                    <a:gd name="connsiteY14" fmla="*/ 345001 h 366853"/>
                    <a:gd name="connsiteX15" fmla="*/ 21853 w 176126"/>
                    <a:gd name="connsiteY15" fmla="*/ 329414 h 366853"/>
                    <a:gd name="connsiteX16" fmla="*/ 37439 w 176126"/>
                    <a:gd name="connsiteY16" fmla="*/ 313828 h 366853"/>
                    <a:gd name="connsiteX17" fmla="*/ 53026 w 176126"/>
                    <a:gd name="connsiteY17" fmla="*/ 329414 h 366853"/>
                    <a:gd name="connsiteX18" fmla="*/ 37439 w 176126"/>
                    <a:gd name="connsiteY18" fmla="*/ 345001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126" h="366853">
                      <a:moveTo>
                        <a:pt x="132083" y="148563"/>
                      </a:moveTo>
                      <a:cubicBezTo>
                        <a:pt x="158114" y="107428"/>
                        <a:pt x="173299" y="60025"/>
                        <a:pt x="176111" y="11579"/>
                      </a:cubicBezTo>
                      <a:cubicBezTo>
                        <a:pt x="176432" y="5553"/>
                        <a:pt x="171853" y="411"/>
                        <a:pt x="165827" y="9"/>
                      </a:cubicBezTo>
                      <a:cubicBezTo>
                        <a:pt x="159721" y="-232"/>
                        <a:pt x="154660" y="4267"/>
                        <a:pt x="154258" y="10293"/>
                      </a:cubicBezTo>
                      <a:cubicBezTo>
                        <a:pt x="151687" y="55124"/>
                        <a:pt x="137627" y="98911"/>
                        <a:pt x="113604" y="136913"/>
                      </a:cubicBezTo>
                      <a:cubicBezTo>
                        <a:pt x="92876" y="169693"/>
                        <a:pt x="64676" y="198134"/>
                        <a:pt x="32137" y="219023"/>
                      </a:cubicBezTo>
                      <a:lnTo>
                        <a:pt x="27075" y="222237"/>
                      </a:lnTo>
                      <a:lnTo>
                        <a:pt x="27075" y="293662"/>
                      </a:lnTo>
                      <a:cubicBezTo>
                        <a:pt x="11489" y="298161"/>
                        <a:pt x="0" y="312462"/>
                        <a:pt x="0" y="329414"/>
                      </a:cubicBezTo>
                      <a:cubicBezTo>
                        <a:pt x="0" y="350062"/>
                        <a:pt x="16792" y="366854"/>
                        <a:pt x="37439" y="366854"/>
                      </a:cubicBezTo>
                      <a:cubicBezTo>
                        <a:pt x="58088" y="366854"/>
                        <a:pt x="74879" y="350062"/>
                        <a:pt x="74879" y="329414"/>
                      </a:cubicBezTo>
                      <a:cubicBezTo>
                        <a:pt x="74879" y="312783"/>
                        <a:pt x="63953" y="298884"/>
                        <a:pt x="48929" y="293983"/>
                      </a:cubicBezTo>
                      <a:lnTo>
                        <a:pt x="48929" y="234047"/>
                      </a:lnTo>
                      <a:cubicBezTo>
                        <a:pt x="82030" y="211793"/>
                        <a:pt x="110712" y="182307"/>
                        <a:pt x="132083" y="148483"/>
                      </a:cubicBezTo>
                      <a:close/>
                      <a:moveTo>
                        <a:pt x="37439" y="345001"/>
                      </a:moveTo>
                      <a:cubicBezTo>
                        <a:pt x="28843" y="345001"/>
                        <a:pt x="21853" y="338011"/>
                        <a:pt x="21853" y="329414"/>
                      </a:cubicBezTo>
                      <a:cubicBezTo>
                        <a:pt x="21853" y="320818"/>
                        <a:pt x="28843" y="313828"/>
                        <a:pt x="37439" y="313828"/>
                      </a:cubicBezTo>
                      <a:cubicBezTo>
                        <a:pt x="46036" y="313828"/>
                        <a:pt x="53026" y="320818"/>
                        <a:pt x="53026" y="329414"/>
                      </a:cubicBezTo>
                      <a:cubicBezTo>
                        <a:pt x="53026" y="338011"/>
                        <a:pt x="46036" y="345001"/>
                        <a:pt x="37439" y="345001"/>
                      </a:cubicBezTo>
                      <a:close/>
                    </a:path>
                  </a:pathLst>
                </a:custGeom>
                <a:grpFill/>
                <a:ln w="8032"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11F6EDC2-8280-863C-8FA1-3E6856EE8BEF}"/>
                    </a:ext>
                  </a:extLst>
                </p:cNvPr>
                <p:cNvSpPr/>
                <p:nvPr/>
              </p:nvSpPr>
              <p:spPr>
                <a:xfrm>
                  <a:off x="6106605" y="3113414"/>
                  <a:ext cx="250186" cy="675922"/>
                </a:xfrm>
                <a:custGeom>
                  <a:avLst/>
                  <a:gdLst>
                    <a:gd name="connsiteX0" fmla="*/ 221987 w 250186"/>
                    <a:gd name="connsiteY0" fmla="*/ 186074 h 675922"/>
                    <a:gd name="connsiteX1" fmla="*/ 248098 w 250186"/>
                    <a:gd name="connsiteY1" fmla="*/ 74879 h 675922"/>
                    <a:gd name="connsiteX2" fmla="*/ 250187 w 250186"/>
                    <a:gd name="connsiteY2" fmla="*/ 64917 h 675922"/>
                    <a:gd name="connsiteX3" fmla="*/ 240385 w 250186"/>
                    <a:gd name="connsiteY3" fmla="*/ 62105 h 675922"/>
                    <a:gd name="connsiteX4" fmla="*/ 172415 w 250186"/>
                    <a:gd name="connsiteY4" fmla="*/ 41296 h 675922"/>
                    <a:gd name="connsiteX5" fmla="*/ 172897 w 250186"/>
                    <a:gd name="connsiteY5" fmla="*/ 36235 h 675922"/>
                    <a:gd name="connsiteX6" fmla="*/ 136663 w 250186"/>
                    <a:gd name="connsiteY6" fmla="*/ 0 h 675922"/>
                    <a:gd name="connsiteX7" fmla="*/ 100428 w 250186"/>
                    <a:gd name="connsiteY7" fmla="*/ 36235 h 675922"/>
                    <a:gd name="connsiteX8" fmla="*/ 136663 w 250186"/>
                    <a:gd name="connsiteY8" fmla="*/ 72469 h 675922"/>
                    <a:gd name="connsiteX9" fmla="*/ 162854 w 250186"/>
                    <a:gd name="connsiteY9" fmla="*/ 61141 h 675922"/>
                    <a:gd name="connsiteX10" fmla="*/ 224558 w 250186"/>
                    <a:gd name="connsiteY10" fmla="*/ 80343 h 675922"/>
                    <a:gd name="connsiteX11" fmla="*/ 200776 w 250186"/>
                    <a:gd name="connsiteY11" fmla="*/ 180449 h 675922"/>
                    <a:gd name="connsiteX12" fmla="*/ 21853 w 250186"/>
                    <a:gd name="connsiteY12" fmla="*/ 604578 h 675922"/>
                    <a:gd name="connsiteX13" fmla="*/ 21853 w 250186"/>
                    <a:gd name="connsiteY13" fmla="*/ 544562 h 675922"/>
                    <a:gd name="connsiteX14" fmla="*/ 10926 w 250186"/>
                    <a:gd name="connsiteY14" fmla="*/ 533636 h 675922"/>
                    <a:gd name="connsiteX15" fmla="*/ 0 w 250186"/>
                    <a:gd name="connsiteY15" fmla="*/ 544562 h 675922"/>
                    <a:gd name="connsiteX16" fmla="*/ 0 w 250186"/>
                    <a:gd name="connsiteY16" fmla="*/ 675923 h 675922"/>
                    <a:gd name="connsiteX17" fmla="*/ 19925 w 250186"/>
                    <a:gd name="connsiteY17" fmla="*/ 646999 h 675922"/>
                    <a:gd name="connsiteX18" fmla="*/ 221987 w 250186"/>
                    <a:gd name="connsiteY18" fmla="*/ 186074 h 67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86" h="675922">
                      <a:moveTo>
                        <a:pt x="221987" y="186074"/>
                      </a:moveTo>
                      <a:cubicBezTo>
                        <a:pt x="231467" y="150401"/>
                        <a:pt x="240225" y="112962"/>
                        <a:pt x="248098" y="74879"/>
                      </a:cubicBezTo>
                      <a:lnTo>
                        <a:pt x="250187" y="64917"/>
                      </a:lnTo>
                      <a:lnTo>
                        <a:pt x="240385" y="62105"/>
                      </a:lnTo>
                      <a:cubicBezTo>
                        <a:pt x="217889" y="55758"/>
                        <a:pt x="195152" y="48768"/>
                        <a:pt x="172415" y="41296"/>
                      </a:cubicBezTo>
                      <a:cubicBezTo>
                        <a:pt x="172656" y="39609"/>
                        <a:pt x="172897" y="37922"/>
                        <a:pt x="172897" y="36235"/>
                      </a:cubicBezTo>
                      <a:cubicBezTo>
                        <a:pt x="172897" y="16229"/>
                        <a:pt x="156668" y="0"/>
                        <a:pt x="136663" y="0"/>
                      </a:cubicBezTo>
                      <a:cubicBezTo>
                        <a:pt x="116657" y="0"/>
                        <a:pt x="100428" y="16229"/>
                        <a:pt x="100428" y="36235"/>
                      </a:cubicBezTo>
                      <a:cubicBezTo>
                        <a:pt x="100428" y="56240"/>
                        <a:pt x="116657" y="72469"/>
                        <a:pt x="136663" y="72469"/>
                      </a:cubicBezTo>
                      <a:cubicBezTo>
                        <a:pt x="147027" y="72469"/>
                        <a:pt x="156266" y="68050"/>
                        <a:pt x="162854" y="61141"/>
                      </a:cubicBezTo>
                      <a:cubicBezTo>
                        <a:pt x="183503" y="67890"/>
                        <a:pt x="204151" y="74478"/>
                        <a:pt x="224558" y="80343"/>
                      </a:cubicBezTo>
                      <a:cubicBezTo>
                        <a:pt x="217327" y="114649"/>
                        <a:pt x="209293" y="148232"/>
                        <a:pt x="200776" y="180449"/>
                      </a:cubicBezTo>
                      <a:cubicBezTo>
                        <a:pt x="157552" y="344268"/>
                        <a:pt x="97375" y="486796"/>
                        <a:pt x="21853" y="604578"/>
                      </a:cubicBezTo>
                      <a:lnTo>
                        <a:pt x="21853" y="544562"/>
                      </a:lnTo>
                      <a:cubicBezTo>
                        <a:pt x="21853" y="538537"/>
                        <a:pt x="16952" y="533636"/>
                        <a:pt x="10926" y="533636"/>
                      </a:cubicBezTo>
                      <a:cubicBezTo>
                        <a:pt x="4901" y="533636"/>
                        <a:pt x="0" y="538537"/>
                        <a:pt x="0" y="544562"/>
                      </a:cubicBezTo>
                      <a:lnTo>
                        <a:pt x="0" y="675923"/>
                      </a:lnTo>
                      <a:lnTo>
                        <a:pt x="19925" y="646999"/>
                      </a:lnTo>
                      <a:cubicBezTo>
                        <a:pt x="106374" y="521585"/>
                        <a:pt x="174343" y="366523"/>
                        <a:pt x="221987" y="186074"/>
                      </a:cubicBezTo>
                      <a:close/>
                    </a:path>
                  </a:pathLst>
                </a:custGeom>
                <a:grpFill/>
                <a:ln w="8032"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17E326E-7935-5485-43A4-DF7CE3C3AD85}"/>
                    </a:ext>
                  </a:extLst>
                </p:cNvPr>
                <p:cNvSpPr/>
                <p:nvPr/>
              </p:nvSpPr>
              <p:spPr>
                <a:xfrm>
                  <a:off x="5381271" y="2935455"/>
                  <a:ext cx="296384" cy="192259"/>
                </a:xfrm>
                <a:custGeom>
                  <a:avLst/>
                  <a:gdLst>
                    <a:gd name="connsiteX0" fmla="*/ 161 w 296384"/>
                    <a:gd name="connsiteY0" fmla="*/ 95126 h 192259"/>
                    <a:gd name="connsiteX1" fmla="*/ 94081 w 296384"/>
                    <a:gd name="connsiteY1" fmla="*/ 189046 h 192259"/>
                    <a:gd name="connsiteX2" fmla="*/ 101794 w 296384"/>
                    <a:gd name="connsiteY2" fmla="*/ 192260 h 192259"/>
                    <a:gd name="connsiteX3" fmla="*/ 109507 w 296384"/>
                    <a:gd name="connsiteY3" fmla="*/ 189046 h 192259"/>
                    <a:gd name="connsiteX4" fmla="*/ 109507 w 296384"/>
                    <a:gd name="connsiteY4" fmla="*/ 173620 h 192259"/>
                    <a:gd name="connsiteX5" fmla="*/ 44430 w 296384"/>
                    <a:gd name="connsiteY5" fmla="*/ 108543 h 192259"/>
                    <a:gd name="connsiteX6" fmla="*/ 228575 w 296384"/>
                    <a:gd name="connsiteY6" fmla="*/ 59132 h 192259"/>
                    <a:gd name="connsiteX7" fmla="*/ 258944 w 296384"/>
                    <a:gd name="connsiteY7" fmla="*/ 74879 h 192259"/>
                    <a:gd name="connsiteX8" fmla="*/ 296384 w 296384"/>
                    <a:gd name="connsiteY8" fmla="*/ 37440 h 192259"/>
                    <a:gd name="connsiteX9" fmla="*/ 258944 w 296384"/>
                    <a:gd name="connsiteY9" fmla="*/ 0 h 192259"/>
                    <a:gd name="connsiteX10" fmla="*/ 221505 w 296384"/>
                    <a:gd name="connsiteY10" fmla="*/ 37440 h 192259"/>
                    <a:gd name="connsiteX11" fmla="*/ 221585 w 296384"/>
                    <a:gd name="connsiteY11" fmla="*/ 38323 h 192259"/>
                    <a:gd name="connsiteX12" fmla="*/ 20086 w 296384"/>
                    <a:gd name="connsiteY12" fmla="*/ 91109 h 192259"/>
                    <a:gd name="connsiteX13" fmla="*/ 0 w 296384"/>
                    <a:gd name="connsiteY13" fmla="*/ 95045 h 192259"/>
                    <a:gd name="connsiteX14" fmla="*/ 259025 w 296384"/>
                    <a:gd name="connsiteY14" fmla="*/ 21853 h 192259"/>
                    <a:gd name="connsiteX15" fmla="*/ 274531 w 296384"/>
                    <a:gd name="connsiteY15" fmla="*/ 37440 h 192259"/>
                    <a:gd name="connsiteX16" fmla="*/ 259025 w 296384"/>
                    <a:gd name="connsiteY16" fmla="*/ 52946 h 192259"/>
                    <a:gd name="connsiteX17" fmla="*/ 243438 w 296384"/>
                    <a:gd name="connsiteY17" fmla="*/ 37440 h 192259"/>
                    <a:gd name="connsiteX18" fmla="*/ 259025 w 296384"/>
                    <a:gd name="connsiteY18" fmla="*/ 21853 h 19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84" h="192259">
                      <a:moveTo>
                        <a:pt x="161" y="95126"/>
                      </a:moveTo>
                      <a:lnTo>
                        <a:pt x="94081" y="189046"/>
                      </a:lnTo>
                      <a:cubicBezTo>
                        <a:pt x="96250" y="191215"/>
                        <a:pt x="98982" y="192260"/>
                        <a:pt x="101794" y="192260"/>
                      </a:cubicBezTo>
                      <a:cubicBezTo>
                        <a:pt x="104606" y="192260"/>
                        <a:pt x="107418" y="191215"/>
                        <a:pt x="109507" y="189046"/>
                      </a:cubicBezTo>
                      <a:cubicBezTo>
                        <a:pt x="113765" y="184788"/>
                        <a:pt x="113765" y="177878"/>
                        <a:pt x="109507" y="173620"/>
                      </a:cubicBezTo>
                      <a:lnTo>
                        <a:pt x="44430" y="108543"/>
                      </a:lnTo>
                      <a:cubicBezTo>
                        <a:pt x="107338" y="95286"/>
                        <a:pt x="169202" y="78655"/>
                        <a:pt x="228575" y="59132"/>
                      </a:cubicBezTo>
                      <a:cubicBezTo>
                        <a:pt x="235404" y="68613"/>
                        <a:pt x="246411" y="74879"/>
                        <a:pt x="258944" y="74879"/>
                      </a:cubicBezTo>
                      <a:cubicBezTo>
                        <a:pt x="279592" y="74879"/>
                        <a:pt x="296384" y="58088"/>
                        <a:pt x="296384" y="37440"/>
                      </a:cubicBezTo>
                      <a:cubicBezTo>
                        <a:pt x="296384" y="16792"/>
                        <a:pt x="279592" y="0"/>
                        <a:pt x="258944" y="0"/>
                      </a:cubicBezTo>
                      <a:cubicBezTo>
                        <a:pt x="238296" y="0"/>
                        <a:pt x="221505" y="16792"/>
                        <a:pt x="221505" y="37440"/>
                      </a:cubicBezTo>
                      <a:cubicBezTo>
                        <a:pt x="221505" y="37761"/>
                        <a:pt x="221585" y="38002"/>
                        <a:pt x="221585" y="38323"/>
                      </a:cubicBezTo>
                      <a:cubicBezTo>
                        <a:pt x="156748" y="59695"/>
                        <a:pt x="89020" y="77531"/>
                        <a:pt x="20086" y="91109"/>
                      </a:cubicBezTo>
                      <a:lnTo>
                        <a:pt x="0" y="95045"/>
                      </a:lnTo>
                      <a:close/>
                      <a:moveTo>
                        <a:pt x="259025" y="21853"/>
                      </a:moveTo>
                      <a:cubicBezTo>
                        <a:pt x="267622" y="21853"/>
                        <a:pt x="274531" y="28843"/>
                        <a:pt x="274531" y="37440"/>
                      </a:cubicBezTo>
                      <a:cubicBezTo>
                        <a:pt x="274531" y="46036"/>
                        <a:pt x="267541" y="52946"/>
                        <a:pt x="259025" y="52946"/>
                      </a:cubicBezTo>
                      <a:cubicBezTo>
                        <a:pt x="250508" y="52946"/>
                        <a:pt x="243438" y="45956"/>
                        <a:pt x="243438" y="37440"/>
                      </a:cubicBezTo>
                      <a:cubicBezTo>
                        <a:pt x="243438" y="28923"/>
                        <a:pt x="250428" y="21853"/>
                        <a:pt x="259025" y="21853"/>
                      </a:cubicBezTo>
                      <a:close/>
                    </a:path>
                  </a:pathLst>
                </a:custGeom>
                <a:grpFill/>
                <a:ln w="8032"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4B3A139-8D56-5742-6230-998CE7E180D4}"/>
                    </a:ext>
                  </a:extLst>
                </p:cNvPr>
                <p:cNvSpPr/>
                <p:nvPr/>
              </p:nvSpPr>
              <p:spPr>
                <a:xfrm>
                  <a:off x="6327949" y="3201543"/>
                  <a:ext cx="117708" cy="295988"/>
                </a:xfrm>
                <a:custGeom>
                  <a:avLst/>
                  <a:gdLst>
                    <a:gd name="connsiteX0" fmla="*/ 109025 w 117708"/>
                    <a:gd name="connsiteY0" fmla="*/ 248 h 295988"/>
                    <a:gd name="connsiteX1" fmla="*/ 96090 w 117708"/>
                    <a:gd name="connsiteY1" fmla="*/ 8683 h 295988"/>
                    <a:gd name="connsiteX2" fmla="*/ 70621 w 117708"/>
                    <a:gd name="connsiteY2" fmla="*/ 116343 h 295988"/>
                    <a:gd name="connsiteX3" fmla="*/ 39770 w 117708"/>
                    <a:gd name="connsiteY3" fmla="*/ 221350 h 295988"/>
                    <a:gd name="connsiteX4" fmla="*/ 37440 w 117708"/>
                    <a:gd name="connsiteY4" fmla="*/ 221109 h 295988"/>
                    <a:gd name="connsiteX5" fmla="*/ 0 w 117708"/>
                    <a:gd name="connsiteY5" fmla="*/ 258549 h 295988"/>
                    <a:gd name="connsiteX6" fmla="*/ 37440 w 117708"/>
                    <a:gd name="connsiteY6" fmla="*/ 295989 h 295988"/>
                    <a:gd name="connsiteX7" fmla="*/ 74879 w 117708"/>
                    <a:gd name="connsiteY7" fmla="*/ 258549 h 295988"/>
                    <a:gd name="connsiteX8" fmla="*/ 60257 w 117708"/>
                    <a:gd name="connsiteY8" fmla="*/ 229063 h 295988"/>
                    <a:gd name="connsiteX9" fmla="*/ 91751 w 117708"/>
                    <a:gd name="connsiteY9" fmla="*/ 121886 h 295988"/>
                    <a:gd name="connsiteX10" fmla="*/ 117461 w 117708"/>
                    <a:gd name="connsiteY10" fmla="*/ 13102 h 295988"/>
                    <a:gd name="connsiteX11" fmla="*/ 109025 w 117708"/>
                    <a:gd name="connsiteY11" fmla="*/ 167 h 295988"/>
                    <a:gd name="connsiteX12" fmla="*/ 37440 w 117708"/>
                    <a:gd name="connsiteY12" fmla="*/ 274136 h 295988"/>
                    <a:gd name="connsiteX13" fmla="*/ 21934 w 117708"/>
                    <a:gd name="connsiteY13" fmla="*/ 258549 h 295988"/>
                    <a:gd name="connsiteX14" fmla="*/ 37440 w 117708"/>
                    <a:gd name="connsiteY14" fmla="*/ 243043 h 295988"/>
                    <a:gd name="connsiteX15" fmla="*/ 53026 w 117708"/>
                    <a:gd name="connsiteY15" fmla="*/ 258549 h 295988"/>
                    <a:gd name="connsiteX16" fmla="*/ 37440 w 117708"/>
                    <a:gd name="connsiteY16" fmla="*/ 274136 h 2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708" h="295988">
                      <a:moveTo>
                        <a:pt x="109025" y="248"/>
                      </a:moveTo>
                      <a:cubicBezTo>
                        <a:pt x="103080" y="-1038"/>
                        <a:pt x="97295" y="2819"/>
                        <a:pt x="96090" y="8683"/>
                      </a:cubicBezTo>
                      <a:cubicBezTo>
                        <a:pt x="88457" y="45079"/>
                        <a:pt x="79861" y="81313"/>
                        <a:pt x="70621" y="116343"/>
                      </a:cubicBezTo>
                      <a:cubicBezTo>
                        <a:pt x="61141" y="152175"/>
                        <a:pt x="50777" y="187446"/>
                        <a:pt x="39770" y="221350"/>
                      </a:cubicBezTo>
                      <a:cubicBezTo>
                        <a:pt x="38966" y="221350"/>
                        <a:pt x="38243" y="221109"/>
                        <a:pt x="37440" y="221109"/>
                      </a:cubicBezTo>
                      <a:cubicBezTo>
                        <a:pt x="16792" y="221109"/>
                        <a:pt x="0" y="237901"/>
                        <a:pt x="0" y="258549"/>
                      </a:cubicBezTo>
                      <a:cubicBezTo>
                        <a:pt x="0" y="279197"/>
                        <a:pt x="16792" y="295989"/>
                        <a:pt x="37440" y="295989"/>
                      </a:cubicBezTo>
                      <a:cubicBezTo>
                        <a:pt x="58088" y="295989"/>
                        <a:pt x="74879" y="279197"/>
                        <a:pt x="74879" y="258549"/>
                      </a:cubicBezTo>
                      <a:cubicBezTo>
                        <a:pt x="74879" y="246498"/>
                        <a:pt x="69095" y="235973"/>
                        <a:pt x="60257" y="229063"/>
                      </a:cubicBezTo>
                      <a:cubicBezTo>
                        <a:pt x="71505" y="194436"/>
                        <a:pt x="82110" y="158442"/>
                        <a:pt x="91751" y="121886"/>
                      </a:cubicBezTo>
                      <a:cubicBezTo>
                        <a:pt x="101071" y="86455"/>
                        <a:pt x="109748" y="49899"/>
                        <a:pt x="117461" y="13102"/>
                      </a:cubicBezTo>
                      <a:cubicBezTo>
                        <a:pt x="118746" y="7157"/>
                        <a:pt x="114890" y="1372"/>
                        <a:pt x="109025" y="167"/>
                      </a:cubicBezTo>
                      <a:close/>
                      <a:moveTo>
                        <a:pt x="37440" y="274136"/>
                      </a:moveTo>
                      <a:cubicBezTo>
                        <a:pt x="28843" y="274136"/>
                        <a:pt x="21934" y="267146"/>
                        <a:pt x="21934" y="258549"/>
                      </a:cubicBezTo>
                      <a:cubicBezTo>
                        <a:pt x="21934" y="249952"/>
                        <a:pt x="28923" y="243043"/>
                        <a:pt x="37440" y="243043"/>
                      </a:cubicBezTo>
                      <a:cubicBezTo>
                        <a:pt x="45956" y="243043"/>
                        <a:pt x="53026" y="250033"/>
                        <a:pt x="53026" y="258549"/>
                      </a:cubicBezTo>
                      <a:cubicBezTo>
                        <a:pt x="53026" y="267065"/>
                        <a:pt x="46036" y="274136"/>
                        <a:pt x="37440" y="274136"/>
                      </a:cubicBezTo>
                      <a:close/>
                    </a:path>
                  </a:pathLst>
                </a:custGeom>
                <a:grpFill/>
                <a:ln w="8032"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29EAC86-A69A-8367-568B-F03286C0E8E0}"/>
                    </a:ext>
                  </a:extLst>
                </p:cNvPr>
                <p:cNvSpPr/>
                <p:nvPr/>
              </p:nvSpPr>
              <p:spPr>
                <a:xfrm>
                  <a:off x="5647929" y="2665343"/>
                  <a:ext cx="345875" cy="302088"/>
                </a:xfrm>
                <a:custGeom>
                  <a:avLst/>
                  <a:gdLst>
                    <a:gd name="connsiteX0" fmla="*/ 241 w 345875"/>
                    <a:gd name="connsiteY0" fmla="*/ 192501 h 302088"/>
                    <a:gd name="connsiteX1" fmla="*/ 89020 w 345875"/>
                    <a:gd name="connsiteY1" fmla="*/ 281280 h 302088"/>
                    <a:gd name="connsiteX2" fmla="*/ 95849 w 345875"/>
                    <a:gd name="connsiteY2" fmla="*/ 278307 h 302088"/>
                    <a:gd name="connsiteX3" fmla="*/ 290760 w 345875"/>
                    <a:gd name="connsiteY3" fmla="*/ 176031 h 302088"/>
                    <a:gd name="connsiteX4" fmla="*/ 290760 w 345875"/>
                    <a:gd name="connsiteY4" fmla="*/ 256936 h 302088"/>
                    <a:gd name="connsiteX5" fmla="*/ 200776 w 345875"/>
                    <a:gd name="connsiteY5" fmla="*/ 281199 h 302088"/>
                    <a:gd name="connsiteX6" fmla="*/ 195313 w 345875"/>
                    <a:gd name="connsiteY6" fmla="*/ 295661 h 302088"/>
                    <a:gd name="connsiteX7" fmla="*/ 205275 w 345875"/>
                    <a:gd name="connsiteY7" fmla="*/ 302088 h 302088"/>
                    <a:gd name="connsiteX8" fmla="*/ 209775 w 345875"/>
                    <a:gd name="connsiteY8" fmla="*/ 301124 h 302088"/>
                    <a:gd name="connsiteX9" fmla="*/ 302329 w 345875"/>
                    <a:gd name="connsiteY9" fmla="*/ 277905 h 302088"/>
                    <a:gd name="connsiteX10" fmla="*/ 312533 w 345875"/>
                    <a:gd name="connsiteY10" fmla="*/ 277263 h 302088"/>
                    <a:gd name="connsiteX11" fmla="*/ 312533 w 345875"/>
                    <a:gd name="connsiteY11" fmla="*/ 135940 h 302088"/>
                    <a:gd name="connsiteX12" fmla="*/ 295661 w 345875"/>
                    <a:gd name="connsiteY12" fmla="*/ 146866 h 302088"/>
                    <a:gd name="connsiteX13" fmla="*/ 93840 w 345875"/>
                    <a:gd name="connsiteY13" fmla="*/ 255249 h 302088"/>
                    <a:gd name="connsiteX14" fmla="*/ 38886 w 345875"/>
                    <a:gd name="connsiteY14" fmla="*/ 200294 h 302088"/>
                    <a:gd name="connsiteX15" fmla="*/ 287868 w 345875"/>
                    <a:gd name="connsiteY15" fmla="*/ 64997 h 302088"/>
                    <a:gd name="connsiteX16" fmla="*/ 309640 w 345875"/>
                    <a:gd name="connsiteY16" fmla="*/ 72469 h 302088"/>
                    <a:gd name="connsiteX17" fmla="*/ 345875 w 345875"/>
                    <a:gd name="connsiteY17" fmla="*/ 36235 h 302088"/>
                    <a:gd name="connsiteX18" fmla="*/ 309640 w 345875"/>
                    <a:gd name="connsiteY18" fmla="*/ 0 h 302088"/>
                    <a:gd name="connsiteX19" fmla="*/ 273406 w 345875"/>
                    <a:gd name="connsiteY19" fmla="*/ 36235 h 302088"/>
                    <a:gd name="connsiteX20" fmla="*/ 275254 w 345875"/>
                    <a:gd name="connsiteY20" fmla="*/ 47161 h 302088"/>
                    <a:gd name="connsiteX21" fmla="*/ 15345 w 345875"/>
                    <a:gd name="connsiteY21" fmla="*/ 186315 h 302088"/>
                    <a:gd name="connsiteX22" fmla="*/ 0 w 345875"/>
                    <a:gd name="connsiteY22" fmla="*/ 192501 h 30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875" h="302088">
                      <a:moveTo>
                        <a:pt x="241" y="192501"/>
                      </a:moveTo>
                      <a:lnTo>
                        <a:pt x="89020" y="281280"/>
                      </a:lnTo>
                      <a:lnTo>
                        <a:pt x="95849" y="278307"/>
                      </a:lnTo>
                      <a:cubicBezTo>
                        <a:pt x="164381" y="248660"/>
                        <a:pt x="229860" y="214274"/>
                        <a:pt x="290760" y="176031"/>
                      </a:cubicBezTo>
                      <a:lnTo>
                        <a:pt x="290760" y="256936"/>
                      </a:lnTo>
                      <a:cubicBezTo>
                        <a:pt x="259507" y="260069"/>
                        <a:pt x="229298" y="268184"/>
                        <a:pt x="200776" y="281199"/>
                      </a:cubicBezTo>
                      <a:cubicBezTo>
                        <a:pt x="195313" y="283690"/>
                        <a:pt x="192822" y="290198"/>
                        <a:pt x="195313" y="295661"/>
                      </a:cubicBezTo>
                      <a:cubicBezTo>
                        <a:pt x="197161" y="299678"/>
                        <a:pt x="201098" y="302088"/>
                        <a:pt x="205275" y="302088"/>
                      </a:cubicBezTo>
                      <a:cubicBezTo>
                        <a:pt x="206802" y="302088"/>
                        <a:pt x="208328" y="301767"/>
                        <a:pt x="209775" y="301124"/>
                      </a:cubicBezTo>
                      <a:cubicBezTo>
                        <a:pt x="239019" y="287868"/>
                        <a:pt x="270112" y="279994"/>
                        <a:pt x="302329" y="277905"/>
                      </a:cubicBezTo>
                      <a:lnTo>
                        <a:pt x="312533" y="277263"/>
                      </a:lnTo>
                      <a:lnTo>
                        <a:pt x="312533" y="135940"/>
                      </a:lnTo>
                      <a:lnTo>
                        <a:pt x="295661" y="146866"/>
                      </a:lnTo>
                      <a:cubicBezTo>
                        <a:pt x="232994" y="187520"/>
                        <a:pt x="165104" y="223915"/>
                        <a:pt x="93840" y="255249"/>
                      </a:cubicBezTo>
                      <a:lnTo>
                        <a:pt x="38886" y="200294"/>
                      </a:lnTo>
                      <a:cubicBezTo>
                        <a:pt x="128628" y="162935"/>
                        <a:pt x="212105" y="117541"/>
                        <a:pt x="287868" y="64997"/>
                      </a:cubicBezTo>
                      <a:cubicBezTo>
                        <a:pt x="293974" y="69577"/>
                        <a:pt x="301446" y="72469"/>
                        <a:pt x="309640" y="72469"/>
                      </a:cubicBezTo>
                      <a:cubicBezTo>
                        <a:pt x="329646" y="72469"/>
                        <a:pt x="345875" y="56240"/>
                        <a:pt x="345875" y="36235"/>
                      </a:cubicBezTo>
                      <a:cubicBezTo>
                        <a:pt x="345875" y="16229"/>
                        <a:pt x="329646" y="0"/>
                        <a:pt x="309640" y="0"/>
                      </a:cubicBezTo>
                      <a:cubicBezTo>
                        <a:pt x="289635" y="0"/>
                        <a:pt x="273406" y="16229"/>
                        <a:pt x="273406" y="36235"/>
                      </a:cubicBezTo>
                      <a:cubicBezTo>
                        <a:pt x="273406" y="40091"/>
                        <a:pt x="274129" y="43706"/>
                        <a:pt x="275254" y="47161"/>
                      </a:cubicBezTo>
                      <a:cubicBezTo>
                        <a:pt x="196518" y="101714"/>
                        <a:pt x="109346" y="148473"/>
                        <a:pt x="15345" y="186315"/>
                      </a:cubicBezTo>
                      <a:lnTo>
                        <a:pt x="0" y="192501"/>
                      </a:lnTo>
                      <a:close/>
                    </a:path>
                  </a:pathLst>
                </a:custGeom>
                <a:grpFill/>
                <a:ln w="8032"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35D157E-7D46-56D3-4EF5-8F3B8EE6F614}"/>
                    </a:ext>
                  </a:extLst>
                </p:cNvPr>
                <p:cNvSpPr/>
                <p:nvPr/>
              </p:nvSpPr>
              <p:spPr>
                <a:xfrm>
                  <a:off x="6211371" y="3570644"/>
                  <a:ext cx="226485" cy="265050"/>
                </a:xfrm>
                <a:custGeom>
                  <a:avLst/>
                  <a:gdLst>
                    <a:gd name="connsiteX0" fmla="*/ 79700 w 226485"/>
                    <a:gd name="connsiteY0" fmla="*/ 263363 h 265050"/>
                    <a:gd name="connsiteX1" fmla="*/ 85565 w 226485"/>
                    <a:gd name="connsiteY1" fmla="*/ 265050 h 265050"/>
                    <a:gd name="connsiteX2" fmla="*/ 94804 w 226485"/>
                    <a:gd name="connsiteY2" fmla="*/ 259989 h 265050"/>
                    <a:gd name="connsiteX3" fmla="*/ 220380 w 226485"/>
                    <a:gd name="connsiteY3" fmla="*/ 15104 h 265050"/>
                    <a:gd name="connsiteX4" fmla="*/ 226486 w 226485"/>
                    <a:gd name="connsiteY4" fmla="*/ 0 h 265050"/>
                    <a:gd name="connsiteX5" fmla="*/ 100911 w 226485"/>
                    <a:gd name="connsiteY5" fmla="*/ 0 h 265050"/>
                    <a:gd name="connsiteX6" fmla="*/ 98018 w 226485"/>
                    <a:gd name="connsiteY6" fmla="*/ 6588 h 265050"/>
                    <a:gd name="connsiteX7" fmla="*/ 42180 w 226485"/>
                    <a:gd name="connsiteY7" fmla="*/ 120755 h 265050"/>
                    <a:gd name="connsiteX8" fmla="*/ 36235 w 226485"/>
                    <a:gd name="connsiteY8" fmla="*/ 120193 h 265050"/>
                    <a:gd name="connsiteX9" fmla="*/ 0 w 226485"/>
                    <a:gd name="connsiteY9" fmla="*/ 156427 h 265050"/>
                    <a:gd name="connsiteX10" fmla="*/ 36235 w 226485"/>
                    <a:gd name="connsiteY10" fmla="*/ 192661 h 265050"/>
                    <a:gd name="connsiteX11" fmla="*/ 72469 w 226485"/>
                    <a:gd name="connsiteY11" fmla="*/ 156427 h 265050"/>
                    <a:gd name="connsiteX12" fmla="*/ 61703 w 226485"/>
                    <a:gd name="connsiteY12" fmla="*/ 130637 h 265050"/>
                    <a:gd name="connsiteX13" fmla="*/ 115212 w 226485"/>
                    <a:gd name="connsiteY13" fmla="*/ 21933 h 265050"/>
                    <a:gd name="connsiteX14" fmla="*/ 193867 w 226485"/>
                    <a:gd name="connsiteY14" fmla="*/ 21933 h 265050"/>
                    <a:gd name="connsiteX15" fmla="*/ 76326 w 226485"/>
                    <a:gd name="connsiteY15" fmla="*/ 248178 h 265050"/>
                    <a:gd name="connsiteX16" fmla="*/ 79620 w 226485"/>
                    <a:gd name="connsiteY16" fmla="*/ 263283 h 26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485" h="265050">
                      <a:moveTo>
                        <a:pt x="79700" y="263363"/>
                      </a:moveTo>
                      <a:cubicBezTo>
                        <a:pt x="81548" y="264568"/>
                        <a:pt x="83557" y="265050"/>
                        <a:pt x="85565" y="265050"/>
                      </a:cubicBezTo>
                      <a:cubicBezTo>
                        <a:pt x="89180" y="265050"/>
                        <a:pt x="92715" y="263283"/>
                        <a:pt x="94804" y="259989"/>
                      </a:cubicBezTo>
                      <a:cubicBezTo>
                        <a:pt x="141885" y="186395"/>
                        <a:pt x="184145" y="103963"/>
                        <a:pt x="220380" y="15104"/>
                      </a:cubicBezTo>
                      <a:lnTo>
                        <a:pt x="226486" y="0"/>
                      </a:lnTo>
                      <a:lnTo>
                        <a:pt x="100911" y="0"/>
                      </a:lnTo>
                      <a:lnTo>
                        <a:pt x="98018" y="6588"/>
                      </a:lnTo>
                      <a:cubicBezTo>
                        <a:pt x="80745" y="46197"/>
                        <a:pt x="62025" y="84440"/>
                        <a:pt x="42180" y="120755"/>
                      </a:cubicBezTo>
                      <a:cubicBezTo>
                        <a:pt x="40252" y="120434"/>
                        <a:pt x="38243" y="120193"/>
                        <a:pt x="36235" y="120193"/>
                      </a:cubicBezTo>
                      <a:cubicBezTo>
                        <a:pt x="16229" y="120193"/>
                        <a:pt x="0" y="136422"/>
                        <a:pt x="0" y="156427"/>
                      </a:cubicBezTo>
                      <a:cubicBezTo>
                        <a:pt x="0" y="176432"/>
                        <a:pt x="16229" y="192661"/>
                        <a:pt x="36235" y="192661"/>
                      </a:cubicBezTo>
                      <a:cubicBezTo>
                        <a:pt x="56240" y="192661"/>
                        <a:pt x="72469" y="176432"/>
                        <a:pt x="72469" y="156427"/>
                      </a:cubicBezTo>
                      <a:cubicBezTo>
                        <a:pt x="72469" y="146304"/>
                        <a:pt x="68372" y="137225"/>
                        <a:pt x="61703" y="130637"/>
                      </a:cubicBezTo>
                      <a:cubicBezTo>
                        <a:pt x="80584" y="95929"/>
                        <a:pt x="98581" y="59614"/>
                        <a:pt x="115212" y="21933"/>
                      </a:cubicBezTo>
                      <a:lnTo>
                        <a:pt x="193867" y="21933"/>
                      </a:lnTo>
                      <a:cubicBezTo>
                        <a:pt x="159561" y="103803"/>
                        <a:pt x="120032" y="179807"/>
                        <a:pt x="76326" y="248178"/>
                      </a:cubicBezTo>
                      <a:cubicBezTo>
                        <a:pt x="73112" y="253240"/>
                        <a:pt x="74558" y="260069"/>
                        <a:pt x="79620" y="263283"/>
                      </a:cubicBezTo>
                      <a:close/>
                    </a:path>
                  </a:pathLst>
                </a:custGeom>
                <a:grpFill/>
                <a:ln w="8032"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9C2BA864-01A4-5989-E71D-B8E1A2F4B28F}"/>
                    </a:ext>
                  </a:extLst>
                </p:cNvPr>
                <p:cNvSpPr/>
                <p:nvPr/>
              </p:nvSpPr>
              <p:spPr>
                <a:xfrm>
                  <a:off x="6444952" y="2990007"/>
                  <a:ext cx="226300" cy="511541"/>
                </a:xfrm>
                <a:custGeom>
                  <a:avLst/>
                  <a:gdLst>
                    <a:gd name="connsiteX0" fmla="*/ 226220 w 226300"/>
                    <a:gd name="connsiteY0" fmla="*/ 0 h 511541"/>
                    <a:gd name="connsiteX1" fmla="*/ 90763 w 226300"/>
                    <a:gd name="connsiteY1" fmla="*/ 135458 h 511541"/>
                    <a:gd name="connsiteX2" fmla="*/ 90200 w 226300"/>
                    <a:gd name="connsiteY2" fmla="*/ 138912 h 511541"/>
                    <a:gd name="connsiteX3" fmla="*/ 44726 w 226300"/>
                    <a:gd name="connsiteY3" fmla="*/ 351981 h 511541"/>
                    <a:gd name="connsiteX4" fmla="*/ 618 w 226300"/>
                    <a:gd name="connsiteY4" fmla="*/ 497000 h 511541"/>
                    <a:gd name="connsiteX5" fmla="*/ 7367 w 226300"/>
                    <a:gd name="connsiteY5" fmla="*/ 510899 h 511541"/>
                    <a:gd name="connsiteX6" fmla="*/ 10982 w 226300"/>
                    <a:gd name="connsiteY6" fmla="*/ 511542 h 511541"/>
                    <a:gd name="connsiteX7" fmla="*/ 21346 w 226300"/>
                    <a:gd name="connsiteY7" fmla="*/ 504150 h 511541"/>
                    <a:gd name="connsiteX8" fmla="*/ 65937 w 226300"/>
                    <a:gd name="connsiteY8" fmla="*/ 357605 h 511541"/>
                    <a:gd name="connsiteX9" fmla="*/ 111250 w 226300"/>
                    <a:gd name="connsiteY9" fmla="*/ 145983 h 511541"/>
                    <a:gd name="connsiteX10" fmla="*/ 197056 w 226300"/>
                    <a:gd name="connsiteY10" fmla="*/ 60177 h 511541"/>
                    <a:gd name="connsiteX11" fmla="*/ 151743 w 226300"/>
                    <a:gd name="connsiteY11" fmla="*/ 312292 h 511541"/>
                    <a:gd name="connsiteX12" fmla="*/ 115428 w 226300"/>
                    <a:gd name="connsiteY12" fmla="*/ 349571 h 511541"/>
                    <a:gd name="connsiteX13" fmla="*/ 152867 w 226300"/>
                    <a:gd name="connsiteY13" fmla="*/ 387010 h 511541"/>
                    <a:gd name="connsiteX14" fmla="*/ 190307 w 226300"/>
                    <a:gd name="connsiteY14" fmla="*/ 349571 h 511541"/>
                    <a:gd name="connsiteX15" fmla="*/ 172873 w 226300"/>
                    <a:gd name="connsiteY15" fmla="*/ 318077 h 511541"/>
                    <a:gd name="connsiteX16" fmla="*/ 222685 w 226300"/>
                    <a:gd name="connsiteY16" fmla="*/ 31253 h 511541"/>
                    <a:gd name="connsiteX17" fmla="*/ 226301 w 226300"/>
                    <a:gd name="connsiteY17" fmla="*/ 0 h 511541"/>
                    <a:gd name="connsiteX18" fmla="*/ 152787 w 226300"/>
                    <a:gd name="connsiteY18" fmla="*/ 365157 h 511541"/>
                    <a:gd name="connsiteX19" fmla="*/ 137201 w 226300"/>
                    <a:gd name="connsiteY19" fmla="*/ 349651 h 511541"/>
                    <a:gd name="connsiteX20" fmla="*/ 152787 w 226300"/>
                    <a:gd name="connsiteY20" fmla="*/ 334065 h 511541"/>
                    <a:gd name="connsiteX21" fmla="*/ 168293 w 226300"/>
                    <a:gd name="connsiteY21" fmla="*/ 349651 h 511541"/>
                    <a:gd name="connsiteX22" fmla="*/ 152787 w 226300"/>
                    <a:gd name="connsiteY22" fmla="*/ 365157 h 5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300" h="511541">
                      <a:moveTo>
                        <a:pt x="226220" y="0"/>
                      </a:moveTo>
                      <a:lnTo>
                        <a:pt x="90763" y="135458"/>
                      </a:lnTo>
                      <a:lnTo>
                        <a:pt x="90200" y="138912"/>
                      </a:lnTo>
                      <a:cubicBezTo>
                        <a:pt x="78068" y="211864"/>
                        <a:pt x="62803" y="283529"/>
                        <a:pt x="44726" y="351981"/>
                      </a:cubicBezTo>
                      <a:cubicBezTo>
                        <a:pt x="31630" y="401552"/>
                        <a:pt x="16767" y="450321"/>
                        <a:pt x="618" y="497000"/>
                      </a:cubicBezTo>
                      <a:cubicBezTo>
                        <a:pt x="-1390" y="502704"/>
                        <a:pt x="1663" y="508971"/>
                        <a:pt x="7367" y="510899"/>
                      </a:cubicBezTo>
                      <a:cubicBezTo>
                        <a:pt x="8572" y="511301"/>
                        <a:pt x="9777" y="511542"/>
                        <a:pt x="10982" y="511542"/>
                      </a:cubicBezTo>
                      <a:cubicBezTo>
                        <a:pt x="15481" y="511542"/>
                        <a:pt x="19740" y="508730"/>
                        <a:pt x="21346" y="504150"/>
                      </a:cubicBezTo>
                      <a:cubicBezTo>
                        <a:pt x="37656" y="456989"/>
                        <a:pt x="52680" y="407739"/>
                        <a:pt x="65937" y="357605"/>
                      </a:cubicBezTo>
                      <a:cubicBezTo>
                        <a:pt x="83853" y="289555"/>
                        <a:pt x="99118" y="218452"/>
                        <a:pt x="111250" y="145983"/>
                      </a:cubicBezTo>
                      <a:lnTo>
                        <a:pt x="197056" y="60177"/>
                      </a:lnTo>
                      <a:cubicBezTo>
                        <a:pt x="185888" y="146625"/>
                        <a:pt x="170703" y="231226"/>
                        <a:pt x="151743" y="312292"/>
                      </a:cubicBezTo>
                      <a:cubicBezTo>
                        <a:pt x="131657" y="312935"/>
                        <a:pt x="115428" y="329325"/>
                        <a:pt x="115428" y="349571"/>
                      </a:cubicBezTo>
                      <a:cubicBezTo>
                        <a:pt x="115428" y="369817"/>
                        <a:pt x="132219" y="387010"/>
                        <a:pt x="152867" y="387010"/>
                      </a:cubicBezTo>
                      <a:cubicBezTo>
                        <a:pt x="173515" y="387010"/>
                        <a:pt x="190307" y="370219"/>
                        <a:pt x="190307" y="349571"/>
                      </a:cubicBezTo>
                      <a:cubicBezTo>
                        <a:pt x="190307" y="336314"/>
                        <a:pt x="183317" y="324745"/>
                        <a:pt x="172873" y="318077"/>
                      </a:cubicBezTo>
                      <a:cubicBezTo>
                        <a:pt x="194405" y="226165"/>
                        <a:pt x="211196" y="129673"/>
                        <a:pt x="222685" y="31253"/>
                      </a:cubicBezTo>
                      <a:lnTo>
                        <a:pt x="226301" y="0"/>
                      </a:lnTo>
                      <a:close/>
                      <a:moveTo>
                        <a:pt x="152787" y="365157"/>
                      </a:moveTo>
                      <a:cubicBezTo>
                        <a:pt x="144190" y="365157"/>
                        <a:pt x="137201" y="358168"/>
                        <a:pt x="137201" y="349651"/>
                      </a:cubicBezTo>
                      <a:cubicBezTo>
                        <a:pt x="137201" y="341135"/>
                        <a:pt x="144190" y="334065"/>
                        <a:pt x="152787" y="334065"/>
                      </a:cubicBezTo>
                      <a:cubicBezTo>
                        <a:pt x="161384" y="334065"/>
                        <a:pt x="168293" y="341054"/>
                        <a:pt x="168293" y="349651"/>
                      </a:cubicBezTo>
                      <a:cubicBezTo>
                        <a:pt x="168293" y="358248"/>
                        <a:pt x="161303" y="365157"/>
                        <a:pt x="152787" y="365157"/>
                      </a:cubicBezTo>
                      <a:close/>
                    </a:path>
                  </a:pathLst>
                </a:custGeom>
                <a:grpFill/>
                <a:ln w="8032"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1A6FF24F-E57E-7E67-2310-324E54E4AFC2}"/>
                    </a:ext>
                  </a:extLst>
                </p:cNvPr>
                <p:cNvSpPr/>
                <p:nvPr/>
              </p:nvSpPr>
              <p:spPr>
                <a:xfrm>
                  <a:off x="6299025" y="3440164"/>
                  <a:ext cx="279836" cy="518694"/>
                </a:xfrm>
                <a:custGeom>
                  <a:avLst/>
                  <a:gdLst>
                    <a:gd name="connsiteX0" fmla="*/ 279352 w 279836"/>
                    <a:gd name="connsiteY0" fmla="*/ 14143 h 518694"/>
                    <a:gd name="connsiteX1" fmla="*/ 272121 w 279836"/>
                    <a:gd name="connsiteY1" fmla="*/ 485 h 518694"/>
                    <a:gd name="connsiteX2" fmla="*/ 258462 w 279836"/>
                    <a:gd name="connsiteY2" fmla="*/ 7716 h 518694"/>
                    <a:gd name="connsiteX3" fmla="*/ 179485 w 279836"/>
                    <a:gd name="connsiteY3" fmla="*/ 220865 h 518694"/>
                    <a:gd name="connsiteX4" fmla="*/ 157713 w 279836"/>
                    <a:gd name="connsiteY4" fmla="*/ 268106 h 518694"/>
                    <a:gd name="connsiteX5" fmla="*/ 55597 w 279836"/>
                    <a:gd name="connsiteY5" fmla="*/ 448716 h 518694"/>
                    <a:gd name="connsiteX6" fmla="*/ 37440 w 279836"/>
                    <a:gd name="connsiteY6" fmla="*/ 443815 h 518694"/>
                    <a:gd name="connsiteX7" fmla="*/ 0 w 279836"/>
                    <a:gd name="connsiteY7" fmla="*/ 481255 h 518694"/>
                    <a:gd name="connsiteX8" fmla="*/ 37440 w 279836"/>
                    <a:gd name="connsiteY8" fmla="*/ 518695 h 518694"/>
                    <a:gd name="connsiteX9" fmla="*/ 74879 w 279836"/>
                    <a:gd name="connsiteY9" fmla="*/ 481255 h 518694"/>
                    <a:gd name="connsiteX10" fmla="*/ 70943 w 279836"/>
                    <a:gd name="connsiteY10" fmla="*/ 464946 h 518694"/>
                    <a:gd name="connsiteX11" fmla="*/ 71425 w 279836"/>
                    <a:gd name="connsiteY11" fmla="*/ 464383 h 518694"/>
                    <a:gd name="connsiteX12" fmla="*/ 177477 w 279836"/>
                    <a:gd name="connsiteY12" fmla="*/ 277506 h 518694"/>
                    <a:gd name="connsiteX13" fmla="*/ 199411 w 279836"/>
                    <a:gd name="connsiteY13" fmla="*/ 229943 h 518694"/>
                    <a:gd name="connsiteX14" fmla="*/ 279432 w 279836"/>
                    <a:gd name="connsiteY14" fmla="*/ 14143 h 518694"/>
                    <a:gd name="connsiteX15" fmla="*/ 37360 w 279836"/>
                    <a:gd name="connsiteY15" fmla="*/ 496842 h 518694"/>
                    <a:gd name="connsiteX16" fmla="*/ 21773 w 279836"/>
                    <a:gd name="connsiteY16" fmla="*/ 481255 h 518694"/>
                    <a:gd name="connsiteX17" fmla="*/ 37360 w 279836"/>
                    <a:gd name="connsiteY17" fmla="*/ 465669 h 518694"/>
                    <a:gd name="connsiteX18" fmla="*/ 52946 w 279836"/>
                    <a:gd name="connsiteY18" fmla="*/ 481255 h 518694"/>
                    <a:gd name="connsiteX19" fmla="*/ 37360 w 279836"/>
                    <a:gd name="connsiteY19" fmla="*/ 496842 h 51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9836" h="518694">
                      <a:moveTo>
                        <a:pt x="279352" y="14143"/>
                      </a:moveTo>
                      <a:cubicBezTo>
                        <a:pt x="281119" y="8358"/>
                        <a:pt x="277905" y="2252"/>
                        <a:pt x="272121" y="485"/>
                      </a:cubicBezTo>
                      <a:cubicBezTo>
                        <a:pt x="266336" y="-1283"/>
                        <a:pt x="260230" y="1931"/>
                        <a:pt x="258462" y="7716"/>
                      </a:cubicBezTo>
                      <a:cubicBezTo>
                        <a:pt x="235565" y="82434"/>
                        <a:pt x="208971" y="154260"/>
                        <a:pt x="179485" y="220865"/>
                      </a:cubicBezTo>
                      <a:lnTo>
                        <a:pt x="157713" y="268106"/>
                      </a:lnTo>
                      <a:cubicBezTo>
                        <a:pt x="126942" y="332219"/>
                        <a:pt x="92555" y="392958"/>
                        <a:pt x="55597" y="448716"/>
                      </a:cubicBezTo>
                      <a:cubicBezTo>
                        <a:pt x="50214" y="445663"/>
                        <a:pt x="44108" y="443815"/>
                        <a:pt x="37440" y="443815"/>
                      </a:cubicBezTo>
                      <a:cubicBezTo>
                        <a:pt x="16792" y="443815"/>
                        <a:pt x="0" y="460607"/>
                        <a:pt x="0" y="481255"/>
                      </a:cubicBezTo>
                      <a:cubicBezTo>
                        <a:pt x="0" y="501903"/>
                        <a:pt x="16792" y="518695"/>
                        <a:pt x="37440" y="518695"/>
                      </a:cubicBezTo>
                      <a:cubicBezTo>
                        <a:pt x="58088" y="518695"/>
                        <a:pt x="74879" y="501903"/>
                        <a:pt x="74879" y="481255"/>
                      </a:cubicBezTo>
                      <a:cubicBezTo>
                        <a:pt x="74879" y="475390"/>
                        <a:pt x="73433" y="469927"/>
                        <a:pt x="70943" y="464946"/>
                      </a:cubicBezTo>
                      <a:cubicBezTo>
                        <a:pt x="71103" y="464705"/>
                        <a:pt x="71344" y="464544"/>
                        <a:pt x="71425" y="464383"/>
                      </a:cubicBezTo>
                      <a:cubicBezTo>
                        <a:pt x="109909" y="406858"/>
                        <a:pt x="145501" y="343950"/>
                        <a:pt x="177477" y="277506"/>
                      </a:cubicBezTo>
                      <a:lnTo>
                        <a:pt x="199411" y="229943"/>
                      </a:lnTo>
                      <a:cubicBezTo>
                        <a:pt x="229298" y="162295"/>
                        <a:pt x="256213" y="89745"/>
                        <a:pt x="279432" y="14143"/>
                      </a:cubicBezTo>
                      <a:close/>
                      <a:moveTo>
                        <a:pt x="37360" y="496842"/>
                      </a:moveTo>
                      <a:cubicBezTo>
                        <a:pt x="28763" y="496842"/>
                        <a:pt x="21773" y="489852"/>
                        <a:pt x="21773" y="481255"/>
                      </a:cubicBezTo>
                      <a:cubicBezTo>
                        <a:pt x="21773" y="472658"/>
                        <a:pt x="28763" y="465669"/>
                        <a:pt x="37360" y="465669"/>
                      </a:cubicBezTo>
                      <a:cubicBezTo>
                        <a:pt x="45956" y="465669"/>
                        <a:pt x="52946" y="472658"/>
                        <a:pt x="52946" y="481255"/>
                      </a:cubicBezTo>
                      <a:cubicBezTo>
                        <a:pt x="52946" y="489852"/>
                        <a:pt x="45956" y="496842"/>
                        <a:pt x="37360" y="496842"/>
                      </a:cubicBezTo>
                      <a:close/>
                    </a:path>
                  </a:pathLst>
                </a:custGeom>
                <a:grpFill/>
                <a:ln w="8032"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07604C55-301A-B7D4-24B1-A8933051AA77}"/>
                    </a:ext>
                  </a:extLst>
                </p:cNvPr>
                <p:cNvSpPr/>
                <p:nvPr/>
              </p:nvSpPr>
              <p:spPr>
                <a:xfrm>
                  <a:off x="5998544" y="3810948"/>
                  <a:ext cx="264247" cy="334546"/>
                </a:xfrm>
                <a:custGeom>
                  <a:avLst/>
                  <a:gdLst>
                    <a:gd name="connsiteX0" fmla="*/ 258623 w 264247"/>
                    <a:gd name="connsiteY0" fmla="*/ 90626 h 334546"/>
                    <a:gd name="connsiteX1" fmla="*/ 264247 w 264247"/>
                    <a:gd name="connsiteY1" fmla="*/ 83074 h 334546"/>
                    <a:gd name="connsiteX2" fmla="*/ 181173 w 264247"/>
                    <a:gd name="connsiteY2" fmla="*/ 0 h 334546"/>
                    <a:gd name="connsiteX3" fmla="*/ 173621 w 264247"/>
                    <a:gd name="connsiteY3" fmla="*/ 10444 h 334546"/>
                    <a:gd name="connsiteX4" fmla="*/ 128950 w 264247"/>
                    <a:gd name="connsiteY4" fmla="*/ 68130 h 334546"/>
                    <a:gd name="connsiteX5" fmla="*/ 130316 w 264247"/>
                    <a:gd name="connsiteY5" fmla="*/ 83556 h 334546"/>
                    <a:gd name="connsiteX6" fmla="*/ 145742 w 264247"/>
                    <a:gd name="connsiteY6" fmla="*/ 82190 h 334546"/>
                    <a:gd name="connsiteX7" fmla="*/ 183824 w 264247"/>
                    <a:gd name="connsiteY7" fmla="*/ 33664 h 334546"/>
                    <a:gd name="connsiteX8" fmla="*/ 235404 w 264247"/>
                    <a:gd name="connsiteY8" fmla="*/ 85243 h 334546"/>
                    <a:gd name="connsiteX9" fmla="*/ 61382 w 264247"/>
                    <a:gd name="connsiteY9" fmla="*/ 268585 h 334546"/>
                    <a:gd name="connsiteX10" fmla="*/ 37440 w 264247"/>
                    <a:gd name="connsiteY10" fmla="*/ 259667 h 334546"/>
                    <a:gd name="connsiteX11" fmla="*/ 0 w 264247"/>
                    <a:gd name="connsiteY11" fmla="*/ 297107 h 334546"/>
                    <a:gd name="connsiteX12" fmla="*/ 37440 w 264247"/>
                    <a:gd name="connsiteY12" fmla="*/ 334547 h 334546"/>
                    <a:gd name="connsiteX13" fmla="*/ 74879 w 264247"/>
                    <a:gd name="connsiteY13" fmla="*/ 297107 h 334546"/>
                    <a:gd name="connsiteX14" fmla="*/ 73353 w 264247"/>
                    <a:gd name="connsiteY14" fmla="*/ 287145 h 334546"/>
                    <a:gd name="connsiteX15" fmla="*/ 258623 w 264247"/>
                    <a:gd name="connsiteY15" fmla="*/ 90787 h 334546"/>
                    <a:gd name="connsiteX16" fmla="*/ 37440 w 264247"/>
                    <a:gd name="connsiteY16" fmla="*/ 312533 h 334546"/>
                    <a:gd name="connsiteX17" fmla="*/ 21934 w 264247"/>
                    <a:gd name="connsiteY17" fmla="*/ 296946 h 334546"/>
                    <a:gd name="connsiteX18" fmla="*/ 37440 w 264247"/>
                    <a:gd name="connsiteY18" fmla="*/ 281360 h 334546"/>
                    <a:gd name="connsiteX19" fmla="*/ 53026 w 264247"/>
                    <a:gd name="connsiteY19" fmla="*/ 296946 h 334546"/>
                    <a:gd name="connsiteX20" fmla="*/ 37440 w 264247"/>
                    <a:gd name="connsiteY20" fmla="*/ 312533 h 3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247" h="334546">
                      <a:moveTo>
                        <a:pt x="258623" y="90626"/>
                      </a:moveTo>
                      <a:lnTo>
                        <a:pt x="264247" y="83074"/>
                      </a:lnTo>
                      <a:lnTo>
                        <a:pt x="181173" y="0"/>
                      </a:lnTo>
                      <a:lnTo>
                        <a:pt x="173621" y="10444"/>
                      </a:lnTo>
                      <a:cubicBezTo>
                        <a:pt x="159320" y="30209"/>
                        <a:pt x="144295" y="49652"/>
                        <a:pt x="128950" y="68130"/>
                      </a:cubicBezTo>
                      <a:cubicBezTo>
                        <a:pt x="125094" y="72790"/>
                        <a:pt x="125736" y="79700"/>
                        <a:pt x="130316" y="83556"/>
                      </a:cubicBezTo>
                      <a:cubicBezTo>
                        <a:pt x="134976" y="87413"/>
                        <a:pt x="141805" y="86770"/>
                        <a:pt x="145742" y="82190"/>
                      </a:cubicBezTo>
                      <a:cubicBezTo>
                        <a:pt x="158757" y="66604"/>
                        <a:pt x="171532" y="50294"/>
                        <a:pt x="183824" y="33664"/>
                      </a:cubicBezTo>
                      <a:lnTo>
                        <a:pt x="235404" y="85243"/>
                      </a:lnTo>
                      <a:cubicBezTo>
                        <a:pt x="183663" y="153937"/>
                        <a:pt x="125174" y="215559"/>
                        <a:pt x="61382" y="268585"/>
                      </a:cubicBezTo>
                      <a:cubicBezTo>
                        <a:pt x="54874" y="263122"/>
                        <a:pt x="46599" y="259667"/>
                        <a:pt x="37440" y="259667"/>
                      </a:cubicBezTo>
                      <a:cubicBezTo>
                        <a:pt x="16792" y="259667"/>
                        <a:pt x="0" y="276459"/>
                        <a:pt x="0" y="297107"/>
                      </a:cubicBezTo>
                      <a:cubicBezTo>
                        <a:pt x="0" y="317755"/>
                        <a:pt x="16792" y="334547"/>
                        <a:pt x="37440" y="334547"/>
                      </a:cubicBezTo>
                      <a:cubicBezTo>
                        <a:pt x="58088" y="334547"/>
                        <a:pt x="74879" y="317755"/>
                        <a:pt x="74879" y="297107"/>
                      </a:cubicBezTo>
                      <a:cubicBezTo>
                        <a:pt x="74879" y="293652"/>
                        <a:pt x="74237" y="290358"/>
                        <a:pt x="73353" y="287145"/>
                      </a:cubicBezTo>
                      <a:cubicBezTo>
                        <a:pt x="141564" y="230664"/>
                        <a:pt x="203829" y="164622"/>
                        <a:pt x="258623" y="90787"/>
                      </a:cubicBezTo>
                      <a:close/>
                      <a:moveTo>
                        <a:pt x="37440" y="312533"/>
                      </a:moveTo>
                      <a:cubicBezTo>
                        <a:pt x="28843" y="312533"/>
                        <a:pt x="21934" y="305543"/>
                        <a:pt x="21934" y="296946"/>
                      </a:cubicBezTo>
                      <a:cubicBezTo>
                        <a:pt x="21934" y="288350"/>
                        <a:pt x="28923" y="281360"/>
                        <a:pt x="37440" y="281360"/>
                      </a:cubicBezTo>
                      <a:cubicBezTo>
                        <a:pt x="45956" y="281360"/>
                        <a:pt x="53026" y="288350"/>
                        <a:pt x="53026" y="296946"/>
                      </a:cubicBezTo>
                      <a:cubicBezTo>
                        <a:pt x="53026" y="305543"/>
                        <a:pt x="46036" y="312533"/>
                        <a:pt x="37440" y="312533"/>
                      </a:cubicBezTo>
                      <a:close/>
                    </a:path>
                  </a:pathLst>
                </a:custGeom>
                <a:grpFill/>
                <a:ln w="8032"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2E1155C5-4600-7E2E-86CD-639321D3660A}"/>
                    </a:ext>
                  </a:extLst>
                </p:cNvPr>
                <p:cNvSpPr/>
                <p:nvPr/>
              </p:nvSpPr>
              <p:spPr>
                <a:xfrm>
                  <a:off x="5611533" y="3798495"/>
                  <a:ext cx="367246" cy="492018"/>
                </a:xfrm>
                <a:custGeom>
                  <a:avLst/>
                  <a:gdLst>
                    <a:gd name="connsiteX0" fmla="*/ 204793 w 367246"/>
                    <a:gd name="connsiteY0" fmla="*/ 354150 h 492018"/>
                    <a:gd name="connsiteX1" fmla="*/ 189367 w 367246"/>
                    <a:gd name="connsiteY1" fmla="*/ 355597 h 492018"/>
                    <a:gd name="connsiteX2" fmla="*/ 190814 w 367246"/>
                    <a:gd name="connsiteY2" fmla="*/ 371022 h 492018"/>
                    <a:gd name="connsiteX3" fmla="*/ 350856 w 367246"/>
                    <a:gd name="connsiteY3" fmla="*/ 482538 h 492018"/>
                    <a:gd name="connsiteX4" fmla="*/ 367246 w 367246"/>
                    <a:gd name="connsiteY4" fmla="*/ 492018 h 492018"/>
                    <a:gd name="connsiteX5" fmla="*/ 367246 w 367246"/>
                    <a:gd name="connsiteY5" fmla="*/ 356561 h 492018"/>
                    <a:gd name="connsiteX6" fmla="*/ 362265 w 367246"/>
                    <a:gd name="connsiteY6" fmla="*/ 353347 h 492018"/>
                    <a:gd name="connsiteX7" fmla="*/ 75522 w 367246"/>
                    <a:gd name="connsiteY7" fmla="*/ 78093 h 492018"/>
                    <a:gd name="connsiteX8" fmla="*/ 64756 w 367246"/>
                    <a:gd name="connsiteY8" fmla="*/ 62828 h 492018"/>
                    <a:gd name="connsiteX9" fmla="*/ 74879 w 367246"/>
                    <a:gd name="connsiteY9" fmla="*/ 37440 h 492018"/>
                    <a:gd name="connsiteX10" fmla="*/ 37439 w 367246"/>
                    <a:gd name="connsiteY10" fmla="*/ 0 h 492018"/>
                    <a:gd name="connsiteX11" fmla="*/ 0 w 367246"/>
                    <a:gd name="connsiteY11" fmla="*/ 37440 h 492018"/>
                    <a:gd name="connsiteX12" fmla="*/ 37439 w 367246"/>
                    <a:gd name="connsiteY12" fmla="*/ 74879 h 492018"/>
                    <a:gd name="connsiteX13" fmla="*/ 45715 w 367246"/>
                    <a:gd name="connsiteY13" fmla="*/ 73915 h 492018"/>
                    <a:gd name="connsiteX14" fmla="*/ 57766 w 367246"/>
                    <a:gd name="connsiteY14" fmla="*/ 90948 h 492018"/>
                    <a:gd name="connsiteX15" fmla="*/ 345313 w 367246"/>
                    <a:gd name="connsiteY15" fmla="*/ 368532 h 492018"/>
                    <a:gd name="connsiteX16" fmla="*/ 345313 w 367246"/>
                    <a:gd name="connsiteY16" fmla="*/ 454016 h 492018"/>
                    <a:gd name="connsiteX17" fmla="*/ 204713 w 367246"/>
                    <a:gd name="connsiteY17" fmla="*/ 354311 h 492018"/>
                    <a:gd name="connsiteX18" fmla="*/ 22014 w 367246"/>
                    <a:gd name="connsiteY18" fmla="*/ 37360 h 492018"/>
                    <a:gd name="connsiteX19" fmla="*/ 37520 w 367246"/>
                    <a:gd name="connsiteY19" fmla="*/ 21773 h 492018"/>
                    <a:gd name="connsiteX20" fmla="*/ 53106 w 367246"/>
                    <a:gd name="connsiteY20" fmla="*/ 37360 h 492018"/>
                    <a:gd name="connsiteX21" fmla="*/ 37520 w 367246"/>
                    <a:gd name="connsiteY21" fmla="*/ 52866 h 492018"/>
                    <a:gd name="connsiteX22" fmla="*/ 22014 w 367246"/>
                    <a:gd name="connsiteY22" fmla="*/ 37360 h 49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246" h="492018">
                      <a:moveTo>
                        <a:pt x="204793" y="354150"/>
                      </a:moveTo>
                      <a:cubicBezTo>
                        <a:pt x="200133" y="350294"/>
                        <a:pt x="193224" y="350937"/>
                        <a:pt x="189367" y="355597"/>
                      </a:cubicBezTo>
                      <a:cubicBezTo>
                        <a:pt x="185511" y="360256"/>
                        <a:pt x="186154" y="367166"/>
                        <a:pt x="190814" y="371022"/>
                      </a:cubicBezTo>
                      <a:cubicBezTo>
                        <a:pt x="240787" y="412479"/>
                        <a:pt x="294616" y="449999"/>
                        <a:pt x="350856" y="482538"/>
                      </a:cubicBezTo>
                      <a:lnTo>
                        <a:pt x="367246" y="492018"/>
                      </a:lnTo>
                      <a:lnTo>
                        <a:pt x="367246" y="356561"/>
                      </a:lnTo>
                      <a:lnTo>
                        <a:pt x="362265" y="353347"/>
                      </a:lnTo>
                      <a:cubicBezTo>
                        <a:pt x="251954" y="281601"/>
                        <a:pt x="155543" y="188966"/>
                        <a:pt x="75522" y="78093"/>
                      </a:cubicBezTo>
                      <a:cubicBezTo>
                        <a:pt x="71907" y="73031"/>
                        <a:pt x="68291" y="67970"/>
                        <a:pt x="64756" y="62828"/>
                      </a:cubicBezTo>
                      <a:cubicBezTo>
                        <a:pt x="71023" y="56160"/>
                        <a:pt x="74879" y="47242"/>
                        <a:pt x="74879" y="37440"/>
                      </a:cubicBezTo>
                      <a:cubicBezTo>
                        <a:pt x="74879" y="16792"/>
                        <a:pt x="58088" y="0"/>
                        <a:pt x="37439" y="0"/>
                      </a:cubicBezTo>
                      <a:cubicBezTo>
                        <a:pt x="16792" y="0"/>
                        <a:pt x="0" y="16792"/>
                        <a:pt x="0" y="37440"/>
                      </a:cubicBezTo>
                      <a:cubicBezTo>
                        <a:pt x="0" y="58088"/>
                        <a:pt x="16792" y="74879"/>
                        <a:pt x="37439" y="74879"/>
                      </a:cubicBezTo>
                      <a:cubicBezTo>
                        <a:pt x="40332" y="74879"/>
                        <a:pt x="43064" y="74478"/>
                        <a:pt x="45715" y="73915"/>
                      </a:cubicBezTo>
                      <a:cubicBezTo>
                        <a:pt x="49732" y="79620"/>
                        <a:pt x="53669" y="85324"/>
                        <a:pt x="57766" y="90948"/>
                      </a:cubicBezTo>
                      <a:cubicBezTo>
                        <a:pt x="138109" y="202383"/>
                        <a:pt x="234841" y="295741"/>
                        <a:pt x="345313" y="368532"/>
                      </a:cubicBezTo>
                      <a:lnTo>
                        <a:pt x="345313" y="454016"/>
                      </a:lnTo>
                      <a:cubicBezTo>
                        <a:pt x="296063" y="424370"/>
                        <a:pt x="248821" y="390947"/>
                        <a:pt x="204713" y="354311"/>
                      </a:cubicBezTo>
                      <a:close/>
                      <a:moveTo>
                        <a:pt x="22014" y="37360"/>
                      </a:moveTo>
                      <a:cubicBezTo>
                        <a:pt x="22014" y="28763"/>
                        <a:pt x="29004" y="21773"/>
                        <a:pt x="37520" y="21773"/>
                      </a:cubicBezTo>
                      <a:cubicBezTo>
                        <a:pt x="46036" y="21773"/>
                        <a:pt x="53106" y="28763"/>
                        <a:pt x="53106" y="37360"/>
                      </a:cubicBezTo>
                      <a:cubicBezTo>
                        <a:pt x="53106" y="45956"/>
                        <a:pt x="46117" y="52866"/>
                        <a:pt x="37520" y="52866"/>
                      </a:cubicBezTo>
                      <a:cubicBezTo>
                        <a:pt x="28923" y="52866"/>
                        <a:pt x="22014" y="45876"/>
                        <a:pt x="22014" y="37360"/>
                      </a:cubicBezTo>
                      <a:close/>
                    </a:path>
                  </a:pathLst>
                </a:custGeom>
                <a:grpFill/>
                <a:ln w="8032"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FA47E3BB-D9D3-D8BA-C28D-0A3F51F30B8C}"/>
                    </a:ext>
                  </a:extLst>
                </p:cNvPr>
                <p:cNvSpPr/>
                <p:nvPr/>
              </p:nvSpPr>
              <p:spPr>
                <a:xfrm>
                  <a:off x="5567463" y="4051131"/>
                  <a:ext cx="433089" cy="364476"/>
                </a:xfrm>
                <a:custGeom>
                  <a:avLst/>
                  <a:gdLst>
                    <a:gd name="connsiteX0" fmla="*/ 361825 w 433089"/>
                    <a:gd name="connsiteY0" fmla="*/ 319404 h 364476"/>
                    <a:gd name="connsiteX1" fmla="*/ 360620 w 433089"/>
                    <a:gd name="connsiteY1" fmla="*/ 328242 h 364476"/>
                    <a:gd name="connsiteX2" fmla="*/ 396854 w 433089"/>
                    <a:gd name="connsiteY2" fmla="*/ 364476 h 364476"/>
                    <a:gd name="connsiteX3" fmla="*/ 433089 w 433089"/>
                    <a:gd name="connsiteY3" fmla="*/ 328242 h 364476"/>
                    <a:gd name="connsiteX4" fmla="*/ 396854 w 433089"/>
                    <a:gd name="connsiteY4" fmla="*/ 292007 h 364476"/>
                    <a:gd name="connsiteX5" fmla="*/ 373395 w 433089"/>
                    <a:gd name="connsiteY5" fmla="*/ 300845 h 364476"/>
                    <a:gd name="connsiteX6" fmla="*/ 288472 w 433089"/>
                    <a:gd name="connsiteY6" fmla="*/ 248783 h 364476"/>
                    <a:gd name="connsiteX7" fmla="*/ 19405 w 433089"/>
                    <a:gd name="connsiteY7" fmla="*/ 3979 h 364476"/>
                    <a:gd name="connsiteX8" fmla="*/ 3979 w 433089"/>
                    <a:gd name="connsiteY8" fmla="*/ 2452 h 364476"/>
                    <a:gd name="connsiteX9" fmla="*/ 2452 w 433089"/>
                    <a:gd name="connsiteY9" fmla="*/ 17878 h 364476"/>
                    <a:gd name="connsiteX10" fmla="*/ 276180 w 433089"/>
                    <a:gd name="connsiteY10" fmla="*/ 266940 h 364476"/>
                    <a:gd name="connsiteX11" fmla="*/ 361665 w 433089"/>
                    <a:gd name="connsiteY11" fmla="*/ 319485 h 3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089" h="364476">
                      <a:moveTo>
                        <a:pt x="361825" y="319404"/>
                      </a:moveTo>
                      <a:cubicBezTo>
                        <a:pt x="361102" y="322216"/>
                        <a:pt x="360620" y="325189"/>
                        <a:pt x="360620" y="328242"/>
                      </a:cubicBezTo>
                      <a:cubicBezTo>
                        <a:pt x="360620" y="348247"/>
                        <a:pt x="376849" y="364476"/>
                        <a:pt x="396854" y="364476"/>
                      </a:cubicBezTo>
                      <a:cubicBezTo>
                        <a:pt x="416860" y="364476"/>
                        <a:pt x="433089" y="348247"/>
                        <a:pt x="433089" y="328242"/>
                      </a:cubicBezTo>
                      <a:cubicBezTo>
                        <a:pt x="433089" y="308236"/>
                        <a:pt x="416860" y="292007"/>
                        <a:pt x="396854" y="292007"/>
                      </a:cubicBezTo>
                      <a:cubicBezTo>
                        <a:pt x="387856" y="292007"/>
                        <a:pt x="379742" y="295382"/>
                        <a:pt x="373395" y="300845"/>
                      </a:cubicBezTo>
                      <a:cubicBezTo>
                        <a:pt x="344311" y="284536"/>
                        <a:pt x="315869" y="267101"/>
                        <a:pt x="288472" y="248783"/>
                      </a:cubicBezTo>
                      <a:cubicBezTo>
                        <a:pt x="188365" y="181536"/>
                        <a:pt x="97819" y="99185"/>
                        <a:pt x="19405" y="3979"/>
                      </a:cubicBezTo>
                      <a:cubicBezTo>
                        <a:pt x="15548" y="-681"/>
                        <a:pt x="8639" y="-1324"/>
                        <a:pt x="3979" y="2452"/>
                      </a:cubicBezTo>
                      <a:cubicBezTo>
                        <a:pt x="-681" y="6309"/>
                        <a:pt x="-1324" y="13218"/>
                        <a:pt x="2452" y="17878"/>
                      </a:cubicBezTo>
                      <a:cubicBezTo>
                        <a:pt x="82233" y="114691"/>
                        <a:pt x="174305" y="198489"/>
                        <a:pt x="276180" y="266940"/>
                      </a:cubicBezTo>
                      <a:cubicBezTo>
                        <a:pt x="303818" y="285500"/>
                        <a:pt x="332420" y="303014"/>
                        <a:pt x="361665" y="319485"/>
                      </a:cubicBezTo>
                      <a:close/>
                    </a:path>
                  </a:pathLst>
                </a:custGeom>
                <a:grpFill/>
                <a:ln w="8032"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5DC0B74B-82CC-E2F7-151F-96D26BC613CB}"/>
                    </a:ext>
                  </a:extLst>
                </p:cNvPr>
                <p:cNvSpPr/>
                <p:nvPr/>
              </p:nvSpPr>
              <p:spPr>
                <a:xfrm>
                  <a:off x="6050204" y="3883366"/>
                  <a:ext cx="436392" cy="461620"/>
                </a:xfrm>
                <a:custGeom>
                  <a:avLst/>
                  <a:gdLst>
                    <a:gd name="connsiteX0" fmla="*/ 434815 w 436392"/>
                    <a:gd name="connsiteY0" fmla="*/ 16602 h 461620"/>
                    <a:gd name="connsiteX1" fmla="*/ 431119 w 436392"/>
                    <a:gd name="connsiteY1" fmla="*/ 1578 h 461620"/>
                    <a:gd name="connsiteX2" fmla="*/ 416095 w 436392"/>
                    <a:gd name="connsiteY2" fmla="*/ 5274 h 461620"/>
                    <a:gd name="connsiteX3" fmla="*/ 351258 w 436392"/>
                    <a:gd name="connsiteY3" fmla="*/ 103372 h 461620"/>
                    <a:gd name="connsiteX4" fmla="*/ 21853 w 436392"/>
                    <a:gd name="connsiteY4" fmla="*/ 421529 h 461620"/>
                    <a:gd name="connsiteX5" fmla="*/ 21853 w 436392"/>
                    <a:gd name="connsiteY5" fmla="*/ 333554 h 461620"/>
                    <a:gd name="connsiteX6" fmla="*/ 209855 w 436392"/>
                    <a:gd name="connsiteY6" fmla="*/ 163709 h 461620"/>
                    <a:gd name="connsiteX7" fmla="*/ 226004 w 436392"/>
                    <a:gd name="connsiteY7" fmla="*/ 167646 h 461620"/>
                    <a:gd name="connsiteX8" fmla="*/ 262239 w 436392"/>
                    <a:gd name="connsiteY8" fmla="*/ 131412 h 461620"/>
                    <a:gd name="connsiteX9" fmla="*/ 226004 w 436392"/>
                    <a:gd name="connsiteY9" fmla="*/ 95177 h 461620"/>
                    <a:gd name="connsiteX10" fmla="*/ 189770 w 436392"/>
                    <a:gd name="connsiteY10" fmla="*/ 131412 h 461620"/>
                    <a:gd name="connsiteX11" fmla="*/ 194188 w 436392"/>
                    <a:gd name="connsiteY11" fmla="*/ 148444 h 461620"/>
                    <a:gd name="connsiteX12" fmla="*/ 4580 w 436392"/>
                    <a:gd name="connsiteY12" fmla="*/ 319092 h 461620"/>
                    <a:gd name="connsiteX13" fmla="*/ 0 w 436392"/>
                    <a:gd name="connsiteY13" fmla="*/ 322386 h 461620"/>
                    <a:gd name="connsiteX14" fmla="*/ 0 w 436392"/>
                    <a:gd name="connsiteY14" fmla="*/ 461620 h 461620"/>
                    <a:gd name="connsiteX15" fmla="*/ 16792 w 436392"/>
                    <a:gd name="connsiteY15" fmla="*/ 450934 h 461620"/>
                    <a:gd name="connsiteX16" fmla="*/ 369014 w 436392"/>
                    <a:gd name="connsiteY16" fmla="*/ 116147 h 461620"/>
                    <a:gd name="connsiteX17" fmla="*/ 434815 w 436392"/>
                    <a:gd name="connsiteY17" fmla="*/ 16602 h 46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6392" h="461620">
                      <a:moveTo>
                        <a:pt x="434815" y="16602"/>
                      </a:moveTo>
                      <a:cubicBezTo>
                        <a:pt x="437948" y="11460"/>
                        <a:pt x="436261" y="4711"/>
                        <a:pt x="431119" y="1578"/>
                      </a:cubicBezTo>
                      <a:cubicBezTo>
                        <a:pt x="425977" y="-1555"/>
                        <a:pt x="419228" y="132"/>
                        <a:pt x="416095" y="5274"/>
                      </a:cubicBezTo>
                      <a:cubicBezTo>
                        <a:pt x="395607" y="39178"/>
                        <a:pt x="373754" y="72199"/>
                        <a:pt x="351258" y="103372"/>
                      </a:cubicBezTo>
                      <a:cubicBezTo>
                        <a:pt x="259346" y="230876"/>
                        <a:pt x="148554" y="337892"/>
                        <a:pt x="21853" y="421529"/>
                      </a:cubicBezTo>
                      <a:lnTo>
                        <a:pt x="21853" y="333554"/>
                      </a:lnTo>
                      <a:cubicBezTo>
                        <a:pt x="89823" y="284464"/>
                        <a:pt x="152812" y="227341"/>
                        <a:pt x="209855" y="163709"/>
                      </a:cubicBezTo>
                      <a:cubicBezTo>
                        <a:pt x="214756" y="166120"/>
                        <a:pt x="220139" y="167646"/>
                        <a:pt x="226004" y="167646"/>
                      </a:cubicBezTo>
                      <a:cubicBezTo>
                        <a:pt x="246009" y="167646"/>
                        <a:pt x="262239" y="151417"/>
                        <a:pt x="262239" y="131412"/>
                      </a:cubicBezTo>
                      <a:cubicBezTo>
                        <a:pt x="262239" y="111407"/>
                        <a:pt x="246009" y="95177"/>
                        <a:pt x="226004" y="95177"/>
                      </a:cubicBezTo>
                      <a:cubicBezTo>
                        <a:pt x="205999" y="95177"/>
                        <a:pt x="189770" y="111407"/>
                        <a:pt x="189770" y="131412"/>
                      </a:cubicBezTo>
                      <a:cubicBezTo>
                        <a:pt x="189770" y="137598"/>
                        <a:pt x="191457" y="143303"/>
                        <a:pt x="194188" y="148444"/>
                      </a:cubicBezTo>
                      <a:cubicBezTo>
                        <a:pt x="136824" y="212638"/>
                        <a:pt x="73192" y="270003"/>
                        <a:pt x="4580" y="319092"/>
                      </a:cubicBezTo>
                      <a:lnTo>
                        <a:pt x="0" y="322386"/>
                      </a:lnTo>
                      <a:lnTo>
                        <a:pt x="0" y="461620"/>
                      </a:lnTo>
                      <a:lnTo>
                        <a:pt x="16792" y="450934"/>
                      </a:lnTo>
                      <a:cubicBezTo>
                        <a:pt x="152892" y="364164"/>
                        <a:pt x="271398" y="251524"/>
                        <a:pt x="369014" y="116147"/>
                      </a:cubicBezTo>
                      <a:cubicBezTo>
                        <a:pt x="391831" y="84492"/>
                        <a:pt x="414006" y="50989"/>
                        <a:pt x="434815" y="16602"/>
                      </a:cubicBezTo>
                      <a:close/>
                    </a:path>
                  </a:pathLst>
                </a:custGeom>
                <a:grpFill/>
                <a:ln w="8032"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1246D260-7BBE-449F-562A-7AA7DBCDEDC3}"/>
                    </a:ext>
                  </a:extLst>
                </p:cNvPr>
                <p:cNvSpPr/>
                <p:nvPr/>
              </p:nvSpPr>
              <p:spPr>
                <a:xfrm>
                  <a:off x="6501569" y="3165712"/>
                  <a:ext cx="283288" cy="746789"/>
                </a:xfrm>
                <a:custGeom>
                  <a:avLst/>
                  <a:gdLst>
                    <a:gd name="connsiteX0" fmla="*/ 92394 w 283288"/>
                    <a:gd name="connsiteY0" fmla="*/ 734176 h 746789"/>
                    <a:gd name="connsiteX1" fmla="*/ 248419 w 283288"/>
                    <a:gd name="connsiteY1" fmla="*/ 371107 h 746789"/>
                    <a:gd name="connsiteX2" fmla="*/ 283288 w 283288"/>
                    <a:gd name="connsiteY2" fmla="*/ 333989 h 746789"/>
                    <a:gd name="connsiteX3" fmla="*/ 245848 w 283288"/>
                    <a:gd name="connsiteY3" fmla="*/ 296549 h 746789"/>
                    <a:gd name="connsiteX4" fmla="*/ 208409 w 283288"/>
                    <a:gd name="connsiteY4" fmla="*/ 333989 h 746789"/>
                    <a:gd name="connsiteX5" fmla="*/ 226968 w 283288"/>
                    <a:gd name="connsiteY5" fmla="*/ 366126 h 746789"/>
                    <a:gd name="connsiteX6" fmla="*/ 80262 w 283288"/>
                    <a:gd name="connsiteY6" fmla="*/ 710876 h 746789"/>
                    <a:gd name="connsiteX7" fmla="*/ 26995 w 283288"/>
                    <a:gd name="connsiteY7" fmla="*/ 657609 h 746789"/>
                    <a:gd name="connsiteX8" fmla="*/ 191376 w 283288"/>
                    <a:gd name="connsiteY8" fmla="*/ 230025 h 746789"/>
                    <a:gd name="connsiteX9" fmla="*/ 238377 w 283288"/>
                    <a:gd name="connsiteY9" fmla="*/ 12779 h 746789"/>
                    <a:gd name="connsiteX10" fmla="*/ 229459 w 283288"/>
                    <a:gd name="connsiteY10" fmla="*/ 165 h 746789"/>
                    <a:gd name="connsiteX11" fmla="*/ 216845 w 283288"/>
                    <a:gd name="connsiteY11" fmla="*/ 9083 h 746789"/>
                    <a:gd name="connsiteX12" fmla="*/ 170246 w 283288"/>
                    <a:gd name="connsiteY12" fmla="*/ 224402 h 746789"/>
                    <a:gd name="connsiteX13" fmla="*/ 3856 w 283288"/>
                    <a:gd name="connsiteY13" fmla="*/ 654395 h 746789"/>
                    <a:gd name="connsiteX14" fmla="*/ 0 w 283288"/>
                    <a:gd name="connsiteY14" fmla="*/ 661546 h 746789"/>
                    <a:gd name="connsiteX15" fmla="*/ 85243 w 283288"/>
                    <a:gd name="connsiteY15" fmla="*/ 746789 h 746789"/>
                    <a:gd name="connsiteX16" fmla="*/ 92314 w 283288"/>
                    <a:gd name="connsiteY16" fmla="*/ 734176 h 746789"/>
                    <a:gd name="connsiteX17" fmla="*/ 245848 w 283288"/>
                    <a:gd name="connsiteY17" fmla="*/ 318402 h 746789"/>
                    <a:gd name="connsiteX18" fmla="*/ 261435 w 283288"/>
                    <a:gd name="connsiteY18" fmla="*/ 333989 h 746789"/>
                    <a:gd name="connsiteX19" fmla="*/ 245848 w 283288"/>
                    <a:gd name="connsiteY19" fmla="*/ 349495 h 746789"/>
                    <a:gd name="connsiteX20" fmla="*/ 230262 w 283288"/>
                    <a:gd name="connsiteY20" fmla="*/ 333989 h 746789"/>
                    <a:gd name="connsiteX21" fmla="*/ 245848 w 283288"/>
                    <a:gd name="connsiteY21" fmla="*/ 318402 h 74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288" h="746789">
                      <a:moveTo>
                        <a:pt x="92394" y="734176"/>
                      </a:moveTo>
                      <a:cubicBezTo>
                        <a:pt x="153937" y="624428"/>
                        <a:pt x="206400" y="502226"/>
                        <a:pt x="248419" y="371107"/>
                      </a:cubicBezTo>
                      <a:cubicBezTo>
                        <a:pt x="267862" y="369822"/>
                        <a:pt x="283288" y="353753"/>
                        <a:pt x="283288" y="333989"/>
                      </a:cubicBezTo>
                      <a:cubicBezTo>
                        <a:pt x="283288" y="314225"/>
                        <a:pt x="266496" y="296549"/>
                        <a:pt x="245848" y="296549"/>
                      </a:cubicBezTo>
                      <a:cubicBezTo>
                        <a:pt x="225200" y="296549"/>
                        <a:pt x="208409" y="313341"/>
                        <a:pt x="208409" y="333989"/>
                      </a:cubicBezTo>
                      <a:cubicBezTo>
                        <a:pt x="208409" y="347728"/>
                        <a:pt x="215881" y="359618"/>
                        <a:pt x="226968" y="366126"/>
                      </a:cubicBezTo>
                      <a:cubicBezTo>
                        <a:pt x="187118" y="490255"/>
                        <a:pt x="137868" y="606190"/>
                        <a:pt x="80262" y="710876"/>
                      </a:cubicBezTo>
                      <a:lnTo>
                        <a:pt x="26995" y="657609"/>
                      </a:lnTo>
                      <a:cubicBezTo>
                        <a:pt x="94724" y="530507"/>
                        <a:pt x="150080" y="386694"/>
                        <a:pt x="191376" y="230025"/>
                      </a:cubicBezTo>
                      <a:cubicBezTo>
                        <a:pt x="209775" y="160288"/>
                        <a:pt x="225602" y="87257"/>
                        <a:pt x="238377" y="12779"/>
                      </a:cubicBezTo>
                      <a:cubicBezTo>
                        <a:pt x="239421" y="6834"/>
                        <a:pt x="235404" y="1210"/>
                        <a:pt x="229459" y="165"/>
                      </a:cubicBezTo>
                      <a:cubicBezTo>
                        <a:pt x="223513" y="-879"/>
                        <a:pt x="217889" y="3138"/>
                        <a:pt x="216845" y="9083"/>
                      </a:cubicBezTo>
                      <a:cubicBezTo>
                        <a:pt x="204151" y="82918"/>
                        <a:pt x="188484" y="155307"/>
                        <a:pt x="170246" y="224402"/>
                      </a:cubicBezTo>
                      <a:cubicBezTo>
                        <a:pt x="128548" y="382355"/>
                        <a:pt x="72549" y="526972"/>
                        <a:pt x="3856" y="654395"/>
                      </a:cubicBezTo>
                      <a:lnTo>
                        <a:pt x="0" y="661546"/>
                      </a:lnTo>
                      <a:lnTo>
                        <a:pt x="85243" y="746789"/>
                      </a:lnTo>
                      <a:lnTo>
                        <a:pt x="92314" y="734176"/>
                      </a:lnTo>
                      <a:close/>
                      <a:moveTo>
                        <a:pt x="245848" y="318402"/>
                      </a:moveTo>
                      <a:cubicBezTo>
                        <a:pt x="254445" y="318402"/>
                        <a:pt x="261435" y="325392"/>
                        <a:pt x="261435" y="333989"/>
                      </a:cubicBezTo>
                      <a:cubicBezTo>
                        <a:pt x="261435" y="342586"/>
                        <a:pt x="254445" y="349495"/>
                        <a:pt x="245848" y="349495"/>
                      </a:cubicBezTo>
                      <a:cubicBezTo>
                        <a:pt x="237252" y="349495"/>
                        <a:pt x="230262" y="342505"/>
                        <a:pt x="230262" y="333989"/>
                      </a:cubicBezTo>
                      <a:cubicBezTo>
                        <a:pt x="230262" y="325473"/>
                        <a:pt x="237252" y="318402"/>
                        <a:pt x="245848" y="318402"/>
                      </a:cubicBezTo>
                      <a:close/>
                    </a:path>
                  </a:pathLst>
                </a:custGeom>
                <a:grpFill/>
                <a:ln w="8032"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12236A06-9861-D3EA-E9F8-87AC537378A4}"/>
                    </a:ext>
                  </a:extLst>
                </p:cNvPr>
                <p:cNvSpPr/>
                <p:nvPr/>
              </p:nvSpPr>
              <p:spPr>
                <a:xfrm>
                  <a:off x="6363621" y="2717485"/>
                  <a:ext cx="510175" cy="683073"/>
                </a:xfrm>
                <a:custGeom>
                  <a:avLst/>
                  <a:gdLst>
                    <a:gd name="connsiteX0" fmla="*/ 427664 w 510175"/>
                    <a:gd name="connsiteY0" fmla="*/ 674798 h 683073"/>
                    <a:gd name="connsiteX1" fmla="*/ 509854 w 510175"/>
                    <a:gd name="connsiteY1" fmla="*/ 72951 h 683073"/>
                    <a:gd name="connsiteX2" fmla="*/ 510176 w 510175"/>
                    <a:gd name="connsiteY2" fmla="*/ 62025 h 683073"/>
                    <a:gd name="connsiteX3" fmla="*/ 499249 w 510175"/>
                    <a:gd name="connsiteY3" fmla="*/ 61703 h 683073"/>
                    <a:gd name="connsiteX4" fmla="*/ 98179 w 510175"/>
                    <a:gd name="connsiteY4" fmla="*/ 1768 h 683073"/>
                    <a:gd name="connsiteX5" fmla="*/ 91992 w 510175"/>
                    <a:gd name="connsiteY5" fmla="*/ 0 h 683073"/>
                    <a:gd name="connsiteX6" fmla="*/ 0 w 510175"/>
                    <a:gd name="connsiteY6" fmla="*/ 91992 h 683073"/>
                    <a:gd name="connsiteX7" fmla="*/ 16792 w 510175"/>
                    <a:gd name="connsiteY7" fmla="*/ 97536 h 683073"/>
                    <a:gd name="connsiteX8" fmla="*/ 388778 w 510175"/>
                    <a:gd name="connsiteY8" fmla="*/ 171692 h 683073"/>
                    <a:gd name="connsiteX9" fmla="*/ 375923 w 510175"/>
                    <a:gd name="connsiteY9" fmla="*/ 310685 h 683073"/>
                    <a:gd name="connsiteX10" fmla="*/ 343866 w 510175"/>
                    <a:gd name="connsiteY10" fmla="*/ 347562 h 683073"/>
                    <a:gd name="connsiteX11" fmla="*/ 381306 w 510175"/>
                    <a:gd name="connsiteY11" fmla="*/ 385002 h 683073"/>
                    <a:gd name="connsiteX12" fmla="*/ 418746 w 510175"/>
                    <a:gd name="connsiteY12" fmla="*/ 347562 h 683073"/>
                    <a:gd name="connsiteX13" fmla="*/ 397616 w 510175"/>
                    <a:gd name="connsiteY13" fmla="*/ 314059 h 683073"/>
                    <a:gd name="connsiteX14" fmla="*/ 411355 w 510175"/>
                    <a:gd name="connsiteY14" fmla="*/ 162372 h 683073"/>
                    <a:gd name="connsiteX15" fmla="*/ 412078 w 510175"/>
                    <a:gd name="connsiteY15" fmla="*/ 151607 h 683073"/>
                    <a:gd name="connsiteX16" fmla="*/ 401312 w 510175"/>
                    <a:gd name="connsiteY16" fmla="*/ 150803 h 683073"/>
                    <a:gd name="connsiteX17" fmla="*/ 40653 w 510175"/>
                    <a:gd name="connsiteY17" fmla="*/ 82271 h 683073"/>
                    <a:gd name="connsiteX18" fmla="*/ 98339 w 510175"/>
                    <a:gd name="connsiteY18" fmla="*/ 24585 h 683073"/>
                    <a:gd name="connsiteX19" fmla="*/ 487680 w 510175"/>
                    <a:gd name="connsiteY19" fmla="*/ 83235 h 683073"/>
                    <a:gd name="connsiteX20" fmla="*/ 406534 w 510175"/>
                    <a:gd name="connsiteY20" fmla="*/ 669495 h 683073"/>
                    <a:gd name="connsiteX21" fmla="*/ 414488 w 510175"/>
                    <a:gd name="connsiteY21" fmla="*/ 682752 h 683073"/>
                    <a:gd name="connsiteX22" fmla="*/ 417139 w 510175"/>
                    <a:gd name="connsiteY22" fmla="*/ 683073 h 683073"/>
                    <a:gd name="connsiteX23" fmla="*/ 427744 w 510175"/>
                    <a:gd name="connsiteY23" fmla="*/ 674798 h 683073"/>
                    <a:gd name="connsiteX24" fmla="*/ 381306 w 510175"/>
                    <a:gd name="connsiteY24" fmla="*/ 363068 h 683073"/>
                    <a:gd name="connsiteX25" fmla="*/ 365720 w 510175"/>
                    <a:gd name="connsiteY25" fmla="*/ 347562 h 683073"/>
                    <a:gd name="connsiteX26" fmla="*/ 381306 w 510175"/>
                    <a:gd name="connsiteY26" fmla="*/ 331976 h 683073"/>
                    <a:gd name="connsiteX27" fmla="*/ 396893 w 510175"/>
                    <a:gd name="connsiteY27" fmla="*/ 347562 h 683073"/>
                    <a:gd name="connsiteX28" fmla="*/ 381306 w 510175"/>
                    <a:gd name="connsiteY28" fmla="*/ 363068 h 68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175" h="683073">
                      <a:moveTo>
                        <a:pt x="427664" y="674798"/>
                      </a:moveTo>
                      <a:cubicBezTo>
                        <a:pt x="487680" y="436501"/>
                        <a:pt x="505516" y="215961"/>
                        <a:pt x="509854" y="72951"/>
                      </a:cubicBezTo>
                      <a:lnTo>
                        <a:pt x="510176" y="62025"/>
                      </a:lnTo>
                      <a:lnTo>
                        <a:pt x="499249" y="61703"/>
                      </a:lnTo>
                      <a:cubicBezTo>
                        <a:pt x="355115" y="57445"/>
                        <a:pt x="220219" y="37279"/>
                        <a:pt x="98179" y="1768"/>
                      </a:cubicBezTo>
                      <a:lnTo>
                        <a:pt x="91992" y="0"/>
                      </a:lnTo>
                      <a:lnTo>
                        <a:pt x="0" y="91992"/>
                      </a:lnTo>
                      <a:lnTo>
                        <a:pt x="16792" y="97536"/>
                      </a:lnTo>
                      <a:cubicBezTo>
                        <a:pt x="131441" y="135538"/>
                        <a:pt x="256534" y="160525"/>
                        <a:pt x="388778" y="171692"/>
                      </a:cubicBezTo>
                      <a:cubicBezTo>
                        <a:pt x="385645" y="218050"/>
                        <a:pt x="381306" y="264729"/>
                        <a:pt x="375923" y="310685"/>
                      </a:cubicBezTo>
                      <a:cubicBezTo>
                        <a:pt x="357846" y="313336"/>
                        <a:pt x="343866" y="328762"/>
                        <a:pt x="343866" y="347562"/>
                      </a:cubicBezTo>
                      <a:cubicBezTo>
                        <a:pt x="343866" y="368210"/>
                        <a:pt x="360658" y="385002"/>
                        <a:pt x="381306" y="385002"/>
                      </a:cubicBezTo>
                      <a:cubicBezTo>
                        <a:pt x="401954" y="385002"/>
                        <a:pt x="418746" y="368210"/>
                        <a:pt x="418746" y="347562"/>
                      </a:cubicBezTo>
                      <a:cubicBezTo>
                        <a:pt x="418746" y="332779"/>
                        <a:pt x="410069" y="320085"/>
                        <a:pt x="397616" y="314059"/>
                      </a:cubicBezTo>
                      <a:cubicBezTo>
                        <a:pt x="403481" y="263926"/>
                        <a:pt x="408141" y="212908"/>
                        <a:pt x="411355" y="162372"/>
                      </a:cubicBezTo>
                      <a:lnTo>
                        <a:pt x="412078" y="151607"/>
                      </a:lnTo>
                      <a:lnTo>
                        <a:pt x="401312" y="150803"/>
                      </a:lnTo>
                      <a:cubicBezTo>
                        <a:pt x="273326" y="140680"/>
                        <a:pt x="152169" y="117702"/>
                        <a:pt x="40653" y="82271"/>
                      </a:cubicBezTo>
                      <a:lnTo>
                        <a:pt x="98339" y="24585"/>
                      </a:lnTo>
                      <a:cubicBezTo>
                        <a:pt x="217407" y="58650"/>
                        <a:pt x="348285" y="78334"/>
                        <a:pt x="487680" y="83235"/>
                      </a:cubicBezTo>
                      <a:cubicBezTo>
                        <a:pt x="482779" y="225361"/>
                        <a:pt x="464541" y="439153"/>
                        <a:pt x="406534" y="669495"/>
                      </a:cubicBezTo>
                      <a:cubicBezTo>
                        <a:pt x="405088" y="675360"/>
                        <a:pt x="408623" y="681305"/>
                        <a:pt x="414488" y="682752"/>
                      </a:cubicBezTo>
                      <a:cubicBezTo>
                        <a:pt x="415372" y="682993"/>
                        <a:pt x="416255" y="683073"/>
                        <a:pt x="417139" y="683073"/>
                      </a:cubicBezTo>
                      <a:cubicBezTo>
                        <a:pt x="422040" y="683073"/>
                        <a:pt x="426459" y="679779"/>
                        <a:pt x="427744" y="674798"/>
                      </a:cubicBezTo>
                      <a:close/>
                      <a:moveTo>
                        <a:pt x="381306" y="363068"/>
                      </a:moveTo>
                      <a:cubicBezTo>
                        <a:pt x="372710" y="363068"/>
                        <a:pt x="365720" y="356079"/>
                        <a:pt x="365720" y="347562"/>
                      </a:cubicBezTo>
                      <a:cubicBezTo>
                        <a:pt x="365720" y="339046"/>
                        <a:pt x="372710" y="331976"/>
                        <a:pt x="381306" y="331976"/>
                      </a:cubicBezTo>
                      <a:cubicBezTo>
                        <a:pt x="389903" y="331976"/>
                        <a:pt x="396893" y="338966"/>
                        <a:pt x="396893" y="347562"/>
                      </a:cubicBezTo>
                      <a:cubicBezTo>
                        <a:pt x="396893" y="356159"/>
                        <a:pt x="389903" y="363068"/>
                        <a:pt x="381306" y="363068"/>
                      </a:cubicBezTo>
                      <a:close/>
                    </a:path>
                  </a:pathLst>
                </a:custGeom>
                <a:grpFill/>
                <a:ln w="8032"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C8F5278D-2FCC-C4DE-BDA1-286DFDF07161}"/>
                    </a:ext>
                  </a:extLst>
                </p:cNvPr>
                <p:cNvSpPr/>
                <p:nvPr/>
              </p:nvSpPr>
              <p:spPr>
                <a:xfrm>
                  <a:off x="5872753" y="4189121"/>
                  <a:ext cx="495045" cy="307391"/>
                </a:xfrm>
                <a:custGeom>
                  <a:avLst/>
                  <a:gdLst>
                    <a:gd name="connsiteX0" fmla="*/ 5357 w 495045"/>
                    <a:gd name="connsiteY0" fmla="*/ 260792 h 307391"/>
                    <a:gd name="connsiteX1" fmla="*/ 25684 w 495045"/>
                    <a:gd name="connsiteY1" fmla="*/ 272040 h 307391"/>
                    <a:gd name="connsiteX2" fmla="*/ 90440 w 495045"/>
                    <a:gd name="connsiteY2" fmla="*/ 305141 h 307391"/>
                    <a:gd name="connsiteX3" fmla="*/ 95180 w 495045"/>
                    <a:gd name="connsiteY3" fmla="*/ 307391 h 307391"/>
                    <a:gd name="connsiteX4" fmla="*/ 99921 w 495045"/>
                    <a:gd name="connsiteY4" fmla="*/ 305141 h 307391"/>
                    <a:gd name="connsiteX5" fmla="*/ 441377 w 495045"/>
                    <a:gd name="connsiteY5" fmla="*/ 72469 h 307391"/>
                    <a:gd name="connsiteX6" fmla="*/ 442180 w 495045"/>
                    <a:gd name="connsiteY6" fmla="*/ 71425 h 307391"/>
                    <a:gd name="connsiteX7" fmla="*/ 457606 w 495045"/>
                    <a:gd name="connsiteY7" fmla="*/ 74879 h 307391"/>
                    <a:gd name="connsiteX8" fmla="*/ 495046 w 495045"/>
                    <a:gd name="connsiteY8" fmla="*/ 37440 h 307391"/>
                    <a:gd name="connsiteX9" fmla="*/ 457606 w 495045"/>
                    <a:gd name="connsiteY9" fmla="*/ 0 h 307391"/>
                    <a:gd name="connsiteX10" fmla="*/ 420167 w 495045"/>
                    <a:gd name="connsiteY10" fmla="*/ 37440 h 307391"/>
                    <a:gd name="connsiteX11" fmla="*/ 425871 w 495045"/>
                    <a:gd name="connsiteY11" fmla="*/ 57043 h 307391"/>
                    <a:gd name="connsiteX12" fmla="*/ 95261 w 495045"/>
                    <a:gd name="connsiteY12" fmla="*/ 283208 h 307391"/>
                    <a:gd name="connsiteX13" fmla="*/ 36289 w 495045"/>
                    <a:gd name="connsiteY13" fmla="*/ 252919 h 307391"/>
                    <a:gd name="connsiteX14" fmla="*/ 16284 w 495045"/>
                    <a:gd name="connsiteY14" fmla="*/ 241831 h 307391"/>
                    <a:gd name="connsiteX15" fmla="*/ 1421 w 495045"/>
                    <a:gd name="connsiteY15" fmla="*/ 245929 h 307391"/>
                    <a:gd name="connsiteX16" fmla="*/ 5518 w 495045"/>
                    <a:gd name="connsiteY16" fmla="*/ 260873 h 307391"/>
                    <a:gd name="connsiteX17" fmla="*/ 457445 w 495045"/>
                    <a:gd name="connsiteY17" fmla="*/ 21853 h 307391"/>
                    <a:gd name="connsiteX18" fmla="*/ 473032 w 495045"/>
                    <a:gd name="connsiteY18" fmla="*/ 37440 h 307391"/>
                    <a:gd name="connsiteX19" fmla="*/ 457445 w 495045"/>
                    <a:gd name="connsiteY19" fmla="*/ 53026 h 307391"/>
                    <a:gd name="connsiteX20" fmla="*/ 441859 w 495045"/>
                    <a:gd name="connsiteY20" fmla="*/ 37440 h 307391"/>
                    <a:gd name="connsiteX21" fmla="*/ 457445 w 495045"/>
                    <a:gd name="connsiteY21" fmla="*/ 21853 h 30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045" h="307391">
                      <a:moveTo>
                        <a:pt x="5357" y="260792"/>
                      </a:moveTo>
                      <a:cubicBezTo>
                        <a:pt x="12106" y="264569"/>
                        <a:pt x="18855" y="268345"/>
                        <a:pt x="25684" y="272040"/>
                      </a:cubicBezTo>
                      <a:cubicBezTo>
                        <a:pt x="46814" y="283529"/>
                        <a:pt x="68587" y="294697"/>
                        <a:pt x="90440" y="305141"/>
                      </a:cubicBezTo>
                      <a:lnTo>
                        <a:pt x="95180" y="307391"/>
                      </a:lnTo>
                      <a:lnTo>
                        <a:pt x="99921" y="305141"/>
                      </a:lnTo>
                      <a:cubicBezTo>
                        <a:pt x="225577" y="245045"/>
                        <a:pt x="340467" y="166711"/>
                        <a:pt x="441377" y="72469"/>
                      </a:cubicBezTo>
                      <a:cubicBezTo>
                        <a:pt x="441698" y="72148"/>
                        <a:pt x="441859" y="71746"/>
                        <a:pt x="442180" y="71425"/>
                      </a:cubicBezTo>
                      <a:cubicBezTo>
                        <a:pt x="446921" y="73594"/>
                        <a:pt x="452143" y="74879"/>
                        <a:pt x="457606" y="74879"/>
                      </a:cubicBezTo>
                      <a:cubicBezTo>
                        <a:pt x="478254" y="74879"/>
                        <a:pt x="495046" y="58088"/>
                        <a:pt x="495046" y="37440"/>
                      </a:cubicBezTo>
                      <a:cubicBezTo>
                        <a:pt x="495046" y="16792"/>
                        <a:pt x="478254" y="0"/>
                        <a:pt x="457606" y="0"/>
                      </a:cubicBezTo>
                      <a:cubicBezTo>
                        <a:pt x="436958" y="0"/>
                        <a:pt x="420167" y="16792"/>
                        <a:pt x="420167" y="37440"/>
                      </a:cubicBezTo>
                      <a:cubicBezTo>
                        <a:pt x="420167" y="44671"/>
                        <a:pt x="422336" y="51339"/>
                        <a:pt x="425871" y="57043"/>
                      </a:cubicBezTo>
                      <a:cubicBezTo>
                        <a:pt x="328013" y="148393"/>
                        <a:pt x="216819" y="224477"/>
                        <a:pt x="95261" y="283208"/>
                      </a:cubicBezTo>
                      <a:cubicBezTo>
                        <a:pt x="75336" y="273567"/>
                        <a:pt x="55571" y="263444"/>
                        <a:pt x="36289" y="252919"/>
                      </a:cubicBezTo>
                      <a:cubicBezTo>
                        <a:pt x="29621" y="249303"/>
                        <a:pt x="22952" y="245527"/>
                        <a:pt x="16284" y="241831"/>
                      </a:cubicBezTo>
                      <a:cubicBezTo>
                        <a:pt x="11062" y="238859"/>
                        <a:pt x="4393" y="240707"/>
                        <a:pt x="1421" y="245929"/>
                      </a:cubicBezTo>
                      <a:cubicBezTo>
                        <a:pt x="-1552" y="251151"/>
                        <a:pt x="296" y="257900"/>
                        <a:pt x="5518" y="260873"/>
                      </a:cubicBezTo>
                      <a:close/>
                      <a:moveTo>
                        <a:pt x="457445" y="21853"/>
                      </a:moveTo>
                      <a:cubicBezTo>
                        <a:pt x="466042" y="21853"/>
                        <a:pt x="473032" y="28843"/>
                        <a:pt x="473032" y="37440"/>
                      </a:cubicBezTo>
                      <a:cubicBezTo>
                        <a:pt x="473032" y="46036"/>
                        <a:pt x="466042" y="53026"/>
                        <a:pt x="457445" y="53026"/>
                      </a:cubicBezTo>
                      <a:cubicBezTo>
                        <a:pt x="448849" y="53026"/>
                        <a:pt x="441859" y="46036"/>
                        <a:pt x="441859" y="37440"/>
                      </a:cubicBezTo>
                      <a:cubicBezTo>
                        <a:pt x="441859" y="28843"/>
                        <a:pt x="448849" y="21853"/>
                        <a:pt x="457445" y="21853"/>
                      </a:cubicBezTo>
                      <a:close/>
                    </a:path>
                  </a:pathLst>
                </a:custGeom>
                <a:grpFill/>
                <a:ln w="8032"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6440ED66-28EC-F5C4-7096-0F3D12F07A1C}"/>
                    </a:ext>
                  </a:extLst>
                </p:cNvPr>
                <p:cNvSpPr/>
                <p:nvPr/>
              </p:nvSpPr>
              <p:spPr>
                <a:xfrm>
                  <a:off x="5155152" y="2630715"/>
                  <a:ext cx="626306" cy="212265"/>
                </a:xfrm>
                <a:custGeom>
                  <a:avLst/>
                  <a:gdLst>
                    <a:gd name="connsiteX0" fmla="*/ 11685 w 626306"/>
                    <a:gd name="connsiteY0" fmla="*/ 165265 h 212265"/>
                    <a:gd name="connsiteX1" fmla="*/ 226762 w 626306"/>
                    <a:gd name="connsiteY1" fmla="*/ 134253 h 212265"/>
                    <a:gd name="connsiteX2" fmla="*/ 304775 w 626306"/>
                    <a:gd name="connsiteY2" fmla="*/ 212265 h 212265"/>
                    <a:gd name="connsiteX3" fmla="*/ 310881 w 626306"/>
                    <a:gd name="connsiteY3" fmla="*/ 210658 h 212265"/>
                    <a:gd name="connsiteX4" fmla="*/ 613452 w 626306"/>
                    <a:gd name="connsiteY4" fmla="*/ 92394 h 212265"/>
                    <a:gd name="connsiteX5" fmla="*/ 626307 w 626306"/>
                    <a:gd name="connsiteY5" fmla="*/ 85404 h 212265"/>
                    <a:gd name="connsiteX6" fmla="*/ 540902 w 626306"/>
                    <a:gd name="connsiteY6" fmla="*/ 0 h 212265"/>
                    <a:gd name="connsiteX7" fmla="*/ 533832 w 626306"/>
                    <a:gd name="connsiteY7" fmla="*/ 3615 h 212265"/>
                    <a:gd name="connsiteX8" fmla="*/ 400544 w 626306"/>
                    <a:gd name="connsiteY8" fmla="*/ 61623 h 212265"/>
                    <a:gd name="connsiteX9" fmla="*/ 372263 w 626306"/>
                    <a:gd name="connsiteY9" fmla="*/ 47804 h 212265"/>
                    <a:gd name="connsiteX10" fmla="*/ 336028 w 626306"/>
                    <a:gd name="connsiteY10" fmla="*/ 84038 h 212265"/>
                    <a:gd name="connsiteX11" fmla="*/ 372263 w 626306"/>
                    <a:gd name="connsiteY11" fmla="*/ 120273 h 212265"/>
                    <a:gd name="connsiteX12" fmla="*/ 408497 w 626306"/>
                    <a:gd name="connsiteY12" fmla="*/ 84038 h 212265"/>
                    <a:gd name="connsiteX13" fmla="*/ 408337 w 626306"/>
                    <a:gd name="connsiteY13" fmla="*/ 82110 h 212265"/>
                    <a:gd name="connsiteX14" fmla="*/ 536725 w 626306"/>
                    <a:gd name="connsiteY14" fmla="*/ 26754 h 212265"/>
                    <a:gd name="connsiteX15" fmla="*/ 590152 w 626306"/>
                    <a:gd name="connsiteY15" fmla="*/ 80182 h 212265"/>
                    <a:gd name="connsiteX16" fmla="*/ 311524 w 626306"/>
                    <a:gd name="connsiteY16" fmla="*/ 188002 h 212265"/>
                    <a:gd name="connsiteX17" fmla="*/ 233913 w 626306"/>
                    <a:gd name="connsiteY17" fmla="*/ 110391 h 212265"/>
                    <a:gd name="connsiteX18" fmla="*/ 228048 w 626306"/>
                    <a:gd name="connsiteY18" fmla="*/ 111676 h 212265"/>
                    <a:gd name="connsiteX19" fmla="*/ 10078 w 626306"/>
                    <a:gd name="connsiteY19" fmla="*/ 143492 h 212265"/>
                    <a:gd name="connsiteX20" fmla="*/ 35 w 626306"/>
                    <a:gd name="connsiteY20" fmla="*/ 155222 h 212265"/>
                    <a:gd name="connsiteX21" fmla="*/ 11765 w 626306"/>
                    <a:gd name="connsiteY21" fmla="*/ 165265 h 21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6306" h="212265">
                      <a:moveTo>
                        <a:pt x="11685" y="165265"/>
                      </a:moveTo>
                      <a:cubicBezTo>
                        <a:pt x="86082" y="159400"/>
                        <a:pt x="158391" y="148955"/>
                        <a:pt x="226762" y="134253"/>
                      </a:cubicBezTo>
                      <a:lnTo>
                        <a:pt x="304775" y="212265"/>
                      </a:lnTo>
                      <a:lnTo>
                        <a:pt x="310881" y="210658"/>
                      </a:lnTo>
                      <a:cubicBezTo>
                        <a:pt x="419263" y="182217"/>
                        <a:pt x="521058" y="142447"/>
                        <a:pt x="613452" y="92394"/>
                      </a:cubicBezTo>
                      <a:lnTo>
                        <a:pt x="626307" y="85404"/>
                      </a:lnTo>
                      <a:lnTo>
                        <a:pt x="540902" y="0"/>
                      </a:lnTo>
                      <a:lnTo>
                        <a:pt x="533832" y="3615"/>
                      </a:lnTo>
                      <a:cubicBezTo>
                        <a:pt x="491331" y="25388"/>
                        <a:pt x="446580" y="44751"/>
                        <a:pt x="400544" y="61623"/>
                      </a:cubicBezTo>
                      <a:cubicBezTo>
                        <a:pt x="393875" y="53267"/>
                        <a:pt x="383752" y="47804"/>
                        <a:pt x="372263" y="47804"/>
                      </a:cubicBezTo>
                      <a:cubicBezTo>
                        <a:pt x="352258" y="47804"/>
                        <a:pt x="336028" y="64033"/>
                        <a:pt x="336028" y="84038"/>
                      </a:cubicBezTo>
                      <a:cubicBezTo>
                        <a:pt x="336028" y="104044"/>
                        <a:pt x="352258" y="120273"/>
                        <a:pt x="372263" y="120273"/>
                      </a:cubicBezTo>
                      <a:cubicBezTo>
                        <a:pt x="392268" y="120273"/>
                        <a:pt x="408497" y="104044"/>
                        <a:pt x="408497" y="84038"/>
                      </a:cubicBezTo>
                      <a:cubicBezTo>
                        <a:pt x="408497" y="83396"/>
                        <a:pt x="408337" y="82753"/>
                        <a:pt x="408337" y="82110"/>
                      </a:cubicBezTo>
                      <a:cubicBezTo>
                        <a:pt x="452606" y="65881"/>
                        <a:pt x="495669" y="47402"/>
                        <a:pt x="536725" y="26754"/>
                      </a:cubicBezTo>
                      <a:lnTo>
                        <a:pt x="590152" y="80182"/>
                      </a:lnTo>
                      <a:cubicBezTo>
                        <a:pt x="504507" y="125254"/>
                        <a:pt x="410908" y="161489"/>
                        <a:pt x="311524" y="188002"/>
                      </a:cubicBezTo>
                      <a:lnTo>
                        <a:pt x="233913" y="110391"/>
                      </a:lnTo>
                      <a:lnTo>
                        <a:pt x="228048" y="111676"/>
                      </a:lnTo>
                      <a:cubicBezTo>
                        <a:pt x="158953" y="126861"/>
                        <a:pt x="85600" y="137547"/>
                        <a:pt x="10078" y="143492"/>
                      </a:cubicBezTo>
                      <a:cubicBezTo>
                        <a:pt x="4053" y="143974"/>
                        <a:pt x="-447" y="149196"/>
                        <a:pt x="35" y="155222"/>
                      </a:cubicBezTo>
                      <a:cubicBezTo>
                        <a:pt x="518" y="161248"/>
                        <a:pt x="5820" y="165747"/>
                        <a:pt x="11765" y="165265"/>
                      </a:cubicBezTo>
                      <a:close/>
                    </a:path>
                  </a:pathLst>
                </a:custGeom>
                <a:grpFill/>
                <a:ln w="8032"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69CF209F-9F9C-F096-43D9-E3E34ED7988D}"/>
                    </a:ext>
                  </a:extLst>
                </p:cNvPr>
                <p:cNvSpPr/>
                <p:nvPr/>
              </p:nvSpPr>
              <p:spPr>
                <a:xfrm>
                  <a:off x="5658694" y="2099811"/>
                  <a:ext cx="625628" cy="487760"/>
                </a:xfrm>
                <a:custGeom>
                  <a:avLst/>
                  <a:gdLst>
                    <a:gd name="connsiteX0" fmla="*/ 160444 w 625628"/>
                    <a:gd name="connsiteY0" fmla="*/ 482699 h 487760"/>
                    <a:gd name="connsiteX1" fmla="*/ 251954 w 625628"/>
                    <a:gd name="connsiteY1" fmla="*/ 412720 h 487760"/>
                    <a:gd name="connsiteX2" fmla="*/ 253160 w 625628"/>
                    <a:gd name="connsiteY2" fmla="*/ 397294 h 487760"/>
                    <a:gd name="connsiteX3" fmla="*/ 237734 w 625628"/>
                    <a:gd name="connsiteY3" fmla="*/ 396089 h 487760"/>
                    <a:gd name="connsiteX4" fmla="*/ 155624 w 625628"/>
                    <a:gd name="connsiteY4" fmla="*/ 459480 h 487760"/>
                    <a:gd name="connsiteX5" fmla="*/ 34869 w 625628"/>
                    <a:gd name="connsiteY5" fmla="*/ 338725 h 487760"/>
                    <a:gd name="connsiteX6" fmla="*/ 309239 w 625628"/>
                    <a:gd name="connsiteY6" fmla="*/ 49571 h 487760"/>
                    <a:gd name="connsiteX7" fmla="*/ 551472 w 625628"/>
                    <a:gd name="connsiteY7" fmla="*/ 316871 h 487760"/>
                    <a:gd name="connsiteX8" fmla="*/ 550749 w 625628"/>
                    <a:gd name="connsiteY8" fmla="*/ 323781 h 487760"/>
                    <a:gd name="connsiteX9" fmla="*/ 588189 w 625628"/>
                    <a:gd name="connsiteY9" fmla="*/ 361221 h 487760"/>
                    <a:gd name="connsiteX10" fmla="*/ 625628 w 625628"/>
                    <a:gd name="connsiteY10" fmla="*/ 323781 h 487760"/>
                    <a:gd name="connsiteX11" fmla="*/ 588189 w 625628"/>
                    <a:gd name="connsiteY11" fmla="*/ 286341 h 487760"/>
                    <a:gd name="connsiteX12" fmla="*/ 561756 w 625628"/>
                    <a:gd name="connsiteY12" fmla="*/ 297348 h 487760"/>
                    <a:gd name="connsiteX13" fmla="*/ 319121 w 625628"/>
                    <a:gd name="connsiteY13" fmla="*/ 20568 h 487760"/>
                    <a:gd name="connsiteX14" fmla="*/ 309239 w 625628"/>
                    <a:gd name="connsiteY14" fmla="*/ 0 h 487760"/>
                    <a:gd name="connsiteX15" fmla="*/ 299357 w 625628"/>
                    <a:gd name="connsiteY15" fmla="*/ 20568 h 487760"/>
                    <a:gd name="connsiteX16" fmla="*/ 11730 w 625628"/>
                    <a:gd name="connsiteY16" fmla="*/ 327396 h 487760"/>
                    <a:gd name="connsiteX17" fmla="*/ 0 w 625628"/>
                    <a:gd name="connsiteY17" fmla="*/ 334707 h 487760"/>
                    <a:gd name="connsiteX18" fmla="*/ 153053 w 625628"/>
                    <a:gd name="connsiteY18" fmla="*/ 487760 h 487760"/>
                    <a:gd name="connsiteX19" fmla="*/ 160524 w 625628"/>
                    <a:gd name="connsiteY19" fmla="*/ 482618 h 487760"/>
                    <a:gd name="connsiteX20" fmla="*/ 588108 w 625628"/>
                    <a:gd name="connsiteY20" fmla="*/ 308275 h 487760"/>
                    <a:gd name="connsiteX21" fmla="*/ 603695 w 625628"/>
                    <a:gd name="connsiteY21" fmla="*/ 323861 h 487760"/>
                    <a:gd name="connsiteX22" fmla="*/ 588108 w 625628"/>
                    <a:gd name="connsiteY22" fmla="*/ 339367 h 487760"/>
                    <a:gd name="connsiteX23" fmla="*/ 572522 w 625628"/>
                    <a:gd name="connsiteY23" fmla="*/ 323861 h 487760"/>
                    <a:gd name="connsiteX24" fmla="*/ 588108 w 625628"/>
                    <a:gd name="connsiteY24" fmla="*/ 308275 h 48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628" h="487760">
                      <a:moveTo>
                        <a:pt x="160444" y="482699"/>
                      </a:moveTo>
                      <a:cubicBezTo>
                        <a:pt x="192340" y="460926"/>
                        <a:pt x="223111" y="437385"/>
                        <a:pt x="251954" y="412720"/>
                      </a:cubicBezTo>
                      <a:cubicBezTo>
                        <a:pt x="256534" y="408783"/>
                        <a:pt x="257097" y="401874"/>
                        <a:pt x="253160" y="397294"/>
                      </a:cubicBezTo>
                      <a:cubicBezTo>
                        <a:pt x="249223" y="392715"/>
                        <a:pt x="242313" y="392152"/>
                        <a:pt x="237734" y="396089"/>
                      </a:cubicBezTo>
                      <a:cubicBezTo>
                        <a:pt x="211783" y="418264"/>
                        <a:pt x="184226" y="439555"/>
                        <a:pt x="155624" y="459480"/>
                      </a:cubicBezTo>
                      <a:lnTo>
                        <a:pt x="34869" y="338725"/>
                      </a:lnTo>
                      <a:cubicBezTo>
                        <a:pt x="194268" y="236207"/>
                        <a:pt x="275174" y="113604"/>
                        <a:pt x="309239" y="49571"/>
                      </a:cubicBezTo>
                      <a:cubicBezTo>
                        <a:pt x="340412" y="108061"/>
                        <a:pt x="412881" y="219014"/>
                        <a:pt x="551472" y="316871"/>
                      </a:cubicBezTo>
                      <a:cubicBezTo>
                        <a:pt x="551070" y="319121"/>
                        <a:pt x="550749" y="321451"/>
                        <a:pt x="550749" y="323781"/>
                      </a:cubicBezTo>
                      <a:cubicBezTo>
                        <a:pt x="550749" y="344429"/>
                        <a:pt x="567540" y="361221"/>
                        <a:pt x="588189" y="361221"/>
                      </a:cubicBezTo>
                      <a:cubicBezTo>
                        <a:pt x="608837" y="361221"/>
                        <a:pt x="625628" y="344429"/>
                        <a:pt x="625628" y="323781"/>
                      </a:cubicBezTo>
                      <a:cubicBezTo>
                        <a:pt x="625628" y="303133"/>
                        <a:pt x="608837" y="286341"/>
                        <a:pt x="588189" y="286341"/>
                      </a:cubicBezTo>
                      <a:cubicBezTo>
                        <a:pt x="577824" y="286341"/>
                        <a:pt x="568505" y="290519"/>
                        <a:pt x="561756" y="297348"/>
                      </a:cubicBezTo>
                      <a:cubicBezTo>
                        <a:pt x="411515" y="190573"/>
                        <a:pt x="342179" y="68613"/>
                        <a:pt x="319121" y="20568"/>
                      </a:cubicBezTo>
                      <a:lnTo>
                        <a:pt x="309239" y="0"/>
                      </a:lnTo>
                      <a:lnTo>
                        <a:pt x="299357" y="20568"/>
                      </a:lnTo>
                      <a:cubicBezTo>
                        <a:pt x="273085" y="75361"/>
                        <a:pt x="192501" y="214917"/>
                        <a:pt x="11730" y="327396"/>
                      </a:cubicBezTo>
                      <a:lnTo>
                        <a:pt x="0" y="334707"/>
                      </a:lnTo>
                      <a:lnTo>
                        <a:pt x="153053" y="487760"/>
                      </a:lnTo>
                      <a:lnTo>
                        <a:pt x="160524" y="482618"/>
                      </a:lnTo>
                      <a:close/>
                      <a:moveTo>
                        <a:pt x="588108" y="308275"/>
                      </a:moveTo>
                      <a:cubicBezTo>
                        <a:pt x="596705" y="308275"/>
                        <a:pt x="603695" y="315265"/>
                        <a:pt x="603695" y="323861"/>
                      </a:cubicBezTo>
                      <a:cubicBezTo>
                        <a:pt x="603695" y="332458"/>
                        <a:pt x="596705" y="339367"/>
                        <a:pt x="588108" y="339367"/>
                      </a:cubicBezTo>
                      <a:cubicBezTo>
                        <a:pt x="579512" y="339367"/>
                        <a:pt x="572522" y="332377"/>
                        <a:pt x="572522" y="323861"/>
                      </a:cubicBezTo>
                      <a:cubicBezTo>
                        <a:pt x="572522" y="315345"/>
                        <a:pt x="579512" y="308275"/>
                        <a:pt x="588108" y="308275"/>
                      </a:cubicBezTo>
                      <a:close/>
                    </a:path>
                  </a:pathLst>
                </a:custGeom>
                <a:grpFill/>
                <a:ln w="8032"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90D187A3-A0B1-2362-85EF-1DB7CD99E1B0}"/>
                    </a:ext>
                  </a:extLst>
                </p:cNvPr>
                <p:cNvSpPr/>
                <p:nvPr/>
              </p:nvSpPr>
              <p:spPr>
                <a:xfrm>
                  <a:off x="5957007" y="2269334"/>
                  <a:ext cx="427985" cy="459800"/>
                </a:xfrm>
                <a:custGeom>
                  <a:avLst/>
                  <a:gdLst>
                    <a:gd name="connsiteX0" fmla="*/ 236770 w 427985"/>
                    <a:gd name="connsiteY0" fmla="*/ 250508 h 459800"/>
                    <a:gd name="connsiteX1" fmla="*/ 251874 w 427985"/>
                    <a:gd name="connsiteY1" fmla="*/ 247214 h 459800"/>
                    <a:gd name="connsiteX2" fmla="*/ 248580 w 427985"/>
                    <a:gd name="connsiteY2" fmla="*/ 232110 h 459800"/>
                    <a:gd name="connsiteX3" fmla="*/ 19523 w 427985"/>
                    <a:gd name="connsiteY3" fmla="*/ 25147 h 459800"/>
                    <a:gd name="connsiteX4" fmla="*/ 0 w 427985"/>
                    <a:gd name="connsiteY4" fmla="*/ 0 h 459800"/>
                    <a:gd name="connsiteX5" fmla="*/ 0 w 427985"/>
                    <a:gd name="connsiteY5" fmla="*/ 179244 h 459800"/>
                    <a:gd name="connsiteX6" fmla="*/ 3133 w 427985"/>
                    <a:gd name="connsiteY6" fmla="*/ 182458 h 459800"/>
                    <a:gd name="connsiteX7" fmla="*/ 69336 w 427985"/>
                    <a:gd name="connsiteY7" fmla="*/ 244322 h 459800"/>
                    <a:gd name="connsiteX8" fmla="*/ 355837 w 427985"/>
                    <a:gd name="connsiteY8" fmla="*/ 420112 h 459800"/>
                    <a:gd name="connsiteX9" fmla="*/ 355516 w 427985"/>
                    <a:gd name="connsiteY9" fmla="*/ 423566 h 459800"/>
                    <a:gd name="connsiteX10" fmla="*/ 391751 w 427985"/>
                    <a:gd name="connsiteY10" fmla="*/ 459801 h 459800"/>
                    <a:gd name="connsiteX11" fmla="*/ 427985 w 427985"/>
                    <a:gd name="connsiteY11" fmla="*/ 423566 h 459800"/>
                    <a:gd name="connsiteX12" fmla="*/ 391751 w 427985"/>
                    <a:gd name="connsiteY12" fmla="*/ 387332 h 459800"/>
                    <a:gd name="connsiteX13" fmla="*/ 364434 w 427985"/>
                    <a:gd name="connsiteY13" fmla="*/ 399946 h 459800"/>
                    <a:gd name="connsiteX14" fmla="*/ 83556 w 427985"/>
                    <a:gd name="connsiteY14" fmla="*/ 227611 h 459800"/>
                    <a:gd name="connsiteX15" fmla="*/ 21933 w 427985"/>
                    <a:gd name="connsiteY15" fmla="*/ 170246 h 459800"/>
                    <a:gd name="connsiteX16" fmla="*/ 21933 w 427985"/>
                    <a:gd name="connsiteY16" fmla="*/ 62748 h 459800"/>
                    <a:gd name="connsiteX17" fmla="*/ 236930 w 427985"/>
                    <a:gd name="connsiteY17" fmla="*/ 250508 h 4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985" h="459800">
                      <a:moveTo>
                        <a:pt x="236770" y="250508"/>
                      </a:moveTo>
                      <a:cubicBezTo>
                        <a:pt x="241831" y="253722"/>
                        <a:pt x="248580" y="252276"/>
                        <a:pt x="251874" y="247214"/>
                      </a:cubicBezTo>
                      <a:cubicBezTo>
                        <a:pt x="255088" y="242153"/>
                        <a:pt x="253642" y="235324"/>
                        <a:pt x="248580" y="232110"/>
                      </a:cubicBezTo>
                      <a:cubicBezTo>
                        <a:pt x="158918" y="174745"/>
                        <a:pt x="81789" y="105088"/>
                        <a:pt x="19523" y="25147"/>
                      </a:cubicBezTo>
                      <a:lnTo>
                        <a:pt x="0" y="0"/>
                      </a:lnTo>
                      <a:lnTo>
                        <a:pt x="0" y="179244"/>
                      </a:lnTo>
                      <a:lnTo>
                        <a:pt x="3133" y="182458"/>
                      </a:lnTo>
                      <a:cubicBezTo>
                        <a:pt x="24183" y="203910"/>
                        <a:pt x="46438" y="224718"/>
                        <a:pt x="69336" y="244322"/>
                      </a:cubicBezTo>
                      <a:cubicBezTo>
                        <a:pt x="152892" y="315747"/>
                        <a:pt x="249303" y="374879"/>
                        <a:pt x="355837" y="420112"/>
                      </a:cubicBezTo>
                      <a:cubicBezTo>
                        <a:pt x="355757" y="421236"/>
                        <a:pt x="355516" y="422361"/>
                        <a:pt x="355516" y="423566"/>
                      </a:cubicBezTo>
                      <a:cubicBezTo>
                        <a:pt x="355516" y="443572"/>
                        <a:pt x="371745" y="459801"/>
                        <a:pt x="391751" y="459801"/>
                      </a:cubicBezTo>
                      <a:cubicBezTo>
                        <a:pt x="411756" y="459801"/>
                        <a:pt x="427985" y="443572"/>
                        <a:pt x="427985" y="423566"/>
                      </a:cubicBezTo>
                      <a:cubicBezTo>
                        <a:pt x="427985" y="403561"/>
                        <a:pt x="411756" y="387332"/>
                        <a:pt x="391751" y="387332"/>
                      </a:cubicBezTo>
                      <a:cubicBezTo>
                        <a:pt x="380824" y="387332"/>
                        <a:pt x="371103" y="392313"/>
                        <a:pt x="364434" y="399946"/>
                      </a:cubicBezTo>
                      <a:cubicBezTo>
                        <a:pt x="259908" y="355516"/>
                        <a:pt x="165426" y="297589"/>
                        <a:pt x="83556" y="227611"/>
                      </a:cubicBezTo>
                      <a:cubicBezTo>
                        <a:pt x="62266" y="209373"/>
                        <a:pt x="41537" y="190091"/>
                        <a:pt x="21933" y="170246"/>
                      </a:cubicBezTo>
                      <a:lnTo>
                        <a:pt x="21933" y="62748"/>
                      </a:lnTo>
                      <a:cubicBezTo>
                        <a:pt x="82110" y="134574"/>
                        <a:pt x="154258" y="197643"/>
                        <a:pt x="236930" y="250508"/>
                      </a:cubicBezTo>
                      <a:close/>
                    </a:path>
                  </a:pathLst>
                </a:custGeom>
                <a:grpFill/>
                <a:ln w="8032"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EA694FA3-C7B8-1536-70F6-DE1F43028EBC}"/>
                    </a:ext>
                  </a:extLst>
                </p:cNvPr>
                <p:cNvSpPr/>
                <p:nvPr/>
              </p:nvSpPr>
              <p:spPr>
                <a:xfrm>
                  <a:off x="5776637" y="2358612"/>
                  <a:ext cx="142992" cy="135600"/>
                </a:xfrm>
                <a:custGeom>
                  <a:avLst/>
                  <a:gdLst>
                    <a:gd name="connsiteX0" fmla="*/ 139957 w 142992"/>
                    <a:gd name="connsiteY0" fmla="*/ 18461 h 135600"/>
                    <a:gd name="connsiteX1" fmla="*/ 139636 w 142992"/>
                    <a:gd name="connsiteY1" fmla="*/ 3035 h 135600"/>
                    <a:gd name="connsiteX2" fmla="*/ 124210 w 142992"/>
                    <a:gd name="connsiteY2" fmla="*/ 3357 h 135600"/>
                    <a:gd name="connsiteX3" fmla="*/ 54713 w 142992"/>
                    <a:gd name="connsiteY3" fmla="*/ 68354 h 135600"/>
                    <a:gd name="connsiteX4" fmla="*/ 36235 w 142992"/>
                    <a:gd name="connsiteY4" fmla="*/ 63132 h 135600"/>
                    <a:gd name="connsiteX5" fmla="*/ 0 w 142992"/>
                    <a:gd name="connsiteY5" fmla="*/ 99366 h 135600"/>
                    <a:gd name="connsiteX6" fmla="*/ 36235 w 142992"/>
                    <a:gd name="connsiteY6" fmla="*/ 135601 h 135600"/>
                    <a:gd name="connsiteX7" fmla="*/ 72469 w 142992"/>
                    <a:gd name="connsiteY7" fmla="*/ 99366 h 135600"/>
                    <a:gd name="connsiteX8" fmla="*/ 69336 w 142992"/>
                    <a:gd name="connsiteY8" fmla="*/ 84664 h 135600"/>
                    <a:gd name="connsiteX9" fmla="*/ 140037 w 142992"/>
                    <a:gd name="connsiteY9" fmla="*/ 18461 h 1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992" h="135600">
                      <a:moveTo>
                        <a:pt x="139957" y="18461"/>
                      </a:moveTo>
                      <a:cubicBezTo>
                        <a:pt x="144135" y="14123"/>
                        <a:pt x="143974" y="7213"/>
                        <a:pt x="139636" y="3035"/>
                      </a:cubicBezTo>
                      <a:cubicBezTo>
                        <a:pt x="135297" y="-1142"/>
                        <a:pt x="128388" y="-982"/>
                        <a:pt x="124210" y="3357"/>
                      </a:cubicBezTo>
                      <a:cubicBezTo>
                        <a:pt x="102437" y="26013"/>
                        <a:pt x="79138" y="47786"/>
                        <a:pt x="54713" y="68354"/>
                      </a:cubicBezTo>
                      <a:cubicBezTo>
                        <a:pt x="49250" y="65140"/>
                        <a:pt x="42983" y="63132"/>
                        <a:pt x="36235" y="63132"/>
                      </a:cubicBezTo>
                      <a:cubicBezTo>
                        <a:pt x="16229" y="63132"/>
                        <a:pt x="0" y="79361"/>
                        <a:pt x="0" y="99366"/>
                      </a:cubicBezTo>
                      <a:cubicBezTo>
                        <a:pt x="0" y="119372"/>
                        <a:pt x="16229" y="135601"/>
                        <a:pt x="36235" y="135601"/>
                      </a:cubicBezTo>
                      <a:cubicBezTo>
                        <a:pt x="56240" y="135601"/>
                        <a:pt x="72469" y="119372"/>
                        <a:pt x="72469" y="99366"/>
                      </a:cubicBezTo>
                      <a:cubicBezTo>
                        <a:pt x="72469" y="94144"/>
                        <a:pt x="71344" y="89163"/>
                        <a:pt x="69336" y="84664"/>
                      </a:cubicBezTo>
                      <a:cubicBezTo>
                        <a:pt x="94162" y="63694"/>
                        <a:pt x="117863" y="41520"/>
                        <a:pt x="140037" y="18461"/>
                      </a:cubicBezTo>
                      <a:close/>
                    </a:path>
                  </a:pathLst>
                </a:custGeom>
                <a:grpFill/>
                <a:ln w="8032"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C9D333E-1E3C-F645-9E30-1C9AAEAC0913}"/>
                    </a:ext>
                  </a:extLst>
                </p:cNvPr>
                <p:cNvSpPr/>
                <p:nvPr/>
              </p:nvSpPr>
              <p:spPr>
                <a:xfrm>
                  <a:off x="5502267" y="4114483"/>
                  <a:ext cx="321049" cy="412639"/>
                </a:xfrm>
                <a:custGeom>
                  <a:avLst/>
                  <a:gdLst>
                    <a:gd name="connsiteX0" fmla="*/ 86850 w 321049"/>
                    <a:gd name="connsiteY0" fmla="*/ 215399 h 412639"/>
                    <a:gd name="connsiteX1" fmla="*/ 71424 w 321049"/>
                    <a:gd name="connsiteY1" fmla="*/ 216202 h 412639"/>
                    <a:gd name="connsiteX2" fmla="*/ 72228 w 321049"/>
                    <a:gd name="connsiteY2" fmla="*/ 231628 h 412639"/>
                    <a:gd name="connsiteX3" fmla="*/ 304499 w 321049"/>
                    <a:gd name="connsiteY3" fmla="*/ 402838 h 412639"/>
                    <a:gd name="connsiteX4" fmla="*/ 321049 w 321049"/>
                    <a:gd name="connsiteY4" fmla="*/ 412640 h 412639"/>
                    <a:gd name="connsiteX5" fmla="*/ 321049 w 321049"/>
                    <a:gd name="connsiteY5" fmla="*/ 276700 h 412639"/>
                    <a:gd name="connsiteX6" fmla="*/ 316068 w 321049"/>
                    <a:gd name="connsiteY6" fmla="*/ 273486 h 412639"/>
                    <a:gd name="connsiteX7" fmla="*/ 65640 w 321049"/>
                    <a:gd name="connsiteY7" fmla="*/ 61784 h 412639"/>
                    <a:gd name="connsiteX8" fmla="*/ 74879 w 321049"/>
                    <a:gd name="connsiteY8" fmla="*/ 37440 h 412639"/>
                    <a:gd name="connsiteX9" fmla="*/ 37440 w 321049"/>
                    <a:gd name="connsiteY9" fmla="*/ 0 h 412639"/>
                    <a:gd name="connsiteX10" fmla="*/ 0 w 321049"/>
                    <a:gd name="connsiteY10" fmla="*/ 37440 h 412639"/>
                    <a:gd name="connsiteX11" fmla="*/ 37440 w 321049"/>
                    <a:gd name="connsiteY11" fmla="*/ 74879 h 412639"/>
                    <a:gd name="connsiteX12" fmla="*/ 46679 w 321049"/>
                    <a:gd name="connsiteY12" fmla="*/ 73594 h 412639"/>
                    <a:gd name="connsiteX13" fmla="*/ 46759 w 321049"/>
                    <a:gd name="connsiteY13" fmla="*/ 73754 h 412639"/>
                    <a:gd name="connsiteX14" fmla="*/ 299116 w 321049"/>
                    <a:gd name="connsiteY14" fmla="*/ 288591 h 412639"/>
                    <a:gd name="connsiteX15" fmla="*/ 299116 w 321049"/>
                    <a:gd name="connsiteY15" fmla="*/ 374156 h 412639"/>
                    <a:gd name="connsiteX16" fmla="*/ 86850 w 321049"/>
                    <a:gd name="connsiteY16" fmla="*/ 215479 h 412639"/>
                    <a:gd name="connsiteX17" fmla="*/ 21853 w 321049"/>
                    <a:gd name="connsiteY17" fmla="*/ 37359 h 412639"/>
                    <a:gd name="connsiteX18" fmla="*/ 37359 w 321049"/>
                    <a:gd name="connsiteY18" fmla="*/ 21773 h 412639"/>
                    <a:gd name="connsiteX19" fmla="*/ 52946 w 321049"/>
                    <a:gd name="connsiteY19" fmla="*/ 37359 h 412639"/>
                    <a:gd name="connsiteX20" fmla="*/ 37359 w 321049"/>
                    <a:gd name="connsiteY20" fmla="*/ 52946 h 412639"/>
                    <a:gd name="connsiteX21" fmla="*/ 21853 w 321049"/>
                    <a:gd name="connsiteY21" fmla="*/ 37359 h 41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1049" h="412639">
                      <a:moveTo>
                        <a:pt x="86850" y="215399"/>
                      </a:moveTo>
                      <a:cubicBezTo>
                        <a:pt x="82351" y="211381"/>
                        <a:pt x="75442" y="211703"/>
                        <a:pt x="71424" y="216202"/>
                      </a:cubicBezTo>
                      <a:cubicBezTo>
                        <a:pt x="67407" y="220701"/>
                        <a:pt x="67729" y="227611"/>
                        <a:pt x="72228" y="231628"/>
                      </a:cubicBezTo>
                      <a:cubicBezTo>
                        <a:pt x="143492" y="296063"/>
                        <a:pt x="221665" y="353668"/>
                        <a:pt x="304499" y="402838"/>
                      </a:cubicBezTo>
                      <a:lnTo>
                        <a:pt x="321049" y="412640"/>
                      </a:lnTo>
                      <a:lnTo>
                        <a:pt x="321049" y="276700"/>
                      </a:lnTo>
                      <a:lnTo>
                        <a:pt x="316068" y="273486"/>
                      </a:lnTo>
                      <a:cubicBezTo>
                        <a:pt x="224799" y="214033"/>
                        <a:pt x="140600" y="142769"/>
                        <a:pt x="65640" y="61784"/>
                      </a:cubicBezTo>
                      <a:cubicBezTo>
                        <a:pt x="71344" y="55195"/>
                        <a:pt x="74879" y="46759"/>
                        <a:pt x="74879" y="37440"/>
                      </a:cubicBezTo>
                      <a:cubicBezTo>
                        <a:pt x="74879" y="16792"/>
                        <a:pt x="58088" y="0"/>
                        <a:pt x="37440" y="0"/>
                      </a:cubicBezTo>
                      <a:cubicBezTo>
                        <a:pt x="16792" y="0"/>
                        <a:pt x="0" y="16792"/>
                        <a:pt x="0" y="37440"/>
                      </a:cubicBezTo>
                      <a:cubicBezTo>
                        <a:pt x="0" y="58088"/>
                        <a:pt x="16792" y="74879"/>
                        <a:pt x="37440" y="74879"/>
                      </a:cubicBezTo>
                      <a:cubicBezTo>
                        <a:pt x="40653" y="74879"/>
                        <a:pt x="43706" y="74317"/>
                        <a:pt x="46679" y="73594"/>
                      </a:cubicBezTo>
                      <a:cubicBezTo>
                        <a:pt x="46679" y="73594"/>
                        <a:pt x="46679" y="73674"/>
                        <a:pt x="46759" y="73754"/>
                      </a:cubicBezTo>
                      <a:cubicBezTo>
                        <a:pt x="122282" y="155784"/>
                        <a:pt x="207123" y="228093"/>
                        <a:pt x="299116" y="288591"/>
                      </a:cubicBezTo>
                      <a:lnTo>
                        <a:pt x="299116" y="374156"/>
                      </a:lnTo>
                      <a:cubicBezTo>
                        <a:pt x="223594" y="328039"/>
                        <a:pt x="152249" y="274692"/>
                        <a:pt x="86850" y="215479"/>
                      </a:cubicBezTo>
                      <a:close/>
                      <a:moveTo>
                        <a:pt x="21853" y="37359"/>
                      </a:moveTo>
                      <a:cubicBezTo>
                        <a:pt x="21853" y="28763"/>
                        <a:pt x="28843" y="21773"/>
                        <a:pt x="37359" y="21773"/>
                      </a:cubicBezTo>
                      <a:cubicBezTo>
                        <a:pt x="45876" y="21773"/>
                        <a:pt x="52946" y="28763"/>
                        <a:pt x="52946" y="37359"/>
                      </a:cubicBezTo>
                      <a:cubicBezTo>
                        <a:pt x="52946" y="45956"/>
                        <a:pt x="45956" y="52946"/>
                        <a:pt x="37359" y="52946"/>
                      </a:cubicBezTo>
                      <a:cubicBezTo>
                        <a:pt x="28763" y="52946"/>
                        <a:pt x="21853" y="45956"/>
                        <a:pt x="21853" y="37359"/>
                      </a:cubicBezTo>
                      <a:close/>
                    </a:path>
                  </a:pathLst>
                </a:custGeom>
                <a:grpFill/>
                <a:ln w="8032"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A5508AFB-5CE5-5006-CA0E-C2DAA916429B}"/>
                    </a:ext>
                  </a:extLst>
                </p:cNvPr>
                <p:cNvSpPr/>
                <p:nvPr/>
              </p:nvSpPr>
              <p:spPr>
                <a:xfrm>
                  <a:off x="4872582" y="2447614"/>
                  <a:ext cx="746342" cy="903452"/>
                </a:xfrm>
                <a:custGeom>
                  <a:avLst/>
                  <a:gdLst>
                    <a:gd name="connsiteX0" fmla="*/ 88256 w 746342"/>
                    <a:gd name="connsiteY0" fmla="*/ 890277 h 903452"/>
                    <a:gd name="connsiteX1" fmla="*/ 24062 w 746342"/>
                    <a:gd name="connsiteY1" fmla="*/ 162292 h 903452"/>
                    <a:gd name="connsiteX2" fmla="*/ 682952 w 746342"/>
                    <a:gd name="connsiteY2" fmla="*/ 64354 h 903452"/>
                    <a:gd name="connsiteX3" fmla="*/ 708903 w 746342"/>
                    <a:gd name="connsiteY3" fmla="*/ 74879 h 903452"/>
                    <a:gd name="connsiteX4" fmla="*/ 746343 w 746342"/>
                    <a:gd name="connsiteY4" fmla="*/ 37440 h 903452"/>
                    <a:gd name="connsiteX5" fmla="*/ 708903 w 746342"/>
                    <a:gd name="connsiteY5" fmla="*/ 0 h 903452"/>
                    <a:gd name="connsiteX6" fmla="*/ 671463 w 746342"/>
                    <a:gd name="connsiteY6" fmla="*/ 37440 h 903452"/>
                    <a:gd name="connsiteX7" fmla="*/ 672267 w 746342"/>
                    <a:gd name="connsiteY7" fmla="*/ 45072 h 903452"/>
                    <a:gd name="connsiteX8" fmla="*/ 14501 w 746342"/>
                    <a:gd name="connsiteY8" fmla="*/ 139716 h 903452"/>
                    <a:gd name="connsiteX9" fmla="*/ 3655 w 746342"/>
                    <a:gd name="connsiteY9" fmla="*/ 138993 h 903452"/>
                    <a:gd name="connsiteX10" fmla="*/ 2852 w 746342"/>
                    <a:gd name="connsiteY10" fmla="*/ 149839 h 903452"/>
                    <a:gd name="connsiteX11" fmla="*/ 66885 w 746342"/>
                    <a:gd name="connsiteY11" fmla="*/ 894776 h 903452"/>
                    <a:gd name="connsiteX12" fmla="*/ 77570 w 746342"/>
                    <a:gd name="connsiteY12" fmla="*/ 903453 h 903452"/>
                    <a:gd name="connsiteX13" fmla="*/ 79900 w 746342"/>
                    <a:gd name="connsiteY13" fmla="*/ 903212 h 903452"/>
                    <a:gd name="connsiteX14" fmla="*/ 88336 w 746342"/>
                    <a:gd name="connsiteY14" fmla="*/ 890196 h 903452"/>
                    <a:gd name="connsiteX15" fmla="*/ 708903 w 746342"/>
                    <a:gd name="connsiteY15" fmla="*/ 21934 h 903452"/>
                    <a:gd name="connsiteX16" fmla="*/ 724409 w 746342"/>
                    <a:gd name="connsiteY16" fmla="*/ 37520 h 903452"/>
                    <a:gd name="connsiteX17" fmla="*/ 708903 w 746342"/>
                    <a:gd name="connsiteY17" fmla="*/ 53106 h 903452"/>
                    <a:gd name="connsiteX18" fmla="*/ 693317 w 746342"/>
                    <a:gd name="connsiteY18" fmla="*/ 37520 h 903452"/>
                    <a:gd name="connsiteX19" fmla="*/ 708903 w 746342"/>
                    <a:gd name="connsiteY19" fmla="*/ 21934 h 90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6342" h="903452">
                      <a:moveTo>
                        <a:pt x="88256" y="890277"/>
                      </a:moveTo>
                      <a:cubicBezTo>
                        <a:pt x="10725" y="528333"/>
                        <a:pt x="21009" y="222710"/>
                        <a:pt x="24062" y="162292"/>
                      </a:cubicBezTo>
                      <a:cubicBezTo>
                        <a:pt x="277704" y="177236"/>
                        <a:pt x="499289" y="144295"/>
                        <a:pt x="682952" y="64354"/>
                      </a:cubicBezTo>
                      <a:cubicBezTo>
                        <a:pt x="689701" y="70862"/>
                        <a:pt x="698780" y="74879"/>
                        <a:pt x="708903" y="74879"/>
                      </a:cubicBezTo>
                      <a:cubicBezTo>
                        <a:pt x="729551" y="74879"/>
                        <a:pt x="746343" y="58088"/>
                        <a:pt x="746343" y="37440"/>
                      </a:cubicBezTo>
                      <a:cubicBezTo>
                        <a:pt x="746343" y="16792"/>
                        <a:pt x="729551" y="0"/>
                        <a:pt x="708903" y="0"/>
                      </a:cubicBezTo>
                      <a:cubicBezTo>
                        <a:pt x="688255" y="0"/>
                        <a:pt x="671463" y="16792"/>
                        <a:pt x="671463" y="37440"/>
                      </a:cubicBezTo>
                      <a:cubicBezTo>
                        <a:pt x="671463" y="40091"/>
                        <a:pt x="671704" y="42582"/>
                        <a:pt x="672267" y="45072"/>
                      </a:cubicBezTo>
                      <a:cubicBezTo>
                        <a:pt x="489487" y="124129"/>
                        <a:pt x="268224" y="156025"/>
                        <a:pt x="14501" y="139716"/>
                      </a:cubicBezTo>
                      <a:lnTo>
                        <a:pt x="3655" y="138993"/>
                      </a:lnTo>
                      <a:lnTo>
                        <a:pt x="2852" y="149839"/>
                      </a:lnTo>
                      <a:cubicBezTo>
                        <a:pt x="2611" y="153213"/>
                        <a:pt x="-20126" y="489046"/>
                        <a:pt x="66885" y="894776"/>
                      </a:cubicBezTo>
                      <a:cubicBezTo>
                        <a:pt x="68010" y="899918"/>
                        <a:pt x="72509" y="903453"/>
                        <a:pt x="77570" y="903453"/>
                      </a:cubicBezTo>
                      <a:cubicBezTo>
                        <a:pt x="78294" y="903453"/>
                        <a:pt x="79097" y="903373"/>
                        <a:pt x="79900" y="903212"/>
                      </a:cubicBezTo>
                      <a:cubicBezTo>
                        <a:pt x="85846" y="901926"/>
                        <a:pt x="89541" y="896142"/>
                        <a:pt x="88336" y="890196"/>
                      </a:cubicBezTo>
                      <a:close/>
                      <a:moveTo>
                        <a:pt x="708903" y="21934"/>
                      </a:moveTo>
                      <a:cubicBezTo>
                        <a:pt x="717500" y="21934"/>
                        <a:pt x="724409" y="28923"/>
                        <a:pt x="724409" y="37520"/>
                      </a:cubicBezTo>
                      <a:cubicBezTo>
                        <a:pt x="724409" y="46117"/>
                        <a:pt x="717419" y="53106"/>
                        <a:pt x="708903" y="53106"/>
                      </a:cubicBezTo>
                      <a:cubicBezTo>
                        <a:pt x="700387" y="53106"/>
                        <a:pt x="693317" y="46117"/>
                        <a:pt x="693317" y="37520"/>
                      </a:cubicBezTo>
                      <a:cubicBezTo>
                        <a:pt x="693317" y="28923"/>
                        <a:pt x="700307" y="21934"/>
                        <a:pt x="708903" y="21934"/>
                      </a:cubicBezTo>
                      <a:close/>
                    </a:path>
                  </a:pathLst>
                </a:custGeom>
                <a:grpFill/>
                <a:ln w="8032"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628D1C31-6F0B-33B6-EB87-9EF3A2B1D78C}"/>
                    </a:ext>
                  </a:extLst>
                </p:cNvPr>
                <p:cNvSpPr/>
                <p:nvPr/>
              </p:nvSpPr>
              <p:spPr>
                <a:xfrm>
                  <a:off x="6245276" y="2464647"/>
                  <a:ext cx="815100" cy="253400"/>
                </a:xfrm>
                <a:custGeom>
                  <a:avLst/>
                  <a:gdLst>
                    <a:gd name="connsiteX0" fmla="*/ 12855 w 815100"/>
                    <a:gd name="connsiteY0" fmla="*/ 93117 h 253400"/>
                    <a:gd name="connsiteX1" fmla="*/ 422040 w 815100"/>
                    <a:gd name="connsiteY1" fmla="*/ 224879 h 253400"/>
                    <a:gd name="connsiteX2" fmla="*/ 458275 w 815100"/>
                    <a:gd name="connsiteY2" fmla="*/ 253401 h 253400"/>
                    <a:gd name="connsiteX3" fmla="*/ 495714 w 815100"/>
                    <a:gd name="connsiteY3" fmla="*/ 215961 h 253400"/>
                    <a:gd name="connsiteX4" fmla="*/ 458275 w 815100"/>
                    <a:gd name="connsiteY4" fmla="*/ 178521 h 253400"/>
                    <a:gd name="connsiteX5" fmla="*/ 423325 w 815100"/>
                    <a:gd name="connsiteY5" fmla="*/ 202945 h 253400"/>
                    <a:gd name="connsiteX6" fmla="*/ 36235 w 815100"/>
                    <a:gd name="connsiteY6" fmla="*/ 80825 h 253400"/>
                    <a:gd name="connsiteX7" fmla="*/ 90385 w 815100"/>
                    <a:gd name="connsiteY7" fmla="*/ 26674 h 253400"/>
                    <a:gd name="connsiteX8" fmla="*/ 804873 w 815100"/>
                    <a:gd name="connsiteY8" fmla="*/ 144617 h 253400"/>
                    <a:gd name="connsiteX9" fmla="*/ 815076 w 815100"/>
                    <a:gd name="connsiteY9" fmla="*/ 132967 h 253400"/>
                    <a:gd name="connsiteX10" fmla="*/ 803427 w 815100"/>
                    <a:gd name="connsiteY10" fmla="*/ 122764 h 253400"/>
                    <a:gd name="connsiteX11" fmla="*/ 93117 w 815100"/>
                    <a:gd name="connsiteY11" fmla="*/ 3535 h 253400"/>
                    <a:gd name="connsiteX12" fmla="*/ 86047 w 815100"/>
                    <a:gd name="connsiteY12" fmla="*/ 0 h 253400"/>
                    <a:gd name="connsiteX13" fmla="*/ 0 w 815100"/>
                    <a:gd name="connsiteY13" fmla="*/ 86047 h 253400"/>
                    <a:gd name="connsiteX14" fmla="*/ 12855 w 815100"/>
                    <a:gd name="connsiteY14" fmla="*/ 93037 h 253400"/>
                    <a:gd name="connsiteX15" fmla="*/ 458275 w 815100"/>
                    <a:gd name="connsiteY15" fmla="*/ 200375 h 253400"/>
                    <a:gd name="connsiteX16" fmla="*/ 473861 w 815100"/>
                    <a:gd name="connsiteY16" fmla="*/ 215961 h 253400"/>
                    <a:gd name="connsiteX17" fmla="*/ 458275 w 815100"/>
                    <a:gd name="connsiteY17" fmla="*/ 231467 h 253400"/>
                    <a:gd name="connsiteX18" fmla="*/ 442688 w 815100"/>
                    <a:gd name="connsiteY18" fmla="*/ 215961 h 253400"/>
                    <a:gd name="connsiteX19" fmla="*/ 458275 w 815100"/>
                    <a:gd name="connsiteY19" fmla="*/ 200375 h 25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100" h="253400">
                      <a:moveTo>
                        <a:pt x="12855" y="93117"/>
                      </a:moveTo>
                      <a:cubicBezTo>
                        <a:pt x="132405" y="157873"/>
                        <a:pt x="270112" y="202142"/>
                        <a:pt x="422040" y="224879"/>
                      </a:cubicBezTo>
                      <a:cubicBezTo>
                        <a:pt x="426057" y="241189"/>
                        <a:pt x="440760" y="253401"/>
                        <a:pt x="458275" y="253401"/>
                      </a:cubicBezTo>
                      <a:cubicBezTo>
                        <a:pt x="478923" y="253401"/>
                        <a:pt x="495714" y="236609"/>
                        <a:pt x="495714" y="215961"/>
                      </a:cubicBezTo>
                      <a:cubicBezTo>
                        <a:pt x="495714" y="195313"/>
                        <a:pt x="478923" y="178521"/>
                        <a:pt x="458275" y="178521"/>
                      </a:cubicBezTo>
                      <a:cubicBezTo>
                        <a:pt x="442206" y="178521"/>
                        <a:pt x="428628" y="188725"/>
                        <a:pt x="423325" y="202945"/>
                      </a:cubicBezTo>
                      <a:cubicBezTo>
                        <a:pt x="280155" y="181333"/>
                        <a:pt x="150000" y="140359"/>
                        <a:pt x="36235" y="80825"/>
                      </a:cubicBezTo>
                      <a:lnTo>
                        <a:pt x="90385" y="26674"/>
                      </a:lnTo>
                      <a:cubicBezTo>
                        <a:pt x="285056" y="122844"/>
                        <a:pt x="525361" y="162533"/>
                        <a:pt x="804873" y="144617"/>
                      </a:cubicBezTo>
                      <a:cubicBezTo>
                        <a:pt x="810899" y="144215"/>
                        <a:pt x="815478" y="138993"/>
                        <a:pt x="815076" y="132967"/>
                      </a:cubicBezTo>
                      <a:cubicBezTo>
                        <a:pt x="814675" y="126941"/>
                        <a:pt x="809372" y="122362"/>
                        <a:pt x="803427" y="122764"/>
                      </a:cubicBezTo>
                      <a:cubicBezTo>
                        <a:pt x="524477" y="140680"/>
                        <a:pt x="285457" y="100509"/>
                        <a:pt x="93117" y="3535"/>
                      </a:cubicBezTo>
                      <a:lnTo>
                        <a:pt x="86047" y="0"/>
                      </a:lnTo>
                      <a:lnTo>
                        <a:pt x="0" y="86047"/>
                      </a:lnTo>
                      <a:lnTo>
                        <a:pt x="12855" y="93037"/>
                      </a:lnTo>
                      <a:close/>
                      <a:moveTo>
                        <a:pt x="458275" y="200375"/>
                      </a:moveTo>
                      <a:cubicBezTo>
                        <a:pt x="466871" y="200375"/>
                        <a:pt x="473861" y="207364"/>
                        <a:pt x="473861" y="215961"/>
                      </a:cubicBezTo>
                      <a:cubicBezTo>
                        <a:pt x="473861" y="224558"/>
                        <a:pt x="466871" y="231467"/>
                        <a:pt x="458275" y="231467"/>
                      </a:cubicBezTo>
                      <a:cubicBezTo>
                        <a:pt x="449678" y="231467"/>
                        <a:pt x="442688" y="224477"/>
                        <a:pt x="442688" y="215961"/>
                      </a:cubicBezTo>
                      <a:cubicBezTo>
                        <a:pt x="442688" y="207445"/>
                        <a:pt x="449678" y="200375"/>
                        <a:pt x="458275" y="200375"/>
                      </a:cubicBezTo>
                      <a:close/>
                    </a:path>
                  </a:pathLst>
                </a:custGeom>
                <a:grpFill/>
                <a:ln w="8032"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565D5D3F-D527-EFB4-923E-0D8EB77E364F}"/>
                    </a:ext>
                  </a:extLst>
                </p:cNvPr>
                <p:cNvSpPr/>
                <p:nvPr/>
              </p:nvSpPr>
              <p:spPr>
                <a:xfrm>
                  <a:off x="5506606" y="4391344"/>
                  <a:ext cx="472334" cy="315425"/>
                </a:xfrm>
                <a:custGeom>
                  <a:avLst/>
                  <a:gdLst>
                    <a:gd name="connsiteX0" fmla="*/ 391992 w 472334"/>
                    <a:gd name="connsiteY0" fmla="*/ 151607 h 315425"/>
                    <a:gd name="connsiteX1" fmla="*/ 377289 w 472334"/>
                    <a:gd name="connsiteY1" fmla="*/ 156347 h 315425"/>
                    <a:gd name="connsiteX2" fmla="*/ 382029 w 472334"/>
                    <a:gd name="connsiteY2" fmla="*/ 171050 h 315425"/>
                    <a:gd name="connsiteX3" fmla="*/ 450401 w 472334"/>
                    <a:gd name="connsiteY3" fmla="*/ 203829 h 315425"/>
                    <a:gd name="connsiteX4" fmla="*/ 450401 w 472334"/>
                    <a:gd name="connsiteY4" fmla="*/ 282726 h 315425"/>
                    <a:gd name="connsiteX5" fmla="*/ 68934 w 472334"/>
                    <a:gd name="connsiteY5" fmla="*/ 51580 h 315425"/>
                    <a:gd name="connsiteX6" fmla="*/ 72469 w 472334"/>
                    <a:gd name="connsiteY6" fmla="*/ 36235 h 315425"/>
                    <a:gd name="connsiteX7" fmla="*/ 36234 w 472334"/>
                    <a:gd name="connsiteY7" fmla="*/ 0 h 315425"/>
                    <a:gd name="connsiteX8" fmla="*/ 0 w 472334"/>
                    <a:gd name="connsiteY8" fmla="*/ 36235 h 315425"/>
                    <a:gd name="connsiteX9" fmla="*/ 36234 w 472334"/>
                    <a:gd name="connsiteY9" fmla="*/ 72469 h 315425"/>
                    <a:gd name="connsiteX10" fmla="*/ 54070 w 472334"/>
                    <a:gd name="connsiteY10" fmla="*/ 67568 h 315425"/>
                    <a:gd name="connsiteX11" fmla="*/ 457230 w 472334"/>
                    <a:gd name="connsiteY11" fmla="*/ 309239 h 315425"/>
                    <a:gd name="connsiteX12" fmla="*/ 472334 w 472334"/>
                    <a:gd name="connsiteY12" fmla="*/ 315425 h 315425"/>
                    <a:gd name="connsiteX13" fmla="*/ 472334 w 472334"/>
                    <a:gd name="connsiteY13" fmla="*/ 189528 h 315425"/>
                    <a:gd name="connsiteX14" fmla="*/ 465827 w 472334"/>
                    <a:gd name="connsiteY14" fmla="*/ 186636 h 315425"/>
                    <a:gd name="connsiteX15" fmla="*/ 392072 w 472334"/>
                    <a:gd name="connsiteY15" fmla="*/ 151526 h 31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2334" h="315425">
                      <a:moveTo>
                        <a:pt x="391992" y="151607"/>
                      </a:moveTo>
                      <a:cubicBezTo>
                        <a:pt x="386609" y="148875"/>
                        <a:pt x="380021" y="150964"/>
                        <a:pt x="377289" y="156347"/>
                      </a:cubicBezTo>
                      <a:cubicBezTo>
                        <a:pt x="374557" y="161730"/>
                        <a:pt x="376646" y="168318"/>
                        <a:pt x="382029" y="171050"/>
                      </a:cubicBezTo>
                      <a:cubicBezTo>
                        <a:pt x="404445" y="182538"/>
                        <a:pt x="427423" y="193545"/>
                        <a:pt x="450401" y="203829"/>
                      </a:cubicBezTo>
                      <a:lnTo>
                        <a:pt x="450401" y="282726"/>
                      </a:lnTo>
                      <a:cubicBezTo>
                        <a:pt x="310765" y="223593"/>
                        <a:pt x="182780" y="145983"/>
                        <a:pt x="68934" y="51580"/>
                      </a:cubicBezTo>
                      <a:cubicBezTo>
                        <a:pt x="71103" y="46920"/>
                        <a:pt x="72469" y="41778"/>
                        <a:pt x="72469" y="36235"/>
                      </a:cubicBezTo>
                      <a:cubicBezTo>
                        <a:pt x="72469" y="16229"/>
                        <a:pt x="56240" y="0"/>
                        <a:pt x="36234" y="0"/>
                      </a:cubicBezTo>
                      <a:cubicBezTo>
                        <a:pt x="16229" y="0"/>
                        <a:pt x="0" y="16229"/>
                        <a:pt x="0" y="36235"/>
                      </a:cubicBezTo>
                      <a:cubicBezTo>
                        <a:pt x="0" y="56240"/>
                        <a:pt x="16229" y="72469"/>
                        <a:pt x="36234" y="72469"/>
                      </a:cubicBezTo>
                      <a:cubicBezTo>
                        <a:pt x="42742" y="72469"/>
                        <a:pt x="48768" y="70621"/>
                        <a:pt x="54070" y="67568"/>
                      </a:cubicBezTo>
                      <a:cubicBezTo>
                        <a:pt x="173942" y="167113"/>
                        <a:pt x="309319" y="248339"/>
                        <a:pt x="457230" y="309239"/>
                      </a:cubicBezTo>
                      <a:lnTo>
                        <a:pt x="472334" y="315425"/>
                      </a:lnTo>
                      <a:lnTo>
                        <a:pt x="472334" y="189528"/>
                      </a:lnTo>
                      <a:lnTo>
                        <a:pt x="465827" y="186636"/>
                      </a:lnTo>
                      <a:cubicBezTo>
                        <a:pt x="441081" y="175709"/>
                        <a:pt x="416335" y="163899"/>
                        <a:pt x="392072" y="151526"/>
                      </a:cubicBezTo>
                      <a:close/>
                    </a:path>
                  </a:pathLst>
                </a:custGeom>
                <a:grpFill/>
                <a:ln w="8032"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36E32F96-A581-C8CC-A645-E5F181F714BA}"/>
                    </a:ext>
                  </a:extLst>
                </p:cNvPr>
                <p:cNvSpPr/>
                <p:nvPr/>
              </p:nvSpPr>
              <p:spPr>
                <a:xfrm>
                  <a:off x="6634617" y="3143944"/>
                  <a:ext cx="397214" cy="915182"/>
                </a:xfrm>
                <a:custGeom>
                  <a:avLst/>
                  <a:gdLst>
                    <a:gd name="connsiteX0" fmla="*/ 278307 w 397214"/>
                    <a:gd name="connsiteY0" fmla="*/ 9320 h 915182"/>
                    <a:gd name="connsiteX1" fmla="*/ 219576 w 397214"/>
                    <a:gd name="connsiteY1" fmla="*/ 294295 h 915182"/>
                    <a:gd name="connsiteX2" fmla="*/ 4258 w 397214"/>
                    <a:gd name="connsiteY2" fmla="*/ 823351 h 915182"/>
                    <a:gd name="connsiteX3" fmla="*/ 0 w 397214"/>
                    <a:gd name="connsiteY3" fmla="*/ 830663 h 915182"/>
                    <a:gd name="connsiteX4" fmla="*/ 84520 w 397214"/>
                    <a:gd name="connsiteY4" fmla="*/ 915183 h 915182"/>
                    <a:gd name="connsiteX5" fmla="*/ 91751 w 397214"/>
                    <a:gd name="connsiteY5" fmla="*/ 903292 h 915182"/>
                    <a:gd name="connsiteX6" fmla="*/ 261917 w 397214"/>
                    <a:gd name="connsiteY6" fmla="*/ 546651 h 915182"/>
                    <a:gd name="connsiteX7" fmla="*/ 255409 w 397214"/>
                    <a:gd name="connsiteY7" fmla="*/ 532591 h 915182"/>
                    <a:gd name="connsiteX8" fmla="*/ 241349 w 397214"/>
                    <a:gd name="connsiteY8" fmla="*/ 539099 h 915182"/>
                    <a:gd name="connsiteX9" fmla="*/ 80182 w 397214"/>
                    <a:gd name="connsiteY9" fmla="*/ 879993 h 915182"/>
                    <a:gd name="connsiteX10" fmla="*/ 27397 w 397214"/>
                    <a:gd name="connsiteY10" fmla="*/ 827128 h 915182"/>
                    <a:gd name="connsiteX11" fmla="*/ 240707 w 397214"/>
                    <a:gd name="connsiteY11" fmla="*/ 299919 h 915182"/>
                    <a:gd name="connsiteX12" fmla="*/ 298473 w 397214"/>
                    <a:gd name="connsiteY12" fmla="*/ 21934 h 915182"/>
                    <a:gd name="connsiteX13" fmla="*/ 371826 w 397214"/>
                    <a:gd name="connsiteY13" fmla="*/ 21934 h 915182"/>
                    <a:gd name="connsiteX14" fmla="*/ 294697 w 397214"/>
                    <a:gd name="connsiteY14" fmla="*/ 375843 h 915182"/>
                    <a:gd name="connsiteX15" fmla="*/ 259748 w 397214"/>
                    <a:gd name="connsiteY15" fmla="*/ 411917 h 915182"/>
                    <a:gd name="connsiteX16" fmla="*/ 295982 w 397214"/>
                    <a:gd name="connsiteY16" fmla="*/ 448151 h 915182"/>
                    <a:gd name="connsiteX17" fmla="*/ 332217 w 397214"/>
                    <a:gd name="connsiteY17" fmla="*/ 411917 h 915182"/>
                    <a:gd name="connsiteX18" fmla="*/ 315827 w 397214"/>
                    <a:gd name="connsiteY18" fmla="*/ 381628 h 915182"/>
                    <a:gd name="connsiteX19" fmla="*/ 395366 w 397214"/>
                    <a:gd name="connsiteY19" fmla="*/ 12533 h 915182"/>
                    <a:gd name="connsiteX20" fmla="*/ 397214 w 397214"/>
                    <a:gd name="connsiteY20" fmla="*/ 0 h 915182"/>
                    <a:gd name="connsiteX21" fmla="*/ 279753 w 397214"/>
                    <a:gd name="connsiteY21" fmla="*/ 0 h 915182"/>
                    <a:gd name="connsiteX22" fmla="*/ 278307 w 397214"/>
                    <a:gd name="connsiteY22" fmla="*/ 9320 h 9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214" h="915182">
                      <a:moveTo>
                        <a:pt x="278307" y="9320"/>
                      </a:moveTo>
                      <a:cubicBezTo>
                        <a:pt x="263363" y="107418"/>
                        <a:pt x="243599" y="203347"/>
                        <a:pt x="219576" y="294295"/>
                      </a:cubicBezTo>
                      <a:cubicBezTo>
                        <a:pt x="167756" y="490653"/>
                        <a:pt x="95286" y="668692"/>
                        <a:pt x="4258" y="823351"/>
                      </a:cubicBezTo>
                      <a:lnTo>
                        <a:pt x="0" y="830663"/>
                      </a:lnTo>
                      <a:lnTo>
                        <a:pt x="84520" y="915183"/>
                      </a:lnTo>
                      <a:lnTo>
                        <a:pt x="91751" y="903292"/>
                      </a:lnTo>
                      <a:cubicBezTo>
                        <a:pt x="157552" y="794749"/>
                        <a:pt x="214836" y="674718"/>
                        <a:pt x="261917" y="546651"/>
                      </a:cubicBezTo>
                      <a:cubicBezTo>
                        <a:pt x="264006" y="540947"/>
                        <a:pt x="261114" y="534680"/>
                        <a:pt x="255409" y="532591"/>
                      </a:cubicBezTo>
                      <a:cubicBezTo>
                        <a:pt x="249705" y="530502"/>
                        <a:pt x="243438" y="533395"/>
                        <a:pt x="241349" y="539099"/>
                      </a:cubicBezTo>
                      <a:cubicBezTo>
                        <a:pt x="196438" y="661140"/>
                        <a:pt x="142287" y="775789"/>
                        <a:pt x="80182" y="879993"/>
                      </a:cubicBezTo>
                      <a:lnTo>
                        <a:pt x="27397" y="827128"/>
                      </a:lnTo>
                      <a:cubicBezTo>
                        <a:pt x="117381" y="672468"/>
                        <a:pt x="189126" y="495072"/>
                        <a:pt x="240707" y="299919"/>
                      </a:cubicBezTo>
                      <a:cubicBezTo>
                        <a:pt x="264167" y="211060"/>
                        <a:pt x="283609" y="117541"/>
                        <a:pt x="298473" y="21934"/>
                      </a:cubicBezTo>
                      <a:lnTo>
                        <a:pt x="371826" y="21934"/>
                      </a:lnTo>
                      <a:cubicBezTo>
                        <a:pt x="353186" y="144537"/>
                        <a:pt x="327235" y="263444"/>
                        <a:pt x="294697" y="375843"/>
                      </a:cubicBezTo>
                      <a:cubicBezTo>
                        <a:pt x="275254" y="376486"/>
                        <a:pt x="259748" y="392393"/>
                        <a:pt x="259748" y="411917"/>
                      </a:cubicBezTo>
                      <a:cubicBezTo>
                        <a:pt x="259748" y="431440"/>
                        <a:pt x="275977" y="448151"/>
                        <a:pt x="295982" y="448151"/>
                      </a:cubicBezTo>
                      <a:cubicBezTo>
                        <a:pt x="315988" y="448151"/>
                        <a:pt x="332217" y="431922"/>
                        <a:pt x="332217" y="411917"/>
                      </a:cubicBezTo>
                      <a:cubicBezTo>
                        <a:pt x="332217" y="399223"/>
                        <a:pt x="325709" y="388135"/>
                        <a:pt x="315827" y="381628"/>
                      </a:cubicBezTo>
                      <a:cubicBezTo>
                        <a:pt x="349651" y="264488"/>
                        <a:pt x="376486" y="140439"/>
                        <a:pt x="395366" y="12533"/>
                      </a:cubicBezTo>
                      <a:lnTo>
                        <a:pt x="397214" y="0"/>
                      </a:lnTo>
                      <a:lnTo>
                        <a:pt x="279753" y="0"/>
                      </a:lnTo>
                      <a:lnTo>
                        <a:pt x="278307" y="9320"/>
                      </a:lnTo>
                      <a:close/>
                    </a:path>
                  </a:pathLst>
                </a:custGeom>
                <a:grpFill/>
                <a:ln w="8032"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619E46DD-BFC8-841D-4FBF-8F842A83450C}"/>
                    </a:ext>
                  </a:extLst>
                </p:cNvPr>
                <p:cNvSpPr/>
                <p:nvPr/>
              </p:nvSpPr>
              <p:spPr>
                <a:xfrm>
                  <a:off x="5152937" y="3750209"/>
                  <a:ext cx="385403" cy="613737"/>
                </a:xfrm>
                <a:custGeom>
                  <a:avLst/>
                  <a:gdLst>
                    <a:gd name="connsiteX0" fmla="*/ 377771 w 385403"/>
                    <a:gd name="connsiteY0" fmla="*/ 523754 h 613737"/>
                    <a:gd name="connsiteX1" fmla="*/ 228414 w 385403"/>
                    <a:gd name="connsiteY1" fmla="*/ 346759 h 613737"/>
                    <a:gd name="connsiteX2" fmla="*/ 62266 w 385403"/>
                    <a:gd name="connsiteY2" fmla="*/ 61301 h 613737"/>
                    <a:gd name="connsiteX3" fmla="*/ 72469 w 385403"/>
                    <a:gd name="connsiteY3" fmla="*/ 36234 h 613737"/>
                    <a:gd name="connsiteX4" fmla="*/ 36235 w 385403"/>
                    <a:gd name="connsiteY4" fmla="*/ 0 h 613737"/>
                    <a:gd name="connsiteX5" fmla="*/ 0 w 385403"/>
                    <a:gd name="connsiteY5" fmla="*/ 36234 h 613737"/>
                    <a:gd name="connsiteX6" fmla="*/ 36235 w 385403"/>
                    <a:gd name="connsiteY6" fmla="*/ 72469 h 613737"/>
                    <a:gd name="connsiteX7" fmla="*/ 43064 w 385403"/>
                    <a:gd name="connsiteY7" fmla="*/ 71746 h 613737"/>
                    <a:gd name="connsiteX8" fmla="*/ 210658 w 385403"/>
                    <a:gd name="connsiteY8" fmla="*/ 359533 h 613737"/>
                    <a:gd name="connsiteX9" fmla="*/ 354552 w 385403"/>
                    <a:gd name="connsiteY9" fmla="*/ 531306 h 613737"/>
                    <a:gd name="connsiteX10" fmla="*/ 303294 w 385403"/>
                    <a:gd name="connsiteY10" fmla="*/ 582564 h 613737"/>
                    <a:gd name="connsiteX11" fmla="*/ 98018 w 385403"/>
                    <a:gd name="connsiteY11" fmla="*/ 322415 h 613737"/>
                    <a:gd name="connsiteX12" fmla="*/ 82914 w 385403"/>
                    <a:gd name="connsiteY12" fmla="*/ 319121 h 613737"/>
                    <a:gd name="connsiteX13" fmla="*/ 79620 w 385403"/>
                    <a:gd name="connsiteY13" fmla="*/ 334225 h 613737"/>
                    <a:gd name="connsiteX14" fmla="*/ 295500 w 385403"/>
                    <a:gd name="connsiteY14" fmla="*/ 605864 h 613737"/>
                    <a:gd name="connsiteX15" fmla="*/ 303213 w 385403"/>
                    <a:gd name="connsiteY15" fmla="*/ 613737 h 613737"/>
                    <a:gd name="connsiteX16" fmla="*/ 385404 w 385403"/>
                    <a:gd name="connsiteY16" fmla="*/ 531547 h 613737"/>
                    <a:gd name="connsiteX17" fmla="*/ 377771 w 385403"/>
                    <a:gd name="connsiteY17" fmla="*/ 523834 h 61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403" h="613737">
                      <a:moveTo>
                        <a:pt x="377771" y="523754"/>
                      </a:moveTo>
                      <a:cubicBezTo>
                        <a:pt x="324343" y="469683"/>
                        <a:pt x="274129" y="410149"/>
                        <a:pt x="228414" y="346759"/>
                      </a:cubicBezTo>
                      <a:cubicBezTo>
                        <a:pt x="166309" y="260632"/>
                        <a:pt x="110552" y="164783"/>
                        <a:pt x="62266" y="61301"/>
                      </a:cubicBezTo>
                      <a:cubicBezTo>
                        <a:pt x="68532" y="54793"/>
                        <a:pt x="72469" y="45956"/>
                        <a:pt x="72469" y="36234"/>
                      </a:cubicBezTo>
                      <a:cubicBezTo>
                        <a:pt x="72469" y="16229"/>
                        <a:pt x="56240" y="0"/>
                        <a:pt x="36235" y="0"/>
                      </a:cubicBezTo>
                      <a:cubicBezTo>
                        <a:pt x="16229" y="0"/>
                        <a:pt x="0" y="16229"/>
                        <a:pt x="0" y="36234"/>
                      </a:cubicBezTo>
                      <a:cubicBezTo>
                        <a:pt x="0" y="56240"/>
                        <a:pt x="16229" y="72469"/>
                        <a:pt x="36235" y="72469"/>
                      </a:cubicBezTo>
                      <a:cubicBezTo>
                        <a:pt x="38565" y="72469"/>
                        <a:pt x="40814" y="72228"/>
                        <a:pt x="43064" y="71746"/>
                      </a:cubicBezTo>
                      <a:cubicBezTo>
                        <a:pt x="91832" y="176031"/>
                        <a:pt x="148072" y="272603"/>
                        <a:pt x="210658" y="359533"/>
                      </a:cubicBezTo>
                      <a:cubicBezTo>
                        <a:pt x="254847" y="420754"/>
                        <a:pt x="303213" y="478521"/>
                        <a:pt x="354552" y="531306"/>
                      </a:cubicBezTo>
                      <a:lnTo>
                        <a:pt x="303294" y="582564"/>
                      </a:lnTo>
                      <a:cubicBezTo>
                        <a:pt x="227932" y="505034"/>
                        <a:pt x="158918" y="417541"/>
                        <a:pt x="98018" y="322415"/>
                      </a:cubicBezTo>
                      <a:cubicBezTo>
                        <a:pt x="94804" y="317353"/>
                        <a:pt x="87975" y="315827"/>
                        <a:pt x="82914" y="319121"/>
                      </a:cubicBezTo>
                      <a:cubicBezTo>
                        <a:pt x="77852" y="322335"/>
                        <a:pt x="76326" y="329164"/>
                        <a:pt x="79620" y="334225"/>
                      </a:cubicBezTo>
                      <a:cubicBezTo>
                        <a:pt x="143412" y="433930"/>
                        <a:pt x="216041" y="525280"/>
                        <a:pt x="295500" y="605864"/>
                      </a:cubicBezTo>
                      <a:lnTo>
                        <a:pt x="303213" y="613737"/>
                      </a:lnTo>
                      <a:lnTo>
                        <a:pt x="385404" y="531547"/>
                      </a:lnTo>
                      <a:lnTo>
                        <a:pt x="377771" y="523834"/>
                      </a:lnTo>
                      <a:close/>
                    </a:path>
                  </a:pathLst>
                </a:custGeom>
                <a:grpFill/>
                <a:ln w="8032"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5C603DBC-260B-2F57-B8C5-72B04D772034}"/>
                    </a:ext>
                  </a:extLst>
                </p:cNvPr>
                <p:cNvSpPr/>
                <p:nvPr/>
              </p:nvSpPr>
              <p:spPr>
                <a:xfrm>
                  <a:off x="5212070" y="3343836"/>
                  <a:ext cx="327717" cy="733367"/>
                </a:xfrm>
                <a:custGeom>
                  <a:avLst/>
                  <a:gdLst>
                    <a:gd name="connsiteX0" fmla="*/ 245768 w 327717"/>
                    <a:gd name="connsiteY0" fmla="*/ 698017 h 733367"/>
                    <a:gd name="connsiteX1" fmla="*/ 79379 w 327717"/>
                    <a:gd name="connsiteY1" fmla="*/ 407980 h 733367"/>
                    <a:gd name="connsiteX2" fmla="*/ 64917 w 327717"/>
                    <a:gd name="connsiteY2" fmla="*/ 402517 h 733367"/>
                    <a:gd name="connsiteX3" fmla="*/ 59454 w 327717"/>
                    <a:gd name="connsiteY3" fmla="*/ 416978 h 733367"/>
                    <a:gd name="connsiteX4" fmla="*/ 228093 w 327717"/>
                    <a:gd name="connsiteY4" fmla="*/ 710791 h 733367"/>
                    <a:gd name="connsiteX5" fmla="*/ 233636 w 327717"/>
                    <a:gd name="connsiteY5" fmla="*/ 718263 h 733367"/>
                    <a:gd name="connsiteX6" fmla="*/ 244804 w 327717"/>
                    <a:gd name="connsiteY6" fmla="*/ 733368 h 733367"/>
                    <a:gd name="connsiteX7" fmla="*/ 327718 w 327717"/>
                    <a:gd name="connsiteY7" fmla="*/ 650454 h 733367"/>
                    <a:gd name="connsiteX8" fmla="*/ 322254 w 327717"/>
                    <a:gd name="connsiteY8" fmla="*/ 642902 h 733367"/>
                    <a:gd name="connsiteX9" fmla="*/ 57927 w 327717"/>
                    <a:gd name="connsiteY9" fmla="*/ 68693 h 733367"/>
                    <a:gd name="connsiteX10" fmla="*/ 74879 w 327717"/>
                    <a:gd name="connsiteY10" fmla="*/ 37440 h 733367"/>
                    <a:gd name="connsiteX11" fmla="*/ 37440 w 327717"/>
                    <a:gd name="connsiteY11" fmla="*/ 0 h 733367"/>
                    <a:gd name="connsiteX12" fmla="*/ 0 w 327717"/>
                    <a:gd name="connsiteY12" fmla="*/ 37440 h 733367"/>
                    <a:gd name="connsiteX13" fmla="*/ 36877 w 327717"/>
                    <a:gd name="connsiteY13" fmla="*/ 74799 h 733367"/>
                    <a:gd name="connsiteX14" fmla="*/ 299036 w 327717"/>
                    <a:gd name="connsiteY14" fmla="*/ 648124 h 733367"/>
                    <a:gd name="connsiteX15" fmla="*/ 247214 w 327717"/>
                    <a:gd name="connsiteY15" fmla="*/ 699945 h 733367"/>
                    <a:gd name="connsiteX16" fmla="*/ 245768 w 327717"/>
                    <a:gd name="connsiteY16" fmla="*/ 698017 h 733367"/>
                    <a:gd name="connsiteX17" fmla="*/ 21853 w 327717"/>
                    <a:gd name="connsiteY17" fmla="*/ 37440 h 733367"/>
                    <a:gd name="connsiteX18" fmla="*/ 37440 w 327717"/>
                    <a:gd name="connsiteY18" fmla="*/ 21853 h 733367"/>
                    <a:gd name="connsiteX19" fmla="*/ 52946 w 327717"/>
                    <a:gd name="connsiteY19" fmla="*/ 37440 h 733367"/>
                    <a:gd name="connsiteX20" fmla="*/ 37440 w 327717"/>
                    <a:gd name="connsiteY20" fmla="*/ 52946 h 733367"/>
                    <a:gd name="connsiteX21" fmla="*/ 21853 w 327717"/>
                    <a:gd name="connsiteY21" fmla="*/ 37440 h 73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7717" h="733367">
                      <a:moveTo>
                        <a:pt x="245768" y="698017"/>
                      </a:moveTo>
                      <a:cubicBezTo>
                        <a:pt x="183101" y="611086"/>
                        <a:pt x="127102" y="513470"/>
                        <a:pt x="79379" y="407980"/>
                      </a:cubicBezTo>
                      <a:cubicBezTo>
                        <a:pt x="76888" y="402436"/>
                        <a:pt x="70380" y="400026"/>
                        <a:pt x="64917" y="402517"/>
                      </a:cubicBezTo>
                      <a:cubicBezTo>
                        <a:pt x="59454" y="405007"/>
                        <a:pt x="56963" y="411515"/>
                        <a:pt x="59454" y="416978"/>
                      </a:cubicBezTo>
                      <a:cubicBezTo>
                        <a:pt x="107820" y="523914"/>
                        <a:pt x="164542" y="622736"/>
                        <a:pt x="228093" y="710791"/>
                      </a:cubicBezTo>
                      <a:cubicBezTo>
                        <a:pt x="229941" y="713282"/>
                        <a:pt x="231789" y="715773"/>
                        <a:pt x="233636" y="718263"/>
                      </a:cubicBezTo>
                      <a:lnTo>
                        <a:pt x="244804" y="733368"/>
                      </a:lnTo>
                      <a:lnTo>
                        <a:pt x="327718" y="650454"/>
                      </a:lnTo>
                      <a:lnTo>
                        <a:pt x="322254" y="642902"/>
                      </a:lnTo>
                      <a:cubicBezTo>
                        <a:pt x="208007" y="484386"/>
                        <a:pt x="119068" y="291242"/>
                        <a:pt x="57927" y="68693"/>
                      </a:cubicBezTo>
                      <a:cubicBezTo>
                        <a:pt x="68131" y="62025"/>
                        <a:pt x="74879" y="50536"/>
                        <a:pt x="74879" y="37440"/>
                      </a:cubicBezTo>
                      <a:cubicBezTo>
                        <a:pt x="74879" y="16792"/>
                        <a:pt x="58088" y="0"/>
                        <a:pt x="37440" y="0"/>
                      </a:cubicBezTo>
                      <a:cubicBezTo>
                        <a:pt x="16792" y="0"/>
                        <a:pt x="0" y="16792"/>
                        <a:pt x="0" y="37440"/>
                      </a:cubicBezTo>
                      <a:cubicBezTo>
                        <a:pt x="0" y="58088"/>
                        <a:pt x="16551" y="74558"/>
                        <a:pt x="36877" y="74799"/>
                      </a:cubicBezTo>
                      <a:cubicBezTo>
                        <a:pt x="97777" y="296223"/>
                        <a:pt x="185913" y="489046"/>
                        <a:pt x="299036" y="648124"/>
                      </a:cubicBezTo>
                      <a:lnTo>
                        <a:pt x="247214" y="699945"/>
                      </a:lnTo>
                      <a:cubicBezTo>
                        <a:pt x="246732" y="699302"/>
                        <a:pt x="246250" y="698660"/>
                        <a:pt x="245768" y="698017"/>
                      </a:cubicBezTo>
                      <a:close/>
                      <a:moveTo>
                        <a:pt x="21853" y="37440"/>
                      </a:moveTo>
                      <a:cubicBezTo>
                        <a:pt x="21853" y="28843"/>
                        <a:pt x="28843" y="21853"/>
                        <a:pt x="37440" y="21853"/>
                      </a:cubicBezTo>
                      <a:cubicBezTo>
                        <a:pt x="46036" y="21853"/>
                        <a:pt x="52946" y="28843"/>
                        <a:pt x="52946" y="37440"/>
                      </a:cubicBezTo>
                      <a:cubicBezTo>
                        <a:pt x="52946" y="46036"/>
                        <a:pt x="45956" y="52946"/>
                        <a:pt x="37440" y="52946"/>
                      </a:cubicBezTo>
                      <a:cubicBezTo>
                        <a:pt x="28923" y="52946"/>
                        <a:pt x="21853" y="45956"/>
                        <a:pt x="21853" y="37440"/>
                      </a:cubicBezTo>
                      <a:close/>
                    </a:path>
                  </a:pathLst>
                </a:custGeom>
                <a:grpFill/>
                <a:ln w="8032"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66B06A62-CE99-F563-FF9D-7C9E8256D381}"/>
                    </a:ext>
                  </a:extLst>
                </p:cNvPr>
                <p:cNvSpPr/>
                <p:nvPr/>
              </p:nvSpPr>
              <p:spPr>
                <a:xfrm>
                  <a:off x="5160168" y="2818717"/>
                  <a:ext cx="319780" cy="904818"/>
                </a:xfrm>
                <a:custGeom>
                  <a:avLst/>
                  <a:gdLst>
                    <a:gd name="connsiteX0" fmla="*/ 53267 w 319780"/>
                    <a:gd name="connsiteY0" fmla="*/ 452731 h 904818"/>
                    <a:gd name="connsiteX1" fmla="*/ 55115 w 319780"/>
                    <a:gd name="connsiteY1" fmla="*/ 461408 h 904818"/>
                    <a:gd name="connsiteX2" fmla="*/ 151446 w 319780"/>
                    <a:gd name="connsiteY2" fmla="*/ 461408 h 904818"/>
                    <a:gd name="connsiteX3" fmla="*/ 173620 w 319780"/>
                    <a:gd name="connsiteY3" fmla="*/ 552918 h 904818"/>
                    <a:gd name="connsiteX4" fmla="*/ 298955 w 319780"/>
                    <a:gd name="connsiteY4" fmla="*/ 898633 h 904818"/>
                    <a:gd name="connsiteX5" fmla="*/ 308837 w 319780"/>
                    <a:gd name="connsiteY5" fmla="*/ 904819 h 904818"/>
                    <a:gd name="connsiteX6" fmla="*/ 313577 w 319780"/>
                    <a:gd name="connsiteY6" fmla="*/ 903774 h 904818"/>
                    <a:gd name="connsiteX7" fmla="*/ 318719 w 319780"/>
                    <a:gd name="connsiteY7" fmla="*/ 889152 h 904818"/>
                    <a:gd name="connsiteX8" fmla="*/ 194831 w 319780"/>
                    <a:gd name="connsiteY8" fmla="*/ 547294 h 904818"/>
                    <a:gd name="connsiteX9" fmla="*/ 170969 w 319780"/>
                    <a:gd name="connsiteY9" fmla="*/ 448071 h 904818"/>
                    <a:gd name="connsiteX10" fmla="*/ 169121 w 319780"/>
                    <a:gd name="connsiteY10" fmla="*/ 439474 h 904818"/>
                    <a:gd name="connsiteX11" fmla="*/ 72951 w 319780"/>
                    <a:gd name="connsiteY11" fmla="*/ 439474 h 904818"/>
                    <a:gd name="connsiteX12" fmla="*/ 23299 w 319780"/>
                    <a:gd name="connsiteY12" fmla="*/ 70380 h 904818"/>
                    <a:gd name="connsiteX13" fmla="*/ 150964 w 319780"/>
                    <a:gd name="connsiteY13" fmla="*/ 54954 h 904818"/>
                    <a:gd name="connsiteX14" fmla="*/ 183824 w 319780"/>
                    <a:gd name="connsiteY14" fmla="*/ 74879 h 904818"/>
                    <a:gd name="connsiteX15" fmla="*/ 221264 w 319780"/>
                    <a:gd name="connsiteY15" fmla="*/ 37440 h 904818"/>
                    <a:gd name="connsiteX16" fmla="*/ 183824 w 319780"/>
                    <a:gd name="connsiteY16" fmla="*/ 0 h 904818"/>
                    <a:gd name="connsiteX17" fmla="*/ 146786 w 319780"/>
                    <a:gd name="connsiteY17" fmla="*/ 33342 h 904818"/>
                    <a:gd name="connsiteX18" fmla="*/ 10766 w 319780"/>
                    <a:gd name="connsiteY18" fmla="*/ 49330 h 904818"/>
                    <a:gd name="connsiteX19" fmla="*/ 0 w 319780"/>
                    <a:gd name="connsiteY19" fmla="*/ 50214 h 904818"/>
                    <a:gd name="connsiteX20" fmla="*/ 723 w 319780"/>
                    <a:gd name="connsiteY20" fmla="*/ 60980 h 904818"/>
                    <a:gd name="connsiteX21" fmla="*/ 53267 w 319780"/>
                    <a:gd name="connsiteY21" fmla="*/ 452570 h 904818"/>
                    <a:gd name="connsiteX22" fmla="*/ 183824 w 319780"/>
                    <a:gd name="connsiteY22" fmla="*/ 22094 h 904818"/>
                    <a:gd name="connsiteX23" fmla="*/ 199410 w 319780"/>
                    <a:gd name="connsiteY23" fmla="*/ 37681 h 904818"/>
                    <a:gd name="connsiteX24" fmla="*/ 183824 w 319780"/>
                    <a:gd name="connsiteY24" fmla="*/ 53187 h 904818"/>
                    <a:gd name="connsiteX25" fmla="*/ 168318 w 319780"/>
                    <a:gd name="connsiteY25" fmla="*/ 37681 h 904818"/>
                    <a:gd name="connsiteX26" fmla="*/ 183824 w 319780"/>
                    <a:gd name="connsiteY26" fmla="*/ 22094 h 9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780" h="904818">
                      <a:moveTo>
                        <a:pt x="53267" y="452731"/>
                      </a:moveTo>
                      <a:lnTo>
                        <a:pt x="55115" y="461408"/>
                      </a:lnTo>
                      <a:lnTo>
                        <a:pt x="151446" y="461408"/>
                      </a:lnTo>
                      <a:cubicBezTo>
                        <a:pt x="158275" y="492259"/>
                        <a:pt x="165747" y="523031"/>
                        <a:pt x="173620" y="552918"/>
                      </a:cubicBezTo>
                      <a:cubicBezTo>
                        <a:pt x="206561" y="677529"/>
                        <a:pt x="248741" y="793866"/>
                        <a:pt x="298955" y="898633"/>
                      </a:cubicBezTo>
                      <a:cubicBezTo>
                        <a:pt x="300803" y="902569"/>
                        <a:pt x="304740" y="904819"/>
                        <a:pt x="308837" y="904819"/>
                      </a:cubicBezTo>
                      <a:cubicBezTo>
                        <a:pt x="310444" y="904819"/>
                        <a:pt x="312051" y="904497"/>
                        <a:pt x="313577" y="903774"/>
                      </a:cubicBezTo>
                      <a:cubicBezTo>
                        <a:pt x="319041" y="901123"/>
                        <a:pt x="321290" y="894615"/>
                        <a:pt x="318719" y="889152"/>
                      </a:cubicBezTo>
                      <a:cubicBezTo>
                        <a:pt x="269067" y="785671"/>
                        <a:pt x="227370" y="670620"/>
                        <a:pt x="194831" y="547294"/>
                      </a:cubicBezTo>
                      <a:cubicBezTo>
                        <a:pt x="186234" y="514916"/>
                        <a:pt x="178200" y="481493"/>
                        <a:pt x="170969" y="448071"/>
                      </a:cubicBezTo>
                      <a:lnTo>
                        <a:pt x="169121" y="439474"/>
                      </a:lnTo>
                      <a:lnTo>
                        <a:pt x="72951" y="439474"/>
                      </a:lnTo>
                      <a:cubicBezTo>
                        <a:pt x="48447" y="320326"/>
                        <a:pt x="31816" y="196277"/>
                        <a:pt x="23299" y="70380"/>
                      </a:cubicBezTo>
                      <a:cubicBezTo>
                        <a:pt x="66604" y="66684"/>
                        <a:pt x="109507" y="61542"/>
                        <a:pt x="150964" y="54954"/>
                      </a:cubicBezTo>
                      <a:cubicBezTo>
                        <a:pt x="157231" y="66765"/>
                        <a:pt x="169523" y="74879"/>
                        <a:pt x="183824" y="74879"/>
                      </a:cubicBezTo>
                      <a:cubicBezTo>
                        <a:pt x="204472" y="74879"/>
                        <a:pt x="221264" y="58088"/>
                        <a:pt x="221264" y="37440"/>
                      </a:cubicBezTo>
                      <a:cubicBezTo>
                        <a:pt x="221264" y="16792"/>
                        <a:pt x="204472" y="0"/>
                        <a:pt x="183824" y="0"/>
                      </a:cubicBezTo>
                      <a:cubicBezTo>
                        <a:pt x="164542" y="0"/>
                        <a:pt x="148875" y="14703"/>
                        <a:pt x="146786" y="33342"/>
                      </a:cubicBezTo>
                      <a:cubicBezTo>
                        <a:pt x="102678" y="40332"/>
                        <a:pt x="56883" y="45715"/>
                        <a:pt x="10766" y="49330"/>
                      </a:cubicBezTo>
                      <a:lnTo>
                        <a:pt x="0" y="50214"/>
                      </a:lnTo>
                      <a:lnTo>
                        <a:pt x="723" y="60980"/>
                      </a:lnTo>
                      <a:cubicBezTo>
                        <a:pt x="9239" y="194590"/>
                        <a:pt x="26915" y="326352"/>
                        <a:pt x="53267" y="452570"/>
                      </a:cubicBezTo>
                      <a:close/>
                      <a:moveTo>
                        <a:pt x="183824" y="22094"/>
                      </a:moveTo>
                      <a:cubicBezTo>
                        <a:pt x="192421" y="22094"/>
                        <a:pt x="199410" y="29084"/>
                        <a:pt x="199410" y="37681"/>
                      </a:cubicBezTo>
                      <a:cubicBezTo>
                        <a:pt x="199410" y="46277"/>
                        <a:pt x="192421" y="53187"/>
                        <a:pt x="183824" y="53187"/>
                      </a:cubicBezTo>
                      <a:cubicBezTo>
                        <a:pt x="175227" y="53187"/>
                        <a:pt x="168318" y="46197"/>
                        <a:pt x="168318" y="37681"/>
                      </a:cubicBezTo>
                      <a:cubicBezTo>
                        <a:pt x="168318" y="29164"/>
                        <a:pt x="175308" y="22094"/>
                        <a:pt x="183824" y="22094"/>
                      </a:cubicBezTo>
                      <a:close/>
                    </a:path>
                  </a:pathLst>
                </a:custGeom>
                <a:grpFill/>
                <a:ln w="8032"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537B74C8-E51E-3200-2DA9-AAE64E10EC26}"/>
                    </a:ext>
                  </a:extLst>
                </p:cNvPr>
                <p:cNvSpPr/>
                <p:nvPr/>
              </p:nvSpPr>
              <p:spPr>
                <a:xfrm>
                  <a:off x="5260597" y="2883305"/>
                  <a:ext cx="329411" cy="298158"/>
                </a:xfrm>
                <a:custGeom>
                  <a:avLst/>
                  <a:gdLst>
                    <a:gd name="connsiteX0" fmla="*/ 321933 w 329411"/>
                    <a:gd name="connsiteY0" fmla="*/ 21298 h 298158"/>
                    <a:gd name="connsiteX1" fmla="*/ 328843 w 329411"/>
                    <a:gd name="connsiteY1" fmla="*/ 7479 h 298158"/>
                    <a:gd name="connsiteX2" fmla="*/ 315024 w 329411"/>
                    <a:gd name="connsiteY2" fmla="*/ 569 h 298158"/>
                    <a:gd name="connsiteX3" fmla="*/ 11007 w 329411"/>
                    <a:gd name="connsiteY3" fmla="*/ 69182 h 298158"/>
                    <a:gd name="connsiteX4" fmla="*/ 562 w 329411"/>
                    <a:gd name="connsiteY4" fmla="*/ 70548 h 298158"/>
                    <a:gd name="connsiteX5" fmla="*/ 1607 w 329411"/>
                    <a:gd name="connsiteY5" fmla="*/ 81073 h 298158"/>
                    <a:gd name="connsiteX6" fmla="*/ 20086 w 329411"/>
                    <a:gd name="connsiteY6" fmla="*/ 229707 h 298158"/>
                    <a:gd name="connsiteX7" fmla="*/ 0 w 329411"/>
                    <a:gd name="connsiteY7" fmla="*/ 261924 h 298158"/>
                    <a:gd name="connsiteX8" fmla="*/ 36234 w 329411"/>
                    <a:gd name="connsiteY8" fmla="*/ 298159 h 298158"/>
                    <a:gd name="connsiteX9" fmla="*/ 72469 w 329411"/>
                    <a:gd name="connsiteY9" fmla="*/ 261924 h 298158"/>
                    <a:gd name="connsiteX10" fmla="*/ 41617 w 329411"/>
                    <a:gd name="connsiteY10" fmla="*/ 226252 h 298158"/>
                    <a:gd name="connsiteX11" fmla="*/ 24424 w 329411"/>
                    <a:gd name="connsiteY11" fmla="*/ 89509 h 298158"/>
                    <a:gd name="connsiteX12" fmla="*/ 322013 w 329411"/>
                    <a:gd name="connsiteY12" fmla="*/ 21378 h 29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411" h="298158">
                      <a:moveTo>
                        <a:pt x="321933" y="21298"/>
                      </a:moveTo>
                      <a:cubicBezTo>
                        <a:pt x="327637" y="19370"/>
                        <a:pt x="330771" y="13183"/>
                        <a:pt x="328843" y="7479"/>
                      </a:cubicBezTo>
                      <a:cubicBezTo>
                        <a:pt x="326914" y="1775"/>
                        <a:pt x="320808" y="-1359"/>
                        <a:pt x="315024" y="569"/>
                      </a:cubicBezTo>
                      <a:cubicBezTo>
                        <a:pt x="219094" y="32305"/>
                        <a:pt x="116738" y="55443"/>
                        <a:pt x="11007" y="69182"/>
                      </a:cubicBezTo>
                      <a:lnTo>
                        <a:pt x="562" y="70548"/>
                      </a:lnTo>
                      <a:lnTo>
                        <a:pt x="1607" y="81073"/>
                      </a:lnTo>
                      <a:cubicBezTo>
                        <a:pt x="6427" y="131046"/>
                        <a:pt x="12614" y="180858"/>
                        <a:pt x="20086" y="229707"/>
                      </a:cubicBezTo>
                      <a:cubicBezTo>
                        <a:pt x="8275" y="235652"/>
                        <a:pt x="0" y="247784"/>
                        <a:pt x="0" y="261924"/>
                      </a:cubicBezTo>
                      <a:cubicBezTo>
                        <a:pt x="0" y="281930"/>
                        <a:pt x="16229" y="298159"/>
                        <a:pt x="36234" y="298159"/>
                      </a:cubicBezTo>
                      <a:cubicBezTo>
                        <a:pt x="56240" y="298159"/>
                        <a:pt x="72469" y="281930"/>
                        <a:pt x="72469" y="261924"/>
                      </a:cubicBezTo>
                      <a:cubicBezTo>
                        <a:pt x="72469" y="243767"/>
                        <a:pt x="59052" y="228823"/>
                        <a:pt x="41617" y="226252"/>
                      </a:cubicBezTo>
                      <a:cubicBezTo>
                        <a:pt x="34788" y="181260"/>
                        <a:pt x="29004" y="135465"/>
                        <a:pt x="24424" y="89509"/>
                      </a:cubicBezTo>
                      <a:cubicBezTo>
                        <a:pt x="127825" y="75449"/>
                        <a:pt x="227932" y="52471"/>
                        <a:pt x="322013" y="21378"/>
                      </a:cubicBezTo>
                      <a:close/>
                    </a:path>
                  </a:pathLst>
                </a:custGeom>
                <a:grpFill/>
                <a:ln w="8032"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F8D33C40-4073-05FF-4EAB-D3715A51D305}"/>
                    </a:ext>
                  </a:extLst>
                </p:cNvPr>
                <p:cNvSpPr/>
                <p:nvPr/>
              </p:nvSpPr>
              <p:spPr>
                <a:xfrm>
                  <a:off x="5373076" y="3095015"/>
                  <a:ext cx="546249" cy="830903"/>
                </a:xfrm>
                <a:custGeom>
                  <a:avLst/>
                  <a:gdLst>
                    <a:gd name="connsiteX0" fmla="*/ 143010 w 546249"/>
                    <a:gd name="connsiteY0" fmla="*/ 228494 h 830903"/>
                    <a:gd name="connsiteX1" fmla="*/ 372790 w 546249"/>
                    <a:gd name="connsiteY1" fmla="*/ 739152 h 830903"/>
                    <a:gd name="connsiteX2" fmla="*/ 422924 w 546249"/>
                    <a:gd name="connsiteY2" fmla="*/ 803426 h 830903"/>
                    <a:gd name="connsiteX3" fmla="*/ 426218 w 546249"/>
                    <a:gd name="connsiteY3" fmla="*/ 807283 h 830903"/>
                    <a:gd name="connsiteX4" fmla="*/ 474102 w 546249"/>
                    <a:gd name="connsiteY4" fmla="*/ 807283 h 830903"/>
                    <a:gd name="connsiteX5" fmla="*/ 508810 w 546249"/>
                    <a:gd name="connsiteY5" fmla="*/ 830904 h 830903"/>
                    <a:gd name="connsiteX6" fmla="*/ 546250 w 546249"/>
                    <a:gd name="connsiteY6" fmla="*/ 793464 h 830903"/>
                    <a:gd name="connsiteX7" fmla="*/ 508810 w 546249"/>
                    <a:gd name="connsiteY7" fmla="*/ 756024 h 830903"/>
                    <a:gd name="connsiteX8" fmla="*/ 472334 w 546249"/>
                    <a:gd name="connsiteY8" fmla="*/ 785349 h 830903"/>
                    <a:gd name="connsiteX9" fmla="*/ 436421 w 546249"/>
                    <a:gd name="connsiteY9" fmla="*/ 785349 h 830903"/>
                    <a:gd name="connsiteX10" fmla="*/ 390546 w 546249"/>
                    <a:gd name="connsiteY10" fmla="*/ 726297 h 830903"/>
                    <a:gd name="connsiteX11" fmla="*/ 164140 w 546249"/>
                    <a:gd name="connsiteY11" fmla="*/ 222871 h 830903"/>
                    <a:gd name="connsiteX12" fmla="*/ 145902 w 546249"/>
                    <a:gd name="connsiteY12" fmla="*/ 148232 h 830903"/>
                    <a:gd name="connsiteX13" fmla="*/ 145179 w 546249"/>
                    <a:gd name="connsiteY13" fmla="*/ 145179 h 830903"/>
                    <a:gd name="connsiteX14" fmla="*/ 0 w 546249"/>
                    <a:gd name="connsiteY14" fmla="*/ 0 h 830903"/>
                    <a:gd name="connsiteX15" fmla="*/ 5544 w 546249"/>
                    <a:gd name="connsiteY15" fmla="*/ 33503 h 830903"/>
                    <a:gd name="connsiteX16" fmla="*/ 51901 w 546249"/>
                    <a:gd name="connsiteY16" fmla="*/ 252517 h 830903"/>
                    <a:gd name="connsiteX17" fmla="*/ 70862 w 546249"/>
                    <a:gd name="connsiteY17" fmla="*/ 319924 h 830903"/>
                    <a:gd name="connsiteX18" fmla="*/ 84440 w 546249"/>
                    <a:gd name="connsiteY18" fmla="*/ 327236 h 830903"/>
                    <a:gd name="connsiteX19" fmla="*/ 91751 w 546249"/>
                    <a:gd name="connsiteY19" fmla="*/ 313658 h 830903"/>
                    <a:gd name="connsiteX20" fmla="*/ 72951 w 546249"/>
                    <a:gd name="connsiteY20" fmla="*/ 246973 h 830903"/>
                    <a:gd name="connsiteX21" fmla="*/ 32860 w 546249"/>
                    <a:gd name="connsiteY21" fmla="*/ 63872 h 830903"/>
                    <a:gd name="connsiteX22" fmla="*/ 125174 w 546249"/>
                    <a:gd name="connsiteY22" fmla="*/ 156186 h 830903"/>
                    <a:gd name="connsiteX23" fmla="*/ 142930 w 546249"/>
                    <a:gd name="connsiteY23" fmla="*/ 228494 h 830903"/>
                    <a:gd name="connsiteX24" fmla="*/ 508810 w 546249"/>
                    <a:gd name="connsiteY24" fmla="*/ 777958 h 830903"/>
                    <a:gd name="connsiteX25" fmla="*/ 524397 w 546249"/>
                    <a:gd name="connsiteY25" fmla="*/ 793464 h 830903"/>
                    <a:gd name="connsiteX26" fmla="*/ 508810 w 546249"/>
                    <a:gd name="connsiteY26" fmla="*/ 809050 h 830903"/>
                    <a:gd name="connsiteX27" fmla="*/ 493304 w 546249"/>
                    <a:gd name="connsiteY27" fmla="*/ 793464 h 830903"/>
                    <a:gd name="connsiteX28" fmla="*/ 508810 w 546249"/>
                    <a:gd name="connsiteY28" fmla="*/ 777958 h 8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6249" h="830903">
                      <a:moveTo>
                        <a:pt x="143010" y="228494"/>
                      </a:moveTo>
                      <a:cubicBezTo>
                        <a:pt x="196116" y="429512"/>
                        <a:pt x="273406" y="601284"/>
                        <a:pt x="372790" y="739152"/>
                      </a:cubicBezTo>
                      <a:cubicBezTo>
                        <a:pt x="388778" y="761327"/>
                        <a:pt x="405650" y="782939"/>
                        <a:pt x="422924" y="803426"/>
                      </a:cubicBezTo>
                      <a:lnTo>
                        <a:pt x="426218" y="807283"/>
                      </a:lnTo>
                      <a:lnTo>
                        <a:pt x="474102" y="807283"/>
                      </a:lnTo>
                      <a:cubicBezTo>
                        <a:pt x="479646" y="821102"/>
                        <a:pt x="493063" y="830904"/>
                        <a:pt x="508810" y="830904"/>
                      </a:cubicBezTo>
                      <a:cubicBezTo>
                        <a:pt x="529458" y="830904"/>
                        <a:pt x="546250" y="814112"/>
                        <a:pt x="546250" y="793464"/>
                      </a:cubicBezTo>
                      <a:cubicBezTo>
                        <a:pt x="546250" y="772816"/>
                        <a:pt x="529458" y="756024"/>
                        <a:pt x="508810" y="756024"/>
                      </a:cubicBezTo>
                      <a:cubicBezTo>
                        <a:pt x="490974" y="756024"/>
                        <a:pt x="476030" y="768638"/>
                        <a:pt x="472334" y="785349"/>
                      </a:cubicBezTo>
                      <a:lnTo>
                        <a:pt x="436421" y="785349"/>
                      </a:lnTo>
                      <a:cubicBezTo>
                        <a:pt x="420594" y="766389"/>
                        <a:pt x="405168" y="746544"/>
                        <a:pt x="390546" y="726297"/>
                      </a:cubicBezTo>
                      <a:cubicBezTo>
                        <a:pt x="292769" y="590679"/>
                        <a:pt x="216604" y="421236"/>
                        <a:pt x="164140" y="222871"/>
                      </a:cubicBezTo>
                      <a:cubicBezTo>
                        <a:pt x="157713" y="198366"/>
                        <a:pt x="151526" y="173299"/>
                        <a:pt x="145902" y="148232"/>
                      </a:cubicBezTo>
                      <a:lnTo>
                        <a:pt x="145179" y="145179"/>
                      </a:lnTo>
                      <a:lnTo>
                        <a:pt x="0" y="0"/>
                      </a:lnTo>
                      <a:lnTo>
                        <a:pt x="5544" y="33503"/>
                      </a:lnTo>
                      <a:cubicBezTo>
                        <a:pt x="18077" y="109989"/>
                        <a:pt x="33664" y="183663"/>
                        <a:pt x="51901" y="252517"/>
                      </a:cubicBezTo>
                      <a:cubicBezTo>
                        <a:pt x="57927" y="275254"/>
                        <a:pt x="64274" y="297911"/>
                        <a:pt x="70862" y="319924"/>
                      </a:cubicBezTo>
                      <a:cubicBezTo>
                        <a:pt x="72630" y="325709"/>
                        <a:pt x="78655" y="329003"/>
                        <a:pt x="84440" y="327236"/>
                      </a:cubicBezTo>
                      <a:cubicBezTo>
                        <a:pt x="90225" y="325468"/>
                        <a:pt x="93519" y="319442"/>
                        <a:pt x="91751" y="313658"/>
                      </a:cubicBezTo>
                      <a:cubicBezTo>
                        <a:pt x="85244" y="291885"/>
                        <a:pt x="78896" y="269469"/>
                        <a:pt x="72951" y="246973"/>
                      </a:cubicBezTo>
                      <a:cubicBezTo>
                        <a:pt x="57606" y="188966"/>
                        <a:pt x="44188" y="127504"/>
                        <a:pt x="32860" y="63872"/>
                      </a:cubicBezTo>
                      <a:lnTo>
                        <a:pt x="125174" y="156186"/>
                      </a:lnTo>
                      <a:cubicBezTo>
                        <a:pt x="130718" y="180450"/>
                        <a:pt x="136663" y="204794"/>
                        <a:pt x="142930" y="228494"/>
                      </a:cubicBezTo>
                      <a:close/>
                      <a:moveTo>
                        <a:pt x="508810" y="777958"/>
                      </a:moveTo>
                      <a:cubicBezTo>
                        <a:pt x="517407" y="777958"/>
                        <a:pt x="524397" y="784948"/>
                        <a:pt x="524397" y="793464"/>
                      </a:cubicBezTo>
                      <a:cubicBezTo>
                        <a:pt x="524397" y="801980"/>
                        <a:pt x="517407" y="809050"/>
                        <a:pt x="508810" y="809050"/>
                      </a:cubicBezTo>
                      <a:cubicBezTo>
                        <a:pt x="500213" y="809050"/>
                        <a:pt x="493304" y="802061"/>
                        <a:pt x="493304" y="793464"/>
                      </a:cubicBezTo>
                      <a:cubicBezTo>
                        <a:pt x="493304" y="784867"/>
                        <a:pt x="500294" y="777958"/>
                        <a:pt x="508810" y="777958"/>
                      </a:cubicBezTo>
                      <a:close/>
                    </a:path>
                  </a:pathLst>
                </a:custGeom>
                <a:grpFill/>
                <a:ln w="8032"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74F76A8E-BEE9-DD9A-7804-524143B3031C}"/>
                    </a:ext>
                  </a:extLst>
                </p:cNvPr>
                <p:cNvSpPr/>
                <p:nvPr/>
              </p:nvSpPr>
              <p:spPr>
                <a:xfrm>
                  <a:off x="6052933" y="4090300"/>
                  <a:ext cx="644270" cy="568102"/>
                </a:xfrm>
                <a:custGeom>
                  <a:avLst/>
                  <a:gdLst>
                    <a:gd name="connsiteX0" fmla="*/ 606751 w 644270"/>
                    <a:gd name="connsiteY0" fmla="*/ 0 h 568102"/>
                    <a:gd name="connsiteX1" fmla="*/ 569311 w 644270"/>
                    <a:gd name="connsiteY1" fmla="*/ 37440 h 568102"/>
                    <a:gd name="connsiteX2" fmla="*/ 578149 w 644270"/>
                    <a:gd name="connsiteY2" fmla="*/ 61301 h 568102"/>
                    <a:gd name="connsiteX3" fmla="*/ 6109 w 644270"/>
                    <a:gd name="connsiteY3" fmla="*/ 547374 h 568102"/>
                    <a:gd name="connsiteX4" fmla="*/ 1128 w 644270"/>
                    <a:gd name="connsiteY4" fmla="*/ 561997 h 568102"/>
                    <a:gd name="connsiteX5" fmla="*/ 10929 w 644270"/>
                    <a:gd name="connsiteY5" fmla="*/ 568103 h 568102"/>
                    <a:gd name="connsiteX6" fmla="*/ 15750 w 644270"/>
                    <a:gd name="connsiteY6" fmla="*/ 566978 h 568102"/>
                    <a:gd name="connsiteX7" fmla="*/ 596547 w 644270"/>
                    <a:gd name="connsiteY7" fmla="*/ 73272 h 568102"/>
                    <a:gd name="connsiteX8" fmla="*/ 606831 w 644270"/>
                    <a:gd name="connsiteY8" fmla="*/ 74879 h 568102"/>
                    <a:gd name="connsiteX9" fmla="*/ 644271 w 644270"/>
                    <a:gd name="connsiteY9" fmla="*/ 37440 h 568102"/>
                    <a:gd name="connsiteX10" fmla="*/ 606831 w 644270"/>
                    <a:gd name="connsiteY10" fmla="*/ 0 h 568102"/>
                    <a:gd name="connsiteX11" fmla="*/ 606751 w 644270"/>
                    <a:gd name="connsiteY11" fmla="*/ 52946 h 568102"/>
                    <a:gd name="connsiteX12" fmla="*/ 591164 w 644270"/>
                    <a:gd name="connsiteY12" fmla="*/ 37359 h 568102"/>
                    <a:gd name="connsiteX13" fmla="*/ 606751 w 644270"/>
                    <a:gd name="connsiteY13" fmla="*/ 21773 h 568102"/>
                    <a:gd name="connsiteX14" fmla="*/ 622337 w 644270"/>
                    <a:gd name="connsiteY14" fmla="*/ 37359 h 568102"/>
                    <a:gd name="connsiteX15" fmla="*/ 606751 w 644270"/>
                    <a:gd name="connsiteY15" fmla="*/ 52946 h 56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70" h="568102">
                      <a:moveTo>
                        <a:pt x="606751" y="0"/>
                      </a:moveTo>
                      <a:cubicBezTo>
                        <a:pt x="586103" y="0"/>
                        <a:pt x="569311" y="16792"/>
                        <a:pt x="569311" y="37440"/>
                      </a:cubicBezTo>
                      <a:cubicBezTo>
                        <a:pt x="569311" y="46518"/>
                        <a:pt x="572685" y="54794"/>
                        <a:pt x="578149" y="61301"/>
                      </a:cubicBezTo>
                      <a:cubicBezTo>
                        <a:pt x="426140" y="272281"/>
                        <a:pt x="233800" y="435778"/>
                        <a:pt x="6109" y="547374"/>
                      </a:cubicBezTo>
                      <a:cubicBezTo>
                        <a:pt x="646" y="550026"/>
                        <a:pt x="-1524" y="556614"/>
                        <a:pt x="1128" y="561997"/>
                      </a:cubicBezTo>
                      <a:cubicBezTo>
                        <a:pt x="3056" y="565853"/>
                        <a:pt x="6912" y="568103"/>
                        <a:pt x="10929" y="568103"/>
                      </a:cubicBezTo>
                      <a:cubicBezTo>
                        <a:pt x="12536" y="568103"/>
                        <a:pt x="14143" y="567782"/>
                        <a:pt x="15750" y="566978"/>
                      </a:cubicBezTo>
                      <a:cubicBezTo>
                        <a:pt x="246976" y="453695"/>
                        <a:pt x="442370" y="287546"/>
                        <a:pt x="596547" y="73272"/>
                      </a:cubicBezTo>
                      <a:cubicBezTo>
                        <a:pt x="599841" y="74237"/>
                        <a:pt x="603216" y="74879"/>
                        <a:pt x="606831" y="74879"/>
                      </a:cubicBezTo>
                      <a:cubicBezTo>
                        <a:pt x="627479" y="74879"/>
                        <a:pt x="644271" y="58088"/>
                        <a:pt x="644271" y="37440"/>
                      </a:cubicBezTo>
                      <a:cubicBezTo>
                        <a:pt x="644271" y="16792"/>
                        <a:pt x="627479" y="0"/>
                        <a:pt x="606831" y="0"/>
                      </a:cubicBezTo>
                      <a:close/>
                      <a:moveTo>
                        <a:pt x="606751" y="52946"/>
                      </a:moveTo>
                      <a:cubicBezTo>
                        <a:pt x="598154" y="52946"/>
                        <a:pt x="591164" y="45956"/>
                        <a:pt x="591164" y="37359"/>
                      </a:cubicBezTo>
                      <a:cubicBezTo>
                        <a:pt x="591164" y="28763"/>
                        <a:pt x="598154" y="21773"/>
                        <a:pt x="606751" y="21773"/>
                      </a:cubicBezTo>
                      <a:cubicBezTo>
                        <a:pt x="615347" y="21773"/>
                        <a:pt x="622337" y="28763"/>
                        <a:pt x="622337" y="37359"/>
                      </a:cubicBezTo>
                      <a:cubicBezTo>
                        <a:pt x="622337" y="45956"/>
                        <a:pt x="615347" y="52946"/>
                        <a:pt x="606751" y="52946"/>
                      </a:cubicBezTo>
                      <a:close/>
                    </a:path>
                  </a:pathLst>
                </a:custGeom>
                <a:grpFill/>
                <a:ln w="8032"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D230951C-48F3-AE7C-FE97-A5D18BAEE4F7}"/>
                    </a:ext>
                  </a:extLst>
                </p:cNvPr>
                <p:cNvSpPr/>
                <p:nvPr/>
              </p:nvSpPr>
              <p:spPr>
                <a:xfrm>
                  <a:off x="5067212" y="2531334"/>
                  <a:ext cx="626749" cy="199969"/>
                </a:xfrm>
                <a:custGeom>
                  <a:avLst/>
                  <a:gdLst>
                    <a:gd name="connsiteX0" fmla="*/ 73433 w 626749"/>
                    <a:gd name="connsiteY0" fmla="*/ 171930 h 199969"/>
                    <a:gd name="connsiteX1" fmla="*/ 621129 w 626749"/>
                    <a:gd name="connsiteY1" fmla="*/ 20484 h 199969"/>
                    <a:gd name="connsiteX2" fmla="*/ 625387 w 626749"/>
                    <a:gd name="connsiteY2" fmla="*/ 5621 h 199969"/>
                    <a:gd name="connsiteX3" fmla="*/ 610524 w 626749"/>
                    <a:gd name="connsiteY3" fmla="*/ 1363 h 199969"/>
                    <a:gd name="connsiteX4" fmla="*/ 72549 w 626749"/>
                    <a:gd name="connsiteY4" fmla="*/ 150077 h 199969"/>
                    <a:gd name="connsiteX5" fmla="*/ 37440 w 626749"/>
                    <a:gd name="connsiteY5" fmla="*/ 125090 h 199969"/>
                    <a:gd name="connsiteX6" fmla="*/ 0 w 626749"/>
                    <a:gd name="connsiteY6" fmla="*/ 162530 h 199969"/>
                    <a:gd name="connsiteX7" fmla="*/ 37440 w 626749"/>
                    <a:gd name="connsiteY7" fmla="*/ 199970 h 199969"/>
                    <a:gd name="connsiteX8" fmla="*/ 73514 w 626749"/>
                    <a:gd name="connsiteY8" fmla="*/ 172010 h 199969"/>
                    <a:gd name="connsiteX9" fmla="*/ 37359 w 626749"/>
                    <a:gd name="connsiteY9" fmla="*/ 178036 h 199969"/>
                    <a:gd name="connsiteX10" fmla="*/ 21773 w 626749"/>
                    <a:gd name="connsiteY10" fmla="*/ 162530 h 199969"/>
                    <a:gd name="connsiteX11" fmla="*/ 37359 w 626749"/>
                    <a:gd name="connsiteY11" fmla="*/ 146943 h 199969"/>
                    <a:gd name="connsiteX12" fmla="*/ 52785 w 626749"/>
                    <a:gd name="connsiteY12" fmla="*/ 161244 h 199969"/>
                    <a:gd name="connsiteX13" fmla="*/ 52785 w 626749"/>
                    <a:gd name="connsiteY13" fmla="*/ 162369 h 199969"/>
                    <a:gd name="connsiteX14" fmla="*/ 52865 w 626749"/>
                    <a:gd name="connsiteY14" fmla="*/ 163012 h 199969"/>
                    <a:gd name="connsiteX15" fmla="*/ 37359 w 626749"/>
                    <a:gd name="connsiteY15" fmla="*/ 177956 h 19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749" h="199969">
                      <a:moveTo>
                        <a:pt x="73433" y="171930"/>
                      </a:moveTo>
                      <a:cubicBezTo>
                        <a:pt x="282164" y="157468"/>
                        <a:pt x="466470" y="106611"/>
                        <a:pt x="621129" y="20484"/>
                      </a:cubicBezTo>
                      <a:cubicBezTo>
                        <a:pt x="626432" y="17511"/>
                        <a:pt x="628280" y="10923"/>
                        <a:pt x="625387" y="5621"/>
                      </a:cubicBezTo>
                      <a:cubicBezTo>
                        <a:pt x="622415" y="318"/>
                        <a:pt x="615827" y="-1530"/>
                        <a:pt x="610524" y="1363"/>
                      </a:cubicBezTo>
                      <a:cubicBezTo>
                        <a:pt x="458837" y="85803"/>
                        <a:pt x="277825" y="135776"/>
                        <a:pt x="72549" y="150077"/>
                      </a:cubicBezTo>
                      <a:cubicBezTo>
                        <a:pt x="67407" y="135535"/>
                        <a:pt x="53669" y="125090"/>
                        <a:pt x="37440" y="125090"/>
                      </a:cubicBezTo>
                      <a:cubicBezTo>
                        <a:pt x="16792" y="125090"/>
                        <a:pt x="0" y="141882"/>
                        <a:pt x="0" y="162530"/>
                      </a:cubicBezTo>
                      <a:cubicBezTo>
                        <a:pt x="0" y="183178"/>
                        <a:pt x="16792" y="199970"/>
                        <a:pt x="37440" y="199970"/>
                      </a:cubicBezTo>
                      <a:cubicBezTo>
                        <a:pt x="54794" y="199970"/>
                        <a:pt x="69255" y="188079"/>
                        <a:pt x="73514" y="172010"/>
                      </a:cubicBezTo>
                      <a:close/>
                      <a:moveTo>
                        <a:pt x="37359" y="178036"/>
                      </a:moveTo>
                      <a:cubicBezTo>
                        <a:pt x="28763" y="178036"/>
                        <a:pt x="21773" y="171046"/>
                        <a:pt x="21773" y="162530"/>
                      </a:cubicBezTo>
                      <a:cubicBezTo>
                        <a:pt x="21773" y="154014"/>
                        <a:pt x="28763" y="146943"/>
                        <a:pt x="37359" y="146943"/>
                      </a:cubicBezTo>
                      <a:cubicBezTo>
                        <a:pt x="45956" y="146943"/>
                        <a:pt x="52142" y="153291"/>
                        <a:pt x="52785" y="161244"/>
                      </a:cubicBezTo>
                      <a:cubicBezTo>
                        <a:pt x="52785" y="161646"/>
                        <a:pt x="52785" y="162048"/>
                        <a:pt x="52785" y="162369"/>
                      </a:cubicBezTo>
                      <a:cubicBezTo>
                        <a:pt x="52785" y="162610"/>
                        <a:pt x="52785" y="162771"/>
                        <a:pt x="52865" y="163012"/>
                      </a:cubicBezTo>
                      <a:cubicBezTo>
                        <a:pt x="52544" y="171287"/>
                        <a:pt x="45715" y="177956"/>
                        <a:pt x="37359" y="177956"/>
                      </a:cubicBezTo>
                      <a:close/>
                    </a:path>
                  </a:pathLst>
                </a:custGeom>
                <a:grpFill/>
                <a:ln w="8032"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C6157127-8971-1F96-5D00-8607AE0CA511}"/>
                    </a:ext>
                  </a:extLst>
                </p:cNvPr>
                <p:cNvSpPr/>
                <p:nvPr/>
              </p:nvSpPr>
              <p:spPr>
                <a:xfrm>
                  <a:off x="5792144" y="2558728"/>
                  <a:ext cx="526550" cy="229137"/>
                </a:xfrm>
                <a:custGeom>
                  <a:avLst/>
                  <a:gdLst>
                    <a:gd name="connsiteX0" fmla="*/ 37440 w 526550"/>
                    <a:gd name="connsiteY0" fmla="*/ 71264 h 229137"/>
                    <a:gd name="connsiteX1" fmla="*/ 0 w 526550"/>
                    <a:gd name="connsiteY1" fmla="*/ 108704 h 229137"/>
                    <a:gd name="connsiteX2" fmla="*/ 37440 w 526550"/>
                    <a:gd name="connsiteY2" fmla="*/ 146143 h 229137"/>
                    <a:gd name="connsiteX3" fmla="*/ 74879 w 526550"/>
                    <a:gd name="connsiteY3" fmla="*/ 108704 h 229137"/>
                    <a:gd name="connsiteX4" fmla="*/ 74558 w 526550"/>
                    <a:gd name="connsiteY4" fmla="*/ 105169 h 229137"/>
                    <a:gd name="connsiteX5" fmla="*/ 175790 w 526550"/>
                    <a:gd name="connsiteY5" fmla="*/ 28763 h 229137"/>
                    <a:gd name="connsiteX6" fmla="*/ 511622 w 526550"/>
                    <a:gd name="connsiteY6" fmla="*/ 228334 h 229137"/>
                    <a:gd name="connsiteX7" fmla="*/ 515639 w 526550"/>
                    <a:gd name="connsiteY7" fmla="*/ 229137 h 229137"/>
                    <a:gd name="connsiteX8" fmla="*/ 525762 w 526550"/>
                    <a:gd name="connsiteY8" fmla="*/ 222228 h 229137"/>
                    <a:gd name="connsiteX9" fmla="*/ 519656 w 526550"/>
                    <a:gd name="connsiteY9" fmla="*/ 208007 h 229137"/>
                    <a:gd name="connsiteX10" fmla="*/ 182860 w 526550"/>
                    <a:gd name="connsiteY10" fmla="*/ 6106 h 229137"/>
                    <a:gd name="connsiteX11" fmla="*/ 175709 w 526550"/>
                    <a:gd name="connsiteY11" fmla="*/ 0 h 229137"/>
                    <a:gd name="connsiteX12" fmla="*/ 168559 w 526550"/>
                    <a:gd name="connsiteY12" fmla="*/ 6106 h 229137"/>
                    <a:gd name="connsiteX13" fmla="*/ 65801 w 526550"/>
                    <a:gd name="connsiteY13" fmla="*/ 84601 h 229137"/>
                    <a:gd name="connsiteX14" fmla="*/ 37440 w 526550"/>
                    <a:gd name="connsiteY14" fmla="*/ 71264 h 229137"/>
                    <a:gd name="connsiteX15" fmla="*/ 37440 w 526550"/>
                    <a:gd name="connsiteY15" fmla="*/ 124210 h 229137"/>
                    <a:gd name="connsiteX16" fmla="*/ 21853 w 526550"/>
                    <a:gd name="connsiteY16" fmla="*/ 108623 h 229137"/>
                    <a:gd name="connsiteX17" fmla="*/ 37440 w 526550"/>
                    <a:gd name="connsiteY17" fmla="*/ 93037 h 229137"/>
                    <a:gd name="connsiteX18" fmla="*/ 52946 w 526550"/>
                    <a:gd name="connsiteY18" fmla="*/ 108623 h 229137"/>
                    <a:gd name="connsiteX19" fmla="*/ 37440 w 526550"/>
                    <a:gd name="connsiteY19" fmla="*/ 124210 h 2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6550" h="229137">
                      <a:moveTo>
                        <a:pt x="37440" y="71264"/>
                      </a:moveTo>
                      <a:cubicBezTo>
                        <a:pt x="16792" y="71264"/>
                        <a:pt x="0" y="88056"/>
                        <a:pt x="0" y="108704"/>
                      </a:cubicBezTo>
                      <a:cubicBezTo>
                        <a:pt x="0" y="129352"/>
                        <a:pt x="16792" y="146143"/>
                        <a:pt x="37440" y="146143"/>
                      </a:cubicBezTo>
                      <a:cubicBezTo>
                        <a:pt x="58088" y="146143"/>
                        <a:pt x="74879" y="129352"/>
                        <a:pt x="74879" y="108704"/>
                      </a:cubicBezTo>
                      <a:cubicBezTo>
                        <a:pt x="74879" y="107498"/>
                        <a:pt x="74638" y="106374"/>
                        <a:pt x="74558" y="105169"/>
                      </a:cubicBezTo>
                      <a:cubicBezTo>
                        <a:pt x="109829" y="81468"/>
                        <a:pt x="143894" y="55758"/>
                        <a:pt x="175790" y="28763"/>
                      </a:cubicBezTo>
                      <a:cubicBezTo>
                        <a:pt x="273085" y="111114"/>
                        <a:pt x="386047" y="178200"/>
                        <a:pt x="511622" y="228334"/>
                      </a:cubicBezTo>
                      <a:cubicBezTo>
                        <a:pt x="512908" y="228896"/>
                        <a:pt x="514354" y="229137"/>
                        <a:pt x="515639" y="229137"/>
                      </a:cubicBezTo>
                      <a:cubicBezTo>
                        <a:pt x="519978" y="229137"/>
                        <a:pt x="524075" y="226566"/>
                        <a:pt x="525762" y="222228"/>
                      </a:cubicBezTo>
                      <a:cubicBezTo>
                        <a:pt x="528012" y="216604"/>
                        <a:pt x="525280" y="210257"/>
                        <a:pt x="519656" y="208007"/>
                      </a:cubicBezTo>
                      <a:cubicBezTo>
                        <a:pt x="393277" y="157552"/>
                        <a:pt x="279914" y="89662"/>
                        <a:pt x="182860" y="6106"/>
                      </a:cubicBezTo>
                      <a:lnTo>
                        <a:pt x="175709" y="0"/>
                      </a:lnTo>
                      <a:lnTo>
                        <a:pt x="168559" y="6106"/>
                      </a:lnTo>
                      <a:cubicBezTo>
                        <a:pt x="136261" y="33905"/>
                        <a:pt x="101714" y="60257"/>
                        <a:pt x="65801" y="84601"/>
                      </a:cubicBezTo>
                      <a:cubicBezTo>
                        <a:pt x="58971" y="76567"/>
                        <a:pt x="48848" y="71264"/>
                        <a:pt x="37440" y="71264"/>
                      </a:cubicBezTo>
                      <a:close/>
                      <a:moveTo>
                        <a:pt x="37440" y="124210"/>
                      </a:moveTo>
                      <a:cubicBezTo>
                        <a:pt x="28843" y="124210"/>
                        <a:pt x="21853" y="117220"/>
                        <a:pt x="21853" y="108623"/>
                      </a:cubicBezTo>
                      <a:cubicBezTo>
                        <a:pt x="21853" y="100027"/>
                        <a:pt x="28843" y="93037"/>
                        <a:pt x="37440" y="93037"/>
                      </a:cubicBezTo>
                      <a:cubicBezTo>
                        <a:pt x="46036" y="93037"/>
                        <a:pt x="52946" y="100027"/>
                        <a:pt x="52946" y="108623"/>
                      </a:cubicBezTo>
                      <a:cubicBezTo>
                        <a:pt x="52946" y="117220"/>
                        <a:pt x="45956" y="124210"/>
                        <a:pt x="37440" y="124210"/>
                      </a:cubicBezTo>
                      <a:close/>
                    </a:path>
                  </a:pathLst>
                </a:custGeom>
                <a:grpFill/>
                <a:ln w="8032"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E512A057-C47A-D08F-CCE1-7FAD0F080D56}"/>
                    </a:ext>
                  </a:extLst>
                </p:cNvPr>
                <p:cNvSpPr/>
                <p:nvPr/>
              </p:nvSpPr>
              <p:spPr>
                <a:xfrm>
                  <a:off x="6792546" y="2649917"/>
                  <a:ext cx="294962" cy="431841"/>
                </a:xfrm>
                <a:custGeom>
                  <a:avLst/>
                  <a:gdLst>
                    <a:gd name="connsiteX0" fmla="*/ 294962 w 294962"/>
                    <a:gd name="connsiteY0" fmla="*/ 37440 h 431841"/>
                    <a:gd name="connsiteX1" fmla="*/ 257523 w 294962"/>
                    <a:gd name="connsiteY1" fmla="*/ 0 h 431841"/>
                    <a:gd name="connsiteX2" fmla="*/ 220083 w 294962"/>
                    <a:gd name="connsiteY2" fmla="*/ 37440 h 431841"/>
                    <a:gd name="connsiteX3" fmla="*/ 248846 w 294962"/>
                    <a:gd name="connsiteY3" fmla="*/ 73755 h 431841"/>
                    <a:gd name="connsiteX4" fmla="*/ 228037 w 294962"/>
                    <a:gd name="connsiteY4" fmla="*/ 409908 h 431841"/>
                    <a:gd name="connsiteX5" fmla="*/ 155086 w 294962"/>
                    <a:gd name="connsiteY5" fmla="*/ 409908 h 431841"/>
                    <a:gd name="connsiteX6" fmla="*/ 176377 w 294962"/>
                    <a:gd name="connsiteY6" fmla="*/ 46438 h 431841"/>
                    <a:gd name="connsiteX7" fmla="*/ 176377 w 294962"/>
                    <a:gd name="connsiteY7" fmla="*/ 35351 h 431841"/>
                    <a:gd name="connsiteX8" fmla="*/ 165209 w 294962"/>
                    <a:gd name="connsiteY8" fmla="*/ 35511 h 431841"/>
                    <a:gd name="connsiteX9" fmla="*/ 11674 w 294962"/>
                    <a:gd name="connsiteY9" fmla="*/ 32137 h 431841"/>
                    <a:gd name="connsiteX10" fmla="*/ 25 w 294962"/>
                    <a:gd name="connsiteY10" fmla="*/ 42341 h 431841"/>
                    <a:gd name="connsiteX11" fmla="*/ 10228 w 294962"/>
                    <a:gd name="connsiteY11" fmla="*/ 53990 h 431841"/>
                    <a:gd name="connsiteX12" fmla="*/ 154443 w 294962"/>
                    <a:gd name="connsiteY12" fmla="*/ 57606 h 431841"/>
                    <a:gd name="connsiteX13" fmla="*/ 131786 w 294962"/>
                    <a:gd name="connsiteY13" fmla="*/ 419549 h 431841"/>
                    <a:gd name="connsiteX14" fmla="*/ 130260 w 294962"/>
                    <a:gd name="connsiteY14" fmla="*/ 431842 h 431841"/>
                    <a:gd name="connsiteX15" fmla="*/ 247399 w 294962"/>
                    <a:gd name="connsiteY15" fmla="*/ 431842 h 431841"/>
                    <a:gd name="connsiteX16" fmla="*/ 248524 w 294962"/>
                    <a:gd name="connsiteY16" fmla="*/ 422200 h 431841"/>
                    <a:gd name="connsiteX17" fmla="*/ 270619 w 294962"/>
                    <a:gd name="connsiteY17" fmla="*/ 72710 h 431841"/>
                    <a:gd name="connsiteX18" fmla="*/ 270619 w 294962"/>
                    <a:gd name="connsiteY18" fmla="*/ 72389 h 431841"/>
                    <a:gd name="connsiteX19" fmla="*/ 294882 w 294962"/>
                    <a:gd name="connsiteY19" fmla="*/ 37520 h 431841"/>
                    <a:gd name="connsiteX20" fmla="*/ 257523 w 294962"/>
                    <a:gd name="connsiteY20" fmla="*/ 52946 h 431841"/>
                    <a:gd name="connsiteX21" fmla="*/ 241936 w 294962"/>
                    <a:gd name="connsiteY21" fmla="*/ 37440 h 431841"/>
                    <a:gd name="connsiteX22" fmla="*/ 257523 w 294962"/>
                    <a:gd name="connsiteY22" fmla="*/ 21853 h 431841"/>
                    <a:gd name="connsiteX23" fmla="*/ 273109 w 294962"/>
                    <a:gd name="connsiteY23" fmla="*/ 37440 h 431841"/>
                    <a:gd name="connsiteX24" fmla="*/ 257523 w 294962"/>
                    <a:gd name="connsiteY24" fmla="*/ 52946 h 4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962" h="431841">
                      <a:moveTo>
                        <a:pt x="294962" y="37440"/>
                      </a:moveTo>
                      <a:cubicBezTo>
                        <a:pt x="294962" y="16792"/>
                        <a:pt x="278171" y="0"/>
                        <a:pt x="257523" y="0"/>
                      </a:cubicBezTo>
                      <a:cubicBezTo>
                        <a:pt x="236875" y="0"/>
                        <a:pt x="220083" y="16792"/>
                        <a:pt x="220083" y="37440"/>
                      </a:cubicBezTo>
                      <a:cubicBezTo>
                        <a:pt x="220083" y="55035"/>
                        <a:pt x="232375" y="69818"/>
                        <a:pt x="248846" y="73755"/>
                      </a:cubicBezTo>
                      <a:cubicBezTo>
                        <a:pt x="248444" y="149678"/>
                        <a:pt x="244507" y="268586"/>
                        <a:pt x="228037" y="409908"/>
                      </a:cubicBezTo>
                      <a:lnTo>
                        <a:pt x="155086" y="409908"/>
                      </a:lnTo>
                      <a:cubicBezTo>
                        <a:pt x="173404" y="256293"/>
                        <a:pt x="176778" y="127905"/>
                        <a:pt x="176377" y="46438"/>
                      </a:cubicBezTo>
                      <a:lnTo>
                        <a:pt x="176377" y="35351"/>
                      </a:lnTo>
                      <a:cubicBezTo>
                        <a:pt x="176377" y="35351"/>
                        <a:pt x="165209" y="35511"/>
                        <a:pt x="165209" y="35511"/>
                      </a:cubicBezTo>
                      <a:cubicBezTo>
                        <a:pt x="112584" y="36476"/>
                        <a:pt x="61246" y="35270"/>
                        <a:pt x="11674" y="32137"/>
                      </a:cubicBezTo>
                      <a:cubicBezTo>
                        <a:pt x="5568" y="31735"/>
                        <a:pt x="426" y="36315"/>
                        <a:pt x="25" y="42341"/>
                      </a:cubicBezTo>
                      <a:cubicBezTo>
                        <a:pt x="-377" y="48366"/>
                        <a:pt x="4202" y="53589"/>
                        <a:pt x="10228" y="53990"/>
                      </a:cubicBezTo>
                      <a:cubicBezTo>
                        <a:pt x="56907" y="57043"/>
                        <a:pt x="105193" y="58248"/>
                        <a:pt x="154443" y="57606"/>
                      </a:cubicBezTo>
                      <a:cubicBezTo>
                        <a:pt x="154443" y="141082"/>
                        <a:pt x="150426" y="268505"/>
                        <a:pt x="131786" y="419549"/>
                      </a:cubicBezTo>
                      <a:lnTo>
                        <a:pt x="130260" y="431842"/>
                      </a:lnTo>
                      <a:lnTo>
                        <a:pt x="247399" y="431842"/>
                      </a:lnTo>
                      <a:lnTo>
                        <a:pt x="248524" y="422200"/>
                      </a:lnTo>
                      <a:cubicBezTo>
                        <a:pt x="266200" y="274852"/>
                        <a:pt x="270297" y="150803"/>
                        <a:pt x="270619" y="72710"/>
                      </a:cubicBezTo>
                      <a:cubicBezTo>
                        <a:pt x="270619" y="72630"/>
                        <a:pt x="270619" y="72549"/>
                        <a:pt x="270619" y="72389"/>
                      </a:cubicBezTo>
                      <a:cubicBezTo>
                        <a:pt x="284759" y="67006"/>
                        <a:pt x="294882" y="53508"/>
                        <a:pt x="294882" y="37520"/>
                      </a:cubicBezTo>
                      <a:close/>
                      <a:moveTo>
                        <a:pt x="257523" y="52946"/>
                      </a:moveTo>
                      <a:cubicBezTo>
                        <a:pt x="248926" y="52946"/>
                        <a:pt x="241936" y="45956"/>
                        <a:pt x="241936" y="37440"/>
                      </a:cubicBezTo>
                      <a:cubicBezTo>
                        <a:pt x="241936" y="28923"/>
                        <a:pt x="248926" y="21853"/>
                        <a:pt x="257523" y="21853"/>
                      </a:cubicBezTo>
                      <a:cubicBezTo>
                        <a:pt x="266119" y="21853"/>
                        <a:pt x="273109" y="28843"/>
                        <a:pt x="273109" y="37440"/>
                      </a:cubicBezTo>
                      <a:cubicBezTo>
                        <a:pt x="273109" y="46036"/>
                        <a:pt x="266119" y="52946"/>
                        <a:pt x="257523" y="52946"/>
                      </a:cubicBezTo>
                      <a:close/>
                    </a:path>
                  </a:pathLst>
                </a:custGeom>
                <a:grpFill/>
                <a:ln w="8032"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B162C09C-CDD1-3025-31B4-8172127F33B1}"/>
                    </a:ext>
                  </a:extLst>
                </p:cNvPr>
                <p:cNvSpPr/>
                <p:nvPr/>
              </p:nvSpPr>
              <p:spPr>
                <a:xfrm>
                  <a:off x="4959553" y="3102993"/>
                  <a:ext cx="305061" cy="921907"/>
                </a:xfrm>
                <a:custGeom>
                  <a:avLst/>
                  <a:gdLst>
                    <a:gd name="connsiteX0" fmla="*/ 228414 w 305061"/>
                    <a:gd name="connsiteY0" fmla="*/ 846948 h 921907"/>
                    <a:gd name="connsiteX1" fmla="*/ 220139 w 305061"/>
                    <a:gd name="connsiteY1" fmla="*/ 847912 h 921907"/>
                    <a:gd name="connsiteX2" fmla="*/ 28281 w 305061"/>
                    <a:gd name="connsiteY2" fmla="*/ 348984 h 921907"/>
                    <a:gd name="connsiteX3" fmla="*/ 103080 w 305061"/>
                    <a:gd name="connsiteY3" fmla="*/ 348984 h 921907"/>
                    <a:gd name="connsiteX4" fmla="*/ 177557 w 305061"/>
                    <a:gd name="connsiteY4" fmla="*/ 579969 h 921907"/>
                    <a:gd name="connsiteX5" fmla="*/ 180209 w 305061"/>
                    <a:gd name="connsiteY5" fmla="*/ 587039 h 921907"/>
                    <a:gd name="connsiteX6" fmla="*/ 305061 w 305061"/>
                    <a:gd name="connsiteY6" fmla="*/ 587039 h 921907"/>
                    <a:gd name="connsiteX7" fmla="*/ 299035 w 305061"/>
                    <a:gd name="connsiteY7" fmla="*/ 572015 h 921907"/>
                    <a:gd name="connsiteX8" fmla="*/ 213149 w 305061"/>
                    <a:gd name="connsiteY8" fmla="*/ 311223 h 921907"/>
                    <a:gd name="connsiteX9" fmla="*/ 152490 w 305061"/>
                    <a:gd name="connsiteY9" fmla="*/ 9376 h 921907"/>
                    <a:gd name="connsiteX10" fmla="*/ 140118 w 305061"/>
                    <a:gd name="connsiteY10" fmla="*/ 136 h 921907"/>
                    <a:gd name="connsiteX11" fmla="*/ 130798 w 305061"/>
                    <a:gd name="connsiteY11" fmla="*/ 12509 h 921907"/>
                    <a:gd name="connsiteX12" fmla="*/ 191939 w 305061"/>
                    <a:gd name="connsiteY12" fmla="*/ 316847 h 921907"/>
                    <a:gd name="connsiteX13" fmla="*/ 272683 w 305061"/>
                    <a:gd name="connsiteY13" fmla="*/ 565186 h 921907"/>
                    <a:gd name="connsiteX14" fmla="*/ 195233 w 305061"/>
                    <a:gd name="connsiteY14" fmla="*/ 565186 h 921907"/>
                    <a:gd name="connsiteX15" fmla="*/ 121960 w 305061"/>
                    <a:gd name="connsiteY15" fmla="*/ 335326 h 921907"/>
                    <a:gd name="connsiteX16" fmla="*/ 119791 w 305061"/>
                    <a:gd name="connsiteY16" fmla="*/ 327211 h 921907"/>
                    <a:gd name="connsiteX17" fmla="*/ 0 w 305061"/>
                    <a:gd name="connsiteY17" fmla="*/ 327211 h 921907"/>
                    <a:gd name="connsiteX18" fmla="*/ 3455 w 305061"/>
                    <a:gd name="connsiteY18" fmla="*/ 340870 h 921907"/>
                    <a:gd name="connsiteX19" fmla="*/ 201017 w 305061"/>
                    <a:gd name="connsiteY19" fmla="*/ 858999 h 921907"/>
                    <a:gd name="connsiteX20" fmla="*/ 190814 w 305061"/>
                    <a:gd name="connsiteY20" fmla="*/ 884468 h 921907"/>
                    <a:gd name="connsiteX21" fmla="*/ 228254 w 305061"/>
                    <a:gd name="connsiteY21" fmla="*/ 921908 h 921907"/>
                    <a:gd name="connsiteX22" fmla="*/ 265693 w 305061"/>
                    <a:gd name="connsiteY22" fmla="*/ 884468 h 921907"/>
                    <a:gd name="connsiteX23" fmla="*/ 228254 w 305061"/>
                    <a:gd name="connsiteY23" fmla="*/ 847028 h 921907"/>
                    <a:gd name="connsiteX24" fmla="*/ 228414 w 305061"/>
                    <a:gd name="connsiteY24" fmla="*/ 899894 h 921907"/>
                    <a:gd name="connsiteX25" fmla="*/ 212908 w 305061"/>
                    <a:gd name="connsiteY25" fmla="*/ 884307 h 921907"/>
                    <a:gd name="connsiteX26" fmla="*/ 216845 w 305061"/>
                    <a:gd name="connsiteY26" fmla="*/ 874104 h 921907"/>
                    <a:gd name="connsiteX27" fmla="*/ 221183 w 305061"/>
                    <a:gd name="connsiteY27" fmla="*/ 872899 h 921907"/>
                    <a:gd name="connsiteX28" fmla="*/ 225120 w 305061"/>
                    <a:gd name="connsiteY28" fmla="*/ 869203 h 921907"/>
                    <a:gd name="connsiteX29" fmla="*/ 228495 w 305061"/>
                    <a:gd name="connsiteY29" fmla="*/ 868801 h 921907"/>
                    <a:gd name="connsiteX30" fmla="*/ 244081 w 305061"/>
                    <a:gd name="connsiteY30" fmla="*/ 884387 h 921907"/>
                    <a:gd name="connsiteX31" fmla="*/ 228495 w 305061"/>
                    <a:gd name="connsiteY31" fmla="*/ 899974 h 9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5061" h="921907">
                      <a:moveTo>
                        <a:pt x="228414" y="846948"/>
                      </a:moveTo>
                      <a:cubicBezTo>
                        <a:pt x="225522" y="846948"/>
                        <a:pt x="222790" y="847350"/>
                        <a:pt x="220139" y="847912"/>
                      </a:cubicBezTo>
                      <a:cubicBezTo>
                        <a:pt x="140118" y="698876"/>
                        <a:pt x="75602" y="531201"/>
                        <a:pt x="28281" y="348984"/>
                      </a:cubicBezTo>
                      <a:lnTo>
                        <a:pt x="103080" y="348984"/>
                      </a:lnTo>
                      <a:cubicBezTo>
                        <a:pt x="124370" y="428443"/>
                        <a:pt x="149437" y="506134"/>
                        <a:pt x="177557" y="579969"/>
                      </a:cubicBezTo>
                      <a:lnTo>
                        <a:pt x="180209" y="587039"/>
                      </a:lnTo>
                      <a:lnTo>
                        <a:pt x="305061" y="587039"/>
                      </a:lnTo>
                      <a:lnTo>
                        <a:pt x="299035" y="572015"/>
                      </a:lnTo>
                      <a:cubicBezTo>
                        <a:pt x="266095" y="490066"/>
                        <a:pt x="237252" y="402332"/>
                        <a:pt x="213149" y="311223"/>
                      </a:cubicBezTo>
                      <a:cubicBezTo>
                        <a:pt x="187761" y="215053"/>
                        <a:pt x="167354" y="113420"/>
                        <a:pt x="152490" y="9376"/>
                      </a:cubicBezTo>
                      <a:cubicBezTo>
                        <a:pt x="151607" y="3430"/>
                        <a:pt x="146063" y="-828"/>
                        <a:pt x="140118" y="136"/>
                      </a:cubicBezTo>
                      <a:cubicBezTo>
                        <a:pt x="134172" y="1020"/>
                        <a:pt x="129994" y="6564"/>
                        <a:pt x="130798" y="12509"/>
                      </a:cubicBezTo>
                      <a:cubicBezTo>
                        <a:pt x="145742" y="117437"/>
                        <a:pt x="166390" y="219874"/>
                        <a:pt x="191939" y="316847"/>
                      </a:cubicBezTo>
                      <a:cubicBezTo>
                        <a:pt x="214756" y="403296"/>
                        <a:pt x="241912" y="486772"/>
                        <a:pt x="272683" y="565186"/>
                      </a:cubicBezTo>
                      <a:lnTo>
                        <a:pt x="195233" y="565186"/>
                      </a:lnTo>
                      <a:cubicBezTo>
                        <a:pt x="167434" y="491673"/>
                        <a:pt x="142849" y="414383"/>
                        <a:pt x="121960" y="335326"/>
                      </a:cubicBezTo>
                      <a:lnTo>
                        <a:pt x="119791" y="327211"/>
                      </a:lnTo>
                      <a:lnTo>
                        <a:pt x="0" y="327211"/>
                      </a:lnTo>
                      <a:lnTo>
                        <a:pt x="3455" y="340870"/>
                      </a:lnTo>
                      <a:cubicBezTo>
                        <a:pt x="51580" y="530317"/>
                        <a:pt x="118104" y="704581"/>
                        <a:pt x="201017" y="858999"/>
                      </a:cubicBezTo>
                      <a:cubicBezTo>
                        <a:pt x="194751" y="865668"/>
                        <a:pt x="190814" y="874586"/>
                        <a:pt x="190814" y="884468"/>
                      </a:cubicBezTo>
                      <a:cubicBezTo>
                        <a:pt x="190814" y="905116"/>
                        <a:pt x="207605" y="921908"/>
                        <a:pt x="228254" y="921908"/>
                      </a:cubicBezTo>
                      <a:cubicBezTo>
                        <a:pt x="248902" y="921908"/>
                        <a:pt x="265693" y="905116"/>
                        <a:pt x="265693" y="884468"/>
                      </a:cubicBezTo>
                      <a:cubicBezTo>
                        <a:pt x="265693" y="863820"/>
                        <a:pt x="248902" y="847028"/>
                        <a:pt x="228254" y="847028"/>
                      </a:cubicBezTo>
                      <a:close/>
                      <a:moveTo>
                        <a:pt x="228414" y="899894"/>
                      </a:moveTo>
                      <a:cubicBezTo>
                        <a:pt x="219818" y="899894"/>
                        <a:pt x="212908" y="892904"/>
                        <a:pt x="212908" y="884307"/>
                      </a:cubicBezTo>
                      <a:cubicBezTo>
                        <a:pt x="212908" y="880370"/>
                        <a:pt x="214435" y="876835"/>
                        <a:pt x="216845" y="874104"/>
                      </a:cubicBezTo>
                      <a:cubicBezTo>
                        <a:pt x="218291" y="874023"/>
                        <a:pt x="219818" y="873622"/>
                        <a:pt x="221183" y="872899"/>
                      </a:cubicBezTo>
                      <a:cubicBezTo>
                        <a:pt x="222870" y="872015"/>
                        <a:pt x="224156" y="870649"/>
                        <a:pt x="225120" y="869203"/>
                      </a:cubicBezTo>
                      <a:cubicBezTo>
                        <a:pt x="226165" y="868962"/>
                        <a:pt x="227289" y="868801"/>
                        <a:pt x="228495" y="868801"/>
                      </a:cubicBezTo>
                      <a:cubicBezTo>
                        <a:pt x="237091" y="868801"/>
                        <a:pt x="244081" y="875791"/>
                        <a:pt x="244081" y="884387"/>
                      </a:cubicBezTo>
                      <a:cubicBezTo>
                        <a:pt x="244081" y="892984"/>
                        <a:pt x="237091" y="899974"/>
                        <a:pt x="228495" y="899974"/>
                      </a:cubicBezTo>
                      <a:close/>
                    </a:path>
                  </a:pathLst>
                </a:custGeom>
                <a:grpFill/>
                <a:ln w="8032"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7FCE8ED-99E9-66E8-666C-D464B95C290D}"/>
                    </a:ext>
                  </a:extLst>
                </p:cNvPr>
                <p:cNvSpPr/>
                <p:nvPr/>
              </p:nvSpPr>
              <p:spPr>
                <a:xfrm>
                  <a:off x="5475568" y="3498582"/>
                  <a:ext cx="305408" cy="640405"/>
                </a:xfrm>
                <a:custGeom>
                  <a:avLst/>
                  <a:gdLst>
                    <a:gd name="connsiteX0" fmla="*/ 267969 w 305408"/>
                    <a:gd name="connsiteY0" fmla="*/ 640405 h 640405"/>
                    <a:gd name="connsiteX1" fmla="*/ 305408 w 305408"/>
                    <a:gd name="connsiteY1" fmla="*/ 602965 h 640405"/>
                    <a:gd name="connsiteX2" fmla="*/ 267969 w 305408"/>
                    <a:gd name="connsiteY2" fmla="*/ 565526 h 640405"/>
                    <a:gd name="connsiteX3" fmla="*/ 250133 w 305408"/>
                    <a:gd name="connsiteY3" fmla="*/ 570266 h 640405"/>
                    <a:gd name="connsiteX4" fmla="*/ 135162 w 305408"/>
                    <a:gd name="connsiteY4" fmla="*/ 433041 h 640405"/>
                    <a:gd name="connsiteX5" fmla="*/ 59961 w 305408"/>
                    <a:gd name="connsiteY5" fmla="*/ 316624 h 640405"/>
                    <a:gd name="connsiteX6" fmla="*/ 129056 w 305408"/>
                    <a:gd name="connsiteY6" fmla="*/ 247530 h 640405"/>
                    <a:gd name="connsiteX7" fmla="*/ 125120 w 305408"/>
                    <a:gd name="connsiteY7" fmla="*/ 240299 h 640405"/>
                    <a:gd name="connsiteX8" fmla="*/ 21237 w 305408"/>
                    <a:gd name="connsiteY8" fmla="*/ 7225 h 640405"/>
                    <a:gd name="connsiteX9" fmla="*/ 7257 w 305408"/>
                    <a:gd name="connsiteY9" fmla="*/ 637 h 640405"/>
                    <a:gd name="connsiteX10" fmla="*/ 669 w 305408"/>
                    <a:gd name="connsiteY10" fmla="*/ 14616 h 640405"/>
                    <a:gd name="connsiteX11" fmla="*/ 102061 w 305408"/>
                    <a:gd name="connsiteY11" fmla="*/ 243673 h 640405"/>
                    <a:gd name="connsiteX12" fmla="*/ 32725 w 305408"/>
                    <a:gd name="connsiteY12" fmla="*/ 313009 h 640405"/>
                    <a:gd name="connsiteX13" fmla="*/ 36903 w 305408"/>
                    <a:gd name="connsiteY13" fmla="*/ 320240 h 640405"/>
                    <a:gd name="connsiteX14" fmla="*/ 117487 w 305408"/>
                    <a:gd name="connsiteY14" fmla="*/ 445815 h 640405"/>
                    <a:gd name="connsiteX15" fmla="*/ 234787 w 305408"/>
                    <a:gd name="connsiteY15" fmla="*/ 585772 h 640405"/>
                    <a:gd name="connsiteX16" fmla="*/ 234948 w 305408"/>
                    <a:gd name="connsiteY16" fmla="*/ 585933 h 640405"/>
                    <a:gd name="connsiteX17" fmla="*/ 230609 w 305408"/>
                    <a:gd name="connsiteY17" fmla="*/ 602965 h 640405"/>
                    <a:gd name="connsiteX18" fmla="*/ 268049 w 305408"/>
                    <a:gd name="connsiteY18" fmla="*/ 640405 h 640405"/>
                    <a:gd name="connsiteX19" fmla="*/ 267969 w 305408"/>
                    <a:gd name="connsiteY19" fmla="*/ 587459 h 640405"/>
                    <a:gd name="connsiteX20" fmla="*/ 283555 w 305408"/>
                    <a:gd name="connsiteY20" fmla="*/ 602965 h 640405"/>
                    <a:gd name="connsiteX21" fmla="*/ 267969 w 305408"/>
                    <a:gd name="connsiteY21" fmla="*/ 618552 h 640405"/>
                    <a:gd name="connsiteX22" fmla="*/ 252463 w 305408"/>
                    <a:gd name="connsiteY22" fmla="*/ 602965 h 640405"/>
                    <a:gd name="connsiteX23" fmla="*/ 267969 w 305408"/>
                    <a:gd name="connsiteY23" fmla="*/ 587459 h 6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5408" h="640405">
                      <a:moveTo>
                        <a:pt x="267969" y="640405"/>
                      </a:moveTo>
                      <a:cubicBezTo>
                        <a:pt x="288617" y="640405"/>
                        <a:pt x="305408" y="623614"/>
                        <a:pt x="305408" y="602965"/>
                      </a:cubicBezTo>
                      <a:cubicBezTo>
                        <a:pt x="305408" y="582318"/>
                        <a:pt x="288617" y="565526"/>
                        <a:pt x="267969" y="565526"/>
                      </a:cubicBezTo>
                      <a:cubicBezTo>
                        <a:pt x="261461" y="565526"/>
                        <a:pt x="255435" y="567374"/>
                        <a:pt x="250133" y="570266"/>
                      </a:cubicBezTo>
                      <a:cubicBezTo>
                        <a:pt x="209077" y="528086"/>
                        <a:pt x="170433" y="481889"/>
                        <a:pt x="135162" y="433041"/>
                      </a:cubicBezTo>
                      <a:cubicBezTo>
                        <a:pt x="108810" y="396565"/>
                        <a:pt x="83582" y="357438"/>
                        <a:pt x="59961" y="316624"/>
                      </a:cubicBezTo>
                      <a:lnTo>
                        <a:pt x="129056" y="247530"/>
                      </a:lnTo>
                      <a:lnTo>
                        <a:pt x="125120" y="240299"/>
                      </a:lnTo>
                      <a:cubicBezTo>
                        <a:pt x="86073" y="168955"/>
                        <a:pt x="51124" y="90540"/>
                        <a:pt x="21237" y="7225"/>
                      </a:cubicBezTo>
                      <a:cubicBezTo>
                        <a:pt x="19228" y="1521"/>
                        <a:pt x="12961" y="-1372"/>
                        <a:pt x="7257" y="637"/>
                      </a:cubicBezTo>
                      <a:cubicBezTo>
                        <a:pt x="1552" y="2645"/>
                        <a:pt x="-1420" y="8912"/>
                        <a:pt x="669" y="14616"/>
                      </a:cubicBezTo>
                      <a:cubicBezTo>
                        <a:pt x="29913" y="96245"/>
                        <a:pt x="63979" y="173293"/>
                        <a:pt x="102061" y="243673"/>
                      </a:cubicBezTo>
                      <a:lnTo>
                        <a:pt x="32725" y="313009"/>
                      </a:lnTo>
                      <a:lnTo>
                        <a:pt x="36903" y="320240"/>
                      </a:lnTo>
                      <a:cubicBezTo>
                        <a:pt x="62050" y="364268"/>
                        <a:pt x="89206" y="406528"/>
                        <a:pt x="117487" y="445815"/>
                      </a:cubicBezTo>
                      <a:cubicBezTo>
                        <a:pt x="153480" y="495708"/>
                        <a:pt x="192929" y="542789"/>
                        <a:pt x="234787" y="585772"/>
                      </a:cubicBezTo>
                      <a:cubicBezTo>
                        <a:pt x="234787" y="585772"/>
                        <a:pt x="234948" y="585772"/>
                        <a:pt x="234948" y="585933"/>
                      </a:cubicBezTo>
                      <a:cubicBezTo>
                        <a:pt x="232297" y="591075"/>
                        <a:pt x="230609" y="596860"/>
                        <a:pt x="230609" y="602965"/>
                      </a:cubicBezTo>
                      <a:cubicBezTo>
                        <a:pt x="230609" y="623614"/>
                        <a:pt x="247401" y="640405"/>
                        <a:pt x="268049" y="640405"/>
                      </a:cubicBezTo>
                      <a:close/>
                      <a:moveTo>
                        <a:pt x="267969" y="587459"/>
                      </a:moveTo>
                      <a:cubicBezTo>
                        <a:pt x="276565" y="587459"/>
                        <a:pt x="283555" y="594449"/>
                        <a:pt x="283555" y="602965"/>
                      </a:cubicBezTo>
                      <a:cubicBezTo>
                        <a:pt x="283555" y="611482"/>
                        <a:pt x="276565" y="618552"/>
                        <a:pt x="267969" y="618552"/>
                      </a:cubicBezTo>
                      <a:cubicBezTo>
                        <a:pt x="259372" y="618552"/>
                        <a:pt x="252463" y="611562"/>
                        <a:pt x="252463" y="602965"/>
                      </a:cubicBezTo>
                      <a:cubicBezTo>
                        <a:pt x="252463" y="594369"/>
                        <a:pt x="259452" y="587459"/>
                        <a:pt x="267969" y="587459"/>
                      </a:cubicBezTo>
                      <a:close/>
                    </a:path>
                  </a:pathLst>
                </a:custGeom>
                <a:grpFill/>
                <a:ln w="8032"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AE480681-305B-A98A-6C07-783A67258DD2}"/>
                    </a:ext>
                  </a:extLst>
                </p:cNvPr>
                <p:cNvSpPr/>
                <p:nvPr/>
              </p:nvSpPr>
              <p:spPr>
                <a:xfrm>
                  <a:off x="6017906" y="2821208"/>
                  <a:ext cx="536447" cy="307551"/>
                </a:xfrm>
                <a:custGeom>
                  <a:avLst/>
                  <a:gdLst>
                    <a:gd name="connsiteX0" fmla="*/ 37440 w 536447"/>
                    <a:gd name="connsiteY0" fmla="*/ 0 h 307551"/>
                    <a:gd name="connsiteX1" fmla="*/ 0 w 536447"/>
                    <a:gd name="connsiteY1" fmla="*/ 37440 h 307551"/>
                    <a:gd name="connsiteX2" fmla="*/ 37440 w 536447"/>
                    <a:gd name="connsiteY2" fmla="*/ 74879 h 307551"/>
                    <a:gd name="connsiteX3" fmla="*/ 59775 w 536447"/>
                    <a:gd name="connsiteY3" fmla="*/ 67247 h 307551"/>
                    <a:gd name="connsiteX4" fmla="*/ 492099 w 536447"/>
                    <a:gd name="connsiteY4" fmla="*/ 222710 h 307551"/>
                    <a:gd name="connsiteX5" fmla="*/ 431360 w 536447"/>
                    <a:gd name="connsiteY5" fmla="*/ 283449 h 307551"/>
                    <a:gd name="connsiteX6" fmla="*/ 167113 w 536447"/>
                    <a:gd name="connsiteY6" fmla="*/ 198446 h 307551"/>
                    <a:gd name="connsiteX7" fmla="*/ 14381 w 536447"/>
                    <a:gd name="connsiteY7" fmla="*/ 106936 h 307551"/>
                    <a:gd name="connsiteX8" fmla="*/ 1286 w 536447"/>
                    <a:gd name="connsiteY8" fmla="*/ 115131 h 307551"/>
                    <a:gd name="connsiteX9" fmla="*/ 9480 w 536447"/>
                    <a:gd name="connsiteY9" fmla="*/ 128227 h 307551"/>
                    <a:gd name="connsiteX10" fmla="*/ 152249 w 536447"/>
                    <a:gd name="connsiteY10" fmla="*/ 214676 h 307551"/>
                    <a:gd name="connsiteX11" fmla="*/ 153937 w 536447"/>
                    <a:gd name="connsiteY11" fmla="*/ 216684 h 307551"/>
                    <a:gd name="connsiteX12" fmla="*/ 156347 w 536447"/>
                    <a:gd name="connsiteY12" fmla="*/ 217648 h 307551"/>
                    <a:gd name="connsiteX13" fmla="*/ 432324 w 536447"/>
                    <a:gd name="connsiteY13" fmla="*/ 306186 h 307551"/>
                    <a:gd name="connsiteX14" fmla="*/ 438269 w 536447"/>
                    <a:gd name="connsiteY14" fmla="*/ 307552 h 307551"/>
                    <a:gd name="connsiteX15" fmla="*/ 536448 w 536447"/>
                    <a:gd name="connsiteY15" fmla="*/ 209373 h 307551"/>
                    <a:gd name="connsiteX16" fmla="*/ 516362 w 536447"/>
                    <a:gd name="connsiteY16" fmla="*/ 205436 h 307551"/>
                    <a:gd name="connsiteX17" fmla="*/ 72710 w 536447"/>
                    <a:gd name="connsiteY17" fmla="*/ 49411 h 307551"/>
                    <a:gd name="connsiteX18" fmla="*/ 74799 w 536447"/>
                    <a:gd name="connsiteY18" fmla="*/ 37520 h 307551"/>
                    <a:gd name="connsiteX19" fmla="*/ 37359 w 536447"/>
                    <a:gd name="connsiteY19" fmla="*/ 80 h 307551"/>
                    <a:gd name="connsiteX20" fmla="*/ 37440 w 536447"/>
                    <a:gd name="connsiteY20" fmla="*/ 52946 h 307551"/>
                    <a:gd name="connsiteX21" fmla="*/ 21853 w 536447"/>
                    <a:gd name="connsiteY21" fmla="*/ 37359 h 307551"/>
                    <a:gd name="connsiteX22" fmla="*/ 37440 w 536447"/>
                    <a:gd name="connsiteY22" fmla="*/ 21853 h 307551"/>
                    <a:gd name="connsiteX23" fmla="*/ 53026 w 536447"/>
                    <a:gd name="connsiteY23" fmla="*/ 37359 h 307551"/>
                    <a:gd name="connsiteX24" fmla="*/ 37440 w 536447"/>
                    <a:gd name="connsiteY24" fmla="*/ 52946 h 30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447" h="307551">
                      <a:moveTo>
                        <a:pt x="37440" y="0"/>
                      </a:moveTo>
                      <a:cubicBezTo>
                        <a:pt x="16792" y="0"/>
                        <a:pt x="0" y="16792"/>
                        <a:pt x="0" y="37440"/>
                      </a:cubicBezTo>
                      <a:cubicBezTo>
                        <a:pt x="0" y="58088"/>
                        <a:pt x="16792" y="74879"/>
                        <a:pt x="37440" y="74879"/>
                      </a:cubicBezTo>
                      <a:cubicBezTo>
                        <a:pt x="45876" y="74879"/>
                        <a:pt x="53508" y="71987"/>
                        <a:pt x="59775" y="67247"/>
                      </a:cubicBezTo>
                      <a:cubicBezTo>
                        <a:pt x="190653" y="137707"/>
                        <a:pt x="335993" y="190010"/>
                        <a:pt x="492099" y="222710"/>
                      </a:cubicBezTo>
                      <a:lnTo>
                        <a:pt x="431360" y="283449"/>
                      </a:lnTo>
                      <a:cubicBezTo>
                        <a:pt x="339608" y="261837"/>
                        <a:pt x="250830" y="233235"/>
                        <a:pt x="167113" y="198446"/>
                      </a:cubicBezTo>
                      <a:cubicBezTo>
                        <a:pt x="127263" y="152812"/>
                        <a:pt x="73112" y="120353"/>
                        <a:pt x="14381" y="106936"/>
                      </a:cubicBezTo>
                      <a:cubicBezTo>
                        <a:pt x="8516" y="105651"/>
                        <a:pt x="2651" y="109266"/>
                        <a:pt x="1286" y="115131"/>
                      </a:cubicBezTo>
                      <a:cubicBezTo>
                        <a:pt x="-80" y="120996"/>
                        <a:pt x="3616" y="126861"/>
                        <a:pt x="9480" y="128227"/>
                      </a:cubicBezTo>
                      <a:cubicBezTo>
                        <a:pt x="64515" y="140841"/>
                        <a:pt x="115211" y="171531"/>
                        <a:pt x="152249" y="214676"/>
                      </a:cubicBezTo>
                      <a:lnTo>
                        <a:pt x="153937" y="216684"/>
                      </a:lnTo>
                      <a:lnTo>
                        <a:pt x="156347" y="217648"/>
                      </a:lnTo>
                      <a:cubicBezTo>
                        <a:pt x="243599" y="254124"/>
                        <a:pt x="336475" y="283850"/>
                        <a:pt x="432324" y="306186"/>
                      </a:cubicBezTo>
                      <a:lnTo>
                        <a:pt x="438269" y="307552"/>
                      </a:lnTo>
                      <a:lnTo>
                        <a:pt x="536448" y="209373"/>
                      </a:lnTo>
                      <a:lnTo>
                        <a:pt x="516362" y="205436"/>
                      </a:lnTo>
                      <a:cubicBezTo>
                        <a:pt x="355838" y="173620"/>
                        <a:pt x="206641" y="121157"/>
                        <a:pt x="72710" y="49411"/>
                      </a:cubicBezTo>
                      <a:cubicBezTo>
                        <a:pt x="73996" y="45635"/>
                        <a:pt x="74799" y="41698"/>
                        <a:pt x="74799" y="37520"/>
                      </a:cubicBezTo>
                      <a:cubicBezTo>
                        <a:pt x="74799" y="16872"/>
                        <a:pt x="58007" y="80"/>
                        <a:pt x="37359" y="80"/>
                      </a:cubicBezTo>
                      <a:close/>
                      <a:moveTo>
                        <a:pt x="37440" y="52946"/>
                      </a:moveTo>
                      <a:cubicBezTo>
                        <a:pt x="28843" y="52946"/>
                        <a:pt x="21853" y="45956"/>
                        <a:pt x="21853" y="37359"/>
                      </a:cubicBezTo>
                      <a:cubicBezTo>
                        <a:pt x="21853" y="28763"/>
                        <a:pt x="28843" y="21853"/>
                        <a:pt x="37440" y="21853"/>
                      </a:cubicBezTo>
                      <a:cubicBezTo>
                        <a:pt x="46036" y="21853"/>
                        <a:pt x="53026" y="28843"/>
                        <a:pt x="53026" y="37359"/>
                      </a:cubicBezTo>
                      <a:cubicBezTo>
                        <a:pt x="53026" y="45876"/>
                        <a:pt x="46036" y="52946"/>
                        <a:pt x="37440" y="52946"/>
                      </a:cubicBezTo>
                      <a:close/>
                    </a:path>
                  </a:pathLst>
                </a:custGeom>
                <a:grpFill/>
                <a:ln w="8032"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8328EDDD-97F5-F68B-0683-CCFEF7C6CCDC}"/>
                    </a:ext>
                  </a:extLst>
                </p:cNvPr>
                <p:cNvSpPr/>
                <p:nvPr/>
              </p:nvSpPr>
              <p:spPr>
                <a:xfrm>
                  <a:off x="6020397" y="3949379"/>
                  <a:ext cx="603533" cy="628841"/>
                </a:xfrm>
                <a:custGeom>
                  <a:avLst/>
                  <a:gdLst>
                    <a:gd name="connsiteX0" fmla="*/ 72389 w 603533"/>
                    <a:gd name="connsiteY0" fmla="*/ 592447 h 628841"/>
                    <a:gd name="connsiteX1" fmla="*/ 72067 w 603533"/>
                    <a:gd name="connsiteY1" fmla="*/ 588992 h 628841"/>
                    <a:gd name="connsiteX2" fmla="*/ 551793 w 603533"/>
                    <a:gd name="connsiteY2" fmla="*/ 160364 h 628841"/>
                    <a:gd name="connsiteX3" fmla="*/ 598713 w 603533"/>
                    <a:gd name="connsiteY3" fmla="*/ 91591 h 628841"/>
                    <a:gd name="connsiteX4" fmla="*/ 603534 w 603533"/>
                    <a:gd name="connsiteY4" fmla="*/ 84199 h 628841"/>
                    <a:gd name="connsiteX5" fmla="*/ 519335 w 603533"/>
                    <a:gd name="connsiteY5" fmla="*/ 0 h 628841"/>
                    <a:gd name="connsiteX6" fmla="*/ 512024 w 603533"/>
                    <a:gd name="connsiteY6" fmla="*/ 11650 h 628841"/>
                    <a:gd name="connsiteX7" fmla="*/ 457632 w 603533"/>
                    <a:gd name="connsiteY7" fmla="*/ 92555 h 628841"/>
                    <a:gd name="connsiteX8" fmla="*/ 382190 w 603533"/>
                    <a:gd name="connsiteY8" fmla="*/ 188404 h 628841"/>
                    <a:gd name="connsiteX9" fmla="*/ 383395 w 603533"/>
                    <a:gd name="connsiteY9" fmla="*/ 203829 h 628841"/>
                    <a:gd name="connsiteX10" fmla="*/ 398821 w 603533"/>
                    <a:gd name="connsiteY10" fmla="*/ 202624 h 628841"/>
                    <a:gd name="connsiteX11" fmla="*/ 475388 w 603533"/>
                    <a:gd name="connsiteY11" fmla="*/ 105329 h 628841"/>
                    <a:gd name="connsiteX12" fmla="*/ 523272 w 603533"/>
                    <a:gd name="connsiteY12" fmla="*/ 34869 h 628841"/>
                    <a:gd name="connsiteX13" fmla="*/ 575655 w 603533"/>
                    <a:gd name="connsiteY13" fmla="*/ 87252 h 628841"/>
                    <a:gd name="connsiteX14" fmla="*/ 534118 w 603533"/>
                    <a:gd name="connsiteY14" fmla="*/ 147750 h 628841"/>
                    <a:gd name="connsiteX15" fmla="*/ 63471 w 603533"/>
                    <a:gd name="connsiteY15" fmla="*/ 568906 h 628841"/>
                    <a:gd name="connsiteX16" fmla="*/ 36235 w 603533"/>
                    <a:gd name="connsiteY16" fmla="*/ 556373 h 628841"/>
                    <a:gd name="connsiteX17" fmla="*/ 0 w 603533"/>
                    <a:gd name="connsiteY17" fmla="*/ 592607 h 628841"/>
                    <a:gd name="connsiteX18" fmla="*/ 36235 w 603533"/>
                    <a:gd name="connsiteY18" fmla="*/ 628842 h 628841"/>
                    <a:gd name="connsiteX19" fmla="*/ 72469 w 603533"/>
                    <a:gd name="connsiteY19" fmla="*/ 592607 h 6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533" h="628841">
                      <a:moveTo>
                        <a:pt x="72389" y="592447"/>
                      </a:moveTo>
                      <a:cubicBezTo>
                        <a:pt x="72389" y="591241"/>
                        <a:pt x="72148" y="590117"/>
                        <a:pt x="72067" y="588992"/>
                      </a:cubicBezTo>
                      <a:cubicBezTo>
                        <a:pt x="260712" y="484386"/>
                        <a:pt x="421879" y="340412"/>
                        <a:pt x="551793" y="160364"/>
                      </a:cubicBezTo>
                      <a:cubicBezTo>
                        <a:pt x="567621" y="138350"/>
                        <a:pt x="583448" y="115211"/>
                        <a:pt x="598713" y="91591"/>
                      </a:cubicBezTo>
                      <a:lnTo>
                        <a:pt x="603534" y="84199"/>
                      </a:lnTo>
                      <a:lnTo>
                        <a:pt x="519335" y="0"/>
                      </a:lnTo>
                      <a:lnTo>
                        <a:pt x="512024" y="11650"/>
                      </a:lnTo>
                      <a:cubicBezTo>
                        <a:pt x="494509" y="39529"/>
                        <a:pt x="476191" y="66765"/>
                        <a:pt x="457632" y="92555"/>
                      </a:cubicBezTo>
                      <a:cubicBezTo>
                        <a:pt x="433690" y="125736"/>
                        <a:pt x="408301" y="157954"/>
                        <a:pt x="382190" y="188404"/>
                      </a:cubicBezTo>
                      <a:cubicBezTo>
                        <a:pt x="378253" y="192983"/>
                        <a:pt x="378816" y="199893"/>
                        <a:pt x="383395" y="203829"/>
                      </a:cubicBezTo>
                      <a:cubicBezTo>
                        <a:pt x="387975" y="207766"/>
                        <a:pt x="394884" y="207284"/>
                        <a:pt x="398821" y="202624"/>
                      </a:cubicBezTo>
                      <a:cubicBezTo>
                        <a:pt x="425334" y="171773"/>
                        <a:pt x="451124" y="138993"/>
                        <a:pt x="475388" y="105329"/>
                      </a:cubicBezTo>
                      <a:cubicBezTo>
                        <a:pt x="491697" y="82753"/>
                        <a:pt x="507685" y="59132"/>
                        <a:pt x="523272" y="34869"/>
                      </a:cubicBezTo>
                      <a:lnTo>
                        <a:pt x="575655" y="87252"/>
                      </a:lnTo>
                      <a:cubicBezTo>
                        <a:pt x="562077" y="108061"/>
                        <a:pt x="548098" y="128307"/>
                        <a:pt x="534118" y="147750"/>
                      </a:cubicBezTo>
                      <a:cubicBezTo>
                        <a:pt x="406614" y="324584"/>
                        <a:pt x="248420" y="465987"/>
                        <a:pt x="63471" y="568906"/>
                      </a:cubicBezTo>
                      <a:cubicBezTo>
                        <a:pt x="56802" y="561274"/>
                        <a:pt x="47161" y="556373"/>
                        <a:pt x="36235" y="556373"/>
                      </a:cubicBezTo>
                      <a:cubicBezTo>
                        <a:pt x="16229" y="556373"/>
                        <a:pt x="0" y="572602"/>
                        <a:pt x="0" y="592607"/>
                      </a:cubicBezTo>
                      <a:cubicBezTo>
                        <a:pt x="0" y="612613"/>
                        <a:pt x="16229" y="628842"/>
                        <a:pt x="36235" y="628842"/>
                      </a:cubicBezTo>
                      <a:cubicBezTo>
                        <a:pt x="56240" y="628842"/>
                        <a:pt x="72469" y="612613"/>
                        <a:pt x="72469" y="592607"/>
                      </a:cubicBezTo>
                      <a:close/>
                    </a:path>
                  </a:pathLst>
                </a:custGeom>
                <a:grpFill/>
                <a:ln w="8032"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469973F3-36F2-1890-9B96-371CFE6DE46D}"/>
                    </a:ext>
                  </a:extLst>
                </p:cNvPr>
                <p:cNvSpPr/>
                <p:nvPr/>
              </p:nvSpPr>
              <p:spPr>
                <a:xfrm>
                  <a:off x="5884618" y="3928088"/>
                  <a:ext cx="214756" cy="95286"/>
                </a:xfrm>
                <a:custGeom>
                  <a:avLst/>
                  <a:gdLst>
                    <a:gd name="connsiteX0" fmla="*/ 178521 w 214756"/>
                    <a:gd name="connsiteY0" fmla="*/ 72469 h 95286"/>
                    <a:gd name="connsiteX1" fmla="*/ 214756 w 214756"/>
                    <a:gd name="connsiteY1" fmla="*/ 36235 h 95286"/>
                    <a:gd name="connsiteX2" fmla="*/ 178521 w 214756"/>
                    <a:gd name="connsiteY2" fmla="*/ 0 h 95286"/>
                    <a:gd name="connsiteX3" fmla="*/ 142287 w 214756"/>
                    <a:gd name="connsiteY3" fmla="*/ 36235 h 95286"/>
                    <a:gd name="connsiteX4" fmla="*/ 145902 w 214756"/>
                    <a:gd name="connsiteY4" fmla="*/ 51741 h 95286"/>
                    <a:gd name="connsiteX5" fmla="*/ 14863 w 214756"/>
                    <a:gd name="connsiteY5" fmla="*/ 46920 h 95286"/>
                    <a:gd name="connsiteX6" fmla="*/ 7472 w 214756"/>
                    <a:gd name="connsiteY6" fmla="*/ 54954 h 95286"/>
                    <a:gd name="connsiteX7" fmla="*/ 14140 w 214756"/>
                    <a:gd name="connsiteY7" fmla="*/ 46277 h 95286"/>
                    <a:gd name="connsiteX8" fmla="*/ 6668 w 214756"/>
                    <a:gd name="connsiteY8" fmla="*/ 54312 h 95286"/>
                    <a:gd name="connsiteX9" fmla="*/ 0 w 214756"/>
                    <a:gd name="connsiteY9" fmla="*/ 63069 h 95286"/>
                    <a:gd name="connsiteX10" fmla="*/ 83155 w 214756"/>
                    <a:gd name="connsiteY10" fmla="*/ 95286 h 95286"/>
                    <a:gd name="connsiteX11" fmla="*/ 160766 w 214756"/>
                    <a:gd name="connsiteY11" fmla="*/ 67729 h 95286"/>
                    <a:gd name="connsiteX12" fmla="*/ 178441 w 214756"/>
                    <a:gd name="connsiteY12" fmla="*/ 72549 h 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756" h="95286">
                      <a:moveTo>
                        <a:pt x="178521" y="72469"/>
                      </a:moveTo>
                      <a:cubicBezTo>
                        <a:pt x="198527" y="72469"/>
                        <a:pt x="214756" y="56240"/>
                        <a:pt x="214756" y="36235"/>
                      </a:cubicBezTo>
                      <a:cubicBezTo>
                        <a:pt x="214756" y="16229"/>
                        <a:pt x="198527" y="0"/>
                        <a:pt x="178521" y="0"/>
                      </a:cubicBezTo>
                      <a:cubicBezTo>
                        <a:pt x="158516" y="0"/>
                        <a:pt x="142287" y="16229"/>
                        <a:pt x="142287" y="36235"/>
                      </a:cubicBezTo>
                      <a:cubicBezTo>
                        <a:pt x="142287" y="41778"/>
                        <a:pt x="143653" y="47000"/>
                        <a:pt x="145902" y="51741"/>
                      </a:cubicBezTo>
                      <a:cubicBezTo>
                        <a:pt x="107499" y="82030"/>
                        <a:pt x="51339" y="80503"/>
                        <a:pt x="14863" y="46920"/>
                      </a:cubicBezTo>
                      <a:lnTo>
                        <a:pt x="7472" y="54954"/>
                      </a:lnTo>
                      <a:lnTo>
                        <a:pt x="14140" y="46277"/>
                      </a:lnTo>
                      <a:lnTo>
                        <a:pt x="6668" y="54312"/>
                      </a:lnTo>
                      <a:lnTo>
                        <a:pt x="0" y="63069"/>
                      </a:lnTo>
                      <a:cubicBezTo>
                        <a:pt x="23299" y="84521"/>
                        <a:pt x="53267" y="95286"/>
                        <a:pt x="83155" y="95286"/>
                      </a:cubicBezTo>
                      <a:cubicBezTo>
                        <a:pt x="110793" y="95286"/>
                        <a:pt x="138350" y="86047"/>
                        <a:pt x="160766" y="67729"/>
                      </a:cubicBezTo>
                      <a:cubicBezTo>
                        <a:pt x="165988" y="70702"/>
                        <a:pt x="172014" y="72549"/>
                        <a:pt x="178441" y="72549"/>
                      </a:cubicBezTo>
                      <a:close/>
                    </a:path>
                  </a:pathLst>
                </a:custGeom>
                <a:grpFill/>
                <a:ln w="8032"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A6588CFF-6F9E-C41D-43B7-686C3C0D8E71}"/>
                    </a:ext>
                  </a:extLst>
                </p:cNvPr>
                <p:cNvSpPr/>
                <p:nvPr/>
              </p:nvSpPr>
              <p:spPr>
                <a:xfrm>
                  <a:off x="6037834" y="2739000"/>
                  <a:ext cx="564323" cy="244820"/>
                </a:xfrm>
                <a:custGeom>
                  <a:avLst/>
                  <a:gdLst>
                    <a:gd name="connsiteX0" fmla="*/ 528170 w 564323"/>
                    <a:gd name="connsiteY0" fmla="*/ 172352 h 244820"/>
                    <a:gd name="connsiteX1" fmla="*/ 496354 w 564323"/>
                    <a:gd name="connsiteY1" fmla="*/ 191554 h 244820"/>
                    <a:gd name="connsiteX2" fmla="*/ 16789 w 564323"/>
                    <a:gd name="connsiteY2" fmla="*/ 1704 h 244820"/>
                    <a:gd name="connsiteX3" fmla="*/ 1684 w 564323"/>
                    <a:gd name="connsiteY3" fmla="*/ 5078 h 244820"/>
                    <a:gd name="connsiteX4" fmla="*/ 5059 w 564323"/>
                    <a:gd name="connsiteY4" fmla="*/ 20183 h 244820"/>
                    <a:gd name="connsiteX5" fmla="*/ 492337 w 564323"/>
                    <a:gd name="connsiteY5" fmla="*/ 213086 h 244820"/>
                    <a:gd name="connsiteX6" fmla="*/ 528089 w 564323"/>
                    <a:gd name="connsiteY6" fmla="*/ 244821 h 244820"/>
                    <a:gd name="connsiteX7" fmla="*/ 564324 w 564323"/>
                    <a:gd name="connsiteY7" fmla="*/ 208586 h 244820"/>
                    <a:gd name="connsiteX8" fmla="*/ 528089 w 564323"/>
                    <a:gd name="connsiteY8" fmla="*/ 172352 h 24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323" h="244820">
                      <a:moveTo>
                        <a:pt x="528170" y="172352"/>
                      </a:moveTo>
                      <a:cubicBezTo>
                        <a:pt x="514351" y="172352"/>
                        <a:pt x="502460" y="180145"/>
                        <a:pt x="496354" y="191554"/>
                      </a:cubicBezTo>
                      <a:cubicBezTo>
                        <a:pt x="318074" y="154435"/>
                        <a:pt x="156906" y="90643"/>
                        <a:pt x="16789" y="1704"/>
                      </a:cubicBezTo>
                      <a:cubicBezTo>
                        <a:pt x="11727" y="-1510"/>
                        <a:pt x="4898" y="-63"/>
                        <a:pt x="1684" y="5078"/>
                      </a:cubicBezTo>
                      <a:cubicBezTo>
                        <a:pt x="-1529" y="10140"/>
                        <a:pt x="-3" y="16969"/>
                        <a:pt x="5059" y="20183"/>
                      </a:cubicBezTo>
                      <a:cubicBezTo>
                        <a:pt x="147506" y="110649"/>
                        <a:pt x="311325" y="175405"/>
                        <a:pt x="492337" y="213086"/>
                      </a:cubicBezTo>
                      <a:cubicBezTo>
                        <a:pt x="494587" y="230922"/>
                        <a:pt x="509611" y="244821"/>
                        <a:pt x="528089" y="244821"/>
                      </a:cubicBezTo>
                      <a:cubicBezTo>
                        <a:pt x="548095" y="244821"/>
                        <a:pt x="564324" y="228592"/>
                        <a:pt x="564324" y="208586"/>
                      </a:cubicBezTo>
                      <a:cubicBezTo>
                        <a:pt x="564324" y="188581"/>
                        <a:pt x="548095" y="172352"/>
                        <a:pt x="528089" y="172352"/>
                      </a:cubicBezTo>
                      <a:close/>
                    </a:path>
                  </a:pathLst>
                </a:custGeom>
                <a:grpFill/>
                <a:ln w="8032"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B27DA8C-4D9D-1372-803A-0D586609E827}"/>
                    </a:ext>
                  </a:extLst>
                </p:cNvPr>
                <p:cNvSpPr/>
                <p:nvPr/>
              </p:nvSpPr>
              <p:spPr>
                <a:xfrm>
                  <a:off x="4966850" y="2675386"/>
                  <a:ext cx="153146" cy="664353"/>
                </a:xfrm>
                <a:custGeom>
                  <a:avLst/>
                  <a:gdLst>
                    <a:gd name="connsiteX0" fmla="*/ 80678 w 153146"/>
                    <a:gd name="connsiteY0" fmla="*/ 313899 h 664353"/>
                    <a:gd name="connsiteX1" fmla="*/ 116912 w 153146"/>
                    <a:gd name="connsiteY1" fmla="*/ 350133 h 664353"/>
                    <a:gd name="connsiteX2" fmla="*/ 153147 w 153146"/>
                    <a:gd name="connsiteY2" fmla="*/ 313899 h 664353"/>
                    <a:gd name="connsiteX3" fmla="*/ 127116 w 153146"/>
                    <a:gd name="connsiteY3" fmla="*/ 279351 h 664353"/>
                    <a:gd name="connsiteX4" fmla="*/ 117555 w 153146"/>
                    <a:gd name="connsiteY4" fmla="*/ 121719 h 664353"/>
                    <a:gd name="connsiteX5" fmla="*/ 117394 w 153146"/>
                    <a:gd name="connsiteY5" fmla="*/ 117381 h 664353"/>
                    <a:gd name="connsiteX6" fmla="*/ 14 w 153146"/>
                    <a:gd name="connsiteY6" fmla="*/ 0 h 664353"/>
                    <a:gd name="connsiteX7" fmla="*/ 14 w 153146"/>
                    <a:gd name="connsiteY7" fmla="*/ 26272 h 664353"/>
                    <a:gd name="connsiteX8" fmla="*/ 66537 w 153146"/>
                    <a:gd name="connsiteY8" fmla="*/ 655757 h 664353"/>
                    <a:gd name="connsiteX9" fmla="*/ 77223 w 153146"/>
                    <a:gd name="connsiteY9" fmla="*/ 664353 h 664353"/>
                    <a:gd name="connsiteX10" fmla="*/ 79553 w 153146"/>
                    <a:gd name="connsiteY10" fmla="*/ 664112 h 664353"/>
                    <a:gd name="connsiteX11" fmla="*/ 87908 w 153146"/>
                    <a:gd name="connsiteY11" fmla="*/ 651097 h 664353"/>
                    <a:gd name="connsiteX12" fmla="*/ 21867 w 153146"/>
                    <a:gd name="connsiteY12" fmla="*/ 52705 h 664353"/>
                    <a:gd name="connsiteX13" fmla="*/ 95782 w 153146"/>
                    <a:gd name="connsiteY13" fmla="*/ 126620 h 664353"/>
                    <a:gd name="connsiteX14" fmla="*/ 105182 w 153146"/>
                    <a:gd name="connsiteY14" fmla="*/ 279673 h 664353"/>
                    <a:gd name="connsiteX15" fmla="*/ 80678 w 153146"/>
                    <a:gd name="connsiteY15" fmla="*/ 313818 h 66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46" h="664353">
                      <a:moveTo>
                        <a:pt x="80678" y="313899"/>
                      </a:moveTo>
                      <a:cubicBezTo>
                        <a:pt x="80678" y="333904"/>
                        <a:pt x="96907" y="350133"/>
                        <a:pt x="116912" y="350133"/>
                      </a:cubicBezTo>
                      <a:cubicBezTo>
                        <a:pt x="136917" y="350133"/>
                        <a:pt x="153147" y="333904"/>
                        <a:pt x="153147" y="313899"/>
                      </a:cubicBezTo>
                      <a:cubicBezTo>
                        <a:pt x="153147" y="297509"/>
                        <a:pt x="142140" y="283770"/>
                        <a:pt x="127116" y="279351"/>
                      </a:cubicBezTo>
                      <a:cubicBezTo>
                        <a:pt x="122536" y="226647"/>
                        <a:pt x="119242" y="173781"/>
                        <a:pt x="117555" y="121719"/>
                      </a:cubicBezTo>
                      <a:lnTo>
                        <a:pt x="117394" y="117381"/>
                      </a:lnTo>
                      <a:lnTo>
                        <a:pt x="14" y="0"/>
                      </a:lnTo>
                      <a:lnTo>
                        <a:pt x="14" y="26272"/>
                      </a:lnTo>
                      <a:cubicBezTo>
                        <a:pt x="-388" y="145340"/>
                        <a:pt x="7807" y="385404"/>
                        <a:pt x="66537" y="655757"/>
                      </a:cubicBezTo>
                      <a:cubicBezTo>
                        <a:pt x="67662" y="660899"/>
                        <a:pt x="72161" y="664353"/>
                        <a:pt x="77223" y="664353"/>
                      </a:cubicBezTo>
                      <a:cubicBezTo>
                        <a:pt x="78026" y="664353"/>
                        <a:pt x="78749" y="664273"/>
                        <a:pt x="79553" y="664112"/>
                      </a:cubicBezTo>
                      <a:cubicBezTo>
                        <a:pt x="85418" y="662827"/>
                        <a:pt x="89194" y="657042"/>
                        <a:pt x="87908" y="651097"/>
                      </a:cubicBezTo>
                      <a:cubicBezTo>
                        <a:pt x="33677" y="401472"/>
                        <a:pt x="22831" y="177798"/>
                        <a:pt x="21867" y="52705"/>
                      </a:cubicBezTo>
                      <a:lnTo>
                        <a:pt x="95782" y="126620"/>
                      </a:lnTo>
                      <a:cubicBezTo>
                        <a:pt x="97550" y="177236"/>
                        <a:pt x="100683" y="228494"/>
                        <a:pt x="105182" y="279673"/>
                      </a:cubicBezTo>
                      <a:cubicBezTo>
                        <a:pt x="90961" y="284574"/>
                        <a:pt x="80678" y="297911"/>
                        <a:pt x="80678" y="313818"/>
                      </a:cubicBezTo>
                      <a:close/>
                    </a:path>
                  </a:pathLst>
                </a:custGeom>
                <a:grpFill/>
                <a:ln w="8032" cap="flat">
                  <a:noFill/>
                  <a:prstDash val="solid"/>
                  <a:miter/>
                </a:ln>
              </p:spPr>
              <p:txBody>
                <a:bodyPr rtlCol="0" anchor="ctr"/>
                <a:lstStyle/>
                <a:p>
                  <a:endParaRPr lang="en-IN"/>
                </a:p>
              </p:txBody>
            </p:sp>
          </p:grpSp>
          <p:grpSp>
            <p:nvGrpSpPr>
              <p:cNvPr id="186" name="Graphic 139">
                <a:extLst>
                  <a:ext uri="{FF2B5EF4-FFF2-40B4-BE49-F238E27FC236}">
                    <a16:creationId xmlns:a16="http://schemas.microsoft.com/office/drawing/2014/main" id="{A96DF997-CC00-91B0-8706-F448D659E369}"/>
                  </a:ext>
                </a:extLst>
              </p:cNvPr>
              <p:cNvGrpSpPr/>
              <p:nvPr/>
            </p:nvGrpSpPr>
            <p:grpSpPr>
              <a:xfrm>
                <a:off x="4872582" y="2099811"/>
                <a:ext cx="2214926" cy="2606957"/>
                <a:chOff x="4872582" y="2099811"/>
                <a:chExt cx="2214926" cy="2606957"/>
              </a:xfrm>
              <a:grpFill/>
            </p:grpSpPr>
            <p:sp>
              <p:nvSpPr>
                <p:cNvPr id="187" name="Freeform: Shape 186">
                  <a:extLst>
                    <a:ext uri="{FF2B5EF4-FFF2-40B4-BE49-F238E27FC236}">
                      <a16:creationId xmlns:a16="http://schemas.microsoft.com/office/drawing/2014/main" id="{03FDF614-E9F5-2D4A-DEC2-34E7ECDCBAFC}"/>
                    </a:ext>
                  </a:extLst>
                </p:cNvPr>
                <p:cNvSpPr/>
                <p:nvPr/>
              </p:nvSpPr>
              <p:spPr>
                <a:xfrm>
                  <a:off x="5539386" y="3000934"/>
                  <a:ext cx="289715" cy="788402"/>
                </a:xfrm>
                <a:custGeom>
                  <a:avLst/>
                  <a:gdLst>
                    <a:gd name="connsiteX0" fmla="*/ 67247 w 289715"/>
                    <a:gd name="connsiteY0" fmla="*/ 70862 h 788402"/>
                    <a:gd name="connsiteX1" fmla="*/ 36235 w 289715"/>
                    <a:gd name="connsiteY1" fmla="*/ 53187 h 788402"/>
                    <a:gd name="connsiteX2" fmla="*/ 0 w 289715"/>
                    <a:gd name="connsiteY2" fmla="*/ 89421 h 788402"/>
                    <a:gd name="connsiteX3" fmla="*/ 36235 w 289715"/>
                    <a:gd name="connsiteY3" fmla="*/ 125656 h 788402"/>
                    <a:gd name="connsiteX4" fmla="*/ 72148 w 289715"/>
                    <a:gd name="connsiteY4" fmla="*/ 92314 h 788402"/>
                    <a:gd name="connsiteX5" fmla="*/ 185833 w 289715"/>
                    <a:gd name="connsiteY5" fmla="*/ 52544 h 788402"/>
                    <a:gd name="connsiteX6" fmla="*/ 147429 w 289715"/>
                    <a:gd name="connsiteY6" fmla="*/ 143733 h 788402"/>
                    <a:gd name="connsiteX7" fmla="*/ 49330 w 289715"/>
                    <a:gd name="connsiteY7" fmla="*/ 174585 h 788402"/>
                    <a:gd name="connsiteX8" fmla="*/ 39529 w 289715"/>
                    <a:gd name="connsiteY8" fmla="*/ 177396 h 788402"/>
                    <a:gd name="connsiteX9" fmla="*/ 41617 w 289715"/>
                    <a:gd name="connsiteY9" fmla="*/ 187359 h 788402"/>
                    <a:gd name="connsiteX10" fmla="*/ 67729 w 289715"/>
                    <a:gd name="connsiteY10" fmla="*/ 298553 h 788402"/>
                    <a:gd name="connsiteX11" fmla="*/ 269791 w 289715"/>
                    <a:gd name="connsiteY11" fmla="*/ 759479 h 788402"/>
                    <a:gd name="connsiteX12" fmla="*/ 289716 w 289715"/>
                    <a:gd name="connsiteY12" fmla="*/ 788402 h 788402"/>
                    <a:gd name="connsiteX13" fmla="*/ 289716 w 289715"/>
                    <a:gd name="connsiteY13" fmla="*/ 678976 h 788402"/>
                    <a:gd name="connsiteX14" fmla="*/ 278789 w 289715"/>
                    <a:gd name="connsiteY14" fmla="*/ 668049 h 788402"/>
                    <a:gd name="connsiteX15" fmla="*/ 267862 w 289715"/>
                    <a:gd name="connsiteY15" fmla="*/ 678976 h 788402"/>
                    <a:gd name="connsiteX16" fmla="*/ 267862 w 289715"/>
                    <a:gd name="connsiteY16" fmla="*/ 717058 h 788402"/>
                    <a:gd name="connsiteX17" fmla="*/ 88859 w 289715"/>
                    <a:gd name="connsiteY17" fmla="*/ 292929 h 788402"/>
                    <a:gd name="connsiteX18" fmla="*/ 65158 w 289715"/>
                    <a:gd name="connsiteY18" fmla="*/ 192822 h 788402"/>
                    <a:gd name="connsiteX19" fmla="*/ 160444 w 289715"/>
                    <a:gd name="connsiteY19" fmla="*/ 162372 h 788402"/>
                    <a:gd name="connsiteX20" fmla="*/ 166309 w 289715"/>
                    <a:gd name="connsiteY20" fmla="*/ 160364 h 788402"/>
                    <a:gd name="connsiteX21" fmla="*/ 167595 w 289715"/>
                    <a:gd name="connsiteY21" fmla="*/ 154258 h 788402"/>
                    <a:gd name="connsiteX22" fmla="*/ 226165 w 289715"/>
                    <a:gd name="connsiteY22" fmla="*/ 34949 h 788402"/>
                    <a:gd name="connsiteX23" fmla="*/ 256132 w 289715"/>
                    <a:gd name="connsiteY23" fmla="*/ 0 h 788402"/>
                    <a:gd name="connsiteX24" fmla="*/ 213712 w 289715"/>
                    <a:gd name="connsiteY24" fmla="*/ 17756 h 788402"/>
                    <a:gd name="connsiteX25" fmla="*/ 67327 w 289715"/>
                    <a:gd name="connsiteY25" fmla="*/ 70862 h 7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9715" h="788402">
                      <a:moveTo>
                        <a:pt x="67247" y="70862"/>
                      </a:moveTo>
                      <a:cubicBezTo>
                        <a:pt x="60900" y="60337"/>
                        <a:pt x="49491" y="53187"/>
                        <a:pt x="36235" y="53187"/>
                      </a:cubicBezTo>
                      <a:cubicBezTo>
                        <a:pt x="16229" y="53187"/>
                        <a:pt x="0" y="69416"/>
                        <a:pt x="0" y="89421"/>
                      </a:cubicBezTo>
                      <a:cubicBezTo>
                        <a:pt x="0" y="109427"/>
                        <a:pt x="16229" y="125656"/>
                        <a:pt x="36235" y="125656"/>
                      </a:cubicBezTo>
                      <a:cubicBezTo>
                        <a:pt x="56240" y="125656"/>
                        <a:pt x="70701" y="110953"/>
                        <a:pt x="72148" y="92314"/>
                      </a:cubicBezTo>
                      <a:cubicBezTo>
                        <a:pt x="110712" y="80343"/>
                        <a:pt x="148795" y="67006"/>
                        <a:pt x="185833" y="52544"/>
                      </a:cubicBezTo>
                      <a:cubicBezTo>
                        <a:pt x="167836" y="80503"/>
                        <a:pt x="154820" y="111435"/>
                        <a:pt x="147429" y="143733"/>
                      </a:cubicBezTo>
                      <a:cubicBezTo>
                        <a:pt x="114729" y="155061"/>
                        <a:pt x="81789" y="165425"/>
                        <a:pt x="49330" y="174585"/>
                      </a:cubicBezTo>
                      <a:lnTo>
                        <a:pt x="39529" y="177396"/>
                      </a:lnTo>
                      <a:lnTo>
                        <a:pt x="41617" y="187359"/>
                      </a:lnTo>
                      <a:cubicBezTo>
                        <a:pt x="49411" y="225200"/>
                        <a:pt x="58168" y="262640"/>
                        <a:pt x="67729" y="298553"/>
                      </a:cubicBezTo>
                      <a:cubicBezTo>
                        <a:pt x="115372" y="479083"/>
                        <a:pt x="183342" y="634144"/>
                        <a:pt x="269791" y="759479"/>
                      </a:cubicBezTo>
                      <a:lnTo>
                        <a:pt x="289716" y="788402"/>
                      </a:lnTo>
                      <a:lnTo>
                        <a:pt x="289716" y="678976"/>
                      </a:lnTo>
                      <a:cubicBezTo>
                        <a:pt x="289716" y="672950"/>
                        <a:pt x="284815" y="668049"/>
                        <a:pt x="278789" y="668049"/>
                      </a:cubicBezTo>
                      <a:cubicBezTo>
                        <a:pt x="272763" y="668049"/>
                        <a:pt x="267862" y="672950"/>
                        <a:pt x="267862" y="678976"/>
                      </a:cubicBezTo>
                      <a:lnTo>
                        <a:pt x="267862" y="717058"/>
                      </a:lnTo>
                      <a:cubicBezTo>
                        <a:pt x="192340" y="599276"/>
                        <a:pt x="132164" y="456828"/>
                        <a:pt x="88859" y="292929"/>
                      </a:cubicBezTo>
                      <a:cubicBezTo>
                        <a:pt x="80262" y="260471"/>
                        <a:pt x="72308" y="226888"/>
                        <a:pt x="65158" y="192822"/>
                      </a:cubicBezTo>
                      <a:cubicBezTo>
                        <a:pt x="96733" y="183663"/>
                        <a:pt x="128709" y="173460"/>
                        <a:pt x="160444" y="162372"/>
                      </a:cubicBezTo>
                      <a:lnTo>
                        <a:pt x="166309" y="160364"/>
                      </a:lnTo>
                      <a:lnTo>
                        <a:pt x="167595" y="154258"/>
                      </a:lnTo>
                      <a:cubicBezTo>
                        <a:pt x="176593" y="110471"/>
                        <a:pt x="196840" y="69255"/>
                        <a:pt x="226165" y="34949"/>
                      </a:cubicBezTo>
                      <a:lnTo>
                        <a:pt x="256132" y="0"/>
                      </a:lnTo>
                      <a:lnTo>
                        <a:pt x="213712" y="17756"/>
                      </a:lnTo>
                      <a:cubicBezTo>
                        <a:pt x="166470" y="37520"/>
                        <a:pt x="117381" y="55276"/>
                        <a:pt x="67327" y="70862"/>
                      </a:cubicBezTo>
                      <a:close/>
                    </a:path>
                  </a:pathLst>
                </a:custGeom>
                <a:grpFill/>
                <a:ln w="8032"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DDBF2B38-86A5-DAA2-8FB7-89A4EE1E47D8}"/>
                    </a:ext>
                  </a:extLst>
                </p:cNvPr>
                <p:cNvSpPr/>
                <p:nvPr/>
              </p:nvSpPr>
              <p:spPr>
                <a:xfrm>
                  <a:off x="5655561" y="3211994"/>
                  <a:ext cx="173620" cy="402918"/>
                </a:xfrm>
                <a:custGeom>
                  <a:avLst/>
                  <a:gdLst>
                    <a:gd name="connsiteX0" fmla="*/ 129271 w 173620"/>
                    <a:gd name="connsiteY0" fmla="*/ 255972 h 402918"/>
                    <a:gd name="connsiteX1" fmla="*/ 115051 w 173620"/>
                    <a:gd name="connsiteY1" fmla="*/ 249946 h 402918"/>
                    <a:gd name="connsiteX2" fmla="*/ 109025 w 173620"/>
                    <a:gd name="connsiteY2" fmla="*/ 264167 h 402918"/>
                    <a:gd name="connsiteX3" fmla="*/ 152892 w 173620"/>
                    <a:gd name="connsiteY3" fmla="*/ 361542 h 402918"/>
                    <a:gd name="connsiteX4" fmla="*/ 173621 w 173620"/>
                    <a:gd name="connsiteY4" fmla="*/ 402919 h 402918"/>
                    <a:gd name="connsiteX5" fmla="*/ 173621 w 173620"/>
                    <a:gd name="connsiteY5" fmla="*/ 224397 h 402918"/>
                    <a:gd name="connsiteX6" fmla="*/ 168559 w 173620"/>
                    <a:gd name="connsiteY6" fmla="*/ 221183 h 402918"/>
                    <a:gd name="connsiteX7" fmla="*/ 87011 w 173620"/>
                    <a:gd name="connsiteY7" fmla="*/ 138993 h 402918"/>
                    <a:gd name="connsiteX8" fmla="*/ 56160 w 173620"/>
                    <a:gd name="connsiteY8" fmla="*/ 69657 h 402918"/>
                    <a:gd name="connsiteX9" fmla="*/ 74879 w 173620"/>
                    <a:gd name="connsiteY9" fmla="*/ 37440 h 402918"/>
                    <a:gd name="connsiteX10" fmla="*/ 37440 w 173620"/>
                    <a:gd name="connsiteY10" fmla="*/ 0 h 402918"/>
                    <a:gd name="connsiteX11" fmla="*/ 0 w 173620"/>
                    <a:gd name="connsiteY11" fmla="*/ 37440 h 402918"/>
                    <a:gd name="connsiteX12" fmla="*/ 34789 w 173620"/>
                    <a:gd name="connsiteY12" fmla="*/ 74558 h 402918"/>
                    <a:gd name="connsiteX13" fmla="*/ 68532 w 173620"/>
                    <a:gd name="connsiteY13" fmla="*/ 150642 h 402918"/>
                    <a:gd name="connsiteX14" fmla="*/ 151687 w 173620"/>
                    <a:gd name="connsiteY14" fmla="*/ 236208 h 402918"/>
                    <a:gd name="connsiteX15" fmla="*/ 151687 w 173620"/>
                    <a:gd name="connsiteY15" fmla="*/ 308194 h 402918"/>
                    <a:gd name="connsiteX16" fmla="*/ 129271 w 173620"/>
                    <a:gd name="connsiteY16" fmla="*/ 255811 h 402918"/>
                    <a:gd name="connsiteX17" fmla="*/ 21853 w 173620"/>
                    <a:gd name="connsiteY17" fmla="*/ 37520 h 402918"/>
                    <a:gd name="connsiteX18" fmla="*/ 37359 w 173620"/>
                    <a:gd name="connsiteY18" fmla="*/ 21934 h 402918"/>
                    <a:gd name="connsiteX19" fmla="*/ 52946 w 173620"/>
                    <a:gd name="connsiteY19" fmla="*/ 37520 h 402918"/>
                    <a:gd name="connsiteX20" fmla="*/ 37359 w 173620"/>
                    <a:gd name="connsiteY20" fmla="*/ 53026 h 402918"/>
                    <a:gd name="connsiteX21" fmla="*/ 21853 w 173620"/>
                    <a:gd name="connsiteY21" fmla="*/ 37520 h 40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620" h="402918">
                      <a:moveTo>
                        <a:pt x="129271" y="255972"/>
                      </a:moveTo>
                      <a:cubicBezTo>
                        <a:pt x="127022" y="250348"/>
                        <a:pt x="120594" y="247696"/>
                        <a:pt x="115051" y="249946"/>
                      </a:cubicBezTo>
                      <a:cubicBezTo>
                        <a:pt x="109427" y="252196"/>
                        <a:pt x="106775" y="258623"/>
                        <a:pt x="109025" y="264167"/>
                      </a:cubicBezTo>
                      <a:cubicBezTo>
                        <a:pt x="122683" y="297911"/>
                        <a:pt x="137466" y="330690"/>
                        <a:pt x="152892" y="361542"/>
                      </a:cubicBezTo>
                      <a:lnTo>
                        <a:pt x="173621" y="402919"/>
                      </a:lnTo>
                      <a:lnTo>
                        <a:pt x="173621" y="224397"/>
                      </a:lnTo>
                      <a:lnTo>
                        <a:pt x="168559" y="221183"/>
                      </a:lnTo>
                      <a:cubicBezTo>
                        <a:pt x="136020" y="200294"/>
                        <a:pt x="107820" y="171853"/>
                        <a:pt x="87011" y="138993"/>
                      </a:cubicBezTo>
                      <a:cubicBezTo>
                        <a:pt x="73353" y="117461"/>
                        <a:pt x="63069" y="94081"/>
                        <a:pt x="56160" y="69657"/>
                      </a:cubicBezTo>
                      <a:cubicBezTo>
                        <a:pt x="67247" y="63149"/>
                        <a:pt x="74879" y="51259"/>
                        <a:pt x="74879" y="37440"/>
                      </a:cubicBezTo>
                      <a:cubicBezTo>
                        <a:pt x="74879" y="16792"/>
                        <a:pt x="58088" y="0"/>
                        <a:pt x="37440" y="0"/>
                      </a:cubicBezTo>
                      <a:cubicBezTo>
                        <a:pt x="16792" y="0"/>
                        <a:pt x="0" y="16792"/>
                        <a:pt x="0" y="37440"/>
                      </a:cubicBezTo>
                      <a:cubicBezTo>
                        <a:pt x="0" y="58088"/>
                        <a:pt x="15426" y="73192"/>
                        <a:pt x="34789" y="74558"/>
                      </a:cubicBezTo>
                      <a:cubicBezTo>
                        <a:pt x="42341" y="101392"/>
                        <a:pt x="53589" y="126942"/>
                        <a:pt x="68532" y="150642"/>
                      </a:cubicBezTo>
                      <a:cubicBezTo>
                        <a:pt x="89903" y="184467"/>
                        <a:pt x="118586" y="213952"/>
                        <a:pt x="151687" y="236208"/>
                      </a:cubicBezTo>
                      <a:lnTo>
                        <a:pt x="151687" y="308194"/>
                      </a:lnTo>
                      <a:cubicBezTo>
                        <a:pt x="143974" y="291081"/>
                        <a:pt x="136422" y="273647"/>
                        <a:pt x="129271" y="255811"/>
                      </a:cubicBezTo>
                      <a:close/>
                      <a:moveTo>
                        <a:pt x="21853" y="37520"/>
                      </a:moveTo>
                      <a:cubicBezTo>
                        <a:pt x="21853" y="28923"/>
                        <a:pt x="28843" y="21934"/>
                        <a:pt x="37359" y="21934"/>
                      </a:cubicBezTo>
                      <a:cubicBezTo>
                        <a:pt x="45876" y="21934"/>
                        <a:pt x="52946" y="28923"/>
                        <a:pt x="52946" y="37520"/>
                      </a:cubicBezTo>
                      <a:cubicBezTo>
                        <a:pt x="52946" y="46117"/>
                        <a:pt x="45956" y="53026"/>
                        <a:pt x="37359" y="53026"/>
                      </a:cubicBezTo>
                      <a:cubicBezTo>
                        <a:pt x="28763" y="53026"/>
                        <a:pt x="21853" y="46036"/>
                        <a:pt x="21853" y="37520"/>
                      </a:cubicBezTo>
                      <a:close/>
                    </a:path>
                  </a:pathLst>
                </a:custGeom>
                <a:grpFill/>
                <a:ln w="8032"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9F9CA7CA-541E-B34F-1A4B-95CF8A33C7BE}"/>
                    </a:ext>
                  </a:extLst>
                </p:cNvPr>
                <p:cNvSpPr/>
                <p:nvPr/>
              </p:nvSpPr>
              <p:spPr>
                <a:xfrm>
                  <a:off x="6079529" y="3214234"/>
                  <a:ext cx="176126" cy="366853"/>
                </a:xfrm>
                <a:custGeom>
                  <a:avLst/>
                  <a:gdLst>
                    <a:gd name="connsiteX0" fmla="*/ 132083 w 176126"/>
                    <a:gd name="connsiteY0" fmla="*/ 148563 h 366853"/>
                    <a:gd name="connsiteX1" fmla="*/ 176111 w 176126"/>
                    <a:gd name="connsiteY1" fmla="*/ 11579 h 366853"/>
                    <a:gd name="connsiteX2" fmla="*/ 165827 w 176126"/>
                    <a:gd name="connsiteY2" fmla="*/ 9 h 366853"/>
                    <a:gd name="connsiteX3" fmla="*/ 154258 w 176126"/>
                    <a:gd name="connsiteY3" fmla="*/ 10293 h 366853"/>
                    <a:gd name="connsiteX4" fmla="*/ 113604 w 176126"/>
                    <a:gd name="connsiteY4" fmla="*/ 136913 h 366853"/>
                    <a:gd name="connsiteX5" fmla="*/ 32137 w 176126"/>
                    <a:gd name="connsiteY5" fmla="*/ 219023 h 366853"/>
                    <a:gd name="connsiteX6" fmla="*/ 27075 w 176126"/>
                    <a:gd name="connsiteY6" fmla="*/ 222237 h 366853"/>
                    <a:gd name="connsiteX7" fmla="*/ 27075 w 176126"/>
                    <a:gd name="connsiteY7" fmla="*/ 293662 h 366853"/>
                    <a:gd name="connsiteX8" fmla="*/ 0 w 176126"/>
                    <a:gd name="connsiteY8" fmla="*/ 329414 h 366853"/>
                    <a:gd name="connsiteX9" fmla="*/ 37439 w 176126"/>
                    <a:gd name="connsiteY9" fmla="*/ 366854 h 366853"/>
                    <a:gd name="connsiteX10" fmla="*/ 74879 w 176126"/>
                    <a:gd name="connsiteY10" fmla="*/ 329414 h 366853"/>
                    <a:gd name="connsiteX11" fmla="*/ 48929 w 176126"/>
                    <a:gd name="connsiteY11" fmla="*/ 293983 h 366853"/>
                    <a:gd name="connsiteX12" fmla="*/ 48929 w 176126"/>
                    <a:gd name="connsiteY12" fmla="*/ 234047 h 366853"/>
                    <a:gd name="connsiteX13" fmla="*/ 132083 w 176126"/>
                    <a:gd name="connsiteY13" fmla="*/ 148483 h 366853"/>
                    <a:gd name="connsiteX14" fmla="*/ 37439 w 176126"/>
                    <a:gd name="connsiteY14" fmla="*/ 345001 h 366853"/>
                    <a:gd name="connsiteX15" fmla="*/ 21853 w 176126"/>
                    <a:gd name="connsiteY15" fmla="*/ 329414 h 366853"/>
                    <a:gd name="connsiteX16" fmla="*/ 37439 w 176126"/>
                    <a:gd name="connsiteY16" fmla="*/ 313828 h 366853"/>
                    <a:gd name="connsiteX17" fmla="*/ 53026 w 176126"/>
                    <a:gd name="connsiteY17" fmla="*/ 329414 h 366853"/>
                    <a:gd name="connsiteX18" fmla="*/ 37439 w 176126"/>
                    <a:gd name="connsiteY18" fmla="*/ 345001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6126" h="366853">
                      <a:moveTo>
                        <a:pt x="132083" y="148563"/>
                      </a:moveTo>
                      <a:cubicBezTo>
                        <a:pt x="158114" y="107428"/>
                        <a:pt x="173299" y="60025"/>
                        <a:pt x="176111" y="11579"/>
                      </a:cubicBezTo>
                      <a:cubicBezTo>
                        <a:pt x="176432" y="5553"/>
                        <a:pt x="171853" y="411"/>
                        <a:pt x="165827" y="9"/>
                      </a:cubicBezTo>
                      <a:cubicBezTo>
                        <a:pt x="159721" y="-232"/>
                        <a:pt x="154660" y="4267"/>
                        <a:pt x="154258" y="10293"/>
                      </a:cubicBezTo>
                      <a:cubicBezTo>
                        <a:pt x="151687" y="55124"/>
                        <a:pt x="137627" y="98911"/>
                        <a:pt x="113604" y="136913"/>
                      </a:cubicBezTo>
                      <a:cubicBezTo>
                        <a:pt x="92876" y="169693"/>
                        <a:pt x="64676" y="198134"/>
                        <a:pt x="32137" y="219023"/>
                      </a:cubicBezTo>
                      <a:lnTo>
                        <a:pt x="27075" y="222237"/>
                      </a:lnTo>
                      <a:lnTo>
                        <a:pt x="27075" y="293662"/>
                      </a:lnTo>
                      <a:cubicBezTo>
                        <a:pt x="11489" y="298161"/>
                        <a:pt x="0" y="312462"/>
                        <a:pt x="0" y="329414"/>
                      </a:cubicBezTo>
                      <a:cubicBezTo>
                        <a:pt x="0" y="350062"/>
                        <a:pt x="16792" y="366854"/>
                        <a:pt x="37439" y="366854"/>
                      </a:cubicBezTo>
                      <a:cubicBezTo>
                        <a:pt x="58088" y="366854"/>
                        <a:pt x="74879" y="350062"/>
                        <a:pt x="74879" y="329414"/>
                      </a:cubicBezTo>
                      <a:cubicBezTo>
                        <a:pt x="74879" y="312783"/>
                        <a:pt x="63953" y="298884"/>
                        <a:pt x="48929" y="293983"/>
                      </a:cubicBezTo>
                      <a:lnTo>
                        <a:pt x="48929" y="234047"/>
                      </a:lnTo>
                      <a:cubicBezTo>
                        <a:pt x="82030" y="211793"/>
                        <a:pt x="110712" y="182307"/>
                        <a:pt x="132083" y="148483"/>
                      </a:cubicBezTo>
                      <a:close/>
                      <a:moveTo>
                        <a:pt x="37439" y="345001"/>
                      </a:moveTo>
                      <a:cubicBezTo>
                        <a:pt x="28843" y="345001"/>
                        <a:pt x="21853" y="338011"/>
                        <a:pt x="21853" y="329414"/>
                      </a:cubicBezTo>
                      <a:cubicBezTo>
                        <a:pt x="21853" y="320818"/>
                        <a:pt x="28843" y="313828"/>
                        <a:pt x="37439" y="313828"/>
                      </a:cubicBezTo>
                      <a:cubicBezTo>
                        <a:pt x="46036" y="313828"/>
                        <a:pt x="53026" y="320818"/>
                        <a:pt x="53026" y="329414"/>
                      </a:cubicBezTo>
                      <a:cubicBezTo>
                        <a:pt x="53026" y="338011"/>
                        <a:pt x="46036" y="345001"/>
                        <a:pt x="37439" y="345001"/>
                      </a:cubicBezTo>
                      <a:close/>
                    </a:path>
                  </a:pathLst>
                </a:custGeom>
                <a:grpFill/>
                <a:ln w="8032"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A129DE15-FBC4-5ECF-5563-F30B27317C4C}"/>
                    </a:ext>
                  </a:extLst>
                </p:cNvPr>
                <p:cNvSpPr/>
                <p:nvPr/>
              </p:nvSpPr>
              <p:spPr>
                <a:xfrm>
                  <a:off x="6106605" y="3113414"/>
                  <a:ext cx="250186" cy="675922"/>
                </a:xfrm>
                <a:custGeom>
                  <a:avLst/>
                  <a:gdLst>
                    <a:gd name="connsiteX0" fmla="*/ 221987 w 250186"/>
                    <a:gd name="connsiteY0" fmla="*/ 186074 h 675922"/>
                    <a:gd name="connsiteX1" fmla="*/ 248098 w 250186"/>
                    <a:gd name="connsiteY1" fmla="*/ 74879 h 675922"/>
                    <a:gd name="connsiteX2" fmla="*/ 250187 w 250186"/>
                    <a:gd name="connsiteY2" fmla="*/ 64917 h 675922"/>
                    <a:gd name="connsiteX3" fmla="*/ 240385 w 250186"/>
                    <a:gd name="connsiteY3" fmla="*/ 62105 h 675922"/>
                    <a:gd name="connsiteX4" fmla="*/ 172415 w 250186"/>
                    <a:gd name="connsiteY4" fmla="*/ 41296 h 675922"/>
                    <a:gd name="connsiteX5" fmla="*/ 172897 w 250186"/>
                    <a:gd name="connsiteY5" fmla="*/ 36235 h 675922"/>
                    <a:gd name="connsiteX6" fmla="*/ 136663 w 250186"/>
                    <a:gd name="connsiteY6" fmla="*/ 0 h 675922"/>
                    <a:gd name="connsiteX7" fmla="*/ 100428 w 250186"/>
                    <a:gd name="connsiteY7" fmla="*/ 36235 h 675922"/>
                    <a:gd name="connsiteX8" fmla="*/ 136663 w 250186"/>
                    <a:gd name="connsiteY8" fmla="*/ 72469 h 675922"/>
                    <a:gd name="connsiteX9" fmla="*/ 162854 w 250186"/>
                    <a:gd name="connsiteY9" fmla="*/ 61141 h 675922"/>
                    <a:gd name="connsiteX10" fmla="*/ 224558 w 250186"/>
                    <a:gd name="connsiteY10" fmla="*/ 80343 h 675922"/>
                    <a:gd name="connsiteX11" fmla="*/ 200776 w 250186"/>
                    <a:gd name="connsiteY11" fmla="*/ 180449 h 675922"/>
                    <a:gd name="connsiteX12" fmla="*/ 21853 w 250186"/>
                    <a:gd name="connsiteY12" fmla="*/ 604578 h 675922"/>
                    <a:gd name="connsiteX13" fmla="*/ 21853 w 250186"/>
                    <a:gd name="connsiteY13" fmla="*/ 544562 h 675922"/>
                    <a:gd name="connsiteX14" fmla="*/ 10926 w 250186"/>
                    <a:gd name="connsiteY14" fmla="*/ 533636 h 675922"/>
                    <a:gd name="connsiteX15" fmla="*/ 0 w 250186"/>
                    <a:gd name="connsiteY15" fmla="*/ 544562 h 675922"/>
                    <a:gd name="connsiteX16" fmla="*/ 0 w 250186"/>
                    <a:gd name="connsiteY16" fmla="*/ 675923 h 675922"/>
                    <a:gd name="connsiteX17" fmla="*/ 19925 w 250186"/>
                    <a:gd name="connsiteY17" fmla="*/ 646999 h 675922"/>
                    <a:gd name="connsiteX18" fmla="*/ 221987 w 250186"/>
                    <a:gd name="connsiteY18" fmla="*/ 186074 h 67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186" h="675922">
                      <a:moveTo>
                        <a:pt x="221987" y="186074"/>
                      </a:moveTo>
                      <a:cubicBezTo>
                        <a:pt x="231467" y="150401"/>
                        <a:pt x="240225" y="112962"/>
                        <a:pt x="248098" y="74879"/>
                      </a:cubicBezTo>
                      <a:lnTo>
                        <a:pt x="250187" y="64917"/>
                      </a:lnTo>
                      <a:lnTo>
                        <a:pt x="240385" y="62105"/>
                      </a:lnTo>
                      <a:cubicBezTo>
                        <a:pt x="217889" y="55758"/>
                        <a:pt x="195152" y="48768"/>
                        <a:pt x="172415" y="41296"/>
                      </a:cubicBezTo>
                      <a:cubicBezTo>
                        <a:pt x="172656" y="39609"/>
                        <a:pt x="172897" y="37922"/>
                        <a:pt x="172897" y="36235"/>
                      </a:cubicBezTo>
                      <a:cubicBezTo>
                        <a:pt x="172897" y="16229"/>
                        <a:pt x="156668" y="0"/>
                        <a:pt x="136663" y="0"/>
                      </a:cubicBezTo>
                      <a:cubicBezTo>
                        <a:pt x="116657" y="0"/>
                        <a:pt x="100428" y="16229"/>
                        <a:pt x="100428" y="36235"/>
                      </a:cubicBezTo>
                      <a:cubicBezTo>
                        <a:pt x="100428" y="56240"/>
                        <a:pt x="116657" y="72469"/>
                        <a:pt x="136663" y="72469"/>
                      </a:cubicBezTo>
                      <a:cubicBezTo>
                        <a:pt x="147027" y="72469"/>
                        <a:pt x="156266" y="68050"/>
                        <a:pt x="162854" y="61141"/>
                      </a:cubicBezTo>
                      <a:cubicBezTo>
                        <a:pt x="183503" y="67890"/>
                        <a:pt x="204151" y="74478"/>
                        <a:pt x="224558" y="80343"/>
                      </a:cubicBezTo>
                      <a:cubicBezTo>
                        <a:pt x="217327" y="114649"/>
                        <a:pt x="209293" y="148232"/>
                        <a:pt x="200776" y="180449"/>
                      </a:cubicBezTo>
                      <a:cubicBezTo>
                        <a:pt x="157552" y="344268"/>
                        <a:pt x="97375" y="486796"/>
                        <a:pt x="21853" y="604578"/>
                      </a:cubicBezTo>
                      <a:lnTo>
                        <a:pt x="21853" y="544562"/>
                      </a:lnTo>
                      <a:cubicBezTo>
                        <a:pt x="21853" y="538537"/>
                        <a:pt x="16952" y="533636"/>
                        <a:pt x="10926" y="533636"/>
                      </a:cubicBezTo>
                      <a:cubicBezTo>
                        <a:pt x="4901" y="533636"/>
                        <a:pt x="0" y="538537"/>
                        <a:pt x="0" y="544562"/>
                      </a:cubicBezTo>
                      <a:lnTo>
                        <a:pt x="0" y="675923"/>
                      </a:lnTo>
                      <a:lnTo>
                        <a:pt x="19925" y="646999"/>
                      </a:lnTo>
                      <a:cubicBezTo>
                        <a:pt x="106374" y="521585"/>
                        <a:pt x="174343" y="366523"/>
                        <a:pt x="221987" y="186074"/>
                      </a:cubicBezTo>
                      <a:close/>
                    </a:path>
                  </a:pathLst>
                </a:custGeom>
                <a:grpFill/>
                <a:ln w="8032"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2A384401-230D-0574-1361-DC5649A95217}"/>
                    </a:ext>
                  </a:extLst>
                </p:cNvPr>
                <p:cNvSpPr/>
                <p:nvPr/>
              </p:nvSpPr>
              <p:spPr>
                <a:xfrm>
                  <a:off x="5381271" y="2935455"/>
                  <a:ext cx="296384" cy="192259"/>
                </a:xfrm>
                <a:custGeom>
                  <a:avLst/>
                  <a:gdLst>
                    <a:gd name="connsiteX0" fmla="*/ 161 w 296384"/>
                    <a:gd name="connsiteY0" fmla="*/ 95126 h 192259"/>
                    <a:gd name="connsiteX1" fmla="*/ 94081 w 296384"/>
                    <a:gd name="connsiteY1" fmla="*/ 189046 h 192259"/>
                    <a:gd name="connsiteX2" fmla="*/ 101794 w 296384"/>
                    <a:gd name="connsiteY2" fmla="*/ 192260 h 192259"/>
                    <a:gd name="connsiteX3" fmla="*/ 109507 w 296384"/>
                    <a:gd name="connsiteY3" fmla="*/ 189046 h 192259"/>
                    <a:gd name="connsiteX4" fmla="*/ 109507 w 296384"/>
                    <a:gd name="connsiteY4" fmla="*/ 173620 h 192259"/>
                    <a:gd name="connsiteX5" fmla="*/ 44430 w 296384"/>
                    <a:gd name="connsiteY5" fmla="*/ 108543 h 192259"/>
                    <a:gd name="connsiteX6" fmla="*/ 228575 w 296384"/>
                    <a:gd name="connsiteY6" fmla="*/ 59132 h 192259"/>
                    <a:gd name="connsiteX7" fmla="*/ 258944 w 296384"/>
                    <a:gd name="connsiteY7" fmla="*/ 74879 h 192259"/>
                    <a:gd name="connsiteX8" fmla="*/ 296384 w 296384"/>
                    <a:gd name="connsiteY8" fmla="*/ 37440 h 192259"/>
                    <a:gd name="connsiteX9" fmla="*/ 258944 w 296384"/>
                    <a:gd name="connsiteY9" fmla="*/ 0 h 192259"/>
                    <a:gd name="connsiteX10" fmla="*/ 221505 w 296384"/>
                    <a:gd name="connsiteY10" fmla="*/ 37440 h 192259"/>
                    <a:gd name="connsiteX11" fmla="*/ 221585 w 296384"/>
                    <a:gd name="connsiteY11" fmla="*/ 38323 h 192259"/>
                    <a:gd name="connsiteX12" fmla="*/ 20086 w 296384"/>
                    <a:gd name="connsiteY12" fmla="*/ 91109 h 192259"/>
                    <a:gd name="connsiteX13" fmla="*/ 0 w 296384"/>
                    <a:gd name="connsiteY13" fmla="*/ 95045 h 192259"/>
                    <a:gd name="connsiteX14" fmla="*/ 259025 w 296384"/>
                    <a:gd name="connsiteY14" fmla="*/ 21853 h 192259"/>
                    <a:gd name="connsiteX15" fmla="*/ 274531 w 296384"/>
                    <a:gd name="connsiteY15" fmla="*/ 37440 h 192259"/>
                    <a:gd name="connsiteX16" fmla="*/ 259025 w 296384"/>
                    <a:gd name="connsiteY16" fmla="*/ 52946 h 192259"/>
                    <a:gd name="connsiteX17" fmla="*/ 243438 w 296384"/>
                    <a:gd name="connsiteY17" fmla="*/ 37440 h 192259"/>
                    <a:gd name="connsiteX18" fmla="*/ 259025 w 296384"/>
                    <a:gd name="connsiteY18" fmla="*/ 21853 h 19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384" h="192259">
                      <a:moveTo>
                        <a:pt x="161" y="95126"/>
                      </a:moveTo>
                      <a:lnTo>
                        <a:pt x="94081" y="189046"/>
                      </a:lnTo>
                      <a:cubicBezTo>
                        <a:pt x="96250" y="191215"/>
                        <a:pt x="98982" y="192260"/>
                        <a:pt x="101794" y="192260"/>
                      </a:cubicBezTo>
                      <a:cubicBezTo>
                        <a:pt x="104606" y="192260"/>
                        <a:pt x="107418" y="191215"/>
                        <a:pt x="109507" y="189046"/>
                      </a:cubicBezTo>
                      <a:cubicBezTo>
                        <a:pt x="113765" y="184788"/>
                        <a:pt x="113765" y="177878"/>
                        <a:pt x="109507" y="173620"/>
                      </a:cubicBezTo>
                      <a:lnTo>
                        <a:pt x="44430" y="108543"/>
                      </a:lnTo>
                      <a:cubicBezTo>
                        <a:pt x="107338" y="95286"/>
                        <a:pt x="169202" y="78655"/>
                        <a:pt x="228575" y="59132"/>
                      </a:cubicBezTo>
                      <a:cubicBezTo>
                        <a:pt x="235404" y="68613"/>
                        <a:pt x="246411" y="74879"/>
                        <a:pt x="258944" y="74879"/>
                      </a:cubicBezTo>
                      <a:cubicBezTo>
                        <a:pt x="279592" y="74879"/>
                        <a:pt x="296384" y="58088"/>
                        <a:pt x="296384" y="37440"/>
                      </a:cubicBezTo>
                      <a:cubicBezTo>
                        <a:pt x="296384" y="16792"/>
                        <a:pt x="279592" y="0"/>
                        <a:pt x="258944" y="0"/>
                      </a:cubicBezTo>
                      <a:cubicBezTo>
                        <a:pt x="238296" y="0"/>
                        <a:pt x="221505" y="16792"/>
                        <a:pt x="221505" y="37440"/>
                      </a:cubicBezTo>
                      <a:cubicBezTo>
                        <a:pt x="221505" y="37761"/>
                        <a:pt x="221585" y="38002"/>
                        <a:pt x="221585" y="38323"/>
                      </a:cubicBezTo>
                      <a:cubicBezTo>
                        <a:pt x="156748" y="59695"/>
                        <a:pt x="89020" y="77531"/>
                        <a:pt x="20086" y="91109"/>
                      </a:cubicBezTo>
                      <a:lnTo>
                        <a:pt x="0" y="95045"/>
                      </a:lnTo>
                      <a:close/>
                      <a:moveTo>
                        <a:pt x="259025" y="21853"/>
                      </a:moveTo>
                      <a:cubicBezTo>
                        <a:pt x="267622" y="21853"/>
                        <a:pt x="274531" y="28843"/>
                        <a:pt x="274531" y="37440"/>
                      </a:cubicBezTo>
                      <a:cubicBezTo>
                        <a:pt x="274531" y="46036"/>
                        <a:pt x="267541" y="52946"/>
                        <a:pt x="259025" y="52946"/>
                      </a:cubicBezTo>
                      <a:cubicBezTo>
                        <a:pt x="250508" y="52946"/>
                        <a:pt x="243438" y="45956"/>
                        <a:pt x="243438" y="37440"/>
                      </a:cubicBezTo>
                      <a:cubicBezTo>
                        <a:pt x="243438" y="28923"/>
                        <a:pt x="250428" y="21853"/>
                        <a:pt x="259025" y="21853"/>
                      </a:cubicBezTo>
                      <a:close/>
                    </a:path>
                  </a:pathLst>
                </a:custGeom>
                <a:grpFill/>
                <a:ln w="8032"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5DE6A86E-3B79-683E-6399-3847F866B8A3}"/>
                    </a:ext>
                  </a:extLst>
                </p:cNvPr>
                <p:cNvSpPr/>
                <p:nvPr/>
              </p:nvSpPr>
              <p:spPr>
                <a:xfrm>
                  <a:off x="6327949" y="3201543"/>
                  <a:ext cx="117708" cy="295988"/>
                </a:xfrm>
                <a:custGeom>
                  <a:avLst/>
                  <a:gdLst>
                    <a:gd name="connsiteX0" fmla="*/ 109025 w 117708"/>
                    <a:gd name="connsiteY0" fmla="*/ 248 h 295988"/>
                    <a:gd name="connsiteX1" fmla="*/ 96090 w 117708"/>
                    <a:gd name="connsiteY1" fmla="*/ 8683 h 295988"/>
                    <a:gd name="connsiteX2" fmla="*/ 70621 w 117708"/>
                    <a:gd name="connsiteY2" fmla="*/ 116343 h 295988"/>
                    <a:gd name="connsiteX3" fmla="*/ 39770 w 117708"/>
                    <a:gd name="connsiteY3" fmla="*/ 221350 h 295988"/>
                    <a:gd name="connsiteX4" fmla="*/ 37440 w 117708"/>
                    <a:gd name="connsiteY4" fmla="*/ 221109 h 295988"/>
                    <a:gd name="connsiteX5" fmla="*/ 0 w 117708"/>
                    <a:gd name="connsiteY5" fmla="*/ 258549 h 295988"/>
                    <a:gd name="connsiteX6" fmla="*/ 37440 w 117708"/>
                    <a:gd name="connsiteY6" fmla="*/ 295989 h 295988"/>
                    <a:gd name="connsiteX7" fmla="*/ 74879 w 117708"/>
                    <a:gd name="connsiteY7" fmla="*/ 258549 h 295988"/>
                    <a:gd name="connsiteX8" fmla="*/ 60257 w 117708"/>
                    <a:gd name="connsiteY8" fmla="*/ 229063 h 295988"/>
                    <a:gd name="connsiteX9" fmla="*/ 91751 w 117708"/>
                    <a:gd name="connsiteY9" fmla="*/ 121886 h 295988"/>
                    <a:gd name="connsiteX10" fmla="*/ 117461 w 117708"/>
                    <a:gd name="connsiteY10" fmla="*/ 13102 h 295988"/>
                    <a:gd name="connsiteX11" fmla="*/ 109025 w 117708"/>
                    <a:gd name="connsiteY11" fmla="*/ 167 h 295988"/>
                    <a:gd name="connsiteX12" fmla="*/ 37440 w 117708"/>
                    <a:gd name="connsiteY12" fmla="*/ 274136 h 295988"/>
                    <a:gd name="connsiteX13" fmla="*/ 21934 w 117708"/>
                    <a:gd name="connsiteY13" fmla="*/ 258549 h 295988"/>
                    <a:gd name="connsiteX14" fmla="*/ 37440 w 117708"/>
                    <a:gd name="connsiteY14" fmla="*/ 243043 h 295988"/>
                    <a:gd name="connsiteX15" fmla="*/ 53026 w 117708"/>
                    <a:gd name="connsiteY15" fmla="*/ 258549 h 295988"/>
                    <a:gd name="connsiteX16" fmla="*/ 37440 w 117708"/>
                    <a:gd name="connsiteY16" fmla="*/ 274136 h 29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708" h="295988">
                      <a:moveTo>
                        <a:pt x="109025" y="248"/>
                      </a:moveTo>
                      <a:cubicBezTo>
                        <a:pt x="103080" y="-1038"/>
                        <a:pt x="97295" y="2819"/>
                        <a:pt x="96090" y="8683"/>
                      </a:cubicBezTo>
                      <a:cubicBezTo>
                        <a:pt x="88457" y="45079"/>
                        <a:pt x="79861" y="81313"/>
                        <a:pt x="70621" y="116343"/>
                      </a:cubicBezTo>
                      <a:cubicBezTo>
                        <a:pt x="61141" y="152175"/>
                        <a:pt x="50777" y="187446"/>
                        <a:pt x="39770" y="221350"/>
                      </a:cubicBezTo>
                      <a:cubicBezTo>
                        <a:pt x="38966" y="221350"/>
                        <a:pt x="38243" y="221109"/>
                        <a:pt x="37440" y="221109"/>
                      </a:cubicBezTo>
                      <a:cubicBezTo>
                        <a:pt x="16792" y="221109"/>
                        <a:pt x="0" y="237901"/>
                        <a:pt x="0" y="258549"/>
                      </a:cubicBezTo>
                      <a:cubicBezTo>
                        <a:pt x="0" y="279197"/>
                        <a:pt x="16792" y="295989"/>
                        <a:pt x="37440" y="295989"/>
                      </a:cubicBezTo>
                      <a:cubicBezTo>
                        <a:pt x="58088" y="295989"/>
                        <a:pt x="74879" y="279197"/>
                        <a:pt x="74879" y="258549"/>
                      </a:cubicBezTo>
                      <a:cubicBezTo>
                        <a:pt x="74879" y="246498"/>
                        <a:pt x="69095" y="235973"/>
                        <a:pt x="60257" y="229063"/>
                      </a:cubicBezTo>
                      <a:cubicBezTo>
                        <a:pt x="71505" y="194436"/>
                        <a:pt x="82110" y="158442"/>
                        <a:pt x="91751" y="121886"/>
                      </a:cubicBezTo>
                      <a:cubicBezTo>
                        <a:pt x="101071" y="86455"/>
                        <a:pt x="109748" y="49899"/>
                        <a:pt x="117461" y="13102"/>
                      </a:cubicBezTo>
                      <a:cubicBezTo>
                        <a:pt x="118746" y="7157"/>
                        <a:pt x="114890" y="1372"/>
                        <a:pt x="109025" y="167"/>
                      </a:cubicBezTo>
                      <a:close/>
                      <a:moveTo>
                        <a:pt x="37440" y="274136"/>
                      </a:moveTo>
                      <a:cubicBezTo>
                        <a:pt x="28843" y="274136"/>
                        <a:pt x="21934" y="267146"/>
                        <a:pt x="21934" y="258549"/>
                      </a:cubicBezTo>
                      <a:cubicBezTo>
                        <a:pt x="21934" y="249952"/>
                        <a:pt x="28923" y="243043"/>
                        <a:pt x="37440" y="243043"/>
                      </a:cubicBezTo>
                      <a:cubicBezTo>
                        <a:pt x="45956" y="243043"/>
                        <a:pt x="53026" y="250033"/>
                        <a:pt x="53026" y="258549"/>
                      </a:cubicBezTo>
                      <a:cubicBezTo>
                        <a:pt x="53026" y="267065"/>
                        <a:pt x="46036" y="274136"/>
                        <a:pt x="37440" y="274136"/>
                      </a:cubicBezTo>
                      <a:close/>
                    </a:path>
                  </a:pathLst>
                </a:custGeom>
                <a:grpFill/>
                <a:ln w="8032"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76E15243-5348-AD1D-F873-12708A37FD47}"/>
                    </a:ext>
                  </a:extLst>
                </p:cNvPr>
                <p:cNvSpPr/>
                <p:nvPr/>
              </p:nvSpPr>
              <p:spPr>
                <a:xfrm>
                  <a:off x="5647929" y="2665343"/>
                  <a:ext cx="345875" cy="302088"/>
                </a:xfrm>
                <a:custGeom>
                  <a:avLst/>
                  <a:gdLst>
                    <a:gd name="connsiteX0" fmla="*/ 241 w 345875"/>
                    <a:gd name="connsiteY0" fmla="*/ 192501 h 302088"/>
                    <a:gd name="connsiteX1" fmla="*/ 89020 w 345875"/>
                    <a:gd name="connsiteY1" fmla="*/ 281280 h 302088"/>
                    <a:gd name="connsiteX2" fmla="*/ 95849 w 345875"/>
                    <a:gd name="connsiteY2" fmla="*/ 278307 h 302088"/>
                    <a:gd name="connsiteX3" fmla="*/ 290760 w 345875"/>
                    <a:gd name="connsiteY3" fmla="*/ 176031 h 302088"/>
                    <a:gd name="connsiteX4" fmla="*/ 290760 w 345875"/>
                    <a:gd name="connsiteY4" fmla="*/ 256936 h 302088"/>
                    <a:gd name="connsiteX5" fmla="*/ 200776 w 345875"/>
                    <a:gd name="connsiteY5" fmla="*/ 281199 h 302088"/>
                    <a:gd name="connsiteX6" fmla="*/ 195313 w 345875"/>
                    <a:gd name="connsiteY6" fmla="*/ 295661 h 302088"/>
                    <a:gd name="connsiteX7" fmla="*/ 205275 w 345875"/>
                    <a:gd name="connsiteY7" fmla="*/ 302088 h 302088"/>
                    <a:gd name="connsiteX8" fmla="*/ 209775 w 345875"/>
                    <a:gd name="connsiteY8" fmla="*/ 301124 h 302088"/>
                    <a:gd name="connsiteX9" fmla="*/ 302329 w 345875"/>
                    <a:gd name="connsiteY9" fmla="*/ 277905 h 302088"/>
                    <a:gd name="connsiteX10" fmla="*/ 312533 w 345875"/>
                    <a:gd name="connsiteY10" fmla="*/ 277263 h 302088"/>
                    <a:gd name="connsiteX11" fmla="*/ 312533 w 345875"/>
                    <a:gd name="connsiteY11" fmla="*/ 135940 h 302088"/>
                    <a:gd name="connsiteX12" fmla="*/ 295661 w 345875"/>
                    <a:gd name="connsiteY12" fmla="*/ 146866 h 302088"/>
                    <a:gd name="connsiteX13" fmla="*/ 93840 w 345875"/>
                    <a:gd name="connsiteY13" fmla="*/ 255249 h 302088"/>
                    <a:gd name="connsiteX14" fmla="*/ 38886 w 345875"/>
                    <a:gd name="connsiteY14" fmla="*/ 200294 h 302088"/>
                    <a:gd name="connsiteX15" fmla="*/ 287868 w 345875"/>
                    <a:gd name="connsiteY15" fmla="*/ 64997 h 302088"/>
                    <a:gd name="connsiteX16" fmla="*/ 309640 w 345875"/>
                    <a:gd name="connsiteY16" fmla="*/ 72469 h 302088"/>
                    <a:gd name="connsiteX17" fmla="*/ 345875 w 345875"/>
                    <a:gd name="connsiteY17" fmla="*/ 36235 h 302088"/>
                    <a:gd name="connsiteX18" fmla="*/ 309640 w 345875"/>
                    <a:gd name="connsiteY18" fmla="*/ 0 h 302088"/>
                    <a:gd name="connsiteX19" fmla="*/ 273406 w 345875"/>
                    <a:gd name="connsiteY19" fmla="*/ 36235 h 302088"/>
                    <a:gd name="connsiteX20" fmla="*/ 275254 w 345875"/>
                    <a:gd name="connsiteY20" fmla="*/ 47161 h 302088"/>
                    <a:gd name="connsiteX21" fmla="*/ 15345 w 345875"/>
                    <a:gd name="connsiteY21" fmla="*/ 186315 h 302088"/>
                    <a:gd name="connsiteX22" fmla="*/ 0 w 345875"/>
                    <a:gd name="connsiteY22" fmla="*/ 192501 h 30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875" h="302088">
                      <a:moveTo>
                        <a:pt x="241" y="192501"/>
                      </a:moveTo>
                      <a:lnTo>
                        <a:pt x="89020" y="281280"/>
                      </a:lnTo>
                      <a:lnTo>
                        <a:pt x="95849" y="278307"/>
                      </a:lnTo>
                      <a:cubicBezTo>
                        <a:pt x="164381" y="248660"/>
                        <a:pt x="229860" y="214274"/>
                        <a:pt x="290760" y="176031"/>
                      </a:cubicBezTo>
                      <a:lnTo>
                        <a:pt x="290760" y="256936"/>
                      </a:lnTo>
                      <a:cubicBezTo>
                        <a:pt x="259507" y="260069"/>
                        <a:pt x="229298" y="268184"/>
                        <a:pt x="200776" y="281199"/>
                      </a:cubicBezTo>
                      <a:cubicBezTo>
                        <a:pt x="195313" y="283690"/>
                        <a:pt x="192822" y="290198"/>
                        <a:pt x="195313" y="295661"/>
                      </a:cubicBezTo>
                      <a:cubicBezTo>
                        <a:pt x="197161" y="299678"/>
                        <a:pt x="201098" y="302088"/>
                        <a:pt x="205275" y="302088"/>
                      </a:cubicBezTo>
                      <a:cubicBezTo>
                        <a:pt x="206802" y="302088"/>
                        <a:pt x="208328" y="301767"/>
                        <a:pt x="209775" y="301124"/>
                      </a:cubicBezTo>
                      <a:cubicBezTo>
                        <a:pt x="239019" y="287868"/>
                        <a:pt x="270112" y="279994"/>
                        <a:pt x="302329" y="277905"/>
                      </a:cubicBezTo>
                      <a:lnTo>
                        <a:pt x="312533" y="277263"/>
                      </a:lnTo>
                      <a:lnTo>
                        <a:pt x="312533" y="135940"/>
                      </a:lnTo>
                      <a:lnTo>
                        <a:pt x="295661" y="146866"/>
                      </a:lnTo>
                      <a:cubicBezTo>
                        <a:pt x="232994" y="187520"/>
                        <a:pt x="165104" y="223915"/>
                        <a:pt x="93840" y="255249"/>
                      </a:cubicBezTo>
                      <a:lnTo>
                        <a:pt x="38886" y="200294"/>
                      </a:lnTo>
                      <a:cubicBezTo>
                        <a:pt x="128628" y="162935"/>
                        <a:pt x="212105" y="117541"/>
                        <a:pt x="287868" y="64997"/>
                      </a:cubicBezTo>
                      <a:cubicBezTo>
                        <a:pt x="293974" y="69577"/>
                        <a:pt x="301446" y="72469"/>
                        <a:pt x="309640" y="72469"/>
                      </a:cubicBezTo>
                      <a:cubicBezTo>
                        <a:pt x="329646" y="72469"/>
                        <a:pt x="345875" y="56240"/>
                        <a:pt x="345875" y="36235"/>
                      </a:cubicBezTo>
                      <a:cubicBezTo>
                        <a:pt x="345875" y="16229"/>
                        <a:pt x="329646" y="0"/>
                        <a:pt x="309640" y="0"/>
                      </a:cubicBezTo>
                      <a:cubicBezTo>
                        <a:pt x="289635" y="0"/>
                        <a:pt x="273406" y="16229"/>
                        <a:pt x="273406" y="36235"/>
                      </a:cubicBezTo>
                      <a:cubicBezTo>
                        <a:pt x="273406" y="40091"/>
                        <a:pt x="274129" y="43706"/>
                        <a:pt x="275254" y="47161"/>
                      </a:cubicBezTo>
                      <a:cubicBezTo>
                        <a:pt x="196518" y="101714"/>
                        <a:pt x="109346" y="148473"/>
                        <a:pt x="15345" y="186315"/>
                      </a:cubicBezTo>
                      <a:lnTo>
                        <a:pt x="0" y="192501"/>
                      </a:lnTo>
                      <a:close/>
                    </a:path>
                  </a:pathLst>
                </a:custGeom>
                <a:grpFill/>
                <a:ln w="8032"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5E77E4A3-9DF8-BDC5-2DC8-D921C86444CC}"/>
                    </a:ext>
                  </a:extLst>
                </p:cNvPr>
                <p:cNvSpPr/>
                <p:nvPr/>
              </p:nvSpPr>
              <p:spPr>
                <a:xfrm>
                  <a:off x="6211371" y="3570644"/>
                  <a:ext cx="226485" cy="265050"/>
                </a:xfrm>
                <a:custGeom>
                  <a:avLst/>
                  <a:gdLst>
                    <a:gd name="connsiteX0" fmla="*/ 79700 w 226485"/>
                    <a:gd name="connsiteY0" fmla="*/ 263363 h 265050"/>
                    <a:gd name="connsiteX1" fmla="*/ 85565 w 226485"/>
                    <a:gd name="connsiteY1" fmla="*/ 265050 h 265050"/>
                    <a:gd name="connsiteX2" fmla="*/ 94804 w 226485"/>
                    <a:gd name="connsiteY2" fmla="*/ 259989 h 265050"/>
                    <a:gd name="connsiteX3" fmla="*/ 220380 w 226485"/>
                    <a:gd name="connsiteY3" fmla="*/ 15104 h 265050"/>
                    <a:gd name="connsiteX4" fmla="*/ 226486 w 226485"/>
                    <a:gd name="connsiteY4" fmla="*/ 0 h 265050"/>
                    <a:gd name="connsiteX5" fmla="*/ 100911 w 226485"/>
                    <a:gd name="connsiteY5" fmla="*/ 0 h 265050"/>
                    <a:gd name="connsiteX6" fmla="*/ 98018 w 226485"/>
                    <a:gd name="connsiteY6" fmla="*/ 6588 h 265050"/>
                    <a:gd name="connsiteX7" fmla="*/ 42180 w 226485"/>
                    <a:gd name="connsiteY7" fmla="*/ 120755 h 265050"/>
                    <a:gd name="connsiteX8" fmla="*/ 36235 w 226485"/>
                    <a:gd name="connsiteY8" fmla="*/ 120193 h 265050"/>
                    <a:gd name="connsiteX9" fmla="*/ 0 w 226485"/>
                    <a:gd name="connsiteY9" fmla="*/ 156427 h 265050"/>
                    <a:gd name="connsiteX10" fmla="*/ 36235 w 226485"/>
                    <a:gd name="connsiteY10" fmla="*/ 192661 h 265050"/>
                    <a:gd name="connsiteX11" fmla="*/ 72469 w 226485"/>
                    <a:gd name="connsiteY11" fmla="*/ 156427 h 265050"/>
                    <a:gd name="connsiteX12" fmla="*/ 61703 w 226485"/>
                    <a:gd name="connsiteY12" fmla="*/ 130637 h 265050"/>
                    <a:gd name="connsiteX13" fmla="*/ 115212 w 226485"/>
                    <a:gd name="connsiteY13" fmla="*/ 21933 h 265050"/>
                    <a:gd name="connsiteX14" fmla="*/ 193867 w 226485"/>
                    <a:gd name="connsiteY14" fmla="*/ 21933 h 265050"/>
                    <a:gd name="connsiteX15" fmla="*/ 76326 w 226485"/>
                    <a:gd name="connsiteY15" fmla="*/ 248178 h 265050"/>
                    <a:gd name="connsiteX16" fmla="*/ 79620 w 226485"/>
                    <a:gd name="connsiteY16" fmla="*/ 263283 h 26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485" h="265050">
                      <a:moveTo>
                        <a:pt x="79700" y="263363"/>
                      </a:moveTo>
                      <a:cubicBezTo>
                        <a:pt x="81548" y="264568"/>
                        <a:pt x="83557" y="265050"/>
                        <a:pt x="85565" y="265050"/>
                      </a:cubicBezTo>
                      <a:cubicBezTo>
                        <a:pt x="89180" y="265050"/>
                        <a:pt x="92715" y="263283"/>
                        <a:pt x="94804" y="259989"/>
                      </a:cubicBezTo>
                      <a:cubicBezTo>
                        <a:pt x="141885" y="186395"/>
                        <a:pt x="184145" y="103963"/>
                        <a:pt x="220380" y="15104"/>
                      </a:cubicBezTo>
                      <a:lnTo>
                        <a:pt x="226486" y="0"/>
                      </a:lnTo>
                      <a:lnTo>
                        <a:pt x="100911" y="0"/>
                      </a:lnTo>
                      <a:lnTo>
                        <a:pt x="98018" y="6588"/>
                      </a:lnTo>
                      <a:cubicBezTo>
                        <a:pt x="80745" y="46197"/>
                        <a:pt x="62025" y="84440"/>
                        <a:pt x="42180" y="120755"/>
                      </a:cubicBezTo>
                      <a:cubicBezTo>
                        <a:pt x="40252" y="120434"/>
                        <a:pt x="38243" y="120193"/>
                        <a:pt x="36235" y="120193"/>
                      </a:cubicBezTo>
                      <a:cubicBezTo>
                        <a:pt x="16229" y="120193"/>
                        <a:pt x="0" y="136422"/>
                        <a:pt x="0" y="156427"/>
                      </a:cubicBezTo>
                      <a:cubicBezTo>
                        <a:pt x="0" y="176432"/>
                        <a:pt x="16229" y="192661"/>
                        <a:pt x="36235" y="192661"/>
                      </a:cubicBezTo>
                      <a:cubicBezTo>
                        <a:pt x="56240" y="192661"/>
                        <a:pt x="72469" y="176432"/>
                        <a:pt x="72469" y="156427"/>
                      </a:cubicBezTo>
                      <a:cubicBezTo>
                        <a:pt x="72469" y="146304"/>
                        <a:pt x="68372" y="137225"/>
                        <a:pt x="61703" y="130637"/>
                      </a:cubicBezTo>
                      <a:cubicBezTo>
                        <a:pt x="80584" y="95929"/>
                        <a:pt x="98581" y="59614"/>
                        <a:pt x="115212" y="21933"/>
                      </a:cubicBezTo>
                      <a:lnTo>
                        <a:pt x="193867" y="21933"/>
                      </a:lnTo>
                      <a:cubicBezTo>
                        <a:pt x="159561" y="103803"/>
                        <a:pt x="120032" y="179807"/>
                        <a:pt x="76326" y="248178"/>
                      </a:cubicBezTo>
                      <a:cubicBezTo>
                        <a:pt x="73112" y="253240"/>
                        <a:pt x="74558" y="260069"/>
                        <a:pt x="79620" y="263283"/>
                      </a:cubicBezTo>
                      <a:close/>
                    </a:path>
                  </a:pathLst>
                </a:custGeom>
                <a:grpFill/>
                <a:ln w="8032"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2DEB02AC-738E-3FF9-F1ED-77FFA1045032}"/>
                    </a:ext>
                  </a:extLst>
                </p:cNvPr>
                <p:cNvSpPr/>
                <p:nvPr/>
              </p:nvSpPr>
              <p:spPr>
                <a:xfrm>
                  <a:off x="6444952" y="2990007"/>
                  <a:ext cx="226300" cy="511541"/>
                </a:xfrm>
                <a:custGeom>
                  <a:avLst/>
                  <a:gdLst>
                    <a:gd name="connsiteX0" fmla="*/ 226220 w 226300"/>
                    <a:gd name="connsiteY0" fmla="*/ 0 h 511541"/>
                    <a:gd name="connsiteX1" fmla="*/ 90763 w 226300"/>
                    <a:gd name="connsiteY1" fmla="*/ 135458 h 511541"/>
                    <a:gd name="connsiteX2" fmla="*/ 90200 w 226300"/>
                    <a:gd name="connsiteY2" fmla="*/ 138912 h 511541"/>
                    <a:gd name="connsiteX3" fmla="*/ 44726 w 226300"/>
                    <a:gd name="connsiteY3" fmla="*/ 351981 h 511541"/>
                    <a:gd name="connsiteX4" fmla="*/ 618 w 226300"/>
                    <a:gd name="connsiteY4" fmla="*/ 497000 h 511541"/>
                    <a:gd name="connsiteX5" fmla="*/ 7367 w 226300"/>
                    <a:gd name="connsiteY5" fmla="*/ 510899 h 511541"/>
                    <a:gd name="connsiteX6" fmla="*/ 10982 w 226300"/>
                    <a:gd name="connsiteY6" fmla="*/ 511542 h 511541"/>
                    <a:gd name="connsiteX7" fmla="*/ 21346 w 226300"/>
                    <a:gd name="connsiteY7" fmla="*/ 504150 h 511541"/>
                    <a:gd name="connsiteX8" fmla="*/ 65937 w 226300"/>
                    <a:gd name="connsiteY8" fmla="*/ 357605 h 511541"/>
                    <a:gd name="connsiteX9" fmla="*/ 111250 w 226300"/>
                    <a:gd name="connsiteY9" fmla="*/ 145983 h 511541"/>
                    <a:gd name="connsiteX10" fmla="*/ 197056 w 226300"/>
                    <a:gd name="connsiteY10" fmla="*/ 60177 h 511541"/>
                    <a:gd name="connsiteX11" fmla="*/ 151743 w 226300"/>
                    <a:gd name="connsiteY11" fmla="*/ 312292 h 511541"/>
                    <a:gd name="connsiteX12" fmla="*/ 115428 w 226300"/>
                    <a:gd name="connsiteY12" fmla="*/ 349571 h 511541"/>
                    <a:gd name="connsiteX13" fmla="*/ 152867 w 226300"/>
                    <a:gd name="connsiteY13" fmla="*/ 387010 h 511541"/>
                    <a:gd name="connsiteX14" fmla="*/ 190307 w 226300"/>
                    <a:gd name="connsiteY14" fmla="*/ 349571 h 511541"/>
                    <a:gd name="connsiteX15" fmla="*/ 172873 w 226300"/>
                    <a:gd name="connsiteY15" fmla="*/ 318077 h 511541"/>
                    <a:gd name="connsiteX16" fmla="*/ 222685 w 226300"/>
                    <a:gd name="connsiteY16" fmla="*/ 31253 h 511541"/>
                    <a:gd name="connsiteX17" fmla="*/ 226301 w 226300"/>
                    <a:gd name="connsiteY17" fmla="*/ 0 h 511541"/>
                    <a:gd name="connsiteX18" fmla="*/ 152787 w 226300"/>
                    <a:gd name="connsiteY18" fmla="*/ 365157 h 511541"/>
                    <a:gd name="connsiteX19" fmla="*/ 137201 w 226300"/>
                    <a:gd name="connsiteY19" fmla="*/ 349651 h 511541"/>
                    <a:gd name="connsiteX20" fmla="*/ 152787 w 226300"/>
                    <a:gd name="connsiteY20" fmla="*/ 334065 h 511541"/>
                    <a:gd name="connsiteX21" fmla="*/ 168293 w 226300"/>
                    <a:gd name="connsiteY21" fmla="*/ 349651 h 511541"/>
                    <a:gd name="connsiteX22" fmla="*/ 152787 w 226300"/>
                    <a:gd name="connsiteY22" fmla="*/ 365157 h 51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300" h="511541">
                      <a:moveTo>
                        <a:pt x="226220" y="0"/>
                      </a:moveTo>
                      <a:lnTo>
                        <a:pt x="90763" y="135458"/>
                      </a:lnTo>
                      <a:lnTo>
                        <a:pt x="90200" y="138912"/>
                      </a:lnTo>
                      <a:cubicBezTo>
                        <a:pt x="78068" y="211864"/>
                        <a:pt x="62803" y="283529"/>
                        <a:pt x="44726" y="351981"/>
                      </a:cubicBezTo>
                      <a:cubicBezTo>
                        <a:pt x="31630" y="401552"/>
                        <a:pt x="16767" y="450321"/>
                        <a:pt x="618" y="497000"/>
                      </a:cubicBezTo>
                      <a:cubicBezTo>
                        <a:pt x="-1390" y="502704"/>
                        <a:pt x="1663" y="508971"/>
                        <a:pt x="7367" y="510899"/>
                      </a:cubicBezTo>
                      <a:cubicBezTo>
                        <a:pt x="8572" y="511301"/>
                        <a:pt x="9777" y="511542"/>
                        <a:pt x="10982" y="511542"/>
                      </a:cubicBezTo>
                      <a:cubicBezTo>
                        <a:pt x="15481" y="511542"/>
                        <a:pt x="19740" y="508730"/>
                        <a:pt x="21346" y="504150"/>
                      </a:cubicBezTo>
                      <a:cubicBezTo>
                        <a:pt x="37656" y="456989"/>
                        <a:pt x="52680" y="407739"/>
                        <a:pt x="65937" y="357605"/>
                      </a:cubicBezTo>
                      <a:cubicBezTo>
                        <a:pt x="83853" y="289555"/>
                        <a:pt x="99118" y="218452"/>
                        <a:pt x="111250" y="145983"/>
                      </a:cubicBezTo>
                      <a:lnTo>
                        <a:pt x="197056" y="60177"/>
                      </a:lnTo>
                      <a:cubicBezTo>
                        <a:pt x="185888" y="146625"/>
                        <a:pt x="170703" y="231226"/>
                        <a:pt x="151743" y="312292"/>
                      </a:cubicBezTo>
                      <a:cubicBezTo>
                        <a:pt x="131657" y="312935"/>
                        <a:pt x="115428" y="329325"/>
                        <a:pt x="115428" y="349571"/>
                      </a:cubicBezTo>
                      <a:cubicBezTo>
                        <a:pt x="115428" y="369817"/>
                        <a:pt x="132219" y="387010"/>
                        <a:pt x="152867" y="387010"/>
                      </a:cubicBezTo>
                      <a:cubicBezTo>
                        <a:pt x="173515" y="387010"/>
                        <a:pt x="190307" y="370219"/>
                        <a:pt x="190307" y="349571"/>
                      </a:cubicBezTo>
                      <a:cubicBezTo>
                        <a:pt x="190307" y="336314"/>
                        <a:pt x="183317" y="324745"/>
                        <a:pt x="172873" y="318077"/>
                      </a:cubicBezTo>
                      <a:cubicBezTo>
                        <a:pt x="194405" y="226165"/>
                        <a:pt x="211196" y="129673"/>
                        <a:pt x="222685" y="31253"/>
                      </a:cubicBezTo>
                      <a:lnTo>
                        <a:pt x="226301" y="0"/>
                      </a:lnTo>
                      <a:close/>
                      <a:moveTo>
                        <a:pt x="152787" y="365157"/>
                      </a:moveTo>
                      <a:cubicBezTo>
                        <a:pt x="144190" y="365157"/>
                        <a:pt x="137201" y="358168"/>
                        <a:pt x="137201" y="349651"/>
                      </a:cubicBezTo>
                      <a:cubicBezTo>
                        <a:pt x="137201" y="341135"/>
                        <a:pt x="144190" y="334065"/>
                        <a:pt x="152787" y="334065"/>
                      </a:cubicBezTo>
                      <a:cubicBezTo>
                        <a:pt x="161384" y="334065"/>
                        <a:pt x="168293" y="341054"/>
                        <a:pt x="168293" y="349651"/>
                      </a:cubicBezTo>
                      <a:cubicBezTo>
                        <a:pt x="168293" y="358248"/>
                        <a:pt x="161303" y="365157"/>
                        <a:pt x="152787" y="365157"/>
                      </a:cubicBezTo>
                      <a:close/>
                    </a:path>
                  </a:pathLst>
                </a:custGeom>
                <a:grpFill/>
                <a:ln w="8032"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D8A1D3C-16A0-05B9-752C-D1ACECA64C8E}"/>
                    </a:ext>
                  </a:extLst>
                </p:cNvPr>
                <p:cNvSpPr/>
                <p:nvPr/>
              </p:nvSpPr>
              <p:spPr>
                <a:xfrm>
                  <a:off x="6299025" y="3440164"/>
                  <a:ext cx="279836" cy="518694"/>
                </a:xfrm>
                <a:custGeom>
                  <a:avLst/>
                  <a:gdLst>
                    <a:gd name="connsiteX0" fmla="*/ 279352 w 279836"/>
                    <a:gd name="connsiteY0" fmla="*/ 14143 h 518694"/>
                    <a:gd name="connsiteX1" fmla="*/ 272121 w 279836"/>
                    <a:gd name="connsiteY1" fmla="*/ 485 h 518694"/>
                    <a:gd name="connsiteX2" fmla="*/ 258462 w 279836"/>
                    <a:gd name="connsiteY2" fmla="*/ 7716 h 518694"/>
                    <a:gd name="connsiteX3" fmla="*/ 179485 w 279836"/>
                    <a:gd name="connsiteY3" fmla="*/ 220865 h 518694"/>
                    <a:gd name="connsiteX4" fmla="*/ 157713 w 279836"/>
                    <a:gd name="connsiteY4" fmla="*/ 268106 h 518694"/>
                    <a:gd name="connsiteX5" fmla="*/ 55597 w 279836"/>
                    <a:gd name="connsiteY5" fmla="*/ 448716 h 518694"/>
                    <a:gd name="connsiteX6" fmla="*/ 37440 w 279836"/>
                    <a:gd name="connsiteY6" fmla="*/ 443815 h 518694"/>
                    <a:gd name="connsiteX7" fmla="*/ 0 w 279836"/>
                    <a:gd name="connsiteY7" fmla="*/ 481255 h 518694"/>
                    <a:gd name="connsiteX8" fmla="*/ 37440 w 279836"/>
                    <a:gd name="connsiteY8" fmla="*/ 518695 h 518694"/>
                    <a:gd name="connsiteX9" fmla="*/ 74879 w 279836"/>
                    <a:gd name="connsiteY9" fmla="*/ 481255 h 518694"/>
                    <a:gd name="connsiteX10" fmla="*/ 70943 w 279836"/>
                    <a:gd name="connsiteY10" fmla="*/ 464946 h 518694"/>
                    <a:gd name="connsiteX11" fmla="*/ 71425 w 279836"/>
                    <a:gd name="connsiteY11" fmla="*/ 464383 h 518694"/>
                    <a:gd name="connsiteX12" fmla="*/ 177477 w 279836"/>
                    <a:gd name="connsiteY12" fmla="*/ 277506 h 518694"/>
                    <a:gd name="connsiteX13" fmla="*/ 199411 w 279836"/>
                    <a:gd name="connsiteY13" fmla="*/ 229943 h 518694"/>
                    <a:gd name="connsiteX14" fmla="*/ 279432 w 279836"/>
                    <a:gd name="connsiteY14" fmla="*/ 14143 h 518694"/>
                    <a:gd name="connsiteX15" fmla="*/ 37360 w 279836"/>
                    <a:gd name="connsiteY15" fmla="*/ 496842 h 518694"/>
                    <a:gd name="connsiteX16" fmla="*/ 21773 w 279836"/>
                    <a:gd name="connsiteY16" fmla="*/ 481255 h 518694"/>
                    <a:gd name="connsiteX17" fmla="*/ 37360 w 279836"/>
                    <a:gd name="connsiteY17" fmla="*/ 465669 h 518694"/>
                    <a:gd name="connsiteX18" fmla="*/ 52946 w 279836"/>
                    <a:gd name="connsiteY18" fmla="*/ 481255 h 518694"/>
                    <a:gd name="connsiteX19" fmla="*/ 37360 w 279836"/>
                    <a:gd name="connsiteY19" fmla="*/ 496842 h 51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9836" h="518694">
                      <a:moveTo>
                        <a:pt x="279352" y="14143"/>
                      </a:moveTo>
                      <a:cubicBezTo>
                        <a:pt x="281119" y="8358"/>
                        <a:pt x="277905" y="2252"/>
                        <a:pt x="272121" y="485"/>
                      </a:cubicBezTo>
                      <a:cubicBezTo>
                        <a:pt x="266336" y="-1283"/>
                        <a:pt x="260230" y="1931"/>
                        <a:pt x="258462" y="7716"/>
                      </a:cubicBezTo>
                      <a:cubicBezTo>
                        <a:pt x="235565" y="82434"/>
                        <a:pt x="208971" y="154260"/>
                        <a:pt x="179485" y="220865"/>
                      </a:cubicBezTo>
                      <a:lnTo>
                        <a:pt x="157713" y="268106"/>
                      </a:lnTo>
                      <a:cubicBezTo>
                        <a:pt x="126942" y="332219"/>
                        <a:pt x="92555" y="392958"/>
                        <a:pt x="55597" y="448716"/>
                      </a:cubicBezTo>
                      <a:cubicBezTo>
                        <a:pt x="50214" y="445663"/>
                        <a:pt x="44108" y="443815"/>
                        <a:pt x="37440" y="443815"/>
                      </a:cubicBezTo>
                      <a:cubicBezTo>
                        <a:pt x="16792" y="443815"/>
                        <a:pt x="0" y="460607"/>
                        <a:pt x="0" y="481255"/>
                      </a:cubicBezTo>
                      <a:cubicBezTo>
                        <a:pt x="0" y="501903"/>
                        <a:pt x="16792" y="518695"/>
                        <a:pt x="37440" y="518695"/>
                      </a:cubicBezTo>
                      <a:cubicBezTo>
                        <a:pt x="58088" y="518695"/>
                        <a:pt x="74879" y="501903"/>
                        <a:pt x="74879" y="481255"/>
                      </a:cubicBezTo>
                      <a:cubicBezTo>
                        <a:pt x="74879" y="475390"/>
                        <a:pt x="73433" y="469927"/>
                        <a:pt x="70943" y="464946"/>
                      </a:cubicBezTo>
                      <a:cubicBezTo>
                        <a:pt x="71103" y="464705"/>
                        <a:pt x="71344" y="464544"/>
                        <a:pt x="71425" y="464383"/>
                      </a:cubicBezTo>
                      <a:cubicBezTo>
                        <a:pt x="109909" y="406858"/>
                        <a:pt x="145501" y="343950"/>
                        <a:pt x="177477" y="277506"/>
                      </a:cubicBezTo>
                      <a:lnTo>
                        <a:pt x="199411" y="229943"/>
                      </a:lnTo>
                      <a:cubicBezTo>
                        <a:pt x="229298" y="162295"/>
                        <a:pt x="256213" y="89745"/>
                        <a:pt x="279432" y="14143"/>
                      </a:cubicBezTo>
                      <a:close/>
                      <a:moveTo>
                        <a:pt x="37360" y="496842"/>
                      </a:moveTo>
                      <a:cubicBezTo>
                        <a:pt x="28763" y="496842"/>
                        <a:pt x="21773" y="489852"/>
                        <a:pt x="21773" y="481255"/>
                      </a:cubicBezTo>
                      <a:cubicBezTo>
                        <a:pt x="21773" y="472658"/>
                        <a:pt x="28763" y="465669"/>
                        <a:pt x="37360" y="465669"/>
                      </a:cubicBezTo>
                      <a:cubicBezTo>
                        <a:pt x="45956" y="465669"/>
                        <a:pt x="52946" y="472658"/>
                        <a:pt x="52946" y="481255"/>
                      </a:cubicBezTo>
                      <a:cubicBezTo>
                        <a:pt x="52946" y="489852"/>
                        <a:pt x="45956" y="496842"/>
                        <a:pt x="37360" y="496842"/>
                      </a:cubicBezTo>
                      <a:close/>
                    </a:path>
                  </a:pathLst>
                </a:custGeom>
                <a:grpFill/>
                <a:ln w="8032"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FC4B58B-39A1-D9C7-E139-72D436DAE07C}"/>
                    </a:ext>
                  </a:extLst>
                </p:cNvPr>
                <p:cNvSpPr/>
                <p:nvPr/>
              </p:nvSpPr>
              <p:spPr>
                <a:xfrm>
                  <a:off x="5998544" y="3810948"/>
                  <a:ext cx="264247" cy="334546"/>
                </a:xfrm>
                <a:custGeom>
                  <a:avLst/>
                  <a:gdLst>
                    <a:gd name="connsiteX0" fmla="*/ 258623 w 264247"/>
                    <a:gd name="connsiteY0" fmla="*/ 90626 h 334546"/>
                    <a:gd name="connsiteX1" fmla="*/ 264247 w 264247"/>
                    <a:gd name="connsiteY1" fmla="*/ 83074 h 334546"/>
                    <a:gd name="connsiteX2" fmla="*/ 181173 w 264247"/>
                    <a:gd name="connsiteY2" fmla="*/ 0 h 334546"/>
                    <a:gd name="connsiteX3" fmla="*/ 173621 w 264247"/>
                    <a:gd name="connsiteY3" fmla="*/ 10444 h 334546"/>
                    <a:gd name="connsiteX4" fmla="*/ 128950 w 264247"/>
                    <a:gd name="connsiteY4" fmla="*/ 68130 h 334546"/>
                    <a:gd name="connsiteX5" fmla="*/ 130316 w 264247"/>
                    <a:gd name="connsiteY5" fmla="*/ 83556 h 334546"/>
                    <a:gd name="connsiteX6" fmla="*/ 145742 w 264247"/>
                    <a:gd name="connsiteY6" fmla="*/ 82190 h 334546"/>
                    <a:gd name="connsiteX7" fmla="*/ 183824 w 264247"/>
                    <a:gd name="connsiteY7" fmla="*/ 33664 h 334546"/>
                    <a:gd name="connsiteX8" fmla="*/ 235404 w 264247"/>
                    <a:gd name="connsiteY8" fmla="*/ 85243 h 334546"/>
                    <a:gd name="connsiteX9" fmla="*/ 61382 w 264247"/>
                    <a:gd name="connsiteY9" fmla="*/ 268585 h 334546"/>
                    <a:gd name="connsiteX10" fmla="*/ 37440 w 264247"/>
                    <a:gd name="connsiteY10" fmla="*/ 259667 h 334546"/>
                    <a:gd name="connsiteX11" fmla="*/ 0 w 264247"/>
                    <a:gd name="connsiteY11" fmla="*/ 297107 h 334546"/>
                    <a:gd name="connsiteX12" fmla="*/ 37440 w 264247"/>
                    <a:gd name="connsiteY12" fmla="*/ 334547 h 334546"/>
                    <a:gd name="connsiteX13" fmla="*/ 74879 w 264247"/>
                    <a:gd name="connsiteY13" fmla="*/ 297107 h 334546"/>
                    <a:gd name="connsiteX14" fmla="*/ 73353 w 264247"/>
                    <a:gd name="connsiteY14" fmla="*/ 287145 h 334546"/>
                    <a:gd name="connsiteX15" fmla="*/ 258623 w 264247"/>
                    <a:gd name="connsiteY15" fmla="*/ 90787 h 334546"/>
                    <a:gd name="connsiteX16" fmla="*/ 37440 w 264247"/>
                    <a:gd name="connsiteY16" fmla="*/ 312533 h 334546"/>
                    <a:gd name="connsiteX17" fmla="*/ 21934 w 264247"/>
                    <a:gd name="connsiteY17" fmla="*/ 296946 h 334546"/>
                    <a:gd name="connsiteX18" fmla="*/ 37440 w 264247"/>
                    <a:gd name="connsiteY18" fmla="*/ 281360 h 334546"/>
                    <a:gd name="connsiteX19" fmla="*/ 53026 w 264247"/>
                    <a:gd name="connsiteY19" fmla="*/ 296946 h 334546"/>
                    <a:gd name="connsiteX20" fmla="*/ 37440 w 264247"/>
                    <a:gd name="connsiteY20" fmla="*/ 312533 h 3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247" h="334546">
                      <a:moveTo>
                        <a:pt x="258623" y="90626"/>
                      </a:moveTo>
                      <a:lnTo>
                        <a:pt x="264247" y="83074"/>
                      </a:lnTo>
                      <a:lnTo>
                        <a:pt x="181173" y="0"/>
                      </a:lnTo>
                      <a:lnTo>
                        <a:pt x="173621" y="10444"/>
                      </a:lnTo>
                      <a:cubicBezTo>
                        <a:pt x="159320" y="30209"/>
                        <a:pt x="144295" y="49652"/>
                        <a:pt x="128950" y="68130"/>
                      </a:cubicBezTo>
                      <a:cubicBezTo>
                        <a:pt x="125094" y="72790"/>
                        <a:pt x="125736" y="79700"/>
                        <a:pt x="130316" y="83556"/>
                      </a:cubicBezTo>
                      <a:cubicBezTo>
                        <a:pt x="134976" y="87413"/>
                        <a:pt x="141805" y="86770"/>
                        <a:pt x="145742" y="82190"/>
                      </a:cubicBezTo>
                      <a:cubicBezTo>
                        <a:pt x="158757" y="66604"/>
                        <a:pt x="171532" y="50294"/>
                        <a:pt x="183824" y="33664"/>
                      </a:cubicBezTo>
                      <a:lnTo>
                        <a:pt x="235404" y="85243"/>
                      </a:lnTo>
                      <a:cubicBezTo>
                        <a:pt x="183663" y="153937"/>
                        <a:pt x="125174" y="215559"/>
                        <a:pt x="61382" y="268585"/>
                      </a:cubicBezTo>
                      <a:cubicBezTo>
                        <a:pt x="54874" y="263122"/>
                        <a:pt x="46599" y="259667"/>
                        <a:pt x="37440" y="259667"/>
                      </a:cubicBezTo>
                      <a:cubicBezTo>
                        <a:pt x="16792" y="259667"/>
                        <a:pt x="0" y="276459"/>
                        <a:pt x="0" y="297107"/>
                      </a:cubicBezTo>
                      <a:cubicBezTo>
                        <a:pt x="0" y="317755"/>
                        <a:pt x="16792" y="334547"/>
                        <a:pt x="37440" y="334547"/>
                      </a:cubicBezTo>
                      <a:cubicBezTo>
                        <a:pt x="58088" y="334547"/>
                        <a:pt x="74879" y="317755"/>
                        <a:pt x="74879" y="297107"/>
                      </a:cubicBezTo>
                      <a:cubicBezTo>
                        <a:pt x="74879" y="293652"/>
                        <a:pt x="74237" y="290358"/>
                        <a:pt x="73353" y="287145"/>
                      </a:cubicBezTo>
                      <a:cubicBezTo>
                        <a:pt x="141564" y="230664"/>
                        <a:pt x="203829" y="164622"/>
                        <a:pt x="258623" y="90787"/>
                      </a:cubicBezTo>
                      <a:close/>
                      <a:moveTo>
                        <a:pt x="37440" y="312533"/>
                      </a:moveTo>
                      <a:cubicBezTo>
                        <a:pt x="28843" y="312533"/>
                        <a:pt x="21934" y="305543"/>
                        <a:pt x="21934" y="296946"/>
                      </a:cubicBezTo>
                      <a:cubicBezTo>
                        <a:pt x="21934" y="288350"/>
                        <a:pt x="28923" y="281360"/>
                        <a:pt x="37440" y="281360"/>
                      </a:cubicBezTo>
                      <a:cubicBezTo>
                        <a:pt x="45956" y="281360"/>
                        <a:pt x="53026" y="288350"/>
                        <a:pt x="53026" y="296946"/>
                      </a:cubicBezTo>
                      <a:cubicBezTo>
                        <a:pt x="53026" y="305543"/>
                        <a:pt x="46036" y="312533"/>
                        <a:pt x="37440" y="312533"/>
                      </a:cubicBezTo>
                      <a:close/>
                    </a:path>
                  </a:pathLst>
                </a:custGeom>
                <a:grpFill/>
                <a:ln w="8032"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71253239-DE12-C1B4-BD4B-DFCF6C052E0E}"/>
                    </a:ext>
                  </a:extLst>
                </p:cNvPr>
                <p:cNvSpPr/>
                <p:nvPr/>
              </p:nvSpPr>
              <p:spPr>
                <a:xfrm>
                  <a:off x="5611533" y="3798495"/>
                  <a:ext cx="367246" cy="492018"/>
                </a:xfrm>
                <a:custGeom>
                  <a:avLst/>
                  <a:gdLst>
                    <a:gd name="connsiteX0" fmla="*/ 204793 w 367246"/>
                    <a:gd name="connsiteY0" fmla="*/ 354150 h 492018"/>
                    <a:gd name="connsiteX1" fmla="*/ 189367 w 367246"/>
                    <a:gd name="connsiteY1" fmla="*/ 355597 h 492018"/>
                    <a:gd name="connsiteX2" fmla="*/ 190814 w 367246"/>
                    <a:gd name="connsiteY2" fmla="*/ 371022 h 492018"/>
                    <a:gd name="connsiteX3" fmla="*/ 350856 w 367246"/>
                    <a:gd name="connsiteY3" fmla="*/ 482538 h 492018"/>
                    <a:gd name="connsiteX4" fmla="*/ 367246 w 367246"/>
                    <a:gd name="connsiteY4" fmla="*/ 492018 h 492018"/>
                    <a:gd name="connsiteX5" fmla="*/ 367246 w 367246"/>
                    <a:gd name="connsiteY5" fmla="*/ 356561 h 492018"/>
                    <a:gd name="connsiteX6" fmla="*/ 362265 w 367246"/>
                    <a:gd name="connsiteY6" fmla="*/ 353347 h 492018"/>
                    <a:gd name="connsiteX7" fmla="*/ 75522 w 367246"/>
                    <a:gd name="connsiteY7" fmla="*/ 78093 h 492018"/>
                    <a:gd name="connsiteX8" fmla="*/ 64756 w 367246"/>
                    <a:gd name="connsiteY8" fmla="*/ 62828 h 492018"/>
                    <a:gd name="connsiteX9" fmla="*/ 74879 w 367246"/>
                    <a:gd name="connsiteY9" fmla="*/ 37440 h 492018"/>
                    <a:gd name="connsiteX10" fmla="*/ 37439 w 367246"/>
                    <a:gd name="connsiteY10" fmla="*/ 0 h 492018"/>
                    <a:gd name="connsiteX11" fmla="*/ 0 w 367246"/>
                    <a:gd name="connsiteY11" fmla="*/ 37440 h 492018"/>
                    <a:gd name="connsiteX12" fmla="*/ 37439 w 367246"/>
                    <a:gd name="connsiteY12" fmla="*/ 74879 h 492018"/>
                    <a:gd name="connsiteX13" fmla="*/ 45715 w 367246"/>
                    <a:gd name="connsiteY13" fmla="*/ 73915 h 492018"/>
                    <a:gd name="connsiteX14" fmla="*/ 57766 w 367246"/>
                    <a:gd name="connsiteY14" fmla="*/ 90948 h 492018"/>
                    <a:gd name="connsiteX15" fmla="*/ 345313 w 367246"/>
                    <a:gd name="connsiteY15" fmla="*/ 368532 h 492018"/>
                    <a:gd name="connsiteX16" fmla="*/ 345313 w 367246"/>
                    <a:gd name="connsiteY16" fmla="*/ 454016 h 492018"/>
                    <a:gd name="connsiteX17" fmla="*/ 204713 w 367246"/>
                    <a:gd name="connsiteY17" fmla="*/ 354311 h 492018"/>
                    <a:gd name="connsiteX18" fmla="*/ 22014 w 367246"/>
                    <a:gd name="connsiteY18" fmla="*/ 37360 h 492018"/>
                    <a:gd name="connsiteX19" fmla="*/ 37520 w 367246"/>
                    <a:gd name="connsiteY19" fmla="*/ 21773 h 492018"/>
                    <a:gd name="connsiteX20" fmla="*/ 53106 w 367246"/>
                    <a:gd name="connsiteY20" fmla="*/ 37360 h 492018"/>
                    <a:gd name="connsiteX21" fmla="*/ 37520 w 367246"/>
                    <a:gd name="connsiteY21" fmla="*/ 52866 h 492018"/>
                    <a:gd name="connsiteX22" fmla="*/ 22014 w 367246"/>
                    <a:gd name="connsiteY22" fmla="*/ 37360 h 49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246" h="492018">
                      <a:moveTo>
                        <a:pt x="204793" y="354150"/>
                      </a:moveTo>
                      <a:cubicBezTo>
                        <a:pt x="200133" y="350294"/>
                        <a:pt x="193224" y="350937"/>
                        <a:pt x="189367" y="355597"/>
                      </a:cubicBezTo>
                      <a:cubicBezTo>
                        <a:pt x="185511" y="360256"/>
                        <a:pt x="186154" y="367166"/>
                        <a:pt x="190814" y="371022"/>
                      </a:cubicBezTo>
                      <a:cubicBezTo>
                        <a:pt x="240787" y="412479"/>
                        <a:pt x="294616" y="449999"/>
                        <a:pt x="350856" y="482538"/>
                      </a:cubicBezTo>
                      <a:lnTo>
                        <a:pt x="367246" y="492018"/>
                      </a:lnTo>
                      <a:lnTo>
                        <a:pt x="367246" y="356561"/>
                      </a:lnTo>
                      <a:lnTo>
                        <a:pt x="362265" y="353347"/>
                      </a:lnTo>
                      <a:cubicBezTo>
                        <a:pt x="251954" y="281601"/>
                        <a:pt x="155543" y="188966"/>
                        <a:pt x="75522" y="78093"/>
                      </a:cubicBezTo>
                      <a:cubicBezTo>
                        <a:pt x="71907" y="73031"/>
                        <a:pt x="68291" y="67970"/>
                        <a:pt x="64756" y="62828"/>
                      </a:cubicBezTo>
                      <a:cubicBezTo>
                        <a:pt x="71023" y="56160"/>
                        <a:pt x="74879" y="47242"/>
                        <a:pt x="74879" y="37440"/>
                      </a:cubicBezTo>
                      <a:cubicBezTo>
                        <a:pt x="74879" y="16792"/>
                        <a:pt x="58088" y="0"/>
                        <a:pt x="37439" y="0"/>
                      </a:cubicBezTo>
                      <a:cubicBezTo>
                        <a:pt x="16792" y="0"/>
                        <a:pt x="0" y="16792"/>
                        <a:pt x="0" y="37440"/>
                      </a:cubicBezTo>
                      <a:cubicBezTo>
                        <a:pt x="0" y="58088"/>
                        <a:pt x="16792" y="74879"/>
                        <a:pt x="37439" y="74879"/>
                      </a:cubicBezTo>
                      <a:cubicBezTo>
                        <a:pt x="40332" y="74879"/>
                        <a:pt x="43064" y="74478"/>
                        <a:pt x="45715" y="73915"/>
                      </a:cubicBezTo>
                      <a:cubicBezTo>
                        <a:pt x="49732" y="79620"/>
                        <a:pt x="53669" y="85324"/>
                        <a:pt x="57766" y="90948"/>
                      </a:cubicBezTo>
                      <a:cubicBezTo>
                        <a:pt x="138109" y="202383"/>
                        <a:pt x="234841" y="295741"/>
                        <a:pt x="345313" y="368532"/>
                      </a:cubicBezTo>
                      <a:lnTo>
                        <a:pt x="345313" y="454016"/>
                      </a:lnTo>
                      <a:cubicBezTo>
                        <a:pt x="296063" y="424370"/>
                        <a:pt x="248821" y="390947"/>
                        <a:pt x="204713" y="354311"/>
                      </a:cubicBezTo>
                      <a:close/>
                      <a:moveTo>
                        <a:pt x="22014" y="37360"/>
                      </a:moveTo>
                      <a:cubicBezTo>
                        <a:pt x="22014" y="28763"/>
                        <a:pt x="29004" y="21773"/>
                        <a:pt x="37520" y="21773"/>
                      </a:cubicBezTo>
                      <a:cubicBezTo>
                        <a:pt x="46036" y="21773"/>
                        <a:pt x="53106" y="28763"/>
                        <a:pt x="53106" y="37360"/>
                      </a:cubicBezTo>
                      <a:cubicBezTo>
                        <a:pt x="53106" y="45956"/>
                        <a:pt x="46117" y="52866"/>
                        <a:pt x="37520" y="52866"/>
                      </a:cubicBezTo>
                      <a:cubicBezTo>
                        <a:pt x="28923" y="52866"/>
                        <a:pt x="22014" y="45876"/>
                        <a:pt x="22014" y="37360"/>
                      </a:cubicBezTo>
                      <a:close/>
                    </a:path>
                  </a:pathLst>
                </a:custGeom>
                <a:grpFill/>
                <a:ln w="8032"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84885467-92F8-8124-0733-9919986C6F36}"/>
                    </a:ext>
                  </a:extLst>
                </p:cNvPr>
                <p:cNvSpPr/>
                <p:nvPr/>
              </p:nvSpPr>
              <p:spPr>
                <a:xfrm>
                  <a:off x="5567463" y="4051131"/>
                  <a:ext cx="433089" cy="364476"/>
                </a:xfrm>
                <a:custGeom>
                  <a:avLst/>
                  <a:gdLst>
                    <a:gd name="connsiteX0" fmla="*/ 361825 w 433089"/>
                    <a:gd name="connsiteY0" fmla="*/ 319404 h 364476"/>
                    <a:gd name="connsiteX1" fmla="*/ 360620 w 433089"/>
                    <a:gd name="connsiteY1" fmla="*/ 328242 h 364476"/>
                    <a:gd name="connsiteX2" fmla="*/ 396854 w 433089"/>
                    <a:gd name="connsiteY2" fmla="*/ 364476 h 364476"/>
                    <a:gd name="connsiteX3" fmla="*/ 433089 w 433089"/>
                    <a:gd name="connsiteY3" fmla="*/ 328242 h 364476"/>
                    <a:gd name="connsiteX4" fmla="*/ 396854 w 433089"/>
                    <a:gd name="connsiteY4" fmla="*/ 292007 h 364476"/>
                    <a:gd name="connsiteX5" fmla="*/ 373395 w 433089"/>
                    <a:gd name="connsiteY5" fmla="*/ 300845 h 364476"/>
                    <a:gd name="connsiteX6" fmla="*/ 288472 w 433089"/>
                    <a:gd name="connsiteY6" fmla="*/ 248783 h 364476"/>
                    <a:gd name="connsiteX7" fmla="*/ 19405 w 433089"/>
                    <a:gd name="connsiteY7" fmla="*/ 3979 h 364476"/>
                    <a:gd name="connsiteX8" fmla="*/ 3979 w 433089"/>
                    <a:gd name="connsiteY8" fmla="*/ 2452 h 364476"/>
                    <a:gd name="connsiteX9" fmla="*/ 2452 w 433089"/>
                    <a:gd name="connsiteY9" fmla="*/ 17878 h 364476"/>
                    <a:gd name="connsiteX10" fmla="*/ 276180 w 433089"/>
                    <a:gd name="connsiteY10" fmla="*/ 266940 h 364476"/>
                    <a:gd name="connsiteX11" fmla="*/ 361665 w 433089"/>
                    <a:gd name="connsiteY11" fmla="*/ 319485 h 3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089" h="364476">
                      <a:moveTo>
                        <a:pt x="361825" y="319404"/>
                      </a:moveTo>
                      <a:cubicBezTo>
                        <a:pt x="361102" y="322216"/>
                        <a:pt x="360620" y="325189"/>
                        <a:pt x="360620" y="328242"/>
                      </a:cubicBezTo>
                      <a:cubicBezTo>
                        <a:pt x="360620" y="348247"/>
                        <a:pt x="376849" y="364476"/>
                        <a:pt x="396854" y="364476"/>
                      </a:cubicBezTo>
                      <a:cubicBezTo>
                        <a:pt x="416860" y="364476"/>
                        <a:pt x="433089" y="348247"/>
                        <a:pt x="433089" y="328242"/>
                      </a:cubicBezTo>
                      <a:cubicBezTo>
                        <a:pt x="433089" y="308236"/>
                        <a:pt x="416860" y="292007"/>
                        <a:pt x="396854" y="292007"/>
                      </a:cubicBezTo>
                      <a:cubicBezTo>
                        <a:pt x="387856" y="292007"/>
                        <a:pt x="379742" y="295382"/>
                        <a:pt x="373395" y="300845"/>
                      </a:cubicBezTo>
                      <a:cubicBezTo>
                        <a:pt x="344311" y="284536"/>
                        <a:pt x="315869" y="267101"/>
                        <a:pt x="288472" y="248783"/>
                      </a:cubicBezTo>
                      <a:cubicBezTo>
                        <a:pt x="188365" y="181536"/>
                        <a:pt x="97819" y="99185"/>
                        <a:pt x="19405" y="3979"/>
                      </a:cubicBezTo>
                      <a:cubicBezTo>
                        <a:pt x="15548" y="-681"/>
                        <a:pt x="8639" y="-1324"/>
                        <a:pt x="3979" y="2452"/>
                      </a:cubicBezTo>
                      <a:cubicBezTo>
                        <a:pt x="-681" y="6309"/>
                        <a:pt x="-1324" y="13218"/>
                        <a:pt x="2452" y="17878"/>
                      </a:cubicBezTo>
                      <a:cubicBezTo>
                        <a:pt x="82233" y="114691"/>
                        <a:pt x="174305" y="198489"/>
                        <a:pt x="276180" y="266940"/>
                      </a:cubicBezTo>
                      <a:cubicBezTo>
                        <a:pt x="303818" y="285500"/>
                        <a:pt x="332420" y="303014"/>
                        <a:pt x="361665" y="319485"/>
                      </a:cubicBezTo>
                      <a:close/>
                    </a:path>
                  </a:pathLst>
                </a:custGeom>
                <a:grpFill/>
                <a:ln w="8032"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85062A79-F559-0AAA-331B-7640A6D98795}"/>
                    </a:ext>
                  </a:extLst>
                </p:cNvPr>
                <p:cNvSpPr/>
                <p:nvPr/>
              </p:nvSpPr>
              <p:spPr>
                <a:xfrm>
                  <a:off x="6050204" y="3883366"/>
                  <a:ext cx="436392" cy="461620"/>
                </a:xfrm>
                <a:custGeom>
                  <a:avLst/>
                  <a:gdLst>
                    <a:gd name="connsiteX0" fmla="*/ 434815 w 436392"/>
                    <a:gd name="connsiteY0" fmla="*/ 16602 h 461620"/>
                    <a:gd name="connsiteX1" fmla="*/ 431119 w 436392"/>
                    <a:gd name="connsiteY1" fmla="*/ 1578 h 461620"/>
                    <a:gd name="connsiteX2" fmla="*/ 416095 w 436392"/>
                    <a:gd name="connsiteY2" fmla="*/ 5274 h 461620"/>
                    <a:gd name="connsiteX3" fmla="*/ 351258 w 436392"/>
                    <a:gd name="connsiteY3" fmla="*/ 103372 h 461620"/>
                    <a:gd name="connsiteX4" fmla="*/ 21853 w 436392"/>
                    <a:gd name="connsiteY4" fmla="*/ 421529 h 461620"/>
                    <a:gd name="connsiteX5" fmla="*/ 21853 w 436392"/>
                    <a:gd name="connsiteY5" fmla="*/ 333554 h 461620"/>
                    <a:gd name="connsiteX6" fmla="*/ 209855 w 436392"/>
                    <a:gd name="connsiteY6" fmla="*/ 163709 h 461620"/>
                    <a:gd name="connsiteX7" fmla="*/ 226004 w 436392"/>
                    <a:gd name="connsiteY7" fmla="*/ 167646 h 461620"/>
                    <a:gd name="connsiteX8" fmla="*/ 262239 w 436392"/>
                    <a:gd name="connsiteY8" fmla="*/ 131412 h 461620"/>
                    <a:gd name="connsiteX9" fmla="*/ 226004 w 436392"/>
                    <a:gd name="connsiteY9" fmla="*/ 95177 h 461620"/>
                    <a:gd name="connsiteX10" fmla="*/ 189770 w 436392"/>
                    <a:gd name="connsiteY10" fmla="*/ 131412 h 461620"/>
                    <a:gd name="connsiteX11" fmla="*/ 194188 w 436392"/>
                    <a:gd name="connsiteY11" fmla="*/ 148444 h 461620"/>
                    <a:gd name="connsiteX12" fmla="*/ 4580 w 436392"/>
                    <a:gd name="connsiteY12" fmla="*/ 319092 h 461620"/>
                    <a:gd name="connsiteX13" fmla="*/ 0 w 436392"/>
                    <a:gd name="connsiteY13" fmla="*/ 322386 h 461620"/>
                    <a:gd name="connsiteX14" fmla="*/ 0 w 436392"/>
                    <a:gd name="connsiteY14" fmla="*/ 461620 h 461620"/>
                    <a:gd name="connsiteX15" fmla="*/ 16792 w 436392"/>
                    <a:gd name="connsiteY15" fmla="*/ 450934 h 461620"/>
                    <a:gd name="connsiteX16" fmla="*/ 369014 w 436392"/>
                    <a:gd name="connsiteY16" fmla="*/ 116147 h 461620"/>
                    <a:gd name="connsiteX17" fmla="*/ 434815 w 436392"/>
                    <a:gd name="connsiteY17" fmla="*/ 16602 h 46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6392" h="461620">
                      <a:moveTo>
                        <a:pt x="434815" y="16602"/>
                      </a:moveTo>
                      <a:cubicBezTo>
                        <a:pt x="437948" y="11460"/>
                        <a:pt x="436261" y="4711"/>
                        <a:pt x="431119" y="1578"/>
                      </a:cubicBezTo>
                      <a:cubicBezTo>
                        <a:pt x="425977" y="-1555"/>
                        <a:pt x="419228" y="132"/>
                        <a:pt x="416095" y="5274"/>
                      </a:cubicBezTo>
                      <a:cubicBezTo>
                        <a:pt x="395607" y="39178"/>
                        <a:pt x="373754" y="72199"/>
                        <a:pt x="351258" y="103372"/>
                      </a:cubicBezTo>
                      <a:cubicBezTo>
                        <a:pt x="259346" y="230876"/>
                        <a:pt x="148554" y="337892"/>
                        <a:pt x="21853" y="421529"/>
                      </a:cubicBezTo>
                      <a:lnTo>
                        <a:pt x="21853" y="333554"/>
                      </a:lnTo>
                      <a:cubicBezTo>
                        <a:pt x="89823" y="284464"/>
                        <a:pt x="152812" y="227341"/>
                        <a:pt x="209855" y="163709"/>
                      </a:cubicBezTo>
                      <a:cubicBezTo>
                        <a:pt x="214756" y="166120"/>
                        <a:pt x="220139" y="167646"/>
                        <a:pt x="226004" y="167646"/>
                      </a:cubicBezTo>
                      <a:cubicBezTo>
                        <a:pt x="246009" y="167646"/>
                        <a:pt x="262239" y="151417"/>
                        <a:pt x="262239" y="131412"/>
                      </a:cubicBezTo>
                      <a:cubicBezTo>
                        <a:pt x="262239" y="111407"/>
                        <a:pt x="246009" y="95177"/>
                        <a:pt x="226004" y="95177"/>
                      </a:cubicBezTo>
                      <a:cubicBezTo>
                        <a:pt x="205999" y="95177"/>
                        <a:pt x="189770" y="111407"/>
                        <a:pt x="189770" y="131412"/>
                      </a:cubicBezTo>
                      <a:cubicBezTo>
                        <a:pt x="189770" y="137598"/>
                        <a:pt x="191457" y="143303"/>
                        <a:pt x="194188" y="148444"/>
                      </a:cubicBezTo>
                      <a:cubicBezTo>
                        <a:pt x="136824" y="212638"/>
                        <a:pt x="73192" y="270003"/>
                        <a:pt x="4580" y="319092"/>
                      </a:cubicBezTo>
                      <a:lnTo>
                        <a:pt x="0" y="322386"/>
                      </a:lnTo>
                      <a:lnTo>
                        <a:pt x="0" y="461620"/>
                      </a:lnTo>
                      <a:lnTo>
                        <a:pt x="16792" y="450934"/>
                      </a:lnTo>
                      <a:cubicBezTo>
                        <a:pt x="152892" y="364164"/>
                        <a:pt x="271398" y="251524"/>
                        <a:pt x="369014" y="116147"/>
                      </a:cubicBezTo>
                      <a:cubicBezTo>
                        <a:pt x="391831" y="84492"/>
                        <a:pt x="414006" y="50989"/>
                        <a:pt x="434815" y="16602"/>
                      </a:cubicBezTo>
                      <a:close/>
                    </a:path>
                  </a:pathLst>
                </a:custGeom>
                <a:grpFill/>
                <a:ln w="8032"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A7CD6BD8-1EDC-2A4B-FAA8-8B9952992A3C}"/>
                    </a:ext>
                  </a:extLst>
                </p:cNvPr>
                <p:cNvSpPr/>
                <p:nvPr/>
              </p:nvSpPr>
              <p:spPr>
                <a:xfrm>
                  <a:off x="6501569" y="3165712"/>
                  <a:ext cx="283288" cy="746789"/>
                </a:xfrm>
                <a:custGeom>
                  <a:avLst/>
                  <a:gdLst>
                    <a:gd name="connsiteX0" fmla="*/ 92394 w 283288"/>
                    <a:gd name="connsiteY0" fmla="*/ 734176 h 746789"/>
                    <a:gd name="connsiteX1" fmla="*/ 248419 w 283288"/>
                    <a:gd name="connsiteY1" fmla="*/ 371107 h 746789"/>
                    <a:gd name="connsiteX2" fmla="*/ 283288 w 283288"/>
                    <a:gd name="connsiteY2" fmla="*/ 333989 h 746789"/>
                    <a:gd name="connsiteX3" fmla="*/ 245848 w 283288"/>
                    <a:gd name="connsiteY3" fmla="*/ 296549 h 746789"/>
                    <a:gd name="connsiteX4" fmla="*/ 208409 w 283288"/>
                    <a:gd name="connsiteY4" fmla="*/ 333989 h 746789"/>
                    <a:gd name="connsiteX5" fmla="*/ 226968 w 283288"/>
                    <a:gd name="connsiteY5" fmla="*/ 366126 h 746789"/>
                    <a:gd name="connsiteX6" fmla="*/ 80262 w 283288"/>
                    <a:gd name="connsiteY6" fmla="*/ 710876 h 746789"/>
                    <a:gd name="connsiteX7" fmla="*/ 26995 w 283288"/>
                    <a:gd name="connsiteY7" fmla="*/ 657609 h 746789"/>
                    <a:gd name="connsiteX8" fmla="*/ 191376 w 283288"/>
                    <a:gd name="connsiteY8" fmla="*/ 230025 h 746789"/>
                    <a:gd name="connsiteX9" fmla="*/ 238377 w 283288"/>
                    <a:gd name="connsiteY9" fmla="*/ 12779 h 746789"/>
                    <a:gd name="connsiteX10" fmla="*/ 229459 w 283288"/>
                    <a:gd name="connsiteY10" fmla="*/ 165 h 746789"/>
                    <a:gd name="connsiteX11" fmla="*/ 216845 w 283288"/>
                    <a:gd name="connsiteY11" fmla="*/ 9083 h 746789"/>
                    <a:gd name="connsiteX12" fmla="*/ 170246 w 283288"/>
                    <a:gd name="connsiteY12" fmla="*/ 224402 h 746789"/>
                    <a:gd name="connsiteX13" fmla="*/ 3856 w 283288"/>
                    <a:gd name="connsiteY13" fmla="*/ 654395 h 746789"/>
                    <a:gd name="connsiteX14" fmla="*/ 0 w 283288"/>
                    <a:gd name="connsiteY14" fmla="*/ 661546 h 746789"/>
                    <a:gd name="connsiteX15" fmla="*/ 85243 w 283288"/>
                    <a:gd name="connsiteY15" fmla="*/ 746789 h 746789"/>
                    <a:gd name="connsiteX16" fmla="*/ 92314 w 283288"/>
                    <a:gd name="connsiteY16" fmla="*/ 734176 h 746789"/>
                    <a:gd name="connsiteX17" fmla="*/ 245848 w 283288"/>
                    <a:gd name="connsiteY17" fmla="*/ 318402 h 746789"/>
                    <a:gd name="connsiteX18" fmla="*/ 261435 w 283288"/>
                    <a:gd name="connsiteY18" fmla="*/ 333989 h 746789"/>
                    <a:gd name="connsiteX19" fmla="*/ 245848 w 283288"/>
                    <a:gd name="connsiteY19" fmla="*/ 349495 h 746789"/>
                    <a:gd name="connsiteX20" fmla="*/ 230262 w 283288"/>
                    <a:gd name="connsiteY20" fmla="*/ 333989 h 746789"/>
                    <a:gd name="connsiteX21" fmla="*/ 245848 w 283288"/>
                    <a:gd name="connsiteY21" fmla="*/ 318402 h 74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288" h="746789">
                      <a:moveTo>
                        <a:pt x="92394" y="734176"/>
                      </a:moveTo>
                      <a:cubicBezTo>
                        <a:pt x="153937" y="624428"/>
                        <a:pt x="206400" y="502226"/>
                        <a:pt x="248419" y="371107"/>
                      </a:cubicBezTo>
                      <a:cubicBezTo>
                        <a:pt x="267862" y="369822"/>
                        <a:pt x="283288" y="353753"/>
                        <a:pt x="283288" y="333989"/>
                      </a:cubicBezTo>
                      <a:cubicBezTo>
                        <a:pt x="283288" y="314225"/>
                        <a:pt x="266496" y="296549"/>
                        <a:pt x="245848" y="296549"/>
                      </a:cubicBezTo>
                      <a:cubicBezTo>
                        <a:pt x="225200" y="296549"/>
                        <a:pt x="208409" y="313341"/>
                        <a:pt x="208409" y="333989"/>
                      </a:cubicBezTo>
                      <a:cubicBezTo>
                        <a:pt x="208409" y="347728"/>
                        <a:pt x="215881" y="359618"/>
                        <a:pt x="226968" y="366126"/>
                      </a:cubicBezTo>
                      <a:cubicBezTo>
                        <a:pt x="187118" y="490255"/>
                        <a:pt x="137868" y="606190"/>
                        <a:pt x="80262" y="710876"/>
                      </a:cubicBezTo>
                      <a:lnTo>
                        <a:pt x="26995" y="657609"/>
                      </a:lnTo>
                      <a:cubicBezTo>
                        <a:pt x="94724" y="530507"/>
                        <a:pt x="150080" y="386694"/>
                        <a:pt x="191376" y="230025"/>
                      </a:cubicBezTo>
                      <a:cubicBezTo>
                        <a:pt x="209775" y="160288"/>
                        <a:pt x="225602" y="87257"/>
                        <a:pt x="238377" y="12779"/>
                      </a:cubicBezTo>
                      <a:cubicBezTo>
                        <a:pt x="239421" y="6834"/>
                        <a:pt x="235404" y="1210"/>
                        <a:pt x="229459" y="165"/>
                      </a:cubicBezTo>
                      <a:cubicBezTo>
                        <a:pt x="223513" y="-879"/>
                        <a:pt x="217889" y="3138"/>
                        <a:pt x="216845" y="9083"/>
                      </a:cubicBezTo>
                      <a:cubicBezTo>
                        <a:pt x="204151" y="82918"/>
                        <a:pt x="188484" y="155307"/>
                        <a:pt x="170246" y="224402"/>
                      </a:cubicBezTo>
                      <a:cubicBezTo>
                        <a:pt x="128548" y="382355"/>
                        <a:pt x="72549" y="526972"/>
                        <a:pt x="3856" y="654395"/>
                      </a:cubicBezTo>
                      <a:lnTo>
                        <a:pt x="0" y="661546"/>
                      </a:lnTo>
                      <a:lnTo>
                        <a:pt x="85243" y="746789"/>
                      </a:lnTo>
                      <a:lnTo>
                        <a:pt x="92314" y="734176"/>
                      </a:lnTo>
                      <a:close/>
                      <a:moveTo>
                        <a:pt x="245848" y="318402"/>
                      </a:moveTo>
                      <a:cubicBezTo>
                        <a:pt x="254445" y="318402"/>
                        <a:pt x="261435" y="325392"/>
                        <a:pt x="261435" y="333989"/>
                      </a:cubicBezTo>
                      <a:cubicBezTo>
                        <a:pt x="261435" y="342586"/>
                        <a:pt x="254445" y="349495"/>
                        <a:pt x="245848" y="349495"/>
                      </a:cubicBezTo>
                      <a:cubicBezTo>
                        <a:pt x="237252" y="349495"/>
                        <a:pt x="230262" y="342505"/>
                        <a:pt x="230262" y="333989"/>
                      </a:cubicBezTo>
                      <a:cubicBezTo>
                        <a:pt x="230262" y="325473"/>
                        <a:pt x="237252" y="318402"/>
                        <a:pt x="245848" y="318402"/>
                      </a:cubicBezTo>
                      <a:close/>
                    </a:path>
                  </a:pathLst>
                </a:custGeom>
                <a:grpFill/>
                <a:ln w="8032"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D7AD4A84-7AC0-5431-4F61-B9A9ACFF4C61}"/>
                    </a:ext>
                  </a:extLst>
                </p:cNvPr>
                <p:cNvSpPr/>
                <p:nvPr/>
              </p:nvSpPr>
              <p:spPr>
                <a:xfrm>
                  <a:off x="6363621" y="2717485"/>
                  <a:ext cx="510175" cy="683073"/>
                </a:xfrm>
                <a:custGeom>
                  <a:avLst/>
                  <a:gdLst>
                    <a:gd name="connsiteX0" fmla="*/ 427664 w 510175"/>
                    <a:gd name="connsiteY0" fmla="*/ 674798 h 683073"/>
                    <a:gd name="connsiteX1" fmla="*/ 509854 w 510175"/>
                    <a:gd name="connsiteY1" fmla="*/ 72951 h 683073"/>
                    <a:gd name="connsiteX2" fmla="*/ 510176 w 510175"/>
                    <a:gd name="connsiteY2" fmla="*/ 62025 h 683073"/>
                    <a:gd name="connsiteX3" fmla="*/ 499249 w 510175"/>
                    <a:gd name="connsiteY3" fmla="*/ 61703 h 683073"/>
                    <a:gd name="connsiteX4" fmla="*/ 98179 w 510175"/>
                    <a:gd name="connsiteY4" fmla="*/ 1768 h 683073"/>
                    <a:gd name="connsiteX5" fmla="*/ 91992 w 510175"/>
                    <a:gd name="connsiteY5" fmla="*/ 0 h 683073"/>
                    <a:gd name="connsiteX6" fmla="*/ 0 w 510175"/>
                    <a:gd name="connsiteY6" fmla="*/ 91992 h 683073"/>
                    <a:gd name="connsiteX7" fmla="*/ 16792 w 510175"/>
                    <a:gd name="connsiteY7" fmla="*/ 97536 h 683073"/>
                    <a:gd name="connsiteX8" fmla="*/ 388778 w 510175"/>
                    <a:gd name="connsiteY8" fmla="*/ 171692 h 683073"/>
                    <a:gd name="connsiteX9" fmla="*/ 375923 w 510175"/>
                    <a:gd name="connsiteY9" fmla="*/ 310685 h 683073"/>
                    <a:gd name="connsiteX10" fmla="*/ 343866 w 510175"/>
                    <a:gd name="connsiteY10" fmla="*/ 347562 h 683073"/>
                    <a:gd name="connsiteX11" fmla="*/ 381306 w 510175"/>
                    <a:gd name="connsiteY11" fmla="*/ 385002 h 683073"/>
                    <a:gd name="connsiteX12" fmla="*/ 418746 w 510175"/>
                    <a:gd name="connsiteY12" fmla="*/ 347562 h 683073"/>
                    <a:gd name="connsiteX13" fmla="*/ 397616 w 510175"/>
                    <a:gd name="connsiteY13" fmla="*/ 314059 h 683073"/>
                    <a:gd name="connsiteX14" fmla="*/ 411355 w 510175"/>
                    <a:gd name="connsiteY14" fmla="*/ 162372 h 683073"/>
                    <a:gd name="connsiteX15" fmla="*/ 412078 w 510175"/>
                    <a:gd name="connsiteY15" fmla="*/ 151607 h 683073"/>
                    <a:gd name="connsiteX16" fmla="*/ 401312 w 510175"/>
                    <a:gd name="connsiteY16" fmla="*/ 150803 h 683073"/>
                    <a:gd name="connsiteX17" fmla="*/ 40653 w 510175"/>
                    <a:gd name="connsiteY17" fmla="*/ 82271 h 683073"/>
                    <a:gd name="connsiteX18" fmla="*/ 98339 w 510175"/>
                    <a:gd name="connsiteY18" fmla="*/ 24585 h 683073"/>
                    <a:gd name="connsiteX19" fmla="*/ 487680 w 510175"/>
                    <a:gd name="connsiteY19" fmla="*/ 83235 h 683073"/>
                    <a:gd name="connsiteX20" fmla="*/ 406534 w 510175"/>
                    <a:gd name="connsiteY20" fmla="*/ 669495 h 683073"/>
                    <a:gd name="connsiteX21" fmla="*/ 414488 w 510175"/>
                    <a:gd name="connsiteY21" fmla="*/ 682752 h 683073"/>
                    <a:gd name="connsiteX22" fmla="*/ 417139 w 510175"/>
                    <a:gd name="connsiteY22" fmla="*/ 683073 h 683073"/>
                    <a:gd name="connsiteX23" fmla="*/ 427744 w 510175"/>
                    <a:gd name="connsiteY23" fmla="*/ 674798 h 683073"/>
                    <a:gd name="connsiteX24" fmla="*/ 381306 w 510175"/>
                    <a:gd name="connsiteY24" fmla="*/ 363068 h 683073"/>
                    <a:gd name="connsiteX25" fmla="*/ 365720 w 510175"/>
                    <a:gd name="connsiteY25" fmla="*/ 347562 h 683073"/>
                    <a:gd name="connsiteX26" fmla="*/ 381306 w 510175"/>
                    <a:gd name="connsiteY26" fmla="*/ 331976 h 683073"/>
                    <a:gd name="connsiteX27" fmla="*/ 396893 w 510175"/>
                    <a:gd name="connsiteY27" fmla="*/ 347562 h 683073"/>
                    <a:gd name="connsiteX28" fmla="*/ 381306 w 510175"/>
                    <a:gd name="connsiteY28" fmla="*/ 363068 h 68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0175" h="683073">
                      <a:moveTo>
                        <a:pt x="427664" y="674798"/>
                      </a:moveTo>
                      <a:cubicBezTo>
                        <a:pt x="487680" y="436501"/>
                        <a:pt x="505516" y="215961"/>
                        <a:pt x="509854" y="72951"/>
                      </a:cubicBezTo>
                      <a:lnTo>
                        <a:pt x="510176" y="62025"/>
                      </a:lnTo>
                      <a:lnTo>
                        <a:pt x="499249" y="61703"/>
                      </a:lnTo>
                      <a:cubicBezTo>
                        <a:pt x="355115" y="57445"/>
                        <a:pt x="220219" y="37279"/>
                        <a:pt x="98179" y="1768"/>
                      </a:cubicBezTo>
                      <a:lnTo>
                        <a:pt x="91992" y="0"/>
                      </a:lnTo>
                      <a:lnTo>
                        <a:pt x="0" y="91992"/>
                      </a:lnTo>
                      <a:lnTo>
                        <a:pt x="16792" y="97536"/>
                      </a:lnTo>
                      <a:cubicBezTo>
                        <a:pt x="131441" y="135538"/>
                        <a:pt x="256534" y="160525"/>
                        <a:pt x="388778" y="171692"/>
                      </a:cubicBezTo>
                      <a:cubicBezTo>
                        <a:pt x="385645" y="218050"/>
                        <a:pt x="381306" y="264729"/>
                        <a:pt x="375923" y="310685"/>
                      </a:cubicBezTo>
                      <a:cubicBezTo>
                        <a:pt x="357846" y="313336"/>
                        <a:pt x="343866" y="328762"/>
                        <a:pt x="343866" y="347562"/>
                      </a:cubicBezTo>
                      <a:cubicBezTo>
                        <a:pt x="343866" y="368210"/>
                        <a:pt x="360658" y="385002"/>
                        <a:pt x="381306" y="385002"/>
                      </a:cubicBezTo>
                      <a:cubicBezTo>
                        <a:pt x="401954" y="385002"/>
                        <a:pt x="418746" y="368210"/>
                        <a:pt x="418746" y="347562"/>
                      </a:cubicBezTo>
                      <a:cubicBezTo>
                        <a:pt x="418746" y="332779"/>
                        <a:pt x="410069" y="320085"/>
                        <a:pt x="397616" y="314059"/>
                      </a:cubicBezTo>
                      <a:cubicBezTo>
                        <a:pt x="403481" y="263926"/>
                        <a:pt x="408141" y="212908"/>
                        <a:pt x="411355" y="162372"/>
                      </a:cubicBezTo>
                      <a:lnTo>
                        <a:pt x="412078" y="151607"/>
                      </a:lnTo>
                      <a:lnTo>
                        <a:pt x="401312" y="150803"/>
                      </a:lnTo>
                      <a:cubicBezTo>
                        <a:pt x="273326" y="140680"/>
                        <a:pt x="152169" y="117702"/>
                        <a:pt x="40653" y="82271"/>
                      </a:cubicBezTo>
                      <a:lnTo>
                        <a:pt x="98339" y="24585"/>
                      </a:lnTo>
                      <a:cubicBezTo>
                        <a:pt x="217407" y="58650"/>
                        <a:pt x="348285" y="78334"/>
                        <a:pt x="487680" y="83235"/>
                      </a:cubicBezTo>
                      <a:cubicBezTo>
                        <a:pt x="482779" y="225361"/>
                        <a:pt x="464541" y="439153"/>
                        <a:pt x="406534" y="669495"/>
                      </a:cubicBezTo>
                      <a:cubicBezTo>
                        <a:pt x="405088" y="675360"/>
                        <a:pt x="408623" y="681305"/>
                        <a:pt x="414488" y="682752"/>
                      </a:cubicBezTo>
                      <a:cubicBezTo>
                        <a:pt x="415372" y="682993"/>
                        <a:pt x="416255" y="683073"/>
                        <a:pt x="417139" y="683073"/>
                      </a:cubicBezTo>
                      <a:cubicBezTo>
                        <a:pt x="422040" y="683073"/>
                        <a:pt x="426459" y="679779"/>
                        <a:pt x="427744" y="674798"/>
                      </a:cubicBezTo>
                      <a:close/>
                      <a:moveTo>
                        <a:pt x="381306" y="363068"/>
                      </a:moveTo>
                      <a:cubicBezTo>
                        <a:pt x="372710" y="363068"/>
                        <a:pt x="365720" y="356079"/>
                        <a:pt x="365720" y="347562"/>
                      </a:cubicBezTo>
                      <a:cubicBezTo>
                        <a:pt x="365720" y="339046"/>
                        <a:pt x="372710" y="331976"/>
                        <a:pt x="381306" y="331976"/>
                      </a:cubicBezTo>
                      <a:cubicBezTo>
                        <a:pt x="389903" y="331976"/>
                        <a:pt x="396893" y="338966"/>
                        <a:pt x="396893" y="347562"/>
                      </a:cubicBezTo>
                      <a:cubicBezTo>
                        <a:pt x="396893" y="356159"/>
                        <a:pt x="389903" y="363068"/>
                        <a:pt x="381306" y="363068"/>
                      </a:cubicBezTo>
                      <a:close/>
                    </a:path>
                  </a:pathLst>
                </a:custGeom>
                <a:grpFill/>
                <a:ln w="8032"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5D206F81-5040-41E9-3169-3375799B862A}"/>
                    </a:ext>
                  </a:extLst>
                </p:cNvPr>
                <p:cNvSpPr/>
                <p:nvPr/>
              </p:nvSpPr>
              <p:spPr>
                <a:xfrm>
                  <a:off x="5872753" y="4189121"/>
                  <a:ext cx="495045" cy="307391"/>
                </a:xfrm>
                <a:custGeom>
                  <a:avLst/>
                  <a:gdLst>
                    <a:gd name="connsiteX0" fmla="*/ 5357 w 495045"/>
                    <a:gd name="connsiteY0" fmla="*/ 260792 h 307391"/>
                    <a:gd name="connsiteX1" fmla="*/ 25684 w 495045"/>
                    <a:gd name="connsiteY1" fmla="*/ 272040 h 307391"/>
                    <a:gd name="connsiteX2" fmla="*/ 90440 w 495045"/>
                    <a:gd name="connsiteY2" fmla="*/ 305141 h 307391"/>
                    <a:gd name="connsiteX3" fmla="*/ 95180 w 495045"/>
                    <a:gd name="connsiteY3" fmla="*/ 307391 h 307391"/>
                    <a:gd name="connsiteX4" fmla="*/ 99921 w 495045"/>
                    <a:gd name="connsiteY4" fmla="*/ 305141 h 307391"/>
                    <a:gd name="connsiteX5" fmla="*/ 441377 w 495045"/>
                    <a:gd name="connsiteY5" fmla="*/ 72469 h 307391"/>
                    <a:gd name="connsiteX6" fmla="*/ 442180 w 495045"/>
                    <a:gd name="connsiteY6" fmla="*/ 71425 h 307391"/>
                    <a:gd name="connsiteX7" fmla="*/ 457606 w 495045"/>
                    <a:gd name="connsiteY7" fmla="*/ 74879 h 307391"/>
                    <a:gd name="connsiteX8" fmla="*/ 495046 w 495045"/>
                    <a:gd name="connsiteY8" fmla="*/ 37440 h 307391"/>
                    <a:gd name="connsiteX9" fmla="*/ 457606 w 495045"/>
                    <a:gd name="connsiteY9" fmla="*/ 0 h 307391"/>
                    <a:gd name="connsiteX10" fmla="*/ 420167 w 495045"/>
                    <a:gd name="connsiteY10" fmla="*/ 37440 h 307391"/>
                    <a:gd name="connsiteX11" fmla="*/ 425871 w 495045"/>
                    <a:gd name="connsiteY11" fmla="*/ 57043 h 307391"/>
                    <a:gd name="connsiteX12" fmla="*/ 95261 w 495045"/>
                    <a:gd name="connsiteY12" fmla="*/ 283208 h 307391"/>
                    <a:gd name="connsiteX13" fmla="*/ 36289 w 495045"/>
                    <a:gd name="connsiteY13" fmla="*/ 252919 h 307391"/>
                    <a:gd name="connsiteX14" fmla="*/ 16284 w 495045"/>
                    <a:gd name="connsiteY14" fmla="*/ 241831 h 307391"/>
                    <a:gd name="connsiteX15" fmla="*/ 1421 w 495045"/>
                    <a:gd name="connsiteY15" fmla="*/ 245929 h 307391"/>
                    <a:gd name="connsiteX16" fmla="*/ 5518 w 495045"/>
                    <a:gd name="connsiteY16" fmla="*/ 260873 h 307391"/>
                    <a:gd name="connsiteX17" fmla="*/ 457445 w 495045"/>
                    <a:gd name="connsiteY17" fmla="*/ 21853 h 307391"/>
                    <a:gd name="connsiteX18" fmla="*/ 473032 w 495045"/>
                    <a:gd name="connsiteY18" fmla="*/ 37440 h 307391"/>
                    <a:gd name="connsiteX19" fmla="*/ 457445 w 495045"/>
                    <a:gd name="connsiteY19" fmla="*/ 53026 h 307391"/>
                    <a:gd name="connsiteX20" fmla="*/ 441859 w 495045"/>
                    <a:gd name="connsiteY20" fmla="*/ 37440 h 307391"/>
                    <a:gd name="connsiteX21" fmla="*/ 457445 w 495045"/>
                    <a:gd name="connsiteY21" fmla="*/ 21853 h 30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045" h="307391">
                      <a:moveTo>
                        <a:pt x="5357" y="260792"/>
                      </a:moveTo>
                      <a:cubicBezTo>
                        <a:pt x="12106" y="264569"/>
                        <a:pt x="18855" y="268345"/>
                        <a:pt x="25684" y="272040"/>
                      </a:cubicBezTo>
                      <a:cubicBezTo>
                        <a:pt x="46814" y="283529"/>
                        <a:pt x="68587" y="294697"/>
                        <a:pt x="90440" y="305141"/>
                      </a:cubicBezTo>
                      <a:lnTo>
                        <a:pt x="95180" y="307391"/>
                      </a:lnTo>
                      <a:lnTo>
                        <a:pt x="99921" y="305141"/>
                      </a:lnTo>
                      <a:cubicBezTo>
                        <a:pt x="225577" y="245045"/>
                        <a:pt x="340467" y="166711"/>
                        <a:pt x="441377" y="72469"/>
                      </a:cubicBezTo>
                      <a:cubicBezTo>
                        <a:pt x="441698" y="72148"/>
                        <a:pt x="441859" y="71746"/>
                        <a:pt x="442180" y="71425"/>
                      </a:cubicBezTo>
                      <a:cubicBezTo>
                        <a:pt x="446921" y="73594"/>
                        <a:pt x="452143" y="74879"/>
                        <a:pt x="457606" y="74879"/>
                      </a:cubicBezTo>
                      <a:cubicBezTo>
                        <a:pt x="478254" y="74879"/>
                        <a:pt x="495046" y="58088"/>
                        <a:pt x="495046" y="37440"/>
                      </a:cubicBezTo>
                      <a:cubicBezTo>
                        <a:pt x="495046" y="16792"/>
                        <a:pt x="478254" y="0"/>
                        <a:pt x="457606" y="0"/>
                      </a:cubicBezTo>
                      <a:cubicBezTo>
                        <a:pt x="436958" y="0"/>
                        <a:pt x="420167" y="16792"/>
                        <a:pt x="420167" y="37440"/>
                      </a:cubicBezTo>
                      <a:cubicBezTo>
                        <a:pt x="420167" y="44671"/>
                        <a:pt x="422336" y="51339"/>
                        <a:pt x="425871" y="57043"/>
                      </a:cubicBezTo>
                      <a:cubicBezTo>
                        <a:pt x="328013" y="148393"/>
                        <a:pt x="216819" y="224477"/>
                        <a:pt x="95261" y="283208"/>
                      </a:cubicBezTo>
                      <a:cubicBezTo>
                        <a:pt x="75336" y="273567"/>
                        <a:pt x="55571" y="263444"/>
                        <a:pt x="36289" y="252919"/>
                      </a:cubicBezTo>
                      <a:cubicBezTo>
                        <a:pt x="29621" y="249303"/>
                        <a:pt x="22952" y="245527"/>
                        <a:pt x="16284" y="241831"/>
                      </a:cubicBezTo>
                      <a:cubicBezTo>
                        <a:pt x="11062" y="238859"/>
                        <a:pt x="4393" y="240707"/>
                        <a:pt x="1421" y="245929"/>
                      </a:cubicBezTo>
                      <a:cubicBezTo>
                        <a:pt x="-1552" y="251151"/>
                        <a:pt x="296" y="257900"/>
                        <a:pt x="5518" y="260873"/>
                      </a:cubicBezTo>
                      <a:close/>
                      <a:moveTo>
                        <a:pt x="457445" y="21853"/>
                      </a:moveTo>
                      <a:cubicBezTo>
                        <a:pt x="466042" y="21853"/>
                        <a:pt x="473032" y="28843"/>
                        <a:pt x="473032" y="37440"/>
                      </a:cubicBezTo>
                      <a:cubicBezTo>
                        <a:pt x="473032" y="46036"/>
                        <a:pt x="466042" y="53026"/>
                        <a:pt x="457445" y="53026"/>
                      </a:cubicBezTo>
                      <a:cubicBezTo>
                        <a:pt x="448849" y="53026"/>
                        <a:pt x="441859" y="46036"/>
                        <a:pt x="441859" y="37440"/>
                      </a:cubicBezTo>
                      <a:cubicBezTo>
                        <a:pt x="441859" y="28843"/>
                        <a:pt x="448849" y="21853"/>
                        <a:pt x="457445" y="21853"/>
                      </a:cubicBezTo>
                      <a:close/>
                    </a:path>
                  </a:pathLst>
                </a:custGeom>
                <a:grpFill/>
                <a:ln w="8032"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21B1A35F-C1A5-1051-504D-184BEABFCEEE}"/>
                    </a:ext>
                  </a:extLst>
                </p:cNvPr>
                <p:cNvSpPr/>
                <p:nvPr/>
              </p:nvSpPr>
              <p:spPr>
                <a:xfrm>
                  <a:off x="5155152" y="2630715"/>
                  <a:ext cx="626306" cy="212265"/>
                </a:xfrm>
                <a:custGeom>
                  <a:avLst/>
                  <a:gdLst>
                    <a:gd name="connsiteX0" fmla="*/ 11685 w 626306"/>
                    <a:gd name="connsiteY0" fmla="*/ 165265 h 212265"/>
                    <a:gd name="connsiteX1" fmla="*/ 226762 w 626306"/>
                    <a:gd name="connsiteY1" fmla="*/ 134253 h 212265"/>
                    <a:gd name="connsiteX2" fmla="*/ 304775 w 626306"/>
                    <a:gd name="connsiteY2" fmla="*/ 212265 h 212265"/>
                    <a:gd name="connsiteX3" fmla="*/ 310881 w 626306"/>
                    <a:gd name="connsiteY3" fmla="*/ 210658 h 212265"/>
                    <a:gd name="connsiteX4" fmla="*/ 613452 w 626306"/>
                    <a:gd name="connsiteY4" fmla="*/ 92394 h 212265"/>
                    <a:gd name="connsiteX5" fmla="*/ 626307 w 626306"/>
                    <a:gd name="connsiteY5" fmla="*/ 85404 h 212265"/>
                    <a:gd name="connsiteX6" fmla="*/ 540902 w 626306"/>
                    <a:gd name="connsiteY6" fmla="*/ 0 h 212265"/>
                    <a:gd name="connsiteX7" fmla="*/ 533832 w 626306"/>
                    <a:gd name="connsiteY7" fmla="*/ 3615 h 212265"/>
                    <a:gd name="connsiteX8" fmla="*/ 400544 w 626306"/>
                    <a:gd name="connsiteY8" fmla="*/ 61623 h 212265"/>
                    <a:gd name="connsiteX9" fmla="*/ 372263 w 626306"/>
                    <a:gd name="connsiteY9" fmla="*/ 47804 h 212265"/>
                    <a:gd name="connsiteX10" fmla="*/ 336028 w 626306"/>
                    <a:gd name="connsiteY10" fmla="*/ 84038 h 212265"/>
                    <a:gd name="connsiteX11" fmla="*/ 372263 w 626306"/>
                    <a:gd name="connsiteY11" fmla="*/ 120273 h 212265"/>
                    <a:gd name="connsiteX12" fmla="*/ 408497 w 626306"/>
                    <a:gd name="connsiteY12" fmla="*/ 84038 h 212265"/>
                    <a:gd name="connsiteX13" fmla="*/ 408337 w 626306"/>
                    <a:gd name="connsiteY13" fmla="*/ 82110 h 212265"/>
                    <a:gd name="connsiteX14" fmla="*/ 536725 w 626306"/>
                    <a:gd name="connsiteY14" fmla="*/ 26754 h 212265"/>
                    <a:gd name="connsiteX15" fmla="*/ 590152 w 626306"/>
                    <a:gd name="connsiteY15" fmla="*/ 80182 h 212265"/>
                    <a:gd name="connsiteX16" fmla="*/ 311524 w 626306"/>
                    <a:gd name="connsiteY16" fmla="*/ 188002 h 212265"/>
                    <a:gd name="connsiteX17" fmla="*/ 233913 w 626306"/>
                    <a:gd name="connsiteY17" fmla="*/ 110391 h 212265"/>
                    <a:gd name="connsiteX18" fmla="*/ 228048 w 626306"/>
                    <a:gd name="connsiteY18" fmla="*/ 111676 h 212265"/>
                    <a:gd name="connsiteX19" fmla="*/ 10078 w 626306"/>
                    <a:gd name="connsiteY19" fmla="*/ 143492 h 212265"/>
                    <a:gd name="connsiteX20" fmla="*/ 35 w 626306"/>
                    <a:gd name="connsiteY20" fmla="*/ 155222 h 212265"/>
                    <a:gd name="connsiteX21" fmla="*/ 11765 w 626306"/>
                    <a:gd name="connsiteY21" fmla="*/ 165265 h 21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6306" h="212265">
                      <a:moveTo>
                        <a:pt x="11685" y="165265"/>
                      </a:moveTo>
                      <a:cubicBezTo>
                        <a:pt x="86082" y="159400"/>
                        <a:pt x="158391" y="148955"/>
                        <a:pt x="226762" y="134253"/>
                      </a:cubicBezTo>
                      <a:lnTo>
                        <a:pt x="304775" y="212265"/>
                      </a:lnTo>
                      <a:lnTo>
                        <a:pt x="310881" y="210658"/>
                      </a:lnTo>
                      <a:cubicBezTo>
                        <a:pt x="419263" y="182217"/>
                        <a:pt x="521058" y="142447"/>
                        <a:pt x="613452" y="92394"/>
                      </a:cubicBezTo>
                      <a:lnTo>
                        <a:pt x="626307" y="85404"/>
                      </a:lnTo>
                      <a:lnTo>
                        <a:pt x="540902" y="0"/>
                      </a:lnTo>
                      <a:lnTo>
                        <a:pt x="533832" y="3615"/>
                      </a:lnTo>
                      <a:cubicBezTo>
                        <a:pt x="491331" y="25388"/>
                        <a:pt x="446580" y="44751"/>
                        <a:pt x="400544" y="61623"/>
                      </a:cubicBezTo>
                      <a:cubicBezTo>
                        <a:pt x="393875" y="53267"/>
                        <a:pt x="383752" y="47804"/>
                        <a:pt x="372263" y="47804"/>
                      </a:cubicBezTo>
                      <a:cubicBezTo>
                        <a:pt x="352258" y="47804"/>
                        <a:pt x="336028" y="64033"/>
                        <a:pt x="336028" y="84038"/>
                      </a:cubicBezTo>
                      <a:cubicBezTo>
                        <a:pt x="336028" y="104044"/>
                        <a:pt x="352258" y="120273"/>
                        <a:pt x="372263" y="120273"/>
                      </a:cubicBezTo>
                      <a:cubicBezTo>
                        <a:pt x="392268" y="120273"/>
                        <a:pt x="408497" y="104044"/>
                        <a:pt x="408497" y="84038"/>
                      </a:cubicBezTo>
                      <a:cubicBezTo>
                        <a:pt x="408497" y="83396"/>
                        <a:pt x="408337" y="82753"/>
                        <a:pt x="408337" y="82110"/>
                      </a:cubicBezTo>
                      <a:cubicBezTo>
                        <a:pt x="452606" y="65881"/>
                        <a:pt x="495669" y="47402"/>
                        <a:pt x="536725" y="26754"/>
                      </a:cubicBezTo>
                      <a:lnTo>
                        <a:pt x="590152" y="80182"/>
                      </a:lnTo>
                      <a:cubicBezTo>
                        <a:pt x="504507" y="125254"/>
                        <a:pt x="410908" y="161489"/>
                        <a:pt x="311524" y="188002"/>
                      </a:cubicBezTo>
                      <a:lnTo>
                        <a:pt x="233913" y="110391"/>
                      </a:lnTo>
                      <a:lnTo>
                        <a:pt x="228048" y="111676"/>
                      </a:lnTo>
                      <a:cubicBezTo>
                        <a:pt x="158953" y="126861"/>
                        <a:pt x="85600" y="137547"/>
                        <a:pt x="10078" y="143492"/>
                      </a:cubicBezTo>
                      <a:cubicBezTo>
                        <a:pt x="4053" y="143974"/>
                        <a:pt x="-447" y="149196"/>
                        <a:pt x="35" y="155222"/>
                      </a:cubicBezTo>
                      <a:cubicBezTo>
                        <a:pt x="518" y="161248"/>
                        <a:pt x="5820" y="165747"/>
                        <a:pt x="11765" y="165265"/>
                      </a:cubicBezTo>
                      <a:close/>
                    </a:path>
                  </a:pathLst>
                </a:custGeom>
                <a:grpFill/>
                <a:ln w="8032"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EC1A2BB-4D6F-FA20-3225-BC58AE18D7EB}"/>
                    </a:ext>
                  </a:extLst>
                </p:cNvPr>
                <p:cNvSpPr/>
                <p:nvPr/>
              </p:nvSpPr>
              <p:spPr>
                <a:xfrm>
                  <a:off x="5658694" y="2099811"/>
                  <a:ext cx="625628" cy="487760"/>
                </a:xfrm>
                <a:custGeom>
                  <a:avLst/>
                  <a:gdLst>
                    <a:gd name="connsiteX0" fmla="*/ 160444 w 625628"/>
                    <a:gd name="connsiteY0" fmla="*/ 482699 h 487760"/>
                    <a:gd name="connsiteX1" fmla="*/ 251954 w 625628"/>
                    <a:gd name="connsiteY1" fmla="*/ 412720 h 487760"/>
                    <a:gd name="connsiteX2" fmla="*/ 253160 w 625628"/>
                    <a:gd name="connsiteY2" fmla="*/ 397294 h 487760"/>
                    <a:gd name="connsiteX3" fmla="*/ 237734 w 625628"/>
                    <a:gd name="connsiteY3" fmla="*/ 396089 h 487760"/>
                    <a:gd name="connsiteX4" fmla="*/ 155624 w 625628"/>
                    <a:gd name="connsiteY4" fmla="*/ 459480 h 487760"/>
                    <a:gd name="connsiteX5" fmla="*/ 34869 w 625628"/>
                    <a:gd name="connsiteY5" fmla="*/ 338725 h 487760"/>
                    <a:gd name="connsiteX6" fmla="*/ 309239 w 625628"/>
                    <a:gd name="connsiteY6" fmla="*/ 49571 h 487760"/>
                    <a:gd name="connsiteX7" fmla="*/ 551472 w 625628"/>
                    <a:gd name="connsiteY7" fmla="*/ 316871 h 487760"/>
                    <a:gd name="connsiteX8" fmla="*/ 550749 w 625628"/>
                    <a:gd name="connsiteY8" fmla="*/ 323781 h 487760"/>
                    <a:gd name="connsiteX9" fmla="*/ 588189 w 625628"/>
                    <a:gd name="connsiteY9" fmla="*/ 361221 h 487760"/>
                    <a:gd name="connsiteX10" fmla="*/ 625628 w 625628"/>
                    <a:gd name="connsiteY10" fmla="*/ 323781 h 487760"/>
                    <a:gd name="connsiteX11" fmla="*/ 588189 w 625628"/>
                    <a:gd name="connsiteY11" fmla="*/ 286341 h 487760"/>
                    <a:gd name="connsiteX12" fmla="*/ 561756 w 625628"/>
                    <a:gd name="connsiteY12" fmla="*/ 297348 h 487760"/>
                    <a:gd name="connsiteX13" fmla="*/ 319121 w 625628"/>
                    <a:gd name="connsiteY13" fmla="*/ 20568 h 487760"/>
                    <a:gd name="connsiteX14" fmla="*/ 309239 w 625628"/>
                    <a:gd name="connsiteY14" fmla="*/ 0 h 487760"/>
                    <a:gd name="connsiteX15" fmla="*/ 299357 w 625628"/>
                    <a:gd name="connsiteY15" fmla="*/ 20568 h 487760"/>
                    <a:gd name="connsiteX16" fmla="*/ 11730 w 625628"/>
                    <a:gd name="connsiteY16" fmla="*/ 327396 h 487760"/>
                    <a:gd name="connsiteX17" fmla="*/ 0 w 625628"/>
                    <a:gd name="connsiteY17" fmla="*/ 334707 h 487760"/>
                    <a:gd name="connsiteX18" fmla="*/ 153053 w 625628"/>
                    <a:gd name="connsiteY18" fmla="*/ 487760 h 487760"/>
                    <a:gd name="connsiteX19" fmla="*/ 160524 w 625628"/>
                    <a:gd name="connsiteY19" fmla="*/ 482618 h 487760"/>
                    <a:gd name="connsiteX20" fmla="*/ 588108 w 625628"/>
                    <a:gd name="connsiteY20" fmla="*/ 308275 h 487760"/>
                    <a:gd name="connsiteX21" fmla="*/ 603695 w 625628"/>
                    <a:gd name="connsiteY21" fmla="*/ 323861 h 487760"/>
                    <a:gd name="connsiteX22" fmla="*/ 588108 w 625628"/>
                    <a:gd name="connsiteY22" fmla="*/ 339367 h 487760"/>
                    <a:gd name="connsiteX23" fmla="*/ 572522 w 625628"/>
                    <a:gd name="connsiteY23" fmla="*/ 323861 h 487760"/>
                    <a:gd name="connsiteX24" fmla="*/ 588108 w 625628"/>
                    <a:gd name="connsiteY24" fmla="*/ 308275 h 48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5628" h="487760">
                      <a:moveTo>
                        <a:pt x="160444" y="482699"/>
                      </a:moveTo>
                      <a:cubicBezTo>
                        <a:pt x="192340" y="460926"/>
                        <a:pt x="223111" y="437385"/>
                        <a:pt x="251954" y="412720"/>
                      </a:cubicBezTo>
                      <a:cubicBezTo>
                        <a:pt x="256534" y="408783"/>
                        <a:pt x="257097" y="401874"/>
                        <a:pt x="253160" y="397294"/>
                      </a:cubicBezTo>
                      <a:cubicBezTo>
                        <a:pt x="249223" y="392715"/>
                        <a:pt x="242313" y="392152"/>
                        <a:pt x="237734" y="396089"/>
                      </a:cubicBezTo>
                      <a:cubicBezTo>
                        <a:pt x="211783" y="418264"/>
                        <a:pt x="184226" y="439555"/>
                        <a:pt x="155624" y="459480"/>
                      </a:cubicBezTo>
                      <a:lnTo>
                        <a:pt x="34869" y="338725"/>
                      </a:lnTo>
                      <a:cubicBezTo>
                        <a:pt x="194268" y="236207"/>
                        <a:pt x="275174" y="113604"/>
                        <a:pt x="309239" y="49571"/>
                      </a:cubicBezTo>
                      <a:cubicBezTo>
                        <a:pt x="340412" y="108061"/>
                        <a:pt x="412881" y="219014"/>
                        <a:pt x="551472" y="316871"/>
                      </a:cubicBezTo>
                      <a:cubicBezTo>
                        <a:pt x="551070" y="319121"/>
                        <a:pt x="550749" y="321451"/>
                        <a:pt x="550749" y="323781"/>
                      </a:cubicBezTo>
                      <a:cubicBezTo>
                        <a:pt x="550749" y="344429"/>
                        <a:pt x="567540" y="361221"/>
                        <a:pt x="588189" y="361221"/>
                      </a:cubicBezTo>
                      <a:cubicBezTo>
                        <a:pt x="608837" y="361221"/>
                        <a:pt x="625628" y="344429"/>
                        <a:pt x="625628" y="323781"/>
                      </a:cubicBezTo>
                      <a:cubicBezTo>
                        <a:pt x="625628" y="303133"/>
                        <a:pt x="608837" y="286341"/>
                        <a:pt x="588189" y="286341"/>
                      </a:cubicBezTo>
                      <a:cubicBezTo>
                        <a:pt x="577824" y="286341"/>
                        <a:pt x="568505" y="290519"/>
                        <a:pt x="561756" y="297348"/>
                      </a:cubicBezTo>
                      <a:cubicBezTo>
                        <a:pt x="411515" y="190573"/>
                        <a:pt x="342179" y="68613"/>
                        <a:pt x="319121" y="20568"/>
                      </a:cubicBezTo>
                      <a:lnTo>
                        <a:pt x="309239" y="0"/>
                      </a:lnTo>
                      <a:lnTo>
                        <a:pt x="299357" y="20568"/>
                      </a:lnTo>
                      <a:cubicBezTo>
                        <a:pt x="273085" y="75361"/>
                        <a:pt x="192501" y="214917"/>
                        <a:pt x="11730" y="327396"/>
                      </a:cubicBezTo>
                      <a:lnTo>
                        <a:pt x="0" y="334707"/>
                      </a:lnTo>
                      <a:lnTo>
                        <a:pt x="153053" y="487760"/>
                      </a:lnTo>
                      <a:lnTo>
                        <a:pt x="160524" y="482618"/>
                      </a:lnTo>
                      <a:close/>
                      <a:moveTo>
                        <a:pt x="588108" y="308275"/>
                      </a:moveTo>
                      <a:cubicBezTo>
                        <a:pt x="596705" y="308275"/>
                        <a:pt x="603695" y="315265"/>
                        <a:pt x="603695" y="323861"/>
                      </a:cubicBezTo>
                      <a:cubicBezTo>
                        <a:pt x="603695" y="332458"/>
                        <a:pt x="596705" y="339367"/>
                        <a:pt x="588108" y="339367"/>
                      </a:cubicBezTo>
                      <a:cubicBezTo>
                        <a:pt x="579512" y="339367"/>
                        <a:pt x="572522" y="332377"/>
                        <a:pt x="572522" y="323861"/>
                      </a:cubicBezTo>
                      <a:cubicBezTo>
                        <a:pt x="572522" y="315345"/>
                        <a:pt x="579512" y="308275"/>
                        <a:pt x="588108" y="308275"/>
                      </a:cubicBezTo>
                      <a:close/>
                    </a:path>
                  </a:pathLst>
                </a:custGeom>
                <a:grpFill/>
                <a:ln w="8032"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38621EA-3371-DC11-01DB-615664D57B58}"/>
                    </a:ext>
                  </a:extLst>
                </p:cNvPr>
                <p:cNvSpPr/>
                <p:nvPr/>
              </p:nvSpPr>
              <p:spPr>
                <a:xfrm>
                  <a:off x="5957007" y="2269334"/>
                  <a:ext cx="427985" cy="459800"/>
                </a:xfrm>
                <a:custGeom>
                  <a:avLst/>
                  <a:gdLst>
                    <a:gd name="connsiteX0" fmla="*/ 236770 w 427985"/>
                    <a:gd name="connsiteY0" fmla="*/ 250508 h 459800"/>
                    <a:gd name="connsiteX1" fmla="*/ 251874 w 427985"/>
                    <a:gd name="connsiteY1" fmla="*/ 247214 h 459800"/>
                    <a:gd name="connsiteX2" fmla="*/ 248580 w 427985"/>
                    <a:gd name="connsiteY2" fmla="*/ 232110 h 459800"/>
                    <a:gd name="connsiteX3" fmla="*/ 19523 w 427985"/>
                    <a:gd name="connsiteY3" fmla="*/ 25147 h 459800"/>
                    <a:gd name="connsiteX4" fmla="*/ 0 w 427985"/>
                    <a:gd name="connsiteY4" fmla="*/ 0 h 459800"/>
                    <a:gd name="connsiteX5" fmla="*/ 0 w 427985"/>
                    <a:gd name="connsiteY5" fmla="*/ 179244 h 459800"/>
                    <a:gd name="connsiteX6" fmla="*/ 3133 w 427985"/>
                    <a:gd name="connsiteY6" fmla="*/ 182458 h 459800"/>
                    <a:gd name="connsiteX7" fmla="*/ 69336 w 427985"/>
                    <a:gd name="connsiteY7" fmla="*/ 244322 h 459800"/>
                    <a:gd name="connsiteX8" fmla="*/ 355837 w 427985"/>
                    <a:gd name="connsiteY8" fmla="*/ 420112 h 459800"/>
                    <a:gd name="connsiteX9" fmla="*/ 355516 w 427985"/>
                    <a:gd name="connsiteY9" fmla="*/ 423566 h 459800"/>
                    <a:gd name="connsiteX10" fmla="*/ 391751 w 427985"/>
                    <a:gd name="connsiteY10" fmla="*/ 459801 h 459800"/>
                    <a:gd name="connsiteX11" fmla="*/ 427985 w 427985"/>
                    <a:gd name="connsiteY11" fmla="*/ 423566 h 459800"/>
                    <a:gd name="connsiteX12" fmla="*/ 391751 w 427985"/>
                    <a:gd name="connsiteY12" fmla="*/ 387332 h 459800"/>
                    <a:gd name="connsiteX13" fmla="*/ 364434 w 427985"/>
                    <a:gd name="connsiteY13" fmla="*/ 399946 h 459800"/>
                    <a:gd name="connsiteX14" fmla="*/ 83556 w 427985"/>
                    <a:gd name="connsiteY14" fmla="*/ 227611 h 459800"/>
                    <a:gd name="connsiteX15" fmla="*/ 21933 w 427985"/>
                    <a:gd name="connsiteY15" fmla="*/ 170246 h 459800"/>
                    <a:gd name="connsiteX16" fmla="*/ 21933 w 427985"/>
                    <a:gd name="connsiteY16" fmla="*/ 62748 h 459800"/>
                    <a:gd name="connsiteX17" fmla="*/ 236930 w 427985"/>
                    <a:gd name="connsiteY17" fmla="*/ 250508 h 45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985" h="459800">
                      <a:moveTo>
                        <a:pt x="236770" y="250508"/>
                      </a:moveTo>
                      <a:cubicBezTo>
                        <a:pt x="241831" y="253722"/>
                        <a:pt x="248580" y="252276"/>
                        <a:pt x="251874" y="247214"/>
                      </a:cubicBezTo>
                      <a:cubicBezTo>
                        <a:pt x="255088" y="242153"/>
                        <a:pt x="253642" y="235324"/>
                        <a:pt x="248580" y="232110"/>
                      </a:cubicBezTo>
                      <a:cubicBezTo>
                        <a:pt x="158918" y="174745"/>
                        <a:pt x="81789" y="105088"/>
                        <a:pt x="19523" y="25147"/>
                      </a:cubicBezTo>
                      <a:lnTo>
                        <a:pt x="0" y="0"/>
                      </a:lnTo>
                      <a:lnTo>
                        <a:pt x="0" y="179244"/>
                      </a:lnTo>
                      <a:lnTo>
                        <a:pt x="3133" y="182458"/>
                      </a:lnTo>
                      <a:cubicBezTo>
                        <a:pt x="24183" y="203910"/>
                        <a:pt x="46438" y="224718"/>
                        <a:pt x="69336" y="244322"/>
                      </a:cubicBezTo>
                      <a:cubicBezTo>
                        <a:pt x="152892" y="315747"/>
                        <a:pt x="249303" y="374879"/>
                        <a:pt x="355837" y="420112"/>
                      </a:cubicBezTo>
                      <a:cubicBezTo>
                        <a:pt x="355757" y="421236"/>
                        <a:pt x="355516" y="422361"/>
                        <a:pt x="355516" y="423566"/>
                      </a:cubicBezTo>
                      <a:cubicBezTo>
                        <a:pt x="355516" y="443572"/>
                        <a:pt x="371745" y="459801"/>
                        <a:pt x="391751" y="459801"/>
                      </a:cubicBezTo>
                      <a:cubicBezTo>
                        <a:pt x="411756" y="459801"/>
                        <a:pt x="427985" y="443572"/>
                        <a:pt x="427985" y="423566"/>
                      </a:cubicBezTo>
                      <a:cubicBezTo>
                        <a:pt x="427985" y="403561"/>
                        <a:pt x="411756" y="387332"/>
                        <a:pt x="391751" y="387332"/>
                      </a:cubicBezTo>
                      <a:cubicBezTo>
                        <a:pt x="380824" y="387332"/>
                        <a:pt x="371103" y="392313"/>
                        <a:pt x="364434" y="399946"/>
                      </a:cubicBezTo>
                      <a:cubicBezTo>
                        <a:pt x="259908" y="355516"/>
                        <a:pt x="165426" y="297589"/>
                        <a:pt x="83556" y="227611"/>
                      </a:cubicBezTo>
                      <a:cubicBezTo>
                        <a:pt x="62266" y="209373"/>
                        <a:pt x="41537" y="190091"/>
                        <a:pt x="21933" y="170246"/>
                      </a:cubicBezTo>
                      <a:lnTo>
                        <a:pt x="21933" y="62748"/>
                      </a:lnTo>
                      <a:cubicBezTo>
                        <a:pt x="82110" y="134574"/>
                        <a:pt x="154258" y="197643"/>
                        <a:pt x="236930" y="250508"/>
                      </a:cubicBezTo>
                      <a:close/>
                    </a:path>
                  </a:pathLst>
                </a:custGeom>
                <a:grpFill/>
                <a:ln w="8032"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4D88B603-3EE3-44BA-7E33-C59617149270}"/>
                    </a:ext>
                  </a:extLst>
                </p:cNvPr>
                <p:cNvSpPr/>
                <p:nvPr/>
              </p:nvSpPr>
              <p:spPr>
                <a:xfrm>
                  <a:off x="5776637" y="2358612"/>
                  <a:ext cx="142992" cy="135600"/>
                </a:xfrm>
                <a:custGeom>
                  <a:avLst/>
                  <a:gdLst>
                    <a:gd name="connsiteX0" fmla="*/ 139957 w 142992"/>
                    <a:gd name="connsiteY0" fmla="*/ 18461 h 135600"/>
                    <a:gd name="connsiteX1" fmla="*/ 139636 w 142992"/>
                    <a:gd name="connsiteY1" fmla="*/ 3035 h 135600"/>
                    <a:gd name="connsiteX2" fmla="*/ 124210 w 142992"/>
                    <a:gd name="connsiteY2" fmla="*/ 3357 h 135600"/>
                    <a:gd name="connsiteX3" fmla="*/ 54713 w 142992"/>
                    <a:gd name="connsiteY3" fmla="*/ 68354 h 135600"/>
                    <a:gd name="connsiteX4" fmla="*/ 36235 w 142992"/>
                    <a:gd name="connsiteY4" fmla="*/ 63132 h 135600"/>
                    <a:gd name="connsiteX5" fmla="*/ 0 w 142992"/>
                    <a:gd name="connsiteY5" fmla="*/ 99366 h 135600"/>
                    <a:gd name="connsiteX6" fmla="*/ 36235 w 142992"/>
                    <a:gd name="connsiteY6" fmla="*/ 135601 h 135600"/>
                    <a:gd name="connsiteX7" fmla="*/ 72469 w 142992"/>
                    <a:gd name="connsiteY7" fmla="*/ 99366 h 135600"/>
                    <a:gd name="connsiteX8" fmla="*/ 69336 w 142992"/>
                    <a:gd name="connsiteY8" fmla="*/ 84664 h 135600"/>
                    <a:gd name="connsiteX9" fmla="*/ 140037 w 142992"/>
                    <a:gd name="connsiteY9" fmla="*/ 18461 h 1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992" h="135600">
                      <a:moveTo>
                        <a:pt x="139957" y="18461"/>
                      </a:moveTo>
                      <a:cubicBezTo>
                        <a:pt x="144135" y="14123"/>
                        <a:pt x="143974" y="7213"/>
                        <a:pt x="139636" y="3035"/>
                      </a:cubicBezTo>
                      <a:cubicBezTo>
                        <a:pt x="135297" y="-1142"/>
                        <a:pt x="128388" y="-982"/>
                        <a:pt x="124210" y="3357"/>
                      </a:cubicBezTo>
                      <a:cubicBezTo>
                        <a:pt x="102437" y="26013"/>
                        <a:pt x="79138" y="47786"/>
                        <a:pt x="54713" y="68354"/>
                      </a:cubicBezTo>
                      <a:cubicBezTo>
                        <a:pt x="49250" y="65140"/>
                        <a:pt x="42983" y="63132"/>
                        <a:pt x="36235" y="63132"/>
                      </a:cubicBezTo>
                      <a:cubicBezTo>
                        <a:pt x="16229" y="63132"/>
                        <a:pt x="0" y="79361"/>
                        <a:pt x="0" y="99366"/>
                      </a:cubicBezTo>
                      <a:cubicBezTo>
                        <a:pt x="0" y="119372"/>
                        <a:pt x="16229" y="135601"/>
                        <a:pt x="36235" y="135601"/>
                      </a:cubicBezTo>
                      <a:cubicBezTo>
                        <a:pt x="56240" y="135601"/>
                        <a:pt x="72469" y="119372"/>
                        <a:pt x="72469" y="99366"/>
                      </a:cubicBezTo>
                      <a:cubicBezTo>
                        <a:pt x="72469" y="94144"/>
                        <a:pt x="71344" y="89163"/>
                        <a:pt x="69336" y="84664"/>
                      </a:cubicBezTo>
                      <a:cubicBezTo>
                        <a:pt x="94162" y="63694"/>
                        <a:pt x="117863" y="41520"/>
                        <a:pt x="140037" y="18461"/>
                      </a:cubicBezTo>
                      <a:close/>
                    </a:path>
                  </a:pathLst>
                </a:custGeom>
                <a:grpFill/>
                <a:ln w="8032"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02BE8BB6-2F1A-F784-22FE-EF4DD0B84AEE}"/>
                    </a:ext>
                  </a:extLst>
                </p:cNvPr>
                <p:cNvSpPr/>
                <p:nvPr/>
              </p:nvSpPr>
              <p:spPr>
                <a:xfrm>
                  <a:off x="5502267" y="4114483"/>
                  <a:ext cx="321049" cy="412639"/>
                </a:xfrm>
                <a:custGeom>
                  <a:avLst/>
                  <a:gdLst>
                    <a:gd name="connsiteX0" fmla="*/ 86850 w 321049"/>
                    <a:gd name="connsiteY0" fmla="*/ 215399 h 412639"/>
                    <a:gd name="connsiteX1" fmla="*/ 71424 w 321049"/>
                    <a:gd name="connsiteY1" fmla="*/ 216202 h 412639"/>
                    <a:gd name="connsiteX2" fmla="*/ 72228 w 321049"/>
                    <a:gd name="connsiteY2" fmla="*/ 231628 h 412639"/>
                    <a:gd name="connsiteX3" fmla="*/ 304499 w 321049"/>
                    <a:gd name="connsiteY3" fmla="*/ 402838 h 412639"/>
                    <a:gd name="connsiteX4" fmla="*/ 321049 w 321049"/>
                    <a:gd name="connsiteY4" fmla="*/ 412640 h 412639"/>
                    <a:gd name="connsiteX5" fmla="*/ 321049 w 321049"/>
                    <a:gd name="connsiteY5" fmla="*/ 276700 h 412639"/>
                    <a:gd name="connsiteX6" fmla="*/ 316068 w 321049"/>
                    <a:gd name="connsiteY6" fmla="*/ 273486 h 412639"/>
                    <a:gd name="connsiteX7" fmla="*/ 65640 w 321049"/>
                    <a:gd name="connsiteY7" fmla="*/ 61784 h 412639"/>
                    <a:gd name="connsiteX8" fmla="*/ 74879 w 321049"/>
                    <a:gd name="connsiteY8" fmla="*/ 37440 h 412639"/>
                    <a:gd name="connsiteX9" fmla="*/ 37440 w 321049"/>
                    <a:gd name="connsiteY9" fmla="*/ 0 h 412639"/>
                    <a:gd name="connsiteX10" fmla="*/ 0 w 321049"/>
                    <a:gd name="connsiteY10" fmla="*/ 37440 h 412639"/>
                    <a:gd name="connsiteX11" fmla="*/ 37440 w 321049"/>
                    <a:gd name="connsiteY11" fmla="*/ 74879 h 412639"/>
                    <a:gd name="connsiteX12" fmla="*/ 46679 w 321049"/>
                    <a:gd name="connsiteY12" fmla="*/ 73594 h 412639"/>
                    <a:gd name="connsiteX13" fmla="*/ 46759 w 321049"/>
                    <a:gd name="connsiteY13" fmla="*/ 73754 h 412639"/>
                    <a:gd name="connsiteX14" fmla="*/ 299116 w 321049"/>
                    <a:gd name="connsiteY14" fmla="*/ 288591 h 412639"/>
                    <a:gd name="connsiteX15" fmla="*/ 299116 w 321049"/>
                    <a:gd name="connsiteY15" fmla="*/ 374156 h 412639"/>
                    <a:gd name="connsiteX16" fmla="*/ 86850 w 321049"/>
                    <a:gd name="connsiteY16" fmla="*/ 215479 h 412639"/>
                    <a:gd name="connsiteX17" fmla="*/ 21853 w 321049"/>
                    <a:gd name="connsiteY17" fmla="*/ 37359 h 412639"/>
                    <a:gd name="connsiteX18" fmla="*/ 37359 w 321049"/>
                    <a:gd name="connsiteY18" fmla="*/ 21773 h 412639"/>
                    <a:gd name="connsiteX19" fmla="*/ 52946 w 321049"/>
                    <a:gd name="connsiteY19" fmla="*/ 37359 h 412639"/>
                    <a:gd name="connsiteX20" fmla="*/ 37359 w 321049"/>
                    <a:gd name="connsiteY20" fmla="*/ 52946 h 412639"/>
                    <a:gd name="connsiteX21" fmla="*/ 21853 w 321049"/>
                    <a:gd name="connsiteY21" fmla="*/ 37359 h 41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1049" h="412639">
                      <a:moveTo>
                        <a:pt x="86850" y="215399"/>
                      </a:moveTo>
                      <a:cubicBezTo>
                        <a:pt x="82351" y="211381"/>
                        <a:pt x="75442" y="211703"/>
                        <a:pt x="71424" y="216202"/>
                      </a:cubicBezTo>
                      <a:cubicBezTo>
                        <a:pt x="67407" y="220701"/>
                        <a:pt x="67729" y="227611"/>
                        <a:pt x="72228" y="231628"/>
                      </a:cubicBezTo>
                      <a:cubicBezTo>
                        <a:pt x="143492" y="296063"/>
                        <a:pt x="221665" y="353668"/>
                        <a:pt x="304499" y="402838"/>
                      </a:cubicBezTo>
                      <a:lnTo>
                        <a:pt x="321049" y="412640"/>
                      </a:lnTo>
                      <a:lnTo>
                        <a:pt x="321049" y="276700"/>
                      </a:lnTo>
                      <a:lnTo>
                        <a:pt x="316068" y="273486"/>
                      </a:lnTo>
                      <a:cubicBezTo>
                        <a:pt x="224799" y="214033"/>
                        <a:pt x="140600" y="142769"/>
                        <a:pt x="65640" y="61784"/>
                      </a:cubicBezTo>
                      <a:cubicBezTo>
                        <a:pt x="71344" y="55195"/>
                        <a:pt x="74879" y="46759"/>
                        <a:pt x="74879" y="37440"/>
                      </a:cubicBezTo>
                      <a:cubicBezTo>
                        <a:pt x="74879" y="16792"/>
                        <a:pt x="58088" y="0"/>
                        <a:pt x="37440" y="0"/>
                      </a:cubicBezTo>
                      <a:cubicBezTo>
                        <a:pt x="16792" y="0"/>
                        <a:pt x="0" y="16792"/>
                        <a:pt x="0" y="37440"/>
                      </a:cubicBezTo>
                      <a:cubicBezTo>
                        <a:pt x="0" y="58088"/>
                        <a:pt x="16792" y="74879"/>
                        <a:pt x="37440" y="74879"/>
                      </a:cubicBezTo>
                      <a:cubicBezTo>
                        <a:pt x="40653" y="74879"/>
                        <a:pt x="43706" y="74317"/>
                        <a:pt x="46679" y="73594"/>
                      </a:cubicBezTo>
                      <a:cubicBezTo>
                        <a:pt x="46679" y="73594"/>
                        <a:pt x="46679" y="73674"/>
                        <a:pt x="46759" y="73754"/>
                      </a:cubicBezTo>
                      <a:cubicBezTo>
                        <a:pt x="122282" y="155784"/>
                        <a:pt x="207123" y="228093"/>
                        <a:pt x="299116" y="288591"/>
                      </a:cubicBezTo>
                      <a:lnTo>
                        <a:pt x="299116" y="374156"/>
                      </a:lnTo>
                      <a:cubicBezTo>
                        <a:pt x="223594" y="328039"/>
                        <a:pt x="152249" y="274692"/>
                        <a:pt x="86850" y="215479"/>
                      </a:cubicBezTo>
                      <a:close/>
                      <a:moveTo>
                        <a:pt x="21853" y="37359"/>
                      </a:moveTo>
                      <a:cubicBezTo>
                        <a:pt x="21853" y="28763"/>
                        <a:pt x="28843" y="21773"/>
                        <a:pt x="37359" y="21773"/>
                      </a:cubicBezTo>
                      <a:cubicBezTo>
                        <a:pt x="45876" y="21773"/>
                        <a:pt x="52946" y="28763"/>
                        <a:pt x="52946" y="37359"/>
                      </a:cubicBezTo>
                      <a:cubicBezTo>
                        <a:pt x="52946" y="45956"/>
                        <a:pt x="45956" y="52946"/>
                        <a:pt x="37359" y="52946"/>
                      </a:cubicBezTo>
                      <a:cubicBezTo>
                        <a:pt x="28763" y="52946"/>
                        <a:pt x="21853" y="45956"/>
                        <a:pt x="21853" y="37359"/>
                      </a:cubicBezTo>
                      <a:close/>
                    </a:path>
                  </a:pathLst>
                </a:custGeom>
                <a:grpFill/>
                <a:ln w="8032"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7E8F81DC-7B4F-5116-BAF4-4CACBD394EFC}"/>
                    </a:ext>
                  </a:extLst>
                </p:cNvPr>
                <p:cNvSpPr/>
                <p:nvPr/>
              </p:nvSpPr>
              <p:spPr>
                <a:xfrm>
                  <a:off x="4872582" y="2447614"/>
                  <a:ext cx="746342" cy="903452"/>
                </a:xfrm>
                <a:custGeom>
                  <a:avLst/>
                  <a:gdLst>
                    <a:gd name="connsiteX0" fmla="*/ 88256 w 746342"/>
                    <a:gd name="connsiteY0" fmla="*/ 890277 h 903452"/>
                    <a:gd name="connsiteX1" fmla="*/ 24062 w 746342"/>
                    <a:gd name="connsiteY1" fmla="*/ 162292 h 903452"/>
                    <a:gd name="connsiteX2" fmla="*/ 682952 w 746342"/>
                    <a:gd name="connsiteY2" fmla="*/ 64354 h 903452"/>
                    <a:gd name="connsiteX3" fmla="*/ 708903 w 746342"/>
                    <a:gd name="connsiteY3" fmla="*/ 74879 h 903452"/>
                    <a:gd name="connsiteX4" fmla="*/ 746343 w 746342"/>
                    <a:gd name="connsiteY4" fmla="*/ 37440 h 903452"/>
                    <a:gd name="connsiteX5" fmla="*/ 708903 w 746342"/>
                    <a:gd name="connsiteY5" fmla="*/ 0 h 903452"/>
                    <a:gd name="connsiteX6" fmla="*/ 671463 w 746342"/>
                    <a:gd name="connsiteY6" fmla="*/ 37440 h 903452"/>
                    <a:gd name="connsiteX7" fmla="*/ 672267 w 746342"/>
                    <a:gd name="connsiteY7" fmla="*/ 45072 h 903452"/>
                    <a:gd name="connsiteX8" fmla="*/ 14501 w 746342"/>
                    <a:gd name="connsiteY8" fmla="*/ 139716 h 903452"/>
                    <a:gd name="connsiteX9" fmla="*/ 3655 w 746342"/>
                    <a:gd name="connsiteY9" fmla="*/ 138993 h 903452"/>
                    <a:gd name="connsiteX10" fmla="*/ 2852 w 746342"/>
                    <a:gd name="connsiteY10" fmla="*/ 149839 h 903452"/>
                    <a:gd name="connsiteX11" fmla="*/ 66885 w 746342"/>
                    <a:gd name="connsiteY11" fmla="*/ 894776 h 903452"/>
                    <a:gd name="connsiteX12" fmla="*/ 77570 w 746342"/>
                    <a:gd name="connsiteY12" fmla="*/ 903453 h 903452"/>
                    <a:gd name="connsiteX13" fmla="*/ 79900 w 746342"/>
                    <a:gd name="connsiteY13" fmla="*/ 903212 h 903452"/>
                    <a:gd name="connsiteX14" fmla="*/ 88336 w 746342"/>
                    <a:gd name="connsiteY14" fmla="*/ 890196 h 903452"/>
                    <a:gd name="connsiteX15" fmla="*/ 708903 w 746342"/>
                    <a:gd name="connsiteY15" fmla="*/ 21934 h 903452"/>
                    <a:gd name="connsiteX16" fmla="*/ 724409 w 746342"/>
                    <a:gd name="connsiteY16" fmla="*/ 37520 h 903452"/>
                    <a:gd name="connsiteX17" fmla="*/ 708903 w 746342"/>
                    <a:gd name="connsiteY17" fmla="*/ 53106 h 903452"/>
                    <a:gd name="connsiteX18" fmla="*/ 693317 w 746342"/>
                    <a:gd name="connsiteY18" fmla="*/ 37520 h 903452"/>
                    <a:gd name="connsiteX19" fmla="*/ 708903 w 746342"/>
                    <a:gd name="connsiteY19" fmla="*/ 21934 h 90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6342" h="903452">
                      <a:moveTo>
                        <a:pt x="88256" y="890277"/>
                      </a:moveTo>
                      <a:cubicBezTo>
                        <a:pt x="10725" y="528333"/>
                        <a:pt x="21009" y="222710"/>
                        <a:pt x="24062" y="162292"/>
                      </a:cubicBezTo>
                      <a:cubicBezTo>
                        <a:pt x="277704" y="177236"/>
                        <a:pt x="499289" y="144295"/>
                        <a:pt x="682952" y="64354"/>
                      </a:cubicBezTo>
                      <a:cubicBezTo>
                        <a:pt x="689701" y="70862"/>
                        <a:pt x="698780" y="74879"/>
                        <a:pt x="708903" y="74879"/>
                      </a:cubicBezTo>
                      <a:cubicBezTo>
                        <a:pt x="729551" y="74879"/>
                        <a:pt x="746343" y="58088"/>
                        <a:pt x="746343" y="37440"/>
                      </a:cubicBezTo>
                      <a:cubicBezTo>
                        <a:pt x="746343" y="16792"/>
                        <a:pt x="729551" y="0"/>
                        <a:pt x="708903" y="0"/>
                      </a:cubicBezTo>
                      <a:cubicBezTo>
                        <a:pt x="688255" y="0"/>
                        <a:pt x="671463" y="16792"/>
                        <a:pt x="671463" y="37440"/>
                      </a:cubicBezTo>
                      <a:cubicBezTo>
                        <a:pt x="671463" y="40091"/>
                        <a:pt x="671704" y="42582"/>
                        <a:pt x="672267" y="45072"/>
                      </a:cubicBezTo>
                      <a:cubicBezTo>
                        <a:pt x="489487" y="124129"/>
                        <a:pt x="268224" y="156025"/>
                        <a:pt x="14501" y="139716"/>
                      </a:cubicBezTo>
                      <a:lnTo>
                        <a:pt x="3655" y="138993"/>
                      </a:lnTo>
                      <a:lnTo>
                        <a:pt x="2852" y="149839"/>
                      </a:lnTo>
                      <a:cubicBezTo>
                        <a:pt x="2611" y="153213"/>
                        <a:pt x="-20126" y="489046"/>
                        <a:pt x="66885" y="894776"/>
                      </a:cubicBezTo>
                      <a:cubicBezTo>
                        <a:pt x="68010" y="899918"/>
                        <a:pt x="72509" y="903453"/>
                        <a:pt x="77570" y="903453"/>
                      </a:cubicBezTo>
                      <a:cubicBezTo>
                        <a:pt x="78294" y="903453"/>
                        <a:pt x="79097" y="903373"/>
                        <a:pt x="79900" y="903212"/>
                      </a:cubicBezTo>
                      <a:cubicBezTo>
                        <a:pt x="85846" y="901926"/>
                        <a:pt x="89541" y="896142"/>
                        <a:pt x="88336" y="890196"/>
                      </a:cubicBezTo>
                      <a:close/>
                      <a:moveTo>
                        <a:pt x="708903" y="21934"/>
                      </a:moveTo>
                      <a:cubicBezTo>
                        <a:pt x="717500" y="21934"/>
                        <a:pt x="724409" y="28923"/>
                        <a:pt x="724409" y="37520"/>
                      </a:cubicBezTo>
                      <a:cubicBezTo>
                        <a:pt x="724409" y="46117"/>
                        <a:pt x="717419" y="53106"/>
                        <a:pt x="708903" y="53106"/>
                      </a:cubicBezTo>
                      <a:cubicBezTo>
                        <a:pt x="700387" y="53106"/>
                        <a:pt x="693317" y="46117"/>
                        <a:pt x="693317" y="37520"/>
                      </a:cubicBezTo>
                      <a:cubicBezTo>
                        <a:pt x="693317" y="28923"/>
                        <a:pt x="700307" y="21934"/>
                        <a:pt x="708903" y="21934"/>
                      </a:cubicBezTo>
                      <a:close/>
                    </a:path>
                  </a:pathLst>
                </a:custGeom>
                <a:grpFill/>
                <a:ln w="8032"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ADFD96EA-C62D-8E61-3363-0D29853A2B56}"/>
                    </a:ext>
                  </a:extLst>
                </p:cNvPr>
                <p:cNvSpPr/>
                <p:nvPr/>
              </p:nvSpPr>
              <p:spPr>
                <a:xfrm>
                  <a:off x="6245276" y="2464647"/>
                  <a:ext cx="815100" cy="253400"/>
                </a:xfrm>
                <a:custGeom>
                  <a:avLst/>
                  <a:gdLst>
                    <a:gd name="connsiteX0" fmla="*/ 12855 w 815100"/>
                    <a:gd name="connsiteY0" fmla="*/ 93117 h 253400"/>
                    <a:gd name="connsiteX1" fmla="*/ 422040 w 815100"/>
                    <a:gd name="connsiteY1" fmla="*/ 224879 h 253400"/>
                    <a:gd name="connsiteX2" fmla="*/ 458275 w 815100"/>
                    <a:gd name="connsiteY2" fmla="*/ 253401 h 253400"/>
                    <a:gd name="connsiteX3" fmla="*/ 495714 w 815100"/>
                    <a:gd name="connsiteY3" fmla="*/ 215961 h 253400"/>
                    <a:gd name="connsiteX4" fmla="*/ 458275 w 815100"/>
                    <a:gd name="connsiteY4" fmla="*/ 178521 h 253400"/>
                    <a:gd name="connsiteX5" fmla="*/ 423325 w 815100"/>
                    <a:gd name="connsiteY5" fmla="*/ 202945 h 253400"/>
                    <a:gd name="connsiteX6" fmla="*/ 36235 w 815100"/>
                    <a:gd name="connsiteY6" fmla="*/ 80825 h 253400"/>
                    <a:gd name="connsiteX7" fmla="*/ 90385 w 815100"/>
                    <a:gd name="connsiteY7" fmla="*/ 26674 h 253400"/>
                    <a:gd name="connsiteX8" fmla="*/ 804873 w 815100"/>
                    <a:gd name="connsiteY8" fmla="*/ 144617 h 253400"/>
                    <a:gd name="connsiteX9" fmla="*/ 815076 w 815100"/>
                    <a:gd name="connsiteY9" fmla="*/ 132967 h 253400"/>
                    <a:gd name="connsiteX10" fmla="*/ 803427 w 815100"/>
                    <a:gd name="connsiteY10" fmla="*/ 122764 h 253400"/>
                    <a:gd name="connsiteX11" fmla="*/ 93117 w 815100"/>
                    <a:gd name="connsiteY11" fmla="*/ 3535 h 253400"/>
                    <a:gd name="connsiteX12" fmla="*/ 86047 w 815100"/>
                    <a:gd name="connsiteY12" fmla="*/ 0 h 253400"/>
                    <a:gd name="connsiteX13" fmla="*/ 0 w 815100"/>
                    <a:gd name="connsiteY13" fmla="*/ 86047 h 253400"/>
                    <a:gd name="connsiteX14" fmla="*/ 12855 w 815100"/>
                    <a:gd name="connsiteY14" fmla="*/ 93037 h 253400"/>
                    <a:gd name="connsiteX15" fmla="*/ 458275 w 815100"/>
                    <a:gd name="connsiteY15" fmla="*/ 200375 h 253400"/>
                    <a:gd name="connsiteX16" fmla="*/ 473861 w 815100"/>
                    <a:gd name="connsiteY16" fmla="*/ 215961 h 253400"/>
                    <a:gd name="connsiteX17" fmla="*/ 458275 w 815100"/>
                    <a:gd name="connsiteY17" fmla="*/ 231467 h 253400"/>
                    <a:gd name="connsiteX18" fmla="*/ 442688 w 815100"/>
                    <a:gd name="connsiteY18" fmla="*/ 215961 h 253400"/>
                    <a:gd name="connsiteX19" fmla="*/ 458275 w 815100"/>
                    <a:gd name="connsiteY19" fmla="*/ 200375 h 25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100" h="253400">
                      <a:moveTo>
                        <a:pt x="12855" y="93117"/>
                      </a:moveTo>
                      <a:cubicBezTo>
                        <a:pt x="132405" y="157873"/>
                        <a:pt x="270112" y="202142"/>
                        <a:pt x="422040" y="224879"/>
                      </a:cubicBezTo>
                      <a:cubicBezTo>
                        <a:pt x="426057" y="241189"/>
                        <a:pt x="440760" y="253401"/>
                        <a:pt x="458275" y="253401"/>
                      </a:cubicBezTo>
                      <a:cubicBezTo>
                        <a:pt x="478923" y="253401"/>
                        <a:pt x="495714" y="236609"/>
                        <a:pt x="495714" y="215961"/>
                      </a:cubicBezTo>
                      <a:cubicBezTo>
                        <a:pt x="495714" y="195313"/>
                        <a:pt x="478923" y="178521"/>
                        <a:pt x="458275" y="178521"/>
                      </a:cubicBezTo>
                      <a:cubicBezTo>
                        <a:pt x="442206" y="178521"/>
                        <a:pt x="428628" y="188725"/>
                        <a:pt x="423325" y="202945"/>
                      </a:cubicBezTo>
                      <a:cubicBezTo>
                        <a:pt x="280155" y="181333"/>
                        <a:pt x="150000" y="140359"/>
                        <a:pt x="36235" y="80825"/>
                      </a:cubicBezTo>
                      <a:lnTo>
                        <a:pt x="90385" y="26674"/>
                      </a:lnTo>
                      <a:cubicBezTo>
                        <a:pt x="285056" y="122844"/>
                        <a:pt x="525361" y="162533"/>
                        <a:pt x="804873" y="144617"/>
                      </a:cubicBezTo>
                      <a:cubicBezTo>
                        <a:pt x="810899" y="144215"/>
                        <a:pt x="815478" y="138993"/>
                        <a:pt x="815076" y="132967"/>
                      </a:cubicBezTo>
                      <a:cubicBezTo>
                        <a:pt x="814675" y="126941"/>
                        <a:pt x="809372" y="122362"/>
                        <a:pt x="803427" y="122764"/>
                      </a:cubicBezTo>
                      <a:cubicBezTo>
                        <a:pt x="524477" y="140680"/>
                        <a:pt x="285457" y="100509"/>
                        <a:pt x="93117" y="3535"/>
                      </a:cubicBezTo>
                      <a:lnTo>
                        <a:pt x="86047" y="0"/>
                      </a:lnTo>
                      <a:lnTo>
                        <a:pt x="0" y="86047"/>
                      </a:lnTo>
                      <a:lnTo>
                        <a:pt x="12855" y="93037"/>
                      </a:lnTo>
                      <a:close/>
                      <a:moveTo>
                        <a:pt x="458275" y="200375"/>
                      </a:moveTo>
                      <a:cubicBezTo>
                        <a:pt x="466871" y="200375"/>
                        <a:pt x="473861" y="207364"/>
                        <a:pt x="473861" y="215961"/>
                      </a:cubicBezTo>
                      <a:cubicBezTo>
                        <a:pt x="473861" y="224558"/>
                        <a:pt x="466871" y="231467"/>
                        <a:pt x="458275" y="231467"/>
                      </a:cubicBezTo>
                      <a:cubicBezTo>
                        <a:pt x="449678" y="231467"/>
                        <a:pt x="442688" y="224477"/>
                        <a:pt x="442688" y="215961"/>
                      </a:cubicBezTo>
                      <a:cubicBezTo>
                        <a:pt x="442688" y="207445"/>
                        <a:pt x="449678" y="200375"/>
                        <a:pt x="458275" y="200375"/>
                      </a:cubicBezTo>
                      <a:close/>
                    </a:path>
                  </a:pathLst>
                </a:custGeom>
                <a:grpFill/>
                <a:ln w="8032"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D722EA2F-0775-DED0-C333-1843213FD4B3}"/>
                    </a:ext>
                  </a:extLst>
                </p:cNvPr>
                <p:cNvSpPr/>
                <p:nvPr/>
              </p:nvSpPr>
              <p:spPr>
                <a:xfrm>
                  <a:off x="5506606" y="4391344"/>
                  <a:ext cx="472334" cy="315425"/>
                </a:xfrm>
                <a:custGeom>
                  <a:avLst/>
                  <a:gdLst>
                    <a:gd name="connsiteX0" fmla="*/ 391992 w 472334"/>
                    <a:gd name="connsiteY0" fmla="*/ 151607 h 315425"/>
                    <a:gd name="connsiteX1" fmla="*/ 377289 w 472334"/>
                    <a:gd name="connsiteY1" fmla="*/ 156347 h 315425"/>
                    <a:gd name="connsiteX2" fmla="*/ 382029 w 472334"/>
                    <a:gd name="connsiteY2" fmla="*/ 171050 h 315425"/>
                    <a:gd name="connsiteX3" fmla="*/ 450401 w 472334"/>
                    <a:gd name="connsiteY3" fmla="*/ 203829 h 315425"/>
                    <a:gd name="connsiteX4" fmla="*/ 450401 w 472334"/>
                    <a:gd name="connsiteY4" fmla="*/ 282726 h 315425"/>
                    <a:gd name="connsiteX5" fmla="*/ 68934 w 472334"/>
                    <a:gd name="connsiteY5" fmla="*/ 51580 h 315425"/>
                    <a:gd name="connsiteX6" fmla="*/ 72469 w 472334"/>
                    <a:gd name="connsiteY6" fmla="*/ 36235 h 315425"/>
                    <a:gd name="connsiteX7" fmla="*/ 36234 w 472334"/>
                    <a:gd name="connsiteY7" fmla="*/ 0 h 315425"/>
                    <a:gd name="connsiteX8" fmla="*/ 0 w 472334"/>
                    <a:gd name="connsiteY8" fmla="*/ 36235 h 315425"/>
                    <a:gd name="connsiteX9" fmla="*/ 36234 w 472334"/>
                    <a:gd name="connsiteY9" fmla="*/ 72469 h 315425"/>
                    <a:gd name="connsiteX10" fmla="*/ 54070 w 472334"/>
                    <a:gd name="connsiteY10" fmla="*/ 67568 h 315425"/>
                    <a:gd name="connsiteX11" fmla="*/ 457230 w 472334"/>
                    <a:gd name="connsiteY11" fmla="*/ 309239 h 315425"/>
                    <a:gd name="connsiteX12" fmla="*/ 472334 w 472334"/>
                    <a:gd name="connsiteY12" fmla="*/ 315425 h 315425"/>
                    <a:gd name="connsiteX13" fmla="*/ 472334 w 472334"/>
                    <a:gd name="connsiteY13" fmla="*/ 189528 h 315425"/>
                    <a:gd name="connsiteX14" fmla="*/ 465827 w 472334"/>
                    <a:gd name="connsiteY14" fmla="*/ 186636 h 315425"/>
                    <a:gd name="connsiteX15" fmla="*/ 392072 w 472334"/>
                    <a:gd name="connsiteY15" fmla="*/ 151526 h 31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2334" h="315425">
                      <a:moveTo>
                        <a:pt x="391992" y="151607"/>
                      </a:moveTo>
                      <a:cubicBezTo>
                        <a:pt x="386609" y="148875"/>
                        <a:pt x="380021" y="150964"/>
                        <a:pt x="377289" y="156347"/>
                      </a:cubicBezTo>
                      <a:cubicBezTo>
                        <a:pt x="374557" y="161730"/>
                        <a:pt x="376646" y="168318"/>
                        <a:pt x="382029" y="171050"/>
                      </a:cubicBezTo>
                      <a:cubicBezTo>
                        <a:pt x="404445" y="182538"/>
                        <a:pt x="427423" y="193545"/>
                        <a:pt x="450401" y="203829"/>
                      </a:cubicBezTo>
                      <a:lnTo>
                        <a:pt x="450401" y="282726"/>
                      </a:lnTo>
                      <a:cubicBezTo>
                        <a:pt x="310765" y="223593"/>
                        <a:pt x="182780" y="145983"/>
                        <a:pt x="68934" y="51580"/>
                      </a:cubicBezTo>
                      <a:cubicBezTo>
                        <a:pt x="71103" y="46920"/>
                        <a:pt x="72469" y="41778"/>
                        <a:pt x="72469" y="36235"/>
                      </a:cubicBezTo>
                      <a:cubicBezTo>
                        <a:pt x="72469" y="16229"/>
                        <a:pt x="56240" y="0"/>
                        <a:pt x="36234" y="0"/>
                      </a:cubicBezTo>
                      <a:cubicBezTo>
                        <a:pt x="16229" y="0"/>
                        <a:pt x="0" y="16229"/>
                        <a:pt x="0" y="36235"/>
                      </a:cubicBezTo>
                      <a:cubicBezTo>
                        <a:pt x="0" y="56240"/>
                        <a:pt x="16229" y="72469"/>
                        <a:pt x="36234" y="72469"/>
                      </a:cubicBezTo>
                      <a:cubicBezTo>
                        <a:pt x="42742" y="72469"/>
                        <a:pt x="48768" y="70621"/>
                        <a:pt x="54070" y="67568"/>
                      </a:cubicBezTo>
                      <a:cubicBezTo>
                        <a:pt x="173942" y="167113"/>
                        <a:pt x="309319" y="248339"/>
                        <a:pt x="457230" y="309239"/>
                      </a:cubicBezTo>
                      <a:lnTo>
                        <a:pt x="472334" y="315425"/>
                      </a:lnTo>
                      <a:lnTo>
                        <a:pt x="472334" y="189528"/>
                      </a:lnTo>
                      <a:lnTo>
                        <a:pt x="465827" y="186636"/>
                      </a:lnTo>
                      <a:cubicBezTo>
                        <a:pt x="441081" y="175709"/>
                        <a:pt x="416335" y="163899"/>
                        <a:pt x="392072" y="151526"/>
                      </a:cubicBezTo>
                      <a:close/>
                    </a:path>
                  </a:pathLst>
                </a:custGeom>
                <a:grpFill/>
                <a:ln w="8032"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174D8F4D-21C3-6137-D20B-B33073D3269A}"/>
                    </a:ext>
                  </a:extLst>
                </p:cNvPr>
                <p:cNvSpPr/>
                <p:nvPr/>
              </p:nvSpPr>
              <p:spPr>
                <a:xfrm>
                  <a:off x="6634617" y="3143944"/>
                  <a:ext cx="397214" cy="915182"/>
                </a:xfrm>
                <a:custGeom>
                  <a:avLst/>
                  <a:gdLst>
                    <a:gd name="connsiteX0" fmla="*/ 278307 w 397214"/>
                    <a:gd name="connsiteY0" fmla="*/ 9320 h 915182"/>
                    <a:gd name="connsiteX1" fmla="*/ 219576 w 397214"/>
                    <a:gd name="connsiteY1" fmla="*/ 294295 h 915182"/>
                    <a:gd name="connsiteX2" fmla="*/ 4258 w 397214"/>
                    <a:gd name="connsiteY2" fmla="*/ 823351 h 915182"/>
                    <a:gd name="connsiteX3" fmla="*/ 0 w 397214"/>
                    <a:gd name="connsiteY3" fmla="*/ 830663 h 915182"/>
                    <a:gd name="connsiteX4" fmla="*/ 84520 w 397214"/>
                    <a:gd name="connsiteY4" fmla="*/ 915183 h 915182"/>
                    <a:gd name="connsiteX5" fmla="*/ 91751 w 397214"/>
                    <a:gd name="connsiteY5" fmla="*/ 903292 h 915182"/>
                    <a:gd name="connsiteX6" fmla="*/ 261917 w 397214"/>
                    <a:gd name="connsiteY6" fmla="*/ 546651 h 915182"/>
                    <a:gd name="connsiteX7" fmla="*/ 255409 w 397214"/>
                    <a:gd name="connsiteY7" fmla="*/ 532591 h 915182"/>
                    <a:gd name="connsiteX8" fmla="*/ 241349 w 397214"/>
                    <a:gd name="connsiteY8" fmla="*/ 539099 h 915182"/>
                    <a:gd name="connsiteX9" fmla="*/ 80182 w 397214"/>
                    <a:gd name="connsiteY9" fmla="*/ 879993 h 915182"/>
                    <a:gd name="connsiteX10" fmla="*/ 27397 w 397214"/>
                    <a:gd name="connsiteY10" fmla="*/ 827128 h 915182"/>
                    <a:gd name="connsiteX11" fmla="*/ 240707 w 397214"/>
                    <a:gd name="connsiteY11" fmla="*/ 299919 h 915182"/>
                    <a:gd name="connsiteX12" fmla="*/ 298473 w 397214"/>
                    <a:gd name="connsiteY12" fmla="*/ 21934 h 915182"/>
                    <a:gd name="connsiteX13" fmla="*/ 371826 w 397214"/>
                    <a:gd name="connsiteY13" fmla="*/ 21934 h 915182"/>
                    <a:gd name="connsiteX14" fmla="*/ 294697 w 397214"/>
                    <a:gd name="connsiteY14" fmla="*/ 375843 h 915182"/>
                    <a:gd name="connsiteX15" fmla="*/ 259748 w 397214"/>
                    <a:gd name="connsiteY15" fmla="*/ 411917 h 915182"/>
                    <a:gd name="connsiteX16" fmla="*/ 295982 w 397214"/>
                    <a:gd name="connsiteY16" fmla="*/ 448151 h 915182"/>
                    <a:gd name="connsiteX17" fmla="*/ 332217 w 397214"/>
                    <a:gd name="connsiteY17" fmla="*/ 411917 h 915182"/>
                    <a:gd name="connsiteX18" fmla="*/ 315827 w 397214"/>
                    <a:gd name="connsiteY18" fmla="*/ 381628 h 915182"/>
                    <a:gd name="connsiteX19" fmla="*/ 395366 w 397214"/>
                    <a:gd name="connsiteY19" fmla="*/ 12533 h 915182"/>
                    <a:gd name="connsiteX20" fmla="*/ 397214 w 397214"/>
                    <a:gd name="connsiteY20" fmla="*/ 0 h 915182"/>
                    <a:gd name="connsiteX21" fmla="*/ 279753 w 397214"/>
                    <a:gd name="connsiteY21" fmla="*/ 0 h 915182"/>
                    <a:gd name="connsiteX22" fmla="*/ 278307 w 397214"/>
                    <a:gd name="connsiteY22" fmla="*/ 9320 h 9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214" h="915182">
                      <a:moveTo>
                        <a:pt x="278307" y="9320"/>
                      </a:moveTo>
                      <a:cubicBezTo>
                        <a:pt x="263363" y="107418"/>
                        <a:pt x="243599" y="203347"/>
                        <a:pt x="219576" y="294295"/>
                      </a:cubicBezTo>
                      <a:cubicBezTo>
                        <a:pt x="167756" y="490653"/>
                        <a:pt x="95286" y="668692"/>
                        <a:pt x="4258" y="823351"/>
                      </a:cubicBezTo>
                      <a:lnTo>
                        <a:pt x="0" y="830663"/>
                      </a:lnTo>
                      <a:lnTo>
                        <a:pt x="84520" y="915183"/>
                      </a:lnTo>
                      <a:lnTo>
                        <a:pt x="91751" y="903292"/>
                      </a:lnTo>
                      <a:cubicBezTo>
                        <a:pt x="157552" y="794749"/>
                        <a:pt x="214836" y="674718"/>
                        <a:pt x="261917" y="546651"/>
                      </a:cubicBezTo>
                      <a:cubicBezTo>
                        <a:pt x="264006" y="540947"/>
                        <a:pt x="261114" y="534680"/>
                        <a:pt x="255409" y="532591"/>
                      </a:cubicBezTo>
                      <a:cubicBezTo>
                        <a:pt x="249705" y="530502"/>
                        <a:pt x="243438" y="533395"/>
                        <a:pt x="241349" y="539099"/>
                      </a:cubicBezTo>
                      <a:cubicBezTo>
                        <a:pt x="196438" y="661140"/>
                        <a:pt x="142287" y="775789"/>
                        <a:pt x="80182" y="879993"/>
                      </a:cubicBezTo>
                      <a:lnTo>
                        <a:pt x="27397" y="827128"/>
                      </a:lnTo>
                      <a:cubicBezTo>
                        <a:pt x="117381" y="672468"/>
                        <a:pt x="189126" y="495072"/>
                        <a:pt x="240707" y="299919"/>
                      </a:cubicBezTo>
                      <a:cubicBezTo>
                        <a:pt x="264167" y="211060"/>
                        <a:pt x="283609" y="117541"/>
                        <a:pt x="298473" y="21934"/>
                      </a:cubicBezTo>
                      <a:lnTo>
                        <a:pt x="371826" y="21934"/>
                      </a:lnTo>
                      <a:cubicBezTo>
                        <a:pt x="353186" y="144537"/>
                        <a:pt x="327235" y="263444"/>
                        <a:pt x="294697" y="375843"/>
                      </a:cubicBezTo>
                      <a:cubicBezTo>
                        <a:pt x="275254" y="376486"/>
                        <a:pt x="259748" y="392393"/>
                        <a:pt x="259748" y="411917"/>
                      </a:cubicBezTo>
                      <a:cubicBezTo>
                        <a:pt x="259748" y="431440"/>
                        <a:pt x="275977" y="448151"/>
                        <a:pt x="295982" y="448151"/>
                      </a:cubicBezTo>
                      <a:cubicBezTo>
                        <a:pt x="315988" y="448151"/>
                        <a:pt x="332217" y="431922"/>
                        <a:pt x="332217" y="411917"/>
                      </a:cubicBezTo>
                      <a:cubicBezTo>
                        <a:pt x="332217" y="399223"/>
                        <a:pt x="325709" y="388135"/>
                        <a:pt x="315827" y="381628"/>
                      </a:cubicBezTo>
                      <a:cubicBezTo>
                        <a:pt x="349651" y="264488"/>
                        <a:pt x="376486" y="140439"/>
                        <a:pt x="395366" y="12533"/>
                      </a:cubicBezTo>
                      <a:lnTo>
                        <a:pt x="397214" y="0"/>
                      </a:lnTo>
                      <a:lnTo>
                        <a:pt x="279753" y="0"/>
                      </a:lnTo>
                      <a:lnTo>
                        <a:pt x="278307" y="9320"/>
                      </a:lnTo>
                      <a:close/>
                    </a:path>
                  </a:pathLst>
                </a:custGeom>
                <a:grpFill/>
                <a:ln w="8032"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2B16D10F-0EA5-426E-DE9C-E764F382CB44}"/>
                    </a:ext>
                  </a:extLst>
                </p:cNvPr>
                <p:cNvSpPr/>
                <p:nvPr/>
              </p:nvSpPr>
              <p:spPr>
                <a:xfrm>
                  <a:off x="5152937" y="3750209"/>
                  <a:ext cx="385403" cy="613737"/>
                </a:xfrm>
                <a:custGeom>
                  <a:avLst/>
                  <a:gdLst>
                    <a:gd name="connsiteX0" fmla="*/ 377771 w 385403"/>
                    <a:gd name="connsiteY0" fmla="*/ 523754 h 613737"/>
                    <a:gd name="connsiteX1" fmla="*/ 228414 w 385403"/>
                    <a:gd name="connsiteY1" fmla="*/ 346759 h 613737"/>
                    <a:gd name="connsiteX2" fmla="*/ 62266 w 385403"/>
                    <a:gd name="connsiteY2" fmla="*/ 61301 h 613737"/>
                    <a:gd name="connsiteX3" fmla="*/ 72469 w 385403"/>
                    <a:gd name="connsiteY3" fmla="*/ 36234 h 613737"/>
                    <a:gd name="connsiteX4" fmla="*/ 36235 w 385403"/>
                    <a:gd name="connsiteY4" fmla="*/ 0 h 613737"/>
                    <a:gd name="connsiteX5" fmla="*/ 0 w 385403"/>
                    <a:gd name="connsiteY5" fmla="*/ 36234 h 613737"/>
                    <a:gd name="connsiteX6" fmla="*/ 36235 w 385403"/>
                    <a:gd name="connsiteY6" fmla="*/ 72469 h 613737"/>
                    <a:gd name="connsiteX7" fmla="*/ 43064 w 385403"/>
                    <a:gd name="connsiteY7" fmla="*/ 71746 h 613737"/>
                    <a:gd name="connsiteX8" fmla="*/ 210658 w 385403"/>
                    <a:gd name="connsiteY8" fmla="*/ 359533 h 613737"/>
                    <a:gd name="connsiteX9" fmla="*/ 354552 w 385403"/>
                    <a:gd name="connsiteY9" fmla="*/ 531306 h 613737"/>
                    <a:gd name="connsiteX10" fmla="*/ 303294 w 385403"/>
                    <a:gd name="connsiteY10" fmla="*/ 582564 h 613737"/>
                    <a:gd name="connsiteX11" fmla="*/ 98018 w 385403"/>
                    <a:gd name="connsiteY11" fmla="*/ 322415 h 613737"/>
                    <a:gd name="connsiteX12" fmla="*/ 82914 w 385403"/>
                    <a:gd name="connsiteY12" fmla="*/ 319121 h 613737"/>
                    <a:gd name="connsiteX13" fmla="*/ 79620 w 385403"/>
                    <a:gd name="connsiteY13" fmla="*/ 334225 h 613737"/>
                    <a:gd name="connsiteX14" fmla="*/ 295500 w 385403"/>
                    <a:gd name="connsiteY14" fmla="*/ 605864 h 613737"/>
                    <a:gd name="connsiteX15" fmla="*/ 303213 w 385403"/>
                    <a:gd name="connsiteY15" fmla="*/ 613737 h 613737"/>
                    <a:gd name="connsiteX16" fmla="*/ 385404 w 385403"/>
                    <a:gd name="connsiteY16" fmla="*/ 531547 h 613737"/>
                    <a:gd name="connsiteX17" fmla="*/ 377771 w 385403"/>
                    <a:gd name="connsiteY17" fmla="*/ 523834 h 61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403" h="613737">
                      <a:moveTo>
                        <a:pt x="377771" y="523754"/>
                      </a:moveTo>
                      <a:cubicBezTo>
                        <a:pt x="324343" y="469683"/>
                        <a:pt x="274129" y="410149"/>
                        <a:pt x="228414" y="346759"/>
                      </a:cubicBezTo>
                      <a:cubicBezTo>
                        <a:pt x="166309" y="260632"/>
                        <a:pt x="110552" y="164783"/>
                        <a:pt x="62266" y="61301"/>
                      </a:cubicBezTo>
                      <a:cubicBezTo>
                        <a:pt x="68532" y="54793"/>
                        <a:pt x="72469" y="45956"/>
                        <a:pt x="72469" y="36234"/>
                      </a:cubicBezTo>
                      <a:cubicBezTo>
                        <a:pt x="72469" y="16229"/>
                        <a:pt x="56240" y="0"/>
                        <a:pt x="36235" y="0"/>
                      </a:cubicBezTo>
                      <a:cubicBezTo>
                        <a:pt x="16229" y="0"/>
                        <a:pt x="0" y="16229"/>
                        <a:pt x="0" y="36234"/>
                      </a:cubicBezTo>
                      <a:cubicBezTo>
                        <a:pt x="0" y="56240"/>
                        <a:pt x="16229" y="72469"/>
                        <a:pt x="36235" y="72469"/>
                      </a:cubicBezTo>
                      <a:cubicBezTo>
                        <a:pt x="38565" y="72469"/>
                        <a:pt x="40814" y="72228"/>
                        <a:pt x="43064" y="71746"/>
                      </a:cubicBezTo>
                      <a:cubicBezTo>
                        <a:pt x="91832" y="176031"/>
                        <a:pt x="148072" y="272603"/>
                        <a:pt x="210658" y="359533"/>
                      </a:cubicBezTo>
                      <a:cubicBezTo>
                        <a:pt x="254847" y="420754"/>
                        <a:pt x="303213" y="478521"/>
                        <a:pt x="354552" y="531306"/>
                      </a:cubicBezTo>
                      <a:lnTo>
                        <a:pt x="303294" y="582564"/>
                      </a:lnTo>
                      <a:cubicBezTo>
                        <a:pt x="227932" y="505034"/>
                        <a:pt x="158918" y="417541"/>
                        <a:pt x="98018" y="322415"/>
                      </a:cubicBezTo>
                      <a:cubicBezTo>
                        <a:pt x="94804" y="317353"/>
                        <a:pt x="87975" y="315827"/>
                        <a:pt x="82914" y="319121"/>
                      </a:cubicBezTo>
                      <a:cubicBezTo>
                        <a:pt x="77852" y="322335"/>
                        <a:pt x="76326" y="329164"/>
                        <a:pt x="79620" y="334225"/>
                      </a:cubicBezTo>
                      <a:cubicBezTo>
                        <a:pt x="143412" y="433930"/>
                        <a:pt x="216041" y="525280"/>
                        <a:pt x="295500" y="605864"/>
                      </a:cubicBezTo>
                      <a:lnTo>
                        <a:pt x="303213" y="613737"/>
                      </a:lnTo>
                      <a:lnTo>
                        <a:pt x="385404" y="531547"/>
                      </a:lnTo>
                      <a:lnTo>
                        <a:pt x="377771" y="523834"/>
                      </a:lnTo>
                      <a:close/>
                    </a:path>
                  </a:pathLst>
                </a:custGeom>
                <a:grpFill/>
                <a:ln w="8032"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9817145A-C654-FF03-9A03-660BF8F6AFF5}"/>
                    </a:ext>
                  </a:extLst>
                </p:cNvPr>
                <p:cNvSpPr/>
                <p:nvPr/>
              </p:nvSpPr>
              <p:spPr>
                <a:xfrm>
                  <a:off x="5212070" y="3343836"/>
                  <a:ext cx="327717" cy="733367"/>
                </a:xfrm>
                <a:custGeom>
                  <a:avLst/>
                  <a:gdLst>
                    <a:gd name="connsiteX0" fmla="*/ 245768 w 327717"/>
                    <a:gd name="connsiteY0" fmla="*/ 698017 h 733367"/>
                    <a:gd name="connsiteX1" fmla="*/ 79379 w 327717"/>
                    <a:gd name="connsiteY1" fmla="*/ 407980 h 733367"/>
                    <a:gd name="connsiteX2" fmla="*/ 64917 w 327717"/>
                    <a:gd name="connsiteY2" fmla="*/ 402517 h 733367"/>
                    <a:gd name="connsiteX3" fmla="*/ 59454 w 327717"/>
                    <a:gd name="connsiteY3" fmla="*/ 416978 h 733367"/>
                    <a:gd name="connsiteX4" fmla="*/ 228093 w 327717"/>
                    <a:gd name="connsiteY4" fmla="*/ 710791 h 733367"/>
                    <a:gd name="connsiteX5" fmla="*/ 233636 w 327717"/>
                    <a:gd name="connsiteY5" fmla="*/ 718263 h 733367"/>
                    <a:gd name="connsiteX6" fmla="*/ 244804 w 327717"/>
                    <a:gd name="connsiteY6" fmla="*/ 733368 h 733367"/>
                    <a:gd name="connsiteX7" fmla="*/ 327718 w 327717"/>
                    <a:gd name="connsiteY7" fmla="*/ 650454 h 733367"/>
                    <a:gd name="connsiteX8" fmla="*/ 322254 w 327717"/>
                    <a:gd name="connsiteY8" fmla="*/ 642902 h 733367"/>
                    <a:gd name="connsiteX9" fmla="*/ 57927 w 327717"/>
                    <a:gd name="connsiteY9" fmla="*/ 68693 h 733367"/>
                    <a:gd name="connsiteX10" fmla="*/ 74879 w 327717"/>
                    <a:gd name="connsiteY10" fmla="*/ 37440 h 733367"/>
                    <a:gd name="connsiteX11" fmla="*/ 37440 w 327717"/>
                    <a:gd name="connsiteY11" fmla="*/ 0 h 733367"/>
                    <a:gd name="connsiteX12" fmla="*/ 0 w 327717"/>
                    <a:gd name="connsiteY12" fmla="*/ 37440 h 733367"/>
                    <a:gd name="connsiteX13" fmla="*/ 36877 w 327717"/>
                    <a:gd name="connsiteY13" fmla="*/ 74799 h 733367"/>
                    <a:gd name="connsiteX14" fmla="*/ 299036 w 327717"/>
                    <a:gd name="connsiteY14" fmla="*/ 648124 h 733367"/>
                    <a:gd name="connsiteX15" fmla="*/ 247214 w 327717"/>
                    <a:gd name="connsiteY15" fmla="*/ 699945 h 733367"/>
                    <a:gd name="connsiteX16" fmla="*/ 245768 w 327717"/>
                    <a:gd name="connsiteY16" fmla="*/ 698017 h 733367"/>
                    <a:gd name="connsiteX17" fmla="*/ 21853 w 327717"/>
                    <a:gd name="connsiteY17" fmla="*/ 37440 h 733367"/>
                    <a:gd name="connsiteX18" fmla="*/ 37440 w 327717"/>
                    <a:gd name="connsiteY18" fmla="*/ 21853 h 733367"/>
                    <a:gd name="connsiteX19" fmla="*/ 52946 w 327717"/>
                    <a:gd name="connsiteY19" fmla="*/ 37440 h 733367"/>
                    <a:gd name="connsiteX20" fmla="*/ 37440 w 327717"/>
                    <a:gd name="connsiteY20" fmla="*/ 52946 h 733367"/>
                    <a:gd name="connsiteX21" fmla="*/ 21853 w 327717"/>
                    <a:gd name="connsiteY21" fmla="*/ 37440 h 73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7717" h="733367">
                      <a:moveTo>
                        <a:pt x="245768" y="698017"/>
                      </a:moveTo>
                      <a:cubicBezTo>
                        <a:pt x="183101" y="611086"/>
                        <a:pt x="127102" y="513470"/>
                        <a:pt x="79379" y="407980"/>
                      </a:cubicBezTo>
                      <a:cubicBezTo>
                        <a:pt x="76888" y="402436"/>
                        <a:pt x="70380" y="400026"/>
                        <a:pt x="64917" y="402517"/>
                      </a:cubicBezTo>
                      <a:cubicBezTo>
                        <a:pt x="59454" y="405007"/>
                        <a:pt x="56963" y="411515"/>
                        <a:pt x="59454" y="416978"/>
                      </a:cubicBezTo>
                      <a:cubicBezTo>
                        <a:pt x="107820" y="523914"/>
                        <a:pt x="164542" y="622736"/>
                        <a:pt x="228093" y="710791"/>
                      </a:cubicBezTo>
                      <a:cubicBezTo>
                        <a:pt x="229941" y="713282"/>
                        <a:pt x="231789" y="715773"/>
                        <a:pt x="233636" y="718263"/>
                      </a:cubicBezTo>
                      <a:lnTo>
                        <a:pt x="244804" y="733368"/>
                      </a:lnTo>
                      <a:lnTo>
                        <a:pt x="327718" y="650454"/>
                      </a:lnTo>
                      <a:lnTo>
                        <a:pt x="322254" y="642902"/>
                      </a:lnTo>
                      <a:cubicBezTo>
                        <a:pt x="208007" y="484386"/>
                        <a:pt x="119068" y="291242"/>
                        <a:pt x="57927" y="68693"/>
                      </a:cubicBezTo>
                      <a:cubicBezTo>
                        <a:pt x="68131" y="62025"/>
                        <a:pt x="74879" y="50536"/>
                        <a:pt x="74879" y="37440"/>
                      </a:cubicBezTo>
                      <a:cubicBezTo>
                        <a:pt x="74879" y="16792"/>
                        <a:pt x="58088" y="0"/>
                        <a:pt x="37440" y="0"/>
                      </a:cubicBezTo>
                      <a:cubicBezTo>
                        <a:pt x="16792" y="0"/>
                        <a:pt x="0" y="16792"/>
                        <a:pt x="0" y="37440"/>
                      </a:cubicBezTo>
                      <a:cubicBezTo>
                        <a:pt x="0" y="58088"/>
                        <a:pt x="16551" y="74558"/>
                        <a:pt x="36877" y="74799"/>
                      </a:cubicBezTo>
                      <a:cubicBezTo>
                        <a:pt x="97777" y="296223"/>
                        <a:pt x="185913" y="489046"/>
                        <a:pt x="299036" y="648124"/>
                      </a:cubicBezTo>
                      <a:lnTo>
                        <a:pt x="247214" y="699945"/>
                      </a:lnTo>
                      <a:cubicBezTo>
                        <a:pt x="246732" y="699302"/>
                        <a:pt x="246250" y="698660"/>
                        <a:pt x="245768" y="698017"/>
                      </a:cubicBezTo>
                      <a:close/>
                      <a:moveTo>
                        <a:pt x="21853" y="37440"/>
                      </a:moveTo>
                      <a:cubicBezTo>
                        <a:pt x="21853" y="28843"/>
                        <a:pt x="28843" y="21853"/>
                        <a:pt x="37440" y="21853"/>
                      </a:cubicBezTo>
                      <a:cubicBezTo>
                        <a:pt x="46036" y="21853"/>
                        <a:pt x="52946" y="28843"/>
                        <a:pt x="52946" y="37440"/>
                      </a:cubicBezTo>
                      <a:cubicBezTo>
                        <a:pt x="52946" y="46036"/>
                        <a:pt x="45956" y="52946"/>
                        <a:pt x="37440" y="52946"/>
                      </a:cubicBezTo>
                      <a:cubicBezTo>
                        <a:pt x="28923" y="52946"/>
                        <a:pt x="21853" y="45956"/>
                        <a:pt x="21853" y="37440"/>
                      </a:cubicBezTo>
                      <a:close/>
                    </a:path>
                  </a:pathLst>
                </a:custGeom>
                <a:grpFill/>
                <a:ln w="8032"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6F2E05C7-8ED6-160F-9DD4-4CC66A0AB9C5}"/>
                    </a:ext>
                  </a:extLst>
                </p:cNvPr>
                <p:cNvSpPr/>
                <p:nvPr/>
              </p:nvSpPr>
              <p:spPr>
                <a:xfrm>
                  <a:off x="5160168" y="2818717"/>
                  <a:ext cx="319780" cy="904818"/>
                </a:xfrm>
                <a:custGeom>
                  <a:avLst/>
                  <a:gdLst>
                    <a:gd name="connsiteX0" fmla="*/ 53267 w 319780"/>
                    <a:gd name="connsiteY0" fmla="*/ 452731 h 904818"/>
                    <a:gd name="connsiteX1" fmla="*/ 55115 w 319780"/>
                    <a:gd name="connsiteY1" fmla="*/ 461408 h 904818"/>
                    <a:gd name="connsiteX2" fmla="*/ 151446 w 319780"/>
                    <a:gd name="connsiteY2" fmla="*/ 461408 h 904818"/>
                    <a:gd name="connsiteX3" fmla="*/ 173620 w 319780"/>
                    <a:gd name="connsiteY3" fmla="*/ 552918 h 904818"/>
                    <a:gd name="connsiteX4" fmla="*/ 298955 w 319780"/>
                    <a:gd name="connsiteY4" fmla="*/ 898633 h 904818"/>
                    <a:gd name="connsiteX5" fmla="*/ 308837 w 319780"/>
                    <a:gd name="connsiteY5" fmla="*/ 904819 h 904818"/>
                    <a:gd name="connsiteX6" fmla="*/ 313577 w 319780"/>
                    <a:gd name="connsiteY6" fmla="*/ 903774 h 904818"/>
                    <a:gd name="connsiteX7" fmla="*/ 318719 w 319780"/>
                    <a:gd name="connsiteY7" fmla="*/ 889152 h 904818"/>
                    <a:gd name="connsiteX8" fmla="*/ 194831 w 319780"/>
                    <a:gd name="connsiteY8" fmla="*/ 547294 h 904818"/>
                    <a:gd name="connsiteX9" fmla="*/ 170969 w 319780"/>
                    <a:gd name="connsiteY9" fmla="*/ 448071 h 904818"/>
                    <a:gd name="connsiteX10" fmla="*/ 169121 w 319780"/>
                    <a:gd name="connsiteY10" fmla="*/ 439474 h 904818"/>
                    <a:gd name="connsiteX11" fmla="*/ 72951 w 319780"/>
                    <a:gd name="connsiteY11" fmla="*/ 439474 h 904818"/>
                    <a:gd name="connsiteX12" fmla="*/ 23299 w 319780"/>
                    <a:gd name="connsiteY12" fmla="*/ 70380 h 904818"/>
                    <a:gd name="connsiteX13" fmla="*/ 150964 w 319780"/>
                    <a:gd name="connsiteY13" fmla="*/ 54954 h 904818"/>
                    <a:gd name="connsiteX14" fmla="*/ 183824 w 319780"/>
                    <a:gd name="connsiteY14" fmla="*/ 74879 h 904818"/>
                    <a:gd name="connsiteX15" fmla="*/ 221264 w 319780"/>
                    <a:gd name="connsiteY15" fmla="*/ 37440 h 904818"/>
                    <a:gd name="connsiteX16" fmla="*/ 183824 w 319780"/>
                    <a:gd name="connsiteY16" fmla="*/ 0 h 904818"/>
                    <a:gd name="connsiteX17" fmla="*/ 146786 w 319780"/>
                    <a:gd name="connsiteY17" fmla="*/ 33342 h 904818"/>
                    <a:gd name="connsiteX18" fmla="*/ 10766 w 319780"/>
                    <a:gd name="connsiteY18" fmla="*/ 49330 h 904818"/>
                    <a:gd name="connsiteX19" fmla="*/ 0 w 319780"/>
                    <a:gd name="connsiteY19" fmla="*/ 50214 h 904818"/>
                    <a:gd name="connsiteX20" fmla="*/ 723 w 319780"/>
                    <a:gd name="connsiteY20" fmla="*/ 60980 h 904818"/>
                    <a:gd name="connsiteX21" fmla="*/ 53267 w 319780"/>
                    <a:gd name="connsiteY21" fmla="*/ 452570 h 904818"/>
                    <a:gd name="connsiteX22" fmla="*/ 183824 w 319780"/>
                    <a:gd name="connsiteY22" fmla="*/ 22094 h 904818"/>
                    <a:gd name="connsiteX23" fmla="*/ 199410 w 319780"/>
                    <a:gd name="connsiteY23" fmla="*/ 37681 h 904818"/>
                    <a:gd name="connsiteX24" fmla="*/ 183824 w 319780"/>
                    <a:gd name="connsiteY24" fmla="*/ 53187 h 904818"/>
                    <a:gd name="connsiteX25" fmla="*/ 168318 w 319780"/>
                    <a:gd name="connsiteY25" fmla="*/ 37681 h 904818"/>
                    <a:gd name="connsiteX26" fmla="*/ 183824 w 319780"/>
                    <a:gd name="connsiteY26" fmla="*/ 22094 h 9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780" h="904818">
                      <a:moveTo>
                        <a:pt x="53267" y="452731"/>
                      </a:moveTo>
                      <a:lnTo>
                        <a:pt x="55115" y="461408"/>
                      </a:lnTo>
                      <a:lnTo>
                        <a:pt x="151446" y="461408"/>
                      </a:lnTo>
                      <a:cubicBezTo>
                        <a:pt x="158275" y="492259"/>
                        <a:pt x="165747" y="523031"/>
                        <a:pt x="173620" y="552918"/>
                      </a:cubicBezTo>
                      <a:cubicBezTo>
                        <a:pt x="206561" y="677529"/>
                        <a:pt x="248741" y="793866"/>
                        <a:pt x="298955" y="898633"/>
                      </a:cubicBezTo>
                      <a:cubicBezTo>
                        <a:pt x="300803" y="902569"/>
                        <a:pt x="304740" y="904819"/>
                        <a:pt x="308837" y="904819"/>
                      </a:cubicBezTo>
                      <a:cubicBezTo>
                        <a:pt x="310444" y="904819"/>
                        <a:pt x="312051" y="904497"/>
                        <a:pt x="313577" y="903774"/>
                      </a:cubicBezTo>
                      <a:cubicBezTo>
                        <a:pt x="319041" y="901123"/>
                        <a:pt x="321290" y="894615"/>
                        <a:pt x="318719" y="889152"/>
                      </a:cubicBezTo>
                      <a:cubicBezTo>
                        <a:pt x="269067" y="785671"/>
                        <a:pt x="227370" y="670620"/>
                        <a:pt x="194831" y="547294"/>
                      </a:cubicBezTo>
                      <a:cubicBezTo>
                        <a:pt x="186234" y="514916"/>
                        <a:pt x="178200" y="481493"/>
                        <a:pt x="170969" y="448071"/>
                      </a:cubicBezTo>
                      <a:lnTo>
                        <a:pt x="169121" y="439474"/>
                      </a:lnTo>
                      <a:lnTo>
                        <a:pt x="72951" y="439474"/>
                      </a:lnTo>
                      <a:cubicBezTo>
                        <a:pt x="48447" y="320326"/>
                        <a:pt x="31816" y="196277"/>
                        <a:pt x="23299" y="70380"/>
                      </a:cubicBezTo>
                      <a:cubicBezTo>
                        <a:pt x="66604" y="66684"/>
                        <a:pt x="109507" y="61542"/>
                        <a:pt x="150964" y="54954"/>
                      </a:cubicBezTo>
                      <a:cubicBezTo>
                        <a:pt x="157231" y="66765"/>
                        <a:pt x="169523" y="74879"/>
                        <a:pt x="183824" y="74879"/>
                      </a:cubicBezTo>
                      <a:cubicBezTo>
                        <a:pt x="204472" y="74879"/>
                        <a:pt x="221264" y="58088"/>
                        <a:pt x="221264" y="37440"/>
                      </a:cubicBezTo>
                      <a:cubicBezTo>
                        <a:pt x="221264" y="16792"/>
                        <a:pt x="204472" y="0"/>
                        <a:pt x="183824" y="0"/>
                      </a:cubicBezTo>
                      <a:cubicBezTo>
                        <a:pt x="164542" y="0"/>
                        <a:pt x="148875" y="14703"/>
                        <a:pt x="146786" y="33342"/>
                      </a:cubicBezTo>
                      <a:cubicBezTo>
                        <a:pt x="102678" y="40332"/>
                        <a:pt x="56883" y="45715"/>
                        <a:pt x="10766" y="49330"/>
                      </a:cubicBezTo>
                      <a:lnTo>
                        <a:pt x="0" y="50214"/>
                      </a:lnTo>
                      <a:lnTo>
                        <a:pt x="723" y="60980"/>
                      </a:lnTo>
                      <a:cubicBezTo>
                        <a:pt x="9239" y="194590"/>
                        <a:pt x="26915" y="326352"/>
                        <a:pt x="53267" y="452570"/>
                      </a:cubicBezTo>
                      <a:close/>
                      <a:moveTo>
                        <a:pt x="183824" y="22094"/>
                      </a:moveTo>
                      <a:cubicBezTo>
                        <a:pt x="192421" y="22094"/>
                        <a:pt x="199410" y="29084"/>
                        <a:pt x="199410" y="37681"/>
                      </a:cubicBezTo>
                      <a:cubicBezTo>
                        <a:pt x="199410" y="46277"/>
                        <a:pt x="192421" y="53187"/>
                        <a:pt x="183824" y="53187"/>
                      </a:cubicBezTo>
                      <a:cubicBezTo>
                        <a:pt x="175227" y="53187"/>
                        <a:pt x="168318" y="46197"/>
                        <a:pt x="168318" y="37681"/>
                      </a:cubicBezTo>
                      <a:cubicBezTo>
                        <a:pt x="168318" y="29164"/>
                        <a:pt x="175308" y="22094"/>
                        <a:pt x="183824" y="22094"/>
                      </a:cubicBezTo>
                      <a:close/>
                    </a:path>
                  </a:pathLst>
                </a:custGeom>
                <a:grpFill/>
                <a:ln w="8032"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E4C2F837-0A21-8205-59A3-9311C41B1194}"/>
                    </a:ext>
                  </a:extLst>
                </p:cNvPr>
                <p:cNvSpPr/>
                <p:nvPr/>
              </p:nvSpPr>
              <p:spPr>
                <a:xfrm>
                  <a:off x="5260597" y="2883305"/>
                  <a:ext cx="329411" cy="298158"/>
                </a:xfrm>
                <a:custGeom>
                  <a:avLst/>
                  <a:gdLst>
                    <a:gd name="connsiteX0" fmla="*/ 321933 w 329411"/>
                    <a:gd name="connsiteY0" fmla="*/ 21298 h 298158"/>
                    <a:gd name="connsiteX1" fmla="*/ 328843 w 329411"/>
                    <a:gd name="connsiteY1" fmla="*/ 7479 h 298158"/>
                    <a:gd name="connsiteX2" fmla="*/ 315024 w 329411"/>
                    <a:gd name="connsiteY2" fmla="*/ 569 h 298158"/>
                    <a:gd name="connsiteX3" fmla="*/ 11007 w 329411"/>
                    <a:gd name="connsiteY3" fmla="*/ 69182 h 298158"/>
                    <a:gd name="connsiteX4" fmla="*/ 562 w 329411"/>
                    <a:gd name="connsiteY4" fmla="*/ 70548 h 298158"/>
                    <a:gd name="connsiteX5" fmla="*/ 1607 w 329411"/>
                    <a:gd name="connsiteY5" fmla="*/ 81073 h 298158"/>
                    <a:gd name="connsiteX6" fmla="*/ 20086 w 329411"/>
                    <a:gd name="connsiteY6" fmla="*/ 229707 h 298158"/>
                    <a:gd name="connsiteX7" fmla="*/ 0 w 329411"/>
                    <a:gd name="connsiteY7" fmla="*/ 261924 h 298158"/>
                    <a:gd name="connsiteX8" fmla="*/ 36234 w 329411"/>
                    <a:gd name="connsiteY8" fmla="*/ 298159 h 298158"/>
                    <a:gd name="connsiteX9" fmla="*/ 72469 w 329411"/>
                    <a:gd name="connsiteY9" fmla="*/ 261924 h 298158"/>
                    <a:gd name="connsiteX10" fmla="*/ 41617 w 329411"/>
                    <a:gd name="connsiteY10" fmla="*/ 226252 h 298158"/>
                    <a:gd name="connsiteX11" fmla="*/ 24424 w 329411"/>
                    <a:gd name="connsiteY11" fmla="*/ 89509 h 298158"/>
                    <a:gd name="connsiteX12" fmla="*/ 322013 w 329411"/>
                    <a:gd name="connsiteY12" fmla="*/ 21378 h 29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411" h="298158">
                      <a:moveTo>
                        <a:pt x="321933" y="21298"/>
                      </a:moveTo>
                      <a:cubicBezTo>
                        <a:pt x="327637" y="19370"/>
                        <a:pt x="330771" y="13183"/>
                        <a:pt x="328843" y="7479"/>
                      </a:cubicBezTo>
                      <a:cubicBezTo>
                        <a:pt x="326914" y="1775"/>
                        <a:pt x="320808" y="-1359"/>
                        <a:pt x="315024" y="569"/>
                      </a:cubicBezTo>
                      <a:cubicBezTo>
                        <a:pt x="219094" y="32305"/>
                        <a:pt x="116738" y="55443"/>
                        <a:pt x="11007" y="69182"/>
                      </a:cubicBezTo>
                      <a:lnTo>
                        <a:pt x="562" y="70548"/>
                      </a:lnTo>
                      <a:lnTo>
                        <a:pt x="1607" y="81073"/>
                      </a:lnTo>
                      <a:cubicBezTo>
                        <a:pt x="6427" y="131046"/>
                        <a:pt x="12614" y="180858"/>
                        <a:pt x="20086" y="229707"/>
                      </a:cubicBezTo>
                      <a:cubicBezTo>
                        <a:pt x="8275" y="235652"/>
                        <a:pt x="0" y="247784"/>
                        <a:pt x="0" y="261924"/>
                      </a:cubicBezTo>
                      <a:cubicBezTo>
                        <a:pt x="0" y="281930"/>
                        <a:pt x="16229" y="298159"/>
                        <a:pt x="36234" y="298159"/>
                      </a:cubicBezTo>
                      <a:cubicBezTo>
                        <a:pt x="56240" y="298159"/>
                        <a:pt x="72469" y="281930"/>
                        <a:pt x="72469" y="261924"/>
                      </a:cubicBezTo>
                      <a:cubicBezTo>
                        <a:pt x="72469" y="243767"/>
                        <a:pt x="59052" y="228823"/>
                        <a:pt x="41617" y="226252"/>
                      </a:cubicBezTo>
                      <a:cubicBezTo>
                        <a:pt x="34788" y="181260"/>
                        <a:pt x="29004" y="135465"/>
                        <a:pt x="24424" y="89509"/>
                      </a:cubicBezTo>
                      <a:cubicBezTo>
                        <a:pt x="127825" y="75449"/>
                        <a:pt x="227932" y="52471"/>
                        <a:pt x="322013" y="21378"/>
                      </a:cubicBezTo>
                      <a:close/>
                    </a:path>
                  </a:pathLst>
                </a:custGeom>
                <a:grpFill/>
                <a:ln w="8032"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15B36CA-5067-D0B8-CE40-B98C4FB9D67E}"/>
                    </a:ext>
                  </a:extLst>
                </p:cNvPr>
                <p:cNvSpPr/>
                <p:nvPr/>
              </p:nvSpPr>
              <p:spPr>
                <a:xfrm>
                  <a:off x="5373076" y="3095015"/>
                  <a:ext cx="546249" cy="830903"/>
                </a:xfrm>
                <a:custGeom>
                  <a:avLst/>
                  <a:gdLst>
                    <a:gd name="connsiteX0" fmla="*/ 143010 w 546249"/>
                    <a:gd name="connsiteY0" fmla="*/ 228494 h 830903"/>
                    <a:gd name="connsiteX1" fmla="*/ 372790 w 546249"/>
                    <a:gd name="connsiteY1" fmla="*/ 739152 h 830903"/>
                    <a:gd name="connsiteX2" fmla="*/ 422924 w 546249"/>
                    <a:gd name="connsiteY2" fmla="*/ 803426 h 830903"/>
                    <a:gd name="connsiteX3" fmla="*/ 426218 w 546249"/>
                    <a:gd name="connsiteY3" fmla="*/ 807283 h 830903"/>
                    <a:gd name="connsiteX4" fmla="*/ 474102 w 546249"/>
                    <a:gd name="connsiteY4" fmla="*/ 807283 h 830903"/>
                    <a:gd name="connsiteX5" fmla="*/ 508810 w 546249"/>
                    <a:gd name="connsiteY5" fmla="*/ 830904 h 830903"/>
                    <a:gd name="connsiteX6" fmla="*/ 546250 w 546249"/>
                    <a:gd name="connsiteY6" fmla="*/ 793464 h 830903"/>
                    <a:gd name="connsiteX7" fmla="*/ 508810 w 546249"/>
                    <a:gd name="connsiteY7" fmla="*/ 756024 h 830903"/>
                    <a:gd name="connsiteX8" fmla="*/ 472334 w 546249"/>
                    <a:gd name="connsiteY8" fmla="*/ 785349 h 830903"/>
                    <a:gd name="connsiteX9" fmla="*/ 436421 w 546249"/>
                    <a:gd name="connsiteY9" fmla="*/ 785349 h 830903"/>
                    <a:gd name="connsiteX10" fmla="*/ 390546 w 546249"/>
                    <a:gd name="connsiteY10" fmla="*/ 726297 h 830903"/>
                    <a:gd name="connsiteX11" fmla="*/ 164140 w 546249"/>
                    <a:gd name="connsiteY11" fmla="*/ 222871 h 830903"/>
                    <a:gd name="connsiteX12" fmla="*/ 145902 w 546249"/>
                    <a:gd name="connsiteY12" fmla="*/ 148232 h 830903"/>
                    <a:gd name="connsiteX13" fmla="*/ 145179 w 546249"/>
                    <a:gd name="connsiteY13" fmla="*/ 145179 h 830903"/>
                    <a:gd name="connsiteX14" fmla="*/ 0 w 546249"/>
                    <a:gd name="connsiteY14" fmla="*/ 0 h 830903"/>
                    <a:gd name="connsiteX15" fmla="*/ 5544 w 546249"/>
                    <a:gd name="connsiteY15" fmla="*/ 33503 h 830903"/>
                    <a:gd name="connsiteX16" fmla="*/ 51901 w 546249"/>
                    <a:gd name="connsiteY16" fmla="*/ 252517 h 830903"/>
                    <a:gd name="connsiteX17" fmla="*/ 70862 w 546249"/>
                    <a:gd name="connsiteY17" fmla="*/ 319924 h 830903"/>
                    <a:gd name="connsiteX18" fmla="*/ 84440 w 546249"/>
                    <a:gd name="connsiteY18" fmla="*/ 327236 h 830903"/>
                    <a:gd name="connsiteX19" fmla="*/ 91751 w 546249"/>
                    <a:gd name="connsiteY19" fmla="*/ 313658 h 830903"/>
                    <a:gd name="connsiteX20" fmla="*/ 72951 w 546249"/>
                    <a:gd name="connsiteY20" fmla="*/ 246973 h 830903"/>
                    <a:gd name="connsiteX21" fmla="*/ 32860 w 546249"/>
                    <a:gd name="connsiteY21" fmla="*/ 63872 h 830903"/>
                    <a:gd name="connsiteX22" fmla="*/ 125174 w 546249"/>
                    <a:gd name="connsiteY22" fmla="*/ 156186 h 830903"/>
                    <a:gd name="connsiteX23" fmla="*/ 142930 w 546249"/>
                    <a:gd name="connsiteY23" fmla="*/ 228494 h 830903"/>
                    <a:gd name="connsiteX24" fmla="*/ 508810 w 546249"/>
                    <a:gd name="connsiteY24" fmla="*/ 777958 h 830903"/>
                    <a:gd name="connsiteX25" fmla="*/ 524397 w 546249"/>
                    <a:gd name="connsiteY25" fmla="*/ 793464 h 830903"/>
                    <a:gd name="connsiteX26" fmla="*/ 508810 w 546249"/>
                    <a:gd name="connsiteY26" fmla="*/ 809050 h 830903"/>
                    <a:gd name="connsiteX27" fmla="*/ 493304 w 546249"/>
                    <a:gd name="connsiteY27" fmla="*/ 793464 h 830903"/>
                    <a:gd name="connsiteX28" fmla="*/ 508810 w 546249"/>
                    <a:gd name="connsiteY28" fmla="*/ 777958 h 83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6249" h="830903">
                      <a:moveTo>
                        <a:pt x="143010" y="228494"/>
                      </a:moveTo>
                      <a:cubicBezTo>
                        <a:pt x="196116" y="429512"/>
                        <a:pt x="273406" y="601284"/>
                        <a:pt x="372790" y="739152"/>
                      </a:cubicBezTo>
                      <a:cubicBezTo>
                        <a:pt x="388778" y="761327"/>
                        <a:pt x="405650" y="782939"/>
                        <a:pt x="422924" y="803426"/>
                      </a:cubicBezTo>
                      <a:lnTo>
                        <a:pt x="426218" y="807283"/>
                      </a:lnTo>
                      <a:lnTo>
                        <a:pt x="474102" y="807283"/>
                      </a:lnTo>
                      <a:cubicBezTo>
                        <a:pt x="479646" y="821102"/>
                        <a:pt x="493063" y="830904"/>
                        <a:pt x="508810" y="830904"/>
                      </a:cubicBezTo>
                      <a:cubicBezTo>
                        <a:pt x="529458" y="830904"/>
                        <a:pt x="546250" y="814112"/>
                        <a:pt x="546250" y="793464"/>
                      </a:cubicBezTo>
                      <a:cubicBezTo>
                        <a:pt x="546250" y="772816"/>
                        <a:pt x="529458" y="756024"/>
                        <a:pt x="508810" y="756024"/>
                      </a:cubicBezTo>
                      <a:cubicBezTo>
                        <a:pt x="490974" y="756024"/>
                        <a:pt x="476030" y="768638"/>
                        <a:pt x="472334" y="785349"/>
                      </a:cubicBezTo>
                      <a:lnTo>
                        <a:pt x="436421" y="785349"/>
                      </a:lnTo>
                      <a:cubicBezTo>
                        <a:pt x="420594" y="766389"/>
                        <a:pt x="405168" y="746544"/>
                        <a:pt x="390546" y="726297"/>
                      </a:cubicBezTo>
                      <a:cubicBezTo>
                        <a:pt x="292769" y="590679"/>
                        <a:pt x="216604" y="421236"/>
                        <a:pt x="164140" y="222871"/>
                      </a:cubicBezTo>
                      <a:cubicBezTo>
                        <a:pt x="157713" y="198366"/>
                        <a:pt x="151526" y="173299"/>
                        <a:pt x="145902" y="148232"/>
                      </a:cubicBezTo>
                      <a:lnTo>
                        <a:pt x="145179" y="145179"/>
                      </a:lnTo>
                      <a:lnTo>
                        <a:pt x="0" y="0"/>
                      </a:lnTo>
                      <a:lnTo>
                        <a:pt x="5544" y="33503"/>
                      </a:lnTo>
                      <a:cubicBezTo>
                        <a:pt x="18077" y="109989"/>
                        <a:pt x="33664" y="183663"/>
                        <a:pt x="51901" y="252517"/>
                      </a:cubicBezTo>
                      <a:cubicBezTo>
                        <a:pt x="57927" y="275254"/>
                        <a:pt x="64274" y="297911"/>
                        <a:pt x="70862" y="319924"/>
                      </a:cubicBezTo>
                      <a:cubicBezTo>
                        <a:pt x="72630" y="325709"/>
                        <a:pt x="78655" y="329003"/>
                        <a:pt x="84440" y="327236"/>
                      </a:cubicBezTo>
                      <a:cubicBezTo>
                        <a:pt x="90225" y="325468"/>
                        <a:pt x="93519" y="319442"/>
                        <a:pt x="91751" y="313658"/>
                      </a:cubicBezTo>
                      <a:cubicBezTo>
                        <a:pt x="85244" y="291885"/>
                        <a:pt x="78896" y="269469"/>
                        <a:pt x="72951" y="246973"/>
                      </a:cubicBezTo>
                      <a:cubicBezTo>
                        <a:pt x="57606" y="188966"/>
                        <a:pt x="44188" y="127504"/>
                        <a:pt x="32860" y="63872"/>
                      </a:cubicBezTo>
                      <a:lnTo>
                        <a:pt x="125174" y="156186"/>
                      </a:lnTo>
                      <a:cubicBezTo>
                        <a:pt x="130718" y="180450"/>
                        <a:pt x="136663" y="204794"/>
                        <a:pt x="142930" y="228494"/>
                      </a:cubicBezTo>
                      <a:close/>
                      <a:moveTo>
                        <a:pt x="508810" y="777958"/>
                      </a:moveTo>
                      <a:cubicBezTo>
                        <a:pt x="517407" y="777958"/>
                        <a:pt x="524397" y="784948"/>
                        <a:pt x="524397" y="793464"/>
                      </a:cubicBezTo>
                      <a:cubicBezTo>
                        <a:pt x="524397" y="801980"/>
                        <a:pt x="517407" y="809050"/>
                        <a:pt x="508810" y="809050"/>
                      </a:cubicBezTo>
                      <a:cubicBezTo>
                        <a:pt x="500213" y="809050"/>
                        <a:pt x="493304" y="802061"/>
                        <a:pt x="493304" y="793464"/>
                      </a:cubicBezTo>
                      <a:cubicBezTo>
                        <a:pt x="493304" y="784867"/>
                        <a:pt x="500294" y="777958"/>
                        <a:pt x="508810" y="777958"/>
                      </a:cubicBezTo>
                      <a:close/>
                    </a:path>
                  </a:pathLst>
                </a:custGeom>
                <a:grpFill/>
                <a:ln w="8032"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70DC085E-0B56-3652-701D-A27BC984402B}"/>
                    </a:ext>
                  </a:extLst>
                </p:cNvPr>
                <p:cNvSpPr/>
                <p:nvPr/>
              </p:nvSpPr>
              <p:spPr>
                <a:xfrm>
                  <a:off x="6052933" y="4090300"/>
                  <a:ext cx="644270" cy="568102"/>
                </a:xfrm>
                <a:custGeom>
                  <a:avLst/>
                  <a:gdLst>
                    <a:gd name="connsiteX0" fmla="*/ 606751 w 644270"/>
                    <a:gd name="connsiteY0" fmla="*/ 0 h 568102"/>
                    <a:gd name="connsiteX1" fmla="*/ 569311 w 644270"/>
                    <a:gd name="connsiteY1" fmla="*/ 37440 h 568102"/>
                    <a:gd name="connsiteX2" fmla="*/ 578149 w 644270"/>
                    <a:gd name="connsiteY2" fmla="*/ 61301 h 568102"/>
                    <a:gd name="connsiteX3" fmla="*/ 6109 w 644270"/>
                    <a:gd name="connsiteY3" fmla="*/ 547374 h 568102"/>
                    <a:gd name="connsiteX4" fmla="*/ 1128 w 644270"/>
                    <a:gd name="connsiteY4" fmla="*/ 561997 h 568102"/>
                    <a:gd name="connsiteX5" fmla="*/ 10929 w 644270"/>
                    <a:gd name="connsiteY5" fmla="*/ 568103 h 568102"/>
                    <a:gd name="connsiteX6" fmla="*/ 15750 w 644270"/>
                    <a:gd name="connsiteY6" fmla="*/ 566978 h 568102"/>
                    <a:gd name="connsiteX7" fmla="*/ 596547 w 644270"/>
                    <a:gd name="connsiteY7" fmla="*/ 73272 h 568102"/>
                    <a:gd name="connsiteX8" fmla="*/ 606831 w 644270"/>
                    <a:gd name="connsiteY8" fmla="*/ 74879 h 568102"/>
                    <a:gd name="connsiteX9" fmla="*/ 644271 w 644270"/>
                    <a:gd name="connsiteY9" fmla="*/ 37440 h 568102"/>
                    <a:gd name="connsiteX10" fmla="*/ 606831 w 644270"/>
                    <a:gd name="connsiteY10" fmla="*/ 0 h 568102"/>
                    <a:gd name="connsiteX11" fmla="*/ 606751 w 644270"/>
                    <a:gd name="connsiteY11" fmla="*/ 52946 h 568102"/>
                    <a:gd name="connsiteX12" fmla="*/ 591164 w 644270"/>
                    <a:gd name="connsiteY12" fmla="*/ 37359 h 568102"/>
                    <a:gd name="connsiteX13" fmla="*/ 606751 w 644270"/>
                    <a:gd name="connsiteY13" fmla="*/ 21773 h 568102"/>
                    <a:gd name="connsiteX14" fmla="*/ 622337 w 644270"/>
                    <a:gd name="connsiteY14" fmla="*/ 37359 h 568102"/>
                    <a:gd name="connsiteX15" fmla="*/ 606751 w 644270"/>
                    <a:gd name="connsiteY15" fmla="*/ 52946 h 56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270" h="568102">
                      <a:moveTo>
                        <a:pt x="606751" y="0"/>
                      </a:moveTo>
                      <a:cubicBezTo>
                        <a:pt x="586103" y="0"/>
                        <a:pt x="569311" y="16792"/>
                        <a:pt x="569311" y="37440"/>
                      </a:cubicBezTo>
                      <a:cubicBezTo>
                        <a:pt x="569311" y="46518"/>
                        <a:pt x="572685" y="54794"/>
                        <a:pt x="578149" y="61301"/>
                      </a:cubicBezTo>
                      <a:cubicBezTo>
                        <a:pt x="426140" y="272281"/>
                        <a:pt x="233800" y="435778"/>
                        <a:pt x="6109" y="547374"/>
                      </a:cubicBezTo>
                      <a:cubicBezTo>
                        <a:pt x="646" y="550026"/>
                        <a:pt x="-1524" y="556614"/>
                        <a:pt x="1128" y="561997"/>
                      </a:cubicBezTo>
                      <a:cubicBezTo>
                        <a:pt x="3056" y="565853"/>
                        <a:pt x="6912" y="568103"/>
                        <a:pt x="10929" y="568103"/>
                      </a:cubicBezTo>
                      <a:cubicBezTo>
                        <a:pt x="12536" y="568103"/>
                        <a:pt x="14143" y="567782"/>
                        <a:pt x="15750" y="566978"/>
                      </a:cubicBezTo>
                      <a:cubicBezTo>
                        <a:pt x="246976" y="453695"/>
                        <a:pt x="442370" y="287546"/>
                        <a:pt x="596547" y="73272"/>
                      </a:cubicBezTo>
                      <a:cubicBezTo>
                        <a:pt x="599841" y="74237"/>
                        <a:pt x="603216" y="74879"/>
                        <a:pt x="606831" y="74879"/>
                      </a:cubicBezTo>
                      <a:cubicBezTo>
                        <a:pt x="627479" y="74879"/>
                        <a:pt x="644271" y="58088"/>
                        <a:pt x="644271" y="37440"/>
                      </a:cubicBezTo>
                      <a:cubicBezTo>
                        <a:pt x="644271" y="16792"/>
                        <a:pt x="627479" y="0"/>
                        <a:pt x="606831" y="0"/>
                      </a:cubicBezTo>
                      <a:close/>
                      <a:moveTo>
                        <a:pt x="606751" y="52946"/>
                      </a:moveTo>
                      <a:cubicBezTo>
                        <a:pt x="598154" y="52946"/>
                        <a:pt x="591164" y="45956"/>
                        <a:pt x="591164" y="37359"/>
                      </a:cubicBezTo>
                      <a:cubicBezTo>
                        <a:pt x="591164" y="28763"/>
                        <a:pt x="598154" y="21773"/>
                        <a:pt x="606751" y="21773"/>
                      </a:cubicBezTo>
                      <a:cubicBezTo>
                        <a:pt x="615347" y="21773"/>
                        <a:pt x="622337" y="28763"/>
                        <a:pt x="622337" y="37359"/>
                      </a:cubicBezTo>
                      <a:cubicBezTo>
                        <a:pt x="622337" y="45956"/>
                        <a:pt x="615347" y="52946"/>
                        <a:pt x="606751" y="52946"/>
                      </a:cubicBezTo>
                      <a:close/>
                    </a:path>
                  </a:pathLst>
                </a:custGeom>
                <a:grpFill/>
                <a:ln w="8032"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DC894B5-57DC-20D1-3FB5-12D3008430BD}"/>
                    </a:ext>
                  </a:extLst>
                </p:cNvPr>
                <p:cNvSpPr/>
                <p:nvPr/>
              </p:nvSpPr>
              <p:spPr>
                <a:xfrm>
                  <a:off x="5067212" y="2531334"/>
                  <a:ext cx="626749" cy="199969"/>
                </a:xfrm>
                <a:custGeom>
                  <a:avLst/>
                  <a:gdLst>
                    <a:gd name="connsiteX0" fmla="*/ 73433 w 626749"/>
                    <a:gd name="connsiteY0" fmla="*/ 171930 h 199969"/>
                    <a:gd name="connsiteX1" fmla="*/ 621129 w 626749"/>
                    <a:gd name="connsiteY1" fmla="*/ 20484 h 199969"/>
                    <a:gd name="connsiteX2" fmla="*/ 625387 w 626749"/>
                    <a:gd name="connsiteY2" fmla="*/ 5621 h 199969"/>
                    <a:gd name="connsiteX3" fmla="*/ 610524 w 626749"/>
                    <a:gd name="connsiteY3" fmla="*/ 1363 h 199969"/>
                    <a:gd name="connsiteX4" fmla="*/ 72549 w 626749"/>
                    <a:gd name="connsiteY4" fmla="*/ 150077 h 199969"/>
                    <a:gd name="connsiteX5" fmla="*/ 37440 w 626749"/>
                    <a:gd name="connsiteY5" fmla="*/ 125090 h 199969"/>
                    <a:gd name="connsiteX6" fmla="*/ 0 w 626749"/>
                    <a:gd name="connsiteY6" fmla="*/ 162530 h 199969"/>
                    <a:gd name="connsiteX7" fmla="*/ 37440 w 626749"/>
                    <a:gd name="connsiteY7" fmla="*/ 199970 h 199969"/>
                    <a:gd name="connsiteX8" fmla="*/ 73514 w 626749"/>
                    <a:gd name="connsiteY8" fmla="*/ 172010 h 199969"/>
                    <a:gd name="connsiteX9" fmla="*/ 37359 w 626749"/>
                    <a:gd name="connsiteY9" fmla="*/ 178036 h 199969"/>
                    <a:gd name="connsiteX10" fmla="*/ 21773 w 626749"/>
                    <a:gd name="connsiteY10" fmla="*/ 162530 h 199969"/>
                    <a:gd name="connsiteX11" fmla="*/ 37359 w 626749"/>
                    <a:gd name="connsiteY11" fmla="*/ 146943 h 199969"/>
                    <a:gd name="connsiteX12" fmla="*/ 52785 w 626749"/>
                    <a:gd name="connsiteY12" fmla="*/ 161244 h 199969"/>
                    <a:gd name="connsiteX13" fmla="*/ 52785 w 626749"/>
                    <a:gd name="connsiteY13" fmla="*/ 162369 h 199969"/>
                    <a:gd name="connsiteX14" fmla="*/ 52865 w 626749"/>
                    <a:gd name="connsiteY14" fmla="*/ 163012 h 199969"/>
                    <a:gd name="connsiteX15" fmla="*/ 37359 w 626749"/>
                    <a:gd name="connsiteY15" fmla="*/ 177956 h 19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749" h="199969">
                      <a:moveTo>
                        <a:pt x="73433" y="171930"/>
                      </a:moveTo>
                      <a:cubicBezTo>
                        <a:pt x="282164" y="157468"/>
                        <a:pt x="466470" y="106611"/>
                        <a:pt x="621129" y="20484"/>
                      </a:cubicBezTo>
                      <a:cubicBezTo>
                        <a:pt x="626432" y="17511"/>
                        <a:pt x="628280" y="10923"/>
                        <a:pt x="625387" y="5621"/>
                      </a:cubicBezTo>
                      <a:cubicBezTo>
                        <a:pt x="622415" y="318"/>
                        <a:pt x="615827" y="-1530"/>
                        <a:pt x="610524" y="1363"/>
                      </a:cubicBezTo>
                      <a:cubicBezTo>
                        <a:pt x="458837" y="85803"/>
                        <a:pt x="277825" y="135776"/>
                        <a:pt x="72549" y="150077"/>
                      </a:cubicBezTo>
                      <a:cubicBezTo>
                        <a:pt x="67407" y="135535"/>
                        <a:pt x="53669" y="125090"/>
                        <a:pt x="37440" y="125090"/>
                      </a:cubicBezTo>
                      <a:cubicBezTo>
                        <a:pt x="16792" y="125090"/>
                        <a:pt x="0" y="141882"/>
                        <a:pt x="0" y="162530"/>
                      </a:cubicBezTo>
                      <a:cubicBezTo>
                        <a:pt x="0" y="183178"/>
                        <a:pt x="16792" y="199970"/>
                        <a:pt x="37440" y="199970"/>
                      </a:cubicBezTo>
                      <a:cubicBezTo>
                        <a:pt x="54794" y="199970"/>
                        <a:pt x="69255" y="188079"/>
                        <a:pt x="73514" y="172010"/>
                      </a:cubicBezTo>
                      <a:close/>
                      <a:moveTo>
                        <a:pt x="37359" y="178036"/>
                      </a:moveTo>
                      <a:cubicBezTo>
                        <a:pt x="28763" y="178036"/>
                        <a:pt x="21773" y="171046"/>
                        <a:pt x="21773" y="162530"/>
                      </a:cubicBezTo>
                      <a:cubicBezTo>
                        <a:pt x="21773" y="154014"/>
                        <a:pt x="28763" y="146943"/>
                        <a:pt x="37359" y="146943"/>
                      </a:cubicBezTo>
                      <a:cubicBezTo>
                        <a:pt x="45956" y="146943"/>
                        <a:pt x="52142" y="153291"/>
                        <a:pt x="52785" y="161244"/>
                      </a:cubicBezTo>
                      <a:cubicBezTo>
                        <a:pt x="52785" y="161646"/>
                        <a:pt x="52785" y="162048"/>
                        <a:pt x="52785" y="162369"/>
                      </a:cubicBezTo>
                      <a:cubicBezTo>
                        <a:pt x="52785" y="162610"/>
                        <a:pt x="52785" y="162771"/>
                        <a:pt x="52865" y="163012"/>
                      </a:cubicBezTo>
                      <a:cubicBezTo>
                        <a:pt x="52544" y="171287"/>
                        <a:pt x="45715" y="177956"/>
                        <a:pt x="37359" y="177956"/>
                      </a:cubicBezTo>
                      <a:close/>
                    </a:path>
                  </a:pathLst>
                </a:custGeom>
                <a:grpFill/>
                <a:ln w="8032"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C5D133E0-D62E-A7A8-B8A1-15952624919A}"/>
                    </a:ext>
                  </a:extLst>
                </p:cNvPr>
                <p:cNvSpPr/>
                <p:nvPr/>
              </p:nvSpPr>
              <p:spPr>
                <a:xfrm>
                  <a:off x="5792144" y="2558728"/>
                  <a:ext cx="526550" cy="229137"/>
                </a:xfrm>
                <a:custGeom>
                  <a:avLst/>
                  <a:gdLst>
                    <a:gd name="connsiteX0" fmla="*/ 37440 w 526550"/>
                    <a:gd name="connsiteY0" fmla="*/ 71264 h 229137"/>
                    <a:gd name="connsiteX1" fmla="*/ 0 w 526550"/>
                    <a:gd name="connsiteY1" fmla="*/ 108704 h 229137"/>
                    <a:gd name="connsiteX2" fmla="*/ 37440 w 526550"/>
                    <a:gd name="connsiteY2" fmla="*/ 146143 h 229137"/>
                    <a:gd name="connsiteX3" fmla="*/ 74879 w 526550"/>
                    <a:gd name="connsiteY3" fmla="*/ 108704 h 229137"/>
                    <a:gd name="connsiteX4" fmla="*/ 74558 w 526550"/>
                    <a:gd name="connsiteY4" fmla="*/ 105169 h 229137"/>
                    <a:gd name="connsiteX5" fmla="*/ 175790 w 526550"/>
                    <a:gd name="connsiteY5" fmla="*/ 28763 h 229137"/>
                    <a:gd name="connsiteX6" fmla="*/ 511622 w 526550"/>
                    <a:gd name="connsiteY6" fmla="*/ 228334 h 229137"/>
                    <a:gd name="connsiteX7" fmla="*/ 515639 w 526550"/>
                    <a:gd name="connsiteY7" fmla="*/ 229137 h 229137"/>
                    <a:gd name="connsiteX8" fmla="*/ 525762 w 526550"/>
                    <a:gd name="connsiteY8" fmla="*/ 222228 h 229137"/>
                    <a:gd name="connsiteX9" fmla="*/ 519656 w 526550"/>
                    <a:gd name="connsiteY9" fmla="*/ 208007 h 229137"/>
                    <a:gd name="connsiteX10" fmla="*/ 182860 w 526550"/>
                    <a:gd name="connsiteY10" fmla="*/ 6106 h 229137"/>
                    <a:gd name="connsiteX11" fmla="*/ 175709 w 526550"/>
                    <a:gd name="connsiteY11" fmla="*/ 0 h 229137"/>
                    <a:gd name="connsiteX12" fmla="*/ 168559 w 526550"/>
                    <a:gd name="connsiteY12" fmla="*/ 6106 h 229137"/>
                    <a:gd name="connsiteX13" fmla="*/ 65801 w 526550"/>
                    <a:gd name="connsiteY13" fmla="*/ 84601 h 229137"/>
                    <a:gd name="connsiteX14" fmla="*/ 37440 w 526550"/>
                    <a:gd name="connsiteY14" fmla="*/ 71264 h 229137"/>
                    <a:gd name="connsiteX15" fmla="*/ 37440 w 526550"/>
                    <a:gd name="connsiteY15" fmla="*/ 124210 h 229137"/>
                    <a:gd name="connsiteX16" fmla="*/ 21853 w 526550"/>
                    <a:gd name="connsiteY16" fmla="*/ 108623 h 229137"/>
                    <a:gd name="connsiteX17" fmla="*/ 37440 w 526550"/>
                    <a:gd name="connsiteY17" fmla="*/ 93037 h 229137"/>
                    <a:gd name="connsiteX18" fmla="*/ 52946 w 526550"/>
                    <a:gd name="connsiteY18" fmla="*/ 108623 h 229137"/>
                    <a:gd name="connsiteX19" fmla="*/ 37440 w 526550"/>
                    <a:gd name="connsiteY19" fmla="*/ 124210 h 22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6550" h="229137">
                      <a:moveTo>
                        <a:pt x="37440" y="71264"/>
                      </a:moveTo>
                      <a:cubicBezTo>
                        <a:pt x="16792" y="71264"/>
                        <a:pt x="0" y="88056"/>
                        <a:pt x="0" y="108704"/>
                      </a:cubicBezTo>
                      <a:cubicBezTo>
                        <a:pt x="0" y="129352"/>
                        <a:pt x="16792" y="146143"/>
                        <a:pt x="37440" y="146143"/>
                      </a:cubicBezTo>
                      <a:cubicBezTo>
                        <a:pt x="58088" y="146143"/>
                        <a:pt x="74879" y="129352"/>
                        <a:pt x="74879" y="108704"/>
                      </a:cubicBezTo>
                      <a:cubicBezTo>
                        <a:pt x="74879" y="107498"/>
                        <a:pt x="74638" y="106374"/>
                        <a:pt x="74558" y="105169"/>
                      </a:cubicBezTo>
                      <a:cubicBezTo>
                        <a:pt x="109829" y="81468"/>
                        <a:pt x="143894" y="55758"/>
                        <a:pt x="175790" y="28763"/>
                      </a:cubicBezTo>
                      <a:cubicBezTo>
                        <a:pt x="273085" y="111114"/>
                        <a:pt x="386047" y="178200"/>
                        <a:pt x="511622" y="228334"/>
                      </a:cubicBezTo>
                      <a:cubicBezTo>
                        <a:pt x="512908" y="228896"/>
                        <a:pt x="514354" y="229137"/>
                        <a:pt x="515639" y="229137"/>
                      </a:cubicBezTo>
                      <a:cubicBezTo>
                        <a:pt x="519978" y="229137"/>
                        <a:pt x="524075" y="226566"/>
                        <a:pt x="525762" y="222228"/>
                      </a:cubicBezTo>
                      <a:cubicBezTo>
                        <a:pt x="528012" y="216604"/>
                        <a:pt x="525280" y="210257"/>
                        <a:pt x="519656" y="208007"/>
                      </a:cubicBezTo>
                      <a:cubicBezTo>
                        <a:pt x="393277" y="157552"/>
                        <a:pt x="279914" y="89662"/>
                        <a:pt x="182860" y="6106"/>
                      </a:cubicBezTo>
                      <a:lnTo>
                        <a:pt x="175709" y="0"/>
                      </a:lnTo>
                      <a:lnTo>
                        <a:pt x="168559" y="6106"/>
                      </a:lnTo>
                      <a:cubicBezTo>
                        <a:pt x="136261" y="33905"/>
                        <a:pt x="101714" y="60257"/>
                        <a:pt x="65801" y="84601"/>
                      </a:cubicBezTo>
                      <a:cubicBezTo>
                        <a:pt x="58971" y="76567"/>
                        <a:pt x="48848" y="71264"/>
                        <a:pt x="37440" y="71264"/>
                      </a:cubicBezTo>
                      <a:close/>
                      <a:moveTo>
                        <a:pt x="37440" y="124210"/>
                      </a:moveTo>
                      <a:cubicBezTo>
                        <a:pt x="28843" y="124210"/>
                        <a:pt x="21853" y="117220"/>
                        <a:pt x="21853" y="108623"/>
                      </a:cubicBezTo>
                      <a:cubicBezTo>
                        <a:pt x="21853" y="100027"/>
                        <a:pt x="28843" y="93037"/>
                        <a:pt x="37440" y="93037"/>
                      </a:cubicBezTo>
                      <a:cubicBezTo>
                        <a:pt x="46036" y="93037"/>
                        <a:pt x="52946" y="100027"/>
                        <a:pt x="52946" y="108623"/>
                      </a:cubicBezTo>
                      <a:cubicBezTo>
                        <a:pt x="52946" y="117220"/>
                        <a:pt x="45956" y="124210"/>
                        <a:pt x="37440" y="124210"/>
                      </a:cubicBezTo>
                      <a:close/>
                    </a:path>
                  </a:pathLst>
                </a:custGeom>
                <a:grpFill/>
                <a:ln w="8032"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7017CDF3-0A1D-295E-7A94-BB1145AC8460}"/>
                    </a:ext>
                  </a:extLst>
                </p:cNvPr>
                <p:cNvSpPr/>
                <p:nvPr/>
              </p:nvSpPr>
              <p:spPr>
                <a:xfrm>
                  <a:off x="6792546" y="2649917"/>
                  <a:ext cx="294962" cy="431841"/>
                </a:xfrm>
                <a:custGeom>
                  <a:avLst/>
                  <a:gdLst>
                    <a:gd name="connsiteX0" fmla="*/ 294962 w 294962"/>
                    <a:gd name="connsiteY0" fmla="*/ 37440 h 431841"/>
                    <a:gd name="connsiteX1" fmla="*/ 257523 w 294962"/>
                    <a:gd name="connsiteY1" fmla="*/ 0 h 431841"/>
                    <a:gd name="connsiteX2" fmla="*/ 220083 w 294962"/>
                    <a:gd name="connsiteY2" fmla="*/ 37440 h 431841"/>
                    <a:gd name="connsiteX3" fmla="*/ 248846 w 294962"/>
                    <a:gd name="connsiteY3" fmla="*/ 73755 h 431841"/>
                    <a:gd name="connsiteX4" fmla="*/ 228037 w 294962"/>
                    <a:gd name="connsiteY4" fmla="*/ 409908 h 431841"/>
                    <a:gd name="connsiteX5" fmla="*/ 155086 w 294962"/>
                    <a:gd name="connsiteY5" fmla="*/ 409908 h 431841"/>
                    <a:gd name="connsiteX6" fmla="*/ 176377 w 294962"/>
                    <a:gd name="connsiteY6" fmla="*/ 46438 h 431841"/>
                    <a:gd name="connsiteX7" fmla="*/ 176377 w 294962"/>
                    <a:gd name="connsiteY7" fmla="*/ 35351 h 431841"/>
                    <a:gd name="connsiteX8" fmla="*/ 165209 w 294962"/>
                    <a:gd name="connsiteY8" fmla="*/ 35511 h 431841"/>
                    <a:gd name="connsiteX9" fmla="*/ 11674 w 294962"/>
                    <a:gd name="connsiteY9" fmla="*/ 32137 h 431841"/>
                    <a:gd name="connsiteX10" fmla="*/ 25 w 294962"/>
                    <a:gd name="connsiteY10" fmla="*/ 42341 h 431841"/>
                    <a:gd name="connsiteX11" fmla="*/ 10228 w 294962"/>
                    <a:gd name="connsiteY11" fmla="*/ 53990 h 431841"/>
                    <a:gd name="connsiteX12" fmla="*/ 154443 w 294962"/>
                    <a:gd name="connsiteY12" fmla="*/ 57606 h 431841"/>
                    <a:gd name="connsiteX13" fmla="*/ 131786 w 294962"/>
                    <a:gd name="connsiteY13" fmla="*/ 419549 h 431841"/>
                    <a:gd name="connsiteX14" fmla="*/ 130260 w 294962"/>
                    <a:gd name="connsiteY14" fmla="*/ 431842 h 431841"/>
                    <a:gd name="connsiteX15" fmla="*/ 247399 w 294962"/>
                    <a:gd name="connsiteY15" fmla="*/ 431842 h 431841"/>
                    <a:gd name="connsiteX16" fmla="*/ 248524 w 294962"/>
                    <a:gd name="connsiteY16" fmla="*/ 422200 h 431841"/>
                    <a:gd name="connsiteX17" fmla="*/ 270619 w 294962"/>
                    <a:gd name="connsiteY17" fmla="*/ 72710 h 431841"/>
                    <a:gd name="connsiteX18" fmla="*/ 270619 w 294962"/>
                    <a:gd name="connsiteY18" fmla="*/ 72389 h 431841"/>
                    <a:gd name="connsiteX19" fmla="*/ 294882 w 294962"/>
                    <a:gd name="connsiteY19" fmla="*/ 37520 h 431841"/>
                    <a:gd name="connsiteX20" fmla="*/ 257523 w 294962"/>
                    <a:gd name="connsiteY20" fmla="*/ 52946 h 431841"/>
                    <a:gd name="connsiteX21" fmla="*/ 241936 w 294962"/>
                    <a:gd name="connsiteY21" fmla="*/ 37440 h 431841"/>
                    <a:gd name="connsiteX22" fmla="*/ 257523 w 294962"/>
                    <a:gd name="connsiteY22" fmla="*/ 21853 h 431841"/>
                    <a:gd name="connsiteX23" fmla="*/ 273109 w 294962"/>
                    <a:gd name="connsiteY23" fmla="*/ 37440 h 431841"/>
                    <a:gd name="connsiteX24" fmla="*/ 257523 w 294962"/>
                    <a:gd name="connsiteY24" fmla="*/ 52946 h 4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962" h="431841">
                      <a:moveTo>
                        <a:pt x="294962" y="37440"/>
                      </a:moveTo>
                      <a:cubicBezTo>
                        <a:pt x="294962" y="16792"/>
                        <a:pt x="278171" y="0"/>
                        <a:pt x="257523" y="0"/>
                      </a:cubicBezTo>
                      <a:cubicBezTo>
                        <a:pt x="236875" y="0"/>
                        <a:pt x="220083" y="16792"/>
                        <a:pt x="220083" y="37440"/>
                      </a:cubicBezTo>
                      <a:cubicBezTo>
                        <a:pt x="220083" y="55035"/>
                        <a:pt x="232375" y="69818"/>
                        <a:pt x="248846" y="73755"/>
                      </a:cubicBezTo>
                      <a:cubicBezTo>
                        <a:pt x="248444" y="149678"/>
                        <a:pt x="244507" y="268586"/>
                        <a:pt x="228037" y="409908"/>
                      </a:cubicBezTo>
                      <a:lnTo>
                        <a:pt x="155086" y="409908"/>
                      </a:lnTo>
                      <a:cubicBezTo>
                        <a:pt x="173404" y="256293"/>
                        <a:pt x="176778" y="127905"/>
                        <a:pt x="176377" y="46438"/>
                      </a:cubicBezTo>
                      <a:lnTo>
                        <a:pt x="176377" y="35351"/>
                      </a:lnTo>
                      <a:cubicBezTo>
                        <a:pt x="176377" y="35351"/>
                        <a:pt x="165209" y="35511"/>
                        <a:pt x="165209" y="35511"/>
                      </a:cubicBezTo>
                      <a:cubicBezTo>
                        <a:pt x="112584" y="36476"/>
                        <a:pt x="61246" y="35270"/>
                        <a:pt x="11674" y="32137"/>
                      </a:cubicBezTo>
                      <a:cubicBezTo>
                        <a:pt x="5568" y="31735"/>
                        <a:pt x="426" y="36315"/>
                        <a:pt x="25" y="42341"/>
                      </a:cubicBezTo>
                      <a:cubicBezTo>
                        <a:pt x="-377" y="48366"/>
                        <a:pt x="4202" y="53589"/>
                        <a:pt x="10228" y="53990"/>
                      </a:cubicBezTo>
                      <a:cubicBezTo>
                        <a:pt x="56907" y="57043"/>
                        <a:pt x="105193" y="58248"/>
                        <a:pt x="154443" y="57606"/>
                      </a:cubicBezTo>
                      <a:cubicBezTo>
                        <a:pt x="154443" y="141082"/>
                        <a:pt x="150426" y="268505"/>
                        <a:pt x="131786" y="419549"/>
                      </a:cubicBezTo>
                      <a:lnTo>
                        <a:pt x="130260" y="431842"/>
                      </a:lnTo>
                      <a:lnTo>
                        <a:pt x="247399" y="431842"/>
                      </a:lnTo>
                      <a:lnTo>
                        <a:pt x="248524" y="422200"/>
                      </a:lnTo>
                      <a:cubicBezTo>
                        <a:pt x="266200" y="274852"/>
                        <a:pt x="270297" y="150803"/>
                        <a:pt x="270619" y="72710"/>
                      </a:cubicBezTo>
                      <a:cubicBezTo>
                        <a:pt x="270619" y="72630"/>
                        <a:pt x="270619" y="72549"/>
                        <a:pt x="270619" y="72389"/>
                      </a:cubicBezTo>
                      <a:cubicBezTo>
                        <a:pt x="284759" y="67006"/>
                        <a:pt x="294882" y="53508"/>
                        <a:pt x="294882" y="37520"/>
                      </a:cubicBezTo>
                      <a:close/>
                      <a:moveTo>
                        <a:pt x="257523" y="52946"/>
                      </a:moveTo>
                      <a:cubicBezTo>
                        <a:pt x="248926" y="52946"/>
                        <a:pt x="241936" y="45956"/>
                        <a:pt x="241936" y="37440"/>
                      </a:cubicBezTo>
                      <a:cubicBezTo>
                        <a:pt x="241936" y="28923"/>
                        <a:pt x="248926" y="21853"/>
                        <a:pt x="257523" y="21853"/>
                      </a:cubicBezTo>
                      <a:cubicBezTo>
                        <a:pt x="266119" y="21853"/>
                        <a:pt x="273109" y="28843"/>
                        <a:pt x="273109" y="37440"/>
                      </a:cubicBezTo>
                      <a:cubicBezTo>
                        <a:pt x="273109" y="46036"/>
                        <a:pt x="266119" y="52946"/>
                        <a:pt x="257523" y="52946"/>
                      </a:cubicBezTo>
                      <a:close/>
                    </a:path>
                  </a:pathLst>
                </a:custGeom>
                <a:grpFill/>
                <a:ln w="8032"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681CE32C-AF26-6B4F-CB59-10928B9B0A61}"/>
                    </a:ext>
                  </a:extLst>
                </p:cNvPr>
                <p:cNvSpPr/>
                <p:nvPr/>
              </p:nvSpPr>
              <p:spPr>
                <a:xfrm>
                  <a:off x="4959553" y="3102993"/>
                  <a:ext cx="305061" cy="921907"/>
                </a:xfrm>
                <a:custGeom>
                  <a:avLst/>
                  <a:gdLst>
                    <a:gd name="connsiteX0" fmla="*/ 228414 w 305061"/>
                    <a:gd name="connsiteY0" fmla="*/ 846948 h 921907"/>
                    <a:gd name="connsiteX1" fmla="*/ 220139 w 305061"/>
                    <a:gd name="connsiteY1" fmla="*/ 847912 h 921907"/>
                    <a:gd name="connsiteX2" fmla="*/ 28281 w 305061"/>
                    <a:gd name="connsiteY2" fmla="*/ 348984 h 921907"/>
                    <a:gd name="connsiteX3" fmla="*/ 103080 w 305061"/>
                    <a:gd name="connsiteY3" fmla="*/ 348984 h 921907"/>
                    <a:gd name="connsiteX4" fmla="*/ 177557 w 305061"/>
                    <a:gd name="connsiteY4" fmla="*/ 579969 h 921907"/>
                    <a:gd name="connsiteX5" fmla="*/ 180209 w 305061"/>
                    <a:gd name="connsiteY5" fmla="*/ 587039 h 921907"/>
                    <a:gd name="connsiteX6" fmla="*/ 305061 w 305061"/>
                    <a:gd name="connsiteY6" fmla="*/ 587039 h 921907"/>
                    <a:gd name="connsiteX7" fmla="*/ 299035 w 305061"/>
                    <a:gd name="connsiteY7" fmla="*/ 572015 h 921907"/>
                    <a:gd name="connsiteX8" fmla="*/ 213149 w 305061"/>
                    <a:gd name="connsiteY8" fmla="*/ 311223 h 921907"/>
                    <a:gd name="connsiteX9" fmla="*/ 152490 w 305061"/>
                    <a:gd name="connsiteY9" fmla="*/ 9376 h 921907"/>
                    <a:gd name="connsiteX10" fmla="*/ 140118 w 305061"/>
                    <a:gd name="connsiteY10" fmla="*/ 136 h 921907"/>
                    <a:gd name="connsiteX11" fmla="*/ 130798 w 305061"/>
                    <a:gd name="connsiteY11" fmla="*/ 12509 h 921907"/>
                    <a:gd name="connsiteX12" fmla="*/ 191939 w 305061"/>
                    <a:gd name="connsiteY12" fmla="*/ 316847 h 921907"/>
                    <a:gd name="connsiteX13" fmla="*/ 272683 w 305061"/>
                    <a:gd name="connsiteY13" fmla="*/ 565186 h 921907"/>
                    <a:gd name="connsiteX14" fmla="*/ 195233 w 305061"/>
                    <a:gd name="connsiteY14" fmla="*/ 565186 h 921907"/>
                    <a:gd name="connsiteX15" fmla="*/ 121960 w 305061"/>
                    <a:gd name="connsiteY15" fmla="*/ 335326 h 921907"/>
                    <a:gd name="connsiteX16" fmla="*/ 119791 w 305061"/>
                    <a:gd name="connsiteY16" fmla="*/ 327211 h 921907"/>
                    <a:gd name="connsiteX17" fmla="*/ 0 w 305061"/>
                    <a:gd name="connsiteY17" fmla="*/ 327211 h 921907"/>
                    <a:gd name="connsiteX18" fmla="*/ 3455 w 305061"/>
                    <a:gd name="connsiteY18" fmla="*/ 340870 h 921907"/>
                    <a:gd name="connsiteX19" fmla="*/ 201017 w 305061"/>
                    <a:gd name="connsiteY19" fmla="*/ 858999 h 921907"/>
                    <a:gd name="connsiteX20" fmla="*/ 190814 w 305061"/>
                    <a:gd name="connsiteY20" fmla="*/ 884468 h 921907"/>
                    <a:gd name="connsiteX21" fmla="*/ 228254 w 305061"/>
                    <a:gd name="connsiteY21" fmla="*/ 921908 h 921907"/>
                    <a:gd name="connsiteX22" fmla="*/ 265693 w 305061"/>
                    <a:gd name="connsiteY22" fmla="*/ 884468 h 921907"/>
                    <a:gd name="connsiteX23" fmla="*/ 228254 w 305061"/>
                    <a:gd name="connsiteY23" fmla="*/ 847028 h 921907"/>
                    <a:gd name="connsiteX24" fmla="*/ 228414 w 305061"/>
                    <a:gd name="connsiteY24" fmla="*/ 899894 h 921907"/>
                    <a:gd name="connsiteX25" fmla="*/ 212908 w 305061"/>
                    <a:gd name="connsiteY25" fmla="*/ 884307 h 921907"/>
                    <a:gd name="connsiteX26" fmla="*/ 216845 w 305061"/>
                    <a:gd name="connsiteY26" fmla="*/ 874104 h 921907"/>
                    <a:gd name="connsiteX27" fmla="*/ 221183 w 305061"/>
                    <a:gd name="connsiteY27" fmla="*/ 872899 h 921907"/>
                    <a:gd name="connsiteX28" fmla="*/ 225120 w 305061"/>
                    <a:gd name="connsiteY28" fmla="*/ 869203 h 921907"/>
                    <a:gd name="connsiteX29" fmla="*/ 228495 w 305061"/>
                    <a:gd name="connsiteY29" fmla="*/ 868801 h 921907"/>
                    <a:gd name="connsiteX30" fmla="*/ 244081 w 305061"/>
                    <a:gd name="connsiteY30" fmla="*/ 884387 h 921907"/>
                    <a:gd name="connsiteX31" fmla="*/ 228495 w 305061"/>
                    <a:gd name="connsiteY31" fmla="*/ 899974 h 92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5061" h="921907">
                      <a:moveTo>
                        <a:pt x="228414" y="846948"/>
                      </a:moveTo>
                      <a:cubicBezTo>
                        <a:pt x="225522" y="846948"/>
                        <a:pt x="222790" y="847350"/>
                        <a:pt x="220139" y="847912"/>
                      </a:cubicBezTo>
                      <a:cubicBezTo>
                        <a:pt x="140118" y="698876"/>
                        <a:pt x="75602" y="531201"/>
                        <a:pt x="28281" y="348984"/>
                      </a:cubicBezTo>
                      <a:lnTo>
                        <a:pt x="103080" y="348984"/>
                      </a:lnTo>
                      <a:cubicBezTo>
                        <a:pt x="124370" y="428443"/>
                        <a:pt x="149437" y="506134"/>
                        <a:pt x="177557" y="579969"/>
                      </a:cubicBezTo>
                      <a:lnTo>
                        <a:pt x="180209" y="587039"/>
                      </a:lnTo>
                      <a:lnTo>
                        <a:pt x="305061" y="587039"/>
                      </a:lnTo>
                      <a:lnTo>
                        <a:pt x="299035" y="572015"/>
                      </a:lnTo>
                      <a:cubicBezTo>
                        <a:pt x="266095" y="490066"/>
                        <a:pt x="237252" y="402332"/>
                        <a:pt x="213149" y="311223"/>
                      </a:cubicBezTo>
                      <a:cubicBezTo>
                        <a:pt x="187761" y="215053"/>
                        <a:pt x="167354" y="113420"/>
                        <a:pt x="152490" y="9376"/>
                      </a:cubicBezTo>
                      <a:cubicBezTo>
                        <a:pt x="151607" y="3430"/>
                        <a:pt x="146063" y="-828"/>
                        <a:pt x="140118" y="136"/>
                      </a:cubicBezTo>
                      <a:cubicBezTo>
                        <a:pt x="134172" y="1020"/>
                        <a:pt x="129994" y="6564"/>
                        <a:pt x="130798" y="12509"/>
                      </a:cubicBezTo>
                      <a:cubicBezTo>
                        <a:pt x="145742" y="117437"/>
                        <a:pt x="166390" y="219874"/>
                        <a:pt x="191939" y="316847"/>
                      </a:cubicBezTo>
                      <a:cubicBezTo>
                        <a:pt x="214756" y="403296"/>
                        <a:pt x="241912" y="486772"/>
                        <a:pt x="272683" y="565186"/>
                      </a:cubicBezTo>
                      <a:lnTo>
                        <a:pt x="195233" y="565186"/>
                      </a:lnTo>
                      <a:cubicBezTo>
                        <a:pt x="167434" y="491673"/>
                        <a:pt x="142849" y="414383"/>
                        <a:pt x="121960" y="335326"/>
                      </a:cubicBezTo>
                      <a:lnTo>
                        <a:pt x="119791" y="327211"/>
                      </a:lnTo>
                      <a:lnTo>
                        <a:pt x="0" y="327211"/>
                      </a:lnTo>
                      <a:lnTo>
                        <a:pt x="3455" y="340870"/>
                      </a:lnTo>
                      <a:cubicBezTo>
                        <a:pt x="51580" y="530317"/>
                        <a:pt x="118104" y="704581"/>
                        <a:pt x="201017" y="858999"/>
                      </a:cubicBezTo>
                      <a:cubicBezTo>
                        <a:pt x="194751" y="865668"/>
                        <a:pt x="190814" y="874586"/>
                        <a:pt x="190814" y="884468"/>
                      </a:cubicBezTo>
                      <a:cubicBezTo>
                        <a:pt x="190814" y="905116"/>
                        <a:pt x="207605" y="921908"/>
                        <a:pt x="228254" y="921908"/>
                      </a:cubicBezTo>
                      <a:cubicBezTo>
                        <a:pt x="248902" y="921908"/>
                        <a:pt x="265693" y="905116"/>
                        <a:pt x="265693" y="884468"/>
                      </a:cubicBezTo>
                      <a:cubicBezTo>
                        <a:pt x="265693" y="863820"/>
                        <a:pt x="248902" y="847028"/>
                        <a:pt x="228254" y="847028"/>
                      </a:cubicBezTo>
                      <a:close/>
                      <a:moveTo>
                        <a:pt x="228414" y="899894"/>
                      </a:moveTo>
                      <a:cubicBezTo>
                        <a:pt x="219818" y="899894"/>
                        <a:pt x="212908" y="892904"/>
                        <a:pt x="212908" y="884307"/>
                      </a:cubicBezTo>
                      <a:cubicBezTo>
                        <a:pt x="212908" y="880370"/>
                        <a:pt x="214435" y="876835"/>
                        <a:pt x="216845" y="874104"/>
                      </a:cubicBezTo>
                      <a:cubicBezTo>
                        <a:pt x="218291" y="874023"/>
                        <a:pt x="219818" y="873622"/>
                        <a:pt x="221183" y="872899"/>
                      </a:cubicBezTo>
                      <a:cubicBezTo>
                        <a:pt x="222870" y="872015"/>
                        <a:pt x="224156" y="870649"/>
                        <a:pt x="225120" y="869203"/>
                      </a:cubicBezTo>
                      <a:cubicBezTo>
                        <a:pt x="226165" y="868962"/>
                        <a:pt x="227289" y="868801"/>
                        <a:pt x="228495" y="868801"/>
                      </a:cubicBezTo>
                      <a:cubicBezTo>
                        <a:pt x="237091" y="868801"/>
                        <a:pt x="244081" y="875791"/>
                        <a:pt x="244081" y="884387"/>
                      </a:cubicBezTo>
                      <a:cubicBezTo>
                        <a:pt x="244081" y="892984"/>
                        <a:pt x="237091" y="899974"/>
                        <a:pt x="228495" y="899974"/>
                      </a:cubicBezTo>
                      <a:close/>
                    </a:path>
                  </a:pathLst>
                </a:custGeom>
                <a:grpFill/>
                <a:ln w="8032"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AAE0162D-1C41-C0AA-B176-3B572B0DBB12}"/>
                    </a:ext>
                  </a:extLst>
                </p:cNvPr>
                <p:cNvSpPr/>
                <p:nvPr/>
              </p:nvSpPr>
              <p:spPr>
                <a:xfrm>
                  <a:off x="5475568" y="3498582"/>
                  <a:ext cx="305408" cy="640405"/>
                </a:xfrm>
                <a:custGeom>
                  <a:avLst/>
                  <a:gdLst>
                    <a:gd name="connsiteX0" fmla="*/ 267969 w 305408"/>
                    <a:gd name="connsiteY0" fmla="*/ 640405 h 640405"/>
                    <a:gd name="connsiteX1" fmla="*/ 305408 w 305408"/>
                    <a:gd name="connsiteY1" fmla="*/ 602965 h 640405"/>
                    <a:gd name="connsiteX2" fmla="*/ 267969 w 305408"/>
                    <a:gd name="connsiteY2" fmla="*/ 565526 h 640405"/>
                    <a:gd name="connsiteX3" fmla="*/ 250133 w 305408"/>
                    <a:gd name="connsiteY3" fmla="*/ 570266 h 640405"/>
                    <a:gd name="connsiteX4" fmla="*/ 135162 w 305408"/>
                    <a:gd name="connsiteY4" fmla="*/ 433041 h 640405"/>
                    <a:gd name="connsiteX5" fmla="*/ 59961 w 305408"/>
                    <a:gd name="connsiteY5" fmla="*/ 316624 h 640405"/>
                    <a:gd name="connsiteX6" fmla="*/ 129056 w 305408"/>
                    <a:gd name="connsiteY6" fmla="*/ 247530 h 640405"/>
                    <a:gd name="connsiteX7" fmla="*/ 125120 w 305408"/>
                    <a:gd name="connsiteY7" fmla="*/ 240299 h 640405"/>
                    <a:gd name="connsiteX8" fmla="*/ 21237 w 305408"/>
                    <a:gd name="connsiteY8" fmla="*/ 7225 h 640405"/>
                    <a:gd name="connsiteX9" fmla="*/ 7257 w 305408"/>
                    <a:gd name="connsiteY9" fmla="*/ 637 h 640405"/>
                    <a:gd name="connsiteX10" fmla="*/ 669 w 305408"/>
                    <a:gd name="connsiteY10" fmla="*/ 14616 h 640405"/>
                    <a:gd name="connsiteX11" fmla="*/ 102061 w 305408"/>
                    <a:gd name="connsiteY11" fmla="*/ 243673 h 640405"/>
                    <a:gd name="connsiteX12" fmla="*/ 32725 w 305408"/>
                    <a:gd name="connsiteY12" fmla="*/ 313009 h 640405"/>
                    <a:gd name="connsiteX13" fmla="*/ 36903 w 305408"/>
                    <a:gd name="connsiteY13" fmla="*/ 320240 h 640405"/>
                    <a:gd name="connsiteX14" fmla="*/ 117487 w 305408"/>
                    <a:gd name="connsiteY14" fmla="*/ 445815 h 640405"/>
                    <a:gd name="connsiteX15" fmla="*/ 234787 w 305408"/>
                    <a:gd name="connsiteY15" fmla="*/ 585772 h 640405"/>
                    <a:gd name="connsiteX16" fmla="*/ 234948 w 305408"/>
                    <a:gd name="connsiteY16" fmla="*/ 585933 h 640405"/>
                    <a:gd name="connsiteX17" fmla="*/ 230609 w 305408"/>
                    <a:gd name="connsiteY17" fmla="*/ 602965 h 640405"/>
                    <a:gd name="connsiteX18" fmla="*/ 268049 w 305408"/>
                    <a:gd name="connsiteY18" fmla="*/ 640405 h 640405"/>
                    <a:gd name="connsiteX19" fmla="*/ 267969 w 305408"/>
                    <a:gd name="connsiteY19" fmla="*/ 587459 h 640405"/>
                    <a:gd name="connsiteX20" fmla="*/ 283555 w 305408"/>
                    <a:gd name="connsiteY20" fmla="*/ 602965 h 640405"/>
                    <a:gd name="connsiteX21" fmla="*/ 267969 w 305408"/>
                    <a:gd name="connsiteY21" fmla="*/ 618552 h 640405"/>
                    <a:gd name="connsiteX22" fmla="*/ 252463 w 305408"/>
                    <a:gd name="connsiteY22" fmla="*/ 602965 h 640405"/>
                    <a:gd name="connsiteX23" fmla="*/ 267969 w 305408"/>
                    <a:gd name="connsiteY23" fmla="*/ 587459 h 6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5408" h="640405">
                      <a:moveTo>
                        <a:pt x="267969" y="640405"/>
                      </a:moveTo>
                      <a:cubicBezTo>
                        <a:pt x="288617" y="640405"/>
                        <a:pt x="305408" y="623614"/>
                        <a:pt x="305408" y="602965"/>
                      </a:cubicBezTo>
                      <a:cubicBezTo>
                        <a:pt x="305408" y="582318"/>
                        <a:pt x="288617" y="565526"/>
                        <a:pt x="267969" y="565526"/>
                      </a:cubicBezTo>
                      <a:cubicBezTo>
                        <a:pt x="261461" y="565526"/>
                        <a:pt x="255435" y="567374"/>
                        <a:pt x="250133" y="570266"/>
                      </a:cubicBezTo>
                      <a:cubicBezTo>
                        <a:pt x="209077" y="528086"/>
                        <a:pt x="170433" y="481889"/>
                        <a:pt x="135162" y="433041"/>
                      </a:cubicBezTo>
                      <a:cubicBezTo>
                        <a:pt x="108810" y="396565"/>
                        <a:pt x="83582" y="357438"/>
                        <a:pt x="59961" y="316624"/>
                      </a:cubicBezTo>
                      <a:lnTo>
                        <a:pt x="129056" y="247530"/>
                      </a:lnTo>
                      <a:lnTo>
                        <a:pt x="125120" y="240299"/>
                      </a:lnTo>
                      <a:cubicBezTo>
                        <a:pt x="86073" y="168955"/>
                        <a:pt x="51124" y="90540"/>
                        <a:pt x="21237" y="7225"/>
                      </a:cubicBezTo>
                      <a:cubicBezTo>
                        <a:pt x="19228" y="1521"/>
                        <a:pt x="12961" y="-1372"/>
                        <a:pt x="7257" y="637"/>
                      </a:cubicBezTo>
                      <a:cubicBezTo>
                        <a:pt x="1552" y="2645"/>
                        <a:pt x="-1420" y="8912"/>
                        <a:pt x="669" y="14616"/>
                      </a:cubicBezTo>
                      <a:cubicBezTo>
                        <a:pt x="29913" y="96245"/>
                        <a:pt x="63979" y="173293"/>
                        <a:pt x="102061" y="243673"/>
                      </a:cubicBezTo>
                      <a:lnTo>
                        <a:pt x="32725" y="313009"/>
                      </a:lnTo>
                      <a:lnTo>
                        <a:pt x="36903" y="320240"/>
                      </a:lnTo>
                      <a:cubicBezTo>
                        <a:pt x="62050" y="364268"/>
                        <a:pt x="89206" y="406528"/>
                        <a:pt x="117487" y="445815"/>
                      </a:cubicBezTo>
                      <a:cubicBezTo>
                        <a:pt x="153480" y="495708"/>
                        <a:pt x="192929" y="542789"/>
                        <a:pt x="234787" y="585772"/>
                      </a:cubicBezTo>
                      <a:cubicBezTo>
                        <a:pt x="234787" y="585772"/>
                        <a:pt x="234948" y="585772"/>
                        <a:pt x="234948" y="585933"/>
                      </a:cubicBezTo>
                      <a:cubicBezTo>
                        <a:pt x="232297" y="591075"/>
                        <a:pt x="230609" y="596860"/>
                        <a:pt x="230609" y="602965"/>
                      </a:cubicBezTo>
                      <a:cubicBezTo>
                        <a:pt x="230609" y="623614"/>
                        <a:pt x="247401" y="640405"/>
                        <a:pt x="268049" y="640405"/>
                      </a:cubicBezTo>
                      <a:close/>
                      <a:moveTo>
                        <a:pt x="267969" y="587459"/>
                      </a:moveTo>
                      <a:cubicBezTo>
                        <a:pt x="276565" y="587459"/>
                        <a:pt x="283555" y="594449"/>
                        <a:pt x="283555" y="602965"/>
                      </a:cubicBezTo>
                      <a:cubicBezTo>
                        <a:pt x="283555" y="611482"/>
                        <a:pt x="276565" y="618552"/>
                        <a:pt x="267969" y="618552"/>
                      </a:cubicBezTo>
                      <a:cubicBezTo>
                        <a:pt x="259372" y="618552"/>
                        <a:pt x="252463" y="611562"/>
                        <a:pt x="252463" y="602965"/>
                      </a:cubicBezTo>
                      <a:cubicBezTo>
                        <a:pt x="252463" y="594369"/>
                        <a:pt x="259452" y="587459"/>
                        <a:pt x="267969" y="587459"/>
                      </a:cubicBezTo>
                      <a:close/>
                    </a:path>
                  </a:pathLst>
                </a:custGeom>
                <a:grpFill/>
                <a:ln w="8032"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1486F50C-2D64-22F7-76F8-BAC41A8A4E5C}"/>
                    </a:ext>
                  </a:extLst>
                </p:cNvPr>
                <p:cNvSpPr/>
                <p:nvPr/>
              </p:nvSpPr>
              <p:spPr>
                <a:xfrm>
                  <a:off x="6017906" y="2821208"/>
                  <a:ext cx="536447" cy="307551"/>
                </a:xfrm>
                <a:custGeom>
                  <a:avLst/>
                  <a:gdLst>
                    <a:gd name="connsiteX0" fmla="*/ 37440 w 536447"/>
                    <a:gd name="connsiteY0" fmla="*/ 0 h 307551"/>
                    <a:gd name="connsiteX1" fmla="*/ 0 w 536447"/>
                    <a:gd name="connsiteY1" fmla="*/ 37440 h 307551"/>
                    <a:gd name="connsiteX2" fmla="*/ 37440 w 536447"/>
                    <a:gd name="connsiteY2" fmla="*/ 74879 h 307551"/>
                    <a:gd name="connsiteX3" fmla="*/ 59775 w 536447"/>
                    <a:gd name="connsiteY3" fmla="*/ 67247 h 307551"/>
                    <a:gd name="connsiteX4" fmla="*/ 492099 w 536447"/>
                    <a:gd name="connsiteY4" fmla="*/ 222710 h 307551"/>
                    <a:gd name="connsiteX5" fmla="*/ 431360 w 536447"/>
                    <a:gd name="connsiteY5" fmla="*/ 283449 h 307551"/>
                    <a:gd name="connsiteX6" fmla="*/ 167113 w 536447"/>
                    <a:gd name="connsiteY6" fmla="*/ 198446 h 307551"/>
                    <a:gd name="connsiteX7" fmla="*/ 14381 w 536447"/>
                    <a:gd name="connsiteY7" fmla="*/ 106936 h 307551"/>
                    <a:gd name="connsiteX8" fmla="*/ 1286 w 536447"/>
                    <a:gd name="connsiteY8" fmla="*/ 115131 h 307551"/>
                    <a:gd name="connsiteX9" fmla="*/ 9480 w 536447"/>
                    <a:gd name="connsiteY9" fmla="*/ 128227 h 307551"/>
                    <a:gd name="connsiteX10" fmla="*/ 152249 w 536447"/>
                    <a:gd name="connsiteY10" fmla="*/ 214676 h 307551"/>
                    <a:gd name="connsiteX11" fmla="*/ 153937 w 536447"/>
                    <a:gd name="connsiteY11" fmla="*/ 216684 h 307551"/>
                    <a:gd name="connsiteX12" fmla="*/ 156347 w 536447"/>
                    <a:gd name="connsiteY12" fmla="*/ 217648 h 307551"/>
                    <a:gd name="connsiteX13" fmla="*/ 432324 w 536447"/>
                    <a:gd name="connsiteY13" fmla="*/ 306186 h 307551"/>
                    <a:gd name="connsiteX14" fmla="*/ 438269 w 536447"/>
                    <a:gd name="connsiteY14" fmla="*/ 307552 h 307551"/>
                    <a:gd name="connsiteX15" fmla="*/ 536448 w 536447"/>
                    <a:gd name="connsiteY15" fmla="*/ 209373 h 307551"/>
                    <a:gd name="connsiteX16" fmla="*/ 516362 w 536447"/>
                    <a:gd name="connsiteY16" fmla="*/ 205436 h 307551"/>
                    <a:gd name="connsiteX17" fmla="*/ 72710 w 536447"/>
                    <a:gd name="connsiteY17" fmla="*/ 49411 h 307551"/>
                    <a:gd name="connsiteX18" fmla="*/ 74799 w 536447"/>
                    <a:gd name="connsiteY18" fmla="*/ 37520 h 307551"/>
                    <a:gd name="connsiteX19" fmla="*/ 37359 w 536447"/>
                    <a:gd name="connsiteY19" fmla="*/ 80 h 307551"/>
                    <a:gd name="connsiteX20" fmla="*/ 37440 w 536447"/>
                    <a:gd name="connsiteY20" fmla="*/ 52946 h 307551"/>
                    <a:gd name="connsiteX21" fmla="*/ 21853 w 536447"/>
                    <a:gd name="connsiteY21" fmla="*/ 37359 h 307551"/>
                    <a:gd name="connsiteX22" fmla="*/ 37440 w 536447"/>
                    <a:gd name="connsiteY22" fmla="*/ 21853 h 307551"/>
                    <a:gd name="connsiteX23" fmla="*/ 53026 w 536447"/>
                    <a:gd name="connsiteY23" fmla="*/ 37359 h 307551"/>
                    <a:gd name="connsiteX24" fmla="*/ 37440 w 536447"/>
                    <a:gd name="connsiteY24" fmla="*/ 52946 h 30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6447" h="307551">
                      <a:moveTo>
                        <a:pt x="37440" y="0"/>
                      </a:moveTo>
                      <a:cubicBezTo>
                        <a:pt x="16792" y="0"/>
                        <a:pt x="0" y="16792"/>
                        <a:pt x="0" y="37440"/>
                      </a:cubicBezTo>
                      <a:cubicBezTo>
                        <a:pt x="0" y="58088"/>
                        <a:pt x="16792" y="74879"/>
                        <a:pt x="37440" y="74879"/>
                      </a:cubicBezTo>
                      <a:cubicBezTo>
                        <a:pt x="45876" y="74879"/>
                        <a:pt x="53508" y="71987"/>
                        <a:pt x="59775" y="67247"/>
                      </a:cubicBezTo>
                      <a:cubicBezTo>
                        <a:pt x="190653" y="137707"/>
                        <a:pt x="335993" y="190010"/>
                        <a:pt x="492099" y="222710"/>
                      </a:cubicBezTo>
                      <a:lnTo>
                        <a:pt x="431360" y="283449"/>
                      </a:lnTo>
                      <a:cubicBezTo>
                        <a:pt x="339608" y="261837"/>
                        <a:pt x="250830" y="233235"/>
                        <a:pt x="167113" y="198446"/>
                      </a:cubicBezTo>
                      <a:cubicBezTo>
                        <a:pt x="127263" y="152812"/>
                        <a:pt x="73112" y="120353"/>
                        <a:pt x="14381" y="106936"/>
                      </a:cubicBezTo>
                      <a:cubicBezTo>
                        <a:pt x="8516" y="105651"/>
                        <a:pt x="2651" y="109266"/>
                        <a:pt x="1286" y="115131"/>
                      </a:cubicBezTo>
                      <a:cubicBezTo>
                        <a:pt x="-80" y="120996"/>
                        <a:pt x="3616" y="126861"/>
                        <a:pt x="9480" y="128227"/>
                      </a:cubicBezTo>
                      <a:cubicBezTo>
                        <a:pt x="64515" y="140841"/>
                        <a:pt x="115211" y="171531"/>
                        <a:pt x="152249" y="214676"/>
                      </a:cubicBezTo>
                      <a:lnTo>
                        <a:pt x="153937" y="216684"/>
                      </a:lnTo>
                      <a:lnTo>
                        <a:pt x="156347" y="217648"/>
                      </a:lnTo>
                      <a:cubicBezTo>
                        <a:pt x="243599" y="254124"/>
                        <a:pt x="336475" y="283850"/>
                        <a:pt x="432324" y="306186"/>
                      </a:cubicBezTo>
                      <a:lnTo>
                        <a:pt x="438269" y="307552"/>
                      </a:lnTo>
                      <a:lnTo>
                        <a:pt x="536448" y="209373"/>
                      </a:lnTo>
                      <a:lnTo>
                        <a:pt x="516362" y="205436"/>
                      </a:lnTo>
                      <a:cubicBezTo>
                        <a:pt x="355838" y="173620"/>
                        <a:pt x="206641" y="121157"/>
                        <a:pt x="72710" y="49411"/>
                      </a:cubicBezTo>
                      <a:cubicBezTo>
                        <a:pt x="73996" y="45635"/>
                        <a:pt x="74799" y="41698"/>
                        <a:pt x="74799" y="37520"/>
                      </a:cubicBezTo>
                      <a:cubicBezTo>
                        <a:pt x="74799" y="16872"/>
                        <a:pt x="58007" y="80"/>
                        <a:pt x="37359" y="80"/>
                      </a:cubicBezTo>
                      <a:close/>
                      <a:moveTo>
                        <a:pt x="37440" y="52946"/>
                      </a:moveTo>
                      <a:cubicBezTo>
                        <a:pt x="28843" y="52946"/>
                        <a:pt x="21853" y="45956"/>
                        <a:pt x="21853" y="37359"/>
                      </a:cubicBezTo>
                      <a:cubicBezTo>
                        <a:pt x="21853" y="28763"/>
                        <a:pt x="28843" y="21853"/>
                        <a:pt x="37440" y="21853"/>
                      </a:cubicBezTo>
                      <a:cubicBezTo>
                        <a:pt x="46036" y="21853"/>
                        <a:pt x="53026" y="28843"/>
                        <a:pt x="53026" y="37359"/>
                      </a:cubicBezTo>
                      <a:cubicBezTo>
                        <a:pt x="53026" y="45876"/>
                        <a:pt x="46036" y="52946"/>
                        <a:pt x="37440" y="52946"/>
                      </a:cubicBezTo>
                      <a:close/>
                    </a:path>
                  </a:pathLst>
                </a:custGeom>
                <a:grpFill/>
                <a:ln w="8032"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80B307EF-7216-A4C1-44B7-12912853CAC0}"/>
                    </a:ext>
                  </a:extLst>
                </p:cNvPr>
                <p:cNvSpPr/>
                <p:nvPr/>
              </p:nvSpPr>
              <p:spPr>
                <a:xfrm>
                  <a:off x="6020397" y="3949379"/>
                  <a:ext cx="603533" cy="628841"/>
                </a:xfrm>
                <a:custGeom>
                  <a:avLst/>
                  <a:gdLst>
                    <a:gd name="connsiteX0" fmla="*/ 72389 w 603533"/>
                    <a:gd name="connsiteY0" fmla="*/ 592447 h 628841"/>
                    <a:gd name="connsiteX1" fmla="*/ 72067 w 603533"/>
                    <a:gd name="connsiteY1" fmla="*/ 588992 h 628841"/>
                    <a:gd name="connsiteX2" fmla="*/ 551793 w 603533"/>
                    <a:gd name="connsiteY2" fmla="*/ 160364 h 628841"/>
                    <a:gd name="connsiteX3" fmla="*/ 598713 w 603533"/>
                    <a:gd name="connsiteY3" fmla="*/ 91591 h 628841"/>
                    <a:gd name="connsiteX4" fmla="*/ 603534 w 603533"/>
                    <a:gd name="connsiteY4" fmla="*/ 84199 h 628841"/>
                    <a:gd name="connsiteX5" fmla="*/ 519335 w 603533"/>
                    <a:gd name="connsiteY5" fmla="*/ 0 h 628841"/>
                    <a:gd name="connsiteX6" fmla="*/ 512024 w 603533"/>
                    <a:gd name="connsiteY6" fmla="*/ 11650 h 628841"/>
                    <a:gd name="connsiteX7" fmla="*/ 457632 w 603533"/>
                    <a:gd name="connsiteY7" fmla="*/ 92555 h 628841"/>
                    <a:gd name="connsiteX8" fmla="*/ 382190 w 603533"/>
                    <a:gd name="connsiteY8" fmla="*/ 188404 h 628841"/>
                    <a:gd name="connsiteX9" fmla="*/ 383395 w 603533"/>
                    <a:gd name="connsiteY9" fmla="*/ 203829 h 628841"/>
                    <a:gd name="connsiteX10" fmla="*/ 398821 w 603533"/>
                    <a:gd name="connsiteY10" fmla="*/ 202624 h 628841"/>
                    <a:gd name="connsiteX11" fmla="*/ 475388 w 603533"/>
                    <a:gd name="connsiteY11" fmla="*/ 105329 h 628841"/>
                    <a:gd name="connsiteX12" fmla="*/ 523272 w 603533"/>
                    <a:gd name="connsiteY12" fmla="*/ 34869 h 628841"/>
                    <a:gd name="connsiteX13" fmla="*/ 575655 w 603533"/>
                    <a:gd name="connsiteY13" fmla="*/ 87252 h 628841"/>
                    <a:gd name="connsiteX14" fmla="*/ 534118 w 603533"/>
                    <a:gd name="connsiteY14" fmla="*/ 147750 h 628841"/>
                    <a:gd name="connsiteX15" fmla="*/ 63471 w 603533"/>
                    <a:gd name="connsiteY15" fmla="*/ 568906 h 628841"/>
                    <a:gd name="connsiteX16" fmla="*/ 36235 w 603533"/>
                    <a:gd name="connsiteY16" fmla="*/ 556373 h 628841"/>
                    <a:gd name="connsiteX17" fmla="*/ 0 w 603533"/>
                    <a:gd name="connsiteY17" fmla="*/ 592607 h 628841"/>
                    <a:gd name="connsiteX18" fmla="*/ 36235 w 603533"/>
                    <a:gd name="connsiteY18" fmla="*/ 628842 h 628841"/>
                    <a:gd name="connsiteX19" fmla="*/ 72469 w 603533"/>
                    <a:gd name="connsiteY19" fmla="*/ 592607 h 6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533" h="628841">
                      <a:moveTo>
                        <a:pt x="72389" y="592447"/>
                      </a:moveTo>
                      <a:cubicBezTo>
                        <a:pt x="72389" y="591241"/>
                        <a:pt x="72148" y="590117"/>
                        <a:pt x="72067" y="588992"/>
                      </a:cubicBezTo>
                      <a:cubicBezTo>
                        <a:pt x="260712" y="484386"/>
                        <a:pt x="421879" y="340412"/>
                        <a:pt x="551793" y="160364"/>
                      </a:cubicBezTo>
                      <a:cubicBezTo>
                        <a:pt x="567621" y="138350"/>
                        <a:pt x="583448" y="115211"/>
                        <a:pt x="598713" y="91591"/>
                      </a:cubicBezTo>
                      <a:lnTo>
                        <a:pt x="603534" y="84199"/>
                      </a:lnTo>
                      <a:lnTo>
                        <a:pt x="519335" y="0"/>
                      </a:lnTo>
                      <a:lnTo>
                        <a:pt x="512024" y="11650"/>
                      </a:lnTo>
                      <a:cubicBezTo>
                        <a:pt x="494509" y="39529"/>
                        <a:pt x="476191" y="66765"/>
                        <a:pt x="457632" y="92555"/>
                      </a:cubicBezTo>
                      <a:cubicBezTo>
                        <a:pt x="433690" y="125736"/>
                        <a:pt x="408301" y="157954"/>
                        <a:pt x="382190" y="188404"/>
                      </a:cubicBezTo>
                      <a:cubicBezTo>
                        <a:pt x="378253" y="192983"/>
                        <a:pt x="378816" y="199893"/>
                        <a:pt x="383395" y="203829"/>
                      </a:cubicBezTo>
                      <a:cubicBezTo>
                        <a:pt x="387975" y="207766"/>
                        <a:pt x="394884" y="207284"/>
                        <a:pt x="398821" y="202624"/>
                      </a:cubicBezTo>
                      <a:cubicBezTo>
                        <a:pt x="425334" y="171773"/>
                        <a:pt x="451124" y="138993"/>
                        <a:pt x="475388" y="105329"/>
                      </a:cubicBezTo>
                      <a:cubicBezTo>
                        <a:pt x="491697" y="82753"/>
                        <a:pt x="507685" y="59132"/>
                        <a:pt x="523272" y="34869"/>
                      </a:cubicBezTo>
                      <a:lnTo>
                        <a:pt x="575655" y="87252"/>
                      </a:lnTo>
                      <a:cubicBezTo>
                        <a:pt x="562077" y="108061"/>
                        <a:pt x="548098" y="128307"/>
                        <a:pt x="534118" y="147750"/>
                      </a:cubicBezTo>
                      <a:cubicBezTo>
                        <a:pt x="406614" y="324584"/>
                        <a:pt x="248420" y="465987"/>
                        <a:pt x="63471" y="568906"/>
                      </a:cubicBezTo>
                      <a:cubicBezTo>
                        <a:pt x="56802" y="561274"/>
                        <a:pt x="47161" y="556373"/>
                        <a:pt x="36235" y="556373"/>
                      </a:cubicBezTo>
                      <a:cubicBezTo>
                        <a:pt x="16229" y="556373"/>
                        <a:pt x="0" y="572602"/>
                        <a:pt x="0" y="592607"/>
                      </a:cubicBezTo>
                      <a:cubicBezTo>
                        <a:pt x="0" y="612613"/>
                        <a:pt x="16229" y="628842"/>
                        <a:pt x="36235" y="628842"/>
                      </a:cubicBezTo>
                      <a:cubicBezTo>
                        <a:pt x="56240" y="628842"/>
                        <a:pt x="72469" y="612613"/>
                        <a:pt x="72469" y="592607"/>
                      </a:cubicBezTo>
                      <a:close/>
                    </a:path>
                  </a:pathLst>
                </a:custGeom>
                <a:grpFill/>
                <a:ln w="8032"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8F13FC90-73A6-7100-2B16-CCAB9E55464C}"/>
                    </a:ext>
                  </a:extLst>
                </p:cNvPr>
                <p:cNvSpPr/>
                <p:nvPr/>
              </p:nvSpPr>
              <p:spPr>
                <a:xfrm>
                  <a:off x="5884618" y="3928088"/>
                  <a:ext cx="214756" cy="95286"/>
                </a:xfrm>
                <a:custGeom>
                  <a:avLst/>
                  <a:gdLst>
                    <a:gd name="connsiteX0" fmla="*/ 178521 w 214756"/>
                    <a:gd name="connsiteY0" fmla="*/ 72469 h 95286"/>
                    <a:gd name="connsiteX1" fmla="*/ 214756 w 214756"/>
                    <a:gd name="connsiteY1" fmla="*/ 36235 h 95286"/>
                    <a:gd name="connsiteX2" fmla="*/ 178521 w 214756"/>
                    <a:gd name="connsiteY2" fmla="*/ 0 h 95286"/>
                    <a:gd name="connsiteX3" fmla="*/ 142287 w 214756"/>
                    <a:gd name="connsiteY3" fmla="*/ 36235 h 95286"/>
                    <a:gd name="connsiteX4" fmla="*/ 145902 w 214756"/>
                    <a:gd name="connsiteY4" fmla="*/ 51741 h 95286"/>
                    <a:gd name="connsiteX5" fmla="*/ 14863 w 214756"/>
                    <a:gd name="connsiteY5" fmla="*/ 46920 h 95286"/>
                    <a:gd name="connsiteX6" fmla="*/ 7472 w 214756"/>
                    <a:gd name="connsiteY6" fmla="*/ 54954 h 95286"/>
                    <a:gd name="connsiteX7" fmla="*/ 14140 w 214756"/>
                    <a:gd name="connsiteY7" fmla="*/ 46277 h 95286"/>
                    <a:gd name="connsiteX8" fmla="*/ 6668 w 214756"/>
                    <a:gd name="connsiteY8" fmla="*/ 54312 h 95286"/>
                    <a:gd name="connsiteX9" fmla="*/ 0 w 214756"/>
                    <a:gd name="connsiteY9" fmla="*/ 63069 h 95286"/>
                    <a:gd name="connsiteX10" fmla="*/ 83155 w 214756"/>
                    <a:gd name="connsiteY10" fmla="*/ 95286 h 95286"/>
                    <a:gd name="connsiteX11" fmla="*/ 160766 w 214756"/>
                    <a:gd name="connsiteY11" fmla="*/ 67729 h 95286"/>
                    <a:gd name="connsiteX12" fmla="*/ 178441 w 214756"/>
                    <a:gd name="connsiteY12" fmla="*/ 72549 h 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756" h="95286">
                      <a:moveTo>
                        <a:pt x="178521" y="72469"/>
                      </a:moveTo>
                      <a:cubicBezTo>
                        <a:pt x="198527" y="72469"/>
                        <a:pt x="214756" y="56240"/>
                        <a:pt x="214756" y="36235"/>
                      </a:cubicBezTo>
                      <a:cubicBezTo>
                        <a:pt x="214756" y="16229"/>
                        <a:pt x="198527" y="0"/>
                        <a:pt x="178521" y="0"/>
                      </a:cubicBezTo>
                      <a:cubicBezTo>
                        <a:pt x="158516" y="0"/>
                        <a:pt x="142287" y="16229"/>
                        <a:pt x="142287" y="36235"/>
                      </a:cubicBezTo>
                      <a:cubicBezTo>
                        <a:pt x="142287" y="41778"/>
                        <a:pt x="143653" y="47000"/>
                        <a:pt x="145902" y="51741"/>
                      </a:cubicBezTo>
                      <a:cubicBezTo>
                        <a:pt x="107499" y="82030"/>
                        <a:pt x="51339" y="80503"/>
                        <a:pt x="14863" y="46920"/>
                      </a:cubicBezTo>
                      <a:lnTo>
                        <a:pt x="7472" y="54954"/>
                      </a:lnTo>
                      <a:lnTo>
                        <a:pt x="14140" y="46277"/>
                      </a:lnTo>
                      <a:lnTo>
                        <a:pt x="6668" y="54312"/>
                      </a:lnTo>
                      <a:lnTo>
                        <a:pt x="0" y="63069"/>
                      </a:lnTo>
                      <a:cubicBezTo>
                        <a:pt x="23299" y="84521"/>
                        <a:pt x="53267" y="95286"/>
                        <a:pt x="83155" y="95286"/>
                      </a:cubicBezTo>
                      <a:cubicBezTo>
                        <a:pt x="110793" y="95286"/>
                        <a:pt x="138350" y="86047"/>
                        <a:pt x="160766" y="67729"/>
                      </a:cubicBezTo>
                      <a:cubicBezTo>
                        <a:pt x="165988" y="70702"/>
                        <a:pt x="172014" y="72549"/>
                        <a:pt x="178441" y="72549"/>
                      </a:cubicBezTo>
                      <a:close/>
                    </a:path>
                  </a:pathLst>
                </a:custGeom>
                <a:grpFill/>
                <a:ln w="8032"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4C6A6A7E-EF43-35B0-3906-7CA219783856}"/>
                    </a:ext>
                  </a:extLst>
                </p:cNvPr>
                <p:cNvSpPr/>
                <p:nvPr/>
              </p:nvSpPr>
              <p:spPr>
                <a:xfrm>
                  <a:off x="6037834" y="2739000"/>
                  <a:ext cx="564323" cy="244820"/>
                </a:xfrm>
                <a:custGeom>
                  <a:avLst/>
                  <a:gdLst>
                    <a:gd name="connsiteX0" fmla="*/ 528170 w 564323"/>
                    <a:gd name="connsiteY0" fmla="*/ 172352 h 244820"/>
                    <a:gd name="connsiteX1" fmla="*/ 496354 w 564323"/>
                    <a:gd name="connsiteY1" fmla="*/ 191554 h 244820"/>
                    <a:gd name="connsiteX2" fmla="*/ 16789 w 564323"/>
                    <a:gd name="connsiteY2" fmla="*/ 1704 h 244820"/>
                    <a:gd name="connsiteX3" fmla="*/ 1684 w 564323"/>
                    <a:gd name="connsiteY3" fmla="*/ 5078 h 244820"/>
                    <a:gd name="connsiteX4" fmla="*/ 5059 w 564323"/>
                    <a:gd name="connsiteY4" fmla="*/ 20183 h 244820"/>
                    <a:gd name="connsiteX5" fmla="*/ 492337 w 564323"/>
                    <a:gd name="connsiteY5" fmla="*/ 213086 h 244820"/>
                    <a:gd name="connsiteX6" fmla="*/ 528089 w 564323"/>
                    <a:gd name="connsiteY6" fmla="*/ 244821 h 244820"/>
                    <a:gd name="connsiteX7" fmla="*/ 564324 w 564323"/>
                    <a:gd name="connsiteY7" fmla="*/ 208586 h 244820"/>
                    <a:gd name="connsiteX8" fmla="*/ 528089 w 564323"/>
                    <a:gd name="connsiteY8" fmla="*/ 172352 h 24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323" h="244820">
                      <a:moveTo>
                        <a:pt x="528170" y="172352"/>
                      </a:moveTo>
                      <a:cubicBezTo>
                        <a:pt x="514351" y="172352"/>
                        <a:pt x="502460" y="180145"/>
                        <a:pt x="496354" y="191554"/>
                      </a:cubicBezTo>
                      <a:cubicBezTo>
                        <a:pt x="318074" y="154435"/>
                        <a:pt x="156906" y="90643"/>
                        <a:pt x="16789" y="1704"/>
                      </a:cubicBezTo>
                      <a:cubicBezTo>
                        <a:pt x="11727" y="-1510"/>
                        <a:pt x="4898" y="-63"/>
                        <a:pt x="1684" y="5078"/>
                      </a:cubicBezTo>
                      <a:cubicBezTo>
                        <a:pt x="-1529" y="10140"/>
                        <a:pt x="-3" y="16969"/>
                        <a:pt x="5059" y="20183"/>
                      </a:cubicBezTo>
                      <a:cubicBezTo>
                        <a:pt x="147506" y="110649"/>
                        <a:pt x="311325" y="175405"/>
                        <a:pt x="492337" y="213086"/>
                      </a:cubicBezTo>
                      <a:cubicBezTo>
                        <a:pt x="494587" y="230922"/>
                        <a:pt x="509611" y="244821"/>
                        <a:pt x="528089" y="244821"/>
                      </a:cubicBezTo>
                      <a:cubicBezTo>
                        <a:pt x="548095" y="244821"/>
                        <a:pt x="564324" y="228592"/>
                        <a:pt x="564324" y="208586"/>
                      </a:cubicBezTo>
                      <a:cubicBezTo>
                        <a:pt x="564324" y="188581"/>
                        <a:pt x="548095" y="172352"/>
                        <a:pt x="528089" y="172352"/>
                      </a:cubicBezTo>
                      <a:close/>
                    </a:path>
                  </a:pathLst>
                </a:custGeom>
                <a:grpFill/>
                <a:ln w="8032"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AB157E8A-29C6-D73C-C906-15D69FED4288}"/>
                    </a:ext>
                  </a:extLst>
                </p:cNvPr>
                <p:cNvSpPr/>
                <p:nvPr/>
              </p:nvSpPr>
              <p:spPr>
                <a:xfrm>
                  <a:off x="4966850" y="2675386"/>
                  <a:ext cx="153146" cy="664353"/>
                </a:xfrm>
                <a:custGeom>
                  <a:avLst/>
                  <a:gdLst>
                    <a:gd name="connsiteX0" fmla="*/ 80678 w 153146"/>
                    <a:gd name="connsiteY0" fmla="*/ 313899 h 664353"/>
                    <a:gd name="connsiteX1" fmla="*/ 116912 w 153146"/>
                    <a:gd name="connsiteY1" fmla="*/ 350133 h 664353"/>
                    <a:gd name="connsiteX2" fmla="*/ 153147 w 153146"/>
                    <a:gd name="connsiteY2" fmla="*/ 313899 h 664353"/>
                    <a:gd name="connsiteX3" fmla="*/ 127116 w 153146"/>
                    <a:gd name="connsiteY3" fmla="*/ 279351 h 664353"/>
                    <a:gd name="connsiteX4" fmla="*/ 117555 w 153146"/>
                    <a:gd name="connsiteY4" fmla="*/ 121719 h 664353"/>
                    <a:gd name="connsiteX5" fmla="*/ 117394 w 153146"/>
                    <a:gd name="connsiteY5" fmla="*/ 117381 h 664353"/>
                    <a:gd name="connsiteX6" fmla="*/ 14 w 153146"/>
                    <a:gd name="connsiteY6" fmla="*/ 0 h 664353"/>
                    <a:gd name="connsiteX7" fmla="*/ 14 w 153146"/>
                    <a:gd name="connsiteY7" fmla="*/ 26272 h 664353"/>
                    <a:gd name="connsiteX8" fmla="*/ 66537 w 153146"/>
                    <a:gd name="connsiteY8" fmla="*/ 655757 h 664353"/>
                    <a:gd name="connsiteX9" fmla="*/ 77223 w 153146"/>
                    <a:gd name="connsiteY9" fmla="*/ 664353 h 664353"/>
                    <a:gd name="connsiteX10" fmla="*/ 79553 w 153146"/>
                    <a:gd name="connsiteY10" fmla="*/ 664112 h 664353"/>
                    <a:gd name="connsiteX11" fmla="*/ 87908 w 153146"/>
                    <a:gd name="connsiteY11" fmla="*/ 651097 h 664353"/>
                    <a:gd name="connsiteX12" fmla="*/ 21867 w 153146"/>
                    <a:gd name="connsiteY12" fmla="*/ 52705 h 664353"/>
                    <a:gd name="connsiteX13" fmla="*/ 95782 w 153146"/>
                    <a:gd name="connsiteY13" fmla="*/ 126620 h 664353"/>
                    <a:gd name="connsiteX14" fmla="*/ 105182 w 153146"/>
                    <a:gd name="connsiteY14" fmla="*/ 279673 h 664353"/>
                    <a:gd name="connsiteX15" fmla="*/ 80678 w 153146"/>
                    <a:gd name="connsiteY15" fmla="*/ 313818 h 66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146" h="664353">
                      <a:moveTo>
                        <a:pt x="80678" y="313899"/>
                      </a:moveTo>
                      <a:cubicBezTo>
                        <a:pt x="80678" y="333904"/>
                        <a:pt x="96907" y="350133"/>
                        <a:pt x="116912" y="350133"/>
                      </a:cubicBezTo>
                      <a:cubicBezTo>
                        <a:pt x="136917" y="350133"/>
                        <a:pt x="153147" y="333904"/>
                        <a:pt x="153147" y="313899"/>
                      </a:cubicBezTo>
                      <a:cubicBezTo>
                        <a:pt x="153147" y="297509"/>
                        <a:pt x="142140" y="283770"/>
                        <a:pt x="127116" y="279351"/>
                      </a:cubicBezTo>
                      <a:cubicBezTo>
                        <a:pt x="122536" y="226647"/>
                        <a:pt x="119242" y="173781"/>
                        <a:pt x="117555" y="121719"/>
                      </a:cubicBezTo>
                      <a:lnTo>
                        <a:pt x="117394" y="117381"/>
                      </a:lnTo>
                      <a:lnTo>
                        <a:pt x="14" y="0"/>
                      </a:lnTo>
                      <a:lnTo>
                        <a:pt x="14" y="26272"/>
                      </a:lnTo>
                      <a:cubicBezTo>
                        <a:pt x="-388" y="145340"/>
                        <a:pt x="7807" y="385404"/>
                        <a:pt x="66537" y="655757"/>
                      </a:cubicBezTo>
                      <a:cubicBezTo>
                        <a:pt x="67662" y="660899"/>
                        <a:pt x="72161" y="664353"/>
                        <a:pt x="77223" y="664353"/>
                      </a:cubicBezTo>
                      <a:cubicBezTo>
                        <a:pt x="78026" y="664353"/>
                        <a:pt x="78749" y="664273"/>
                        <a:pt x="79553" y="664112"/>
                      </a:cubicBezTo>
                      <a:cubicBezTo>
                        <a:pt x="85418" y="662827"/>
                        <a:pt x="89194" y="657042"/>
                        <a:pt x="87908" y="651097"/>
                      </a:cubicBezTo>
                      <a:cubicBezTo>
                        <a:pt x="33677" y="401472"/>
                        <a:pt x="22831" y="177798"/>
                        <a:pt x="21867" y="52705"/>
                      </a:cubicBezTo>
                      <a:lnTo>
                        <a:pt x="95782" y="126620"/>
                      </a:lnTo>
                      <a:cubicBezTo>
                        <a:pt x="97550" y="177236"/>
                        <a:pt x="100683" y="228494"/>
                        <a:pt x="105182" y="279673"/>
                      </a:cubicBezTo>
                      <a:cubicBezTo>
                        <a:pt x="90961" y="284574"/>
                        <a:pt x="80678" y="297911"/>
                        <a:pt x="80678" y="313818"/>
                      </a:cubicBezTo>
                      <a:close/>
                    </a:path>
                  </a:pathLst>
                </a:custGeom>
                <a:grpFill/>
                <a:ln w="8032" cap="flat">
                  <a:noFill/>
                  <a:prstDash val="solid"/>
                  <a:miter/>
                </a:ln>
              </p:spPr>
              <p:txBody>
                <a:bodyPr rtlCol="0" anchor="ctr"/>
                <a:lstStyle/>
                <a:p>
                  <a:endParaRPr lang="en-IN"/>
                </a:p>
              </p:txBody>
            </p:sp>
          </p:grpSp>
        </p:grpSp>
        <p:grpSp>
          <p:nvGrpSpPr>
            <p:cNvPr id="229" name="Graphic 139">
              <a:extLst>
                <a:ext uri="{FF2B5EF4-FFF2-40B4-BE49-F238E27FC236}">
                  <a16:creationId xmlns:a16="http://schemas.microsoft.com/office/drawing/2014/main" id="{DD8CF611-04E9-84D7-89CA-FF173836BB9C}"/>
                </a:ext>
              </a:extLst>
            </p:cNvPr>
            <p:cNvGrpSpPr/>
            <p:nvPr/>
          </p:nvGrpSpPr>
          <p:grpSpPr>
            <a:xfrm>
              <a:off x="3517723" y="990601"/>
              <a:ext cx="5267345" cy="4875110"/>
              <a:chOff x="3517723" y="990601"/>
              <a:chExt cx="5267345" cy="4875110"/>
            </a:xfrm>
            <a:grpFill/>
          </p:grpSpPr>
          <p:grpSp>
            <p:nvGrpSpPr>
              <p:cNvPr id="230" name="Graphic 139">
                <a:extLst>
                  <a:ext uri="{FF2B5EF4-FFF2-40B4-BE49-F238E27FC236}">
                    <a16:creationId xmlns:a16="http://schemas.microsoft.com/office/drawing/2014/main" id="{8A217F1E-7012-699D-82DE-632A485AECBA}"/>
                  </a:ext>
                </a:extLst>
              </p:cNvPr>
              <p:cNvGrpSpPr/>
              <p:nvPr/>
            </p:nvGrpSpPr>
            <p:grpSpPr>
              <a:xfrm>
                <a:off x="4597448" y="1008597"/>
                <a:ext cx="1177903" cy="1252220"/>
                <a:chOff x="4597448" y="1008597"/>
                <a:chExt cx="1177903" cy="1252220"/>
              </a:xfrm>
              <a:grpFill/>
            </p:grpSpPr>
            <p:grpSp>
              <p:nvGrpSpPr>
                <p:cNvPr id="231" name="Graphic 139">
                  <a:extLst>
                    <a:ext uri="{FF2B5EF4-FFF2-40B4-BE49-F238E27FC236}">
                      <a16:creationId xmlns:a16="http://schemas.microsoft.com/office/drawing/2014/main" id="{5BB64C22-8F69-BD7A-9C40-A96D8789DED5}"/>
                    </a:ext>
                  </a:extLst>
                </p:cNvPr>
                <p:cNvGrpSpPr/>
                <p:nvPr/>
              </p:nvGrpSpPr>
              <p:grpSpPr>
                <a:xfrm>
                  <a:off x="4597448" y="1008597"/>
                  <a:ext cx="1177903" cy="1252220"/>
                  <a:chOff x="4597448" y="1008597"/>
                  <a:chExt cx="1177903" cy="1252220"/>
                </a:xfrm>
                <a:grpFill/>
              </p:grpSpPr>
              <p:sp>
                <p:nvSpPr>
                  <p:cNvPr id="232" name="Freeform: Shape 231">
                    <a:extLst>
                      <a:ext uri="{FF2B5EF4-FFF2-40B4-BE49-F238E27FC236}">
                        <a16:creationId xmlns:a16="http://schemas.microsoft.com/office/drawing/2014/main" id="{6EE82B4D-5CB4-8856-2AD1-96B82E445A6D}"/>
                      </a:ext>
                    </a:extLst>
                  </p:cNvPr>
                  <p:cNvSpPr/>
                  <p:nvPr/>
                </p:nvSpPr>
                <p:spPr>
                  <a:xfrm>
                    <a:off x="4597448" y="1414649"/>
                    <a:ext cx="15506" cy="15506"/>
                  </a:xfrm>
                  <a:custGeom>
                    <a:avLst/>
                    <a:gdLst>
                      <a:gd name="connsiteX0" fmla="*/ 7793 w 15506"/>
                      <a:gd name="connsiteY0" fmla="*/ 15506 h 15506"/>
                      <a:gd name="connsiteX1" fmla="*/ 2250 w 15506"/>
                      <a:gd name="connsiteY1" fmla="*/ 13257 h 15506"/>
                      <a:gd name="connsiteX2" fmla="*/ 0 w 15506"/>
                      <a:gd name="connsiteY2" fmla="*/ 7713 h 15506"/>
                      <a:gd name="connsiteX3" fmla="*/ 2250 w 15506"/>
                      <a:gd name="connsiteY3" fmla="*/ 2169 h 15506"/>
                      <a:gd name="connsiteX4" fmla="*/ 13257 w 15506"/>
                      <a:gd name="connsiteY4" fmla="*/ 2169 h 15506"/>
                      <a:gd name="connsiteX5" fmla="*/ 15506 w 15506"/>
                      <a:gd name="connsiteY5" fmla="*/ 7713 h 15506"/>
                      <a:gd name="connsiteX6" fmla="*/ 13257 w 15506"/>
                      <a:gd name="connsiteY6" fmla="*/ 13257 h 15506"/>
                      <a:gd name="connsiteX7" fmla="*/ 7793 w 15506"/>
                      <a:gd name="connsiteY7" fmla="*/ 15506 h 1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6" h="15506">
                        <a:moveTo>
                          <a:pt x="7793" y="15506"/>
                        </a:moveTo>
                        <a:cubicBezTo>
                          <a:pt x="5704" y="15506"/>
                          <a:pt x="3696" y="14622"/>
                          <a:pt x="2250" y="13257"/>
                        </a:cubicBezTo>
                        <a:cubicBezTo>
                          <a:pt x="723" y="11730"/>
                          <a:pt x="0" y="9721"/>
                          <a:pt x="0" y="7713"/>
                        </a:cubicBezTo>
                        <a:cubicBezTo>
                          <a:pt x="0" y="5704"/>
                          <a:pt x="803" y="3615"/>
                          <a:pt x="2250" y="2169"/>
                        </a:cubicBezTo>
                        <a:cubicBezTo>
                          <a:pt x="5142" y="-723"/>
                          <a:pt x="10364" y="-723"/>
                          <a:pt x="13257" y="2169"/>
                        </a:cubicBezTo>
                        <a:cubicBezTo>
                          <a:pt x="14783" y="3696"/>
                          <a:pt x="15506" y="5704"/>
                          <a:pt x="15506" y="7713"/>
                        </a:cubicBezTo>
                        <a:cubicBezTo>
                          <a:pt x="15506" y="9721"/>
                          <a:pt x="14703" y="11810"/>
                          <a:pt x="13257" y="13257"/>
                        </a:cubicBezTo>
                        <a:cubicBezTo>
                          <a:pt x="11810" y="14703"/>
                          <a:pt x="9802" y="15506"/>
                          <a:pt x="7793" y="15506"/>
                        </a:cubicBezTo>
                        <a:close/>
                      </a:path>
                    </a:pathLst>
                  </a:custGeom>
                  <a:grpFill/>
                  <a:ln w="8032"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37D141D-E7E8-881E-3124-9C01902B95A3}"/>
                      </a:ext>
                    </a:extLst>
                  </p:cNvPr>
                  <p:cNvSpPr/>
                  <p:nvPr/>
                </p:nvSpPr>
                <p:spPr>
                  <a:xfrm>
                    <a:off x="4620625" y="1445463"/>
                    <a:ext cx="597323" cy="784502"/>
                  </a:xfrm>
                  <a:custGeom>
                    <a:avLst/>
                    <a:gdLst>
                      <a:gd name="connsiteX0" fmla="*/ 583250 w 597323"/>
                      <a:gd name="connsiteY0" fmla="*/ 781289 h 784502"/>
                      <a:gd name="connsiteX1" fmla="*/ 584857 w 597323"/>
                      <a:gd name="connsiteY1" fmla="*/ 770362 h 784502"/>
                      <a:gd name="connsiteX2" fmla="*/ 584857 w 597323"/>
                      <a:gd name="connsiteY2" fmla="*/ 770362 h 784502"/>
                      <a:gd name="connsiteX3" fmla="*/ 595784 w 597323"/>
                      <a:gd name="connsiteY3" fmla="*/ 771969 h 784502"/>
                      <a:gd name="connsiteX4" fmla="*/ 595784 w 597323"/>
                      <a:gd name="connsiteY4" fmla="*/ 771969 h 784502"/>
                      <a:gd name="connsiteX5" fmla="*/ 594177 w 597323"/>
                      <a:gd name="connsiteY5" fmla="*/ 782896 h 784502"/>
                      <a:gd name="connsiteX6" fmla="*/ 594177 w 597323"/>
                      <a:gd name="connsiteY6" fmla="*/ 782896 h 784502"/>
                      <a:gd name="connsiteX7" fmla="*/ 589517 w 597323"/>
                      <a:gd name="connsiteY7" fmla="*/ 784503 h 784502"/>
                      <a:gd name="connsiteX8" fmla="*/ 589517 w 597323"/>
                      <a:gd name="connsiteY8" fmla="*/ 784503 h 784502"/>
                      <a:gd name="connsiteX9" fmla="*/ 583250 w 597323"/>
                      <a:gd name="connsiteY9" fmla="*/ 781369 h 784502"/>
                      <a:gd name="connsiteX10" fmla="*/ 560031 w 597323"/>
                      <a:gd name="connsiteY10" fmla="*/ 750598 h 784502"/>
                      <a:gd name="connsiteX11" fmla="*/ 561558 w 597323"/>
                      <a:gd name="connsiteY11" fmla="*/ 739591 h 784502"/>
                      <a:gd name="connsiteX12" fmla="*/ 561558 w 597323"/>
                      <a:gd name="connsiteY12" fmla="*/ 739591 h 784502"/>
                      <a:gd name="connsiteX13" fmla="*/ 572484 w 597323"/>
                      <a:gd name="connsiteY13" fmla="*/ 741118 h 784502"/>
                      <a:gd name="connsiteX14" fmla="*/ 572484 w 597323"/>
                      <a:gd name="connsiteY14" fmla="*/ 741118 h 784502"/>
                      <a:gd name="connsiteX15" fmla="*/ 570958 w 597323"/>
                      <a:gd name="connsiteY15" fmla="*/ 752044 h 784502"/>
                      <a:gd name="connsiteX16" fmla="*/ 570958 w 597323"/>
                      <a:gd name="connsiteY16" fmla="*/ 752044 h 784502"/>
                      <a:gd name="connsiteX17" fmla="*/ 566298 w 597323"/>
                      <a:gd name="connsiteY17" fmla="*/ 753571 h 784502"/>
                      <a:gd name="connsiteX18" fmla="*/ 566298 w 597323"/>
                      <a:gd name="connsiteY18" fmla="*/ 753571 h 784502"/>
                      <a:gd name="connsiteX19" fmla="*/ 560031 w 597323"/>
                      <a:gd name="connsiteY19" fmla="*/ 750518 h 784502"/>
                      <a:gd name="connsiteX20" fmla="*/ 536732 w 597323"/>
                      <a:gd name="connsiteY20" fmla="*/ 719827 h 784502"/>
                      <a:gd name="connsiteX21" fmla="*/ 538258 w 597323"/>
                      <a:gd name="connsiteY21" fmla="*/ 708900 h 784502"/>
                      <a:gd name="connsiteX22" fmla="*/ 538258 w 597323"/>
                      <a:gd name="connsiteY22" fmla="*/ 708900 h 784502"/>
                      <a:gd name="connsiteX23" fmla="*/ 549185 w 597323"/>
                      <a:gd name="connsiteY23" fmla="*/ 710427 h 784502"/>
                      <a:gd name="connsiteX24" fmla="*/ 549185 w 597323"/>
                      <a:gd name="connsiteY24" fmla="*/ 710427 h 784502"/>
                      <a:gd name="connsiteX25" fmla="*/ 547658 w 597323"/>
                      <a:gd name="connsiteY25" fmla="*/ 721353 h 784502"/>
                      <a:gd name="connsiteX26" fmla="*/ 547658 w 597323"/>
                      <a:gd name="connsiteY26" fmla="*/ 721353 h 784502"/>
                      <a:gd name="connsiteX27" fmla="*/ 542998 w 597323"/>
                      <a:gd name="connsiteY27" fmla="*/ 722960 h 784502"/>
                      <a:gd name="connsiteX28" fmla="*/ 542998 w 597323"/>
                      <a:gd name="connsiteY28" fmla="*/ 722960 h 784502"/>
                      <a:gd name="connsiteX29" fmla="*/ 536732 w 597323"/>
                      <a:gd name="connsiteY29" fmla="*/ 719827 h 784502"/>
                      <a:gd name="connsiteX30" fmla="*/ 513432 w 597323"/>
                      <a:gd name="connsiteY30" fmla="*/ 689056 h 784502"/>
                      <a:gd name="connsiteX31" fmla="*/ 514959 w 597323"/>
                      <a:gd name="connsiteY31" fmla="*/ 678129 h 784502"/>
                      <a:gd name="connsiteX32" fmla="*/ 514959 w 597323"/>
                      <a:gd name="connsiteY32" fmla="*/ 678129 h 784502"/>
                      <a:gd name="connsiteX33" fmla="*/ 525886 w 597323"/>
                      <a:gd name="connsiteY33" fmla="*/ 679736 h 784502"/>
                      <a:gd name="connsiteX34" fmla="*/ 525886 w 597323"/>
                      <a:gd name="connsiteY34" fmla="*/ 679736 h 784502"/>
                      <a:gd name="connsiteX35" fmla="*/ 524359 w 597323"/>
                      <a:gd name="connsiteY35" fmla="*/ 690663 h 784502"/>
                      <a:gd name="connsiteX36" fmla="*/ 524359 w 597323"/>
                      <a:gd name="connsiteY36" fmla="*/ 690663 h 784502"/>
                      <a:gd name="connsiteX37" fmla="*/ 519699 w 597323"/>
                      <a:gd name="connsiteY37" fmla="*/ 692189 h 784502"/>
                      <a:gd name="connsiteX38" fmla="*/ 519699 w 597323"/>
                      <a:gd name="connsiteY38" fmla="*/ 692189 h 784502"/>
                      <a:gd name="connsiteX39" fmla="*/ 513432 w 597323"/>
                      <a:gd name="connsiteY39" fmla="*/ 689056 h 784502"/>
                      <a:gd name="connsiteX40" fmla="*/ 490213 w 597323"/>
                      <a:gd name="connsiteY40" fmla="*/ 658285 h 784502"/>
                      <a:gd name="connsiteX41" fmla="*/ 491740 w 597323"/>
                      <a:gd name="connsiteY41" fmla="*/ 647278 h 784502"/>
                      <a:gd name="connsiteX42" fmla="*/ 491740 w 597323"/>
                      <a:gd name="connsiteY42" fmla="*/ 647278 h 784502"/>
                      <a:gd name="connsiteX43" fmla="*/ 502666 w 597323"/>
                      <a:gd name="connsiteY43" fmla="*/ 648884 h 784502"/>
                      <a:gd name="connsiteX44" fmla="*/ 502666 w 597323"/>
                      <a:gd name="connsiteY44" fmla="*/ 648884 h 784502"/>
                      <a:gd name="connsiteX45" fmla="*/ 501140 w 597323"/>
                      <a:gd name="connsiteY45" fmla="*/ 659811 h 784502"/>
                      <a:gd name="connsiteX46" fmla="*/ 501140 w 597323"/>
                      <a:gd name="connsiteY46" fmla="*/ 659811 h 784502"/>
                      <a:gd name="connsiteX47" fmla="*/ 496480 w 597323"/>
                      <a:gd name="connsiteY47" fmla="*/ 661418 h 784502"/>
                      <a:gd name="connsiteX48" fmla="*/ 496480 w 597323"/>
                      <a:gd name="connsiteY48" fmla="*/ 661418 h 784502"/>
                      <a:gd name="connsiteX49" fmla="*/ 490213 w 597323"/>
                      <a:gd name="connsiteY49" fmla="*/ 658285 h 784502"/>
                      <a:gd name="connsiteX50" fmla="*/ 466914 w 597323"/>
                      <a:gd name="connsiteY50" fmla="*/ 627594 h 784502"/>
                      <a:gd name="connsiteX51" fmla="*/ 468440 w 597323"/>
                      <a:gd name="connsiteY51" fmla="*/ 616587 h 784502"/>
                      <a:gd name="connsiteX52" fmla="*/ 468440 w 597323"/>
                      <a:gd name="connsiteY52" fmla="*/ 616587 h 784502"/>
                      <a:gd name="connsiteX53" fmla="*/ 479367 w 597323"/>
                      <a:gd name="connsiteY53" fmla="*/ 618113 h 784502"/>
                      <a:gd name="connsiteX54" fmla="*/ 479367 w 597323"/>
                      <a:gd name="connsiteY54" fmla="*/ 618113 h 784502"/>
                      <a:gd name="connsiteX55" fmla="*/ 477841 w 597323"/>
                      <a:gd name="connsiteY55" fmla="*/ 629040 h 784502"/>
                      <a:gd name="connsiteX56" fmla="*/ 477841 w 597323"/>
                      <a:gd name="connsiteY56" fmla="*/ 629040 h 784502"/>
                      <a:gd name="connsiteX57" fmla="*/ 473181 w 597323"/>
                      <a:gd name="connsiteY57" fmla="*/ 630566 h 784502"/>
                      <a:gd name="connsiteX58" fmla="*/ 473181 w 597323"/>
                      <a:gd name="connsiteY58" fmla="*/ 630566 h 784502"/>
                      <a:gd name="connsiteX59" fmla="*/ 466914 w 597323"/>
                      <a:gd name="connsiteY59" fmla="*/ 627513 h 784502"/>
                      <a:gd name="connsiteX60" fmla="*/ 443695 w 597323"/>
                      <a:gd name="connsiteY60" fmla="*/ 596822 h 784502"/>
                      <a:gd name="connsiteX61" fmla="*/ 445221 w 597323"/>
                      <a:gd name="connsiteY61" fmla="*/ 585896 h 784502"/>
                      <a:gd name="connsiteX62" fmla="*/ 445221 w 597323"/>
                      <a:gd name="connsiteY62" fmla="*/ 585896 h 784502"/>
                      <a:gd name="connsiteX63" fmla="*/ 456148 w 597323"/>
                      <a:gd name="connsiteY63" fmla="*/ 587422 h 784502"/>
                      <a:gd name="connsiteX64" fmla="*/ 456148 w 597323"/>
                      <a:gd name="connsiteY64" fmla="*/ 587422 h 784502"/>
                      <a:gd name="connsiteX65" fmla="*/ 454622 w 597323"/>
                      <a:gd name="connsiteY65" fmla="*/ 598349 h 784502"/>
                      <a:gd name="connsiteX66" fmla="*/ 454622 w 597323"/>
                      <a:gd name="connsiteY66" fmla="*/ 598349 h 784502"/>
                      <a:gd name="connsiteX67" fmla="*/ 449881 w 597323"/>
                      <a:gd name="connsiteY67" fmla="*/ 599956 h 784502"/>
                      <a:gd name="connsiteX68" fmla="*/ 449881 w 597323"/>
                      <a:gd name="connsiteY68" fmla="*/ 599956 h 784502"/>
                      <a:gd name="connsiteX69" fmla="*/ 443695 w 597323"/>
                      <a:gd name="connsiteY69" fmla="*/ 596822 h 784502"/>
                      <a:gd name="connsiteX70" fmla="*/ 420396 w 597323"/>
                      <a:gd name="connsiteY70" fmla="*/ 566051 h 784502"/>
                      <a:gd name="connsiteX71" fmla="*/ 421922 w 597323"/>
                      <a:gd name="connsiteY71" fmla="*/ 555125 h 784502"/>
                      <a:gd name="connsiteX72" fmla="*/ 421922 w 597323"/>
                      <a:gd name="connsiteY72" fmla="*/ 555125 h 784502"/>
                      <a:gd name="connsiteX73" fmla="*/ 432849 w 597323"/>
                      <a:gd name="connsiteY73" fmla="*/ 556651 h 784502"/>
                      <a:gd name="connsiteX74" fmla="*/ 432849 w 597323"/>
                      <a:gd name="connsiteY74" fmla="*/ 556651 h 784502"/>
                      <a:gd name="connsiteX75" fmla="*/ 431322 w 597323"/>
                      <a:gd name="connsiteY75" fmla="*/ 567578 h 784502"/>
                      <a:gd name="connsiteX76" fmla="*/ 431322 w 597323"/>
                      <a:gd name="connsiteY76" fmla="*/ 567578 h 784502"/>
                      <a:gd name="connsiteX77" fmla="*/ 426582 w 597323"/>
                      <a:gd name="connsiteY77" fmla="*/ 569185 h 784502"/>
                      <a:gd name="connsiteX78" fmla="*/ 426582 w 597323"/>
                      <a:gd name="connsiteY78" fmla="*/ 569185 h 784502"/>
                      <a:gd name="connsiteX79" fmla="*/ 420315 w 597323"/>
                      <a:gd name="connsiteY79" fmla="*/ 566051 h 784502"/>
                      <a:gd name="connsiteX80" fmla="*/ 397096 w 597323"/>
                      <a:gd name="connsiteY80" fmla="*/ 535280 h 784502"/>
                      <a:gd name="connsiteX81" fmla="*/ 398703 w 597323"/>
                      <a:gd name="connsiteY81" fmla="*/ 524353 h 784502"/>
                      <a:gd name="connsiteX82" fmla="*/ 398703 w 597323"/>
                      <a:gd name="connsiteY82" fmla="*/ 524353 h 784502"/>
                      <a:gd name="connsiteX83" fmla="*/ 409630 w 597323"/>
                      <a:gd name="connsiteY83" fmla="*/ 525960 h 784502"/>
                      <a:gd name="connsiteX84" fmla="*/ 409630 w 597323"/>
                      <a:gd name="connsiteY84" fmla="*/ 525960 h 784502"/>
                      <a:gd name="connsiteX85" fmla="*/ 408103 w 597323"/>
                      <a:gd name="connsiteY85" fmla="*/ 536887 h 784502"/>
                      <a:gd name="connsiteX86" fmla="*/ 408103 w 597323"/>
                      <a:gd name="connsiteY86" fmla="*/ 536887 h 784502"/>
                      <a:gd name="connsiteX87" fmla="*/ 403363 w 597323"/>
                      <a:gd name="connsiteY87" fmla="*/ 538494 h 784502"/>
                      <a:gd name="connsiteX88" fmla="*/ 403363 w 597323"/>
                      <a:gd name="connsiteY88" fmla="*/ 538494 h 784502"/>
                      <a:gd name="connsiteX89" fmla="*/ 397096 w 597323"/>
                      <a:gd name="connsiteY89" fmla="*/ 535360 h 784502"/>
                      <a:gd name="connsiteX90" fmla="*/ 373877 w 597323"/>
                      <a:gd name="connsiteY90" fmla="*/ 504509 h 784502"/>
                      <a:gd name="connsiteX91" fmla="*/ 375404 w 597323"/>
                      <a:gd name="connsiteY91" fmla="*/ 493582 h 784502"/>
                      <a:gd name="connsiteX92" fmla="*/ 375404 w 597323"/>
                      <a:gd name="connsiteY92" fmla="*/ 493582 h 784502"/>
                      <a:gd name="connsiteX93" fmla="*/ 386330 w 597323"/>
                      <a:gd name="connsiteY93" fmla="*/ 495109 h 784502"/>
                      <a:gd name="connsiteX94" fmla="*/ 386330 w 597323"/>
                      <a:gd name="connsiteY94" fmla="*/ 495109 h 784502"/>
                      <a:gd name="connsiteX95" fmla="*/ 384804 w 597323"/>
                      <a:gd name="connsiteY95" fmla="*/ 506035 h 784502"/>
                      <a:gd name="connsiteX96" fmla="*/ 384804 w 597323"/>
                      <a:gd name="connsiteY96" fmla="*/ 506035 h 784502"/>
                      <a:gd name="connsiteX97" fmla="*/ 380144 w 597323"/>
                      <a:gd name="connsiteY97" fmla="*/ 507642 h 784502"/>
                      <a:gd name="connsiteX98" fmla="*/ 380144 w 597323"/>
                      <a:gd name="connsiteY98" fmla="*/ 507642 h 784502"/>
                      <a:gd name="connsiteX99" fmla="*/ 373877 w 597323"/>
                      <a:gd name="connsiteY99" fmla="*/ 504509 h 784502"/>
                      <a:gd name="connsiteX100" fmla="*/ 350578 w 597323"/>
                      <a:gd name="connsiteY100" fmla="*/ 473818 h 784502"/>
                      <a:gd name="connsiteX101" fmla="*/ 352185 w 597323"/>
                      <a:gd name="connsiteY101" fmla="*/ 462891 h 784502"/>
                      <a:gd name="connsiteX102" fmla="*/ 352185 w 597323"/>
                      <a:gd name="connsiteY102" fmla="*/ 462891 h 784502"/>
                      <a:gd name="connsiteX103" fmla="*/ 363111 w 597323"/>
                      <a:gd name="connsiteY103" fmla="*/ 464418 h 784502"/>
                      <a:gd name="connsiteX104" fmla="*/ 363111 w 597323"/>
                      <a:gd name="connsiteY104" fmla="*/ 464418 h 784502"/>
                      <a:gd name="connsiteX105" fmla="*/ 361504 w 597323"/>
                      <a:gd name="connsiteY105" fmla="*/ 475344 h 784502"/>
                      <a:gd name="connsiteX106" fmla="*/ 361504 w 597323"/>
                      <a:gd name="connsiteY106" fmla="*/ 475344 h 784502"/>
                      <a:gd name="connsiteX107" fmla="*/ 356845 w 597323"/>
                      <a:gd name="connsiteY107" fmla="*/ 476871 h 784502"/>
                      <a:gd name="connsiteX108" fmla="*/ 356845 w 597323"/>
                      <a:gd name="connsiteY108" fmla="*/ 476871 h 784502"/>
                      <a:gd name="connsiteX109" fmla="*/ 350578 w 597323"/>
                      <a:gd name="connsiteY109" fmla="*/ 473818 h 784502"/>
                      <a:gd name="connsiteX110" fmla="*/ 327359 w 597323"/>
                      <a:gd name="connsiteY110" fmla="*/ 443047 h 784502"/>
                      <a:gd name="connsiteX111" fmla="*/ 328885 w 597323"/>
                      <a:gd name="connsiteY111" fmla="*/ 432120 h 784502"/>
                      <a:gd name="connsiteX112" fmla="*/ 328885 w 597323"/>
                      <a:gd name="connsiteY112" fmla="*/ 432120 h 784502"/>
                      <a:gd name="connsiteX113" fmla="*/ 339812 w 597323"/>
                      <a:gd name="connsiteY113" fmla="*/ 433646 h 784502"/>
                      <a:gd name="connsiteX114" fmla="*/ 339812 w 597323"/>
                      <a:gd name="connsiteY114" fmla="*/ 433646 h 784502"/>
                      <a:gd name="connsiteX115" fmla="*/ 338285 w 597323"/>
                      <a:gd name="connsiteY115" fmla="*/ 444573 h 784502"/>
                      <a:gd name="connsiteX116" fmla="*/ 338285 w 597323"/>
                      <a:gd name="connsiteY116" fmla="*/ 444573 h 784502"/>
                      <a:gd name="connsiteX117" fmla="*/ 333625 w 597323"/>
                      <a:gd name="connsiteY117" fmla="*/ 446180 h 784502"/>
                      <a:gd name="connsiteX118" fmla="*/ 333625 w 597323"/>
                      <a:gd name="connsiteY118" fmla="*/ 446180 h 784502"/>
                      <a:gd name="connsiteX119" fmla="*/ 327359 w 597323"/>
                      <a:gd name="connsiteY119" fmla="*/ 443047 h 784502"/>
                      <a:gd name="connsiteX120" fmla="*/ 304059 w 597323"/>
                      <a:gd name="connsiteY120" fmla="*/ 412275 h 784502"/>
                      <a:gd name="connsiteX121" fmla="*/ 305666 w 597323"/>
                      <a:gd name="connsiteY121" fmla="*/ 401349 h 784502"/>
                      <a:gd name="connsiteX122" fmla="*/ 305666 w 597323"/>
                      <a:gd name="connsiteY122" fmla="*/ 401349 h 784502"/>
                      <a:gd name="connsiteX123" fmla="*/ 316593 w 597323"/>
                      <a:gd name="connsiteY123" fmla="*/ 402956 h 784502"/>
                      <a:gd name="connsiteX124" fmla="*/ 316593 w 597323"/>
                      <a:gd name="connsiteY124" fmla="*/ 402956 h 784502"/>
                      <a:gd name="connsiteX125" fmla="*/ 314986 w 597323"/>
                      <a:gd name="connsiteY125" fmla="*/ 413882 h 784502"/>
                      <a:gd name="connsiteX126" fmla="*/ 314986 w 597323"/>
                      <a:gd name="connsiteY126" fmla="*/ 413882 h 784502"/>
                      <a:gd name="connsiteX127" fmla="*/ 310326 w 597323"/>
                      <a:gd name="connsiteY127" fmla="*/ 415489 h 784502"/>
                      <a:gd name="connsiteX128" fmla="*/ 310326 w 597323"/>
                      <a:gd name="connsiteY128" fmla="*/ 415489 h 784502"/>
                      <a:gd name="connsiteX129" fmla="*/ 304059 w 597323"/>
                      <a:gd name="connsiteY129" fmla="*/ 412356 h 784502"/>
                      <a:gd name="connsiteX130" fmla="*/ 280760 w 597323"/>
                      <a:gd name="connsiteY130" fmla="*/ 381504 h 784502"/>
                      <a:gd name="connsiteX131" fmla="*/ 282287 w 597323"/>
                      <a:gd name="connsiteY131" fmla="*/ 370578 h 784502"/>
                      <a:gd name="connsiteX132" fmla="*/ 282287 w 597323"/>
                      <a:gd name="connsiteY132" fmla="*/ 370578 h 784502"/>
                      <a:gd name="connsiteX133" fmla="*/ 293293 w 597323"/>
                      <a:gd name="connsiteY133" fmla="*/ 372104 h 784502"/>
                      <a:gd name="connsiteX134" fmla="*/ 293293 w 597323"/>
                      <a:gd name="connsiteY134" fmla="*/ 372104 h 784502"/>
                      <a:gd name="connsiteX135" fmla="*/ 291767 w 597323"/>
                      <a:gd name="connsiteY135" fmla="*/ 383031 h 784502"/>
                      <a:gd name="connsiteX136" fmla="*/ 291767 w 597323"/>
                      <a:gd name="connsiteY136" fmla="*/ 383031 h 784502"/>
                      <a:gd name="connsiteX137" fmla="*/ 287107 w 597323"/>
                      <a:gd name="connsiteY137" fmla="*/ 384637 h 784502"/>
                      <a:gd name="connsiteX138" fmla="*/ 287107 w 597323"/>
                      <a:gd name="connsiteY138" fmla="*/ 384637 h 784502"/>
                      <a:gd name="connsiteX139" fmla="*/ 280840 w 597323"/>
                      <a:gd name="connsiteY139" fmla="*/ 381504 h 784502"/>
                      <a:gd name="connsiteX140" fmla="*/ 257541 w 597323"/>
                      <a:gd name="connsiteY140" fmla="*/ 350813 h 784502"/>
                      <a:gd name="connsiteX141" fmla="*/ 259067 w 597323"/>
                      <a:gd name="connsiteY141" fmla="*/ 339887 h 784502"/>
                      <a:gd name="connsiteX142" fmla="*/ 259067 w 597323"/>
                      <a:gd name="connsiteY142" fmla="*/ 339887 h 784502"/>
                      <a:gd name="connsiteX143" fmla="*/ 269994 w 597323"/>
                      <a:gd name="connsiteY143" fmla="*/ 341413 h 784502"/>
                      <a:gd name="connsiteX144" fmla="*/ 269994 w 597323"/>
                      <a:gd name="connsiteY144" fmla="*/ 341413 h 784502"/>
                      <a:gd name="connsiteX145" fmla="*/ 268468 w 597323"/>
                      <a:gd name="connsiteY145" fmla="*/ 352340 h 784502"/>
                      <a:gd name="connsiteX146" fmla="*/ 268468 w 597323"/>
                      <a:gd name="connsiteY146" fmla="*/ 352340 h 784502"/>
                      <a:gd name="connsiteX147" fmla="*/ 263808 w 597323"/>
                      <a:gd name="connsiteY147" fmla="*/ 353866 h 784502"/>
                      <a:gd name="connsiteX148" fmla="*/ 263808 w 597323"/>
                      <a:gd name="connsiteY148" fmla="*/ 353866 h 784502"/>
                      <a:gd name="connsiteX149" fmla="*/ 257541 w 597323"/>
                      <a:gd name="connsiteY149" fmla="*/ 350813 h 784502"/>
                      <a:gd name="connsiteX150" fmla="*/ 234242 w 597323"/>
                      <a:gd name="connsiteY150" fmla="*/ 320042 h 784502"/>
                      <a:gd name="connsiteX151" fmla="*/ 235768 w 597323"/>
                      <a:gd name="connsiteY151" fmla="*/ 309115 h 784502"/>
                      <a:gd name="connsiteX152" fmla="*/ 235768 w 597323"/>
                      <a:gd name="connsiteY152" fmla="*/ 309115 h 784502"/>
                      <a:gd name="connsiteX153" fmla="*/ 246695 w 597323"/>
                      <a:gd name="connsiteY153" fmla="*/ 310642 h 784502"/>
                      <a:gd name="connsiteX154" fmla="*/ 246695 w 597323"/>
                      <a:gd name="connsiteY154" fmla="*/ 310642 h 784502"/>
                      <a:gd name="connsiteX155" fmla="*/ 245168 w 597323"/>
                      <a:gd name="connsiteY155" fmla="*/ 321569 h 784502"/>
                      <a:gd name="connsiteX156" fmla="*/ 245168 w 597323"/>
                      <a:gd name="connsiteY156" fmla="*/ 321569 h 784502"/>
                      <a:gd name="connsiteX157" fmla="*/ 240428 w 597323"/>
                      <a:gd name="connsiteY157" fmla="*/ 323175 h 784502"/>
                      <a:gd name="connsiteX158" fmla="*/ 240428 w 597323"/>
                      <a:gd name="connsiteY158" fmla="*/ 323175 h 784502"/>
                      <a:gd name="connsiteX159" fmla="*/ 234242 w 597323"/>
                      <a:gd name="connsiteY159" fmla="*/ 320122 h 784502"/>
                      <a:gd name="connsiteX160" fmla="*/ 211023 w 597323"/>
                      <a:gd name="connsiteY160" fmla="*/ 289271 h 784502"/>
                      <a:gd name="connsiteX161" fmla="*/ 212549 w 597323"/>
                      <a:gd name="connsiteY161" fmla="*/ 278344 h 784502"/>
                      <a:gd name="connsiteX162" fmla="*/ 212549 w 597323"/>
                      <a:gd name="connsiteY162" fmla="*/ 278344 h 784502"/>
                      <a:gd name="connsiteX163" fmla="*/ 223476 w 597323"/>
                      <a:gd name="connsiteY163" fmla="*/ 279951 h 784502"/>
                      <a:gd name="connsiteX164" fmla="*/ 223476 w 597323"/>
                      <a:gd name="connsiteY164" fmla="*/ 279951 h 784502"/>
                      <a:gd name="connsiteX165" fmla="*/ 221949 w 597323"/>
                      <a:gd name="connsiteY165" fmla="*/ 290797 h 784502"/>
                      <a:gd name="connsiteX166" fmla="*/ 221949 w 597323"/>
                      <a:gd name="connsiteY166" fmla="*/ 290797 h 784502"/>
                      <a:gd name="connsiteX167" fmla="*/ 217209 w 597323"/>
                      <a:gd name="connsiteY167" fmla="*/ 292484 h 784502"/>
                      <a:gd name="connsiteX168" fmla="*/ 217209 w 597323"/>
                      <a:gd name="connsiteY168" fmla="*/ 292484 h 784502"/>
                      <a:gd name="connsiteX169" fmla="*/ 211023 w 597323"/>
                      <a:gd name="connsiteY169" fmla="*/ 289351 h 784502"/>
                      <a:gd name="connsiteX170" fmla="*/ 187723 w 597323"/>
                      <a:gd name="connsiteY170" fmla="*/ 258500 h 784502"/>
                      <a:gd name="connsiteX171" fmla="*/ 189250 w 597323"/>
                      <a:gd name="connsiteY171" fmla="*/ 247573 h 784502"/>
                      <a:gd name="connsiteX172" fmla="*/ 189250 w 597323"/>
                      <a:gd name="connsiteY172" fmla="*/ 247573 h 784502"/>
                      <a:gd name="connsiteX173" fmla="*/ 200176 w 597323"/>
                      <a:gd name="connsiteY173" fmla="*/ 249099 h 784502"/>
                      <a:gd name="connsiteX174" fmla="*/ 200176 w 597323"/>
                      <a:gd name="connsiteY174" fmla="*/ 249099 h 784502"/>
                      <a:gd name="connsiteX175" fmla="*/ 198650 w 597323"/>
                      <a:gd name="connsiteY175" fmla="*/ 260026 h 784502"/>
                      <a:gd name="connsiteX176" fmla="*/ 198650 w 597323"/>
                      <a:gd name="connsiteY176" fmla="*/ 260026 h 784502"/>
                      <a:gd name="connsiteX177" fmla="*/ 193910 w 597323"/>
                      <a:gd name="connsiteY177" fmla="*/ 261633 h 784502"/>
                      <a:gd name="connsiteX178" fmla="*/ 193910 w 597323"/>
                      <a:gd name="connsiteY178" fmla="*/ 261633 h 784502"/>
                      <a:gd name="connsiteX179" fmla="*/ 187643 w 597323"/>
                      <a:gd name="connsiteY179" fmla="*/ 258500 h 784502"/>
                      <a:gd name="connsiteX180" fmla="*/ 164424 w 597323"/>
                      <a:gd name="connsiteY180" fmla="*/ 227809 h 784502"/>
                      <a:gd name="connsiteX181" fmla="*/ 166031 w 597323"/>
                      <a:gd name="connsiteY181" fmla="*/ 216802 h 784502"/>
                      <a:gd name="connsiteX182" fmla="*/ 166031 w 597323"/>
                      <a:gd name="connsiteY182" fmla="*/ 216802 h 784502"/>
                      <a:gd name="connsiteX183" fmla="*/ 176957 w 597323"/>
                      <a:gd name="connsiteY183" fmla="*/ 218328 h 784502"/>
                      <a:gd name="connsiteX184" fmla="*/ 176957 w 597323"/>
                      <a:gd name="connsiteY184" fmla="*/ 218328 h 784502"/>
                      <a:gd name="connsiteX185" fmla="*/ 175431 w 597323"/>
                      <a:gd name="connsiteY185" fmla="*/ 229255 h 784502"/>
                      <a:gd name="connsiteX186" fmla="*/ 175431 w 597323"/>
                      <a:gd name="connsiteY186" fmla="*/ 229255 h 784502"/>
                      <a:gd name="connsiteX187" fmla="*/ 170691 w 597323"/>
                      <a:gd name="connsiteY187" fmla="*/ 230781 h 784502"/>
                      <a:gd name="connsiteX188" fmla="*/ 170691 w 597323"/>
                      <a:gd name="connsiteY188" fmla="*/ 230781 h 784502"/>
                      <a:gd name="connsiteX189" fmla="*/ 164424 w 597323"/>
                      <a:gd name="connsiteY189" fmla="*/ 227728 h 784502"/>
                      <a:gd name="connsiteX190" fmla="*/ 141205 w 597323"/>
                      <a:gd name="connsiteY190" fmla="*/ 197037 h 784502"/>
                      <a:gd name="connsiteX191" fmla="*/ 142731 w 597323"/>
                      <a:gd name="connsiteY191" fmla="*/ 186111 h 784502"/>
                      <a:gd name="connsiteX192" fmla="*/ 142731 w 597323"/>
                      <a:gd name="connsiteY192" fmla="*/ 186111 h 784502"/>
                      <a:gd name="connsiteX193" fmla="*/ 153658 w 597323"/>
                      <a:gd name="connsiteY193" fmla="*/ 187637 h 784502"/>
                      <a:gd name="connsiteX194" fmla="*/ 153658 w 597323"/>
                      <a:gd name="connsiteY194" fmla="*/ 187637 h 784502"/>
                      <a:gd name="connsiteX195" fmla="*/ 152131 w 597323"/>
                      <a:gd name="connsiteY195" fmla="*/ 198564 h 784502"/>
                      <a:gd name="connsiteX196" fmla="*/ 152131 w 597323"/>
                      <a:gd name="connsiteY196" fmla="*/ 198564 h 784502"/>
                      <a:gd name="connsiteX197" fmla="*/ 147472 w 597323"/>
                      <a:gd name="connsiteY197" fmla="*/ 200171 h 784502"/>
                      <a:gd name="connsiteX198" fmla="*/ 147472 w 597323"/>
                      <a:gd name="connsiteY198" fmla="*/ 200171 h 784502"/>
                      <a:gd name="connsiteX199" fmla="*/ 141205 w 597323"/>
                      <a:gd name="connsiteY199" fmla="*/ 197118 h 784502"/>
                      <a:gd name="connsiteX200" fmla="*/ 117905 w 597323"/>
                      <a:gd name="connsiteY200" fmla="*/ 166266 h 784502"/>
                      <a:gd name="connsiteX201" fmla="*/ 119512 w 597323"/>
                      <a:gd name="connsiteY201" fmla="*/ 155340 h 784502"/>
                      <a:gd name="connsiteX202" fmla="*/ 119512 w 597323"/>
                      <a:gd name="connsiteY202" fmla="*/ 155340 h 784502"/>
                      <a:gd name="connsiteX203" fmla="*/ 130439 w 597323"/>
                      <a:gd name="connsiteY203" fmla="*/ 156866 h 784502"/>
                      <a:gd name="connsiteX204" fmla="*/ 130439 w 597323"/>
                      <a:gd name="connsiteY204" fmla="*/ 156866 h 784502"/>
                      <a:gd name="connsiteX205" fmla="*/ 128832 w 597323"/>
                      <a:gd name="connsiteY205" fmla="*/ 167793 h 784502"/>
                      <a:gd name="connsiteX206" fmla="*/ 128832 w 597323"/>
                      <a:gd name="connsiteY206" fmla="*/ 167793 h 784502"/>
                      <a:gd name="connsiteX207" fmla="*/ 124172 w 597323"/>
                      <a:gd name="connsiteY207" fmla="*/ 169400 h 784502"/>
                      <a:gd name="connsiteX208" fmla="*/ 124172 w 597323"/>
                      <a:gd name="connsiteY208" fmla="*/ 169400 h 784502"/>
                      <a:gd name="connsiteX209" fmla="*/ 117905 w 597323"/>
                      <a:gd name="connsiteY209" fmla="*/ 166266 h 784502"/>
                      <a:gd name="connsiteX210" fmla="*/ 94606 w 597323"/>
                      <a:gd name="connsiteY210" fmla="*/ 135495 h 784502"/>
                      <a:gd name="connsiteX211" fmla="*/ 96213 w 597323"/>
                      <a:gd name="connsiteY211" fmla="*/ 124488 h 784502"/>
                      <a:gd name="connsiteX212" fmla="*/ 96213 w 597323"/>
                      <a:gd name="connsiteY212" fmla="*/ 124488 h 784502"/>
                      <a:gd name="connsiteX213" fmla="*/ 107140 w 597323"/>
                      <a:gd name="connsiteY213" fmla="*/ 126095 h 784502"/>
                      <a:gd name="connsiteX214" fmla="*/ 107140 w 597323"/>
                      <a:gd name="connsiteY214" fmla="*/ 126095 h 784502"/>
                      <a:gd name="connsiteX215" fmla="*/ 105613 w 597323"/>
                      <a:gd name="connsiteY215" fmla="*/ 137021 h 784502"/>
                      <a:gd name="connsiteX216" fmla="*/ 105613 w 597323"/>
                      <a:gd name="connsiteY216" fmla="*/ 137021 h 784502"/>
                      <a:gd name="connsiteX217" fmla="*/ 100953 w 597323"/>
                      <a:gd name="connsiteY217" fmla="*/ 138628 h 784502"/>
                      <a:gd name="connsiteX218" fmla="*/ 100953 w 597323"/>
                      <a:gd name="connsiteY218" fmla="*/ 138628 h 784502"/>
                      <a:gd name="connsiteX219" fmla="*/ 94686 w 597323"/>
                      <a:gd name="connsiteY219" fmla="*/ 135495 h 784502"/>
                      <a:gd name="connsiteX220" fmla="*/ 71387 w 597323"/>
                      <a:gd name="connsiteY220" fmla="*/ 104724 h 784502"/>
                      <a:gd name="connsiteX221" fmla="*/ 72914 w 597323"/>
                      <a:gd name="connsiteY221" fmla="*/ 93797 h 784502"/>
                      <a:gd name="connsiteX222" fmla="*/ 72914 w 597323"/>
                      <a:gd name="connsiteY222" fmla="*/ 93797 h 784502"/>
                      <a:gd name="connsiteX223" fmla="*/ 83840 w 597323"/>
                      <a:gd name="connsiteY223" fmla="*/ 95324 h 784502"/>
                      <a:gd name="connsiteX224" fmla="*/ 83840 w 597323"/>
                      <a:gd name="connsiteY224" fmla="*/ 95324 h 784502"/>
                      <a:gd name="connsiteX225" fmla="*/ 82233 w 597323"/>
                      <a:gd name="connsiteY225" fmla="*/ 106250 h 784502"/>
                      <a:gd name="connsiteX226" fmla="*/ 82233 w 597323"/>
                      <a:gd name="connsiteY226" fmla="*/ 106250 h 784502"/>
                      <a:gd name="connsiteX227" fmla="*/ 77573 w 597323"/>
                      <a:gd name="connsiteY227" fmla="*/ 107777 h 784502"/>
                      <a:gd name="connsiteX228" fmla="*/ 77573 w 597323"/>
                      <a:gd name="connsiteY228" fmla="*/ 107777 h 784502"/>
                      <a:gd name="connsiteX229" fmla="*/ 71307 w 597323"/>
                      <a:gd name="connsiteY229" fmla="*/ 104643 h 784502"/>
                      <a:gd name="connsiteX230" fmla="*/ 48088 w 597323"/>
                      <a:gd name="connsiteY230" fmla="*/ 74033 h 784502"/>
                      <a:gd name="connsiteX231" fmla="*/ 49614 w 597323"/>
                      <a:gd name="connsiteY231" fmla="*/ 63106 h 784502"/>
                      <a:gd name="connsiteX232" fmla="*/ 49614 w 597323"/>
                      <a:gd name="connsiteY232" fmla="*/ 63106 h 784502"/>
                      <a:gd name="connsiteX233" fmla="*/ 60621 w 597323"/>
                      <a:gd name="connsiteY233" fmla="*/ 64633 h 784502"/>
                      <a:gd name="connsiteX234" fmla="*/ 60621 w 597323"/>
                      <a:gd name="connsiteY234" fmla="*/ 64633 h 784502"/>
                      <a:gd name="connsiteX235" fmla="*/ 59095 w 597323"/>
                      <a:gd name="connsiteY235" fmla="*/ 75559 h 784502"/>
                      <a:gd name="connsiteX236" fmla="*/ 59095 w 597323"/>
                      <a:gd name="connsiteY236" fmla="*/ 75559 h 784502"/>
                      <a:gd name="connsiteX237" fmla="*/ 54435 w 597323"/>
                      <a:gd name="connsiteY237" fmla="*/ 77166 h 784502"/>
                      <a:gd name="connsiteX238" fmla="*/ 54435 w 597323"/>
                      <a:gd name="connsiteY238" fmla="*/ 77166 h 784502"/>
                      <a:gd name="connsiteX239" fmla="*/ 48168 w 597323"/>
                      <a:gd name="connsiteY239" fmla="*/ 74113 h 784502"/>
                      <a:gd name="connsiteX240" fmla="*/ 24869 w 597323"/>
                      <a:gd name="connsiteY240" fmla="*/ 43262 h 784502"/>
                      <a:gd name="connsiteX241" fmla="*/ 26395 w 597323"/>
                      <a:gd name="connsiteY241" fmla="*/ 32335 h 784502"/>
                      <a:gd name="connsiteX242" fmla="*/ 26395 w 597323"/>
                      <a:gd name="connsiteY242" fmla="*/ 32335 h 784502"/>
                      <a:gd name="connsiteX243" fmla="*/ 37322 w 597323"/>
                      <a:gd name="connsiteY243" fmla="*/ 33862 h 784502"/>
                      <a:gd name="connsiteX244" fmla="*/ 37322 w 597323"/>
                      <a:gd name="connsiteY244" fmla="*/ 33862 h 784502"/>
                      <a:gd name="connsiteX245" fmla="*/ 35795 w 597323"/>
                      <a:gd name="connsiteY245" fmla="*/ 44788 h 784502"/>
                      <a:gd name="connsiteX246" fmla="*/ 35795 w 597323"/>
                      <a:gd name="connsiteY246" fmla="*/ 44788 h 784502"/>
                      <a:gd name="connsiteX247" fmla="*/ 31135 w 597323"/>
                      <a:gd name="connsiteY247" fmla="*/ 46395 h 784502"/>
                      <a:gd name="connsiteX248" fmla="*/ 31135 w 597323"/>
                      <a:gd name="connsiteY248" fmla="*/ 46395 h 784502"/>
                      <a:gd name="connsiteX249" fmla="*/ 24869 w 597323"/>
                      <a:gd name="connsiteY249" fmla="*/ 43262 h 784502"/>
                      <a:gd name="connsiteX250" fmla="*/ 1569 w 597323"/>
                      <a:gd name="connsiteY250" fmla="*/ 12490 h 784502"/>
                      <a:gd name="connsiteX251" fmla="*/ 3096 w 597323"/>
                      <a:gd name="connsiteY251" fmla="*/ 1564 h 784502"/>
                      <a:gd name="connsiteX252" fmla="*/ 3096 w 597323"/>
                      <a:gd name="connsiteY252" fmla="*/ 1564 h 784502"/>
                      <a:gd name="connsiteX253" fmla="*/ 14022 w 597323"/>
                      <a:gd name="connsiteY253" fmla="*/ 3171 h 784502"/>
                      <a:gd name="connsiteX254" fmla="*/ 14022 w 597323"/>
                      <a:gd name="connsiteY254" fmla="*/ 3171 h 784502"/>
                      <a:gd name="connsiteX255" fmla="*/ 12496 w 597323"/>
                      <a:gd name="connsiteY255" fmla="*/ 14097 h 784502"/>
                      <a:gd name="connsiteX256" fmla="*/ 12496 w 597323"/>
                      <a:gd name="connsiteY256" fmla="*/ 14097 h 784502"/>
                      <a:gd name="connsiteX257" fmla="*/ 7836 w 597323"/>
                      <a:gd name="connsiteY257" fmla="*/ 15704 h 784502"/>
                      <a:gd name="connsiteX258" fmla="*/ 7836 w 597323"/>
                      <a:gd name="connsiteY258" fmla="*/ 15704 h 784502"/>
                      <a:gd name="connsiteX259" fmla="*/ 1569 w 597323"/>
                      <a:gd name="connsiteY259" fmla="*/ 12571 h 78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597323" h="784502">
                        <a:moveTo>
                          <a:pt x="583250" y="781289"/>
                        </a:moveTo>
                        <a:cubicBezTo>
                          <a:pt x="580679" y="777834"/>
                          <a:pt x="581322" y="773014"/>
                          <a:pt x="584857" y="770362"/>
                        </a:cubicBezTo>
                        <a:lnTo>
                          <a:pt x="584857" y="770362"/>
                        </a:lnTo>
                        <a:cubicBezTo>
                          <a:pt x="588312" y="767791"/>
                          <a:pt x="593132" y="768515"/>
                          <a:pt x="595784" y="771969"/>
                        </a:cubicBezTo>
                        <a:lnTo>
                          <a:pt x="595784" y="771969"/>
                        </a:lnTo>
                        <a:cubicBezTo>
                          <a:pt x="598355" y="775424"/>
                          <a:pt x="597631" y="780325"/>
                          <a:pt x="594177" y="782896"/>
                        </a:cubicBezTo>
                        <a:lnTo>
                          <a:pt x="594177" y="782896"/>
                        </a:lnTo>
                        <a:cubicBezTo>
                          <a:pt x="592731" y="784021"/>
                          <a:pt x="591124" y="784503"/>
                          <a:pt x="589517" y="784503"/>
                        </a:cubicBezTo>
                        <a:lnTo>
                          <a:pt x="589517" y="784503"/>
                        </a:lnTo>
                        <a:cubicBezTo>
                          <a:pt x="587187" y="784503"/>
                          <a:pt x="584857" y="783378"/>
                          <a:pt x="583250" y="781369"/>
                        </a:cubicBezTo>
                        <a:close/>
                        <a:moveTo>
                          <a:pt x="560031" y="750598"/>
                        </a:moveTo>
                        <a:cubicBezTo>
                          <a:pt x="557460" y="747143"/>
                          <a:pt x="558103" y="742243"/>
                          <a:pt x="561558" y="739591"/>
                        </a:cubicBezTo>
                        <a:lnTo>
                          <a:pt x="561558" y="739591"/>
                        </a:lnTo>
                        <a:cubicBezTo>
                          <a:pt x="565012" y="737020"/>
                          <a:pt x="569833" y="737743"/>
                          <a:pt x="572484" y="741118"/>
                        </a:cubicBezTo>
                        <a:lnTo>
                          <a:pt x="572484" y="741118"/>
                        </a:lnTo>
                        <a:cubicBezTo>
                          <a:pt x="575055" y="744572"/>
                          <a:pt x="574332" y="749473"/>
                          <a:pt x="570958" y="752044"/>
                        </a:cubicBezTo>
                        <a:lnTo>
                          <a:pt x="570958" y="752044"/>
                        </a:lnTo>
                        <a:cubicBezTo>
                          <a:pt x="569512" y="753169"/>
                          <a:pt x="567905" y="753571"/>
                          <a:pt x="566298" y="753571"/>
                        </a:cubicBezTo>
                        <a:lnTo>
                          <a:pt x="566298" y="753571"/>
                        </a:lnTo>
                        <a:cubicBezTo>
                          <a:pt x="563968" y="753571"/>
                          <a:pt x="561558" y="752526"/>
                          <a:pt x="560031" y="750518"/>
                        </a:cubicBezTo>
                        <a:close/>
                        <a:moveTo>
                          <a:pt x="536732" y="719827"/>
                        </a:moveTo>
                        <a:cubicBezTo>
                          <a:pt x="534161" y="716372"/>
                          <a:pt x="534803" y="711471"/>
                          <a:pt x="538258" y="708900"/>
                        </a:cubicBezTo>
                        <a:lnTo>
                          <a:pt x="538258" y="708900"/>
                        </a:lnTo>
                        <a:cubicBezTo>
                          <a:pt x="541713" y="706249"/>
                          <a:pt x="546614" y="706972"/>
                          <a:pt x="549185" y="710427"/>
                        </a:cubicBezTo>
                        <a:lnTo>
                          <a:pt x="549185" y="710427"/>
                        </a:lnTo>
                        <a:cubicBezTo>
                          <a:pt x="551836" y="713882"/>
                          <a:pt x="551113" y="718783"/>
                          <a:pt x="547658" y="721353"/>
                        </a:cubicBezTo>
                        <a:lnTo>
                          <a:pt x="547658" y="721353"/>
                        </a:lnTo>
                        <a:cubicBezTo>
                          <a:pt x="546212" y="722478"/>
                          <a:pt x="544605" y="722960"/>
                          <a:pt x="542998" y="722960"/>
                        </a:cubicBezTo>
                        <a:lnTo>
                          <a:pt x="542998" y="722960"/>
                        </a:lnTo>
                        <a:cubicBezTo>
                          <a:pt x="540588" y="722960"/>
                          <a:pt x="538339" y="721836"/>
                          <a:pt x="536732" y="719827"/>
                        </a:cubicBezTo>
                        <a:close/>
                        <a:moveTo>
                          <a:pt x="513432" y="689056"/>
                        </a:moveTo>
                        <a:cubicBezTo>
                          <a:pt x="510861" y="685601"/>
                          <a:pt x="511504" y="680700"/>
                          <a:pt x="514959" y="678129"/>
                        </a:cubicBezTo>
                        <a:lnTo>
                          <a:pt x="514959" y="678129"/>
                        </a:lnTo>
                        <a:cubicBezTo>
                          <a:pt x="518414" y="675558"/>
                          <a:pt x="523314" y="676201"/>
                          <a:pt x="525886" y="679736"/>
                        </a:cubicBezTo>
                        <a:lnTo>
                          <a:pt x="525886" y="679736"/>
                        </a:lnTo>
                        <a:cubicBezTo>
                          <a:pt x="528537" y="683110"/>
                          <a:pt x="527814" y="688011"/>
                          <a:pt x="524359" y="690663"/>
                        </a:cubicBezTo>
                        <a:lnTo>
                          <a:pt x="524359" y="690663"/>
                        </a:lnTo>
                        <a:cubicBezTo>
                          <a:pt x="522913" y="691707"/>
                          <a:pt x="521306" y="692189"/>
                          <a:pt x="519699" y="692189"/>
                        </a:cubicBezTo>
                        <a:lnTo>
                          <a:pt x="519699" y="692189"/>
                        </a:lnTo>
                        <a:cubicBezTo>
                          <a:pt x="517369" y="692189"/>
                          <a:pt x="515039" y="691064"/>
                          <a:pt x="513432" y="689056"/>
                        </a:cubicBezTo>
                        <a:close/>
                        <a:moveTo>
                          <a:pt x="490213" y="658285"/>
                        </a:moveTo>
                        <a:cubicBezTo>
                          <a:pt x="487562" y="654830"/>
                          <a:pt x="488285" y="650009"/>
                          <a:pt x="491740" y="647278"/>
                        </a:cubicBezTo>
                        <a:lnTo>
                          <a:pt x="491740" y="647278"/>
                        </a:lnTo>
                        <a:cubicBezTo>
                          <a:pt x="495195" y="644707"/>
                          <a:pt x="500095" y="645430"/>
                          <a:pt x="502666" y="648884"/>
                        </a:cubicBezTo>
                        <a:lnTo>
                          <a:pt x="502666" y="648884"/>
                        </a:lnTo>
                        <a:cubicBezTo>
                          <a:pt x="505318" y="652339"/>
                          <a:pt x="504595" y="657160"/>
                          <a:pt x="501140" y="659811"/>
                        </a:cubicBezTo>
                        <a:lnTo>
                          <a:pt x="501140" y="659811"/>
                        </a:lnTo>
                        <a:cubicBezTo>
                          <a:pt x="499694" y="660855"/>
                          <a:pt x="498087" y="661418"/>
                          <a:pt x="496480" y="661418"/>
                        </a:cubicBezTo>
                        <a:lnTo>
                          <a:pt x="496480" y="661418"/>
                        </a:lnTo>
                        <a:cubicBezTo>
                          <a:pt x="494070" y="661418"/>
                          <a:pt x="491740" y="660293"/>
                          <a:pt x="490213" y="658285"/>
                        </a:cubicBezTo>
                        <a:close/>
                        <a:moveTo>
                          <a:pt x="466914" y="627594"/>
                        </a:moveTo>
                        <a:cubicBezTo>
                          <a:pt x="464263" y="624059"/>
                          <a:pt x="464986" y="619238"/>
                          <a:pt x="468440" y="616587"/>
                        </a:cubicBezTo>
                        <a:lnTo>
                          <a:pt x="468440" y="616587"/>
                        </a:lnTo>
                        <a:cubicBezTo>
                          <a:pt x="471895" y="614016"/>
                          <a:pt x="476796" y="614739"/>
                          <a:pt x="479367" y="618113"/>
                        </a:cubicBezTo>
                        <a:lnTo>
                          <a:pt x="479367" y="618113"/>
                        </a:lnTo>
                        <a:cubicBezTo>
                          <a:pt x="481938" y="621568"/>
                          <a:pt x="481295" y="626469"/>
                          <a:pt x="477841" y="629040"/>
                        </a:cubicBezTo>
                        <a:lnTo>
                          <a:pt x="477841" y="629040"/>
                        </a:lnTo>
                        <a:cubicBezTo>
                          <a:pt x="476394" y="630165"/>
                          <a:pt x="474788" y="630566"/>
                          <a:pt x="473181" y="630566"/>
                        </a:cubicBezTo>
                        <a:lnTo>
                          <a:pt x="473181" y="630566"/>
                        </a:lnTo>
                        <a:cubicBezTo>
                          <a:pt x="470770" y="630566"/>
                          <a:pt x="468440" y="629522"/>
                          <a:pt x="466914" y="627513"/>
                        </a:cubicBezTo>
                        <a:close/>
                        <a:moveTo>
                          <a:pt x="443695" y="596822"/>
                        </a:moveTo>
                        <a:cubicBezTo>
                          <a:pt x="441044" y="593368"/>
                          <a:pt x="441767" y="588467"/>
                          <a:pt x="445221" y="585896"/>
                        </a:cubicBezTo>
                        <a:lnTo>
                          <a:pt x="445221" y="585896"/>
                        </a:lnTo>
                        <a:cubicBezTo>
                          <a:pt x="448676" y="583325"/>
                          <a:pt x="453577" y="583968"/>
                          <a:pt x="456148" y="587422"/>
                        </a:cubicBezTo>
                        <a:lnTo>
                          <a:pt x="456148" y="587422"/>
                        </a:lnTo>
                        <a:cubicBezTo>
                          <a:pt x="458719" y="590877"/>
                          <a:pt x="458076" y="595778"/>
                          <a:pt x="454622" y="598349"/>
                        </a:cubicBezTo>
                        <a:lnTo>
                          <a:pt x="454622" y="598349"/>
                        </a:lnTo>
                        <a:cubicBezTo>
                          <a:pt x="453175" y="599474"/>
                          <a:pt x="451488" y="599956"/>
                          <a:pt x="449881" y="599956"/>
                        </a:cubicBezTo>
                        <a:lnTo>
                          <a:pt x="449881" y="599956"/>
                        </a:lnTo>
                        <a:cubicBezTo>
                          <a:pt x="447551" y="599956"/>
                          <a:pt x="445221" y="598831"/>
                          <a:pt x="443695" y="596822"/>
                        </a:cubicBezTo>
                        <a:close/>
                        <a:moveTo>
                          <a:pt x="420396" y="566051"/>
                        </a:moveTo>
                        <a:cubicBezTo>
                          <a:pt x="417825" y="562596"/>
                          <a:pt x="418548" y="557696"/>
                          <a:pt x="421922" y="555125"/>
                        </a:cubicBezTo>
                        <a:lnTo>
                          <a:pt x="421922" y="555125"/>
                        </a:lnTo>
                        <a:cubicBezTo>
                          <a:pt x="425377" y="552554"/>
                          <a:pt x="430278" y="553196"/>
                          <a:pt x="432849" y="556651"/>
                        </a:cubicBezTo>
                        <a:lnTo>
                          <a:pt x="432849" y="556651"/>
                        </a:lnTo>
                        <a:cubicBezTo>
                          <a:pt x="435420" y="560186"/>
                          <a:pt x="434777" y="565007"/>
                          <a:pt x="431322" y="567578"/>
                        </a:cubicBezTo>
                        <a:lnTo>
                          <a:pt x="431322" y="567578"/>
                        </a:lnTo>
                        <a:cubicBezTo>
                          <a:pt x="429876" y="568702"/>
                          <a:pt x="428189" y="569185"/>
                          <a:pt x="426582" y="569185"/>
                        </a:cubicBezTo>
                        <a:lnTo>
                          <a:pt x="426582" y="569185"/>
                        </a:lnTo>
                        <a:cubicBezTo>
                          <a:pt x="424252" y="569185"/>
                          <a:pt x="421922" y="568060"/>
                          <a:pt x="420315" y="566051"/>
                        </a:cubicBezTo>
                        <a:close/>
                        <a:moveTo>
                          <a:pt x="397096" y="535280"/>
                        </a:moveTo>
                        <a:cubicBezTo>
                          <a:pt x="394525" y="531825"/>
                          <a:pt x="395248" y="527005"/>
                          <a:pt x="398703" y="524353"/>
                        </a:cubicBezTo>
                        <a:lnTo>
                          <a:pt x="398703" y="524353"/>
                        </a:lnTo>
                        <a:cubicBezTo>
                          <a:pt x="402158" y="521782"/>
                          <a:pt x="407059" y="522505"/>
                          <a:pt x="409630" y="525960"/>
                        </a:cubicBezTo>
                        <a:lnTo>
                          <a:pt x="409630" y="525960"/>
                        </a:lnTo>
                        <a:cubicBezTo>
                          <a:pt x="412201" y="529415"/>
                          <a:pt x="411478" y="534235"/>
                          <a:pt x="408103" y="536887"/>
                        </a:cubicBezTo>
                        <a:lnTo>
                          <a:pt x="408103" y="536887"/>
                        </a:lnTo>
                        <a:cubicBezTo>
                          <a:pt x="406577" y="537931"/>
                          <a:pt x="404970" y="538494"/>
                          <a:pt x="403363" y="538494"/>
                        </a:cubicBezTo>
                        <a:lnTo>
                          <a:pt x="403363" y="538494"/>
                        </a:lnTo>
                        <a:cubicBezTo>
                          <a:pt x="401033" y="538494"/>
                          <a:pt x="398703" y="537369"/>
                          <a:pt x="397096" y="535360"/>
                        </a:cubicBezTo>
                        <a:close/>
                        <a:moveTo>
                          <a:pt x="373877" y="504509"/>
                        </a:moveTo>
                        <a:cubicBezTo>
                          <a:pt x="371306" y="501054"/>
                          <a:pt x="372029" y="496233"/>
                          <a:pt x="375404" y="493582"/>
                        </a:cubicBezTo>
                        <a:lnTo>
                          <a:pt x="375404" y="493582"/>
                        </a:lnTo>
                        <a:cubicBezTo>
                          <a:pt x="378858" y="491011"/>
                          <a:pt x="383759" y="491734"/>
                          <a:pt x="386330" y="495109"/>
                        </a:cubicBezTo>
                        <a:lnTo>
                          <a:pt x="386330" y="495109"/>
                        </a:lnTo>
                        <a:cubicBezTo>
                          <a:pt x="388901" y="498563"/>
                          <a:pt x="388178" y="503464"/>
                          <a:pt x="384804" y="506035"/>
                        </a:cubicBezTo>
                        <a:lnTo>
                          <a:pt x="384804" y="506035"/>
                        </a:lnTo>
                        <a:cubicBezTo>
                          <a:pt x="383358" y="507160"/>
                          <a:pt x="381751" y="507642"/>
                          <a:pt x="380144" y="507642"/>
                        </a:cubicBezTo>
                        <a:lnTo>
                          <a:pt x="380144" y="507642"/>
                        </a:lnTo>
                        <a:cubicBezTo>
                          <a:pt x="377814" y="507642"/>
                          <a:pt x="375484" y="506517"/>
                          <a:pt x="373877" y="504509"/>
                        </a:cubicBezTo>
                        <a:close/>
                        <a:moveTo>
                          <a:pt x="350578" y="473818"/>
                        </a:moveTo>
                        <a:cubicBezTo>
                          <a:pt x="348007" y="470363"/>
                          <a:pt x="348730" y="465462"/>
                          <a:pt x="352185" y="462891"/>
                        </a:cubicBezTo>
                        <a:lnTo>
                          <a:pt x="352185" y="462891"/>
                        </a:lnTo>
                        <a:cubicBezTo>
                          <a:pt x="355639" y="460240"/>
                          <a:pt x="360460" y="460963"/>
                          <a:pt x="363111" y="464418"/>
                        </a:cubicBezTo>
                        <a:lnTo>
                          <a:pt x="363111" y="464418"/>
                        </a:lnTo>
                        <a:cubicBezTo>
                          <a:pt x="365682" y="467872"/>
                          <a:pt x="364959" y="472773"/>
                          <a:pt x="361504" y="475344"/>
                        </a:cubicBezTo>
                        <a:lnTo>
                          <a:pt x="361504" y="475344"/>
                        </a:lnTo>
                        <a:cubicBezTo>
                          <a:pt x="360058" y="476469"/>
                          <a:pt x="358451" y="476871"/>
                          <a:pt x="356845" y="476871"/>
                        </a:cubicBezTo>
                        <a:lnTo>
                          <a:pt x="356845" y="476871"/>
                        </a:lnTo>
                        <a:cubicBezTo>
                          <a:pt x="354515" y="476871"/>
                          <a:pt x="352185" y="475826"/>
                          <a:pt x="350578" y="473818"/>
                        </a:cubicBezTo>
                        <a:close/>
                        <a:moveTo>
                          <a:pt x="327359" y="443047"/>
                        </a:moveTo>
                        <a:cubicBezTo>
                          <a:pt x="324788" y="439592"/>
                          <a:pt x="325430" y="434691"/>
                          <a:pt x="328885" y="432120"/>
                        </a:cubicBezTo>
                        <a:lnTo>
                          <a:pt x="328885" y="432120"/>
                        </a:lnTo>
                        <a:cubicBezTo>
                          <a:pt x="332340" y="429469"/>
                          <a:pt x="337161" y="430192"/>
                          <a:pt x="339812" y="433646"/>
                        </a:cubicBezTo>
                        <a:lnTo>
                          <a:pt x="339812" y="433646"/>
                        </a:lnTo>
                        <a:cubicBezTo>
                          <a:pt x="342383" y="437101"/>
                          <a:pt x="341660" y="442002"/>
                          <a:pt x="338285" y="444573"/>
                        </a:cubicBezTo>
                        <a:lnTo>
                          <a:pt x="338285" y="444573"/>
                        </a:lnTo>
                        <a:cubicBezTo>
                          <a:pt x="336839" y="445698"/>
                          <a:pt x="335232" y="446180"/>
                          <a:pt x="333625" y="446180"/>
                        </a:cubicBezTo>
                        <a:lnTo>
                          <a:pt x="333625" y="446180"/>
                        </a:lnTo>
                        <a:cubicBezTo>
                          <a:pt x="331296" y="446180"/>
                          <a:pt x="328966" y="445055"/>
                          <a:pt x="327359" y="443047"/>
                        </a:cubicBezTo>
                        <a:close/>
                        <a:moveTo>
                          <a:pt x="304059" y="412275"/>
                        </a:moveTo>
                        <a:cubicBezTo>
                          <a:pt x="301488" y="408821"/>
                          <a:pt x="302131" y="403920"/>
                          <a:pt x="305666" y="401349"/>
                        </a:cubicBezTo>
                        <a:lnTo>
                          <a:pt x="305666" y="401349"/>
                        </a:lnTo>
                        <a:cubicBezTo>
                          <a:pt x="309041" y="398778"/>
                          <a:pt x="313942" y="399501"/>
                          <a:pt x="316593" y="402956"/>
                        </a:cubicBezTo>
                        <a:lnTo>
                          <a:pt x="316593" y="402956"/>
                        </a:lnTo>
                        <a:cubicBezTo>
                          <a:pt x="319164" y="406330"/>
                          <a:pt x="318441" y="411231"/>
                          <a:pt x="314986" y="413882"/>
                        </a:cubicBezTo>
                        <a:lnTo>
                          <a:pt x="314986" y="413882"/>
                        </a:lnTo>
                        <a:cubicBezTo>
                          <a:pt x="313540" y="414927"/>
                          <a:pt x="311933" y="415489"/>
                          <a:pt x="310326" y="415489"/>
                        </a:cubicBezTo>
                        <a:lnTo>
                          <a:pt x="310326" y="415489"/>
                        </a:lnTo>
                        <a:cubicBezTo>
                          <a:pt x="307996" y="415489"/>
                          <a:pt x="305666" y="414364"/>
                          <a:pt x="304059" y="412356"/>
                        </a:cubicBezTo>
                        <a:close/>
                        <a:moveTo>
                          <a:pt x="280760" y="381504"/>
                        </a:moveTo>
                        <a:cubicBezTo>
                          <a:pt x="278189" y="378049"/>
                          <a:pt x="278832" y="373229"/>
                          <a:pt x="282287" y="370578"/>
                        </a:cubicBezTo>
                        <a:lnTo>
                          <a:pt x="282287" y="370578"/>
                        </a:lnTo>
                        <a:cubicBezTo>
                          <a:pt x="285741" y="368007"/>
                          <a:pt x="290642" y="368730"/>
                          <a:pt x="293293" y="372104"/>
                        </a:cubicBezTo>
                        <a:lnTo>
                          <a:pt x="293293" y="372104"/>
                        </a:lnTo>
                        <a:cubicBezTo>
                          <a:pt x="295864" y="375559"/>
                          <a:pt x="295141" y="380460"/>
                          <a:pt x="291767" y="383031"/>
                        </a:cubicBezTo>
                        <a:lnTo>
                          <a:pt x="291767" y="383031"/>
                        </a:lnTo>
                        <a:cubicBezTo>
                          <a:pt x="290321" y="384075"/>
                          <a:pt x="288714" y="384637"/>
                          <a:pt x="287107" y="384637"/>
                        </a:cubicBezTo>
                        <a:lnTo>
                          <a:pt x="287107" y="384637"/>
                        </a:lnTo>
                        <a:cubicBezTo>
                          <a:pt x="284697" y="384637"/>
                          <a:pt x="282447" y="383513"/>
                          <a:pt x="280840" y="381504"/>
                        </a:cubicBezTo>
                        <a:close/>
                        <a:moveTo>
                          <a:pt x="257541" y="350813"/>
                        </a:moveTo>
                        <a:cubicBezTo>
                          <a:pt x="254890" y="347358"/>
                          <a:pt x="255613" y="342458"/>
                          <a:pt x="259067" y="339887"/>
                        </a:cubicBezTo>
                        <a:lnTo>
                          <a:pt x="259067" y="339887"/>
                        </a:lnTo>
                        <a:cubicBezTo>
                          <a:pt x="262522" y="337235"/>
                          <a:pt x="267423" y="337958"/>
                          <a:pt x="269994" y="341413"/>
                        </a:cubicBezTo>
                        <a:lnTo>
                          <a:pt x="269994" y="341413"/>
                        </a:lnTo>
                        <a:cubicBezTo>
                          <a:pt x="272645" y="344868"/>
                          <a:pt x="271922" y="349769"/>
                          <a:pt x="268468" y="352340"/>
                        </a:cubicBezTo>
                        <a:lnTo>
                          <a:pt x="268468" y="352340"/>
                        </a:lnTo>
                        <a:cubicBezTo>
                          <a:pt x="267021" y="353465"/>
                          <a:pt x="265415" y="353866"/>
                          <a:pt x="263808" y="353866"/>
                        </a:cubicBezTo>
                        <a:lnTo>
                          <a:pt x="263808" y="353866"/>
                        </a:lnTo>
                        <a:cubicBezTo>
                          <a:pt x="261397" y="353866"/>
                          <a:pt x="259067" y="352822"/>
                          <a:pt x="257541" y="350813"/>
                        </a:cubicBezTo>
                        <a:close/>
                        <a:moveTo>
                          <a:pt x="234242" y="320042"/>
                        </a:moveTo>
                        <a:cubicBezTo>
                          <a:pt x="231590" y="316587"/>
                          <a:pt x="232313" y="311686"/>
                          <a:pt x="235768" y="309115"/>
                        </a:cubicBezTo>
                        <a:lnTo>
                          <a:pt x="235768" y="309115"/>
                        </a:lnTo>
                        <a:cubicBezTo>
                          <a:pt x="239223" y="306464"/>
                          <a:pt x="244124" y="307187"/>
                          <a:pt x="246695" y="310642"/>
                        </a:cubicBezTo>
                        <a:lnTo>
                          <a:pt x="246695" y="310642"/>
                        </a:lnTo>
                        <a:cubicBezTo>
                          <a:pt x="249346" y="314097"/>
                          <a:pt x="248623" y="318998"/>
                          <a:pt x="245168" y="321569"/>
                        </a:cubicBezTo>
                        <a:lnTo>
                          <a:pt x="245168" y="321569"/>
                        </a:lnTo>
                        <a:cubicBezTo>
                          <a:pt x="243722" y="322693"/>
                          <a:pt x="242115" y="323175"/>
                          <a:pt x="240428" y="323175"/>
                        </a:cubicBezTo>
                        <a:lnTo>
                          <a:pt x="240428" y="323175"/>
                        </a:lnTo>
                        <a:cubicBezTo>
                          <a:pt x="238098" y="323175"/>
                          <a:pt x="235768" y="322131"/>
                          <a:pt x="234242" y="320122"/>
                        </a:cubicBezTo>
                        <a:close/>
                        <a:moveTo>
                          <a:pt x="211023" y="289271"/>
                        </a:moveTo>
                        <a:cubicBezTo>
                          <a:pt x="208371" y="285816"/>
                          <a:pt x="209094" y="280915"/>
                          <a:pt x="212549" y="278344"/>
                        </a:cubicBezTo>
                        <a:lnTo>
                          <a:pt x="212549" y="278344"/>
                        </a:lnTo>
                        <a:cubicBezTo>
                          <a:pt x="216004" y="275773"/>
                          <a:pt x="220905" y="276416"/>
                          <a:pt x="223476" y="279951"/>
                        </a:cubicBezTo>
                        <a:lnTo>
                          <a:pt x="223476" y="279951"/>
                        </a:lnTo>
                        <a:cubicBezTo>
                          <a:pt x="226127" y="283325"/>
                          <a:pt x="225404" y="288226"/>
                          <a:pt x="221949" y="290797"/>
                        </a:cubicBezTo>
                        <a:lnTo>
                          <a:pt x="221949" y="290797"/>
                        </a:lnTo>
                        <a:cubicBezTo>
                          <a:pt x="220503" y="291922"/>
                          <a:pt x="218816" y="292484"/>
                          <a:pt x="217209" y="292484"/>
                        </a:cubicBezTo>
                        <a:lnTo>
                          <a:pt x="217209" y="292484"/>
                        </a:lnTo>
                        <a:cubicBezTo>
                          <a:pt x="214879" y="292484"/>
                          <a:pt x="212549" y="291360"/>
                          <a:pt x="211023" y="289351"/>
                        </a:cubicBezTo>
                        <a:close/>
                        <a:moveTo>
                          <a:pt x="187723" y="258500"/>
                        </a:moveTo>
                        <a:cubicBezTo>
                          <a:pt x="185152" y="255045"/>
                          <a:pt x="185875" y="250224"/>
                          <a:pt x="189250" y="247573"/>
                        </a:cubicBezTo>
                        <a:lnTo>
                          <a:pt x="189250" y="247573"/>
                        </a:lnTo>
                        <a:cubicBezTo>
                          <a:pt x="192705" y="245002"/>
                          <a:pt x="197605" y="245725"/>
                          <a:pt x="200176" y="249099"/>
                        </a:cubicBezTo>
                        <a:lnTo>
                          <a:pt x="200176" y="249099"/>
                        </a:lnTo>
                        <a:cubicBezTo>
                          <a:pt x="202747" y="252554"/>
                          <a:pt x="202105" y="257375"/>
                          <a:pt x="198650" y="260026"/>
                        </a:cubicBezTo>
                        <a:lnTo>
                          <a:pt x="198650" y="260026"/>
                        </a:lnTo>
                        <a:cubicBezTo>
                          <a:pt x="197204" y="261071"/>
                          <a:pt x="195516" y="261633"/>
                          <a:pt x="193910" y="261633"/>
                        </a:cubicBezTo>
                        <a:lnTo>
                          <a:pt x="193910" y="261633"/>
                        </a:lnTo>
                        <a:cubicBezTo>
                          <a:pt x="191580" y="261633"/>
                          <a:pt x="189250" y="260508"/>
                          <a:pt x="187643" y="258500"/>
                        </a:cubicBezTo>
                        <a:close/>
                        <a:moveTo>
                          <a:pt x="164424" y="227809"/>
                        </a:moveTo>
                        <a:cubicBezTo>
                          <a:pt x="161853" y="224274"/>
                          <a:pt x="162576" y="219453"/>
                          <a:pt x="166031" y="216802"/>
                        </a:cubicBezTo>
                        <a:lnTo>
                          <a:pt x="166031" y="216802"/>
                        </a:lnTo>
                        <a:cubicBezTo>
                          <a:pt x="169485" y="214150"/>
                          <a:pt x="174386" y="214873"/>
                          <a:pt x="176957" y="218328"/>
                        </a:cubicBezTo>
                        <a:lnTo>
                          <a:pt x="176957" y="218328"/>
                        </a:lnTo>
                        <a:cubicBezTo>
                          <a:pt x="179528" y="221783"/>
                          <a:pt x="178886" y="226684"/>
                          <a:pt x="175431" y="229255"/>
                        </a:cubicBezTo>
                        <a:lnTo>
                          <a:pt x="175431" y="229255"/>
                        </a:lnTo>
                        <a:cubicBezTo>
                          <a:pt x="173985" y="230380"/>
                          <a:pt x="172297" y="230781"/>
                          <a:pt x="170691" y="230781"/>
                        </a:cubicBezTo>
                        <a:lnTo>
                          <a:pt x="170691" y="230781"/>
                        </a:lnTo>
                        <a:cubicBezTo>
                          <a:pt x="168361" y="230781"/>
                          <a:pt x="166031" y="229737"/>
                          <a:pt x="164424" y="227728"/>
                        </a:cubicBezTo>
                        <a:close/>
                        <a:moveTo>
                          <a:pt x="141205" y="197037"/>
                        </a:moveTo>
                        <a:cubicBezTo>
                          <a:pt x="138634" y="193583"/>
                          <a:pt x="139357" y="188682"/>
                          <a:pt x="142731" y="186111"/>
                        </a:cubicBezTo>
                        <a:lnTo>
                          <a:pt x="142731" y="186111"/>
                        </a:lnTo>
                        <a:cubicBezTo>
                          <a:pt x="146186" y="183459"/>
                          <a:pt x="151087" y="184183"/>
                          <a:pt x="153658" y="187637"/>
                        </a:cubicBezTo>
                        <a:lnTo>
                          <a:pt x="153658" y="187637"/>
                        </a:lnTo>
                        <a:cubicBezTo>
                          <a:pt x="156229" y="191092"/>
                          <a:pt x="155506" y="195993"/>
                          <a:pt x="152131" y="198564"/>
                        </a:cubicBezTo>
                        <a:lnTo>
                          <a:pt x="152131" y="198564"/>
                        </a:lnTo>
                        <a:cubicBezTo>
                          <a:pt x="150685" y="199689"/>
                          <a:pt x="149078" y="200171"/>
                          <a:pt x="147472" y="200171"/>
                        </a:cubicBezTo>
                        <a:lnTo>
                          <a:pt x="147472" y="200171"/>
                        </a:lnTo>
                        <a:cubicBezTo>
                          <a:pt x="145142" y="200171"/>
                          <a:pt x="142812" y="199126"/>
                          <a:pt x="141205" y="197118"/>
                        </a:cubicBezTo>
                        <a:close/>
                        <a:moveTo>
                          <a:pt x="117905" y="166266"/>
                        </a:moveTo>
                        <a:cubicBezTo>
                          <a:pt x="115334" y="162811"/>
                          <a:pt x="116058" y="157911"/>
                          <a:pt x="119512" y="155340"/>
                        </a:cubicBezTo>
                        <a:lnTo>
                          <a:pt x="119512" y="155340"/>
                        </a:lnTo>
                        <a:cubicBezTo>
                          <a:pt x="122967" y="152769"/>
                          <a:pt x="127868" y="153411"/>
                          <a:pt x="130439" y="156866"/>
                        </a:cubicBezTo>
                        <a:lnTo>
                          <a:pt x="130439" y="156866"/>
                        </a:lnTo>
                        <a:cubicBezTo>
                          <a:pt x="133010" y="160321"/>
                          <a:pt x="132287" y="165222"/>
                          <a:pt x="128832" y="167793"/>
                        </a:cubicBezTo>
                        <a:lnTo>
                          <a:pt x="128832" y="167793"/>
                        </a:lnTo>
                        <a:cubicBezTo>
                          <a:pt x="127386" y="168917"/>
                          <a:pt x="125779" y="169400"/>
                          <a:pt x="124172" y="169400"/>
                        </a:cubicBezTo>
                        <a:lnTo>
                          <a:pt x="124172" y="169400"/>
                        </a:lnTo>
                        <a:cubicBezTo>
                          <a:pt x="121842" y="169400"/>
                          <a:pt x="119512" y="168275"/>
                          <a:pt x="117905" y="166266"/>
                        </a:cubicBezTo>
                        <a:close/>
                        <a:moveTo>
                          <a:pt x="94606" y="135495"/>
                        </a:moveTo>
                        <a:cubicBezTo>
                          <a:pt x="92035" y="132040"/>
                          <a:pt x="92758" y="127139"/>
                          <a:pt x="96213" y="124488"/>
                        </a:cubicBezTo>
                        <a:lnTo>
                          <a:pt x="96213" y="124488"/>
                        </a:lnTo>
                        <a:cubicBezTo>
                          <a:pt x="99668" y="121917"/>
                          <a:pt x="104488" y="122640"/>
                          <a:pt x="107140" y="126095"/>
                        </a:cubicBezTo>
                        <a:lnTo>
                          <a:pt x="107140" y="126095"/>
                        </a:lnTo>
                        <a:cubicBezTo>
                          <a:pt x="109711" y="129550"/>
                          <a:pt x="108987" y="134370"/>
                          <a:pt x="105613" y="137021"/>
                        </a:cubicBezTo>
                        <a:lnTo>
                          <a:pt x="105613" y="137021"/>
                        </a:lnTo>
                        <a:cubicBezTo>
                          <a:pt x="104167" y="138066"/>
                          <a:pt x="102560" y="138628"/>
                          <a:pt x="100953" y="138628"/>
                        </a:cubicBezTo>
                        <a:lnTo>
                          <a:pt x="100953" y="138628"/>
                        </a:lnTo>
                        <a:cubicBezTo>
                          <a:pt x="98623" y="138628"/>
                          <a:pt x="96293" y="137504"/>
                          <a:pt x="94686" y="135495"/>
                        </a:cubicBezTo>
                        <a:close/>
                        <a:moveTo>
                          <a:pt x="71387" y="104724"/>
                        </a:moveTo>
                        <a:cubicBezTo>
                          <a:pt x="68816" y="101269"/>
                          <a:pt x="69539" y="96448"/>
                          <a:pt x="72914" y="93797"/>
                        </a:cubicBezTo>
                        <a:lnTo>
                          <a:pt x="72914" y="93797"/>
                        </a:lnTo>
                        <a:cubicBezTo>
                          <a:pt x="76368" y="91226"/>
                          <a:pt x="81189" y="91949"/>
                          <a:pt x="83840" y="95324"/>
                        </a:cubicBezTo>
                        <a:lnTo>
                          <a:pt x="83840" y="95324"/>
                        </a:lnTo>
                        <a:cubicBezTo>
                          <a:pt x="86411" y="98778"/>
                          <a:pt x="85688" y="103679"/>
                          <a:pt x="82233" y="106250"/>
                        </a:cubicBezTo>
                        <a:lnTo>
                          <a:pt x="82233" y="106250"/>
                        </a:lnTo>
                        <a:cubicBezTo>
                          <a:pt x="80787" y="107375"/>
                          <a:pt x="79180" y="107777"/>
                          <a:pt x="77573" y="107777"/>
                        </a:cubicBezTo>
                        <a:lnTo>
                          <a:pt x="77573" y="107777"/>
                        </a:lnTo>
                        <a:cubicBezTo>
                          <a:pt x="75243" y="107777"/>
                          <a:pt x="72914" y="106652"/>
                          <a:pt x="71307" y="104643"/>
                        </a:cubicBezTo>
                        <a:close/>
                        <a:moveTo>
                          <a:pt x="48088" y="74033"/>
                        </a:moveTo>
                        <a:cubicBezTo>
                          <a:pt x="45517" y="70578"/>
                          <a:pt x="46159" y="65677"/>
                          <a:pt x="49614" y="63106"/>
                        </a:cubicBezTo>
                        <a:lnTo>
                          <a:pt x="49614" y="63106"/>
                        </a:lnTo>
                        <a:cubicBezTo>
                          <a:pt x="53069" y="60455"/>
                          <a:pt x="57970" y="61178"/>
                          <a:pt x="60621" y="64633"/>
                        </a:cubicBezTo>
                        <a:lnTo>
                          <a:pt x="60621" y="64633"/>
                        </a:lnTo>
                        <a:cubicBezTo>
                          <a:pt x="63192" y="68087"/>
                          <a:pt x="62469" y="72988"/>
                          <a:pt x="59095" y="75559"/>
                        </a:cubicBezTo>
                        <a:lnTo>
                          <a:pt x="59095" y="75559"/>
                        </a:lnTo>
                        <a:cubicBezTo>
                          <a:pt x="57648" y="76684"/>
                          <a:pt x="56042" y="77166"/>
                          <a:pt x="54435" y="77166"/>
                        </a:cubicBezTo>
                        <a:lnTo>
                          <a:pt x="54435" y="77166"/>
                        </a:lnTo>
                        <a:cubicBezTo>
                          <a:pt x="52024" y="77166"/>
                          <a:pt x="49775" y="76122"/>
                          <a:pt x="48168" y="74113"/>
                        </a:cubicBezTo>
                        <a:close/>
                        <a:moveTo>
                          <a:pt x="24869" y="43262"/>
                        </a:moveTo>
                        <a:cubicBezTo>
                          <a:pt x="22298" y="39807"/>
                          <a:pt x="22940" y="34906"/>
                          <a:pt x="26395" y="32335"/>
                        </a:cubicBezTo>
                        <a:lnTo>
                          <a:pt x="26395" y="32335"/>
                        </a:lnTo>
                        <a:cubicBezTo>
                          <a:pt x="29850" y="29684"/>
                          <a:pt x="34751" y="30407"/>
                          <a:pt x="37322" y="33862"/>
                        </a:cubicBezTo>
                        <a:lnTo>
                          <a:pt x="37322" y="33862"/>
                        </a:lnTo>
                        <a:cubicBezTo>
                          <a:pt x="39973" y="37316"/>
                          <a:pt x="39250" y="42217"/>
                          <a:pt x="35795" y="44788"/>
                        </a:cubicBezTo>
                        <a:lnTo>
                          <a:pt x="35795" y="44788"/>
                        </a:lnTo>
                        <a:cubicBezTo>
                          <a:pt x="34349" y="45913"/>
                          <a:pt x="32742" y="46395"/>
                          <a:pt x="31135" y="46395"/>
                        </a:cubicBezTo>
                        <a:lnTo>
                          <a:pt x="31135" y="46395"/>
                        </a:lnTo>
                        <a:cubicBezTo>
                          <a:pt x="28725" y="46395"/>
                          <a:pt x="26476" y="45270"/>
                          <a:pt x="24869" y="43262"/>
                        </a:cubicBezTo>
                        <a:close/>
                        <a:moveTo>
                          <a:pt x="1569" y="12490"/>
                        </a:moveTo>
                        <a:cubicBezTo>
                          <a:pt x="-1002" y="9036"/>
                          <a:pt x="-359" y="4135"/>
                          <a:pt x="3096" y="1564"/>
                        </a:cubicBezTo>
                        <a:lnTo>
                          <a:pt x="3096" y="1564"/>
                        </a:lnTo>
                        <a:cubicBezTo>
                          <a:pt x="6550" y="-1007"/>
                          <a:pt x="11451" y="-364"/>
                          <a:pt x="14022" y="3171"/>
                        </a:cubicBezTo>
                        <a:lnTo>
                          <a:pt x="14022" y="3171"/>
                        </a:lnTo>
                        <a:cubicBezTo>
                          <a:pt x="16674" y="6625"/>
                          <a:pt x="15951" y="11446"/>
                          <a:pt x="12496" y="14097"/>
                        </a:cubicBezTo>
                        <a:lnTo>
                          <a:pt x="12496" y="14097"/>
                        </a:lnTo>
                        <a:cubicBezTo>
                          <a:pt x="11050" y="15142"/>
                          <a:pt x="9443" y="15704"/>
                          <a:pt x="7836" y="15704"/>
                        </a:cubicBezTo>
                        <a:lnTo>
                          <a:pt x="7836" y="15704"/>
                        </a:lnTo>
                        <a:cubicBezTo>
                          <a:pt x="5426" y="15704"/>
                          <a:pt x="3176" y="14579"/>
                          <a:pt x="1569" y="12571"/>
                        </a:cubicBezTo>
                        <a:close/>
                      </a:path>
                    </a:pathLst>
                  </a:custGeom>
                  <a:grpFill/>
                  <a:ln w="8032"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46A36696-C113-1411-68CA-700411F5001D}"/>
                      </a:ext>
                    </a:extLst>
                  </p:cNvPr>
                  <p:cNvSpPr/>
                  <p:nvPr/>
                </p:nvSpPr>
                <p:spPr>
                  <a:xfrm>
                    <a:off x="5225567" y="2245076"/>
                    <a:ext cx="15666" cy="15741"/>
                  </a:xfrm>
                  <a:custGeom>
                    <a:avLst/>
                    <a:gdLst>
                      <a:gd name="connsiteX0" fmla="*/ 7793 w 15666"/>
                      <a:gd name="connsiteY0" fmla="*/ 15581 h 15741"/>
                      <a:gd name="connsiteX1" fmla="*/ 4820 w 15666"/>
                      <a:gd name="connsiteY1" fmla="*/ 14938 h 15741"/>
                      <a:gd name="connsiteX2" fmla="*/ 2250 w 15666"/>
                      <a:gd name="connsiteY2" fmla="*/ 13331 h 15741"/>
                      <a:gd name="connsiteX3" fmla="*/ 643 w 15666"/>
                      <a:gd name="connsiteY3" fmla="*/ 10760 h 15741"/>
                      <a:gd name="connsiteX4" fmla="*/ 0 w 15666"/>
                      <a:gd name="connsiteY4" fmla="*/ 7787 h 15741"/>
                      <a:gd name="connsiteX5" fmla="*/ 2250 w 15666"/>
                      <a:gd name="connsiteY5" fmla="*/ 2244 h 15741"/>
                      <a:gd name="connsiteX6" fmla="*/ 4820 w 15666"/>
                      <a:gd name="connsiteY6" fmla="*/ 637 h 15741"/>
                      <a:gd name="connsiteX7" fmla="*/ 13337 w 15666"/>
                      <a:gd name="connsiteY7" fmla="*/ 2244 h 15741"/>
                      <a:gd name="connsiteX8" fmla="*/ 14301 w 15666"/>
                      <a:gd name="connsiteY8" fmla="*/ 3449 h 15741"/>
                      <a:gd name="connsiteX9" fmla="*/ 15024 w 15666"/>
                      <a:gd name="connsiteY9" fmla="*/ 4895 h 15741"/>
                      <a:gd name="connsiteX10" fmla="*/ 15506 w 15666"/>
                      <a:gd name="connsiteY10" fmla="*/ 6341 h 15741"/>
                      <a:gd name="connsiteX11" fmla="*/ 15667 w 15666"/>
                      <a:gd name="connsiteY11" fmla="*/ 7948 h 15741"/>
                      <a:gd name="connsiteX12" fmla="*/ 15024 w 15666"/>
                      <a:gd name="connsiteY12" fmla="*/ 10921 h 15741"/>
                      <a:gd name="connsiteX13" fmla="*/ 13417 w 15666"/>
                      <a:gd name="connsiteY13" fmla="*/ 13492 h 15741"/>
                      <a:gd name="connsiteX14" fmla="*/ 7874 w 15666"/>
                      <a:gd name="connsiteY14" fmla="*/ 15741 h 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66" h="15741">
                        <a:moveTo>
                          <a:pt x="7793" y="15581"/>
                        </a:moveTo>
                        <a:cubicBezTo>
                          <a:pt x="6749" y="15581"/>
                          <a:pt x="5785" y="15340"/>
                          <a:pt x="4820" y="14938"/>
                        </a:cubicBezTo>
                        <a:cubicBezTo>
                          <a:pt x="3856" y="14536"/>
                          <a:pt x="3053" y="13974"/>
                          <a:pt x="2250" y="13331"/>
                        </a:cubicBezTo>
                        <a:cubicBezTo>
                          <a:pt x="1527" y="12528"/>
                          <a:pt x="964" y="11724"/>
                          <a:pt x="643" y="10760"/>
                        </a:cubicBezTo>
                        <a:cubicBezTo>
                          <a:pt x="241" y="9796"/>
                          <a:pt x="0" y="8832"/>
                          <a:pt x="0" y="7787"/>
                        </a:cubicBezTo>
                        <a:cubicBezTo>
                          <a:pt x="0" y="5779"/>
                          <a:pt x="884" y="3690"/>
                          <a:pt x="2250" y="2244"/>
                        </a:cubicBezTo>
                        <a:cubicBezTo>
                          <a:pt x="3053" y="1521"/>
                          <a:pt x="3856" y="958"/>
                          <a:pt x="4820" y="637"/>
                        </a:cubicBezTo>
                        <a:cubicBezTo>
                          <a:pt x="7633" y="-649"/>
                          <a:pt x="11168" y="74"/>
                          <a:pt x="13337" y="2244"/>
                        </a:cubicBezTo>
                        <a:cubicBezTo>
                          <a:pt x="13658" y="2645"/>
                          <a:pt x="14060" y="3047"/>
                          <a:pt x="14301" y="3449"/>
                        </a:cubicBezTo>
                        <a:cubicBezTo>
                          <a:pt x="14622" y="3931"/>
                          <a:pt x="14863" y="4413"/>
                          <a:pt x="15024" y="4895"/>
                        </a:cubicBezTo>
                        <a:cubicBezTo>
                          <a:pt x="15265" y="5377"/>
                          <a:pt x="15426" y="5859"/>
                          <a:pt x="15506" y="6341"/>
                        </a:cubicBezTo>
                        <a:cubicBezTo>
                          <a:pt x="15586" y="6904"/>
                          <a:pt x="15667" y="7386"/>
                          <a:pt x="15667" y="7948"/>
                        </a:cubicBezTo>
                        <a:cubicBezTo>
                          <a:pt x="15667" y="8992"/>
                          <a:pt x="15506" y="9957"/>
                          <a:pt x="15024" y="10921"/>
                        </a:cubicBezTo>
                        <a:cubicBezTo>
                          <a:pt x="14622" y="11885"/>
                          <a:pt x="14060" y="12688"/>
                          <a:pt x="13417" y="13492"/>
                        </a:cubicBezTo>
                        <a:cubicBezTo>
                          <a:pt x="11891" y="14938"/>
                          <a:pt x="9882" y="15741"/>
                          <a:pt x="7874" y="15741"/>
                        </a:cubicBezTo>
                        <a:close/>
                      </a:path>
                    </a:pathLst>
                  </a:custGeom>
                  <a:grpFill/>
                  <a:ln w="8032"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5FF6382-825A-FA23-CF73-1B630BE5A53F}"/>
                      </a:ext>
                    </a:extLst>
                  </p:cNvPr>
                  <p:cNvSpPr/>
                  <p:nvPr/>
                </p:nvSpPr>
                <p:spPr>
                  <a:xfrm>
                    <a:off x="5256911" y="2049387"/>
                    <a:ext cx="479925" cy="188934"/>
                  </a:xfrm>
                  <a:custGeom>
                    <a:avLst/>
                    <a:gdLst>
                      <a:gd name="connsiteX0" fmla="*/ 1356 w 479925"/>
                      <a:gd name="connsiteY0" fmla="*/ 185480 h 188934"/>
                      <a:gd name="connsiteX1" fmla="*/ 3365 w 479925"/>
                      <a:gd name="connsiteY1" fmla="*/ 174634 h 188934"/>
                      <a:gd name="connsiteX2" fmla="*/ 3365 w 479925"/>
                      <a:gd name="connsiteY2" fmla="*/ 174634 h 188934"/>
                      <a:gd name="connsiteX3" fmla="*/ 14211 w 479925"/>
                      <a:gd name="connsiteY3" fmla="*/ 176642 h 188934"/>
                      <a:gd name="connsiteX4" fmla="*/ 14211 w 479925"/>
                      <a:gd name="connsiteY4" fmla="*/ 176642 h 188934"/>
                      <a:gd name="connsiteX5" fmla="*/ 12202 w 479925"/>
                      <a:gd name="connsiteY5" fmla="*/ 187569 h 188934"/>
                      <a:gd name="connsiteX6" fmla="*/ 12202 w 479925"/>
                      <a:gd name="connsiteY6" fmla="*/ 187569 h 188934"/>
                      <a:gd name="connsiteX7" fmla="*/ 7783 w 479925"/>
                      <a:gd name="connsiteY7" fmla="*/ 188935 h 188934"/>
                      <a:gd name="connsiteX8" fmla="*/ 7783 w 479925"/>
                      <a:gd name="connsiteY8" fmla="*/ 188935 h 188934"/>
                      <a:gd name="connsiteX9" fmla="*/ 1276 w 479925"/>
                      <a:gd name="connsiteY9" fmla="*/ 185480 h 188934"/>
                      <a:gd name="connsiteX10" fmla="*/ 33413 w 479925"/>
                      <a:gd name="connsiteY10" fmla="*/ 164189 h 188934"/>
                      <a:gd name="connsiteX11" fmla="*/ 35823 w 479925"/>
                      <a:gd name="connsiteY11" fmla="*/ 153343 h 188934"/>
                      <a:gd name="connsiteX12" fmla="*/ 35823 w 479925"/>
                      <a:gd name="connsiteY12" fmla="*/ 153343 h 188934"/>
                      <a:gd name="connsiteX13" fmla="*/ 46669 w 479925"/>
                      <a:gd name="connsiteY13" fmla="*/ 155753 h 188934"/>
                      <a:gd name="connsiteX14" fmla="*/ 46669 w 479925"/>
                      <a:gd name="connsiteY14" fmla="*/ 155753 h 188934"/>
                      <a:gd name="connsiteX15" fmla="*/ 44259 w 479925"/>
                      <a:gd name="connsiteY15" fmla="*/ 166519 h 188934"/>
                      <a:gd name="connsiteX16" fmla="*/ 44259 w 479925"/>
                      <a:gd name="connsiteY16" fmla="*/ 166519 h 188934"/>
                      <a:gd name="connsiteX17" fmla="*/ 40081 w 479925"/>
                      <a:gd name="connsiteY17" fmla="*/ 167724 h 188934"/>
                      <a:gd name="connsiteX18" fmla="*/ 40081 w 479925"/>
                      <a:gd name="connsiteY18" fmla="*/ 167724 h 188934"/>
                      <a:gd name="connsiteX19" fmla="*/ 33413 w 479925"/>
                      <a:gd name="connsiteY19" fmla="*/ 164109 h 188934"/>
                      <a:gd name="connsiteX20" fmla="*/ 66112 w 479925"/>
                      <a:gd name="connsiteY20" fmla="*/ 144023 h 188934"/>
                      <a:gd name="connsiteX21" fmla="*/ 69005 w 479925"/>
                      <a:gd name="connsiteY21" fmla="*/ 133257 h 188934"/>
                      <a:gd name="connsiteX22" fmla="*/ 69005 w 479925"/>
                      <a:gd name="connsiteY22" fmla="*/ 133257 h 188934"/>
                      <a:gd name="connsiteX23" fmla="*/ 79771 w 479925"/>
                      <a:gd name="connsiteY23" fmla="*/ 136149 h 188934"/>
                      <a:gd name="connsiteX24" fmla="*/ 79771 w 479925"/>
                      <a:gd name="connsiteY24" fmla="*/ 136149 h 188934"/>
                      <a:gd name="connsiteX25" fmla="*/ 76878 w 479925"/>
                      <a:gd name="connsiteY25" fmla="*/ 146835 h 188934"/>
                      <a:gd name="connsiteX26" fmla="*/ 76878 w 479925"/>
                      <a:gd name="connsiteY26" fmla="*/ 146835 h 188934"/>
                      <a:gd name="connsiteX27" fmla="*/ 72941 w 479925"/>
                      <a:gd name="connsiteY27" fmla="*/ 147960 h 188934"/>
                      <a:gd name="connsiteX28" fmla="*/ 72941 w 479925"/>
                      <a:gd name="connsiteY28" fmla="*/ 147960 h 188934"/>
                      <a:gd name="connsiteX29" fmla="*/ 66112 w 479925"/>
                      <a:gd name="connsiteY29" fmla="*/ 144023 h 188934"/>
                      <a:gd name="connsiteX30" fmla="*/ 99615 w 479925"/>
                      <a:gd name="connsiteY30" fmla="*/ 125062 h 188934"/>
                      <a:gd name="connsiteX31" fmla="*/ 102909 w 479925"/>
                      <a:gd name="connsiteY31" fmla="*/ 114457 h 188934"/>
                      <a:gd name="connsiteX32" fmla="*/ 102909 w 479925"/>
                      <a:gd name="connsiteY32" fmla="*/ 114457 h 188934"/>
                      <a:gd name="connsiteX33" fmla="*/ 113514 w 479925"/>
                      <a:gd name="connsiteY33" fmla="*/ 117671 h 188934"/>
                      <a:gd name="connsiteX34" fmla="*/ 113514 w 479925"/>
                      <a:gd name="connsiteY34" fmla="*/ 117671 h 188934"/>
                      <a:gd name="connsiteX35" fmla="*/ 110301 w 479925"/>
                      <a:gd name="connsiteY35" fmla="*/ 128276 h 188934"/>
                      <a:gd name="connsiteX36" fmla="*/ 110301 w 479925"/>
                      <a:gd name="connsiteY36" fmla="*/ 128276 h 188934"/>
                      <a:gd name="connsiteX37" fmla="*/ 106605 w 479925"/>
                      <a:gd name="connsiteY37" fmla="*/ 129240 h 188934"/>
                      <a:gd name="connsiteX38" fmla="*/ 106605 w 479925"/>
                      <a:gd name="connsiteY38" fmla="*/ 129240 h 188934"/>
                      <a:gd name="connsiteX39" fmla="*/ 99615 w 479925"/>
                      <a:gd name="connsiteY39" fmla="*/ 125062 h 188934"/>
                      <a:gd name="connsiteX40" fmla="*/ 133841 w 479925"/>
                      <a:gd name="connsiteY40" fmla="*/ 107387 h 188934"/>
                      <a:gd name="connsiteX41" fmla="*/ 137537 w 479925"/>
                      <a:gd name="connsiteY41" fmla="*/ 96942 h 188934"/>
                      <a:gd name="connsiteX42" fmla="*/ 137537 w 479925"/>
                      <a:gd name="connsiteY42" fmla="*/ 96942 h 188934"/>
                      <a:gd name="connsiteX43" fmla="*/ 147981 w 479925"/>
                      <a:gd name="connsiteY43" fmla="*/ 100558 h 188934"/>
                      <a:gd name="connsiteX44" fmla="*/ 147981 w 479925"/>
                      <a:gd name="connsiteY44" fmla="*/ 100558 h 188934"/>
                      <a:gd name="connsiteX45" fmla="*/ 144366 w 479925"/>
                      <a:gd name="connsiteY45" fmla="*/ 111083 h 188934"/>
                      <a:gd name="connsiteX46" fmla="*/ 144366 w 479925"/>
                      <a:gd name="connsiteY46" fmla="*/ 111083 h 188934"/>
                      <a:gd name="connsiteX47" fmla="*/ 140911 w 479925"/>
                      <a:gd name="connsiteY47" fmla="*/ 111886 h 188934"/>
                      <a:gd name="connsiteX48" fmla="*/ 140911 w 479925"/>
                      <a:gd name="connsiteY48" fmla="*/ 111886 h 188934"/>
                      <a:gd name="connsiteX49" fmla="*/ 133841 w 479925"/>
                      <a:gd name="connsiteY49" fmla="*/ 107387 h 188934"/>
                      <a:gd name="connsiteX50" fmla="*/ 168710 w 479925"/>
                      <a:gd name="connsiteY50" fmla="*/ 90997 h 188934"/>
                      <a:gd name="connsiteX51" fmla="*/ 172727 w 479925"/>
                      <a:gd name="connsiteY51" fmla="*/ 80633 h 188934"/>
                      <a:gd name="connsiteX52" fmla="*/ 172727 w 479925"/>
                      <a:gd name="connsiteY52" fmla="*/ 80633 h 188934"/>
                      <a:gd name="connsiteX53" fmla="*/ 183091 w 479925"/>
                      <a:gd name="connsiteY53" fmla="*/ 84650 h 188934"/>
                      <a:gd name="connsiteX54" fmla="*/ 183091 w 479925"/>
                      <a:gd name="connsiteY54" fmla="*/ 84650 h 188934"/>
                      <a:gd name="connsiteX55" fmla="*/ 178994 w 479925"/>
                      <a:gd name="connsiteY55" fmla="*/ 95014 h 188934"/>
                      <a:gd name="connsiteX56" fmla="*/ 178994 w 479925"/>
                      <a:gd name="connsiteY56" fmla="*/ 95014 h 188934"/>
                      <a:gd name="connsiteX57" fmla="*/ 175860 w 479925"/>
                      <a:gd name="connsiteY57" fmla="*/ 95737 h 188934"/>
                      <a:gd name="connsiteX58" fmla="*/ 175860 w 479925"/>
                      <a:gd name="connsiteY58" fmla="*/ 95737 h 188934"/>
                      <a:gd name="connsiteX59" fmla="*/ 168710 w 479925"/>
                      <a:gd name="connsiteY59" fmla="*/ 91077 h 188934"/>
                      <a:gd name="connsiteX60" fmla="*/ 204141 w 479925"/>
                      <a:gd name="connsiteY60" fmla="*/ 75892 h 188934"/>
                      <a:gd name="connsiteX61" fmla="*/ 208560 w 479925"/>
                      <a:gd name="connsiteY61" fmla="*/ 65769 h 188934"/>
                      <a:gd name="connsiteX62" fmla="*/ 208560 w 479925"/>
                      <a:gd name="connsiteY62" fmla="*/ 65769 h 188934"/>
                      <a:gd name="connsiteX63" fmla="*/ 218763 w 479925"/>
                      <a:gd name="connsiteY63" fmla="*/ 70188 h 188934"/>
                      <a:gd name="connsiteX64" fmla="*/ 218763 w 479925"/>
                      <a:gd name="connsiteY64" fmla="*/ 70188 h 188934"/>
                      <a:gd name="connsiteX65" fmla="*/ 214344 w 479925"/>
                      <a:gd name="connsiteY65" fmla="*/ 80392 h 188934"/>
                      <a:gd name="connsiteX66" fmla="*/ 214344 w 479925"/>
                      <a:gd name="connsiteY66" fmla="*/ 80392 h 188934"/>
                      <a:gd name="connsiteX67" fmla="*/ 211452 w 479925"/>
                      <a:gd name="connsiteY67" fmla="*/ 80954 h 188934"/>
                      <a:gd name="connsiteX68" fmla="*/ 211452 w 479925"/>
                      <a:gd name="connsiteY68" fmla="*/ 80954 h 188934"/>
                      <a:gd name="connsiteX69" fmla="*/ 204141 w 479925"/>
                      <a:gd name="connsiteY69" fmla="*/ 75973 h 188934"/>
                      <a:gd name="connsiteX70" fmla="*/ 240054 w 479925"/>
                      <a:gd name="connsiteY70" fmla="*/ 62154 h 188934"/>
                      <a:gd name="connsiteX71" fmla="*/ 244794 w 479925"/>
                      <a:gd name="connsiteY71" fmla="*/ 52111 h 188934"/>
                      <a:gd name="connsiteX72" fmla="*/ 244794 w 479925"/>
                      <a:gd name="connsiteY72" fmla="*/ 52111 h 188934"/>
                      <a:gd name="connsiteX73" fmla="*/ 254837 w 479925"/>
                      <a:gd name="connsiteY73" fmla="*/ 56851 h 188934"/>
                      <a:gd name="connsiteX74" fmla="*/ 254837 w 479925"/>
                      <a:gd name="connsiteY74" fmla="*/ 56851 h 188934"/>
                      <a:gd name="connsiteX75" fmla="*/ 250097 w 479925"/>
                      <a:gd name="connsiteY75" fmla="*/ 66894 h 188934"/>
                      <a:gd name="connsiteX76" fmla="*/ 250097 w 479925"/>
                      <a:gd name="connsiteY76" fmla="*/ 66894 h 188934"/>
                      <a:gd name="connsiteX77" fmla="*/ 247526 w 479925"/>
                      <a:gd name="connsiteY77" fmla="*/ 67376 h 188934"/>
                      <a:gd name="connsiteX78" fmla="*/ 247526 w 479925"/>
                      <a:gd name="connsiteY78" fmla="*/ 67376 h 188934"/>
                      <a:gd name="connsiteX79" fmla="*/ 240054 w 479925"/>
                      <a:gd name="connsiteY79" fmla="*/ 62154 h 188934"/>
                      <a:gd name="connsiteX80" fmla="*/ 276530 w 479925"/>
                      <a:gd name="connsiteY80" fmla="*/ 49781 h 188934"/>
                      <a:gd name="connsiteX81" fmla="*/ 281591 w 479925"/>
                      <a:gd name="connsiteY81" fmla="*/ 39899 h 188934"/>
                      <a:gd name="connsiteX82" fmla="*/ 281591 w 479925"/>
                      <a:gd name="connsiteY82" fmla="*/ 39899 h 188934"/>
                      <a:gd name="connsiteX83" fmla="*/ 291393 w 479925"/>
                      <a:gd name="connsiteY83" fmla="*/ 45041 h 188934"/>
                      <a:gd name="connsiteX84" fmla="*/ 291393 w 479925"/>
                      <a:gd name="connsiteY84" fmla="*/ 45041 h 188934"/>
                      <a:gd name="connsiteX85" fmla="*/ 286332 w 479925"/>
                      <a:gd name="connsiteY85" fmla="*/ 54923 h 188934"/>
                      <a:gd name="connsiteX86" fmla="*/ 286332 w 479925"/>
                      <a:gd name="connsiteY86" fmla="*/ 54923 h 188934"/>
                      <a:gd name="connsiteX87" fmla="*/ 284002 w 479925"/>
                      <a:gd name="connsiteY87" fmla="*/ 55244 h 188934"/>
                      <a:gd name="connsiteX88" fmla="*/ 284002 w 479925"/>
                      <a:gd name="connsiteY88" fmla="*/ 55244 h 188934"/>
                      <a:gd name="connsiteX89" fmla="*/ 276530 w 479925"/>
                      <a:gd name="connsiteY89" fmla="*/ 49781 h 188934"/>
                      <a:gd name="connsiteX90" fmla="*/ 313407 w 479925"/>
                      <a:gd name="connsiteY90" fmla="*/ 38774 h 188934"/>
                      <a:gd name="connsiteX91" fmla="*/ 318870 w 479925"/>
                      <a:gd name="connsiteY91" fmla="*/ 29133 h 188934"/>
                      <a:gd name="connsiteX92" fmla="*/ 318870 w 479925"/>
                      <a:gd name="connsiteY92" fmla="*/ 29133 h 188934"/>
                      <a:gd name="connsiteX93" fmla="*/ 328511 w 479925"/>
                      <a:gd name="connsiteY93" fmla="*/ 34677 h 188934"/>
                      <a:gd name="connsiteX94" fmla="*/ 328511 w 479925"/>
                      <a:gd name="connsiteY94" fmla="*/ 34677 h 188934"/>
                      <a:gd name="connsiteX95" fmla="*/ 322968 w 479925"/>
                      <a:gd name="connsiteY95" fmla="*/ 44237 h 188934"/>
                      <a:gd name="connsiteX96" fmla="*/ 322968 w 479925"/>
                      <a:gd name="connsiteY96" fmla="*/ 44237 h 188934"/>
                      <a:gd name="connsiteX97" fmla="*/ 320959 w 479925"/>
                      <a:gd name="connsiteY97" fmla="*/ 44559 h 188934"/>
                      <a:gd name="connsiteX98" fmla="*/ 320959 w 479925"/>
                      <a:gd name="connsiteY98" fmla="*/ 44559 h 188934"/>
                      <a:gd name="connsiteX99" fmla="*/ 313407 w 479925"/>
                      <a:gd name="connsiteY99" fmla="*/ 38774 h 188934"/>
                      <a:gd name="connsiteX100" fmla="*/ 350606 w 479925"/>
                      <a:gd name="connsiteY100" fmla="*/ 29133 h 188934"/>
                      <a:gd name="connsiteX101" fmla="*/ 356471 w 479925"/>
                      <a:gd name="connsiteY101" fmla="*/ 19733 h 188934"/>
                      <a:gd name="connsiteX102" fmla="*/ 356471 w 479925"/>
                      <a:gd name="connsiteY102" fmla="*/ 19733 h 188934"/>
                      <a:gd name="connsiteX103" fmla="*/ 365871 w 479925"/>
                      <a:gd name="connsiteY103" fmla="*/ 25598 h 188934"/>
                      <a:gd name="connsiteX104" fmla="*/ 365871 w 479925"/>
                      <a:gd name="connsiteY104" fmla="*/ 25598 h 188934"/>
                      <a:gd name="connsiteX105" fmla="*/ 360006 w 479925"/>
                      <a:gd name="connsiteY105" fmla="*/ 34998 h 188934"/>
                      <a:gd name="connsiteX106" fmla="*/ 360006 w 479925"/>
                      <a:gd name="connsiteY106" fmla="*/ 34998 h 188934"/>
                      <a:gd name="connsiteX107" fmla="*/ 358319 w 479925"/>
                      <a:gd name="connsiteY107" fmla="*/ 35239 h 188934"/>
                      <a:gd name="connsiteX108" fmla="*/ 358319 w 479925"/>
                      <a:gd name="connsiteY108" fmla="*/ 35239 h 188934"/>
                      <a:gd name="connsiteX109" fmla="*/ 350606 w 479925"/>
                      <a:gd name="connsiteY109" fmla="*/ 29133 h 188934"/>
                      <a:gd name="connsiteX110" fmla="*/ 388206 w 479925"/>
                      <a:gd name="connsiteY110" fmla="*/ 20938 h 188934"/>
                      <a:gd name="connsiteX111" fmla="*/ 394473 w 479925"/>
                      <a:gd name="connsiteY111" fmla="*/ 11779 h 188934"/>
                      <a:gd name="connsiteX112" fmla="*/ 394473 w 479925"/>
                      <a:gd name="connsiteY112" fmla="*/ 11779 h 188934"/>
                      <a:gd name="connsiteX113" fmla="*/ 403632 w 479925"/>
                      <a:gd name="connsiteY113" fmla="*/ 18046 h 188934"/>
                      <a:gd name="connsiteX114" fmla="*/ 403632 w 479925"/>
                      <a:gd name="connsiteY114" fmla="*/ 18046 h 188934"/>
                      <a:gd name="connsiteX115" fmla="*/ 397365 w 479925"/>
                      <a:gd name="connsiteY115" fmla="*/ 27205 h 188934"/>
                      <a:gd name="connsiteX116" fmla="*/ 397365 w 479925"/>
                      <a:gd name="connsiteY116" fmla="*/ 27205 h 188934"/>
                      <a:gd name="connsiteX117" fmla="*/ 395919 w 479925"/>
                      <a:gd name="connsiteY117" fmla="*/ 27205 h 188934"/>
                      <a:gd name="connsiteX118" fmla="*/ 395919 w 479925"/>
                      <a:gd name="connsiteY118" fmla="*/ 27205 h 188934"/>
                      <a:gd name="connsiteX119" fmla="*/ 388206 w 479925"/>
                      <a:gd name="connsiteY119" fmla="*/ 20858 h 188934"/>
                      <a:gd name="connsiteX120" fmla="*/ 426128 w 479925"/>
                      <a:gd name="connsiteY120" fmla="*/ 14109 h 188934"/>
                      <a:gd name="connsiteX121" fmla="*/ 432716 w 479925"/>
                      <a:gd name="connsiteY121" fmla="*/ 5191 h 188934"/>
                      <a:gd name="connsiteX122" fmla="*/ 432716 w 479925"/>
                      <a:gd name="connsiteY122" fmla="*/ 5191 h 188934"/>
                      <a:gd name="connsiteX123" fmla="*/ 441634 w 479925"/>
                      <a:gd name="connsiteY123" fmla="*/ 11779 h 188934"/>
                      <a:gd name="connsiteX124" fmla="*/ 441634 w 479925"/>
                      <a:gd name="connsiteY124" fmla="*/ 11779 h 188934"/>
                      <a:gd name="connsiteX125" fmla="*/ 435046 w 479925"/>
                      <a:gd name="connsiteY125" fmla="*/ 20697 h 188934"/>
                      <a:gd name="connsiteX126" fmla="*/ 435046 w 479925"/>
                      <a:gd name="connsiteY126" fmla="*/ 20697 h 188934"/>
                      <a:gd name="connsiteX127" fmla="*/ 433841 w 479925"/>
                      <a:gd name="connsiteY127" fmla="*/ 20777 h 188934"/>
                      <a:gd name="connsiteX128" fmla="*/ 433841 w 479925"/>
                      <a:gd name="connsiteY128" fmla="*/ 20777 h 188934"/>
                      <a:gd name="connsiteX129" fmla="*/ 426047 w 479925"/>
                      <a:gd name="connsiteY129" fmla="*/ 14109 h 188934"/>
                      <a:gd name="connsiteX130" fmla="*/ 464291 w 479925"/>
                      <a:gd name="connsiteY130" fmla="*/ 8726 h 188934"/>
                      <a:gd name="connsiteX131" fmla="*/ 471200 w 479925"/>
                      <a:gd name="connsiteY131" fmla="*/ 49 h 188934"/>
                      <a:gd name="connsiteX132" fmla="*/ 471200 w 479925"/>
                      <a:gd name="connsiteY132" fmla="*/ 49 h 188934"/>
                      <a:gd name="connsiteX133" fmla="*/ 479877 w 479925"/>
                      <a:gd name="connsiteY133" fmla="*/ 6958 h 188934"/>
                      <a:gd name="connsiteX134" fmla="*/ 479877 w 479925"/>
                      <a:gd name="connsiteY134" fmla="*/ 6958 h 188934"/>
                      <a:gd name="connsiteX135" fmla="*/ 472967 w 479925"/>
                      <a:gd name="connsiteY135" fmla="*/ 15635 h 188934"/>
                      <a:gd name="connsiteX136" fmla="*/ 472967 w 479925"/>
                      <a:gd name="connsiteY136" fmla="*/ 15635 h 188934"/>
                      <a:gd name="connsiteX137" fmla="*/ 472003 w 479925"/>
                      <a:gd name="connsiteY137" fmla="*/ 15635 h 188934"/>
                      <a:gd name="connsiteX138" fmla="*/ 472003 w 479925"/>
                      <a:gd name="connsiteY138" fmla="*/ 15635 h 188934"/>
                      <a:gd name="connsiteX139" fmla="*/ 464210 w 479925"/>
                      <a:gd name="connsiteY139" fmla="*/ 8646 h 18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479925" h="188934">
                        <a:moveTo>
                          <a:pt x="1356" y="185480"/>
                        </a:moveTo>
                        <a:cubicBezTo>
                          <a:pt x="-1054" y="181945"/>
                          <a:pt x="-171" y="177124"/>
                          <a:pt x="3365" y="174634"/>
                        </a:cubicBezTo>
                        <a:lnTo>
                          <a:pt x="3365" y="174634"/>
                        </a:lnTo>
                        <a:cubicBezTo>
                          <a:pt x="6980" y="172143"/>
                          <a:pt x="11801" y="173107"/>
                          <a:pt x="14211" y="176642"/>
                        </a:cubicBezTo>
                        <a:lnTo>
                          <a:pt x="14211" y="176642"/>
                        </a:lnTo>
                        <a:cubicBezTo>
                          <a:pt x="16621" y="180177"/>
                          <a:pt x="15818" y="185078"/>
                          <a:pt x="12202" y="187569"/>
                        </a:cubicBezTo>
                        <a:lnTo>
                          <a:pt x="12202" y="187569"/>
                        </a:lnTo>
                        <a:cubicBezTo>
                          <a:pt x="10837" y="188453"/>
                          <a:pt x="9310" y="188935"/>
                          <a:pt x="7783" y="188935"/>
                        </a:cubicBezTo>
                        <a:lnTo>
                          <a:pt x="7783" y="188935"/>
                        </a:lnTo>
                        <a:cubicBezTo>
                          <a:pt x="5293" y="188935"/>
                          <a:pt x="2802" y="187729"/>
                          <a:pt x="1276" y="185480"/>
                        </a:cubicBezTo>
                        <a:close/>
                        <a:moveTo>
                          <a:pt x="33413" y="164189"/>
                        </a:moveTo>
                        <a:cubicBezTo>
                          <a:pt x="31083" y="160493"/>
                          <a:pt x="32127" y="155673"/>
                          <a:pt x="35823" y="153343"/>
                        </a:cubicBezTo>
                        <a:lnTo>
                          <a:pt x="35823" y="153343"/>
                        </a:lnTo>
                        <a:cubicBezTo>
                          <a:pt x="39519" y="151013"/>
                          <a:pt x="44259" y="152057"/>
                          <a:pt x="46669" y="155753"/>
                        </a:cubicBezTo>
                        <a:lnTo>
                          <a:pt x="46669" y="155753"/>
                        </a:lnTo>
                        <a:cubicBezTo>
                          <a:pt x="48919" y="159449"/>
                          <a:pt x="47874" y="164189"/>
                          <a:pt x="44259" y="166519"/>
                        </a:cubicBezTo>
                        <a:lnTo>
                          <a:pt x="44259" y="166519"/>
                        </a:lnTo>
                        <a:cubicBezTo>
                          <a:pt x="42893" y="167322"/>
                          <a:pt x="41527" y="167724"/>
                          <a:pt x="40081" y="167724"/>
                        </a:cubicBezTo>
                        <a:lnTo>
                          <a:pt x="40081" y="167724"/>
                        </a:lnTo>
                        <a:cubicBezTo>
                          <a:pt x="37430" y="167724"/>
                          <a:pt x="34939" y="166439"/>
                          <a:pt x="33413" y="164109"/>
                        </a:cubicBezTo>
                        <a:close/>
                        <a:moveTo>
                          <a:pt x="66112" y="144023"/>
                        </a:moveTo>
                        <a:cubicBezTo>
                          <a:pt x="64023" y="140247"/>
                          <a:pt x="65228" y="135507"/>
                          <a:pt x="69005" y="133257"/>
                        </a:cubicBezTo>
                        <a:lnTo>
                          <a:pt x="69005" y="133257"/>
                        </a:lnTo>
                        <a:cubicBezTo>
                          <a:pt x="72700" y="131088"/>
                          <a:pt x="77521" y="132373"/>
                          <a:pt x="79771" y="136149"/>
                        </a:cubicBezTo>
                        <a:lnTo>
                          <a:pt x="79771" y="136149"/>
                        </a:lnTo>
                        <a:cubicBezTo>
                          <a:pt x="81859" y="139845"/>
                          <a:pt x="80654" y="144666"/>
                          <a:pt x="76878" y="146835"/>
                        </a:cubicBezTo>
                        <a:lnTo>
                          <a:pt x="76878" y="146835"/>
                        </a:lnTo>
                        <a:cubicBezTo>
                          <a:pt x="75593" y="147558"/>
                          <a:pt x="74307" y="147960"/>
                          <a:pt x="72941" y="147960"/>
                        </a:cubicBezTo>
                        <a:lnTo>
                          <a:pt x="72941" y="147960"/>
                        </a:lnTo>
                        <a:cubicBezTo>
                          <a:pt x="70290" y="147960"/>
                          <a:pt x="67639" y="146514"/>
                          <a:pt x="66112" y="144023"/>
                        </a:cubicBezTo>
                        <a:close/>
                        <a:moveTo>
                          <a:pt x="99615" y="125062"/>
                        </a:moveTo>
                        <a:cubicBezTo>
                          <a:pt x="97687" y="121206"/>
                          <a:pt x="99053" y="116546"/>
                          <a:pt x="102909" y="114457"/>
                        </a:cubicBezTo>
                        <a:lnTo>
                          <a:pt x="102909" y="114457"/>
                        </a:lnTo>
                        <a:cubicBezTo>
                          <a:pt x="106766" y="112448"/>
                          <a:pt x="111425" y="113814"/>
                          <a:pt x="113514" y="117671"/>
                        </a:cubicBezTo>
                        <a:lnTo>
                          <a:pt x="113514" y="117671"/>
                        </a:lnTo>
                        <a:cubicBezTo>
                          <a:pt x="115523" y="121527"/>
                          <a:pt x="114077" y="126187"/>
                          <a:pt x="110301" y="128276"/>
                        </a:cubicBezTo>
                        <a:lnTo>
                          <a:pt x="110301" y="128276"/>
                        </a:lnTo>
                        <a:cubicBezTo>
                          <a:pt x="109096" y="128919"/>
                          <a:pt x="107890" y="129240"/>
                          <a:pt x="106605" y="129240"/>
                        </a:cubicBezTo>
                        <a:lnTo>
                          <a:pt x="106605" y="129240"/>
                        </a:lnTo>
                        <a:cubicBezTo>
                          <a:pt x="103793" y="129240"/>
                          <a:pt x="101061" y="127713"/>
                          <a:pt x="99615" y="125062"/>
                        </a:cubicBezTo>
                        <a:close/>
                        <a:moveTo>
                          <a:pt x="133841" y="107387"/>
                        </a:moveTo>
                        <a:cubicBezTo>
                          <a:pt x="131993" y="103530"/>
                          <a:pt x="133600" y="98870"/>
                          <a:pt x="137537" y="96942"/>
                        </a:cubicBezTo>
                        <a:lnTo>
                          <a:pt x="137537" y="96942"/>
                        </a:lnTo>
                        <a:cubicBezTo>
                          <a:pt x="141393" y="95094"/>
                          <a:pt x="146053" y="96621"/>
                          <a:pt x="147981" y="100558"/>
                        </a:cubicBezTo>
                        <a:lnTo>
                          <a:pt x="147981" y="100558"/>
                        </a:lnTo>
                        <a:cubicBezTo>
                          <a:pt x="149829" y="104494"/>
                          <a:pt x="148222" y="109154"/>
                          <a:pt x="144366" y="111083"/>
                        </a:cubicBezTo>
                        <a:lnTo>
                          <a:pt x="144366" y="111083"/>
                        </a:lnTo>
                        <a:cubicBezTo>
                          <a:pt x="143241" y="111565"/>
                          <a:pt x="142116" y="111886"/>
                          <a:pt x="140911" y="111886"/>
                        </a:cubicBezTo>
                        <a:lnTo>
                          <a:pt x="140911" y="111886"/>
                        </a:lnTo>
                        <a:cubicBezTo>
                          <a:pt x="138019" y="111886"/>
                          <a:pt x="135207" y="110279"/>
                          <a:pt x="133841" y="107387"/>
                        </a:cubicBezTo>
                        <a:close/>
                        <a:moveTo>
                          <a:pt x="168710" y="90997"/>
                        </a:moveTo>
                        <a:cubicBezTo>
                          <a:pt x="167023" y="86980"/>
                          <a:pt x="168710" y="82400"/>
                          <a:pt x="172727" y="80633"/>
                        </a:cubicBezTo>
                        <a:lnTo>
                          <a:pt x="172727" y="80633"/>
                        </a:lnTo>
                        <a:cubicBezTo>
                          <a:pt x="176744" y="78945"/>
                          <a:pt x="181324" y="80633"/>
                          <a:pt x="183091" y="84650"/>
                        </a:cubicBezTo>
                        <a:lnTo>
                          <a:pt x="183091" y="84650"/>
                        </a:lnTo>
                        <a:cubicBezTo>
                          <a:pt x="184778" y="88667"/>
                          <a:pt x="183091" y="93246"/>
                          <a:pt x="178994" y="95014"/>
                        </a:cubicBezTo>
                        <a:lnTo>
                          <a:pt x="178994" y="95014"/>
                        </a:lnTo>
                        <a:cubicBezTo>
                          <a:pt x="177949" y="95496"/>
                          <a:pt x="176985" y="95737"/>
                          <a:pt x="175860" y="95737"/>
                        </a:cubicBezTo>
                        <a:lnTo>
                          <a:pt x="175860" y="95737"/>
                        </a:lnTo>
                        <a:cubicBezTo>
                          <a:pt x="172888" y="95737"/>
                          <a:pt x="169995" y="93970"/>
                          <a:pt x="168710" y="91077"/>
                        </a:cubicBezTo>
                        <a:close/>
                        <a:moveTo>
                          <a:pt x="204141" y="75892"/>
                        </a:moveTo>
                        <a:cubicBezTo>
                          <a:pt x="202614" y="71875"/>
                          <a:pt x="204543" y="67376"/>
                          <a:pt x="208560" y="65769"/>
                        </a:cubicBezTo>
                        <a:lnTo>
                          <a:pt x="208560" y="65769"/>
                        </a:lnTo>
                        <a:cubicBezTo>
                          <a:pt x="212657" y="64162"/>
                          <a:pt x="217156" y="66091"/>
                          <a:pt x="218763" y="70188"/>
                        </a:cubicBezTo>
                        <a:lnTo>
                          <a:pt x="218763" y="70188"/>
                        </a:lnTo>
                        <a:cubicBezTo>
                          <a:pt x="220290" y="74205"/>
                          <a:pt x="218362" y="78704"/>
                          <a:pt x="214344" y="80392"/>
                        </a:cubicBezTo>
                        <a:lnTo>
                          <a:pt x="214344" y="80392"/>
                        </a:lnTo>
                        <a:cubicBezTo>
                          <a:pt x="213380" y="80713"/>
                          <a:pt x="212416" y="80954"/>
                          <a:pt x="211452" y="80954"/>
                        </a:cubicBezTo>
                        <a:lnTo>
                          <a:pt x="211452" y="80954"/>
                        </a:lnTo>
                        <a:cubicBezTo>
                          <a:pt x="208319" y="80954"/>
                          <a:pt x="205346" y="79106"/>
                          <a:pt x="204141" y="75973"/>
                        </a:cubicBezTo>
                        <a:close/>
                        <a:moveTo>
                          <a:pt x="240054" y="62154"/>
                        </a:moveTo>
                        <a:cubicBezTo>
                          <a:pt x="238608" y="58056"/>
                          <a:pt x="240777" y="53638"/>
                          <a:pt x="244794" y="52111"/>
                        </a:cubicBezTo>
                        <a:lnTo>
                          <a:pt x="244794" y="52111"/>
                        </a:lnTo>
                        <a:cubicBezTo>
                          <a:pt x="248892" y="50665"/>
                          <a:pt x="253311" y="52834"/>
                          <a:pt x="254837" y="56851"/>
                        </a:cubicBezTo>
                        <a:lnTo>
                          <a:pt x="254837" y="56851"/>
                        </a:lnTo>
                        <a:cubicBezTo>
                          <a:pt x="256283" y="60949"/>
                          <a:pt x="254114" y="65368"/>
                          <a:pt x="250097" y="66894"/>
                        </a:cubicBezTo>
                        <a:lnTo>
                          <a:pt x="250097" y="66894"/>
                        </a:lnTo>
                        <a:cubicBezTo>
                          <a:pt x="249213" y="67215"/>
                          <a:pt x="248410" y="67376"/>
                          <a:pt x="247526" y="67376"/>
                        </a:cubicBezTo>
                        <a:lnTo>
                          <a:pt x="247526" y="67376"/>
                        </a:lnTo>
                        <a:cubicBezTo>
                          <a:pt x="244232" y="67376"/>
                          <a:pt x="241259" y="65368"/>
                          <a:pt x="240054" y="62154"/>
                        </a:cubicBezTo>
                        <a:close/>
                        <a:moveTo>
                          <a:pt x="276530" y="49781"/>
                        </a:moveTo>
                        <a:cubicBezTo>
                          <a:pt x="275164" y="45603"/>
                          <a:pt x="277574" y="41265"/>
                          <a:pt x="281591" y="39899"/>
                        </a:cubicBezTo>
                        <a:lnTo>
                          <a:pt x="281591" y="39899"/>
                        </a:lnTo>
                        <a:cubicBezTo>
                          <a:pt x="285769" y="38613"/>
                          <a:pt x="290108" y="40943"/>
                          <a:pt x="291393" y="45041"/>
                        </a:cubicBezTo>
                        <a:lnTo>
                          <a:pt x="291393" y="45041"/>
                        </a:lnTo>
                        <a:cubicBezTo>
                          <a:pt x="292759" y="49219"/>
                          <a:pt x="290349" y="53557"/>
                          <a:pt x="286332" y="54923"/>
                        </a:cubicBezTo>
                        <a:lnTo>
                          <a:pt x="286332" y="54923"/>
                        </a:lnTo>
                        <a:cubicBezTo>
                          <a:pt x="285528" y="55164"/>
                          <a:pt x="284805" y="55244"/>
                          <a:pt x="284002" y="55244"/>
                        </a:cubicBezTo>
                        <a:lnTo>
                          <a:pt x="284002" y="55244"/>
                        </a:lnTo>
                        <a:cubicBezTo>
                          <a:pt x="280627" y="55244"/>
                          <a:pt x="277574" y="53155"/>
                          <a:pt x="276530" y="49781"/>
                        </a:cubicBezTo>
                        <a:close/>
                        <a:moveTo>
                          <a:pt x="313407" y="38774"/>
                        </a:moveTo>
                        <a:cubicBezTo>
                          <a:pt x="312202" y="34596"/>
                          <a:pt x="314773" y="30338"/>
                          <a:pt x="318870" y="29133"/>
                        </a:cubicBezTo>
                        <a:lnTo>
                          <a:pt x="318870" y="29133"/>
                        </a:lnTo>
                        <a:cubicBezTo>
                          <a:pt x="323048" y="28008"/>
                          <a:pt x="327306" y="30579"/>
                          <a:pt x="328511" y="34677"/>
                        </a:cubicBezTo>
                        <a:lnTo>
                          <a:pt x="328511" y="34677"/>
                        </a:lnTo>
                        <a:cubicBezTo>
                          <a:pt x="329636" y="38854"/>
                          <a:pt x="327065" y="43113"/>
                          <a:pt x="322968" y="44237"/>
                        </a:cubicBezTo>
                        <a:lnTo>
                          <a:pt x="322968" y="44237"/>
                        </a:lnTo>
                        <a:cubicBezTo>
                          <a:pt x="322245" y="44479"/>
                          <a:pt x="321602" y="44559"/>
                          <a:pt x="320959" y="44559"/>
                        </a:cubicBezTo>
                        <a:lnTo>
                          <a:pt x="320959" y="44559"/>
                        </a:lnTo>
                        <a:cubicBezTo>
                          <a:pt x="317504" y="44559"/>
                          <a:pt x="314291" y="42309"/>
                          <a:pt x="313407" y="38774"/>
                        </a:cubicBezTo>
                        <a:close/>
                        <a:moveTo>
                          <a:pt x="350606" y="29133"/>
                        </a:moveTo>
                        <a:cubicBezTo>
                          <a:pt x="349641" y="24875"/>
                          <a:pt x="352212" y="20777"/>
                          <a:pt x="356471" y="19733"/>
                        </a:cubicBezTo>
                        <a:lnTo>
                          <a:pt x="356471" y="19733"/>
                        </a:lnTo>
                        <a:cubicBezTo>
                          <a:pt x="360729" y="18769"/>
                          <a:pt x="364907" y="21420"/>
                          <a:pt x="365871" y="25598"/>
                        </a:cubicBezTo>
                        <a:lnTo>
                          <a:pt x="365871" y="25598"/>
                        </a:lnTo>
                        <a:cubicBezTo>
                          <a:pt x="366915" y="29856"/>
                          <a:pt x="364264" y="34034"/>
                          <a:pt x="360006" y="34998"/>
                        </a:cubicBezTo>
                        <a:lnTo>
                          <a:pt x="360006" y="34998"/>
                        </a:lnTo>
                        <a:cubicBezTo>
                          <a:pt x="359443" y="35159"/>
                          <a:pt x="358801" y="35239"/>
                          <a:pt x="358319" y="35239"/>
                        </a:cubicBezTo>
                        <a:lnTo>
                          <a:pt x="358319" y="35239"/>
                        </a:lnTo>
                        <a:cubicBezTo>
                          <a:pt x="354703" y="35239"/>
                          <a:pt x="351489" y="32748"/>
                          <a:pt x="350606" y="29133"/>
                        </a:cubicBezTo>
                        <a:close/>
                        <a:moveTo>
                          <a:pt x="388206" y="20938"/>
                        </a:moveTo>
                        <a:cubicBezTo>
                          <a:pt x="387403" y="16680"/>
                          <a:pt x="390215" y="12663"/>
                          <a:pt x="394473" y="11779"/>
                        </a:cubicBezTo>
                        <a:lnTo>
                          <a:pt x="394473" y="11779"/>
                        </a:lnTo>
                        <a:cubicBezTo>
                          <a:pt x="398731" y="10976"/>
                          <a:pt x="402828" y="13707"/>
                          <a:pt x="403632" y="18046"/>
                        </a:cubicBezTo>
                        <a:lnTo>
                          <a:pt x="403632" y="18046"/>
                        </a:lnTo>
                        <a:cubicBezTo>
                          <a:pt x="404435" y="22304"/>
                          <a:pt x="401704" y="26321"/>
                          <a:pt x="397365" y="27205"/>
                        </a:cubicBezTo>
                        <a:lnTo>
                          <a:pt x="397365" y="27205"/>
                        </a:lnTo>
                        <a:cubicBezTo>
                          <a:pt x="396883" y="27205"/>
                          <a:pt x="396401" y="27205"/>
                          <a:pt x="395919" y="27205"/>
                        </a:cubicBezTo>
                        <a:lnTo>
                          <a:pt x="395919" y="27205"/>
                        </a:lnTo>
                        <a:cubicBezTo>
                          <a:pt x="392223" y="27205"/>
                          <a:pt x="388929" y="24634"/>
                          <a:pt x="388206" y="20858"/>
                        </a:cubicBezTo>
                        <a:close/>
                        <a:moveTo>
                          <a:pt x="426128" y="14109"/>
                        </a:moveTo>
                        <a:cubicBezTo>
                          <a:pt x="425485" y="9851"/>
                          <a:pt x="428377" y="5914"/>
                          <a:pt x="432716" y="5191"/>
                        </a:cubicBezTo>
                        <a:lnTo>
                          <a:pt x="432716" y="5191"/>
                        </a:lnTo>
                        <a:cubicBezTo>
                          <a:pt x="436974" y="4548"/>
                          <a:pt x="440991" y="7441"/>
                          <a:pt x="441634" y="11779"/>
                        </a:cubicBezTo>
                        <a:lnTo>
                          <a:pt x="441634" y="11779"/>
                        </a:lnTo>
                        <a:cubicBezTo>
                          <a:pt x="442276" y="16037"/>
                          <a:pt x="439384" y="20054"/>
                          <a:pt x="435046" y="20697"/>
                        </a:cubicBezTo>
                        <a:lnTo>
                          <a:pt x="435046" y="20697"/>
                        </a:lnTo>
                        <a:cubicBezTo>
                          <a:pt x="435046" y="20697"/>
                          <a:pt x="434242" y="20777"/>
                          <a:pt x="433841" y="20777"/>
                        </a:cubicBezTo>
                        <a:lnTo>
                          <a:pt x="433841" y="20777"/>
                        </a:lnTo>
                        <a:cubicBezTo>
                          <a:pt x="429984" y="20777"/>
                          <a:pt x="426690" y="18046"/>
                          <a:pt x="426047" y="14109"/>
                        </a:cubicBezTo>
                        <a:close/>
                        <a:moveTo>
                          <a:pt x="464291" y="8726"/>
                        </a:moveTo>
                        <a:cubicBezTo>
                          <a:pt x="463808" y="4388"/>
                          <a:pt x="466862" y="611"/>
                          <a:pt x="471200" y="49"/>
                        </a:cubicBezTo>
                        <a:lnTo>
                          <a:pt x="471200" y="49"/>
                        </a:lnTo>
                        <a:cubicBezTo>
                          <a:pt x="475538" y="-433"/>
                          <a:pt x="479315" y="2700"/>
                          <a:pt x="479877" y="6958"/>
                        </a:cubicBezTo>
                        <a:lnTo>
                          <a:pt x="479877" y="6958"/>
                        </a:lnTo>
                        <a:cubicBezTo>
                          <a:pt x="480359" y="11297"/>
                          <a:pt x="477226" y="15153"/>
                          <a:pt x="472967" y="15635"/>
                        </a:cubicBezTo>
                        <a:lnTo>
                          <a:pt x="472967" y="15635"/>
                        </a:lnTo>
                        <a:cubicBezTo>
                          <a:pt x="472967" y="15635"/>
                          <a:pt x="472325" y="15635"/>
                          <a:pt x="472003" y="15635"/>
                        </a:cubicBezTo>
                        <a:lnTo>
                          <a:pt x="472003" y="15635"/>
                        </a:lnTo>
                        <a:cubicBezTo>
                          <a:pt x="468067" y="15635"/>
                          <a:pt x="464692" y="12663"/>
                          <a:pt x="464210" y="8646"/>
                        </a:cubicBezTo>
                        <a:close/>
                      </a:path>
                    </a:pathLst>
                  </a:custGeom>
                  <a:grpFill/>
                  <a:ln w="8032"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C7B4849C-1D37-ADCC-8016-4096490D4EAE}"/>
                      </a:ext>
                    </a:extLst>
                  </p:cNvPr>
                  <p:cNvSpPr/>
                  <p:nvPr/>
                </p:nvSpPr>
                <p:spPr>
                  <a:xfrm>
                    <a:off x="5759765" y="2045821"/>
                    <a:ext cx="15586" cy="15425"/>
                  </a:xfrm>
                  <a:custGeom>
                    <a:avLst/>
                    <a:gdLst>
                      <a:gd name="connsiteX0" fmla="*/ 7793 w 15586"/>
                      <a:gd name="connsiteY0" fmla="*/ 15426 h 15425"/>
                      <a:gd name="connsiteX1" fmla="*/ 2250 w 15586"/>
                      <a:gd name="connsiteY1" fmla="*/ 13176 h 15425"/>
                      <a:gd name="connsiteX2" fmla="*/ 562 w 15586"/>
                      <a:gd name="connsiteY2" fmla="*/ 10686 h 15425"/>
                      <a:gd name="connsiteX3" fmla="*/ 0 w 15586"/>
                      <a:gd name="connsiteY3" fmla="*/ 7632 h 15425"/>
                      <a:gd name="connsiteX4" fmla="*/ 2250 w 15586"/>
                      <a:gd name="connsiteY4" fmla="*/ 2169 h 15425"/>
                      <a:gd name="connsiteX5" fmla="*/ 13256 w 15586"/>
                      <a:gd name="connsiteY5" fmla="*/ 2169 h 15425"/>
                      <a:gd name="connsiteX6" fmla="*/ 15586 w 15586"/>
                      <a:gd name="connsiteY6" fmla="*/ 7632 h 15425"/>
                      <a:gd name="connsiteX7" fmla="*/ 14944 w 15586"/>
                      <a:gd name="connsiteY7" fmla="*/ 10686 h 15425"/>
                      <a:gd name="connsiteX8" fmla="*/ 13256 w 15586"/>
                      <a:gd name="connsiteY8" fmla="*/ 13176 h 15425"/>
                      <a:gd name="connsiteX9" fmla="*/ 12051 w 15586"/>
                      <a:gd name="connsiteY9" fmla="*/ 14221 h 15425"/>
                      <a:gd name="connsiteX10" fmla="*/ 10686 w 15586"/>
                      <a:gd name="connsiteY10" fmla="*/ 14944 h 15425"/>
                      <a:gd name="connsiteX11" fmla="*/ 9159 w 15586"/>
                      <a:gd name="connsiteY11" fmla="*/ 15426 h 15425"/>
                      <a:gd name="connsiteX12" fmla="*/ 7633 w 15586"/>
                      <a:gd name="connsiteY12" fmla="*/ 15426 h 1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6" h="15425">
                        <a:moveTo>
                          <a:pt x="7793" y="15426"/>
                        </a:moveTo>
                        <a:cubicBezTo>
                          <a:pt x="5704" y="15426"/>
                          <a:pt x="3696" y="14622"/>
                          <a:pt x="2250" y="13176"/>
                        </a:cubicBezTo>
                        <a:cubicBezTo>
                          <a:pt x="1527" y="12453"/>
                          <a:pt x="964" y="11569"/>
                          <a:pt x="562" y="10686"/>
                        </a:cubicBezTo>
                        <a:cubicBezTo>
                          <a:pt x="161" y="9641"/>
                          <a:pt x="0" y="8757"/>
                          <a:pt x="0" y="7632"/>
                        </a:cubicBezTo>
                        <a:cubicBezTo>
                          <a:pt x="0" y="5624"/>
                          <a:pt x="803" y="3535"/>
                          <a:pt x="2250" y="2169"/>
                        </a:cubicBezTo>
                        <a:cubicBezTo>
                          <a:pt x="5142" y="-723"/>
                          <a:pt x="10445" y="-723"/>
                          <a:pt x="13256" y="2169"/>
                        </a:cubicBezTo>
                        <a:cubicBezTo>
                          <a:pt x="14783" y="3615"/>
                          <a:pt x="15586" y="5624"/>
                          <a:pt x="15586" y="7632"/>
                        </a:cubicBezTo>
                        <a:cubicBezTo>
                          <a:pt x="15586" y="8757"/>
                          <a:pt x="15345" y="9641"/>
                          <a:pt x="14944" y="10686"/>
                        </a:cubicBezTo>
                        <a:cubicBezTo>
                          <a:pt x="14542" y="11650"/>
                          <a:pt x="13980" y="12453"/>
                          <a:pt x="13256" y="13176"/>
                        </a:cubicBezTo>
                        <a:cubicBezTo>
                          <a:pt x="12935" y="13578"/>
                          <a:pt x="12533" y="13899"/>
                          <a:pt x="12051" y="14221"/>
                        </a:cubicBezTo>
                        <a:cubicBezTo>
                          <a:pt x="11650" y="14462"/>
                          <a:pt x="11168" y="14703"/>
                          <a:pt x="10686" y="14944"/>
                        </a:cubicBezTo>
                        <a:cubicBezTo>
                          <a:pt x="10204" y="15104"/>
                          <a:pt x="9721" y="15265"/>
                          <a:pt x="9159" y="15426"/>
                        </a:cubicBezTo>
                        <a:cubicBezTo>
                          <a:pt x="8677" y="15426"/>
                          <a:pt x="8115" y="15426"/>
                          <a:pt x="7633" y="15426"/>
                        </a:cubicBezTo>
                        <a:close/>
                      </a:path>
                    </a:pathLst>
                  </a:custGeom>
                  <a:grpFill/>
                  <a:ln w="8032"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C2EDA81A-19BF-6523-B807-7380D81A07D7}"/>
                      </a:ext>
                    </a:extLst>
                  </p:cNvPr>
                  <p:cNvSpPr/>
                  <p:nvPr/>
                </p:nvSpPr>
                <p:spPr>
                  <a:xfrm>
                    <a:off x="5670632" y="1046163"/>
                    <a:ext cx="101380" cy="976679"/>
                  </a:xfrm>
                  <a:custGeom>
                    <a:avLst/>
                    <a:gdLst>
                      <a:gd name="connsiteX0" fmla="*/ 85760 w 101380"/>
                      <a:gd name="connsiteY0" fmla="*/ 969610 h 976679"/>
                      <a:gd name="connsiteX1" fmla="*/ 92830 w 101380"/>
                      <a:gd name="connsiteY1" fmla="*/ 961093 h 976679"/>
                      <a:gd name="connsiteX2" fmla="*/ 92830 w 101380"/>
                      <a:gd name="connsiteY2" fmla="*/ 961093 h 976679"/>
                      <a:gd name="connsiteX3" fmla="*/ 101346 w 101380"/>
                      <a:gd name="connsiteY3" fmla="*/ 968244 h 976679"/>
                      <a:gd name="connsiteX4" fmla="*/ 101346 w 101380"/>
                      <a:gd name="connsiteY4" fmla="*/ 968244 h 976679"/>
                      <a:gd name="connsiteX5" fmla="*/ 94196 w 101380"/>
                      <a:gd name="connsiteY5" fmla="*/ 976680 h 976679"/>
                      <a:gd name="connsiteX6" fmla="*/ 94196 w 101380"/>
                      <a:gd name="connsiteY6" fmla="*/ 976680 h 976679"/>
                      <a:gd name="connsiteX7" fmla="*/ 93472 w 101380"/>
                      <a:gd name="connsiteY7" fmla="*/ 976680 h 976679"/>
                      <a:gd name="connsiteX8" fmla="*/ 93472 w 101380"/>
                      <a:gd name="connsiteY8" fmla="*/ 976680 h 976679"/>
                      <a:gd name="connsiteX9" fmla="*/ 85760 w 101380"/>
                      <a:gd name="connsiteY9" fmla="*/ 969529 h 976679"/>
                      <a:gd name="connsiteX10" fmla="*/ 82305 w 101380"/>
                      <a:gd name="connsiteY10" fmla="*/ 931125 h 976679"/>
                      <a:gd name="connsiteX11" fmla="*/ 89375 w 101380"/>
                      <a:gd name="connsiteY11" fmla="*/ 922690 h 976679"/>
                      <a:gd name="connsiteX12" fmla="*/ 89375 w 101380"/>
                      <a:gd name="connsiteY12" fmla="*/ 922690 h 976679"/>
                      <a:gd name="connsiteX13" fmla="*/ 97891 w 101380"/>
                      <a:gd name="connsiteY13" fmla="*/ 929840 h 976679"/>
                      <a:gd name="connsiteX14" fmla="*/ 97891 w 101380"/>
                      <a:gd name="connsiteY14" fmla="*/ 929840 h 976679"/>
                      <a:gd name="connsiteX15" fmla="*/ 90741 w 101380"/>
                      <a:gd name="connsiteY15" fmla="*/ 938276 h 976679"/>
                      <a:gd name="connsiteX16" fmla="*/ 90018 w 101380"/>
                      <a:gd name="connsiteY16" fmla="*/ 938276 h 976679"/>
                      <a:gd name="connsiteX17" fmla="*/ 82225 w 101380"/>
                      <a:gd name="connsiteY17" fmla="*/ 931125 h 976679"/>
                      <a:gd name="connsiteX18" fmla="*/ 78850 w 101380"/>
                      <a:gd name="connsiteY18" fmla="*/ 892722 h 976679"/>
                      <a:gd name="connsiteX19" fmla="*/ 86001 w 101380"/>
                      <a:gd name="connsiteY19" fmla="*/ 884205 h 976679"/>
                      <a:gd name="connsiteX20" fmla="*/ 86001 w 101380"/>
                      <a:gd name="connsiteY20" fmla="*/ 884205 h 976679"/>
                      <a:gd name="connsiteX21" fmla="*/ 94437 w 101380"/>
                      <a:gd name="connsiteY21" fmla="*/ 891356 h 976679"/>
                      <a:gd name="connsiteX22" fmla="*/ 94437 w 101380"/>
                      <a:gd name="connsiteY22" fmla="*/ 891356 h 976679"/>
                      <a:gd name="connsiteX23" fmla="*/ 87366 w 101380"/>
                      <a:gd name="connsiteY23" fmla="*/ 899792 h 976679"/>
                      <a:gd name="connsiteX24" fmla="*/ 87366 w 101380"/>
                      <a:gd name="connsiteY24" fmla="*/ 899792 h 976679"/>
                      <a:gd name="connsiteX25" fmla="*/ 86563 w 101380"/>
                      <a:gd name="connsiteY25" fmla="*/ 899792 h 976679"/>
                      <a:gd name="connsiteX26" fmla="*/ 86563 w 101380"/>
                      <a:gd name="connsiteY26" fmla="*/ 899792 h 976679"/>
                      <a:gd name="connsiteX27" fmla="*/ 78770 w 101380"/>
                      <a:gd name="connsiteY27" fmla="*/ 892641 h 976679"/>
                      <a:gd name="connsiteX28" fmla="*/ 75476 w 101380"/>
                      <a:gd name="connsiteY28" fmla="*/ 854238 h 976679"/>
                      <a:gd name="connsiteX29" fmla="*/ 82546 w 101380"/>
                      <a:gd name="connsiteY29" fmla="*/ 845802 h 976679"/>
                      <a:gd name="connsiteX30" fmla="*/ 82546 w 101380"/>
                      <a:gd name="connsiteY30" fmla="*/ 845802 h 976679"/>
                      <a:gd name="connsiteX31" fmla="*/ 91062 w 101380"/>
                      <a:gd name="connsiteY31" fmla="*/ 852952 h 976679"/>
                      <a:gd name="connsiteX32" fmla="*/ 91062 w 101380"/>
                      <a:gd name="connsiteY32" fmla="*/ 852952 h 976679"/>
                      <a:gd name="connsiteX33" fmla="*/ 83912 w 101380"/>
                      <a:gd name="connsiteY33" fmla="*/ 861388 h 976679"/>
                      <a:gd name="connsiteX34" fmla="*/ 83189 w 101380"/>
                      <a:gd name="connsiteY34" fmla="*/ 861388 h 976679"/>
                      <a:gd name="connsiteX35" fmla="*/ 75476 w 101380"/>
                      <a:gd name="connsiteY35" fmla="*/ 854238 h 976679"/>
                      <a:gd name="connsiteX36" fmla="*/ 72021 w 101380"/>
                      <a:gd name="connsiteY36" fmla="*/ 815834 h 976679"/>
                      <a:gd name="connsiteX37" fmla="*/ 79091 w 101380"/>
                      <a:gd name="connsiteY37" fmla="*/ 807318 h 976679"/>
                      <a:gd name="connsiteX38" fmla="*/ 79091 w 101380"/>
                      <a:gd name="connsiteY38" fmla="*/ 807318 h 976679"/>
                      <a:gd name="connsiteX39" fmla="*/ 87607 w 101380"/>
                      <a:gd name="connsiteY39" fmla="*/ 814468 h 976679"/>
                      <a:gd name="connsiteX40" fmla="*/ 87607 w 101380"/>
                      <a:gd name="connsiteY40" fmla="*/ 814468 h 976679"/>
                      <a:gd name="connsiteX41" fmla="*/ 80457 w 101380"/>
                      <a:gd name="connsiteY41" fmla="*/ 822984 h 976679"/>
                      <a:gd name="connsiteX42" fmla="*/ 79734 w 101380"/>
                      <a:gd name="connsiteY42" fmla="*/ 822984 h 976679"/>
                      <a:gd name="connsiteX43" fmla="*/ 72021 w 101380"/>
                      <a:gd name="connsiteY43" fmla="*/ 815834 h 976679"/>
                      <a:gd name="connsiteX44" fmla="*/ 68566 w 101380"/>
                      <a:gd name="connsiteY44" fmla="*/ 777350 h 976679"/>
                      <a:gd name="connsiteX45" fmla="*/ 75717 w 101380"/>
                      <a:gd name="connsiteY45" fmla="*/ 768914 h 976679"/>
                      <a:gd name="connsiteX46" fmla="*/ 75717 w 101380"/>
                      <a:gd name="connsiteY46" fmla="*/ 768914 h 976679"/>
                      <a:gd name="connsiteX47" fmla="*/ 84153 w 101380"/>
                      <a:gd name="connsiteY47" fmla="*/ 775984 h 976679"/>
                      <a:gd name="connsiteX48" fmla="*/ 84153 w 101380"/>
                      <a:gd name="connsiteY48" fmla="*/ 775984 h 976679"/>
                      <a:gd name="connsiteX49" fmla="*/ 77082 w 101380"/>
                      <a:gd name="connsiteY49" fmla="*/ 784500 h 976679"/>
                      <a:gd name="connsiteX50" fmla="*/ 76279 w 101380"/>
                      <a:gd name="connsiteY50" fmla="*/ 784500 h 976679"/>
                      <a:gd name="connsiteX51" fmla="*/ 68486 w 101380"/>
                      <a:gd name="connsiteY51" fmla="*/ 777350 h 976679"/>
                      <a:gd name="connsiteX52" fmla="*/ 65192 w 101380"/>
                      <a:gd name="connsiteY52" fmla="*/ 738946 h 976679"/>
                      <a:gd name="connsiteX53" fmla="*/ 72262 w 101380"/>
                      <a:gd name="connsiteY53" fmla="*/ 730430 h 976679"/>
                      <a:gd name="connsiteX54" fmla="*/ 72262 w 101380"/>
                      <a:gd name="connsiteY54" fmla="*/ 730430 h 976679"/>
                      <a:gd name="connsiteX55" fmla="*/ 80778 w 101380"/>
                      <a:gd name="connsiteY55" fmla="*/ 737580 h 976679"/>
                      <a:gd name="connsiteX56" fmla="*/ 80778 w 101380"/>
                      <a:gd name="connsiteY56" fmla="*/ 737580 h 976679"/>
                      <a:gd name="connsiteX57" fmla="*/ 73628 w 101380"/>
                      <a:gd name="connsiteY57" fmla="*/ 746016 h 976679"/>
                      <a:gd name="connsiteX58" fmla="*/ 73628 w 101380"/>
                      <a:gd name="connsiteY58" fmla="*/ 746016 h 976679"/>
                      <a:gd name="connsiteX59" fmla="*/ 72905 w 101380"/>
                      <a:gd name="connsiteY59" fmla="*/ 746096 h 976679"/>
                      <a:gd name="connsiteX60" fmla="*/ 72905 w 101380"/>
                      <a:gd name="connsiteY60" fmla="*/ 746096 h 976679"/>
                      <a:gd name="connsiteX61" fmla="*/ 65192 w 101380"/>
                      <a:gd name="connsiteY61" fmla="*/ 738946 h 976679"/>
                      <a:gd name="connsiteX62" fmla="*/ 61737 w 101380"/>
                      <a:gd name="connsiteY62" fmla="*/ 700462 h 976679"/>
                      <a:gd name="connsiteX63" fmla="*/ 68888 w 101380"/>
                      <a:gd name="connsiteY63" fmla="*/ 692026 h 976679"/>
                      <a:gd name="connsiteX64" fmla="*/ 68888 w 101380"/>
                      <a:gd name="connsiteY64" fmla="*/ 692026 h 976679"/>
                      <a:gd name="connsiteX65" fmla="*/ 77324 w 101380"/>
                      <a:gd name="connsiteY65" fmla="*/ 699176 h 976679"/>
                      <a:gd name="connsiteX66" fmla="*/ 77324 w 101380"/>
                      <a:gd name="connsiteY66" fmla="*/ 699176 h 976679"/>
                      <a:gd name="connsiteX67" fmla="*/ 70173 w 101380"/>
                      <a:gd name="connsiteY67" fmla="*/ 707612 h 976679"/>
                      <a:gd name="connsiteX68" fmla="*/ 69450 w 101380"/>
                      <a:gd name="connsiteY68" fmla="*/ 707612 h 976679"/>
                      <a:gd name="connsiteX69" fmla="*/ 61737 w 101380"/>
                      <a:gd name="connsiteY69" fmla="*/ 700462 h 976679"/>
                      <a:gd name="connsiteX70" fmla="*/ 58282 w 101380"/>
                      <a:gd name="connsiteY70" fmla="*/ 662058 h 976679"/>
                      <a:gd name="connsiteX71" fmla="*/ 65433 w 101380"/>
                      <a:gd name="connsiteY71" fmla="*/ 653542 h 976679"/>
                      <a:gd name="connsiteX72" fmla="*/ 65433 w 101380"/>
                      <a:gd name="connsiteY72" fmla="*/ 653542 h 976679"/>
                      <a:gd name="connsiteX73" fmla="*/ 73869 w 101380"/>
                      <a:gd name="connsiteY73" fmla="*/ 660692 h 976679"/>
                      <a:gd name="connsiteX74" fmla="*/ 73869 w 101380"/>
                      <a:gd name="connsiteY74" fmla="*/ 660692 h 976679"/>
                      <a:gd name="connsiteX75" fmla="*/ 66799 w 101380"/>
                      <a:gd name="connsiteY75" fmla="*/ 669128 h 976679"/>
                      <a:gd name="connsiteX76" fmla="*/ 66799 w 101380"/>
                      <a:gd name="connsiteY76" fmla="*/ 669128 h 976679"/>
                      <a:gd name="connsiteX77" fmla="*/ 66076 w 101380"/>
                      <a:gd name="connsiteY77" fmla="*/ 669128 h 976679"/>
                      <a:gd name="connsiteX78" fmla="*/ 66076 w 101380"/>
                      <a:gd name="connsiteY78" fmla="*/ 669128 h 976679"/>
                      <a:gd name="connsiteX79" fmla="*/ 58282 w 101380"/>
                      <a:gd name="connsiteY79" fmla="*/ 661978 h 976679"/>
                      <a:gd name="connsiteX80" fmla="*/ 54908 w 101380"/>
                      <a:gd name="connsiteY80" fmla="*/ 623574 h 976679"/>
                      <a:gd name="connsiteX81" fmla="*/ 61978 w 101380"/>
                      <a:gd name="connsiteY81" fmla="*/ 615138 h 976679"/>
                      <a:gd name="connsiteX82" fmla="*/ 61978 w 101380"/>
                      <a:gd name="connsiteY82" fmla="*/ 615138 h 976679"/>
                      <a:gd name="connsiteX83" fmla="*/ 70494 w 101380"/>
                      <a:gd name="connsiteY83" fmla="*/ 622288 h 976679"/>
                      <a:gd name="connsiteX84" fmla="*/ 70494 w 101380"/>
                      <a:gd name="connsiteY84" fmla="*/ 622288 h 976679"/>
                      <a:gd name="connsiteX85" fmla="*/ 63344 w 101380"/>
                      <a:gd name="connsiteY85" fmla="*/ 630724 h 976679"/>
                      <a:gd name="connsiteX86" fmla="*/ 62621 w 101380"/>
                      <a:gd name="connsiteY86" fmla="*/ 630724 h 976679"/>
                      <a:gd name="connsiteX87" fmla="*/ 54908 w 101380"/>
                      <a:gd name="connsiteY87" fmla="*/ 623574 h 976679"/>
                      <a:gd name="connsiteX88" fmla="*/ 51453 w 101380"/>
                      <a:gd name="connsiteY88" fmla="*/ 585170 h 976679"/>
                      <a:gd name="connsiteX89" fmla="*/ 58604 w 101380"/>
                      <a:gd name="connsiteY89" fmla="*/ 576654 h 976679"/>
                      <a:gd name="connsiteX90" fmla="*/ 58604 w 101380"/>
                      <a:gd name="connsiteY90" fmla="*/ 576654 h 976679"/>
                      <a:gd name="connsiteX91" fmla="*/ 67040 w 101380"/>
                      <a:gd name="connsiteY91" fmla="*/ 583804 h 976679"/>
                      <a:gd name="connsiteX92" fmla="*/ 67040 w 101380"/>
                      <a:gd name="connsiteY92" fmla="*/ 583804 h 976679"/>
                      <a:gd name="connsiteX93" fmla="*/ 59889 w 101380"/>
                      <a:gd name="connsiteY93" fmla="*/ 592240 h 976679"/>
                      <a:gd name="connsiteX94" fmla="*/ 59889 w 101380"/>
                      <a:gd name="connsiteY94" fmla="*/ 592240 h 976679"/>
                      <a:gd name="connsiteX95" fmla="*/ 59166 w 101380"/>
                      <a:gd name="connsiteY95" fmla="*/ 592321 h 976679"/>
                      <a:gd name="connsiteX96" fmla="*/ 59166 w 101380"/>
                      <a:gd name="connsiteY96" fmla="*/ 592321 h 976679"/>
                      <a:gd name="connsiteX97" fmla="*/ 51453 w 101380"/>
                      <a:gd name="connsiteY97" fmla="*/ 585170 h 976679"/>
                      <a:gd name="connsiteX98" fmla="*/ 47998 w 101380"/>
                      <a:gd name="connsiteY98" fmla="*/ 546686 h 976679"/>
                      <a:gd name="connsiteX99" fmla="*/ 55149 w 101380"/>
                      <a:gd name="connsiteY99" fmla="*/ 538250 h 976679"/>
                      <a:gd name="connsiteX100" fmla="*/ 55149 w 101380"/>
                      <a:gd name="connsiteY100" fmla="*/ 538250 h 976679"/>
                      <a:gd name="connsiteX101" fmla="*/ 63665 w 101380"/>
                      <a:gd name="connsiteY101" fmla="*/ 545320 h 976679"/>
                      <a:gd name="connsiteX102" fmla="*/ 63665 w 101380"/>
                      <a:gd name="connsiteY102" fmla="*/ 545320 h 976679"/>
                      <a:gd name="connsiteX103" fmla="*/ 56515 w 101380"/>
                      <a:gd name="connsiteY103" fmla="*/ 553836 h 976679"/>
                      <a:gd name="connsiteX104" fmla="*/ 55792 w 101380"/>
                      <a:gd name="connsiteY104" fmla="*/ 553836 h 976679"/>
                      <a:gd name="connsiteX105" fmla="*/ 47998 w 101380"/>
                      <a:gd name="connsiteY105" fmla="*/ 546686 h 976679"/>
                      <a:gd name="connsiteX106" fmla="*/ 44624 w 101380"/>
                      <a:gd name="connsiteY106" fmla="*/ 508282 h 976679"/>
                      <a:gd name="connsiteX107" fmla="*/ 51694 w 101380"/>
                      <a:gd name="connsiteY107" fmla="*/ 499766 h 976679"/>
                      <a:gd name="connsiteX108" fmla="*/ 51694 w 101380"/>
                      <a:gd name="connsiteY108" fmla="*/ 499766 h 976679"/>
                      <a:gd name="connsiteX109" fmla="*/ 60210 w 101380"/>
                      <a:gd name="connsiteY109" fmla="*/ 506916 h 976679"/>
                      <a:gd name="connsiteX110" fmla="*/ 60210 w 101380"/>
                      <a:gd name="connsiteY110" fmla="*/ 506916 h 976679"/>
                      <a:gd name="connsiteX111" fmla="*/ 53060 w 101380"/>
                      <a:gd name="connsiteY111" fmla="*/ 515352 h 976679"/>
                      <a:gd name="connsiteX112" fmla="*/ 53060 w 101380"/>
                      <a:gd name="connsiteY112" fmla="*/ 515352 h 976679"/>
                      <a:gd name="connsiteX113" fmla="*/ 52337 w 101380"/>
                      <a:gd name="connsiteY113" fmla="*/ 515433 h 976679"/>
                      <a:gd name="connsiteX114" fmla="*/ 52337 w 101380"/>
                      <a:gd name="connsiteY114" fmla="*/ 515433 h 976679"/>
                      <a:gd name="connsiteX115" fmla="*/ 44544 w 101380"/>
                      <a:gd name="connsiteY115" fmla="*/ 508282 h 976679"/>
                      <a:gd name="connsiteX116" fmla="*/ 41169 w 101380"/>
                      <a:gd name="connsiteY116" fmla="*/ 469798 h 976679"/>
                      <a:gd name="connsiteX117" fmla="*/ 48320 w 101380"/>
                      <a:gd name="connsiteY117" fmla="*/ 461362 h 976679"/>
                      <a:gd name="connsiteX118" fmla="*/ 48320 w 101380"/>
                      <a:gd name="connsiteY118" fmla="*/ 461362 h 976679"/>
                      <a:gd name="connsiteX119" fmla="*/ 56756 w 101380"/>
                      <a:gd name="connsiteY119" fmla="*/ 468432 h 976679"/>
                      <a:gd name="connsiteX120" fmla="*/ 56756 w 101380"/>
                      <a:gd name="connsiteY120" fmla="*/ 468432 h 976679"/>
                      <a:gd name="connsiteX121" fmla="*/ 49605 w 101380"/>
                      <a:gd name="connsiteY121" fmla="*/ 476949 h 976679"/>
                      <a:gd name="connsiteX122" fmla="*/ 48882 w 101380"/>
                      <a:gd name="connsiteY122" fmla="*/ 476949 h 976679"/>
                      <a:gd name="connsiteX123" fmla="*/ 41169 w 101380"/>
                      <a:gd name="connsiteY123" fmla="*/ 469798 h 976679"/>
                      <a:gd name="connsiteX124" fmla="*/ 37715 w 101380"/>
                      <a:gd name="connsiteY124" fmla="*/ 431394 h 976679"/>
                      <a:gd name="connsiteX125" fmla="*/ 44865 w 101380"/>
                      <a:gd name="connsiteY125" fmla="*/ 422878 h 976679"/>
                      <a:gd name="connsiteX126" fmla="*/ 44865 w 101380"/>
                      <a:gd name="connsiteY126" fmla="*/ 422878 h 976679"/>
                      <a:gd name="connsiteX127" fmla="*/ 53382 w 101380"/>
                      <a:gd name="connsiteY127" fmla="*/ 430028 h 976679"/>
                      <a:gd name="connsiteX128" fmla="*/ 53382 w 101380"/>
                      <a:gd name="connsiteY128" fmla="*/ 430028 h 976679"/>
                      <a:gd name="connsiteX129" fmla="*/ 46231 w 101380"/>
                      <a:gd name="connsiteY129" fmla="*/ 438464 h 976679"/>
                      <a:gd name="connsiteX130" fmla="*/ 46231 w 101380"/>
                      <a:gd name="connsiteY130" fmla="*/ 438464 h 976679"/>
                      <a:gd name="connsiteX131" fmla="*/ 45508 w 101380"/>
                      <a:gd name="connsiteY131" fmla="*/ 438464 h 976679"/>
                      <a:gd name="connsiteX132" fmla="*/ 45508 w 101380"/>
                      <a:gd name="connsiteY132" fmla="*/ 438464 h 976679"/>
                      <a:gd name="connsiteX133" fmla="*/ 37715 w 101380"/>
                      <a:gd name="connsiteY133" fmla="*/ 431314 h 976679"/>
                      <a:gd name="connsiteX134" fmla="*/ 34340 w 101380"/>
                      <a:gd name="connsiteY134" fmla="*/ 392910 h 976679"/>
                      <a:gd name="connsiteX135" fmla="*/ 41410 w 101380"/>
                      <a:gd name="connsiteY135" fmla="*/ 384474 h 976679"/>
                      <a:gd name="connsiteX136" fmla="*/ 41410 w 101380"/>
                      <a:gd name="connsiteY136" fmla="*/ 384474 h 976679"/>
                      <a:gd name="connsiteX137" fmla="*/ 49927 w 101380"/>
                      <a:gd name="connsiteY137" fmla="*/ 391625 h 976679"/>
                      <a:gd name="connsiteX138" fmla="*/ 49927 w 101380"/>
                      <a:gd name="connsiteY138" fmla="*/ 391625 h 976679"/>
                      <a:gd name="connsiteX139" fmla="*/ 42776 w 101380"/>
                      <a:gd name="connsiteY139" fmla="*/ 400061 h 976679"/>
                      <a:gd name="connsiteX140" fmla="*/ 42053 w 101380"/>
                      <a:gd name="connsiteY140" fmla="*/ 400061 h 976679"/>
                      <a:gd name="connsiteX141" fmla="*/ 34260 w 101380"/>
                      <a:gd name="connsiteY141" fmla="*/ 392910 h 976679"/>
                      <a:gd name="connsiteX142" fmla="*/ 30885 w 101380"/>
                      <a:gd name="connsiteY142" fmla="*/ 354506 h 976679"/>
                      <a:gd name="connsiteX143" fmla="*/ 38036 w 101380"/>
                      <a:gd name="connsiteY143" fmla="*/ 345990 h 976679"/>
                      <a:gd name="connsiteX144" fmla="*/ 38036 w 101380"/>
                      <a:gd name="connsiteY144" fmla="*/ 345990 h 976679"/>
                      <a:gd name="connsiteX145" fmla="*/ 46472 w 101380"/>
                      <a:gd name="connsiteY145" fmla="*/ 353141 h 976679"/>
                      <a:gd name="connsiteX146" fmla="*/ 46472 w 101380"/>
                      <a:gd name="connsiteY146" fmla="*/ 353141 h 976679"/>
                      <a:gd name="connsiteX147" fmla="*/ 39322 w 101380"/>
                      <a:gd name="connsiteY147" fmla="*/ 361577 h 976679"/>
                      <a:gd name="connsiteX148" fmla="*/ 39322 w 101380"/>
                      <a:gd name="connsiteY148" fmla="*/ 361577 h 976679"/>
                      <a:gd name="connsiteX149" fmla="*/ 38598 w 101380"/>
                      <a:gd name="connsiteY149" fmla="*/ 361577 h 976679"/>
                      <a:gd name="connsiteX150" fmla="*/ 38598 w 101380"/>
                      <a:gd name="connsiteY150" fmla="*/ 361577 h 976679"/>
                      <a:gd name="connsiteX151" fmla="*/ 30805 w 101380"/>
                      <a:gd name="connsiteY151" fmla="*/ 354426 h 976679"/>
                      <a:gd name="connsiteX152" fmla="*/ 27431 w 101380"/>
                      <a:gd name="connsiteY152" fmla="*/ 316022 h 976679"/>
                      <a:gd name="connsiteX153" fmla="*/ 34581 w 101380"/>
                      <a:gd name="connsiteY153" fmla="*/ 307586 h 976679"/>
                      <a:gd name="connsiteX154" fmla="*/ 34581 w 101380"/>
                      <a:gd name="connsiteY154" fmla="*/ 307586 h 976679"/>
                      <a:gd name="connsiteX155" fmla="*/ 43098 w 101380"/>
                      <a:gd name="connsiteY155" fmla="*/ 314737 h 976679"/>
                      <a:gd name="connsiteX156" fmla="*/ 43098 w 101380"/>
                      <a:gd name="connsiteY156" fmla="*/ 314737 h 976679"/>
                      <a:gd name="connsiteX157" fmla="*/ 35947 w 101380"/>
                      <a:gd name="connsiteY157" fmla="*/ 323173 h 976679"/>
                      <a:gd name="connsiteX158" fmla="*/ 35224 w 101380"/>
                      <a:gd name="connsiteY158" fmla="*/ 323173 h 976679"/>
                      <a:gd name="connsiteX159" fmla="*/ 27431 w 101380"/>
                      <a:gd name="connsiteY159" fmla="*/ 316022 h 976679"/>
                      <a:gd name="connsiteX160" fmla="*/ 24056 w 101380"/>
                      <a:gd name="connsiteY160" fmla="*/ 277618 h 976679"/>
                      <a:gd name="connsiteX161" fmla="*/ 31126 w 101380"/>
                      <a:gd name="connsiteY161" fmla="*/ 269102 h 976679"/>
                      <a:gd name="connsiteX162" fmla="*/ 31126 w 101380"/>
                      <a:gd name="connsiteY162" fmla="*/ 269102 h 976679"/>
                      <a:gd name="connsiteX163" fmla="*/ 39643 w 101380"/>
                      <a:gd name="connsiteY163" fmla="*/ 276253 h 976679"/>
                      <a:gd name="connsiteX164" fmla="*/ 39643 w 101380"/>
                      <a:gd name="connsiteY164" fmla="*/ 276253 h 976679"/>
                      <a:gd name="connsiteX165" fmla="*/ 32492 w 101380"/>
                      <a:gd name="connsiteY165" fmla="*/ 284689 h 976679"/>
                      <a:gd name="connsiteX166" fmla="*/ 32492 w 101380"/>
                      <a:gd name="connsiteY166" fmla="*/ 284689 h 976679"/>
                      <a:gd name="connsiteX167" fmla="*/ 31769 w 101380"/>
                      <a:gd name="connsiteY167" fmla="*/ 284689 h 976679"/>
                      <a:gd name="connsiteX168" fmla="*/ 31769 w 101380"/>
                      <a:gd name="connsiteY168" fmla="*/ 284689 h 976679"/>
                      <a:gd name="connsiteX169" fmla="*/ 23976 w 101380"/>
                      <a:gd name="connsiteY169" fmla="*/ 277538 h 976679"/>
                      <a:gd name="connsiteX170" fmla="*/ 20602 w 101380"/>
                      <a:gd name="connsiteY170" fmla="*/ 239134 h 976679"/>
                      <a:gd name="connsiteX171" fmla="*/ 27752 w 101380"/>
                      <a:gd name="connsiteY171" fmla="*/ 230698 h 976679"/>
                      <a:gd name="connsiteX172" fmla="*/ 27752 w 101380"/>
                      <a:gd name="connsiteY172" fmla="*/ 230698 h 976679"/>
                      <a:gd name="connsiteX173" fmla="*/ 36188 w 101380"/>
                      <a:gd name="connsiteY173" fmla="*/ 237849 h 976679"/>
                      <a:gd name="connsiteX174" fmla="*/ 36188 w 101380"/>
                      <a:gd name="connsiteY174" fmla="*/ 237849 h 976679"/>
                      <a:gd name="connsiteX175" fmla="*/ 29118 w 101380"/>
                      <a:gd name="connsiteY175" fmla="*/ 246285 h 976679"/>
                      <a:gd name="connsiteX176" fmla="*/ 28314 w 101380"/>
                      <a:gd name="connsiteY176" fmla="*/ 246285 h 976679"/>
                      <a:gd name="connsiteX177" fmla="*/ 20521 w 101380"/>
                      <a:gd name="connsiteY177" fmla="*/ 239134 h 976679"/>
                      <a:gd name="connsiteX178" fmla="*/ 17147 w 101380"/>
                      <a:gd name="connsiteY178" fmla="*/ 200731 h 976679"/>
                      <a:gd name="connsiteX179" fmla="*/ 24297 w 101380"/>
                      <a:gd name="connsiteY179" fmla="*/ 192214 h 976679"/>
                      <a:gd name="connsiteX180" fmla="*/ 24297 w 101380"/>
                      <a:gd name="connsiteY180" fmla="*/ 192214 h 976679"/>
                      <a:gd name="connsiteX181" fmla="*/ 32814 w 101380"/>
                      <a:gd name="connsiteY181" fmla="*/ 199365 h 976679"/>
                      <a:gd name="connsiteX182" fmla="*/ 32814 w 101380"/>
                      <a:gd name="connsiteY182" fmla="*/ 199365 h 976679"/>
                      <a:gd name="connsiteX183" fmla="*/ 25663 w 101380"/>
                      <a:gd name="connsiteY183" fmla="*/ 207801 h 976679"/>
                      <a:gd name="connsiteX184" fmla="*/ 25663 w 101380"/>
                      <a:gd name="connsiteY184" fmla="*/ 207801 h 976679"/>
                      <a:gd name="connsiteX185" fmla="*/ 24940 w 101380"/>
                      <a:gd name="connsiteY185" fmla="*/ 207801 h 976679"/>
                      <a:gd name="connsiteX186" fmla="*/ 24940 w 101380"/>
                      <a:gd name="connsiteY186" fmla="*/ 207801 h 976679"/>
                      <a:gd name="connsiteX187" fmla="*/ 17147 w 101380"/>
                      <a:gd name="connsiteY187" fmla="*/ 200650 h 976679"/>
                      <a:gd name="connsiteX188" fmla="*/ 13772 w 101380"/>
                      <a:gd name="connsiteY188" fmla="*/ 162246 h 976679"/>
                      <a:gd name="connsiteX189" fmla="*/ 20843 w 101380"/>
                      <a:gd name="connsiteY189" fmla="*/ 153810 h 976679"/>
                      <a:gd name="connsiteX190" fmla="*/ 20843 w 101380"/>
                      <a:gd name="connsiteY190" fmla="*/ 153810 h 976679"/>
                      <a:gd name="connsiteX191" fmla="*/ 29359 w 101380"/>
                      <a:gd name="connsiteY191" fmla="*/ 160881 h 976679"/>
                      <a:gd name="connsiteX192" fmla="*/ 29359 w 101380"/>
                      <a:gd name="connsiteY192" fmla="*/ 160881 h 976679"/>
                      <a:gd name="connsiteX193" fmla="*/ 22209 w 101380"/>
                      <a:gd name="connsiteY193" fmla="*/ 169397 h 976679"/>
                      <a:gd name="connsiteX194" fmla="*/ 21485 w 101380"/>
                      <a:gd name="connsiteY194" fmla="*/ 169397 h 976679"/>
                      <a:gd name="connsiteX195" fmla="*/ 13692 w 101380"/>
                      <a:gd name="connsiteY195" fmla="*/ 162246 h 976679"/>
                      <a:gd name="connsiteX196" fmla="*/ 10318 w 101380"/>
                      <a:gd name="connsiteY196" fmla="*/ 123843 h 976679"/>
                      <a:gd name="connsiteX197" fmla="*/ 17468 w 101380"/>
                      <a:gd name="connsiteY197" fmla="*/ 115326 h 976679"/>
                      <a:gd name="connsiteX198" fmla="*/ 17468 w 101380"/>
                      <a:gd name="connsiteY198" fmla="*/ 115326 h 976679"/>
                      <a:gd name="connsiteX199" fmla="*/ 25904 w 101380"/>
                      <a:gd name="connsiteY199" fmla="*/ 122477 h 976679"/>
                      <a:gd name="connsiteX200" fmla="*/ 25904 w 101380"/>
                      <a:gd name="connsiteY200" fmla="*/ 122477 h 976679"/>
                      <a:gd name="connsiteX201" fmla="*/ 18834 w 101380"/>
                      <a:gd name="connsiteY201" fmla="*/ 130913 h 976679"/>
                      <a:gd name="connsiteX202" fmla="*/ 18834 w 101380"/>
                      <a:gd name="connsiteY202" fmla="*/ 130913 h 976679"/>
                      <a:gd name="connsiteX203" fmla="*/ 18111 w 101380"/>
                      <a:gd name="connsiteY203" fmla="*/ 130993 h 976679"/>
                      <a:gd name="connsiteX204" fmla="*/ 18111 w 101380"/>
                      <a:gd name="connsiteY204" fmla="*/ 130993 h 976679"/>
                      <a:gd name="connsiteX205" fmla="*/ 10318 w 101380"/>
                      <a:gd name="connsiteY205" fmla="*/ 123843 h 976679"/>
                      <a:gd name="connsiteX206" fmla="*/ 6863 w 101380"/>
                      <a:gd name="connsiteY206" fmla="*/ 85359 h 976679"/>
                      <a:gd name="connsiteX207" fmla="*/ 14013 w 101380"/>
                      <a:gd name="connsiteY207" fmla="*/ 76923 h 976679"/>
                      <a:gd name="connsiteX208" fmla="*/ 14013 w 101380"/>
                      <a:gd name="connsiteY208" fmla="*/ 76923 h 976679"/>
                      <a:gd name="connsiteX209" fmla="*/ 22530 w 101380"/>
                      <a:gd name="connsiteY209" fmla="*/ 83993 h 976679"/>
                      <a:gd name="connsiteX210" fmla="*/ 22530 w 101380"/>
                      <a:gd name="connsiteY210" fmla="*/ 83993 h 976679"/>
                      <a:gd name="connsiteX211" fmla="*/ 15379 w 101380"/>
                      <a:gd name="connsiteY211" fmla="*/ 92509 h 976679"/>
                      <a:gd name="connsiteX212" fmla="*/ 14656 w 101380"/>
                      <a:gd name="connsiteY212" fmla="*/ 92509 h 976679"/>
                      <a:gd name="connsiteX213" fmla="*/ 6863 w 101380"/>
                      <a:gd name="connsiteY213" fmla="*/ 85359 h 976679"/>
                      <a:gd name="connsiteX214" fmla="*/ 3489 w 101380"/>
                      <a:gd name="connsiteY214" fmla="*/ 46955 h 976679"/>
                      <a:gd name="connsiteX215" fmla="*/ 10559 w 101380"/>
                      <a:gd name="connsiteY215" fmla="*/ 38438 h 976679"/>
                      <a:gd name="connsiteX216" fmla="*/ 10559 w 101380"/>
                      <a:gd name="connsiteY216" fmla="*/ 38438 h 976679"/>
                      <a:gd name="connsiteX217" fmla="*/ 19075 w 101380"/>
                      <a:gd name="connsiteY217" fmla="*/ 45589 h 976679"/>
                      <a:gd name="connsiteX218" fmla="*/ 19075 w 101380"/>
                      <a:gd name="connsiteY218" fmla="*/ 45589 h 976679"/>
                      <a:gd name="connsiteX219" fmla="*/ 11925 w 101380"/>
                      <a:gd name="connsiteY219" fmla="*/ 54025 h 976679"/>
                      <a:gd name="connsiteX220" fmla="*/ 11925 w 101380"/>
                      <a:gd name="connsiteY220" fmla="*/ 54025 h 976679"/>
                      <a:gd name="connsiteX221" fmla="*/ 11202 w 101380"/>
                      <a:gd name="connsiteY221" fmla="*/ 54105 h 976679"/>
                      <a:gd name="connsiteX222" fmla="*/ 11202 w 101380"/>
                      <a:gd name="connsiteY222" fmla="*/ 54105 h 976679"/>
                      <a:gd name="connsiteX223" fmla="*/ 3489 w 101380"/>
                      <a:gd name="connsiteY223" fmla="*/ 46955 h 976679"/>
                      <a:gd name="connsiteX224" fmla="*/ 34 w 101380"/>
                      <a:gd name="connsiteY224" fmla="*/ 8471 h 976679"/>
                      <a:gd name="connsiteX225" fmla="*/ 7185 w 101380"/>
                      <a:gd name="connsiteY225" fmla="*/ 35 h 976679"/>
                      <a:gd name="connsiteX226" fmla="*/ 7185 w 101380"/>
                      <a:gd name="connsiteY226" fmla="*/ 35 h 976679"/>
                      <a:gd name="connsiteX227" fmla="*/ 15620 w 101380"/>
                      <a:gd name="connsiteY227" fmla="*/ 7185 h 976679"/>
                      <a:gd name="connsiteX228" fmla="*/ 15620 w 101380"/>
                      <a:gd name="connsiteY228" fmla="*/ 7185 h 976679"/>
                      <a:gd name="connsiteX229" fmla="*/ 8550 w 101380"/>
                      <a:gd name="connsiteY229" fmla="*/ 15621 h 976679"/>
                      <a:gd name="connsiteX230" fmla="*/ 7827 w 101380"/>
                      <a:gd name="connsiteY230" fmla="*/ 15621 h 976679"/>
                      <a:gd name="connsiteX231" fmla="*/ 34 w 101380"/>
                      <a:gd name="connsiteY231" fmla="*/ 8471 h 97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01380" h="976679">
                        <a:moveTo>
                          <a:pt x="85760" y="969610"/>
                        </a:moveTo>
                        <a:cubicBezTo>
                          <a:pt x="85358" y="965271"/>
                          <a:pt x="88491" y="961495"/>
                          <a:pt x="92830" y="961093"/>
                        </a:cubicBezTo>
                        <a:lnTo>
                          <a:pt x="92830" y="961093"/>
                        </a:lnTo>
                        <a:cubicBezTo>
                          <a:pt x="97168" y="960692"/>
                          <a:pt x="100944" y="963905"/>
                          <a:pt x="101346" y="968244"/>
                        </a:cubicBezTo>
                        <a:lnTo>
                          <a:pt x="101346" y="968244"/>
                        </a:lnTo>
                        <a:cubicBezTo>
                          <a:pt x="101748" y="972582"/>
                          <a:pt x="98534" y="976358"/>
                          <a:pt x="94196" y="976680"/>
                        </a:cubicBezTo>
                        <a:lnTo>
                          <a:pt x="94196" y="976680"/>
                        </a:lnTo>
                        <a:cubicBezTo>
                          <a:pt x="94196" y="976680"/>
                          <a:pt x="93713" y="976680"/>
                          <a:pt x="93472" y="976680"/>
                        </a:cubicBezTo>
                        <a:lnTo>
                          <a:pt x="93472" y="976680"/>
                        </a:lnTo>
                        <a:cubicBezTo>
                          <a:pt x="89375" y="976680"/>
                          <a:pt x="86001" y="973627"/>
                          <a:pt x="85760" y="969529"/>
                        </a:cubicBezTo>
                        <a:close/>
                        <a:moveTo>
                          <a:pt x="82305" y="931125"/>
                        </a:moveTo>
                        <a:cubicBezTo>
                          <a:pt x="81903" y="926787"/>
                          <a:pt x="85117" y="923091"/>
                          <a:pt x="89375" y="922690"/>
                        </a:cubicBezTo>
                        <a:lnTo>
                          <a:pt x="89375" y="922690"/>
                        </a:lnTo>
                        <a:cubicBezTo>
                          <a:pt x="93794" y="922288"/>
                          <a:pt x="97490" y="925421"/>
                          <a:pt x="97891" y="929840"/>
                        </a:cubicBezTo>
                        <a:lnTo>
                          <a:pt x="97891" y="929840"/>
                        </a:lnTo>
                        <a:cubicBezTo>
                          <a:pt x="98293" y="934098"/>
                          <a:pt x="95079" y="937874"/>
                          <a:pt x="90741" y="938276"/>
                        </a:cubicBezTo>
                        <a:lnTo>
                          <a:pt x="90018" y="938276"/>
                        </a:lnTo>
                        <a:cubicBezTo>
                          <a:pt x="86001" y="938276"/>
                          <a:pt x="82626" y="935223"/>
                          <a:pt x="82225" y="931125"/>
                        </a:cubicBezTo>
                        <a:close/>
                        <a:moveTo>
                          <a:pt x="78850" y="892722"/>
                        </a:moveTo>
                        <a:cubicBezTo>
                          <a:pt x="78448" y="888383"/>
                          <a:pt x="81662" y="884607"/>
                          <a:pt x="86001" y="884205"/>
                        </a:cubicBezTo>
                        <a:lnTo>
                          <a:pt x="86001" y="884205"/>
                        </a:lnTo>
                        <a:cubicBezTo>
                          <a:pt x="90339" y="883804"/>
                          <a:pt x="94035" y="887017"/>
                          <a:pt x="94437" y="891356"/>
                        </a:cubicBezTo>
                        <a:lnTo>
                          <a:pt x="94437" y="891356"/>
                        </a:lnTo>
                        <a:cubicBezTo>
                          <a:pt x="94838" y="895694"/>
                          <a:pt x="91705" y="899471"/>
                          <a:pt x="87366" y="899792"/>
                        </a:cubicBezTo>
                        <a:lnTo>
                          <a:pt x="87366" y="899792"/>
                        </a:lnTo>
                        <a:cubicBezTo>
                          <a:pt x="87366" y="899792"/>
                          <a:pt x="86804" y="899792"/>
                          <a:pt x="86563" y="899792"/>
                        </a:cubicBezTo>
                        <a:lnTo>
                          <a:pt x="86563" y="899792"/>
                        </a:lnTo>
                        <a:cubicBezTo>
                          <a:pt x="82546" y="899792"/>
                          <a:pt x="79171" y="896739"/>
                          <a:pt x="78770" y="892641"/>
                        </a:cubicBezTo>
                        <a:close/>
                        <a:moveTo>
                          <a:pt x="75476" y="854238"/>
                        </a:moveTo>
                        <a:cubicBezTo>
                          <a:pt x="75074" y="849899"/>
                          <a:pt x="78207" y="846203"/>
                          <a:pt x="82546" y="845802"/>
                        </a:cubicBezTo>
                        <a:lnTo>
                          <a:pt x="82546" y="845802"/>
                        </a:lnTo>
                        <a:cubicBezTo>
                          <a:pt x="86884" y="845400"/>
                          <a:pt x="90660" y="848614"/>
                          <a:pt x="91062" y="852952"/>
                        </a:cubicBezTo>
                        <a:lnTo>
                          <a:pt x="91062" y="852952"/>
                        </a:lnTo>
                        <a:cubicBezTo>
                          <a:pt x="91464" y="857291"/>
                          <a:pt x="88250" y="860986"/>
                          <a:pt x="83912" y="861388"/>
                        </a:cubicBezTo>
                        <a:lnTo>
                          <a:pt x="83189" y="861388"/>
                        </a:lnTo>
                        <a:cubicBezTo>
                          <a:pt x="79171" y="861388"/>
                          <a:pt x="75717" y="858335"/>
                          <a:pt x="75476" y="854238"/>
                        </a:cubicBezTo>
                        <a:close/>
                        <a:moveTo>
                          <a:pt x="72021" y="815834"/>
                        </a:moveTo>
                        <a:cubicBezTo>
                          <a:pt x="71619" y="811495"/>
                          <a:pt x="74833" y="807719"/>
                          <a:pt x="79091" y="807318"/>
                        </a:cubicBezTo>
                        <a:lnTo>
                          <a:pt x="79091" y="807318"/>
                        </a:lnTo>
                        <a:cubicBezTo>
                          <a:pt x="83510" y="806916"/>
                          <a:pt x="87206" y="810129"/>
                          <a:pt x="87607" y="814468"/>
                        </a:cubicBezTo>
                        <a:lnTo>
                          <a:pt x="87607" y="814468"/>
                        </a:lnTo>
                        <a:cubicBezTo>
                          <a:pt x="88009" y="818807"/>
                          <a:pt x="84795" y="822583"/>
                          <a:pt x="80457" y="822984"/>
                        </a:cubicBezTo>
                        <a:lnTo>
                          <a:pt x="79734" y="822984"/>
                        </a:lnTo>
                        <a:cubicBezTo>
                          <a:pt x="75717" y="822984"/>
                          <a:pt x="72342" y="819931"/>
                          <a:pt x="72021" y="815834"/>
                        </a:cubicBezTo>
                        <a:close/>
                        <a:moveTo>
                          <a:pt x="68566" y="777350"/>
                        </a:moveTo>
                        <a:cubicBezTo>
                          <a:pt x="68165" y="773011"/>
                          <a:pt x="71378" y="769315"/>
                          <a:pt x="75717" y="768914"/>
                        </a:cubicBezTo>
                        <a:lnTo>
                          <a:pt x="75717" y="768914"/>
                        </a:lnTo>
                        <a:cubicBezTo>
                          <a:pt x="80055" y="768512"/>
                          <a:pt x="83751" y="771726"/>
                          <a:pt x="84153" y="775984"/>
                        </a:cubicBezTo>
                        <a:lnTo>
                          <a:pt x="84153" y="775984"/>
                        </a:lnTo>
                        <a:cubicBezTo>
                          <a:pt x="84554" y="780403"/>
                          <a:pt x="81421" y="784098"/>
                          <a:pt x="77082" y="784500"/>
                        </a:cubicBezTo>
                        <a:lnTo>
                          <a:pt x="76279" y="784500"/>
                        </a:lnTo>
                        <a:cubicBezTo>
                          <a:pt x="72262" y="784500"/>
                          <a:pt x="68888" y="781447"/>
                          <a:pt x="68486" y="777350"/>
                        </a:cubicBezTo>
                        <a:close/>
                        <a:moveTo>
                          <a:pt x="65192" y="738946"/>
                        </a:moveTo>
                        <a:cubicBezTo>
                          <a:pt x="64790" y="734607"/>
                          <a:pt x="67924" y="730831"/>
                          <a:pt x="72262" y="730430"/>
                        </a:cubicBezTo>
                        <a:lnTo>
                          <a:pt x="72262" y="730430"/>
                        </a:lnTo>
                        <a:cubicBezTo>
                          <a:pt x="76600" y="730028"/>
                          <a:pt x="80377" y="733242"/>
                          <a:pt x="80778" y="737580"/>
                        </a:cubicBezTo>
                        <a:lnTo>
                          <a:pt x="80778" y="737580"/>
                        </a:lnTo>
                        <a:cubicBezTo>
                          <a:pt x="81180" y="741919"/>
                          <a:pt x="77966" y="745695"/>
                          <a:pt x="73628" y="746016"/>
                        </a:cubicBezTo>
                        <a:lnTo>
                          <a:pt x="73628" y="746016"/>
                        </a:lnTo>
                        <a:cubicBezTo>
                          <a:pt x="73628" y="746016"/>
                          <a:pt x="73146" y="746096"/>
                          <a:pt x="72905" y="746096"/>
                        </a:cubicBezTo>
                        <a:lnTo>
                          <a:pt x="72905" y="746096"/>
                        </a:lnTo>
                        <a:cubicBezTo>
                          <a:pt x="68888" y="746096"/>
                          <a:pt x="65433" y="743043"/>
                          <a:pt x="65192" y="738946"/>
                        </a:cubicBezTo>
                        <a:close/>
                        <a:moveTo>
                          <a:pt x="61737" y="700462"/>
                        </a:moveTo>
                        <a:cubicBezTo>
                          <a:pt x="61335" y="696123"/>
                          <a:pt x="64549" y="692428"/>
                          <a:pt x="68888" y="692026"/>
                        </a:cubicBezTo>
                        <a:lnTo>
                          <a:pt x="68888" y="692026"/>
                        </a:lnTo>
                        <a:cubicBezTo>
                          <a:pt x="73226" y="691624"/>
                          <a:pt x="76922" y="694757"/>
                          <a:pt x="77324" y="699176"/>
                        </a:cubicBezTo>
                        <a:lnTo>
                          <a:pt x="77324" y="699176"/>
                        </a:lnTo>
                        <a:cubicBezTo>
                          <a:pt x="77725" y="703515"/>
                          <a:pt x="74511" y="707211"/>
                          <a:pt x="70173" y="707612"/>
                        </a:cubicBezTo>
                        <a:lnTo>
                          <a:pt x="69450" y="707612"/>
                        </a:lnTo>
                        <a:cubicBezTo>
                          <a:pt x="65433" y="707612"/>
                          <a:pt x="62058" y="704559"/>
                          <a:pt x="61737" y="700462"/>
                        </a:cubicBezTo>
                        <a:close/>
                        <a:moveTo>
                          <a:pt x="58282" y="662058"/>
                        </a:moveTo>
                        <a:cubicBezTo>
                          <a:pt x="57881" y="657719"/>
                          <a:pt x="61094" y="653943"/>
                          <a:pt x="65433" y="653542"/>
                        </a:cubicBezTo>
                        <a:lnTo>
                          <a:pt x="65433" y="653542"/>
                        </a:lnTo>
                        <a:cubicBezTo>
                          <a:pt x="69771" y="653140"/>
                          <a:pt x="73547" y="656354"/>
                          <a:pt x="73869" y="660692"/>
                        </a:cubicBezTo>
                        <a:lnTo>
                          <a:pt x="73869" y="660692"/>
                        </a:lnTo>
                        <a:cubicBezTo>
                          <a:pt x="74270" y="665031"/>
                          <a:pt x="71137" y="668726"/>
                          <a:pt x="66799" y="669128"/>
                        </a:cubicBezTo>
                        <a:lnTo>
                          <a:pt x="66799" y="669128"/>
                        </a:lnTo>
                        <a:cubicBezTo>
                          <a:pt x="66799" y="669128"/>
                          <a:pt x="66317" y="669128"/>
                          <a:pt x="66076" y="669128"/>
                        </a:cubicBezTo>
                        <a:lnTo>
                          <a:pt x="66076" y="669128"/>
                        </a:lnTo>
                        <a:cubicBezTo>
                          <a:pt x="61978" y="669128"/>
                          <a:pt x="58604" y="666075"/>
                          <a:pt x="58282" y="661978"/>
                        </a:cubicBezTo>
                        <a:close/>
                        <a:moveTo>
                          <a:pt x="54908" y="623574"/>
                        </a:moveTo>
                        <a:cubicBezTo>
                          <a:pt x="54506" y="619235"/>
                          <a:pt x="57640" y="615540"/>
                          <a:pt x="61978" y="615138"/>
                        </a:cubicBezTo>
                        <a:lnTo>
                          <a:pt x="61978" y="615138"/>
                        </a:lnTo>
                        <a:cubicBezTo>
                          <a:pt x="66317" y="614736"/>
                          <a:pt x="70093" y="617870"/>
                          <a:pt x="70494" y="622288"/>
                        </a:cubicBezTo>
                        <a:lnTo>
                          <a:pt x="70494" y="622288"/>
                        </a:lnTo>
                        <a:cubicBezTo>
                          <a:pt x="70896" y="626547"/>
                          <a:pt x="67683" y="630323"/>
                          <a:pt x="63344" y="630724"/>
                        </a:cubicBezTo>
                        <a:lnTo>
                          <a:pt x="62621" y="630724"/>
                        </a:lnTo>
                        <a:cubicBezTo>
                          <a:pt x="58604" y="630724"/>
                          <a:pt x="55149" y="627671"/>
                          <a:pt x="54908" y="623574"/>
                        </a:cubicBezTo>
                        <a:close/>
                        <a:moveTo>
                          <a:pt x="51453" y="585170"/>
                        </a:moveTo>
                        <a:cubicBezTo>
                          <a:pt x="51052" y="580832"/>
                          <a:pt x="54265" y="577055"/>
                          <a:pt x="58604" y="576654"/>
                        </a:cubicBezTo>
                        <a:lnTo>
                          <a:pt x="58604" y="576654"/>
                        </a:lnTo>
                        <a:cubicBezTo>
                          <a:pt x="62942" y="576252"/>
                          <a:pt x="66638" y="579466"/>
                          <a:pt x="67040" y="583804"/>
                        </a:cubicBezTo>
                        <a:lnTo>
                          <a:pt x="67040" y="583804"/>
                        </a:lnTo>
                        <a:cubicBezTo>
                          <a:pt x="67442" y="588143"/>
                          <a:pt x="64228" y="591919"/>
                          <a:pt x="59889" y="592240"/>
                        </a:cubicBezTo>
                        <a:lnTo>
                          <a:pt x="59889" y="592240"/>
                        </a:lnTo>
                        <a:cubicBezTo>
                          <a:pt x="59889" y="592240"/>
                          <a:pt x="59407" y="592321"/>
                          <a:pt x="59166" y="592321"/>
                        </a:cubicBezTo>
                        <a:lnTo>
                          <a:pt x="59166" y="592321"/>
                        </a:lnTo>
                        <a:cubicBezTo>
                          <a:pt x="55149" y="592321"/>
                          <a:pt x="51775" y="589268"/>
                          <a:pt x="51453" y="585170"/>
                        </a:cubicBezTo>
                        <a:close/>
                        <a:moveTo>
                          <a:pt x="47998" y="546686"/>
                        </a:moveTo>
                        <a:cubicBezTo>
                          <a:pt x="47597" y="542347"/>
                          <a:pt x="50811" y="538652"/>
                          <a:pt x="55149" y="538250"/>
                        </a:cubicBezTo>
                        <a:lnTo>
                          <a:pt x="55149" y="538250"/>
                        </a:lnTo>
                        <a:cubicBezTo>
                          <a:pt x="59487" y="537848"/>
                          <a:pt x="63264" y="541062"/>
                          <a:pt x="63665" y="545320"/>
                        </a:cubicBezTo>
                        <a:lnTo>
                          <a:pt x="63665" y="545320"/>
                        </a:lnTo>
                        <a:cubicBezTo>
                          <a:pt x="63987" y="549739"/>
                          <a:pt x="60853" y="553435"/>
                          <a:pt x="56515" y="553836"/>
                        </a:cubicBezTo>
                        <a:lnTo>
                          <a:pt x="55792" y="553836"/>
                        </a:lnTo>
                        <a:cubicBezTo>
                          <a:pt x="51694" y="553836"/>
                          <a:pt x="48320" y="550783"/>
                          <a:pt x="47998" y="546686"/>
                        </a:cubicBezTo>
                        <a:close/>
                        <a:moveTo>
                          <a:pt x="44624" y="508282"/>
                        </a:moveTo>
                        <a:cubicBezTo>
                          <a:pt x="44222" y="503944"/>
                          <a:pt x="47356" y="500168"/>
                          <a:pt x="51694" y="499766"/>
                        </a:cubicBezTo>
                        <a:lnTo>
                          <a:pt x="51694" y="499766"/>
                        </a:lnTo>
                        <a:cubicBezTo>
                          <a:pt x="56033" y="499364"/>
                          <a:pt x="59809" y="502578"/>
                          <a:pt x="60210" y="506916"/>
                        </a:cubicBezTo>
                        <a:lnTo>
                          <a:pt x="60210" y="506916"/>
                        </a:lnTo>
                        <a:cubicBezTo>
                          <a:pt x="60612" y="511255"/>
                          <a:pt x="57399" y="515031"/>
                          <a:pt x="53060" y="515352"/>
                        </a:cubicBezTo>
                        <a:lnTo>
                          <a:pt x="53060" y="515352"/>
                        </a:lnTo>
                        <a:cubicBezTo>
                          <a:pt x="53060" y="515352"/>
                          <a:pt x="52578" y="515433"/>
                          <a:pt x="52337" y="515433"/>
                        </a:cubicBezTo>
                        <a:lnTo>
                          <a:pt x="52337" y="515433"/>
                        </a:lnTo>
                        <a:cubicBezTo>
                          <a:pt x="48320" y="515433"/>
                          <a:pt x="44865" y="512380"/>
                          <a:pt x="44544" y="508282"/>
                        </a:cubicBezTo>
                        <a:close/>
                        <a:moveTo>
                          <a:pt x="41169" y="469798"/>
                        </a:moveTo>
                        <a:cubicBezTo>
                          <a:pt x="40768" y="465460"/>
                          <a:pt x="43981" y="461764"/>
                          <a:pt x="48320" y="461362"/>
                        </a:cubicBezTo>
                        <a:lnTo>
                          <a:pt x="48320" y="461362"/>
                        </a:lnTo>
                        <a:cubicBezTo>
                          <a:pt x="52658" y="460960"/>
                          <a:pt x="56354" y="464174"/>
                          <a:pt x="56756" y="468432"/>
                        </a:cubicBezTo>
                        <a:lnTo>
                          <a:pt x="56756" y="468432"/>
                        </a:lnTo>
                        <a:cubicBezTo>
                          <a:pt x="57158" y="472851"/>
                          <a:pt x="53944" y="476547"/>
                          <a:pt x="49605" y="476949"/>
                        </a:cubicBezTo>
                        <a:lnTo>
                          <a:pt x="48882" y="476949"/>
                        </a:lnTo>
                        <a:cubicBezTo>
                          <a:pt x="44865" y="476949"/>
                          <a:pt x="41491" y="473896"/>
                          <a:pt x="41169" y="469798"/>
                        </a:cubicBezTo>
                        <a:close/>
                        <a:moveTo>
                          <a:pt x="37715" y="431394"/>
                        </a:moveTo>
                        <a:cubicBezTo>
                          <a:pt x="37313" y="427056"/>
                          <a:pt x="40527" y="423280"/>
                          <a:pt x="44865" y="422878"/>
                        </a:cubicBezTo>
                        <a:lnTo>
                          <a:pt x="44865" y="422878"/>
                        </a:lnTo>
                        <a:cubicBezTo>
                          <a:pt x="49204" y="422476"/>
                          <a:pt x="52980" y="425690"/>
                          <a:pt x="53382" y="430028"/>
                        </a:cubicBezTo>
                        <a:lnTo>
                          <a:pt x="53382" y="430028"/>
                        </a:lnTo>
                        <a:cubicBezTo>
                          <a:pt x="53703" y="434367"/>
                          <a:pt x="50570" y="438143"/>
                          <a:pt x="46231" y="438464"/>
                        </a:cubicBezTo>
                        <a:lnTo>
                          <a:pt x="46231" y="438464"/>
                        </a:lnTo>
                        <a:cubicBezTo>
                          <a:pt x="46231" y="438464"/>
                          <a:pt x="45749" y="438464"/>
                          <a:pt x="45508" y="438464"/>
                        </a:cubicBezTo>
                        <a:lnTo>
                          <a:pt x="45508" y="438464"/>
                        </a:lnTo>
                        <a:cubicBezTo>
                          <a:pt x="41410" y="438464"/>
                          <a:pt x="38036" y="435411"/>
                          <a:pt x="37715" y="431314"/>
                        </a:cubicBezTo>
                        <a:close/>
                        <a:moveTo>
                          <a:pt x="34340" y="392910"/>
                        </a:moveTo>
                        <a:cubicBezTo>
                          <a:pt x="33939" y="388572"/>
                          <a:pt x="37072" y="384876"/>
                          <a:pt x="41410" y="384474"/>
                        </a:cubicBezTo>
                        <a:lnTo>
                          <a:pt x="41410" y="384474"/>
                        </a:lnTo>
                        <a:cubicBezTo>
                          <a:pt x="45749" y="384072"/>
                          <a:pt x="49525" y="387206"/>
                          <a:pt x="49927" y="391625"/>
                        </a:cubicBezTo>
                        <a:lnTo>
                          <a:pt x="49927" y="391625"/>
                        </a:lnTo>
                        <a:cubicBezTo>
                          <a:pt x="50328" y="395883"/>
                          <a:pt x="47115" y="399659"/>
                          <a:pt x="42776" y="400061"/>
                        </a:cubicBezTo>
                        <a:lnTo>
                          <a:pt x="42053" y="400061"/>
                        </a:lnTo>
                        <a:cubicBezTo>
                          <a:pt x="38036" y="400061"/>
                          <a:pt x="34581" y="397008"/>
                          <a:pt x="34260" y="392910"/>
                        </a:cubicBezTo>
                        <a:close/>
                        <a:moveTo>
                          <a:pt x="30885" y="354506"/>
                        </a:moveTo>
                        <a:cubicBezTo>
                          <a:pt x="30484" y="350168"/>
                          <a:pt x="33697" y="346392"/>
                          <a:pt x="38036" y="345990"/>
                        </a:cubicBezTo>
                        <a:lnTo>
                          <a:pt x="38036" y="345990"/>
                        </a:lnTo>
                        <a:cubicBezTo>
                          <a:pt x="42374" y="345588"/>
                          <a:pt x="46070" y="348802"/>
                          <a:pt x="46472" y="353141"/>
                        </a:cubicBezTo>
                        <a:lnTo>
                          <a:pt x="46472" y="353141"/>
                        </a:lnTo>
                        <a:cubicBezTo>
                          <a:pt x="46874" y="357479"/>
                          <a:pt x="43660" y="361175"/>
                          <a:pt x="39322" y="361577"/>
                        </a:cubicBezTo>
                        <a:lnTo>
                          <a:pt x="39322" y="361577"/>
                        </a:lnTo>
                        <a:cubicBezTo>
                          <a:pt x="39322" y="361577"/>
                          <a:pt x="38840" y="361577"/>
                          <a:pt x="38598" y="361577"/>
                        </a:cubicBezTo>
                        <a:lnTo>
                          <a:pt x="38598" y="361577"/>
                        </a:lnTo>
                        <a:cubicBezTo>
                          <a:pt x="34581" y="361577"/>
                          <a:pt x="31207" y="358524"/>
                          <a:pt x="30805" y="354426"/>
                        </a:cubicBezTo>
                        <a:close/>
                        <a:moveTo>
                          <a:pt x="27431" y="316022"/>
                        </a:moveTo>
                        <a:cubicBezTo>
                          <a:pt x="27029" y="311684"/>
                          <a:pt x="30243" y="307988"/>
                          <a:pt x="34581" y="307586"/>
                        </a:cubicBezTo>
                        <a:lnTo>
                          <a:pt x="34581" y="307586"/>
                        </a:lnTo>
                        <a:cubicBezTo>
                          <a:pt x="38920" y="307185"/>
                          <a:pt x="42696" y="310318"/>
                          <a:pt x="43098" y="314737"/>
                        </a:cubicBezTo>
                        <a:lnTo>
                          <a:pt x="43098" y="314737"/>
                        </a:lnTo>
                        <a:cubicBezTo>
                          <a:pt x="43499" y="318995"/>
                          <a:pt x="40286" y="322771"/>
                          <a:pt x="35947" y="323173"/>
                        </a:cubicBezTo>
                        <a:lnTo>
                          <a:pt x="35224" y="323173"/>
                        </a:lnTo>
                        <a:cubicBezTo>
                          <a:pt x="31126" y="323173"/>
                          <a:pt x="27752" y="320120"/>
                          <a:pt x="27431" y="316022"/>
                        </a:cubicBezTo>
                        <a:close/>
                        <a:moveTo>
                          <a:pt x="24056" y="277618"/>
                        </a:moveTo>
                        <a:cubicBezTo>
                          <a:pt x="23655" y="273280"/>
                          <a:pt x="26788" y="269504"/>
                          <a:pt x="31126" y="269102"/>
                        </a:cubicBezTo>
                        <a:lnTo>
                          <a:pt x="31126" y="269102"/>
                        </a:lnTo>
                        <a:cubicBezTo>
                          <a:pt x="35465" y="268700"/>
                          <a:pt x="39241" y="271914"/>
                          <a:pt x="39643" y="276253"/>
                        </a:cubicBezTo>
                        <a:lnTo>
                          <a:pt x="39643" y="276253"/>
                        </a:lnTo>
                        <a:cubicBezTo>
                          <a:pt x="40045" y="280591"/>
                          <a:pt x="36831" y="284367"/>
                          <a:pt x="32492" y="284689"/>
                        </a:cubicBezTo>
                        <a:lnTo>
                          <a:pt x="32492" y="284689"/>
                        </a:lnTo>
                        <a:cubicBezTo>
                          <a:pt x="32492" y="284689"/>
                          <a:pt x="32010" y="284689"/>
                          <a:pt x="31769" y="284689"/>
                        </a:cubicBezTo>
                        <a:lnTo>
                          <a:pt x="31769" y="284689"/>
                        </a:lnTo>
                        <a:cubicBezTo>
                          <a:pt x="27752" y="284689"/>
                          <a:pt x="24297" y="281636"/>
                          <a:pt x="23976" y="277538"/>
                        </a:cubicBezTo>
                        <a:close/>
                        <a:moveTo>
                          <a:pt x="20602" y="239134"/>
                        </a:moveTo>
                        <a:cubicBezTo>
                          <a:pt x="20200" y="234796"/>
                          <a:pt x="23414" y="231100"/>
                          <a:pt x="27752" y="230698"/>
                        </a:cubicBezTo>
                        <a:lnTo>
                          <a:pt x="27752" y="230698"/>
                        </a:lnTo>
                        <a:cubicBezTo>
                          <a:pt x="32091" y="230297"/>
                          <a:pt x="35786" y="233430"/>
                          <a:pt x="36188" y="237849"/>
                        </a:cubicBezTo>
                        <a:lnTo>
                          <a:pt x="36188" y="237849"/>
                        </a:lnTo>
                        <a:cubicBezTo>
                          <a:pt x="36590" y="242107"/>
                          <a:pt x="33376" y="245883"/>
                          <a:pt x="29118" y="246285"/>
                        </a:cubicBezTo>
                        <a:lnTo>
                          <a:pt x="28314" y="246285"/>
                        </a:lnTo>
                        <a:cubicBezTo>
                          <a:pt x="24297" y="246285"/>
                          <a:pt x="20923" y="243232"/>
                          <a:pt x="20521" y="239134"/>
                        </a:cubicBezTo>
                        <a:close/>
                        <a:moveTo>
                          <a:pt x="17147" y="200731"/>
                        </a:moveTo>
                        <a:cubicBezTo>
                          <a:pt x="16825" y="196392"/>
                          <a:pt x="19959" y="192616"/>
                          <a:pt x="24297" y="192214"/>
                        </a:cubicBezTo>
                        <a:lnTo>
                          <a:pt x="24297" y="192214"/>
                        </a:lnTo>
                        <a:cubicBezTo>
                          <a:pt x="28636" y="191813"/>
                          <a:pt x="32412" y="195026"/>
                          <a:pt x="32814" y="199365"/>
                        </a:cubicBezTo>
                        <a:lnTo>
                          <a:pt x="32814" y="199365"/>
                        </a:lnTo>
                        <a:cubicBezTo>
                          <a:pt x="33215" y="203703"/>
                          <a:pt x="30002" y="207479"/>
                          <a:pt x="25663" y="207801"/>
                        </a:cubicBezTo>
                        <a:lnTo>
                          <a:pt x="25663" y="207801"/>
                        </a:lnTo>
                        <a:cubicBezTo>
                          <a:pt x="25663" y="207801"/>
                          <a:pt x="25181" y="207801"/>
                          <a:pt x="24940" y="207801"/>
                        </a:cubicBezTo>
                        <a:lnTo>
                          <a:pt x="24940" y="207801"/>
                        </a:lnTo>
                        <a:cubicBezTo>
                          <a:pt x="20923" y="207801"/>
                          <a:pt x="17468" y="204748"/>
                          <a:pt x="17147" y="200650"/>
                        </a:cubicBezTo>
                        <a:close/>
                        <a:moveTo>
                          <a:pt x="13772" y="162246"/>
                        </a:moveTo>
                        <a:cubicBezTo>
                          <a:pt x="13371" y="157908"/>
                          <a:pt x="16504" y="154212"/>
                          <a:pt x="20843" y="153810"/>
                        </a:cubicBezTo>
                        <a:lnTo>
                          <a:pt x="20843" y="153810"/>
                        </a:lnTo>
                        <a:cubicBezTo>
                          <a:pt x="25262" y="153409"/>
                          <a:pt x="28957" y="156622"/>
                          <a:pt x="29359" y="160881"/>
                        </a:cubicBezTo>
                        <a:lnTo>
                          <a:pt x="29359" y="160881"/>
                        </a:lnTo>
                        <a:cubicBezTo>
                          <a:pt x="29761" y="165299"/>
                          <a:pt x="26547" y="168995"/>
                          <a:pt x="22209" y="169397"/>
                        </a:cubicBezTo>
                        <a:lnTo>
                          <a:pt x="21485" y="169397"/>
                        </a:lnTo>
                        <a:cubicBezTo>
                          <a:pt x="17468" y="169397"/>
                          <a:pt x="14013" y="166344"/>
                          <a:pt x="13692" y="162246"/>
                        </a:cubicBezTo>
                        <a:close/>
                        <a:moveTo>
                          <a:pt x="10318" y="123843"/>
                        </a:moveTo>
                        <a:cubicBezTo>
                          <a:pt x="9916" y="119504"/>
                          <a:pt x="13130" y="115728"/>
                          <a:pt x="17468" y="115326"/>
                        </a:cubicBezTo>
                        <a:lnTo>
                          <a:pt x="17468" y="115326"/>
                        </a:lnTo>
                        <a:cubicBezTo>
                          <a:pt x="21807" y="114925"/>
                          <a:pt x="25503" y="118138"/>
                          <a:pt x="25904" y="122477"/>
                        </a:cubicBezTo>
                        <a:lnTo>
                          <a:pt x="25904" y="122477"/>
                        </a:lnTo>
                        <a:cubicBezTo>
                          <a:pt x="26306" y="126815"/>
                          <a:pt x="23092" y="130511"/>
                          <a:pt x="18834" y="130913"/>
                        </a:cubicBezTo>
                        <a:lnTo>
                          <a:pt x="18834" y="130913"/>
                        </a:lnTo>
                        <a:cubicBezTo>
                          <a:pt x="18834" y="130913"/>
                          <a:pt x="18352" y="130993"/>
                          <a:pt x="18111" y="130993"/>
                        </a:cubicBezTo>
                        <a:lnTo>
                          <a:pt x="18111" y="130993"/>
                        </a:lnTo>
                        <a:cubicBezTo>
                          <a:pt x="14013" y="130993"/>
                          <a:pt x="10639" y="127940"/>
                          <a:pt x="10318" y="123843"/>
                        </a:cubicBezTo>
                        <a:close/>
                        <a:moveTo>
                          <a:pt x="6863" y="85359"/>
                        </a:moveTo>
                        <a:cubicBezTo>
                          <a:pt x="6542" y="81020"/>
                          <a:pt x="9675" y="77324"/>
                          <a:pt x="14013" y="76923"/>
                        </a:cubicBezTo>
                        <a:lnTo>
                          <a:pt x="14013" y="76923"/>
                        </a:lnTo>
                        <a:cubicBezTo>
                          <a:pt x="18352" y="76521"/>
                          <a:pt x="22128" y="79654"/>
                          <a:pt x="22530" y="83993"/>
                        </a:cubicBezTo>
                        <a:lnTo>
                          <a:pt x="22530" y="83993"/>
                        </a:lnTo>
                        <a:cubicBezTo>
                          <a:pt x="22932" y="88412"/>
                          <a:pt x="19718" y="92107"/>
                          <a:pt x="15379" y="92509"/>
                        </a:cubicBezTo>
                        <a:lnTo>
                          <a:pt x="14656" y="92509"/>
                        </a:lnTo>
                        <a:cubicBezTo>
                          <a:pt x="10639" y="92509"/>
                          <a:pt x="7185" y="89456"/>
                          <a:pt x="6863" y="85359"/>
                        </a:cubicBezTo>
                        <a:close/>
                        <a:moveTo>
                          <a:pt x="3489" y="46955"/>
                        </a:moveTo>
                        <a:cubicBezTo>
                          <a:pt x="3087" y="42616"/>
                          <a:pt x="6301" y="38840"/>
                          <a:pt x="10559" y="38438"/>
                        </a:cubicBezTo>
                        <a:lnTo>
                          <a:pt x="10559" y="38438"/>
                        </a:lnTo>
                        <a:cubicBezTo>
                          <a:pt x="14978" y="38037"/>
                          <a:pt x="18673" y="41250"/>
                          <a:pt x="19075" y="45589"/>
                        </a:cubicBezTo>
                        <a:lnTo>
                          <a:pt x="19075" y="45589"/>
                        </a:lnTo>
                        <a:cubicBezTo>
                          <a:pt x="19477" y="49927"/>
                          <a:pt x="16263" y="53623"/>
                          <a:pt x="11925" y="54025"/>
                        </a:cubicBezTo>
                        <a:lnTo>
                          <a:pt x="11925" y="54025"/>
                        </a:lnTo>
                        <a:cubicBezTo>
                          <a:pt x="11925" y="54025"/>
                          <a:pt x="11443" y="54105"/>
                          <a:pt x="11202" y="54105"/>
                        </a:cubicBezTo>
                        <a:lnTo>
                          <a:pt x="11202" y="54105"/>
                        </a:lnTo>
                        <a:cubicBezTo>
                          <a:pt x="7185" y="54105"/>
                          <a:pt x="3730" y="51052"/>
                          <a:pt x="3489" y="46955"/>
                        </a:cubicBezTo>
                        <a:close/>
                        <a:moveTo>
                          <a:pt x="34" y="8471"/>
                        </a:moveTo>
                        <a:cubicBezTo>
                          <a:pt x="-368" y="4132"/>
                          <a:pt x="2846" y="436"/>
                          <a:pt x="7185" y="35"/>
                        </a:cubicBezTo>
                        <a:lnTo>
                          <a:pt x="7185" y="35"/>
                        </a:lnTo>
                        <a:cubicBezTo>
                          <a:pt x="11523" y="-367"/>
                          <a:pt x="15219" y="2766"/>
                          <a:pt x="15620" y="7185"/>
                        </a:cubicBezTo>
                        <a:lnTo>
                          <a:pt x="15620" y="7185"/>
                        </a:lnTo>
                        <a:cubicBezTo>
                          <a:pt x="16022" y="11443"/>
                          <a:pt x="12889" y="15219"/>
                          <a:pt x="8550" y="15621"/>
                        </a:cubicBezTo>
                        <a:lnTo>
                          <a:pt x="7827" y="15621"/>
                        </a:lnTo>
                        <a:cubicBezTo>
                          <a:pt x="3730" y="15621"/>
                          <a:pt x="355" y="12568"/>
                          <a:pt x="34" y="8471"/>
                        </a:cubicBezTo>
                        <a:close/>
                      </a:path>
                    </a:pathLst>
                  </a:custGeom>
                  <a:grpFill/>
                  <a:ln w="8032"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FA4BDC33-5F8E-FDB4-DF4A-12E3668404EA}"/>
                      </a:ext>
                    </a:extLst>
                  </p:cNvPr>
                  <p:cNvSpPr/>
                  <p:nvPr/>
                </p:nvSpPr>
                <p:spPr>
                  <a:xfrm>
                    <a:off x="5667452" y="1008597"/>
                    <a:ext cx="15747" cy="15747"/>
                  </a:xfrm>
                  <a:custGeom>
                    <a:avLst/>
                    <a:gdLst>
                      <a:gd name="connsiteX0" fmla="*/ 7793 w 15747"/>
                      <a:gd name="connsiteY0" fmla="*/ 15586 h 15747"/>
                      <a:gd name="connsiteX1" fmla="*/ 4821 w 15747"/>
                      <a:gd name="connsiteY1" fmla="*/ 14944 h 15747"/>
                      <a:gd name="connsiteX2" fmla="*/ 2250 w 15747"/>
                      <a:gd name="connsiteY2" fmla="*/ 13337 h 15747"/>
                      <a:gd name="connsiteX3" fmla="*/ 643 w 15747"/>
                      <a:gd name="connsiteY3" fmla="*/ 10766 h 15747"/>
                      <a:gd name="connsiteX4" fmla="*/ 0 w 15747"/>
                      <a:gd name="connsiteY4" fmla="*/ 7793 h 15747"/>
                      <a:gd name="connsiteX5" fmla="*/ 2250 w 15747"/>
                      <a:gd name="connsiteY5" fmla="*/ 2250 h 15747"/>
                      <a:gd name="connsiteX6" fmla="*/ 4821 w 15747"/>
                      <a:gd name="connsiteY6" fmla="*/ 643 h 15747"/>
                      <a:gd name="connsiteX7" fmla="*/ 9400 w 15747"/>
                      <a:gd name="connsiteY7" fmla="*/ 161 h 15747"/>
                      <a:gd name="connsiteX8" fmla="*/ 10846 w 15747"/>
                      <a:gd name="connsiteY8" fmla="*/ 643 h 15747"/>
                      <a:gd name="connsiteX9" fmla="*/ 12292 w 15747"/>
                      <a:gd name="connsiteY9" fmla="*/ 1366 h 15747"/>
                      <a:gd name="connsiteX10" fmla="*/ 13498 w 15747"/>
                      <a:gd name="connsiteY10" fmla="*/ 2330 h 15747"/>
                      <a:gd name="connsiteX11" fmla="*/ 15747 w 15747"/>
                      <a:gd name="connsiteY11" fmla="*/ 7874 h 15747"/>
                      <a:gd name="connsiteX12" fmla="*/ 15104 w 15747"/>
                      <a:gd name="connsiteY12" fmla="*/ 10846 h 15747"/>
                      <a:gd name="connsiteX13" fmla="*/ 13498 w 15747"/>
                      <a:gd name="connsiteY13" fmla="*/ 13417 h 15747"/>
                      <a:gd name="connsiteX14" fmla="*/ 12292 w 15747"/>
                      <a:gd name="connsiteY14" fmla="*/ 14381 h 15747"/>
                      <a:gd name="connsiteX15" fmla="*/ 10846 w 15747"/>
                      <a:gd name="connsiteY15" fmla="*/ 15104 h 15747"/>
                      <a:gd name="connsiteX16" fmla="*/ 9400 w 15747"/>
                      <a:gd name="connsiteY16" fmla="*/ 15586 h 15747"/>
                      <a:gd name="connsiteX17" fmla="*/ 7793 w 15747"/>
                      <a:gd name="connsiteY17" fmla="*/ 15747 h 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47" h="15747">
                        <a:moveTo>
                          <a:pt x="7793" y="15586"/>
                        </a:moveTo>
                        <a:cubicBezTo>
                          <a:pt x="6749" y="15586"/>
                          <a:pt x="5785" y="15345"/>
                          <a:pt x="4821" y="14944"/>
                        </a:cubicBezTo>
                        <a:cubicBezTo>
                          <a:pt x="3857" y="14542"/>
                          <a:pt x="3053" y="13980"/>
                          <a:pt x="2250" y="13337"/>
                        </a:cubicBezTo>
                        <a:cubicBezTo>
                          <a:pt x="1527" y="12533"/>
                          <a:pt x="964" y="11730"/>
                          <a:pt x="643" y="10766"/>
                        </a:cubicBezTo>
                        <a:cubicBezTo>
                          <a:pt x="241" y="9802"/>
                          <a:pt x="0" y="8838"/>
                          <a:pt x="0" y="7793"/>
                        </a:cubicBezTo>
                        <a:cubicBezTo>
                          <a:pt x="0" y="5704"/>
                          <a:pt x="884" y="3696"/>
                          <a:pt x="2250" y="2250"/>
                        </a:cubicBezTo>
                        <a:cubicBezTo>
                          <a:pt x="3053" y="1527"/>
                          <a:pt x="3857" y="964"/>
                          <a:pt x="4821" y="643"/>
                        </a:cubicBezTo>
                        <a:cubicBezTo>
                          <a:pt x="6267" y="0"/>
                          <a:pt x="7793" y="-161"/>
                          <a:pt x="9400" y="161"/>
                        </a:cubicBezTo>
                        <a:cubicBezTo>
                          <a:pt x="9882" y="161"/>
                          <a:pt x="10364" y="402"/>
                          <a:pt x="10846" y="643"/>
                        </a:cubicBezTo>
                        <a:cubicBezTo>
                          <a:pt x="11328" y="803"/>
                          <a:pt x="11810" y="1044"/>
                          <a:pt x="12292" y="1366"/>
                        </a:cubicBezTo>
                        <a:cubicBezTo>
                          <a:pt x="12694" y="1607"/>
                          <a:pt x="13096" y="1928"/>
                          <a:pt x="13498" y="2330"/>
                        </a:cubicBezTo>
                        <a:cubicBezTo>
                          <a:pt x="14944" y="3856"/>
                          <a:pt x="15747" y="5865"/>
                          <a:pt x="15747" y="7874"/>
                        </a:cubicBezTo>
                        <a:cubicBezTo>
                          <a:pt x="15747" y="8918"/>
                          <a:pt x="15586" y="9882"/>
                          <a:pt x="15104" y="10846"/>
                        </a:cubicBezTo>
                        <a:cubicBezTo>
                          <a:pt x="14703" y="11810"/>
                          <a:pt x="14140" y="12614"/>
                          <a:pt x="13498" y="13417"/>
                        </a:cubicBezTo>
                        <a:cubicBezTo>
                          <a:pt x="13096" y="13739"/>
                          <a:pt x="12694" y="14060"/>
                          <a:pt x="12292" y="14381"/>
                        </a:cubicBezTo>
                        <a:cubicBezTo>
                          <a:pt x="11810" y="14703"/>
                          <a:pt x="11328" y="14944"/>
                          <a:pt x="10846" y="15104"/>
                        </a:cubicBezTo>
                        <a:cubicBezTo>
                          <a:pt x="10364" y="15345"/>
                          <a:pt x="9882" y="15506"/>
                          <a:pt x="9400" y="15586"/>
                        </a:cubicBezTo>
                        <a:cubicBezTo>
                          <a:pt x="8838" y="15586"/>
                          <a:pt x="8356" y="15747"/>
                          <a:pt x="7793" y="15747"/>
                        </a:cubicBezTo>
                        <a:close/>
                      </a:path>
                    </a:pathLst>
                  </a:custGeom>
                  <a:grpFill/>
                  <a:ln w="8032"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FD984B8D-C0AE-A9A6-9373-BD64ED440C86}"/>
                      </a:ext>
                    </a:extLst>
                  </p:cNvPr>
                  <p:cNvSpPr/>
                  <p:nvPr/>
                </p:nvSpPr>
                <p:spPr>
                  <a:xfrm>
                    <a:off x="4627975" y="1011937"/>
                    <a:ext cx="1016694" cy="395641"/>
                  </a:xfrm>
                  <a:custGeom>
                    <a:avLst/>
                    <a:gdLst>
                      <a:gd name="connsiteX0" fmla="*/ 1449 w 1016694"/>
                      <a:gd name="connsiteY0" fmla="*/ 392508 h 395641"/>
                      <a:gd name="connsiteX1" fmla="*/ 3217 w 1016694"/>
                      <a:gd name="connsiteY1" fmla="*/ 381502 h 395641"/>
                      <a:gd name="connsiteX2" fmla="*/ 3217 w 1016694"/>
                      <a:gd name="connsiteY2" fmla="*/ 381502 h 395641"/>
                      <a:gd name="connsiteX3" fmla="*/ 14063 w 1016694"/>
                      <a:gd name="connsiteY3" fmla="*/ 383269 h 395641"/>
                      <a:gd name="connsiteX4" fmla="*/ 14063 w 1016694"/>
                      <a:gd name="connsiteY4" fmla="*/ 383269 h 395641"/>
                      <a:gd name="connsiteX5" fmla="*/ 12376 w 1016694"/>
                      <a:gd name="connsiteY5" fmla="*/ 394115 h 395641"/>
                      <a:gd name="connsiteX6" fmla="*/ 12376 w 1016694"/>
                      <a:gd name="connsiteY6" fmla="*/ 394115 h 395641"/>
                      <a:gd name="connsiteX7" fmla="*/ 7716 w 1016694"/>
                      <a:gd name="connsiteY7" fmla="*/ 395642 h 395641"/>
                      <a:gd name="connsiteX8" fmla="*/ 7716 w 1016694"/>
                      <a:gd name="connsiteY8" fmla="*/ 395642 h 395641"/>
                      <a:gd name="connsiteX9" fmla="*/ 1369 w 1016694"/>
                      <a:gd name="connsiteY9" fmla="*/ 392428 h 395641"/>
                      <a:gd name="connsiteX10" fmla="*/ 32944 w 1016694"/>
                      <a:gd name="connsiteY10" fmla="*/ 370013 h 395641"/>
                      <a:gd name="connsiteX11" fmla="*/ 34952 w 1016694"/>
                      <a:gd name="connsiteY11" fmla="*/ 359166 h 395641"/>
                      <a:gd name="connsiteX12" fmla="*/ 34952 w 1016694"/>
                      <a:gd name="connsiteY12" fmla="*/ 359166 h 395641"/>
                      <a:gd name="connsiteX13" fmla="*/ 45798 w 1016694"/>
                      <a:gd name="connsiteY13" fmla="*/ 361094 h 395641"/>
                      <a:gd name="connsiteX14" fmla="*/ 45798 w 1016694"/>
                      <a:gd name="connsiteY14" fmla="*/ 361094 h 395641"/>
                      <a:gd name="connsiteX15" fmla="*/ 43790 w 1016694"/>
                      <a:gd name="connsiteY15" fmla="*/ 372021 h 395641"/>
                      <a:gd name="connsiteX16" fmla="*/ 43790 w 1016694"/>
                      <a:gd name="connsiteY16" fmla="*/ 372021 h 395641"/>
                      <a:gd name="connsiteX17" fmla="*/ 39291 w 1016694"/>
                      <a:gd name="connsiteY17" fmla="*/ 373387 h 395641"/>
                      <a:gd name="connsiteX18" fmla="*/ 39291 w 1016694"/>
                      <a:gd name="connsiteY18" fmla="*/ 373387 h 395641"/>
                      <a:gd name="connsiteX19" fmla="*/ 32863 w 1016694"/>
                      <a:gd name="connsiteY19" fmla="*/ 370013 h 395641"/>
                      <a:gd name="connsiteX20" fmla="*/ 64920 w 1016694"/>
                      <a:gd name="connsiteY20" fmla="*/ 348159 h 395641"/>
                      <a:gd name="connsiteX21" fmla="*/ 67009 w 1016694"/>
                      <a:gd name="connsiteY21" fmla="*/ 337393 h 395641"/>
                      <a:gd name="connsiteX22" fmla="*/ 67009 w 1016694"/>
                      <a:gd name="connsiteY22" fmla="*/ 337393 h 395641"/>
                      <a:gd name="connsiteX23" fmla="*/ 77935 w 1016694"/>
                      <a:gd name="connsiteY23" fmla="*/ 339563 h 395641"/>
                      <a:gd name="connsiteX24" fmla="*/ 77935 w 1016694"/>
                      <a:gd name="connsiteY24" fmla="*/ 339563 h 395641"/>
                      <a:gd name="connsiteX25" fmla="*/ 75766 w 1016694"/>
                      <a:gd name="connsiteY25" fmla="*/ 350409 h 395641"/>
                      <a:gd name="connsiteX26" fmla="*/ 75766 w 1016694"/>
                      <a:gd name="connsiteY26" fmla="*/ 350409 h 395641"/>
                      <a:gd name="connsiteX27" fmla="*/ 71428 w 1016694"/>
                      <a:gd name="connsiteY27" fmla="*/ 351775 h 395641"/>
                      <a:gd name="connsiteX28" fmla="*/ 71428 w 1016694"/>
                      <a:gd name="connsiteY28" fmla="*/ 351775 h 395641"/>
                      <a:gd name="connsiteX29" fmla="*/ 64920 w 1016694"/>
                      <a:gd name="connsiteY29" fmla="*/ 348240 h 395641"/>
                      <a:gd name="connsiteX30" fmla="*/ 97218 w 1016694"/>
                      <a:gd name="connsiteY30" fmla="*/ 326949 h 395641"/>
                      <a:gd name="connsiteX31" fmla="*/ 99548 w 1016694"/>
                      <a:gd name="connsiteY31" fmla="*/ 316103 h 395641"/>
                      <a:gd name="connsiteX32" fmla="*/ 99548 w 1016694"/>
                      <a:gd name="connsiteY32" fmla="*/ 316103 h 395641"/>
                      <a:gd name="connsiteX33" fmla="*/ 110394 w 1016694"/>
                      <a:gd name="connsiteY33" fmla="*/ 318433 h 395641"/>
                      <a:gd name="connsiteX34" fmla="*/ 110394 w 1016694"/>
                      <a:gd name="connsiteY34" fmla="*/ 318433 h 395641"/>
                      <a:gd name="connsiteX35" fmla="*/ 108064 w 1016694"/>
                      <a:gd name="connsiteY35" fmla="*/ 329279 h 395641"/>
                      <a:gd name="connsiteX36" fmla="*/ 108064 w 1016694"/>
                      <a:gd name="connsiteY36" fmla="*/ 329279 h 395641"/>
                      <a:gd name="connsiteX37" fmla="*/ 103806 w 1016694"/>
                      <a:gd name="connsiteY37" fmla="*/ 330484 h 395641"/>
                      <a:gd name="connsiteX38" fmla="*/ 103806 w 1016694"/>
                      <a:gd name="connsiteY38" fmla="*/ 330484 h 395641"/>
                      <a:gd name="connsiteX39" fmla="*/ 97218 w 1016694"/>
                      <a:gd name="connsiteY39" fmla="*/ 326869 h 395641"/>
                      <a:gd name="connsiteX40" fmla="*/ 129917 w 1016694"/>
                      <a:gd name="connsiteY40" fmla="*/ 306381 h 395641"/>
                      <a:gd name="connsiteX41" fmla="*/ 132488 w 1016694"/>
                      <a:gd name="connsiteY41" fmla="*/ 295535 h 395641"/>
                      <a:gd name="connsiteX42" fmla="*/ 132488 w 1016694"/>
                      <a:gd name="connsiteY42" fmla="*/ 295535 h 395641"/>
                      <a:gd name="connsiteX43" fmla="*/ 143254 w 1016694"/>
                      <a:gd name="connsiteY43" fmla="*/ 298106 h 395641"/>
                      <a:gd name="connsiteX44" fmla="*/ 143254 w 1016694"/>
                      <a:gd name="connsiteY44" fmla="*/ 298106 h 395641"/>
                      <a:gd name="connsiteX45" fmla="*/ 140683 w 1016694"/>
                      <a:gd name="connsiteY45" fmla="*/ 308952 h 395641"/>
                      <a:gd name="connsiteX46" fmla="*/ 140683 w 1016694"/>
                      <a:gd name="connsiteY46" fmla="*/ 308952 h 395641"/>
                      <a:gd name="connsiteX47" fmla="*/ 136586 w 1016694"/>
                      <a:gd name="connsiteY47" fmla="*/ 310077 h 395641"/>
                      <a:gd name="connsiteX48" fmla="*/ 136586 w 1016694"/>
                      <a:gd name="connsiteY48" fmla="*/ 310077 h 395641"/>
                      <a:gd name="connsiteX49" fmla="*/ 129917 w 1016694"/>
                      <a:gd name="connsiteY49" fmla="*/ 306381 h 395641"/>
                      <a:gd name="connsiteX50" fmla="*/ 162938 w 1016694"/>
                      <a:gd name="connsiteY50" fmla="*/ 286296 h 395641"/>
                      <a:gd name="connsiteX51" fmla="*/ 165670 w 1016694"/>
                      <a:gd name="connsiteY51" fmla="*/ 275530 h 395641"/>
                      <a:gd name="connsiteX52" fmla="*/ 165670 w 1016694"/>
                      <a:gd name="connsiteY52" fmla="*/ 275530 h 395641"/>
                      <a:gd name="connsiteX53" fmla="*/ 176436 w 1016694"/>
                      <a:gd name="connsiteY53" fmla="*/ 278342 h 395641"/>
                      <a:gd name="connsiteX54" fmla="*/ 176436 w 1016694"/>
                      <a:gd name="connsiteY54" fmla="*/ 278342 h 395641"/>
                      <a:gd name="connsiteX55" fmla="*/ 173704 w 1016694"/>
                      <a:gd name="connsiteY55" fmla="*/ 289027 h 395641"/>
                      <a:gd name="connsiteX56" fmla="*/ 173704 w 1016694"/>
                      <a:gd name="connsiteY56" fmla="*/ 289027 h 395641"/>
                      <a:gd name="connsiteX57" fmla="*/ 169687 w 1016694"/>
                      <a:gd name="connsiteY57" fmla="*/ 290152 h 395641"/>
                      <a:gd name="connsiteX58" fmla="*/ 169687 w 1016694"/>
                      <a:gd name="connsiteY58" fmla="*/ 290152 h 395641"/>
                      <a:gd name="connsiteX59" fmla="*/ 162938 w 1016694"/>
                      <a:gd name="connsiteY59" fmla="*/ 286296 h 395641"/>
                      <a:gd name="connsiteX60" fmla="*/ 196360 w 1016694"/>
                      <a:gd name="connsiteY60" fmla="*/ 266853 h 395641"/>
                      <a:gd name="connsiteX61" fmla="*/ 199333 w 1016694"/>
                      <a:gd name="connsiteY61" fmla="*/ 256167 h 395641"/>
                      <a:gd name="connsiteX62" fmla="*/ 199333 w 1016694"/>
                      <a:gd name="connsiteY62" fmla="*/ 256167 h 395641"/>
                      <a:gd name="connsiteX63" fmla="*/ 210019 w 1016694"/>
                      <a:gd name="connsiteY63" fmla="*/ 259140 h 395641"/>
                      <a:gd name="connsiteX64" fmla="*/ 210019 w 1016694"/>
                      <a:gd name="connsiteY64" fmla="*/ 259140 h 395641"/>
                      <a:gd name="connsiteX65" fmla="*/ 207046 w 1016694"/>
                      <a:gd name="connsiteY65" fmla="*/ 269825 h 395641"/>
                      <a:gd name="connsiteX66" fmla="*/ 207046 w 1016694"/>
                      <a:gd name="connsiteY66" fmla="*/ 269825 h 395641"/>
                      <a:gd name="connsiteX67" fmla="*/ 203190 w 1016694"/>
                      <a:gd name="connsiteY67" fmla="*/ 270870 h 395641"/>
                      <a:gd name="connsiteX68" fmla="*/ 203190 w 1016694"/>
                      <a:gd name="connsiteY68" fmla="*/ 270870 h 395641"/>
                      <a:gd name="connsiteX69" fmla="*/ 196360 w 1016694"/>
                      <a:gd name="connsiteY69" fmla="*/ 266853 h 395641"/>
                      <a:gd name="connsiteX70" fmla="*/ 230104 w 1016694"/>
                      <a:gd name="connsiteY70" fmla="*/ 248052 h 395641"/>
                      <a:gd name="connsiteX71" fmla="*/ 233318 w 1016694"/>
                      <a:gd name="connsiteY71" fmla="*/ 237447 h 395641"/>
                      <a:gd name="connsiteX72" fmla="*/ 233318 w 1016694"/>
                      <a:gd name="connsiteY72" fmla="*/ 237447 h 395641"/>
                      <a:gd name="connsiteX73" fmla="*/ 243923 w 1016694"/>
                      <a:gd name="connsiteY73" fmla="*/ 240581 h 395641"/>
                      <a:gd name="connsiteX74" fmla="*/ 243923 w 1016694"/>
                      <a:gd name="connsiteY74" fmla="*/ 240581 h 395641"/>
                      <a:gd name="connsiteX75" fmla="*/ 240790 w 1016694"/>
                      <a:gd name="connsiteY75" fmla="*/ 251266 h 395641"/>
                      <a:gd name="connsiteX76" fmla="*/ 240790 w 1016694"/>
                      <a:gd name="connsiteY76" fmla="*/ 251266 h 395641"/>
                      <a:gd name="connsiteX77" fmla="*/ 237094 w 1016694"/>
                      <a:gd name="connsiteY77" fmla="*/ 252230 h 395641"/>
                      <a:gd name="connsiteX78" fmla="*/ 237094 w 1016694"/>
                      <a:gd name="connsiteY78" fmla="*/ 252230 h 395641"/>
                      <a:gd name="connsiteX79" fmla="*/ 230104 w 1016694"/>
                      <a:gd name="connsiteY79" fmla="*/ 248052 h 395641"/>
                      <a:gd name="connsiteX80" fmla="*/ 264250 w 1016694"/>
                      <a:gd name="connsiteY80" fmla="*/ 229975 h 395641"/>
                      <a:gd name="connsiteX81" fmla="*/ 267705 w 1016694"/>
                      <a:gd name="connsiteY81" fmla="*/ 219370 h 395641"/>
                      <a:gd name="connsiteX82" fmla="*/ 267705 w 1016694"/>
                      <a:gd name="connsiteY82" fmla="*/ 219370 h 395641"/>
                      <a:gd name="connsiteX83" fmla="*/ 278230 w 1016694"/>
                      <a:gd name="connsiteY83" fmla="*/ 222744 h 395641"/>
                      <a:gd name="connsiteX84" fmla="*/ 278230 w 1016694"/>
                      <a:gd name="connsiteY84" fmla="*/ 222744 h 395641"/>
                      <a:gd name="connsiteX85" fmla="*/ 274855 w 1016694"/>
                      <a:gd name="connsiteY85" fmla="*/ 233350 h 395641"/>
                      <a:gd name="connsiteX86" fmla="*/ 274855 w 1016694"/>
                      <a:gd name="connsiteY86" fmla="*/ 233350 h 395641"/>
                      <a:gd name="connsiteX87" fmla="*/ 271240 w 1016694"/>
                      <a:gd name="connsiteY87" fmla="*/ 234233 h 395641"/>
                      <a:gd name="connsiteX88" fmla="*/ 271240 w 1016694"/>
                      <a:gd name="connsiteY88" fmla="*/ 234233 h 395641"/>
                      <a:gd name="connsiteX89" fmla="*/ 264250 w 1016694"/>
                      <a:gd name="connsiteY89" fmla="*/ 229975 h 395641"/>
                      <a:gd name="connsiteX90" fmla="*/ 298797 w 1016694"/>
                      <a:gd name="connsiteY90" fmla="*/ 212461 h 395641"/>
                      <a:gd name="connsiteX91" fmla="*/ 302332 w 1016694"/>
                      <a:gd name="connsiteY91" fmla="*/ 201936 h 395641"/>
                      <a:gd name="connsiteX92" fmla="*/ 302332 w 1016694"/>
                      <a:gd name="connsiteY92" fmla="*/ 201936 h 395641"/>
                      <a:gd name="connsiteX93" fmla="*/ 312857 w 1016694"/>
                      <a:gd name="connsiteY93" fmla="*/ 205551 h 395641"/>
                      <a:gd name="connsiteX94" fmla="*/ 312857 w 1016694"/>
                      <a:gd name="connsiteY94" fmla="*/ 205551 h 395641"/>
                      <a:gd name="connsiteX95" fmla="*/ 309322 w 1016694"/>
                      <a:gd name="connsiteY95" fmla="*/ 216076 h 395641"/>
                      <a:gd name="connsiteX96" fmla="*/ 309322 w 1016694"/>
                      <a:gd name="connsiteY96" fmla="*/ 216076 h 395641"/>
                      <a:gd name="connsiteX97" fmla="*/ 305787 w 1016694"/>
                      <a:gd name="connsiteY97" fmla="*/ 216879 h 395641"/>
                      <a:gd name="connsiteX98" fmla="*/ 305787 w 1016694"/>
                      <a:gd name="connsiteY98" fmla="*/ 216879 h 395641"/>
                      <a:gd name="connsiteX99" fmla="*/ 298797 w 1016694"/>
                      <a:gd name="connsiteY99" fmla="*/ 212461 h 395641"/>
                      <a:gd name="connsiteX100" fmla="*/ 333586 w 1016694"/>
                      <a:gd name="connsiteY100" fmla="*/ 195589 h 395641"/>
                      <a:gd name="connsiteX101" fmla="*/ 337362 w 1016694"/>
                      <a:gd name="connsiteY101" fmla="*/ 185144 h 395641"/>
                      <a:gd name="connsiteX102" fmla="*/ 337362 w 1016694"/>
                      <a:gd name="connsiteY102" fmla="*/ 185144 h 395641"/>
                      <a:gd name="connsiteX103" fmla="*/ 347806 w 1016694"/>
                      <a:gd name="connsiteY103" fmla="*/ 188920 h 395641"/>
                      <a:gd name="connsiteX104" fmla="*/ 347806 w 1016694"/>
                      <a:gd name="connsiteY104" fmla="*/ 188920 h 395641"/>
                      <a:gd name="connsiteX105" fmla="*/ 344030 w 1016694"/>
                      <a:gd name="connsiteY105" fmla="*/ 199365 h 395641"/>
                      <a:gd name="connsiteX106" fmla="*/ 344030 w 1016694"/>
                      <a:gd name="connsiteY106" fmla="*/ 199365 h 395641"/>
                      <a:gd name="connsiteX107" fmla="*/ 340736 w 1016694"/>
                      <a:gd name="connsiteY107" fmla="*/ 200088 h 395641"/>
                      <a:gd name="connsiteX108" fmla="*/ 340736 w 1016694"/>
                      <a:gd name="connsiteY108" fmla="*/ 200088 h 395641"/>
                      <a:gd name="connsiteX109" fmla="*/ 333586 w 1016694"/>
                      <a:gd name="connsiteY109" fmla="*/ 195589 h 395641"/>
                      <a:gd name="connsiteX110" fmla="*/ 368695 w 1016694"/>
                      <a:gd name="connsiteY110" fmla="*/ 179359 h 395641"/>
                      <a:gd name="connsiteX111" fmla="*/ 372713 w 1016694"/>
                      <a:gd name="connsiteY111" fmla="*/ 168995 h 395641"/>
                      <a:gd name="connsiteX112" fmla="*/ 372713 w 1016694"/>
                      <a:gd name="connsiteY112" fmla="*/ 168995 h 395641"/>
                      <a:gd name="connsiteX113" fmla="*/ 383077 w 1016694"/>
                      <a:gd name="connsiteY113" fmla="*/ 172932 h 395641"/>
                      <a:gd name="connsiteX114" fmla="*/ 383077 w 1016694"/>
                      <a:gd name="connsiteY114" fmla="*/ 172932 h 395641"/>
                      <a:gd name="connsiteX115" fmla="*/ 379060 w 1016694"/>
                      <a:gd name="connsiteY115" fmla="*/ 183377 h 395641"/>
                      <a:gd name="connsiteX116" fmla="*/ 379060 w 1016694"/>
                      <a:gd name="connsiteY116" fmla="*/ 183377 h 395641"/>
                      <a:gd name="connsiteX117" fmla="*/ 375926 w 1016694"/>
                      <a:gd name="connsiteY117" fmla="*/ 184019 h 395641"/>
                      <a:gd name="connsiteX118" fmla="*/ 375926 w 1016694"/>
                      <a:gd name="connsiteY118" fmla="*/ 184019 h 395641"/>
                      <a:gd name="connsiteX119" fmla="*/ 368695 w 1016694"/>
                      <a:gd name="connsiteY119" fmla="*/ 179440 h 395641"/>
                      <a:gd name="connsiteX120" fmla="*/ 404207 w 1016694"/>
                      <a:gd name="connsiteY120" fmla="*/ 163773 h 395641"/>
                      <a:gd name="connsiteX121" fmla="*/ 408385 w 1016694"/>
                      <a:gd name="connsiteY121" fmla="*/ 153489 h 395641"/>
                      <a:gd name="connsiteX122" fmla="*/ 408385 w 1016694"/>
                      <a:gd name="connsiteY122" fmla="*/ 153489 h 395641"/>
                      <a:gd name="connsiteX123" fmla="*/ 418669 w 1016694"/>
                      <a:gd name="connsiteY123" fmla="*/ 157667 h 395641"/>
                      <a:gd name="connsiteX124" fmla="*/ 418669 w 1016694"/>
                      <a:gd name="connsiteY124" fmla="*/ 157667 h 395641"/>
                      <a:gd name="connsiteX125" fmla="*/ 414491 w 1016694"/>
                      <a:gd name="connsiteY125" fmla="*/ 167951 h 395641"/>
                      <a:gd name="connsiteX126" fmla="*/ 414491 w 1016694"/>
                      <a:gd name="connsiteY126" fmla="*/ 167951 h 395641"/>
                      <a:gd name="connsiteX127" fmla="*/ 411438 w 1016694"/>
                      <a:gd name="connsiteY127" fmla="*/ 168594 h 395641"/>
                      <a:gd name="connsiteX128" fmla="*/ 411438 w 1016694"/>
                      <a:gd name="connsiteY128" fmla="*/ 168594 h 395641"/>
                      <a:gd name="connsiteX129" fmla="*/ 404207 w 1016694"/>
                      <a:gd name="connsiteY129" fmla="*/ 163853 h 395641"/>
                      <a:gd name="connsiteX130" fmla="*/ 439799 w 1016694"/>
                      <a:gd name="connsiteY130" fmla="*/ 148910 h 395641"/>
                      <a:gd name="connsiteX131" fmla="*/ 444218 w 1016694"/>
                      <a:gd name="connsiteY131" fmla="*/ 138706 h 395641"/>
                      <a:gd name="connsiteX132" fmla="*/ 444218 w 1016694"/>
                      <a:gd name="connsiteY132" fmla="*/ 138706 h 395641"/>
                      <a:gd name="connsiteX133" fmla="*/ 454421 w 1016694"/>
                      <a:gd name="connsiteY133" fmla="*/ 143125 h 395641"/>
                      <a:gd name="connsiteX134" fmla="*/ 454421 w 1016694"/>
                      <a:gd name="connsiteY134" fmla="*/ 143125 h 395641"/>
                      <a:gd name="connsiteX135" fmla="*/ 450002 w 1016694"/>
                      <a:gd name="connsiteY135" fmla="*/ 153328 h 395641"/>
                      <a:gd name="connsiteX136" fmla="*/ 450002 w 1016694"/>
                      <a:gd name="connsiteY136" fmla="*/ 153328 h 395641"/>
                      <a:gd name="connsiteX137" fmla="*/ 447110 w 1016694"/>
                      <a:gd name="connsiteY137" fmla="*/ 153891 h 395641"/>
                      <a:gd name="connsiteX138" fmla="*/ 447110 w 1016694"/>
                      <a:gd name="connsiteY138" fmla="*/ 153891 h 395641"/>
                      <a:gd name="connsiteX139" fmla="*/ 439799 w 1016694"/>
                      <a:gd name="connsiteY139" fmla="*/ 148990 h 395641"/>
                      <a:gd name="connsiteX140" fmla="*/ 475792 w 1016694"/>
                      <a:gd name="connsiteY140" fmla="*/ 134769 h 395641"/>
                      <a:gd name="connsiteX141" fmla="*/ 480372 w 1016694"/>
                      <a:gd name="connsiteY141" fmla="*/ 124646 h 395641"/>
                      <a:gd name="connsiteX142" fmla="*/ 480372 w 1016694"/>
                      <a:gd name="connsiteY142" fmla="*/ 124646 h 395641"/>
                      <a:gd name="connsiteX143" fmla="*/ 490495 w 1016694"/>
                      <a:gd name="connsiteY143" fmla="*/ 129226 h 395641"/>
                      <a:gd name="connsiteX144" fmla="*/ 490495 w 1016694"/>
                      <a:gd name="connsiteY144" fmla="*/ 129226 h 395641"/>
                      <a:gd name="connsiteX145" fmla="*/ 485996 w 1016694"/>
                      <a:gd name="connsiteY145" fmla="*/ 139349 h 395641"/>
                      <a:gd name="connsiteX146" fmla="*/ 485996 w 1016694"/>
                      <a:gd name="connsiteY146" fmla="*/ 139349 h 395641"/>
                      <a:gd name="connsiteX147" fmla="*/ 483184 w 1016694"/>
                      <a:gd name="connsiteY147" fmla="*/ 139831 h 395641"/>
                      <a:gd name="connsiteX148" fmla="*/ 483184 w 1016694"/>
                      <a:gd name="connsiteY148" fmla="*/ 139831 h 395641"/>
                      <a:gd name="connsiteX149" fmla="*/ 475873 w 1016694"/>
                      <a:gd name="connsiteY149" fmla="*/ 134850 h 395641"/>
                      <a:gd name="connsiteX150" fmla="*/ 511946 w 1016694"/>
                      <a:gd name="connsiteY150" fmla="*/ 121191 h 395641"/>
                      <a:gd name="connsiteX151" fmla="*/ 516687 w 1016694"/>
                      <a:gd name="connsiteY151" fmla="*/ 111149 h 395641"/>
                      <a:gd name="connsiteX152" fmla="*/ 516687 w 1016694"/>
                      <a:gd name="connsiteY152" fmla="*/ 111149 h 395641"/>
                      <a:gd name="connsiteX153" fmla="*/ 526729 w 1016694"/>
                      <a:gd name="connsiteY153" fmla="*/ 115808 h 395641"/>
                      <a:gd name="connsiteX154" fmla="*/ 526729 w 1016694"/>
                      <a:gd name="connsiteY154" fmla="*/ 115808 h 395641"/>
                      <a:gd name="connsiteX155" fmla="*/ 521989 w 1016694"/>
                      <a:gd name="connsiteY155" fmla="*/ 125851 h 395641"/>
                      <a:gd name="connsiteX156" fmla="*/ 521989 w 1016694"/>
                      <a:gd name="connsiteY156" fmla="*/ 125851 h 395641"/>
                      <a:gd name="connsiteX157" fmla="*/ 519338 w 1016694"/>
                      <a:gd name="connsiteY157" fmla="*/ 126333 h 395641"/>
                      <a:gd name="connsiteX158" fmla="*/ 519338 w 1016694"/>
                      <a:gd name="connsiteY158" fmla="*/ 126333 h 395641"/>
                      <a:gd name="connsiteX159" fmla="*/ 511946 w 1016694"/>
                      <a:gd name="connsiteY159" fmla="*/ 121191 h 395641"/>
                      <a:gd name="connsiteX160" fmla="*/ 548422 w 1016694"/>
                      <a:gd name="connsiteY160" fmla="*/ 108337 h 395641"/>
                      <a:gd name="connsiteX161" fmla="*/ 553323 w 1016694"/>
                      <a:gd name="connsiteY161" fmla="*/ 98374 h 395641"/>
                      <a:gd name="connsiteX162" fmla="*/ 553323 w 1016694"/>
                      <a:gd name="connsiteY162" fmla="*/ 98374 h 395641"/>
                      <a:gd name="connsiteX163" fmla="*/ 563285 w 1016694"/>
                      <a:gd name="connsiteY163" fmla="*/ 103275 h 395641"/>
                      <a:gd name="connsiteX164" fmla="*/ 563285 w 1016694"/>
                      <a:gd name="connsiteY164" fmla="*/ 103275 h 395641"/>
                      <a:gd name="connsiteX165" fmla="*/ 558385 w 1016694"/>
                      <a:gd name="connsiteY165" fmla="*/ 113237 h 395641"/>
                      <a:gd name="connsiteX166" fmla="*/ 558385 w 1016694"/>
                      <a:gd name="connsiteY166" fmla="*/ 113237 h 395641"/>
                      <a:gd name="connsiteX167" fmla="*/ 555894 w 1016694"/>
                      <a:gd name="connsiteY167" fmla="*/ 113639 h 395641"/>
                      <a:gd name="connsiteX168" fmla="*/ 555894 w 1016694"/>
                      <a:gd name="connsiteY168" fmla="*/ 113639 h 395641"/>
                      <a:gd name="connsiteX169" fmla="*/ 548422 w 1016694"/>
                      <a:gd name="connsiteY169" fmla="*/ 108337 h 395641"/>
                      <a:gd name="connsiteX170" fmla="*/ 585139 w 1016694"/>
                      <a:gd name="connsiteY170" fmla="*/ 96124 h 395641"/>
                      <a:gd name="connsiteX171" fmla="*/ 590200 w 1016694"/>
                      <a:gd name="connsiteY171" fmla="*/ 86323 h 395641"/>
                      <a:gd name="connsiteX172" fmla="*/ 590200 w 1016694"/>
                      <a:gd name="connsiteY172" fmla="*/ 86323 h 395641"/>
                      <a:gd name="connsiteX173" fmla="*/ 600082 w 1016694"/>
                      <a:gd name="connsiteY173" fmla="*/ 91384 h 395641"/>
                      <a:gd name="connsiteX174" fmla="*/ 600082 w 1016694"/>
                      <a:gd name="connsiteY174" fmla="*/ 91384 h 395641"/>
                      <a:gd name="connsiteX175" fmla="*/ 595021 w 1016694"/>
                      <a:gd name="connsiteY175" fmla="*/ 101266 h 395641"/>
                      <a:gd name="connsiteX176" fmla="*/ 595021 w 1016694"/>
                      <a:gd name="connsiteY176" fmla="*/ 101266 h 395641"/>
                      <a:gd name="connsiteX177" fmla="*/ 592691 w 1016694"/>
                      <a:gd name="connsiteY177" fmla="*/ 101588 h 395641"/>
                      <a:gd name="connsiteX178" fmla="*/ 592691 w 1016694"/>
                      <a:gd name="connsiteY178" fmla="*/ 101588 h 395641"/>
                      <a:gd name="connsiteX179" fmla="*/ 585219 w 1016694"/>
                      <a:gd name="connsiteY179" fmla="*/ 96124 h 395641"/>
                      <a:gd name="connsiteX180" fmla="*/ 622096 w 1016694"/>
                      <a:gd name="connsiteY180" fmla="*/ 84716 h 395641"/>
                      <a:gd name="connsiteX181" fmla="*/ 627319 w 1016694"/>
                      <a:gd name="connsiteY181" fmla="*/ 74994 h 395641"/>
                      <a:gd name="connsiteX182" fmla="*/ 627319 w 1016694"/>
                      <a:gd name="connsiteY182" fmla="*/ 74994 h 395641"/>
                      <a:gd name="connsiteX183" fmla="*/ 637120 w 1016694"/>
                      <a:gd name="connsiteY183" fmla="*/ 80217 h 395641"/>
                      <a:gd name="connsiteX184" fmla="*/ 637120 w 1016694"/>
                      <a:gd name="connsiteY184" fmla="*/ 80217 h 395641"/>
                      <a:gd name="connsiteX185" fmla="*/ 631818 w 1016694"/>
                      <a:gd name="connsiteY185" fmla="*/ 89938 h 395641"/>
                      <a:gd name="connsiteX186" fmla="*/ 631818 w 1016694"/>
                      <a:gd name="connsiteY186" fmla="*/ 89938 h 395641"/>
                      <a:gd name="connsiteX187" fmla="*/ 629648 w 1016694"/>
                      <a:gd name="connsiteY187" fmla="*/ 90340 h 395641"/>
                      <a:gd name="connsiteX188" fmla="*/ 629648 w 1016694"/>
                      <a:gd name="connsiteY188" fmla="*/ 90340 h 395641"/>
                      <a:gd name="connsiteX189" fmla="*/ 622096 w 1016694"/>
                      <a:gd name="connsiteY189" fmla="*/ 84716 h 395641"/>
                      <a:gd name="connsiteX190" fmla="*/ 659215 w 1016694"/>
                      <a:gd name="connsiteY190" fmla="*/ 73870 h 395641"/>
                      <a:gd name="connsiteX191" fmla="*/ 664678 w 1016694"/>
                      <a:gd name="connsiteY191" fmla="*/ 64228 h 395641"/>
                      <a:gd name="connsiteX192" fmla="*/ 664678 w 1016694"/>
                      <a:gd name="connsiteY192" fmla="*/ 64228 h 395641"/>
                      <a:gd name="connsiteX193" fmla="*/ 674319 w 1016694"/>
                      <a:gd name="connsiteY193" fmla="*/ 69692 h 395641"/>
                      <a:gd name="connsiteX194" fmla="*/ 674319 w 1016694"/>
                      <a:gd name="connsiteY194" fmla="*/ 69692 h 395641"/>
                      <a:gd name="connsiteX195" fmla="*/ 668856 w 1016694"/>
                      <a:gd name="connsiteY195" fmla="*/ 79333 h 395641"/>
                      <a:gd name="connsiteX196" fmla="*/ 668856 w 1016694"/>
                      <a:gd name="connsiteY196" fmla="*/ 79333 h 395641"/>
                      <a:gd name="connsiteX197" fmla="*/ 666767 w 1016694"/>
                      <a:gd name="connsiteY197" fmla="*/ 79654 h 395641"/>
                      <a:gd name="connsiteX198" fmla="*/ 666767 w 1016694"/>
                      <a:gd name="connsiteY198" fmla="*/ 79654 h 395641"/>
                      <a:gd name="connsiteX199" fmla="*/ 659215 w 1016694"/>
                      <a:gd name="connsiteY199" fmla="*/ 73870 h 395641"/>
                      <a:gd name="connsiteX200" fmla="*/ 696574 w 1016694"/>
                      <a:gd name="connsiteY200" fmla="*/ 63827 h 395641"/>
                      <a:gd name="connsiteX201" fmla="*/ 702198 w 1016694"/>
                      <a:gd name="connsiteY201" fmla="*/ 54266 h 395641"/>
                      <a:gd name="connsiteX202" fmla="*/ 702198 w 1016694"/>
                      <a:gd name="connsiteY202" fmla="*/ 54266 h 395641"/>
                      <a:gd name="connsiteX203" fmla="*/ 711759 w 1016694"/>
                      <a:gd name="connsiteY203" fmla="*/ 59890 h 395641"/>
                      <a:gd name="connsiteX204" fmla="*/ 711759 w 1016694"/>
                      <a:gd name="connsiteY204" fmla="*/ 59890 h 395641"/>
                      <a:gd name="connsiteX205" fmla="*/ 706135 w 1016694"/>
                      <a:gd name="connsiteY205" fmla="*/ 69451 h 395641"/>
                      <a:gd name="connsiteX206" fmla="*/ 706135 w 1016694"/>
                      <a:gd name="connsiteY206" fmla="*/ 69451 h 395641"/>
                      <a:gd name="connsiteX207" fmla="*/ 704206 w 1016694"/>
                      <a:gd name="connsiteY207" fmla="*/ 69692 h 395641"/>
                      <a:gd name="connsiteX208" fmla="*/ 704206 w 1016694"/>
                      <a:gd name="connsiteY208" fmla="*/ 69692 h 395641"/>
                      <a:gd name="connsiteX209" fmla="*/ 696574 w 1016694"/>
                      <a:gd name="connsiteY209" fmla="*/ 63827 h 395641"/>
                      <a:gd name="connsiteX210" fmla="*/ 734094 w 1016694"/>
                      <a:gd name="connsiteY210" fmla="*/ 54427 h 395641"/>
                      <a:gd name="connsiteX211" fmla="*/ 739959 w 1016694"/>
                      <a:gd name="connsiteY211" fmla="*/ 45027 h 395641"/>
                      <a:gd name="connsiteX212" fmla="*/ 739959 w 1016694"/>
                      <a:gd name="connsiteY212" fmla="*/ 45027 h 395641"/>
                      <a:gd name="connsiteX213" fmla="*/ 749359 w 1016694"/>
                      <a:gd name="connsiteY213" fmla="*/ 50811 h 395641"/>
                      <a:gd name="connsiteX214" fmla="*/ 749359 w 1016694"/>
                      <a:gd name="connsiteY214" fmla="*/ 50811 h 395641"/>
                      <a:gd name="connsiteX215" fmla="*/ 743574 w 1016694"/>
                      <a:gd name="connsiteY215" fmla="*/ 60211 h 395641"/>
                      <a:gd name="connsiteX216" fmla="*/ 743574 w 1016694"/>
                      <a:gd name="connsiteY216" fmla="*/ 60211 h 395641"/>
                      <a:gd name="connsiteX217" fmla="*/ 741807 w 1016694"/>
                      <a:gd name="connsiteY217" fmla="*/ 60452 h 395641"/>
                      <a:gd name="connsiteX218" fmla="*/ 741807 w 1016694"/>
                      <a:gd name="connsiteY218" fmla="*/ 60452 h 395641"/>
                      <a:gd name="connsiteX219" fmla="*/ 734094 w 1016694"/>
                      <a:gd name="connsiteY219" fmla="*/ 54427 h 395641"/>
                      <a:gd name="connsiteX220" fmla="*/ 771855 w 1016694"/>
                      <a:gd name="connsiteY220" fmla="*/ 45750 h 395641"/>
                      <a:gd name="connsiteX221" fmla="*/ 777800 w 1016694"/>
                      <a:gd name="connsiteY221" fmla="*/ 36430 h 395641"/>
                      <a:gd name="connsiteX222" fmla="*/ 777800 w 1016694"/>
                      <a:gd name="connsiteY222" fmla="*/ 36430 h 395641"/>
                      <a:gd name="connsiteX223" fmla="*/ 787120 w 1016694"/>
                      <a:gd name="connsiteY223" fmla="*/ 42456 h 395641"/>
                      <a:gd name="connsiteX224" fmla="*/ 787120 w 1016694"/>
                      <a:gd name="connsiteY224" fmla="*/ 42456 h 395641"/>
                      <a:gd name="connsiteX225" fmla="*/ 781175 w 1016694"/>
                      <a:gd name="connsiteY225" fmla="*/ 51775 h 395641"/>
                      <a:gd name="connsiteX226" fmla="*/ 781175 w 1016694"/>
                      <a:gd name="connsiteY226" fmla="*/ 51775 h 395641"/>
                      <a:gd name="connsiteX227" fmla="*/ 779568 w 1016694"/>
                      <a:gd name="connsiteY227" fmla="*/ 51936 h 395641"/>
                      <a:gd name="connsiteX228" fmla="*/ 779568 w 1016694"/>
                      <a:gd name="connsiteY228" fmla="*/ 51936 h 395641"/>
                      <a:gd name="connsiteX229" fmla="*/ 771855 w 1016694"/>
                      <a:gd name="connsiteY229" fmla="*/ 45750 h 395641"/>
                      <a:gd name="connsiteX230" fmla="*/ 809696 w 1016694"/>
                      <a:gd name="connsiteY230" fmla="*/ 37796 h 395641"/>
                      <a:gd name="connsiteX231" fmla="*/ 815883 w 1016694"/>
                      <a:gd name="connsiteY231" fmla="*/ 28637 h 395641"/>
                      <a:gd name="connsiteX232" fmla="*/ 815883 w 1016694"/>
                      <a:gd name="connsiteY232" fmla="*/ 28637 h 395641"/>
                      <a:gd name="connsiteX233" fmla="*/ 825122 w 1016694"/>
                      <a:gd name="connsiteY233" fmla="*/ 34823 h 395641"/>
                      <a:gd name="connsiteX234" fmla="*/ 825122 w 1016694"/>
                      <a:gd name="connsiteY234" fmla="*/ 34823 h 395641"/>
                      <a:gd name="connsiteX235" fmla="*/ 818936 w 1016694"/>
                      <a:gd name="connsiteY235" fmla="*/ 43982 h 395641"/>
                      <a:gd name="connsiteX236" fmla="*/ 818936 w 1016694"/>
                      <a:gd name="connsiteY236" fmla="*/ 43982 h 395641"/>
                      <a:gd name="connsiteX237" fmla="*/ 817329 w 1016694"/>
                      <a:gd name="connsiteY237" fmla="*/ 44143 h 395641"/>
                      <a:gd name="connsiteX238" fmla="*/ 817329 w 1016694"/>
                      <a:gd name="connsiteY238" fmla="*/ 44143 h 395641"/>
                      <a:gd name="connsiteX239" fmla="*/ 809616 w 1016694"/>
                      <a:gd name="connsiteY239" fmla="*/ 37796 h 395641"/>
                      <a:gd name="connsiteX240" fmla="*/ 847779 w 1016694"/>
                      <a:gd name="connsiteY240" fmla="*/ 30565 h 395641"/>
                      <a:gd name="connsiteX241" fmla="*/ 854126 w 1016694"/>
                      <a:gd name="connsiteY241" fmla="*/ 21486 h 395641"/>
                      <a:gd name="connsiteX242" fmla="*/ 854126 w 1016694"/>
                      <a:gd name="connsiteY242" fmla="*/ 21486 h 395641"/>
                      <a:gd name="connsiteX243" fmla="*/ 863205 w 1016694"/>
                      <a:gd name="connsiteY243" fmla="*/ 27833 h 395641"/>
                      <a:gd name="connsiteX244" fmla="*/ 863205 w 1016694"/>
                      <a:gd name="connsiteY244" fmla="*/ 27833 h 395641"/>
                      <a:gd name="connsiteX245" fmla="*/ 856857 w 1016694"/>
                      <a:gd name="connsiteY245" fmla="*/ 36912 h 395641"/>
                      <a:gd name="connsiteX246" fmla="*/ 856857 w 1016694"/>
                      <a:gd name="connsiteY246" fmla="*/ 36912 h 395641"/>
                      <a:gd name="connsiteX247" fmla="*/ 855411 w 1016694"/>
                      <a:gd name="connsiteY247" fmla="*/ 36992 h 395641"/>
                      <a:gd name="connsiteX248" fmla="*/ 855411 w 1016694"/>
                      <a:gd name="connsiteY248" fmla="*/ 36992 h 395641"/>
                      <a:gd name="connsiteX249" fmla="*/ 847698 w 1016694"/>
                      <a:gd name="connsiteY249" fmla="*/ 30565 h 395641"/>
                      <a:gd name="connsiteX250" fmla="*/ 885941 w 1016694"/>
                      <a:gd name="connsiteY250" fmla="*/ 23977 h 395641"/>
                      <a:gd name="connsiteX251" fmla="*/ 892449 w 1016694"/>
                      <a:gd name="connsiteY251" fmla="*/ 15059 h 395641"/>
                      <a:gd name="connsiteX252" fmla="*/ 892449 w 1016694"/>
                      <a:gd name="connsiteY252" fmla="*/ 15059 h 395641"/>
                      <a:gd name="connsiteX253" fmla="*/ 901367 w 1016694"/>
                      <a:gd name="connsiteY253" fmla="*/ 21567 h 395641"/>
                      <a:gd name="connsiteX254" fmla="*/ 901367 w 1016694"/>
                      <a:gd name="connsiteY254" fmla="*/ 21567 h 395641"/>
                      <a:gd name="connsiteX255" fmla="*/ 894860 w 1016694"/>
                      <a:gd name="connsiteY255" fmla="*/ 30485 h 395641"/>
                      <a:gd name="connsiteX256" fmla="*/ 894860 w 1016694"/>
                      <a:gd name="connsiteY256" fmla="*/ 30485 h 395641"/>
                      <a:gd name="connsiteX257" fmla="*/ 893574 w 1016694"/>
                      <a:gd name="connsiteY257" fmla="*/ 30565 h 395641"/>
                      <a:gd name="connsiteX258" fmla="*/ 893574 w 1016694"/>
                      <a:gd name="connsiteY258" fmla="*/ 30565 h 395641"/>
                      <a:gd name="connsiteX259" fmla="*/ 885861 w 1016694"/>
                      <a:gd name="connsiteY259" fmla="*/ 23977 h 395641"/>
                      <a:gd name="connsiteX260" fmla="*/ 924185 w 1016694"/>
                      <a:gd name="connsiteY260" fmla="*/ 18192 h 395641"/>
                      <a:gd name="connsiteX261" fmla="*/ 930853 w 1016694"/>
                      <a:gd name="connsiteY261" fmla="*/ 9354 h 395641"/>
                      <a:gd name="connsiteX262" fmla="*/ 930853 w 1016694"/>
                      <a:gd name="connsiteY262" fmla="*/ 9354 h 395641"/>
                      <a:gd name="connsiteX263" fmla="*/ 939691 w 1016694"/>
                      <a:gd name="connsiteY263" fmla="*/ 16023 h 395641"/>
                      <a:gd name="connsiteX264" fmla="*/ 939691 w 1016694"/>
                      <a:gd name="connsiteY264" fmla="*/ 16023 h 395641"/>
                      <a:gd name="connsiteX265" fmla="*/ 933022 w 1016694"/>
                      <a:gd name="connsiteY265" fmla="*/ 24861 h 395641"/>
                      <a:gd name="connsiteX266" fmla="*/ 933022 w 1016694"/>
                      <a:gd name="connsiteY266" fmla="*/ 24861 h 395641"/>
                      <a:gd name="connsiteX267" fmla="*/ 931897 w 1016694"/>
                      <a:gd name="connsiteY267" fmla="*/ 24861 h 395641"/>
                      <a:gd name="connsiteX268" fmla="*/ 931897 w 1016694"/>
                      <a:gd name="connsiteY268" fmla="*/ 24861 h 395641"/>
                      <a:gd name="connsiteX269" fmla="*/ 924185 w 1016694"/>
                      <a:gd name="connsiteY269" fmla="*/ 18112 h 395641"/>
                      <a:gd name="connsiteX270" fmla="*/ 962588 w 1016694"/>
                      <a:gd name="connsiteY270" fmla="*/ 13050 h 395641"/>
                      <a:gd name="connsiteX271" fmla="*/ 969418 w 1016694"/>
                      <a:gd name="connsiteY271" fmla="*/ 4373 h 395641"/>
                      <a:gd name="connsiteX272" fmla="*/ 969418 w 1016694"/>
                      <a:gd name="connsiteY272" fmla="*/ 4373 h 395641"/>
                      <a:gd name="connsiteX273" fmla="*/ 978175 w 1016694"/>
                      <a:gd name="connsiteY273" fmla="*/ 11202 h 395641"/>
                      <a:gd name="connsiteX274" fmla="*/ 978175 w 1016694"/>
                      <a:gd name="connsiteY274" fmla="*/ 11202 h 395641"/>
                      <a:gd name="connsiteX275" fmla="*/ 971266 w 1016694"/>
                      <a:gd name="connsiteY275" fmla="*/ 19960 h 395641"/>
                      <a:gd name="connsiteX276" fmla="*/ 970301 w 1016694"/>
                      <a:gd name="connsiteY276" fmla="*/ 19960 h 395641"/>
                      <a:gd name="connsiteX277" fmla="*/ 962588 w 1016694"/>
                      <a:gd name="connsiteY277" fmla="*/ 13050 h 395641"/>
                      <a:gd name="connsiteX278" fmla="*/ 1001073 w 1016694"/>
                      <a:gd name="connsiteY278" fmla="*/ 8631 h 395641"/>
                      <a:gd name="connsiteX279" fmla="*/ 1008143 w 1016694"/>
                      <a:gd name="connsiteY279" fmla="*/ 35 h 395641"/>
                      <a:gd name="connsiteX280" fmla="*/ 1008143 w 1016694"/>
                      <a:gd name="connsiteY280" fmla="*/ 35 h 395641"/>
                      <a:gd name="connsiteX281" fmla="*/ 1016659 w 1016694"/>
                      <a:gd name="connsiteY281" fmla="*/ 7105 h 395641"/>
                      <a:gd name="connsiteX282" fmla="*/ 1016659 w 1016694"/>
                      <a:gd name="connsiteY282" fmla="*/ 7105 h 395641"/>
                      <a:gd name="connsiteX283" fmla="*/ 1009669 w 1016694"/>
                      <a:gd name="connsiteY283" fmla="*/ 15621 h 395641"/>
                      <a:gd name="connsiteX284" fmla="*/ 1009669 w 1016694"/>
                      <a:gd name="connsiteY284" fmla="*/ 15621 h 395641"/>
                      <a:gd name="connsiteX285" fmla="*/ 1008785 w 1016694"/>
                      <a:gd name="connsiteY285" fmla="*/ 15621 h 395641"/>
                      <a:gd name="connsiteX286" fmla="*/ 1008785 w 1016694"/>
                      <a:gd name="connsiteY286" fmla="*/ 15621 h 395641"/>
                      <a:gd name="connsiteX287" fmla="*/ 1001073 w 1016694"/>
                      <a:gd name="connsiteY287" fmla="*/ 8551 h 39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016694" h="395641">
                        <a:moveTo>
                          <a:pt x="1449" y="392508"/>
                        </a:moveTo>
                        <a:cubicBezTo>
                          <a:pt x="-1041" y="388973"/>
                          <a:pt x="-238" y="384072"/>
                          <a:pt x="3217" y="381502"/>
                        </a:cubicBezTo>
                        <a:lnTo>
                          <a:pt x="3217" y="381502"/>
                        </a:lnTo>
                        <a:cubicBezTo>
                          <a:pt x="6752" y="379011"/>
                          <a:pt x="11572" y="379814"/>
                          <a:pt x="14063" y="383269"/>
                        </a:cubicBezTo>
                        <a:lnTo>
                          <a:pt x="14063" y="383269"/>
                        </a:lnTo>
                        <a:cubicBezTo>
                          <a:pt x="16634" y="386724"/>
                          <a:pt x="15831" y="391625"/>
                          <a:pt x="12376" y="394115"/>
                        </a:cubicBezTo>
                        <a:lnTo>
                          <a:pt x="12376" y="394115"/>
                        </a:lnTo>
                        <a:cubicBezTo>
                          <a:pt x="10930" y="395160"/>
                          <a:pt x="9403" y="395642"/>
                          <a:pt x="7716" y="395642"/>
                        </a:cubicBezTo>
                        <a:lnTo>
                          <a:pt x="7716" y="395642"/>
                        </a:lnTo>
                        <a:cubicBezTo>
                          <a:pt x="5306" y="395642"/>
                          <a:pt x="2976" y="394517"/>
                          <a:pt x="1369" y="392428"/>
                        </a:cubicBezTo>
                        <a:close/>
                        <a:moveTo>
                          <a:pt x="32944" y="370013"/>
                        </a:moveTo>
                        <a:cubicBezTo>
                          <a:pt x="30533" y="366477"/>
                          <a:pt x="31417" y="361657"/>
                          <a:pt x="34952" y="359166"/>
                        </a:cubicBezTo>
                        <a:lnTo>
                          <a:pt x="34952" y="359166"/>
                        </a:lnTo>
                        <a:cubicBezTo>
                          <a:pt x="38487" y="356756"/>
                          <a:pt x="43308" y="357640"/>
                          <a:pt x="45798" y="361094"/>
                        </a:cubicBezTo>
                        <a:lnTo>
                          <a:pt x="45798" y="361094"/>
                        </a:lnTo>
                        <a:cubicBezTo>
                          <a:pt x="48209" y="364710"/>
                          <a:pt x="47325" y="369530"/>
                          <a:pt x="43790" y="372021"/>
                        </a:cubicBezTo>
                        <a:lnTo>
                          <a:pt x="43790" y="372021"/>
                        </a:lnTo>
                        <a:cubicBezTo>
                          <a:pt x="42424" y="372985"/>
                          <a:pt x="40897" y="373387"/>
                          <a:pt x="39291" y="373387"/>
                        </a:cubicBezTo>
                        <a:lnTo>
                          <a:pt x="39291" y="373387"/>
                        </a:lnTo>
                        <a:cubicBezTo>
                          <a:pt x="36880" y="373387"/>
                          <a:pt x="34390" y="372182"/>
                          <a:pt x="32863" y="370013"/>
                        </a:cubicBezTo>
                        <a:close/>
                        <a:moveTo>
                          <a:pt x="64920" y="348159"/>
                        </a:moveTo>
                        <a:cubicBezTo>
                          <a:pt x="62510" y="344544"/>
                          <a:pt x="63393" y="339723"/>
                          <a:pt x="67009" y="337393"/>
                        </a:cubicBezTo>
                        <a:lnTo>
                          <a:pt x="67009" y="337393"/>
                        </a:lnTo>
                        <a:cubicBezTo>
                          <a:pt x="70624" y="334983"/>
                          <a:pt x="75445" y="335867"/>
                          <a:pt x="77935" y="339563"/>
                        </a:cubicBezTo>
                        <a:lnTo>
                          <a:pt x="77935" y="339563"/>
                        </a:lnTo>
                        <a:cubicBezTo>
                          <a:pt x="80346" y="343178"/>
                          <a:pt x="79382" y="347999"/>
                          <a:pt x="75766" y="350409"/>
                        </a:cubicBezTo>
                        <a:lnTo>
                          <a:pt x="75766" y="350409"/>
                        </a:lnTo>
                        <a:cubicBezTo>
                          <a:pt x="74400" y="351373"/>
                          <a:pt x="72954" y="351775"/>
                          <a:pt x="71428" y="351775"/>
                        </a:cubicBezTo>
                        <a:lnTo>
                          <a:pt x="71428" y="351775"/>
                        </a:lnTo>
                        <a:cubicBezTo>
                          <a:pt x="68857" y="351775"/>
                          <a:pt x="66446" y="350489"/>
                          <a:pt x="64920" y="348240"/>
                        </a:cubicBezTo>
                        <a:close/>
                        <a:moveTo>
                          <a:pt x="97218" y="326949"/>
                        </a:moveTo>
                        <a:cubicBezTo>
                          <a:pt x="94888" y="323333"/>
                          <a:pt x="95932" y="318513"/>
                          <a:pt x="99548" y="316103"/>
                        </a:cubicBezTo>
                        <a:lnTo>
                          <a:pt x="99548" y="316103"/>
                        </a:lnTo>
                        <a:cubicBezTo>
                          <a:pt x="103243" y="313773"/>
                          <a:pt x="108064" y="314817"/>
                          <a:pt x="110394" y="318433"/>
                        </a:cubicBezTo>
                        <a:lnTo>
                          <a:pt x="110394" y="318433"/>
                        </a:lnTo>
                        <a:cubicBezTo>
                          <a:pt x="112724" y="322128"/>
                          <a:pt x="111760" y="326949"/>
                          <a:pt x="108064" y="329279"/>
                        </a:cubicBezTo>
                        <a:lnTo>
                          <a:pt x="108064" y="329279"/>
                        </a:lnTo>
                        <a:cubicBezTo>
                          <a:pt x="106698" y="330082"/>
                          <a:pt x="105332" y="330484"/>
                          <a:pt x="103806" y="330484"/>
                        </a:cubicBezTo>
                        <a:lnTo>
                          <a:pt x="103806" y="330484"/>
                        </a:lnTo>
                        <a:cubicBezTo>
                          <a:pt x="101235" y="330484"/>
                          <a:pt x="98744" y="329198"/>
                          <a:pt x="97218" y="326869"/>
                        </a:cubicBezTo>
                        <a:close/>
                        <a:moveTo>
                          <a:pt x="129917" y="306381"/>
                        </a:moveTo>
                        <a:cubicBezTo>
                          <a:pt x="127667" y="302605"/>
                          <a:pt x="128712" y="297865"/>
                          <a:pt x="132488" y="295535"/>
                        </a:cubicBezTo>
                        <a:lnTo>
                          <a:pt x="132488" y="295535"/>
                        </a:lnTo>
                        <a:cubicBezTo>
                          <a:pt x="136184" y="293285"/>
                          <a:pt x="140924" y="294410"/>
                          <a:pt x="143254" y="298106"/>
                        </a:cubicBezTo>
                        <a:lnTo>
                          <a:pt x="143254" y="298106"/>
                        </a:lnTo>
                        <a:cubicBezTo>
                          <a:pt x="145504" y="301802"/>
                          <a:pt x="144379" y="306622"/>
                          <a:pt x="140683" y="308952"/>
                        </a:cubicBezTo>
                        <a:lnTo>
                          <a:pt x="140683" y="308952"/>
                        </a:lnTo>
                        <a:cubicBezTo>
                          <a:pt x="139398" y="309756"/>
                          <a:pt x="138032" y="310077"/>
                          <a:pt x="136586" y="310077"/>
                        </a:cubicBezTo>
                        <a:lnTo>
                          <a:pt x="136586" y="310077"/>
                        </a:lnTo>
                        <a:cubicBezTo>
                          <a:pt x="133934" y="310077"/>
                          <a:pt x="131363" y="308711"/>
                          <a:pt x="129917" y="306381"/>
                        </a:cubicBezTo>
                        <a:close/>
                        <a:moveTo>
                          <a:pt x="162938" y="286296"/>
                        </a:moveTo>
                        <a:cubicBezTo>
                          <a:pt x="160769" y="282519"/>
                          <a:pt x="161974" y="277779"/>
                          <a:pt x="165670" y="275530"/>
                        </a:cubicBezTo>
                        <a:lnTo>
                          <a:pt x="165670" y="275530"/>
                        </a:lnTo>
                        <a:cubicBezTo>
                          <a:pt x="169446" y="273360"/>
                          <a:pt x="174186" y="274565"/>
                          <a:pt x="176436" y="278342"/>
                        </a:cubicBezTo>
                        <a:lnTo>
                          <a:pt x="176436" y="278342"/>
                        </a:lnTo>
                        <a:cubicBezTo>
                          <a:pt x="178605" y="282037"/>
                          <a:pt x="177400" y="286778"/>
                          <a:pt x="173704" y="289027"/>
                        </a:cubicBezTo>
                        <a:lnTo>
                          <a:pt x="173704" y="289027"/>
                        </a:lnTo>
                        <a:cubicBezTo>
                          <a:pt x="172418" y="289831"/>
                          <a:pt x="171053" y="290152"/>
                          <a:pt x="169687" y="290152"/>
                        </a:cubicBezTo>
                        <a:lnTo>
                          <a:pt x="169687" y="290152"/>
                        </a:lnTo>
                        <a:cubicBezTo>
                          <a:pt x="167035" y="290152"/>
                          <a:pt x="164384" y="288786"/>
                          <a:pt x="162938" y="286296"/>
                        </a:cubicBezTo>
                        <a:close/>
                        <a:moveTo>
                          <a:pt x="196360" y="266853"/>
                        </a:moveTo>
                        <a:cubicBezTo>
                          <a:pt x="194272" y="263076"/>
                          <a:pt x="195557" y="258336"/>
                          <a:pt x="199333" y="256167"/>
                        </a:cubicBezTo>
                        <a:lnTo>
                          <a:pt x="199333" y="256167"/>
                        </a:lnTo>
                        <a:cubicBezTo>
                          <a:pt x="203109" y="254078"/>
                          <a:pt x="207849" y="255364"/>
                          <a:pt x="210019" y="259140"/>
                        </a:cubicBezTo>
                        <a:lnTo>
                          <a:pt x="210019" y="259140"/>
                        </a:lnTo>
                        <a:cubicBezTo>
                          <a:pt x="212108" y="262916"/>
                          <a:pt x="210822" y="267656"/>
                          <a:pt x="207046" y="269825"/>
                        </a:cubicBezTo>
                        <a:lnTo>
                          <a:pt x="207046" y="269825"/>
                        </a:lnTo>
                        <a:cubicBezTo>
                          <a:pt x="205841" y="270548"/>
                          <a:pt x="204555" y="270870"/>
                          <a:pt x="203190" y="270870"/>
                        </a:cubicBezTo>
                        <a:lnTo>
                          <a:pt x="203190" y="270870"/>
                        </a:lnTo>
                        <a:cubicBezTo>
                          <a:pt x="200458" y="270870"/>
                          <a:pt x="197807" y="269424"/>
                          <a:pt x="196360" y="266853"/>
                        </a:cubicBezTo>
                        <a:close/>
                        <a:moveTo>
                          <a:pt x="230104" y="248052"/>
                        </a:moveTo>
                        <a:cubicBezTo>
                          <a:pt x="228096" y="244276"/>
                          <a:pt x="229462" y="239536"/>
                          <a:pt x="233318" y="237447"/>
                        </a:cubicBezTo>
                        <a:lnTo>
                          <a:pt x="233318" y="237447"/>
                        </a:lnTo>
                        <a:cubicBezTo>
                          <a:pt x="237175" y="235439"/>
                          <a:pt x="241834" y="236804"/>
                          <a:pt x="243923" y="240581"/>
                        </a:cubicBezTo>
                        <a:lnTo>
                          <a:pt x="243923" y="240581"/>
                        </a:lnTo>
                        <a:cubicBezTo>
                          <a:pt x="246012" y="244437"/>
                          <a:pt x="244566" y="249177"/>
                          <a:pt x="240790" y="251266"/>
                        </a:cubicBezTo>
                        <a:lnTo>
                          <a:pt x="240790" y="251266"/>
                        </a:lnTo>
                        <a:cubicBezTo>
                          <a:pt x="239585" y="251909"/>
                          <a:pt x="238380" y="252230"/>
                          <a:pt x="237094" y="252230"/>
                        </a:cubicBezTo>
                        <a:lnTo>
                          <a:pt x="237094" y="252230"/>
                        </a:lnTo>
                        <a:cubicBezTo>
                          <a:pt x="234282" y="252230"/>
                          <a:pt x="231551" y="250704"/>
                          <a:pt x="230104" y="248052"/>
                        </a:cubicBezTo>
                        <a:close/>
                        <a:moveTo>
                          <a:pt x="264250" y="229975"/>
                        </a:moveTo>
                        <a:cubicBezTo>
                          <a:pt x="262322" y="226039"/>
                          <a:pt x="263848" y="221379"/>
                          <a:pt x="267705" y="219370"/>
                        </a:cubicBezTo>
                        <a:lnTo>
                          <a:pt x="267705" y="219370"/>
                        </a:lnTo>
                        <a:cubicBezTo>
                          <a:pt x="271561" y="217442"/>
                          <a:pt x="276221" y="218888"/>
                          <a:pt x="278230" y="222744"/>
                        </a:cubicBezTo>
                        <a:lnTo>
                          <a:pt x="278230" y="222744"/>
                        </a:lnTo>
                        <a:cubicBezTo>
                          <a:pt x="280238" y="226601"/>
                          <a:pt x="278712" y="231261"/>
                          <a:pt x="274855" y="233350"/>
                        </a:cubicBezTo>
                        <a:lnTo>
                          <a:pt x="274855" y="233350"/>
                        </a:lnTo>
                        <a:cubicBezTo>
                          <a:pt x="273650" y="233912"/>
                          <a:pt x="272525" y="234233"/>
                          <a:pt x="271240" y="234233"/>
                        </a:cubicBezTo>
                        <a:lnTo>
                          <a:pt x="271240" y="234233"/>
                        </a:lnTo>
                        <a:cubicBezTo>
                          <a:pt x="268428" y="234233"/>
                          <a:pt x="265696" y="232627"/>
                          <a:pt x="264250" y="229975"/>
                        </a:cubicBezTo>
                        <a:close/>
                        <a:moveTo>
                          <a:pt x="298797" y="212461"/>
                        </a:moveTo>
                        <a:cubicBezTo>
                          <a:pt x="296869" y="208524"/>
                          <a:pt x="298476" y="203944"/>
                          <a:pt x="302332" y="201936"/>
                        </a:cubicBezTo>
                        <a:lnTo>
                          <a:pt x="302332" y="201936"/>
                        </a:lnTo>
                        <a:cubicBezTo>
                          <a:pt x="306269" y="200088"/>
                          <a:pt x="310929" y="201614"/>
                          <a:pt x="312857" y="205551"/>
                        </a:cubicBezTo>
                        <a:lnTo>
                          <a:pt x="312857" y="205551"/>
                        </a:lnTo>
                        <a:cubicBezTo>
                          <a:pt x="314786" y="209408"/>
                          <a:pt x="313179" y="214067"/>
                          <a:pt x="309322" y="216076"/>
                        </a:cubicBezTo>
                        <a:lnTo>
                          <a:pt x="309322" y="216076"/>
                        </a:lnTo>
                        <a:cubicBezTo>
                          <a:pt x="308117" y="216638"/>
                          <a:pt x="306992" y="216879"/>
                          <a:pt x="305787" y="216879"/>
                        </a:cubicBezTo>
                        <a:lnTo>
                          <a:pt x="305787" y="216879"/>
                        </a:lnTo>
                        <a:cubicBezTo>
                          <a:pt x="302895" y="216879"/>
                          <a:pt x="300163" y="215273"/>
                          <a:pt x="298797" y="212461"/>
                        </a:cubicBezTo>
                        <a:close/>
                        <a:moveTo>
                          <a:pt x="333586" y="195589"/>
                        </a:moveTo>
                        <a:cubicBezTo>
                          <a:pt x="331818" y="191652"/>
                          <a:pt x="333425" y="186992"/>
                          <a:pt x="337362" y="185144"/>
                        </a:cubicBezTo>
                        <a:lnTo>
                          <a:pt x="337362" y="185144"/>
                        </a:lnTo>
                        <a:cubicBezTo>
                          <a:pt x="341299" y="183296"/>
                          <a:pt x="345958" y="184983"/>
                          <a:pt x="347806" y="188920"/>
                        </a:cubicBezTo>
                        <a:lnTo>
                          <a:pt x="347806" y="188920"/>
                        </a:lnTo>
                        <a:cubicBezTo>
                          <a:pt x="349654" y="192857"/>
                          <a:pt x="347967" y="197437"/>
                          <a:pt x="344030" y="199365"/>
                        </a:cubicBezTo>
                        <a:lnTo>
                          <a:pt x="344030" y="199365"/>
                        </a:lnTo>
                        <a:cubicBezTo>
                          <a:pt x="342906" y="199847"/>
                          <a:pt x="341861" y="200088"/>
                          <a:pt x="340736" y="200088"/>
                        </a:cubicBezTo>
                        <a:lnTo>
                          <a:pt x="340736" y="200088"/>
                        </a:lnTo>
                        <a:cubicBezTo>
                          <a:pt x="337764" y="200088"/>
                          <a:pt x="334952" y="198481"/>
                          <a:pt x="333586" y="195589"/>
                        </a:cubicBezTo>
                        <a:close/>
                        <a:moveTo>
                          <a:pt x="368695" y="179359"/>
                        </a:moveTo>
                        <a:cubicBezTo>
                          <a:pt x="367008" y="175342"/>
                          <a:pt x="368695" y="170763"/>
                          <a:pt x="372713" y="168995"/>
                        </a:cubicBezTo>
                        <a:lnTo>
                          <a:pt x="372713" y="168995"/>
                        </a:lnTo>
                        <a:cubicBezTo>
                          <a:pt x="376649" y="167228"/>
                          <a:pt x="381309" y="168995"/>
                          <a:pt x="383077" y="172932"/>
                        </a:cubicBezTo>
                        <a:lnTo>
                          <a:pt x="383077" y="172932"/>
                        </a:lnTo>
                        <a:cubicBezTo>
                          <a:pt x="384844" y="176949"/>
                          <a:pt x="383077" y="181529"/>
                          <a:pt x="379060" y="183377"/>
                        </a:cubicBezTo>
                        <a:lnTo>
                          <a:pt x="379060" y="183377"/>
                        </a:lnTo>
                        <a:cubicBezTo>
                          <a:pt x="378015" y="183778"/>
                          <a:pt x="376971" y="184019"/>
                          <a:pt x="375926" y="184019"/>
                        </a:cubicBezTo>
                        <a:lnTo>
                          <a:pt x="375926" y="184019"/>
                        </a:lnTo>
                        <a:cubicBezTo>
                          <a:pt x="372873" y="184019"/>
                          <a:pt x="370061" y="182332"/>
                          <a:pt x="368695" y="179440"/>
                        </a:cubicBezTo>
                        <a:close/>
                        <a:moveTo>
                          <a:pt x="404207" y="163773"/>
                        </a:moveTo>
                        <a:cubicBezTo>
                          <a:pt x="402520" y="159756"/>
                          <a:pt x="404368" y="155257"/>
                          <a:pt x="408385" y="153489"/>
                        </a:cubicBezTo>
                        <a:lnTo>
                          <a:pt x="408385" y="153489"/>
                        </a:lnTo>
                        <a:cubicBezTo>
                          <a:pt x="412402" y="151882"/>
                          <a:pt x="416901" y="153650"/>
                          <a:pt x="418669" y="157667"/>
                        </a:cubicBezTo>
                        <a:lnTo>
                          <a:pt x="418669" y="157667"/>
                        </a:lnTo>
                        <a:cubicBezTo>
                          <a:pt x="420275" y="161684"/>
                          <a:pt x="418428" y="166264"/>
                          <a:pt x="414491" y="167951"/>
                        </a:cubicBezTo>
                        <a:lnTo>
                          <a:pt x="414491" y="167951"/>
                        </a:lnTo>
                        <a:cubicBezTo>
                          <a:pt x="413446" y="168433"/>
                          <a:pt x="412482" y="168594"/>
                          <a:pt x="411438" y="168594"/>
                        </a:cubicBezTo>
                        <a:lnTo>
                          <a:pt x="411438" y="168594"/>
                        </a:lnTo>
                        <a:cubicBezTo>
                          <a:pt x="408385" y="168594"/>
                          <a:pt x="405492" y="166826"/>
                          <a:pt x="404207" y="163853"/>
                        </a:cubicBezTo>
                        <a:close/>
                        <a:moveTo>
                          <a:pt x="439799" y="148910"/>
                        </a:moveTo>
                        <a:cubicBezTo>
                          <a:pt x="438192" y="144892"/>
                          <a:pt x="440201" y="140393"/>
                          <a:pt x="444218" y="138706"/>
                        </a:cubicBezTo>
                        <a:lnTo>
                          <a:pt x="444218" y="138706"/>
                        </a:lnTo>
                        <a:cubicBezTo>
                          <a:pt x="448235" y="137099"/>
                          <a:pt x="452734" y="139027"/>
                          <a:pt x="454421" y="143125"/>
                        </a:cubicBezTo>
                        <a:lnTo>
                          <a:pt x="454421" y="143125"/>
                        </a:lnTo>
                        <a:cubicBezTo>
                          <a:pt x="456028" y="147142"/>
                          <a:pt x="454100" y="151641"/>
                          <a:pt x="450002" y="153328"/>
                        </a:cubicBezTo>
                        <a:lnTo>
                          <a:pt x="450002" y="153328"/>
                        </a:lnTo>
                        <a:cubicBezTo>
                          <a:pt x="449038" y="153730"/>
                          <a:pt x="448154" y="153891"/>
                          <a:pt x="447110" y="153891"/>
                        </a:cubicBezTo>
                        <a:lnTo>
                          <a:pt x="447110" y="153891"/>
                        </a:lnTo>
                        <a:cubicBezTo>
                          <a:pt x="444057" y="153891"/>
                          <a:pt x="441084" y="152043"/>
                          <a:pt x="439799" y="148990"/>
                        </a:cubicBezTo>
                        <a:close/>
                        <a:moveTo>
                          <a:pt x="475792" y="134769"/>
                        </a:moveTo>
                        <a:cubicBezTo>
                          <a:pt x="474185" y="130672"/>
                          <a:pt x="476274" y="126253"/>
                          <a:pt x="480372" y="124646"/>
                        </a:cubicBezTo>
                        <a:lnTo>
                          <a:pt x="480372" y="124646"/>
                        </a:lnTo>
                        <a:cubicBezTo>
                          <a:pt x="484389" y="123039"/>
                          <a:pt x="488888" y="125128"/>
                          <a:pt x="490495" y="129226"/>
                        </a:cubicBezTo>
                        <a:lnTo>
                          <a:pt x="490495" y="129226"/>
                        </a:lnTo>
                        <a:cubicBezTo>
                          <a:pt x="492021" y="133243"/>
                          <a:pt x="489933" y="137742"/>
                          <a:pt x="485996" y="139349"/>
                        </a:cubicBezTo>
                        <a:lnTo>
                          <a:pt x="485996" y="139349"/>
                        </a:lnTo>
                        <a:cubicBezTo>
                          <a:pt x="485032" y="139670"/>
                          <a:pt x="484148" y="139831"/>
                          <a:pt x="483184" y="139831"/>
                        </a:cubicBezTo>
                        <a:lnTo>
                          <a:pt x="483184" y="139831"/>
                        </a:lnTo>
                        <a:cubicBezTo>
                          <a:pt x="480050" y="139831"/>
                          <a:pt x="477078" y="137983"/>
                          <a:pt x="475873" y="134850"/>
                        </a:cubicBezTo>
                        <a:close/>
                        <a:moveTo>
                          <a:pt x="511946" y="121191"/>
                        </a:moveTo>
                        <a:cubicBezTo>
                          <a:pt x="510500" y="117094"/>
                          <a:pt x="512669" y="112675"/>
                          <a:pt x="516687" y="111149"/>
                        </a:cubicBezTo>
                        <a:lnTo>
                          <a:pt x="516687" y="111149"/>
                        </a:lnTo>
                        <a:cubicBezTo>
                          <a:pt x="520784" y="109702"/>
                          <a:pt x="525203" y="111791"/>
                          <a:pt x="526729" y="115808"/>
                        </a:cubicBezTo>
                        <a:lnTo>
                          <a:pt x="526729" y="115808"/>
                        </a:lnTo>
                        <a:cubicBezTo>
                          <a:pt x="528176" y="119906"/>
                          <a:pt x="526006" y="124405"/>
                          <a:pt x="521989" y="125851"/>
                        </a:cubicBezTo>
                        <a:lnTo>
                          <a:pt x="521989" y="125851"/>
                        </a:lnTo>
                        <a:cubicBezTo>
                          <a:pt x="521105" y="126173"/>
                          <a:pt x="520302" y="126333"/>
                          <a:pt x="519338" y="126333"/>
                        </a:cubicBezTo>
                        <a:lnTo>
                          <a:pt x="519338" y="126333"/>
                        </a:lnTo>
                        <a:cubicBezTo>
                          <a:pt x="516124" y="126333"/>
                          <a:pt x="513152" y="124405"/>
                          <a:pt x="511946" y="121191"/>
                        </a:cubicBezTo>
                        <a:close/>
                        <a:moveTo>
                          <a:pt x="548422" y="108337"/>
                        </a:moveTo>
                        <a:cubicBezTo>
                          <a:pt x="546976" y="104239"/>
                          <a:pt x="549306" y="99820"/>
                          <a:pt x="553323" y="98374"/>
                        </a:cubicBezTo>
                        <a:lnTo>
                          <a:pt x="553323" y="98374"/>
                        </a:lnTo>
                        <a:cubicBezTo>
                          <a:pt x="557420" y="96928"/>
                          <a:pt x="561839" y="99258"/>
                          <a:pt x="563285" y="103275"/>
                        </a:cubicBezTo>
                        <a:lnTo>
                          <a:pt x="563285" y="103275"/>
                        </a:lnTo>
                        <a:cubicBezTo>
                          <a:pt x="564651" y="107372"/>
                          <a:pt x="562402" y="111791"/>
                          <a:pt x="558385" y="113237"/>
                        </a:cubicBezTo>
                        <a:lnTo>
                          <a:pt x="558385" y="113237"/>
                        </a:lnTo>
                        <a:cubicBezTo>
                          <a:pt x="557501" y="113478"/>
                          <a:pt x="556778" y="113639"/>
                          <a:pt x="555894" y="113639"/>
                        </a:cubicBezTo>
                        <a:lnTo>
                          <a:pt x="555894" y="113639"/>
                        </a:lnTo>
                        <a:cubicBezTo>
                          <a:pt x="552600" y="113639"/>
                          <a:pt x="549547" y="111631"/>
                          <a:pt x="548422" y="108337"/>
                        </a:cubicBezTo>
                        <a:close/>
                        <a:moveTo>
                          <a:pt x="585139" y="96124"/>
                        </a:moveTo>
                        <a:cubicBezTo>
                          <a:pt x="583773" y="92027"/>
                          <a:pt x="586183" y="87688"/>
                          <a:pt x="590200" y="86323"/>
                        </a:cubicBezTo>
                        <a:lnTo>
                          <a:pt x="590200" y="86323"/>
                        </a:lnTo>
                        <a:cubicBezTo>
                          <a:pt x="594378" y="84957"/>
                          <a:pt x="598717" y="87287"/>
                          <a:pt x="600082" y="91384"/>
                        </a:cubicBezTo>
                        <a:lnTo>
                          <a:pt x="600082" y="91384"/>
                        </a:lnTo>
                        <a:cubicBezTo>
                          <a:pt x="601368" y="95562"/>
                          <a:pt x="599038" y="99901"/>
                          <a:pt x="595021" y="101266"/>
                        </a:cubicBezTo>
                        <a:lnTo>
                          <a:pt x="595021" y="101266"/>
                        </a:lnTo>
                        <a:cubicBezTo>
                          <a:pt x="594217" y="101507"/>
                          <a:pt x="593494" y="101588"/>
                          <a:pt x="592691" y="101588"/>
                        </a:cubicBezTo>
                        <a:lnTo>
                          <a:pt x="592691" y="101588"/>
                        </a:lnTo>
                        <a:cubicBezTo>
                          <a:pt x="589397" y="101588"/>
                          <a:pt x="586263" y="99499"/>
                          <a:pt x="585219" y="96124"/>
                        </a:cubicBezTo>
                        <a:close/>
                        <a:moveTo>
                          <a:pt x="622096" y="84716"/>
                        </a:moveTo>
                        <a:cubicBezTo>
                          <a:pt x="620811" y="80538"/>
                          <a:pt x="623221" y="76200"/>
                          <a:pt x="627319" y="74994"/>
                        </a:cubicBezTo>
                        <a:lnTo>
                          <a:pt x="627319" y="74994"/>
                        </a:lnTo>
                        <a:cubicBezTo>
                          <a:pt x="631496" y="73709"/>
                          <a:pt x="635835" y="76119"/>
                          <a:pt x="637120" y="80217"/>
                        </a:cubicBezTo>
                        <a:lnTo>
                          <a:pt x="637120" y="80217"/>
                        </a:lnTo>
                        <a:cubicBezTo>
                          <a:pt x="638325" y="84394"/>
                          <a:pt x="635915" y="88733"/>
                          <a:pt x="631818" y="89938"/>
                        </a:cubicBezTo>
                        <a:lnTo>
                          <a:pt x="631818" y="89938"/>
                        </a:lnTo>
                        <a:cubicBezTo>
                          <a:pt x="631095" y="90179"/>
                          <a:pt x="630291" y="90340"/>
                          <a:pt x="629648" y="90340"/>
                        </a:cubicBezTo>
                        <a:lnTo>
                          <a:pt x="629648" y="90340"/>
                        </a:lnTo>
                        <a:cubicBezTo>
                          <a:pt x="626194" y="90340"/>
                          <a:pt x="623060" y="88171"/>
                          <a:pt x="622096" y="84716"/>
                        </a:cubicBezTo>
                        <a:close/>
                        <a:moveTo>
                          <a:pt x="659215" y="73870"/>
                        </a:moveTo>
                        <a:cubicBezTo>
                          <a:pt x="658090" y="69692"/>
                          <a:pt x="660580" y="65434"/>
                          <a:pt x="664678" y="64228"/>
                        </a:cubicBezTo>
                        <a:lnTo>
                          <a:pt x="664678" y="64228"/>
                        </a:lnTo>
                        <a:cubicBezTo>
                          <a:pt x="668856" y="63104"/>
                          <a:pt x="673114" y="65594"/>
                          <a:pt x="674319" y="69692"/>
                        </a:cubicBezTo>
                        <a:lnTo>
                          <a:pt x="674319" y="69692"/>
                        </a:lnTo>
                        <a:cubicBezTo>
                          <a:pt x="675524" y="73870"/>
                          <a:pt x="672953" y="78128"/>
                          <a:pt x="668856" y="79333"/>
                        </a:cubicBezTo>
                        <a:lnTo>
                          <a:pt x="668856" y="79333"/>
                        </a:lnTo>
                        <a:cubicBezTo>
                          <a:pt x="668133" y="79574"/>
                          <a:pt x="667410" y="79654"/>
                          <a:pt x="666767" y="79654"/>
                        </a:cubicBezTo>
                        <a:lnTo>
                          <a:pt x="666767" y="79654"/>
                        </a:lnTo>
                        <a:cubicBezTo>
                          <a:pt x="663392" y="79654"/>
                          <a:pt x="660179" y="77405"/>
                          <a:pt x="659215" y="73870"/>
                        </a:cubicBezTo>
                        <a:close/>
                        <a:moveTo>
                          <a:pt x="696574" y="63827"/>
                        </a:moveTo>
                        <a:cubicBezTo>
                          <a:pt x="695449" y="59569"/>
                          <a:pt x="698100" y="55391"/>
                          <a:pt x="702198" y="54266"/>
                        </a:cubicBezTo>
                        <a:lnTo>
                          <a:pt x="702198" y="54266"/>
                        </a:lnTo>
                        <a:cubicBezTo>
                          <a:pt x="706456" y="53141"/>
                          <a:pt x="710634" y="55792"/>
                          <a:pt x="711759" y="59890"/>
                        </a:cubicBezTo>
                        <a:lnTo>
                          <a:pt x="711759" y="59890"/>
                        </a:lnTo>
                        <a:cubicBezTo>
                          <a:pt x="712883" y="64148"/>
                          <a:pt x="710232" y="68326"/>
                          <a:pt x="706135" y="69451"/>
                        </a:cubicBezTo>
                        <a:lnTo>
                          <a:pt x="706135" y="69451"/>
                        </a:lnTo>
                        <a:cubicBezTo>
                          <a:pt x="705412" y="69611"/>
                          <a:pt x="704769" y="69692"/>
                          <a:pt x="704206" y="69692"/>
                        </a:cubicBezTo>
                        <a:lnTo>
                          <a:pt x="704206" y="69692"/>
                        </a:lnTo>
                        <a:cubicBezTo>
                          <a:pt x="700671" y="69692"/>
                          <a:pt x="697538" y="67362"/>
                          <a:pt x="696574" y="63827"/>
                        </a:cubicBezTo>
                        <a:close/>
                        <a:moveTo>
                          <a:pt x="734094" y="54427"/>
                        </a:moveTo>
                        <a:cubicBezTo>
                          <a:pt x="733130" y="50168"/>
                          <a:pt x="735701" y="45991"/>
                          <a:pt x="739959" y="45027"/>
                        </a:cubicBezTo>
                        <a:lnTo>
                          <a:pt x="739959" y="45027"/>
                        </a:lnTo>
                        <a:cubicBezTo>
                          <a:pt x="744137" y="43982"/>
                          <a:pt x="748315" y="46633"/>
                          <a:pt x="749359" y="50811"/>
                        </a:cubicBezTo>
                        <a:lnTo>
                          <a:pt x="749359" y="50811"/>
                        </a:lnTo>
                        <a:cubicBezTo>
                          <a:pt x="750403" y="55069"/>
                          <a:pt x="747752" y="59247"/>
                          <a:pt x="743574" y="60211"/>
                        </a:cubicBezTo>
                        <a:lnTo>
                          <a:pt x="743574" y="60211"/>
                        </a:lnTo>
                        <a:cubicBezTo>
                          <a:pt x="742932" y="60372"/>
                          <a:pt x="742289" y="60452"/>
                          <a:pt x="741807" y="60452"/>
                        </a:cubicBezTo>
                        <a:lnTo>
                          <a:pt x="741807" y="60452"/>
                        </a:lnTo>
                        <a:cubicBezTo>
                          <a:pt x="738191" y="60452"/>
                          <a:pt x="734978" y="58042"/>
                          <a:pt x="734094" y="54427"/>
                        </a:cubicBezTo>
                        <a:close/>
                        <a:moveTo>
                          <a:pt x="771855" y="45750"/>
                        </a:moveTo>
                        <a:cubicBezTo>
                          <a:pt x="770891" y="41491"/>
                          <a:pt x="773542" y="37394"/>
                          <a:pt x="777800" y="36430"/>
                        </a:cubicBezTo>
                        <a:lnTo>
                          <a:pt x="777800" y="36430"/>
                        </a:lnTo>
                        <a:cubicBezTo>
                          <a:pt x="782058" y="35466"/>
                          <a:pt x="786236" y="38197"/>
                          <a:pt x="787120" y="42456"/>
                        </a:cubicBezTo>
                        <a:lnTo>
                          <a:pt x="787120" y="42456"/>
                        </a:lnTo>
                        <a:cubicBezTo>
                          <a:pt x="788084" y="46714"/>
                          <a:pt x="785433" y="50811"/>
                          <a:pt x="781175" y="51775"/>
                        </a:cubicBezTo>
                        <a:lnTo>
                          <a:pt x="781175" y="51775"/>
                        </a:lnTo>
                        <a:cubicBezTo>
                          <a:pt x="780612" y="51775"/>
                          <a:pt x="780050" y="51936"/>
                          <a:pt x="779568" y="51936"/>
                        </a:cubicBezTo>
                        <a:lnTo>
                          <a:pt x="779568" y="51936"/>
                        </a:lnTo>
                        <a:cubicBezTo>
                          <a:pt x="775872" y="51936"/>
                          <a:pt x="772658" y="49445"/>
                          <a:pt x="771855" y="45750"/>
                        </a:cubicBezTo>
                        <a:close/>
                        <a:moveTo>
                          <a:pt x="809696" y="37796"/>
                        </a:moveTo>
                        <a:cubicBezTo>
                          <a:pt x="808893" y="33538"/>
                          <a:pt x="811625" y="29520"/>
                          <a:pt x="815883" y="28637"/>
                        </a:cubicBezTo>
                        <a:lnTo>
                          <a:pt x="815883" y="28637"/>
                        </a:lnTo>
                        <a:cubicBezTo>
                          <a:pt x="820141" y="27753"/>
                          <a:pt x="824238" y="30565"/>
                          <a:pt x="825122" y="34823"/>
                        </a:cubicBezTo>
                        <a:lnTo>
                          <a:pt x="825122" y="34823"/>
                        </a:lnTo>
                        <a:cubicBezTo>
                          <a:pt x="825926" y="39081"/>
                          <a:pt x="823194" y="43098"/>
                          <a:pt x="818936" y="43982"/>
                        </a:cubicBezTo>
                        <a:lnTo>
                          <a:pt x="818936" y="43982"/>
                        </a:lnTo>
                        <a:cubicBezTo>
                          <a:pt x="818373" y="44143"/>
                          <a:pt x="817891" y="44143"/>
                          <a:pt x="817329" y="44143"/>
                        </a:cubicBezTo>
                        <a:lnTo>
                          <a:pt x="817329" y="44143"/>
                        </a:lnTo>
                        <a:cubicBezTo>
                          <a:pt x="813713" y="44143"/>
                          <a:pt x="810419" y="41572"/>
                          <a:pt x="809616" y="37796"/>
                        </a:cubicBezTo>
                        <a:close/>
                        <a:moveTo>
                          <a:pt x="847779" y="30565"/>
                        </a:moveTo>
                        <a:cubicBezTo>
                          <a:pt x="846975" y="26226"/>
                          <a:pt x="849787" y="22209"/>
                          <a:pt x="854126" y="21486"/>
                        </a:cubicBezTo>
                        <a:lnTo>
                          <a:pt x="854126" y="21486"/>
                        </a:lnTo>
                        <a:cubicBezTo>
                          <a:pt x="858384" y="20683"/>
                          <a:pt x="862401" y="23495"/>
                          <a:pt x="863205" y="27833"/>
                        </a:cubicBezTo>
                        <a:lnTo>
                          <a:pt x="863205" y="27833"/>
                        </a:lnTo>
                        <a:cubicBezTo>
                          <a:pt x="863928" y="32091"/>
                          <a:pt x="861116" y="36109"/>
                          <a:pt x="856857" y="36912"/>
                        </a:cubicBezTo>
                        <a:lnTo>
                          <a:pt x="856857" y="36912"/>
                        </a:lnTo>
                        <a:cubicBezTo>
                          <a:pt x="856375" y="36992"/>
                          <a:pt x="855893" y="36992"/>
                          <a:pt x="855411" y="36992"/>
                        </a:cubicBezTo>
                        <a:lnTo>
                          <a:pt x="855411" y="36992"/>
                        </a:lnTo>
                        <a:cubicBezTo>
                          <a:pt x="851635" y="36992"/>
                          <a:pt x="848341" y="34341"/>
                          <a:pt x="847698" y="30565"/>
                        </a:cubicBezTo>
                        <a:close/>
                        <a:moveTo>
                          <a:pt x="885941" y="23977"/>
                        </a:moveTo>
                        <a:cubicBezTo>
                          <a:pt x="885218" y="19719"/>
                          <a:pt x="888111" y="15701"/>
                          <a:pt x="892449" y="15059"/>
                        </a:cubicBezTo>
                        <a:lnTo>
                          <a:pt x="892449" y="15059"/>
                        </a:lnTo>
                        <a:cubicBezTo>
                          <a:pt x="896708" y="14336"/>
                          <a:pt x="900725" y="17228"/>
                          <a:pt x="901367" y="21567"/>
                        </a:cubicBezTo>
                        <a:lnTo>
                          <a:pt x="901367" y="21567"/>
                        </a:lnTo>
                        <a:cubicBezTo>
                          <a:pt x="902090" y="25825"/>
                          <a:pt x="899198" y="29842"/>
                          <a:pt x="894860" y="30485"/>
                        </a:cubicBezTo>
                        <a:lnTo>
                          <a:pt x="894860" y="30485"/>
                        </a:lnTo>
                        <a:cubicBezTo>
                          <a:pt x="894860" y="30485"/>
                          <a:pt x="894056" y="30565"/>
                          <a:pt x="893574" y="30565"/>
                        </a:cubicBezTo>
                        <a:lnTo>
                          <a:pt x="893574" y="30565"/>
                        </a:lnTo>
                        <a:cubicBezTo>
                          <a:pt x="889798" y="30565"/>
                          <a:pt x="886504" y="27833"/>
                          <a:pt x="885861" y="23977"/>
                        </a:cubicBezTo>
                        <a:close/>
                        <a:moveTo>
                          <a:pt x="924185" y="18192"/>
                        </a:moveTo>
                        <a:cubicBezTo>
                          <a:pt x="923622" y="13854"/>
                          <a:pt x="926595" y="9917"/>
                          <a:pt x="930853" y="9354"/>
                        </a:cubicBezTo>
                        <a:lnTo>
                          <a:pt x="930853" y="9354"/>
                        </a:lnTo>
                        <a:cubicBezTo>
                          <a:pt x="935192" y="8712"/>
                          <a:pt x="939128" y="11684"/>
                          <a:pt x="939691" y="16023"/>
                        </a:cubicBezTo>
                        <a:lnTo>
                          <a:pt x="939691" y="16023"/>
                        </a:lnTo>
                        <a:cubicBezTo>
                          <a:pt x="940334" y="20361"/>
                          <a:pt x="937361" y="24218"/>
                          <a:pt x="933022" y="24861"/>
                        </a:cubicBezTo>
                        <a:lnTo>
                          <a:pt x="933022" y="24861"/>
                        </a:lnTo>
                        <a:cubicBezTo>
                          <a:pt x="933022" y="24861"/>
                          <a:pt x="932299" y="24861"/>
                          <a:pt x="931897" y="24861"/>
                        </a:cubicBezTo>
                        <a:lnTo>
                          <a:pt x="931897" y="24861"/>
                        </a:lnTo>
                        <a:cubicBezTo>
                          <a:pt x="928041" y="24861"/>
                          <a:pt x="924667" y="22049"/>
                          <a:pt x="924185" y="18112"/>
                        </a:cubicBezTo>
                        <a:close/>
                        <a:moveTo>
                          <a:pt x="962588" y="13050"/>
                        </a:moveTo>
                        <a:cubicBezTo>
                          <a:pt x="962026" y="8712"/>
                          <a:pt x="965159" y="4936"/>
                          <a:pt x="969418" y="4373"/>
                        </a:cubicBezTo>
                        <a:lnTo>
                          <a:pt x="969418" y="4373"/>
                        </a:lnTo>
                        <a:cubicBezTo>
                          <a:pt x="973756" y="3811"/>
                          <a:pt x="977612" y="6944"/>
                          <a:pt x="978175" y="11202"/>
                        </a:cubicBezTo>
                        <a:lnTo>
                          <a:pt x="978175" y="11202"/>
                        </a:lnTo>
                        <a:cubicBezTo>
                          <a:pt x="978657" y="15541"/>
                          <a:pt x="975604" y="19397"/>
                          <a:pt x="971266" y="19960"/>
                        </a:cubicBezTo>
                        <a:lnTo>
                          <a:pt x="970301" y="19960"/>
                        </a:lnTo>
                        <a:cubicBezTo>
                          <a:pt x="966365" y="19960"/>
                          <a:pt x="962990" y="17067"/>
                          <a:pt x="962588" y="13050"/>
                        </a:cubicBezTo>
                        <a:close/>
                        <a:moveTo>
                          <a:pt x="1001073" y="8631"/>
                        </a:moveTo>
                        <a:cubicBezTo>
                          <a:pt x="1000591" y="4293"/>
                          <a:pt x="1003804" y="517"/>
                          <a:pt x="1008143" y="35"/>
                        </a:cubicBezTo>
                        <a:lnTo>
                          <a:pt x="1008143" y="35"/>
                        </a:lnTo>
                        <a:cubicBezTo>
                          <a:pt x="1012481" y="-367"/>
                          <a:pt x="1016177" y="2766"/>
                          <a:pt x="1016659" y="7105"/>
                        </a:cubicBezTo>
                        <a:lnTo>
                          <a:pt x="1016659" y="7105"/>
                        </a:lnTo>
                        <a:cubicBezTo>
                          <a:pt x="1017061" y="11443"/>
                          <a:pt x="1014008" y="15219"/>
                          <a:pt x="1009669" y="15621"/>
                        </a:cubicBezTo>
                        <a:lnTo>
                          <a:pt x="1009669" y="15621"/>
                        </a:lnTo>
                        <a:cubicBezTo>
                          <a:pt x="1009669" y="15621"/>
                          <a:pt x="1009107" y="15621"/>
                          <a:pt x="1008785" y="15621"/>
                        </a:cubicBezTo>
                        <a:lnTo>
                          <a:pt x="1008785" y="15621"/>
                        </a:lnTo>
                        <a:cubicBezTo>
                          <a:pt x="1004849" y="15621"/>
                          <a:pt x="1001394" y="12648"/>
                          <a:pt x="1001073" y="8551"/>
                        </a:cubicBezTo>
                        <a:close/>
                      </a:path>
                    </a:pathLst>
                  </a:custGeom>
                  <a:grpFill/>
                  <a:ln w="8032" cap="flat">
                    <a:noFill/>
                    <a:prstDash val="solid"/>
                    <a:miter/>
                  </a:ln>
                </p:spPr>
                <p:txBody>
                  <a:bodyPr rtlCol="0" anchor="ctr"/>
                  <a:lstStyle/>
                  <a:p>
                    <a:endParaRPr lang="en-IN"/>
                  </a:p>
                </p:txBody>
              </p:sp>
            </p:grpSp>
            <p:grpSp>
              <p:nvGrpSpPr>
                <p:cNvPr id="240" name="Graphic 139">
                  <a:extLst>
                    <a:ext uri="{FF2B5EF4-FFF2-40B4-BE49-F238E27FC236}">
                      <a16:creationId xmlns:a16="http://schemas.microsoft.com/office/drawing/2014/main" id="{011F88C6-5DF6-7F3E-9866-45303E7B3C97}"/>
                    </a:ext>
                  </a:extLst>
                </p:cNvPr>
                <p:cNvGrpSpPr/>
                <p:nvPr/>
              </p:nvGrpSpPr>
              <p:grpSpPr>
                <a:xfrm>
                  <a:off x="4597448" y="1008597"/>
                  <a:ext cx="1177903" cy="1252220"/>
                  <a:chOff x="4597448" y="1008597"/>
                  <a:chExt cx="1177903" cy="1252220"/>
                </a:xfrm>
                <a:grpFill/>
              </p:grpSpPr>
              <p:sp>
                <p:nvSpPr>
                  <p:cNvPr id="241" name="Freeform: Shape 240">
                    <a:extLst>
                      <a:ext uri="{FF2B5EF4-FFF2-40B4-BE49-F238E27FC236}">
                        <a16:creationId xmlns:a16="http://schemas.microsoft.com/office/drawing/2014/main" id="{BB0BBFDB-F28B-957F-F296-D4BDDB780E87}"/>
                      </a:ext>
                    </a:extLst>
                  </p:cNvPr>
                  <p:cNvSpPr/>
                  <p:nvPr/>
                </p:nvSpPr>
                <p:spPr>
                  <a:xfrm>
                    <a:off x="4597448" y="1414649"/>
                    <a:ext cx="15506" cy="15506"/>
                  </a:xfrm>
                  <a:custGeom>
                    <a:avLst/>
                    <a:gdLst>
                      <a:gd name="connsiteX0" fmla="*/ 7793 w 15506"/>
                      <a:gd name="connsiteY0" fmla="*/ 15506 h 15506"/>
                      <a:gd name="connsiteX1" fmla="*/ 2250 w 15506"/>
                      <a:gd name="connsiteY1" fmla="*/ 13257 h 15506"/>
                      <a:gd name="connsiteX2" fmla="*/ 0 w 15506"/>
                      <a:gd name="connsiteY2" fmla="*/ 7713 h 15506"/>
                      <a:gd name="connsiteX3" fmla="*/ 2250 w 15506"/>
                      <a:gd name="connsiteY3" fmla="*/ 2169 h 15506"/>
                      <a:gd name="connsiteX4" fmla="*/ 13257 w 15506"/>
                      <a:gd name="connsiteY4" fmla="*/ 2169 h 15506"/>
                      <a:gd name="connsiteX5" fmla="*/ 15506 w 15506"/>
                      <a:gd name="connsiteY5" fmla="*/ 7713 h 15506"/>
                      <a:gd name="connsiteX6" fmla="*/ 13257 w 15506"/>
                      <a:gd name="connsiteY6" fmla="*/ 13257 h 15506"/>
                      <a:gd name="connsiteX7" fmla="*/ 7793 w 15506"/>
                      <a:gd name="connsiteY7" fmla="*/ 15506 h 1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6" h="15506">
                        <a:moveTo>
                          <a:pt x="7793" y="15506"/>
                        </a:moveTo>
                        <a:cubicBezTo>
                          <a:pt x="5704" y="15506"/>
                          <a:pt x="3696" y="14622"/>
                          <a:pt x="2250" y="13257"/>
                        </a:cubicBezTo>
                        <a:cubicBezTo>
                          <a:pt x="723" y="11730"/>
                          <a:pt x="0" y="9721"/>
                          <a:pt x="0" y="7713"/>
                        </a:cubicBezTo>
                        <a:cubicBezTo>
                          <a:pt x="0" y="5704"/>
                          <a:pt x="803" y="3615"/>
                          <a:pt x="2250" y="2169"/>
                        </a:cubicBezTo>
                        <a:cubicBezTo>
                          <a:pt x="5142" y="-723"/>
                          <a:pt x="10364" y="-723"/>
                          <a:pt x="13257" y="2169"/>
                        </a:cubicBezTo>
                        <a:cubicBezTo>
                          <a:pt x="14783" y="3696"/>
                          <a:pt x="15506" y="5704"/>
                          <a:pt x="15506" y="7713"/>
                        </a:cubicBezTo>
                        <a:cubicBezTo>
                          <a:pt x="15506" y="9721"/>
                          <a:pt x="14703" y="11810"/>
                          <a:pt x="13257" y="13257"/>
                        </a:cubicBezTo>
                        <a:cubicBezTo>
                          <a:pt x="11810" y="14703"/>
                          <a:pt x="9802" y="15506"/>
                          <a:pt x="7793" y="15506"/>
                        </a:cubicBezTo>
                        <a:close/>
                      </a:path>
                    </a:pathLst>
                  </a:custGeom>
                  <a:grpFill/>
                  <a:ln w="8032"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30313F7B-709C-7904-0922-4CC6EDE3BAA1}"/>
                      </a:ext>
                    </a:extLst>
                  </p:cNvPr>
                  <p:cNvSpPr/>
                  <p:nvPr/>
                </p:nvSpPr>
                <p:spPr>
                  <a:xfrm>
                    <a:off x="4620625" y="1445463"/>
                    <a:ext cx="597323" cy="784502"/>
                  </a:xfrm>
                  <a:custGeom>
                    <a:avLst/>
                    <a:gdLst>
                      <a:gd name="connsiteX0" fmla="*/ 583250 w 597323"/>
                      <a:gd name="connsiteY0" fmla="*/ 781289 h 784502"/>
                      <a:gd name="connsiteX1" fmla="*/ 584857 w 597323"/>
                      <a:gd name="connsiteY1" fmla="*/ 770362 h 784502"/>
                      <a:gd name="connsiteX2" fmla="*/ 584857 w 597323"/>
                      <a:gd name="connsiteY2" fmla="*/ 770362 h 784502"/>
                      <a:gd name="connsiteX3" fmla="*/ 595784 w 597323"/>
                      <a:gd name="connsiteY3" fmla="*/ 771969 h 784502"/>
                      <a:gd name="connsiteX4" fmla="*/ 595784 w 597323"/>
                      <a:gd name="connsiteY4" fmla="*/ 771969 h 784502"/>
                      <a:gd name="connsiteX5" fmla="*/ 594177 w 597323"/>
                      <a:gd name="connsiteY5" fmla="*/ 782896 h 784502"/>
                      <a:gd name="connsiteX6" fmla="*/ 594177 w 597323"/>
                      <a:gd name="connsiteY6" fmla="*/ 782896 h 784502"/>
                      <a:gd name="connsiteX7" fmla="*/ 589517 w 597323"/>
                      <a:gd name="connsiteY7" fmla="*/ 784503 h 784502"/>
                      <a:gd name="connsiteX8" fmla="*/ 589517 w 597323"/>
                      <a:gd name="connsiteY8" fmla="*/ 784503 h 784502"/>
                      <a:gd name="connsiteX9" fmla="*/ 583250 w 597323"/>
                      <a:gd name="connsiteY9" fmla="*/ 781369 h 784502"/>
                      <a:gd name="connsiteX10" fmla="*/ 560031 w 597323"/>
                      <a:gd name="connsiteY10" fmla="*/ 750598 h 784502"/>
                      <a:gd name="connsiteX11" fmla="*/ 561558 w 597323"/>
                      <a:gd name="connsiteY11" fmla="*/ 739591 h 784502"/>
                      <a:gd name="connsiteX12" fmla="*/ 561558 w 597323"/>
                      <a:gd name="connsiteY12" fmla="*/ 739591 h 784502"/>
                      <a:gd name="connsiteX13" fmla="*/ 572484 w 597323"/>
                      <a:gd name="connsiteY13" fmla="*/ 741118 h 784502"/>
                      <a:gd name="connsiteX14" fmla="*/ 572484 w 597323"/>
                      <a:gd name="connsiteY14" fmla="*/ 741118 h 784502"/>
                      <a:gd name="connsiteX15" fmla="*/ 570958 w 597323"/>
                      <a:gd name="connsiteY15" fmla="*/ 752044 h 784502"/>
                      <a:gd name="connsiteX16" fmla="*/ 570958 w 597323"/>
                      <a:gd name="connsiteY16" fmla="*/ 752044 h 784502"/>
                      <a:gd name="connsiteX17" fmla="*/ 566298 w 597323"/>
                      <a:gd name="connsiteY17" fmla="*/ 753571 h 784502"/>
                      <a:gd name="connsiteX18" fmla="*/ 566298 w 597323"/>
                      <a:gd name="connsiteY18" fmla="*/ 753571 h 784502"/>
                      <a:gd name="connsiteX19" fmla="*/ 560031 w 597323"/>
                      <a:gd name="connsiteY19" fmla="*/ 750518 h 784502"/>
                      <a:gd name="connsiteX20" fmla="*/ 536732 w 597323"/>
                      <a:gd name="connsiteY20" fmla="*/ 719827 h 784502"/>
                      <a:gd name="connsiteX21" fmla="*/ 538258 w 597323"/>
                      <a:gd name="connsiteY21" fmla="*/ 708900 h 784502"/>
                      <a:gd name="connsiteX22" fmla="*/ 538258 w 597323"/>
                      <a:gd name="connsiteY22" fmla="*/ 708900 h 784502"/>
                      <a:gd name="connsiteX23" fmla="*/ 549185 w 597323"/>
                      <a:gd name="connsiteY23" fmla="*/ 710427 h 784502"/>
                      <a:gd name="connsiteX24" fmla="*/ 549185 w 597323"/>
                      <a:gd name="connsiteY24" fmla="*/ 710427 h 784502"/>
                      <a:gd name="connsiteX25" fmla="*/ 547658 w 597323"/>
                      <a:gd name="connsiteY25" fmla="*/ 721353 h 784502"/>
                      <a:gd name="connsiteX26" fmla="*/ 547658 w 597323"/>
                      <a:gd name="connsiteY26" fmla="*/ 721353 h 784502"/>
                      <a:gd name="connsiteX27" fmla="*/ 542998 w 597323"/>
                      <a:gd name="connsiteY27" fmla="*/ 722960 h 784502"/>
                      <a:gd name="connsiteX28" fmla="*/ 542998 w 597323"/>
                      <a:gd name="connsiteY28" fmla="*/ 722960 h 784502"/>
                      <a:gd name="connsiteX29" fmla="*/ 536732 w 597323"/>
                      <a:gd name="connsiteY29" fmla="*/ 719827 h 784502"/>
                      <a:gd name="connsiteX30" fmla="*/ 513432 w 597323"/>
                      <a:gd name="connsiteY30" fmla="*/ 689056 h 784502"/>
                      <a:gd name="connsiteX31" fmla="*/ 514959 w 597323"/>
                      <a:gd name="connsiteY31" fmla="*/ 678129 h 784502"/>
                      <a:gd name="connsiteX32" fmla="*/ 514959 w 597323"/>
                      <a:gd name="connsiteY32" fmla="*/ 678129 h 784502"/>
                      <a:gd name="connsiteX33" fmla="*/ 525886 w 597323"/>
                      <a:gd name="connsiteY33" fmla="*/ 679736 h 784502"/>
                      <a:gd name="connsiteX34" fmla="*/ 525886 w 597323"/>
                      <a:gd name="connsiteY34" fmla="*/ 679736 h 784502"/>
                      <a:gd name="connsiteX35" fmla="*/ 524359 w 597323"/>
                      <a:gd name="connsiteY35" fmla="*/ 690663 h 784502"/>
                      <a:gd name="connsiteX36" fmla="*/ 524359 w 597323"/>
                      <a:gd name="connsiteY36" fmla="*/ 690663 h 784502"/>
                      <a:gd name="connsiteX37" fmla="*/ 519699 w 597323"/>
                      <a:gd name="connsiteY37" fmla="*/ 692189 h 784502"/>
                      <a:gd name="connsiteX38" fmla="*/ 519699 w 597323"/>
                      <a:gd name="connsiteY38" fmla="*/ 692189 h 784502"/>
                      <a:gd name="connsiteX39" fmla="*/ 513432 w 597323"/>
                      <a:gd name="connsiteY39" fmla="*/ 689056 h 784502"/>
                      <a:gd name="connsiteX40" fmla="*/ 490213 w 597323"/>
                      <a:gd name="connsiteY40" fmla="*/ 658285 h 784502"/>
                      <a:gd name="connsiteX41" fmla="*/ 491740 w 597323"/>
                      <a:gd name="connsiteY41" fmla="*/ 647278 h 784502"/>
                      <a:gd name="connsiteX42" fmla="*/ 491740 w 597323"/>
                      <a:gd name="connsiteY42" fmla="*/ 647278 h 784502"/>
                      <a:gd name="connsiteX43" fmla="*/ 502666 w 597323"/>
                      <a:gd name="connsiteY43" fmla="*/ 648884 h 784502"/>
                      <a:gd name="connsiteX44" fmla="*/ 502666 w 597323"/>
                      <a:gd name="connsiteY44" fmla="*/ 648884 h 784502"/>
                      <a:gd name="connsiteX45" fmla="*/ 501140 w 597323"/>
                      <a:gd name="connsiteY45" fmla="*/ 659811 h 784502"/>
                      <a:gd name="connsiteX46" fmla="*/ 501140 w 597323"/>
                      <a:gd name="connsiteY46" fmla="*/ 659811 h 784502"/>
                      <a:gd name="connsiteX47" fmla="*/ 496480 w 597323"/>
                      <a:gd name="connsiteY47" fmla="*/ 661418 h 784502"/>
                      <a:gd name="connsiteX48" fmla="*/ 496480 w 597323"/>
                      <a:gd name="connsiteY48" fmla="*/ 661418 h 784502"/>
                      <a:gd name="connsiteX49" fmla="*/ 490213 w 597323"/>
                      <a:gd name="connsiteY49" fmla="*/ 658285 h 784502"/>
                      <a:gd name="connsiteX50" fmla="*/ 466914 w 597323"/>
                      <a:gd name="connsiteY50" fmla="*/ 627594 h 784502"/>
                      <a:gd name="connsiteX51" fmla="*/ 468440 w 597323"/>
                      <a:gd name="connsiteY51" fmla="*/ 616587 h 784502"/>
                      <a:gd name="connsiteX52" fmla="*/ 468440 w 597323"/>
                      <a:gd name="connsiteY52" fmla="*/ 616587 h 784502"/>
                      <a:gd name="connsiteX53" fmla="*/ 479367 w 597323"/>
                      <a:gd name="connsiteY53" fmla="*/ 618113 h 784502"/>
                      <a:gd name="connsiteX54" fmla="*/ 479367 w 597323"/>
                      <a:gd name="connsiteY54" fmla="*/ 618113 h 784502"/>
                      <a:gd name="connsiteX55" fmla="*/ 477841 w 597323"/>
                      <a:gd name="connsiteY55" fmla="*/ 629040 h 784502"/>
                      <a:gd name="connsiteX56" fmla="*/ 477841 w 597323"/>
                      <a:gd name="connsiteY56" fmla="*/ 629040 h 784502"/>
                      <a:gd name="connsiteX57" fmla="*/ 473181 w 597323"/>
                      <a:gd name="connsiteY57" fmla="*/ 630566 h 784502"/>
                      <a:gd name="connsiteX58" fmla="*/ 473181 w 597323"/>
                      <a:gd name="connsiteY58" fmla="*/ 630566 h 784502"/>
                      <a:gd name="connsiteX59" fmla="*/ 466914 w 597323"/>
                      <a:gd name="connsiteY59" fmla="*/ 627513 h 784502"/>
                      <a:gd name="connsiteX60" fmla="*/ 443695 w 597323"/>
                      <a:gd name="connsiteY60" fmla="*/ 596822 h 784502"/>
                      <a:gd name="connsiteX61" fmla="*/ 445221 w 597323"/>
                      <a:gd name="connsiteY61" fmla="*/ 585896 h 784502"/>
                      <a:gd name="connsiteX62" fmla="*/ 445221 w 597323"/>
                      <a:gd name="connsiteY62" fmla="*/ 585896 h 784502"/>
                      <a:gd name="connsiteX63" fmla="*/ 456148 w 597323"/>
                      <a:gd name="connsiteY63" fmla="*/ 587422 h 784502"/>
                      <a:gd name="connsiteX64" fmla="*/ 456148 w 597323"/>
                      <a:gd name="connsiteY64" fmla="*/ 587422 h 784502"/>
                      <a:gd name="connsiteX65" fmla="*/ 454622 w 597323"/>
                      <a:gd name="connsiteY65" fmla="*/ 598349 h 784502"/>
                      <a:gd name="connsiteX66" fmla="*/ 454622 w 597323"/>
                      <a:gd name="connsiteY66" fmla="*/ 598349 h 784502"/>
                      <a:gd name="connsiteX67" fmla="*/ 449881 w 597323"/>
                      <a:gd name="connsiteY67" fmla="*/ 599956 h 784502"/>
                      <a:gd name="connsiteX68" fmla="*/ 449881 w 597323"/>
                      <a:gd name="connsiteY68" fmla="*/ 599956 h 784502"/>
                      <a:gd name="connsiteX69" fmla="*/ 443695 w 597323"/>
                      <a:gd name="connsiteY69" fmla="*/ 596822 h 784502"/>
                      <a:gd name="connsiteX70" fmla="*/ 420396 w 597323"/>
                      <a:gd name="connsiteY70" fmla="*/ 566051 h 784502"/>
                      <a:gd name="connsiteX71" fmla="*/ 421922 w 597323"/>
                      <a:gd name="connsiteY71" fmla="*/ 555125 h 784502"/>
                      <a:gd name="connsiteX72" fmla="*/ 421922 w 597323"/>
                      <a:gd name="connsiteY72" fmla="*/ 555125 h 784502"/>
                      <a:gd name="connsiteX73" fmla="*/ 432849 w 597323"/>
                      <a:gd name="connsiteY73" fmla="*/ 556651 h 784502"/>
                      <a:gd name="connsiteX74" fmla="*/ 432849 w 597323"/>
                      <a:gd name="connsiteY74" fmla="*/ 556651 h 784502"/>
                      <a:gd name="connsiteX75" fmla="*/ 431322 w 597323"/>
                      <a:gd name="connsiteY75" fmla="*/ 567578 h 784502"/>
                      <a:gd name="connsiteX76" fmla="*/ 431322 w 597323"/>
                      <a:gd name="connsiteY76" fmla="*/ 567578 h 784502"/>
                      <a:gd name="connsiteX77" fmla="*/ 426582 w 597323"/>
                      <a:gd name="connsiteY77" fmla="*/ 569185 h 784502"/>
                      <a:gd name="connsiteX78" fmla="*/ 426582 w 597323"/>
                      <a:gd name="connsiteY78" fmla="*/ 569185 h 784502"/>
                      <a:gd name="connsiteX79" fmla="*/ 420315 w 597323"/>
                      <a:gd name="connsiteY79" fmla="*/ 566051 h 784502"/>
                      <a:gd name="connsiteX80" fmla="*/ 397096 w 597323"/>
                      <a:gd name="connsiteY80" fmla="*/ 535280 h 784502"/>
                      <a:gd name="connsiteX81" fmla="*/ 398703 w 597323"/>
                      <a:gd name="connsiteY81" fmla="*/ 524353 h 784502"/>
                      <a:gd name="connsiteX82" fmla="*/ 398703 w 597323"/>
                      <a:gd name="connsiteY82" fmla="*/ 524353 h 784502"/>
                      <a:gd name="connsiteX83" fmla="*/ 409630 w 597323"/>
                      <a:gd name="connsiteY83" fmla="*/ 525960 h 784502"/>
                      <a:gd name="connsiteX84" fmla="*/ 409630 w 597323"/>
                      <a:gd name="connsiteY84" fmla="*/ 525960 h 784502"/>
                      <a:gd name="connsiteX85" fmla="*/ 408103 w 597323"/>
                      <a:gd name="connsiteY85" fmla="*/ 536887 h 784502"/>
                      <a:gd name="connsiteX86" fmla="*/ 408103 w 597323"/>
                      <a:gd name="connsiteY86" fmla="*/ 536887 h 784502"/>
                      <a:gd name="connsiteX87" fmla="*/ 403363 w 597323"/>
                      <a:gd name="connsiteY87" fmla="*/ 538494 h 784502"/>
                      <a:gd name="connsiteX88" fmla="*/ 403363 w 597323"/>
                      <a:gd name="connsiteY88" fmla="*/ 538494 h 784502"/>
                      <a:gd name="connsiteX89" fmla="*/ 397096 w 597323"/>
                      <a:gd name="connsiteY89" fmla="*/ 535360 h 784502"/>
                      <a:gd name="connsiteX90" fmla="*/ 373877 w 597323"/>
                      <a:gd name="connsiteY90" fmla="*/ 504509 h 784502"/>
                      <a:gd name="connsiteX91" fmla="*/ 375404 w 597323"/>
                      <a:gd name="connsiteY91" fmla="*/ 493582 h 784502"/>
                      <a:gd name="connsiteX92" fmla="*/ 375404 w 597323"/>
                      <a:gd name="connsiteY92" fmla="*/ 493582 h 784502"/>
                      <a:gd name="connsiteX93" fmla="*/ 386330 w 597323"/>
                      <a:gd name="connsiteY93" fmla="*/ 495109 h 784502"/>
                      <a:gd name="connsiteX94" fmla="*/ 386330 w 597323"/>
                      <a:gd name="connsiteY94" fmla="*/ 495109 h 784502"/>
                      <a:gd name="connsiteX95" fmla="*/ 384804 w 597323"/>
                      <a:gd name="connsiteY95" fmla="*/ 506035 h 784502"/>
                      <a:gd name="connsiteX96" fmla="*/ 384804 w 597323"/>
                      <a:gd name="connsiteY96" fmla="*/ 506035 h 784502"/>
                      <a:gd name="connsiteX97" fmla="*/ 380144 w 597323"/>
                      <a:gd name="connsiteY97" fmla="*/ 507642 h 784502"/>
                      <a:gd name="connsiteX98" fmla="*/ 380144 w 597323"/>
                      <a:gd name="connsiteY98" fmla="*/ 507642 h 784502"/>
                      <a:gd name="connsiteX99" fmla="*/ 373877 w 597323"/>
                      <a:gd name="connsiteY99" fmla="*/ 504509 h 784502"/>
                      <a:gd name="connsiteX100" fmla="*/ 350578 w 597323"/>
                      <a:gd name="connsiteY100" fmla="*/ 473818 h 784502"/>
                      <a:gd name="connsiteX101" fmla="*/ 352185 w 597323"/>
                      <a:gd name="connsiteY101" fmla="*/ 462891 h 784502"/>
                      <a:gd name="connsiteX102" fmla="*/ 352185 w 597323"/>
                      <a:gd name="connsiteY102" fmla="*/ 462891 h 784502"/>
                      <a:gd name="connsiteX103" fmla="*/ 363111 w 597323"/>
                      <a:gd name="connsiteY103" fmla="*/ 464418 h 784502"/>
                      <a:gd name="connsiteX104" fmla="*/ 363111 w 597323"/>
                      <a:gd name="connsiteY104" fmla="*/ 464418 h 784502"/>
                      <a:gd name="connsiteX105" fmla="*/ 361504 w 597323"/>
                      <a:gd name="connsiteY105" fmla="*/ 475344 h 784502"/>
                      <a:gd name="connsiteX106" fmla="*/ 361504 w 597323"/>
                      <a:gd name="connsiteY106" fmla="*/ 475344 h 784502"/>
                      <a:gd name="connsiteX107" fmla="*/ 356845 w 597323"/>
                      <a:gd name="connsiteY107" fmla="*/ 476871 h 784502"/>
                      <a:gd name="connsiteX108" fmla="*/ 356845 w 597323"/>
                      <a:gd name="connsiteY108" fmla="*/ 476871 h 784502"/>
                      <a:gd name="connsiteX109" fmla="*/ 350578 w 597323"/>
                      <a:gd name="connsiteY109" fmla="*/ 473818 h 784502"/>
                      <a:gd name="connsiteX110" fmla="*/ 327359 w 597323"/>
                      <a:gd name="connsiteY110" fmla="*/ 443047 h 784502"/>
                      <a:gd name="connsiteX111" fmla="*/ 328885 w 597323"/>
                      <a:gd name="connsiteY111" fmla="*/ 432120 h 784502"/>
                      <a:gd name="connsiteX112" fmla="*/ 328885 w 597323"/>
                      <a:gd name="connsiteY112" fmla="*/ 432120 h 784502"/>
                      <a:gd name="connsiteX113" fmla="*/ 339812 w 597323"/>
                      <a:gd name="connsiteY113" fmla="*/ 433646 h 784502"/>
                      <a:gd name="connsiteX114" fmla="*/ 339812 w 597323"/>
                      <a:gd name="connsiteY114" fmla="*/ 433646 h 784502"/>
                      <a:gd name="connsiteX115" fmla="*/ 338285 w 597323"/>
                      <a:gd name="connsiteY115" fmla="*/ 444573 h 784502"/>
                      <a:gd name="connsiteX116" fmla="*/ 338285 w 597323"/>
                      <a:gd name="connsiteY116" fmla="*/ 444573 h 784502"/>
                      <a:gd name="connsiteX117" fmla="*/ 333625 w 597323"/>
                      <a:gd name="connsiteY117" fmla="*/ 446180 h 784502"/>
                      <a:gd name="connsiteX118" fmla="*/ 333625 w 597323"/>
                      <a:gd name="connsiteY118" fmla="*/ 446180 h 784502"/>
                      <a:gd name="connsiteX119" fmla="*/ 327359 w 597323"/>
                      <a:gd name="connsiteY119" fmla="*/ 443047 h 784502"/>
                      <a:gd name="connsiteX120" fmla="*/ 304059 w 597323"/>
                      <a:gd name="connsiteY120" fmla="*/ 412275 h 784502"/>
                      <a:gd name="connsiteX121" fmla="*/ 305666 w 597323"/>
                      <a:gd name="connsiteY121" fmla="*/ 401349 h 784502"/>
                      <a:gd name="connsiteX122" fmla="*/ 305666 w 597323"/>
                      <a:gd name="connsiteY122" fmla="*/ 401349 h 784502"/>
                      <a:gd name="connsiteX123" fmla="*/ 316593 w 597323"/>
                      <a:gd name="connsiteY123" fmla="*/ 402956 h 784502"/>
                      <a:gd name="connsiteX124" fmla="*/ 316593 w 597323"/>
                      <a:gd name="connsiteY124" fmla="*/ 402956 h 784502"/>
                      <a:gd name="connsiteX125" fmla="*/ 314986 w 597323"/>
                      <a:gd name="connsiteY125" fmla="*/ 413882 h 784502"/>
                      <a:gd name="connsiteX126" fmla="*/ 314986 w 597323"/>
                      <a:gd name="connsiteY126" fmla="*/ 413882 h 784502"/>
                      <a:gd name="connsiteX127" fmla="*/ 310326 w 597323"/>
                      <a:gd name="connsiteY127" fmla="*/ 415489 h 784502"/>
                      <a:gd name="connsiteX128" fmla="*/ 310326 w 597323"/>
                      <a:gd name="connsiteY128" fmla="*/ 415489 h 784502"/>
                      <a:gd name="connsiteX129" fmla="*/ 304059 w 597323"/>
                      <a:gd name="connsiteY129" fmla="*/ 412356 h 784502"/>
                      <a:gd name="connsiteX130" fmla="*/ 280760 w 597323"/>
                      <a:gd name="connsiteY130" fmla="*/ 381504 h 784502"/>
                      <a:gd name="connsiteX131" fmla="*/ 282287 w 597323"/>
                      <a:gd name="connsiteY131" fmla="*/ 370578 h 784502"/>
                      <a:gd name="connsiteX132" fmla="*/ 282287 w 597323"/>
                      <a:gd name="connsiteY132" fmla="*/ 370578 h 784502"/>
                      <a:gd name="connsiteX133" fmla="*/ 293293 w 597323"/>
                      <a:gd name="connsiteY133" fmla="*/ 372104 h 784502"/>
                      <a:gd name="connsiteX134" fmla="*/ 293293 w 597323"/>
                      <a:gd name="connsiteY134" fmla="*/ 372104 h 784502"/>
                      <a:gd name="connsiteX135" fmla="*/ 291767 w 597323"/>
                      <a:gd name="connsiteY135" fmla="*/ 383031 h 784502"/>
                      <a:gd name="connsiteX136" fmla="*/ 291767 w 597323"/>
                      <a:gd name="connsiteY136" fmla="*/ 383031 h 784502"/>
                      <a:gd name="connsiteX137" fmla="*/ 287107 w 597323"/>
                      <a:gd name="connsiteY137" fmla="*/ 384637 h 784502"/>
                      <a:gd name="connsiteX138" fmla="*/ 287107 w 597323"/>
                      <a:gd name="connsiteY138" fmla="*/ 384637 h 784502"/>
                      <a:gd name="connsiteX139" fmla="*/ 280840 w 597323"/>
                      <a:gd name="connsiteY139" fmla="*/ 381504 h 784502"/>
                      <a:gd name="connsiteX140" fmla="*/ 257541 w 597323"/>
                      <a:gd name="connsiteY140" fmla="*/ 350813 h 784502"/>
                      <a:gd name="connsiteX141" fmla="*/ 259067 w 597323"/>
                      <a:gd name="connsiteY141" fmla="*/ 339887 h 784502"/>
                      <a:gd name="connsiteX142" fmla="*/ 259067 w 597323"/>
                      <a:gd name="connsiteY142" fmla="*/ 339887 h 784502"/>
                      <a:gd name="connsiteX143" fmla="*/ 269994 w 597323"/>
                      <a:gd name="connsiteY143" fmla="*/ 341413 h 784502"/>
                      <a:gd name="connsiteX144" fmla="*/ 269994 w 597323"/>
                      <a:gd name="connsiteY144" fmla="*/ 341413 h 784502"/>
                      <a:gd name="connsiteX145" fmla="*/ 268468 w 597323"/>
                      <a:gd name="connsiteY145" fmla="*/ 352340 h 784502"/>
                      <a:gd name="connsiteX146" fmla="*/ 268468 w 597323"/>
                      <a:gd name="connsiteY146" fmla="*/ 352340 h 784502"/>
                      <a:gd name="connsiteX147" fmla="*/ 263808 w 597323"/>
                      <a:gd name="connsiteY147" fmla="*/ 353866 h 784502"/>
                      <a:gd name="connsiteX148" fmla="*/ 263808 w 597323"/>
                      <a:gd name="connsiteY148" fmla="*/ 353866 h 784502"/>
                      <a:gd name="connsiteX149" fmla="*/ 257541 w 597323"/>
                      <a:gd name="connsiteY149" fmla="*/ 350813 h 784502"/>
                      <a:gd name="connsiteX150" fmla="*/ 234242 w 597323"/>
                      <a:gd name="connsiteY150" fmla="*/ 320042 h 784502"/>
                      <a:gd name="connsiteX151" fmla="*/ 235768 w 597323"/>
                      <a:gd name="connsiteY151" fmla="*/ 309115 h 784502"/>
                      <a:gd name="connsiteX152" fmla="*/ 235768 w 597323"/>
                      <a:gd name="connsiteY152" fmla="*/ 309115 h 784502"/>
                      <a:gd name="connsiteX153" fmla="*/ 246695 w 597323"/>
                      <a:gd name="connsiteY153" fmla="*/ 310642 h 784502"/>
                      <a:gd name="connsiteX154" fmla="*/ 246695 w 597323"/>
                      <a:gd name="connsiteY154" fmla="*/ 310642 h 784502"/>
                      <a:gd name="connsiteX155" fmla="*/ 245168 w 597323"/>
                      <a:gd name="connsiteY155" fmla="*/ 321569 h 784502"/>
                      <a:gd name="connsiteX156" fmla="*/ 245168 w 597323"/>
                      <a:gd name="connsiteY156" fmla="*/ 321569 h 784502"/>
                      <a:gd name="connsiteX157" fmla="*/ 240428 w 597323"/>
                      <a:gd name="connsiteY157" fmla="*/ 323175 h 784502"/>
                      <a:gd name="connsiteX158" fmla="*/ 240428 w 597323"/>
                      <a:gd name="connsiteY158" fmla="*/ 323175 h 784502"/>
                      <a:gd name="connsiteX159" fmla="*/ 234242 w 597323"/>
                      <a:gd name="connsiteY159" fmla="*/ 320122 h 784502"/>
                      <a:gd name="connsiteX160" fmla="*/ 211023 w 597323"/>
                      <a:gd name="connsiteY160" fmla="*/ 289271 h 784502"/>
                      <a:gd name="connsiteX161" fmla="*/ 212549 w 597323"/>
                      <a:gd name="connsiteY161" fmla="*/ 278344 h 784502"/>
                      <a:gd name="connsiteX162" fmla="*/ 212549 w 597323"/>
                      <a:gd name="connsiteY162" fmla="*/ 278344 h 784502"/>
                      <a:gd name="connsiteX163" fmla="*/ 223476 w 597323"/>
                      <a:gd name="connsiteY163" fmla="*/ 279951 h 784502"/>
                      <a:gd name="connsiteX164" fmla="*/ 223476 w 597323"/>
                      <a:gd name="connsiteY164" fmla="*/ 279951 h 784502"/>
                      <a:gd name="connsiteX165" fmla="*/ 221949 w 597323"/>
                      <a:gd name="connsiteY165" fmla="*/ 290797 h 784502"/>
                      <a:gd name="connsiteX166" fmla="*/ 221949 w 597323"/>
                      <a:gd name="connsiteY166" fmla="*/ 290797 h 784502"/>
                      <a:gd name="connsiteX167" fmla="*/ 217209 w 597323"/>
                      <a:gd name="connsiteY167" fmla="*/ 292484 h 784502"/>
                      <a:gd name="connsiteX168" fmla="*/ 217209 w 597323"/>
                      <a:gd name="connsiteY168" fmla="*/ 292484 h 784502"/>
                      <a:gd name="connsiteX169" fmla="*/ 211023 w 597323"/>
                      <a:gd name="connsiteY169" fmla="*/ 289351 h 784502"/>
                      <a:gd name="connsiteX170" fmla="*/ 187723 w 597323"/>
                      <a:gd name="connsiteY170" fmla="*/ 258500 h 784502"/>
                      <a:gd name="connsiteX171" fmla="*/ 189250 w 597323"/>
                      <a:gd name="connsiteY171" fmla="*/ 247573 h 784502"/>
                      <a:gd name="connsiteX172" fmla="*/ 189250 w 597323"/>
                      <a:gd name="connsiteY172" fmla="*/ 247573 h 784502"/>
                      <a:gd name="connsiteX173" fmla="*/ 200176 w 597323"/>
                      <a:gd name="connsiteY173" fmla="*/ 249099 h 784502"/>
                      <a:gd name="connsiteX174" fmla="*/ 200176 w 597323"/>
                      <a:gd name="connsiteY174" fmla="*/ 249099 h 784502"/>
                      <a:gd name="connsiteX175" fmla="*/ 198650 w 597323"/>
                      <a:gd name="connsiteY175" fmla="*/ 260026 h 784502"/>
                      <a:gd name="connsiteX176" fmla="*/ 198650 w 597323"/>
                      <a:gd name="connsiteY176" fmla="*/ 260026 h 784502"/>
                      <a:gd name="connsiteX177" fmla="*/ 193910 w 597323"/>
                      <a:gd name="connsiteY177" fmla="*/ 261633 h 784502"/>
                      <a:gd name="connsiteX178" fmla="*/ 193910 w 597323"/>
                      <a:gd name="connsiteY178" fmla="*/ 261633 h 784502"/>
                      <a:gd name="connsiteX179" fmla="*/ 187643 w 597323"/>
                      <a:gd name="connsiteY179" fmla="*/ 258500 h 784502"/>
                      <a:gd name="connsiteX180" fmla="*/ 164424 w 597323"/>
                      <a:gd name="connsiteY180" fmla="*/ 227809 h 784502"/>
                      <a:gd name="connsiteX181" fmla="*/ 166031 w 597323"/>
                      <a:gd name="connsiteY181" fmla="*/ 216802 h 784502"/>
                      <a:gd name="connsiteX182" fmla="*/ 166031 w 597323"/>
                      <a:gd name="connsiteY182" fmla="*/ 216802 h 784502"/>
                      <a:gd name="connsiteX183" fmla="*/ 176957 w 597323"/>
                      <a:gd name="connsiteY183" fmla="*/ 218328 h 784502"/>
                      <a:gd name="connsiteX184" fmla="*/ 176957 w 597323"/>
                      <a:gd name="connsiteY184" fmla="*/ 218328 h 784502"/>
                      <a:gd name="connsiteX185" fmla="*/ 175431 w 597323"/>
                      <a:gd name="connsiteY185" fmla="*/ 229255 h 784502"/>
                      <a:gd name="connsiteX186" fmla="*/ 175431 w 597323"/>
                      <a:gd name="connsiteY186" fmla="*/ 229255 h 784502"/>
                      <a:gd name="connsiteX187" fmla="*/ 170691 w 597323"/>
                      <a:gd name="connsiteY187" fmla="*/ 230781 h 784502"/>
                      <a:gd name="connsiteX188" fmla="*/ 170691 w 597323"/>
                      <a:gd name="connsiteY188" fmla="*/ 230781 h 784502"/>
                      <a:gd name="connsiteX189" fmla="*/ 164424 w 597323"/>
                      <a:gd name="connsiteY189" fmla="*/ 227728 h 784502"/>
                      <a:gd name="connsiteX190" fmla="*/ 141205 w 597323"/>
                      <a:gd name="connsiteY190" fmla="*/ 197037 h 784502"/>
                      <a:gd name="connsiteX191" fmla="*/ 142731 w 597323"/>
                      <a:gd name="connsiteY191" fmla="*/ 186111 h 784502"/>
                      <a:gd name="connsiteX192" fmla="*/ 142731 w 597323"/>
                      <a:gd name="connsiteY192" fmla="*/ 186111 h 784502"/>
                      <a:gd name="connsiteX193" fmla="*/ 153658 w 597323"/>
                      <a:gd name="connsiteY193" fmla="*/ 187637 h 784502"/>
                      <a:gd name="connsiteX194" fmla="*/ 153658 w 597323"/>
                      <a:gd name="connsiteY194" fmla="*/ 187637 h 784502"/>
                      <a:gd name="connsiteX195" fmla="*/ 152131 w 597323"/>
                      <a:gd name="connsiteY195" fmla="*/ 198564 h 784502"/>
                      <a:gd name="connsiteX196" fmla="*/ 152131 w 597323"/>
                      <a:gd name="connsiteY196" fmla="*/ 198564 h 784502"/>
                      <a:gd name="connsiteX197" fmla="*/ 147472 w 597323"/>
                      <a:gd name="connsiteY197" fmla="*/ 200171 h 784502"/>
                      <a:gd name="connsiteX198" fmla="*/ 147472 w 597323"/>
                      <a:gd name="connsiteY198" fmla="*/ 200171 h 784502"/>
                      <a:gd name="connsiteX199" fmla="*/ 141205 w 597323"/>
                      <a:gd name="connsiteY199" fmla="*/ 197118 h 784502"/>
                      <a:gd name="connsiteX200" fmla="*/ 117905 w 597323"/>
                      <a:gd name="connsiteY200" fmla="*/ 166266 h 784502"/>
                      <a:gd name="connsiteX201" fmla="*/ 119512 w 597323"/>
                      <a:gd name="connsiteY201" fmla="*/ 155340 h 784502"/>
                      <a:gd name="connsiteX202" fmla="*/ 119512 w 597323"/>
                      <a:gd name="connsiteY202" fmla="*/ 155340 h 784502"/>
                      <a:gd name="connsiteX203" fmla="*/ 130439 w 597323"/>
                      <a:gd name="connsiteY203" fmla="*/ 156866 h 784502"/>
                      <a:gd name="connsiteX204" fmla="*/ 130439 w 597323"/>
                      <a:gd name="connsiteY204" fmla="*/ 156866 h 784502"/>
                      <a:gd name="connsiteX205" fmla="*/ 128832 w 597323"/>
                      <a:gd name="connsiteY205" fmla="*/ 167793 h 784502"/>
                      <a:gd name="connsiteX206" fmla="*/ 128832 w 597323"/>
                      <a:gd name="connsiteY206" fmla="*/ 167793 h 784502"/>
                      <a:gd name="connsiteX207" fmla="*/ 124172 w 597323"/>
                      <a:gd name="connsiteY207" fmla="*/ 169400 h 784502"/>
                      <a:gd name="connsiteX208" fmla="*/ 124172 w 597323"/>
                      <a:gd name="connsiteY208" fmla="*/ 169400 h 784502"/>
                      <a:gd name="connsiteX209" fmla="*/ 117905 w 597323"/>
                      <a:gd name="connsiteY209" fmla="*/ 166266 h 784502"/>
                      <a:gd name="connsiteX210" fmla="*/ 94606 w 597323"/>
                      <a:gd name="connsiteY210" fmla="*/ 135495 h 784502"/>
                      <a:gd name="connsiteX211" fmla="*/ 96213 w 597323"/>
                      <a:gd name="connsiteY211" fmla="*/ 124488 h 784502"/>
                      <a:gd name="connsiteX212" fmla="*/ 96213 w 597323"/>
                      <a:gd name="connsiteY212" fmla="*/ 124488 h 784502"/>
                      <a:gd name="connsiteX213" fmla="*/ 107140 w 597323"/>
                      <a:gd name="connsiteY213" fmla="*/ 126095 h 784502"/>
                      <a:gd name="connsiteX214" fmla="*/ 107140 w 597323"/>
                      <a:gd name="connsiteY214" fmla="*/ 126095 h 784502"/>
                      <a:gd name="connsiteX215" fmla="*/ 105613 w 597323"/>
                      <a:gd name="connsiteY215" fmla="*/ 137021 h 784502"/>
                      <a:gd name="connsiteX216" fmla="*/ 105613 w 597323"/>
                      <a:gd name="connsiteY216" fmla="*/ 137021 h 784502"/>
                      <a:gd name="connsiteX217" fmla="*/ 100953 w 597323"/>
                      <a:gd name="connsiteY217" fmla="*/ 138628 h 784502"/>
                      <a:gd name="connsiteX218" fmla="*/ 100953 w 597323"/>
                      <a:gd name="connsiteY218" fmla="*/ 138628 h 784502"/>
                      <a:gd name="connsiteX219" fmla="*/ 94686 w 597323"/>
                      <a:gd name="connsiteY219" fmla="*/ 135495 h 784502"/>
                      <a:gd name="connsiteX220" fmla="*/ 71387 w 597323"/>
                      <a:gd name="connsiteY220" fmla="*/ 104724 h 784502"/>
                      <a:gd name="connsiteX221" fmla="*/ 72914 w 597323"/>
                      <a:gd name="connsiteY221" fmla="*/ 93797 h 784502"/>
                      <a:gd name="connsiteX222" fmla="*/ 72914 w 597323"/>
                      <a:gd name="connsiteY222" fmla="*/ 93797 h 784502"/>
                      <a:gd name="connsiteX223" fmla="*/ 83840 w 597323"/>
                      <a:gd name="connsiteY223" fmla="*/ 95324 h 784502"/>
                      <a:gd name="connsiteX224" fmla="*/ 83840 w 597323"/>
                      <a:gd name="connsiteY224" fmla="*/ 95324 h 784502"/>
                      <a:gd name="connsiteX225" fmla="*/ 82233 w 597323"/>
                      <a:gd name="connsiteY225" fmla="*/ 106250 h 784502"/>
                      <a:gd name="connsiteX226" fmla="*/ 82233 w 597323"/>
                      <a:gd name="connsiteY226" fmla="*/ 106250 h 784502"/>
                      <a:gd name="connsiteX227" fmla="*/ 77573 w 597323"/>
                      <a:gd name="connsiteY227" fmla="*/ 107777 h 784502"/>
                      <a:gd name="connsiteX228" fmla="*/ 77573 w 597323"/>
                      <a:gd name="connsiteY228" fmla="*/ 107777 h 784502"/>
                      <a:gd name="connsiteX229" fmla="*/ 71307 w 597323"/>
                      <a:gd name="connsiteY229" fmla="*/ 104643 h 784502"/>
                      <a:gd name="connsiteX230" fmla="*/ 48088 w 597323"/>
                      <a:gd name="connsiteY230" fmla="*/ 74033 h 784502"/>
                      <a:gd name="connsiteX231" fmla="*/ 49614 w 597323"/>
                      <a:gd name="connsiteY231" fmla="*/ 63106 h 784502"/>
                      <a:gd name="connsiteX232" fmla="*/ 49614 w 597323"/>
                      <a:gd name="connsiteY232" fmla="*/ 63106 h 784502"/>
                      <a:gd name="connsiteX233" fmla="*/ 60621 w 597323"/>
                      <a:gd name="connsiteY233" fmla="*/ 64633 h 784502"/>
                      <a:gd name="connsiteX234" fmla="*/ 60621 w 597323"/>
                      <a:gd name="connsiteY234" fmla="*/ 64633 h 784502"/>
                      <a:gd name="connsiteX235" fmla="*/ 59095 w 597323"/>
                      <a:gd name="connsiteY235" fmla="*/ 75559 h 784502"/>
                      <a:gd name="connsiteX236" fmla="*/ 59095 w 597323"/>
                      <a:gd name="connsiteY236" fmla="*/ 75559 h 784502"/>
                      <a:gd name="connsiteX237" fmla="*/ 54435 w 597323"/>
                      <a:gd name="connsiteY237" fmla="*/ 77166 h 784502"/>
                      <a:gd name="connsiteX238" fmla="*/ 54435 w 597323"/>
                      <a:gd name="connsiteY238" fmla="*/ 77166 h 784502"/>
                      <a:gd name="connsiteX239" fmla="*/ 48168 w 597323"/>
                      <a:gd name="connsiteY239" fmla="*/ 74113 h 784502"/>
                      <a:gd name="connsiteX240" fmla="*/ 24869 w 597323"/>
                      <a:gd name="connsiteY240" fmla="*/ 43262 h 784502"/>
                      <a:gd name="connsiteX241" fmla="*/ 26395 w 597323"/>
                      <a:gd name="connsiteY241" fmla="*/ 32335 h 784502"/>
                      <a:gd name="connsiteX242" fmla="*/ 26395 w 597323"/>
                      <a:gd name="connsiteY242" fmla="*/ 32335 h 784502"/>
                      <a:gd name="connsiteX243" fmla="*/ 37322 w 597323"/>
                      <a:gd name="connsiteY243" fmla="*/ 33862 h 784502"/>
                      <a:gd name="connsiteX244" fmla="*/ 37322 w 597323"/>
                      <a:gd name="connsiteY244" fmla="*/ 33862 h 784502"/>
                      <a:gd name="connsiteX245" fmla="*/ 35795 w 597323"/>
                      <a:gd name="connsiteY245" fmla="*/ 44788 h 784502"/>
                      <a:gd name="connsiteX246" fmla="*/ 35795 w 597323"/>
                      <a:gd name="connsiteY246" fmla="*/ 44788 h 784502"/>
                      <a:gd name="connsiteX247" fmla="*/ 31135 w 597323"/>
                      <a:gd name="connsiteY247" fmla="*/ 46395 h 784502"/>
                      <a:gd name="connsiteX248" fmla="*/ 31135 w 597323"/>
                      <a:gd name="connsiteY248" fmla="*/ 46395 h 784502"/>
                      <a:gd name="connsiteX249" fmla="*/ 24869 w 597323"/>
                      <a:gd name="connsiteY249" fmla="*/ 43262 h 784502"/>
                      <a:gd name="connsiteX250" fmla="*/ 1569 w 597323"/>
                      <a:gd name="connsiteY250" fmla="*/ 12490 h 784502"/>
                      <a:gd name="connsiteX251" fmla="*/ 3096 w 597323"/>
                      <a:gd name="connsiteY251" fmla="*/ 1564 h 784502"/>
                      <a:gd name="connsiteX252" fmla="*/ 3096 w 597323"/>
                      <a:gd name="connsiteY252" fmla="*/ 1564 h 784502"/>
                      <a:gd name="connsiteX253" fmla="*/ 14022 w 597323"/>
                      <a:gd name="connsiteY253" fmla="*/ 3171 h 784502"/>
                      <a:gd name="connsiteX254" fmla="*/ 14022 w 597323"/>
                      <a:gd name="connsiteY254" fmla="*/ 3171 h 784502"/>
                      <a:gd name="connsiteX255" fmla="*/ 12496 w 597323"/>
                      <a:gd name="connsiteY255" fmla="*/ 14097 h 784502"/>
                      <a:gd name="connsiteX256" fmla="*/ 12496 w 597323"/>
                      <a:gd name="connsiteY256" fmla="*/ 14097 h 784502"/>
                      <a:gd name="connsiteX257" fmla="*/ 7836 w 597323"/>
                      <a:gd name="connsiteY257" fmla="*/ 15704 h 784502"/>
                      <a:gd name="connsiteX258" fmla="*/ 7836 w 597323"/>
                      <a:gd name="connsiteY258" fmla="*/ 15704 h 784502"/>
                      <a:gd name="connsiteX259" fmla="*/ 1569 w 597323"/>
                      <a:gd name="connsiteY259" fmla="*/ 12571 h 78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597323" h="784502">
                        <a:moveTo>
                          <a:pt x="583250" y="781289"/>
                        </a:moveTo>
                        <a:cubicBezTo>
                          <a:pt x="580679" y="777834"/>
                          <a:pt x="581322" y="773014"/>
                          <a:pt x="584857" y="770362"/>
                        </a:cubicBezTo>
                        <a:lnTo>
                          <a:pt x="584857" y="770362"/>
                        </a:lnTo>
                        <a:cubicBezTo>
                          <a:pt x="588312" y="767791"/>
                          <a:pt x="593132" y="768515"/>
                          <a:pt x="595784" y="771969"/>
                        </a:cubicBezTo>
                        <a:lnTo>
                          <a:pt x="595784" y="771969"/>
                        </a:lnTo>
                        <a:cubicBezTo>
                          <a:pt x="598355" y="775424"/>
                          <a:pt x="597631" y="780325"/>
                          <a:pt x="594177" y="782896"/>
                        </a:cubicBezTo>
                        <a:lnTo>
                          <a:pt x="594177" y="782896"/>
                        </a:lnTo>
                        <a:cubicBezTo>
                          <a:pt x="592731" y="784021"/>
                          <a:pt x="591124" y="784503"/>
                          <a:pt x="589517" y="784503"/>
                        </a:cubicBezTo>
                        <a:lnTo>
                          <a:pt x="589517" y="784503"/>
                        </a:lnTo>
                        <a:cubicBezTo>
                          <a:pt x="587187" y="784503"/>
                          <a:pt x="584857" y="783378"/>
                          <a:pt x="583250" y="781369"/>
                        </a:cubicBezTo>
                        <a:close/>
                        <a:moveTo>
                          <a:pt x="560031" y="750598"/>
                        </a:moveTo>
                        <a:cubicBezTo>
                          <a:pt x="557460" y="747143"/>
                          <a:pt x="558103" y="742243"/>
                          <a:pt x="561558" y="739591"/>
                        </a:cubicBezTo>
                        <a:lnTo>
                          <a:pt x="561558" y="739591"/>
                        </a:lnTo>
                        <a:cubicBezTo>
                          <a:pt x="565012" y="737020"/>
                          <a:pt x="569833" y="737743"/>
                          <a:pt x="572484" y="741118"/>
                        </a:cubicBezTo>
                        <a:lnTo>
                          <a:pt x="572484" y="741118"/>
                        </a:lnTo>
                        <a:cubicBezTo>
                          <a:pt x="575055" y="744572"/>
                          <a:pt x="574332" y="749473"/>
                          <a:pt x="570958" y="752044"/>
                        </a:cubicBezTo>
                        <a:lnTo>
                          <a:pt x="570958" y="752044"/>
                        </a:lnTo>
                        <a:cubicBezTo>
                          <a:pt x="569512" y="753169"/>
                          <a:pt x="567905" y="753571"/>
                          <a:pt x="566298" y="753571"/>
                        </a:cubicBezTo>
                        <a:lnTo>
                          <a:pt x="566298" y="753571"/>
                        </a:lnTo>
                        <a:cubicBezTo>
                          <a:pt x="563968" y="753571"/>
                          <a:pt x="561558" y="752526"/>
                          <a:pt x="560031" y="750518"/>
                        </a:cubicBezTo>
                        <a:close/>
                        <a:moveTo>
                          <a:pt x="536732" y="719827"/>
                        </a:moveTo>
                        <a:cubicBezTo>
                          <a:pt x="534161" y="716372"/>
                          <a:pt x="534803" y="711471"/>
                          <a:pt x="538258" y="708900"/>
                        </a:cubicBezTo>
                        <a:lnTo>
                          <a:pt x="538258" y="708900"/>
                        </a:lnTo>
                        <a:cubicBezTo>
                          <a:pt x="541713" y="706249"/>
                          <a:pt x="546614" y="706972"/>
                          <a:pt x="549185" y="710427"/>
                        </a:cubicBezTo>
                        <a:lnTo>
                          <a:pt x="549185" y="710427"/>
                        </a:lnTo>
                        <a:cubicBezTo>
                          <a:pt x="551836" y="713882"/>
                          <a:pt x="551113" y="718783"/>
                          <a:pt x="547658" y="721353"/>
                        </a:cubicBezTo>
                        <a:lnTo>
                          <a:pt x="547658" y="721353"/>
                        </a:lnTo>
                        <a:cubicBezTo>
                          <a:pt x="546212" y="722478"/>
                          <a:pt x="544605" y="722960"/>
                          <a:pt x="542998" y="722960"/>
                        </a:cubicBezTo>
                        <a:lnTo>
                          <a:pt x="542998" y="722960"/>
                        </a:lnTo>
                        <a:cubicBezTo>
                          <a:pt x="540588" y="722960"/>
                          <a:pt x="538339" y="721836"/>
                          <a:pt x="536732" y="719827"/>
                        </a:cubicBezTo>
                        <a:close/>
                        <a:moveTo>
                          <a:pt x="513432" y="689056"/>
                        </a:moveTo>
                        <a:cubicBezTo>
                          <a:pt x="510861" y="685601"/>
                          <a:pt x="511504" y="680700"/>
                          <a:pt x="514959" y="678129"/>
                        </a:cubicBezTo>
                        <a:lnTo>
                          <a:pt x="514959" y="678129"/>
                        </a:lnTo>
                        <a:cubicBezTo>
                          <a:pt x="518414" y="675558"/>
                          <a:pt x="523314" y="676201"/>
                          <a:pt x="525886" y="679736"/>
                        </a:cubicBezTo>
                        <a:lnTo>
                          <a:pt x="525886" y="679736"/>
                        </a:lnTo>
                        <a:cubicBezTo>
                          <a:pt x="528537" y="683110"/>
                          <a:pt x="527814" y="688011"/>
                          <a:pt x="524359" y="690663"/>
                        </a:cubicBezTo>
                        <a:lnTo>
                          <a:pt x="524359" y="690663"/>
                        </a:lnTo>
                        <a:cubicBezTo>
                          <a:pt x="522913" y="691707"/>
                          <a:pt x="521306" y="692189"/>
                          <a:pt x="519699" y="692189"/>
                        </a:cubicBezTo>
                        <a:lnTo>
                          <a:pt x="519699" y="692189"/>
                        </a:lnTo>
                        <a:cubicBezTo>
                          <a:pt x="517369" y="692189"/>
                          <a:pt x="515039" y="691064"/>
                          <a:pt x="513432" y="689056"/>
                        </a:cubicBezTo>
                        <a:close/>
                        <a:moveTo>
                          <a:pt x="490213" y="658285"/>
                        </a:moveTo>
                        <a:cubicBezTo>
                          <a:pt x="487562" y="654830"/>
                          <a:pt x="488285" y="650009"/>
                          <a:pt x="491740" y="647278"/>
                        </a:cubicBezTo>
                        <a:lnTo>
                          <a:pt x="491740" y="647278"/>
                        </a:lnTo>
                        <a:cubicBezTo>
                          <a:pt x="495195" y="644707"/>
                          <a:pt x="500095" y="645430"/>
                          <a:pt x="502666" y="648884"/>
                        </a:cubicBezTo>
                        <a:lnTo>
                          <a:pt x="502666" y="648884"/>
                        </a:lnTo>
                        <a:cubicBezTo>
                          <a:pt x="505318" y="652339"/>
                          <a:pt x="504595" y="657160"/>
                          <a:pt x="501140" y="659811"/>
                        </a:cubicBezTo>
                        <a:lnTo>
                          <a:pt x="501140" y="659811"/>
                        </a:lnTo>
                        <a:cubicBezTo>
                          <a:pt x="499694" y="660855"/>
                          <a:pt x="498087" y="661418"/>
                          <a:pt x="496480" y="661418"/>
                        </a:cubicBezTo>
                        <a:lnTo>
                          <a:pt x="496480" y="661418"/>
                        </a:lnTo>
                        <a:cubicBezTo>
                          <a:pt x="494070" y="661418"/>
                          <a:pt x="491740" y="660293"/>
                          <a:pt x="490213" y="658285"/>
                        </a:cubicBezTo>
                        <a:close/>
                        <a:moveTo>
                          <a:pt x="466914" y="627594"/>
                        </a:moveTo>
                        <a:cubicBezTo>
                          <a:pt x="464263" y="624059"/>
                          <a:pt x="464986" y="619238"/>
                          <a:pt x="468440" y="616587"/>
                        </a:cubicBezTo>
                        <a:lnTo>
                          <a:pt x="468440" y="616587"/>
                        </a:lnTo>
                        <a:cubicBezTo>
                          <a:pt x="471895" y="614016"/>
                          <a:pt x="476796" y="614739"/>
                          <a:pt x="479367" y="618113"/>
                        </a:cubicBezTo>
                        <a:lnTo>
                          <a:pt x="479367" y="618113"/>
                        </a:lnTo>
                        <a:cubicBezTo>
                          <a:pt x="481938" y="621568"/>
                          <a:pt x="481295" y="626469"/>
                          <a:pt x="477841" y="629040"/>
                        </a:cubicBezTo>
                        <a:lnTo>
                          <a:pt x="477841" y="629040"/>
                        </a:lnTo>
                        <a:cubicBezTo>
                          <a:pt x="476394" y="630165"/>
                          <a:pt x="474788" y="630566"/>
                          <a:pt x="473181" y="630566"/>
                        </a:cubicBezTo>
                        <a:lnTo>
                          <a:pt x="473181" y="630566"/>
                        </a:lnTo>
                        <a:cubicBezTo>
                          <a:pt x="470770" y="630566"/>
                          <a:pt x="468440" y="629522"/>
                          <a:pt x="466914" y="627513"/>
                        </a:cubicBezTo>
                        <a:close/>
                        <a:moveTo>
                          <a:pt x="443695" y="596822"/>
                        </a:moveTo>
                        <a:cubicBezTo>
                          <a:pt x="441044" y="593368"/>
                          <a:pt x="441767" y="588467"/>
                          <a:pt x="445221" y="585896"/>
                        </a:cubicBezTo>
                        <a:lnTo>
                          <a:pt x="445221" y="585896"/>
                        </a:lnTo>
                        <a:cubicBezTo>
                          <a:pt x="448676" y="583325"/>
                          <a:pt x="453577" y="583968"/>
                          <a:pt x="456148" y="587422"/>
                        </a:cubicBezTo>
                        <a:lnTo>
                          <a:pt x="456148" y="587422"/>
                        </a:lnTo>
                        <a:cubicBezTo>
                          <a:pt x="458719" y="590877"/>
                          <a:pt x="458076" y="595778"/>
                          <a:pt x="454622" y="598349"/>
                        </a:cubicBezTo>
                        <a:lnTo>
                          <a:pt x="454622" y="598349"/>
                        </a:lnTo>
                        <a:cubicBezTo>
                          <a:pt x="453175" y="599474"/>
                          <a:pt x="451488" y="599956"/>
                          <a:pt x="449881" y="599956"/>
                        </a:cubicBezTo>
                        <a:lnTo>
                          <a:pt x="449881" y="599956"/>
                        </a:lnTo>
                        <a:cubicBezTo>
                          <a:pt x="447551" y="599956"/>
                          <a:pt x="445221" y="598831"/>
                          <a:pt x="443695" y="596822"/>
                        </a:cubicBezTo>
                        <a:close/>
                        <a:moveTo>
                          <a:pt x="420396" y="566051"/>
                        </a:moveTo>
                        <a:cubicBezTo>
                          <a:pt x="417825" y="562596"/>
                          <a:pt x="418548" y="557696"/>
                          <a:pt x="421922" y="555125"/>
                        </a:cubicBezTo>
                        <a:lnTo>
                          <a:pt x="421922" y="555125"/>
                        </a:lnTo>
                        <a:cubicBezTo>
                          <a:pt x="425377" y="552554"/>
                          <a:pt x="430278" y="553196"/>
                          <a:pt x="432849" y="556651"/>
                        </a:cubicBezTo>
                        <a:lnTo>
                          <a:pt x="432849" y="556651"/>
                        </a:lnTo>
                        <a:cubicBezTo>
                          <a:pt x="435420" y="560186"/>
                          <a:pt x="434777" y="565007"/>
                          <a:pt x="431322" y="567578"/>
                        </a:cubicBezTo>
                        <a:lnTo>
                          <a:pt x="431322" y="567578"/>
                        </a:lnTo>
                        <a:cubicBezTo>
                          <a:pt x="429876" y="568702"/>
                          <a:pt x="428189" y="569185"/>
                          <a:pt x="426582" y="569185"/>
                        </a:cubicBezTo>
                        <a:lnTo>
                          <a:pt x="426582" y="569185"/>
                        </a:lnTo>
                        <a:cubicBezTo>
                          <a:pt x="424252" y="569185"/>
                          <a:pt x="421922" y="568060"/>
                          <a:pt x="420315" y="566051"/>
                        </a:cubicBezTo>
                        <a:close/>
                        <a:moveTo>
                          <a:pt x="397096" y="535280"/>
                        </a:moveTo>
                        <a:cubicBezTo>
                          <a:pt x="394525" y="531825"/>
                          <a:pt x="395248" y="527005"/>
                          <a:pt x="398703" y="524353"/>
                        </a:cubicBezTo>
                        <a:lnTo>
                          <a:pt x="398703" y="524353"/>
                        </a:lnTo>
                        <a:cubicBezTo>
                          <a:pt x="402158" y="521782"/>
                          <a:pt x="407059" y="522505"/>
                          <a:pt x="409630" y="525960"/>
                        </a:cubicBezTo>
                        <a:lnTo>
                          <a:pt x="409630" y="525960"/>
                        </a:lnTo>
                        <a:cubicBezTo>
                          <a:pt x="412201" y="529415"/>
                          <a:pt x="411478" y="534235"/>
                          <a:pt x="408103" y="536887"/>
                        </a:cubicBezTo>
                        <a:lnTo>
                          <a:pt x="408103" y="536887"/>
                        </a:lnTo>
                        <a:cubicBezTo>
                          <a:pt x="406577" y="537931"/>
                          <a:pt x="404970" y="538494"/>
                          <a:pt x="403363" y="538494"/>
                        </a:cubicBezTo>
                        <a:lnTo>
                          <a:pt x="403363" y="538494"/>
                        </a:lnTo>
                        <a:cubicBezTo>
                          <a:pt x="401033" y="538494"/>
                          <a:pt x="398703" y="537369"/>
                          <a:pt x="397096" y="535360"/>
                        </a:cubicBezTo>
                        <a:close/>
                        <a:moveTo>
                          <a:pt x="373877" y="504509"/>
                        </a:moveTo>
                        <a:cubicBezTo>
                          <a:pt x="371306" y="501054"/>
                          <a:pt x="372029" y="496233"/>
                          <a:pt x="375404" y="493582"/>
                        </a:cubicBezTo>
                        <a:lnTo>
                          <a:pt x="375404" y="493582"/>
                        </a:lnTo>
                        <a:cubicBezTo>
                          <a:pt x="378858" y="491011"/>
                          <a:pt x="383759" y="491734"/>
                          <a:pt x="386330" y="495109"/>
                        </a:cubicBezTo>
                        <a:lnTo>
                          <a:pt x="386330" y="495109"/>
                        </a:lnTo>
                        <a:cubicBezTo>
                          <a:pt x="388901" y="498563"/>
                          <a:pt x="388178" y="503464"/>
                          <a:pt x="384804" y="506035"/>
                        </a:cubicBezTo>
                        <a:lnTo>
                          <a:pt x="384804" y="506035"/>
                        </a:lnTo>
                        <a:cubicBezTo>
                          <a:pt x="383358" y="507160"/>
                          <a:pt x="381751" y="507642"/>
                          <a:pt x="380144" y="507642"/>
                        </a:cubicBezTo>
                        <a:lnTo>
                          <a:pt x="380144" y="507642"/>
                        </a:lnTo>
                        <a:cubicBezTo>
                          <a:pt x="377814" y="507642"/>
                          <a:pt x="375484" y="506517"/>
                          <a:pt x="373877" y="504509"/>
                        </a:cubicBezTo>
                        <a:close/>
                        <a:moveTo>
                          <a:pt x="350578" y="473818"/>
                        </a:moveTo>
                        <a:cubicBezTo>
                          <a:pt x="348007" y="470363"/>
                          <a:pt x="348730" y="465462"/>
                          <a:pt x="352185" y="462891"/>
                        </a:cubicBezTo>
                        <a:lnTo>
                          <a:pt x="352185" y="462891"/>
                        </a:lnTo>
                        <a:cubicBezTo>
                          <a:pt x="355639" y="460240"/>
                          <a:pt x="360460" y="460963"/>
                          <a:pt x="363111" y="464418"/>
                        </a:cubicBezTo>
                        <a:lnTo>
                          <a:pt x="363111" y="464418"/>
                        </a:lnTo>
                        <a:cubicBezTo>
                          <a:pt x="365682" y="467872"/>
                          <a:pt x="364959" y="472773"/>
                          <a:pt x="361504" y="475344"/>
                        </a:cubicBezTo>
                        <a:lnTo>
                          <a:pt x="361504" y="475344"/>
                        </a:lnTo>
                        <a:cubicBezTo>
                          <a:pt x="360058" y="476469"/>
                          <a:pt x="358451" y="476871"/>
                          <a:pt x="356845" y="476871"/>
                        </a:cubicBezTo>
                        <a:lnTo>
                          <a:pt x="356845" y="476871"/>
                        </a:lnTo>
                        <a:cubicBezTo>
                          <a:pt x="354515" y="476871"/>
                          <a:pt x="352185" y="475826"/>
                          <a:pt x="350578" y="473818"/>
                        </a:cubicBezTo>
                        <a:close/>
                        <a:moveTo>
                          <a:pt x="327359" y="443047"/>
                        </a:moveTo>
                        <a:cubicBezTo>
                          <a:pt x="324788" y="439592"/>
                          <a:pt x="325430" y="434691"/>
                          <a:pt x="328885" y="432120"/>
                        </a:cubicBezTo>
                        <a:lnTo>
                          <a:pt x="328885" y="432120"/>
                        </a:lnTo>
                        <a:cubicBezTo>
                          <a:pt x="332340" y="429469"/>
                          <a:pt x="337161" y="430192"/>
                          <a:pt x="339812" y="433646"/>
                        </a:cubicBezTo>
                        <a:lnTo>
                          <a:pt x="339812" y="433646"/>
                        </a:lnTo>
                        <a:cubicBezTo>
                          <a:pt x="342383" y="437101"/>
                          <a:pt x="341660" y="442002"/>
                          <a:pt x="338285" y="444573"/>
                        </a:cubicBezTo>
                        <a:lnTo>
                          <a:pt x="338285" y="444573"/>
                        </a:lnTo>
                        <a:cubicBezTo>
                          <a:pt x="336839" y="445698"/>
                          <a:pt x="335232" y="446180"/>
                          <a:pt x="333625" y="446180"/>
                        </a:cubicBezTo>
                        <a:lnTo>
                          <a:pt x="333625" y="446180"/>
                        </a:lnTo>
                        <a:cubicBezTo>
                          <a:pt x="331296" y="446180"/>
                          <a:pt x="328966" y="445055"/>
                          <a:pt x="327359" y="443047"/>
                        </a:cubicBezTo>
                        <a:close/>
                        <a:moveTo>
                          <a:pt x="304059" y="412275"/>
                        </a:moveTo>
                        <a:cubicBezTo>
                          <a:pt x="301488" y="408821"/>
                          <a:pt x="302131" y="403920"/>
                          <a:pt x="305666" y="401349"/>
                        </a:cubicBezTo>
                        <a:lnTo>
                          <a:pt x="305666" y="401349"/>
                        </a:lnTo>
                        <a:cubicBezTo>
                          <a:pt x="309041" y="398778"/>
                          <a:pt x="313942" y="399501"/>
                          <a:pt x="316593" y="402956"/>
                        </a:cubicBezTo>
                        <a:lnTo>
                          <a:pt x="316593" y="402956"/>
                        </a:lnTo>
                        <a:cubicBezTo>
                          <a:pt x="319164" y="406330"/>
                          <a:pt x="318441" y="411231"/>
                          <a:pt x="314986" y="413882"/>
                        </a:cubicBezTo>
                        <a:lnTo>
                          <a:pt x="314986" y="413882"/>
                        </a:lnTo>
                        <a:cubicBezTo>
                          <a:pt x="313540" y="414927"/>
                          <a:pt x="311933" y="415489"/>
                          <a:pt x="310326" y="415489"/>
                        </a:cubicBezTo>
                        <a:lnTo>
                          <a:pt x="310326" y="415489"/>
                        </a:lnTo>
                        <a:cubicBezTo>
                          <a:pt x="307996" y="415489"/>
                          <a:pt x="305666" y="414364"/>
                          <a:pt x="304059" y="412356"/>
                        </a:cubicBezTo>
                        <a:close/>
                        <a:moveTo>
                          <a:pt x="280760" y="381504"/>
                        </a:moveTo>
                        <a:cubicBezTo>
                          <a:pt x="278189" y="378049"/>
                          <a:pt x="278832" y="373229"/>
                          <a:pt x="282287" y="370578"/>
                        </a:cubicBezTo>
                        <a:lnTo>
                          <a:pt x="282287" y="370578"/>
                        </a:lnTo>
                        <a:cubicBezTo>
                          <a:pt x="285741" y="368007"/>
                          <a:pt x="290642" y="368730"/>
                          <a:pt x="293293" y="372104"/>
                        </a:cubicBezTo>
                        <a:lnTo>
                          <a:pt x="293293" y="372104"/>
                        </a:lnTo>
                        <a:cubicBezTo>
                          <a:pt x="295864" y="375559"/>
                          <a:pt x="295141" y="380460"/>
                          <a:pt x="291767" y="383031"/>
                        </a:cubicBezTo>
                        <a:lnTo>
                          <a:pt x="291767" y="383031"/>
                        </a:lnTo>
                        <a:cubicBezTo>
                          <a:pt x="290321" y="384075"/>
                          <a:pt x="288714" y="384637"/>
                          <a:pt x="287107" y="384637"/>
                        </a:cubicBezTo>
                        <a:lnTo>
                          <a:pt x="287107" y="384637"/>
                        </a:lnTo>
                        <a:cubicBezTo>
                          <a:pt x="284697" y="384637"/>
                          <a:pt x="282447" y="383513"/>
                          <a:pt x="280840" y="381504"/>
                        </a:cubicBezTo>
                        <a:close/>
                        <a:moveTo>
                          <a:pt x="257541" y="350813"/>
                        </a:moveTo>
                        <a:cubicBezTo>
                          <a:pt x="254890" y="347358"/>
                          <a:pt x="255613" y="342458"/>
                          <a:pt x="259067" y="339887"/>
                        </a:cubicBezTo>
                        <a:lnTo>
                          <a:pt x="259067" y="339887"/>
                        </a:lnTo>
                        <a:cubicBezTo>
                          <a:pt x="262522" y="337235"/>
                          <a:pt x="267423" y="337958"/>
                          <a:pt x="269994" y="341413"/>
                        </a:cubicBezTo>
                        <a:lnTo>
                          <a:pt x="269994" y="341413"/>
                        </a:lnTo>
                        <a:cubicBezTo>
                          <a:pt x="272645" y="344868"/>
                          <a:pt x="271922" y="349769"/>
                          <a:pt x="268468" y="352340"/>
                        </a:cubicBezTo>
                        <a:lnTo>
                          <a:pt x="268468" y="352340"/>
                        </a:lnTo>
                        <a:cubicBezTo>
                          <a:pt x="267021" y="353465"/>
                          <a:pt x="265415" y="353866"/>
                          <a:pt x="263808" y="353866"/>
                        </a:cubicBezTo>
                        <a:lnTo>
                          <a:pt x="263808" y="353866"/>
                        </a:lnTo>
                        <a:cubicBezTo>
                          <a:pt x="261397" y="353866"/>
                          <a:pt x="259067" y="352822"/>
                          <a:pt x="257541" y="350813"/>
                        </a:cubicBezTo>
                        <a:close/>
                        <a:moveTo>
                          <a:pt x="234242" y="320042"/>
                        </a:moveTo>
                        <a:cubicBezTo>
                          <a:pt x="231590" y="316587"/>
                          <a:pt x="232313" y="311686"/>
                          <a:pt x="235768" y="309115"/>
                        </a:cubicBezTo>
                        <a:lnTo>
                          <a:pt x="235768" y="309115"/>
                        </a:lnTo>
                        <a:cubicBezTo>
                          <a:pt x="239223" y="306464"/>
                          <a:pt x="244124" y="307187"/>
                          <a:pt x="246695" y="310642"/>
                        </a:cubicBezTo>
                        <a:lnTo>
                          <a:pt x="246695" y="310642"/>
                        </a:lnTo>
                        <a:cubicBezTo>
                          <a:pt x="249346" y="314097"/>
                          <a:pt x="248623" y="318998"/>
                          <a:pt x="245168" y="321569"/>
                        </a:cubicBezTo>
                        <a:lnTo>
                          <a:pt x="245168" y="321569"/>
                        </a:lnTo>
                        <a:cubicBezTo>
                          <a:pt x="243722" y="322693"/>
                          <a:pt x="242115" y="323175"/>
                          <a:pt x="240428" y="323175"/>
                        </a:cubicBezTo>
                        <a:lnTo>
                          <a:pt x="240428" y="323175"/>
                        </a:lnTo>
                        <a:cubicBezTo>
                          <a:pt x="238098" y="323175"/>
                          <a:pt x="235768" y="322131"/>
                          <a:pt x="234242" y="320122"/>
                        </a:cubicBezTo>
                        <a:close/>
                        <a:moveTo>
                          <a:pt x="211023" y="289271"/>
                        </a:moveTo>
                        <a:cubicBezTo>
                          <a:pt x="208371" y="285816"/>
                          <a:pt x="209094" y="280915"/>
                          <a:pt x="212549" y="278344"/>
                        </a:cubicBezTo>
                        <a:lnTo>
                          <a:pt x="212549" y="278344"/>
                        </a:lnTo>
                        <a:cubicBezTo>
                          <a:pt x="216004" y="275773"/>
                          <a:pt x="220905" y="276416"/>
                          <a:pt x="223476" y="279951"/>
                        </a:cubicBezTo>
                        <a:lnTo>
                          <a:pt x="223476" y="279951"/>
                        </a:lnTo>
                        <a:cubicBezTo>
                          <a:pt x="226127" y="283325"/>
                          <a:pt x="225404" y="288226"/>
                          <a:pt x="221949" y="290797"/>
                        </a:cubicBezTo>
                        <a:lnTo>
                          <a:pt x="221949" y="290797"/>
                        </a:lnTo>
                        <a:cubicBezTo>
                          <a:pt x="220503" y="291922"/>
                          <a:pt x="218816" y="292484"/>
                          <a:pt x="217209" y="292484"/>
                        </a:cubicBezTo>
                        <a:lnTo>
                          <a:pt x="217209" y="292484"/>
                        </a:lnTo>
                        <a:cubicBezTo>
                          <a:pt x="214879" y="292484"/>
                          <a:pt x="212549" y="291360"/>
                          <a:pt x="211023" y="289351"/>
                        </a:cubicBezTo>
                        <a:close/>
                        <a:moveTo>
                          <a:pt x="187723" y="258500"/>
                        </a:moveTo>
                        <a:cubicBezTo>
                          <a:pt x="185152" y="255045"/>
                          <a:pt x="185875" y="250224"/>
                          <a:pt x="189250" y="247573"/>
                        </a:cubicBezTo>
                        <a:lnTo>
                          <a:pt x="189250" y="247573"/>
                        </a:lnTo>
                        <a:cubicBezTo>
                          <a:pt x="192705" y="245002"/>
                          <a:pt x="197605" y="245725"/>
                          <a:pt x="200176" y="249099"/>
                        </a:cubicBezTo>
                        <a:lnTo>
                          <a:pt x="200176" y="249099"/>
                        </a:lnTo>
                        <a:cubicBezTo>
                          <a:pt x="202747" y="252554"/>
                          <a:pt x="202105" y="257375"/>
                          <a:pt x="198650" y="260026"/>
                        </a:cubicBezTo>
                        <a:lnTo>
                          <a:pt x="198650" y="260026"/>
                        </a:lnTo>
                        <a:cubicBezTo>
                          <a:pt x="197204" y="261071"/>
                          <a:pt x="195516" y="261633"/>
                          <a:pt x="193910" y="261633"/>
                        </a:cubicBezTo>
                        <a:lnTo>
                          <a:pt x="193910" y="261633"/>
                        </a:lnTo>
                        <a:cubicBezTo>
                          <a:pt x="191580" y="261633"/>
                          <a:pt x="189250" y="260508"/>
                          <a:pt x="187643" y="258500"/>
                        </a:cubicBezTo>
                        <a:close/>
                        <a:moveTo>
                          <a:pt x="164424" y="227809"/>
                        </a:moveTo>
                        <a:cubicBezTo>
                          <a:pt x="161853" y="224274"/>
                          <a:pt x="162576" y="219453"/>
                          <a:pt x="166031" y="216802"/>
                        </a:cubicBezTo>
                        <a:lnTo>
                          <a:pt x="166031" y="216802"/>
                        </a:lnTo>
                        <a:cubicBezTo>
                          <a:pt x="169485" y="214150"/>
                          <a:pt x="174386" y="214873"/>
                          <a:pt x="176957" y="218328"/>
                        </a:cubicBezTo>
                        <a:lnTo>
                          <a:pt x="176957" y="218328"/>
                        </a:lnTo>
                        <a:cubicBezTo>
                          <a:pt x="179528" y="221783"/>
                          <a:pt x="178886" y="226684"/>
                          <a:pt x="175431" y="229255"/>
                        </a:cubicBezTo>
                        <a:lnTo>
                          <a:pt x="175431" y="229255"/>
                        </a:lnTo>
                        <a:cubicBezTo>
                          <a:pt x="173985" y="230380"/>
                          <a:pt x="172297" y="230781"/>
                          <a:pt x="170691" y="230781"/>
                        </a:cubicBezTo>
                        <a:lnTo>
                          <a:pt x="170691" y="230781"/>
                        </a:lnTo>
                        <a:cubicBezTo>
                          <a:pt x="168361" y="230781"/>
                          <a:pt x="166031" y="229737"/>
                          <a:pt x="164424" y="227728"/>
                        </a:cubicBezTo>
                        <a:close/>
                        <a:moveTo>
                          <a:pt x="141205" y="197037"/>
                        </a:moveTo>
                        <a:cubicBezTo>
                          <a:pt x="138634" y="193583"/>
                          <a:pt x="139357" y="188682"/>
                          <a:pt x="142731" y="186111"/>
                        </a:cubicBezTo>
                        <a:lnTo>
                          <a:pt x="142731" y="186111"/>
                        </a:lnTo>
                        <a:cubicBezTo>
                          <a:pt x="146186" y="183459"/>
                          <a:pt x="151087" y="184183"/>
                          <a:pt x="153658" y="187637"/>
                        </a:cubicBezTo>
                        <a:lnTo>
                          <a:pt x="153658" y="187637"/>
                        </a:lnTo>
                        <a:cubicBezTo>
                          <a:pt x="156229" y="191092"/>
                          <a:pt x="155506" y="195993"/>
                          <a:pt x="152131" y="198564"/>
                        </a:cubicBezTo>
                        <a:lnTo>
                          <a:pt x="152131" y="198564"/>
                        </a:lnTo>
                        <a:cubicBezTo>
                          <a:pt x="150685" y="199689"/>
                          <a:pt x="149078" y="200171"/>
                          <a:pt x="147472" y="200171"/>
                        </a:cubicBezTo>
                        <a:lnTo>
                          <a:pt x="147472" y="200171"/>
                        </a:lnTo>
                        <a:cubicBezTo>
                          <a:pt x="145142" y="200171"/>
                          <a:pt x="142812" y="199126"/>
                          <a:pt x="141205" y="197118"/>
                        </a:cubicBezTo>
                        <a:close/>
                        <a:moveTo>
                          <a:pt x="117905" y="166266"/>
                        </a:moveTo>
                        <a:cubicBezTo>
                          <a:pt x="115334" y="162811"/>
                          <a:pt x="116058" y="157911"/>
                          <a:pt x="119512" y="155340"/>
                        </a:cubicBezTo>
                        <a:lnTo>
                          <a:pt x="119512" y="155340"/>
                        </a:lnTo>
                        <a:cubicBezTo>
                          <a:pt x="122967" y="152769"/>
                          <a:pt x="127868" y="153411"/>
                          <a:pt x="130439" y="156866"/>
                        </a:cubicBezTo>
                        <a:lnTo>
                          <a:pt x="130439" y="156866"/>
                        </a:lnTo>
                        <a:cubicBezTo>
                          <a:pt x="133010" y="160321"/>
                          <a:pt x="132287" y="165222"/>
                          <a:pt x="128832" y="167793"/>
                        </a:cubicBezTo>
                        <a:lnTo>
                          <a:pt x="128832" y="167793"/>
                        </a:lnTo>
                        <a:cubicBezTo>
                          <a:pt x="127386" y="168917"/>
                          <a:pt x="125779" y="169400"/>
                          <a:pt x="124172" y="169400"/>
                        </a:cubicBezTo>
                        <a:lnTo>
                          <a:pt x="124172" y="169400"/>
                        </a:lnTo>
                        <a:cubicBezTo>
                          <a:pt x="121842" y="169400"/>
                          <a:pt x="119512" y="168275"/>
                          <a:pt x="117905" y="166266"/>
                        </a:cubicBezTo>
                        <a:close/>
                        <a:moveTo>
                          <a:pt x="94606" y="135495"/>
                        </a:moveTo>
                        <a:cubicBezTo>
                          <a:pt x="92035" y="132040"/>
                          <a:pt x="92758" y="127139"/>
                          <a:pt x="96213" y="124488"/>
                        </a:cubicBezTo>
                        <a:lnTo>
                          <a:pt x="96213" y="124488"/>
                        </a:lnTo>
                        <a:cubicBezTo>
                          <a:pt x="99668" y="121917"/>
                          <a:pt x="104488" y="122640"/>
                          <a:pt x="107140" y="126095"/>
                        </a:cubicBezTo>
                        <a:lnTo>
                          <a:pt x="107140" y="126095"/>
                        </a:lnTo>
                        <a:cubicBezTo>
                          <a:pt x="109711" y="129550"/>
                          <a:pt x="108987" y="134370"/>
                          <a:pt x="105613" y="137021"/>
                        </a:cubicBezTo>
                        <a:lnTo>
                          <a:pt x="105613" y="137021"/>
                        </a:lnTo>
                        <a:cubicBezTo>
                          <a:pt x="104167" y="138066"/>
                          <a:pt x="102560" y="138628"/>
                          <a:pt x="100953" y="138628"/>
                        </a:cubicBezTo>
                        <a:lnTo>
                          <a:pt x="100953" y="138628"/>
                        </a:lnTo>
                        <a:cubicBezTo>
                          <a:pt x="98623" y="138628"/>
                          <a:pt x="96293" y="137504"/>
                          <a:pt x="94686" y="135495"/>
                        </a:cubicBezTo>
                        <a:close/>
                        <a:moveTo>
                          <a:pt x="71387" y="104724"/>
                        </a:moveTo>
                        <a:cubicBezTo>
                          <a:pt x="68816" y="101269"/>
                          <a:pt x="69539" y="96448"/>
                          <a:pt x="72914" y="93797"/>
                        </a:cubicBezTo>
                        <a:lnTo>
                          <a:pt x="72914" y="93797"/>
                        </a:lnTo>
                        <a:cubicBezTo>
                          <a:pt x="76368" y="91226"/>
                          <a:pt x="81189" y="91949"/>
                          <a:pt x="83840" y="95324"/>
                        </a:cubicBezTo>
                        <a:lnTo>
                          <a:pt x="83840" y="95324"/>
                        </a:lnTo>
                        <a:cubicBezTo>
                          <a:pt x="86411" y="98778"/>
                          <a:pt x="85688" y="103679"/>
                          <a:pt x="82233" y="106250"/>
                        </a:cubicBezTo>
                        <a:lnTo>
                          <a:pt x="82233" y="106250"/>
                        </a:lnTo>
                        <a:cubicBezTo>
                          <a:pt x="80787" y="107375"/>
                          <a:pt x="79180" y="107777"/>
                          <a:pt x="77573" y="107777"/>
                        </a:cubicBezTo>
                        <a:lnTo>
                          <a:pt x="77573" y="107777"/>
                        </a:lnTo>
                        <a:cubicBezTo>
                          <a:pt x="75243" y="107777"/>
                          <a:pt x="72914" y="106652"/>
                          <a:pt x="71307" y="104643"/>
                        </a:cubicBezTo>
                        <a:close/>
                        <a:moveTo>
                          <a:pt x="48088" y="74033"/>
                        </a:moveTo>
                        <a:cubicBezTo>
                          <a:pt x="45517" y="70578"/>
                          <a:pt x="46159" y="65677"/>
                          <a:pt x="49614" y="63106"/>
                        </a:cubicBezTo>
                        <a:lnTo>
                          <a:pt x="49614" y="63106"/>
                        </a:lnTo>
                        <a:cubicBezTo>
                          <a:pt x="53069" y="60455"/>
                          <a:pt x="57970" y="61178"/>
                          <a:pt x="60621" y="64633"/>
                        </a:cubicBezTo>
                        <a:lnTo>
                          <a:pt x="60621" y="64633"/>
                        </a:lnTo>
                        <a:cubicBezTo>
                          <a:pt x="63192" y="68087"/>
                          <a:pt x="62469" y="72988"/>
                          <a:pt x="59095" y="75559"/>
                        </a:cubicBezTo>
                        <a:lnTo>
                          <a:pt x="59095" y="75559"/>
                        </a:lnTo>
                        <a:cubicBezTo>
                          <a:pt x="57648" y="76684"/>
                          <a:pt x="56042" y="77166"/>
                          <a:pt x="54435" y="77166"/>
                        </a:cubicBezTo>
                        <a:lnTo>
                          <a:pt x="54435" y="77166"/>
                        </a:lnTo>
                        <a:cubicBezTo>
                          <a:pt x="52024" y="77166"/>
                          <a:pt x="49775" y="76122"/>
                          <a:pt x="48168" y="74113"/>
                        </a:cubicBezTo>
                        <a:close/>
                        <a:moveTo>
                          <a:pt x="24869" y="43262"/>
                        </a:moveTo>
                        <a:cubicBezTo>
                          <a:pt x="22298" y="39807"/>
                          <a:pt x="22940" y="34906"/>
                          <a:pt x="26395" y="32335"/>
                        </a:cubicBezTo>
                        <a:lnTo>
                          <a:pt x="26395" y="32335"/>
                        </a:lnTo>
                        <a:cubicBezTo>
                          <a:pt x="29850" y="29684"/>
                          <a:pt x="34751" y="30407"/>
                          <a:pt x="37322" y="33862"/>
                        </a:cubicBezTo>
                        <a:lnTo>
                          <a:pt x="37322" y="33862"/>
                        </a:lnTo>
                        <a:cubicBezTo>
                          <a:pt x="39973" y="37316"/>
                          <a:pt x="39250" y="42217"/>
                          <a:pt x="35795" y="44788"/>
                        </a:cubicBezTo>
                        <a:lnTo>
                          <a:pt x="35795" y="44788"/>
                        </a:lnTo>
                        <a:cubicBezTo>
                          <a:pt x="34349" y="45913"/>
                          <a:pt x="32742" y="46395"/>
                          <a:pt x="31135" y="46395"/>
                        </a:cubicBezTo>
                        <a:lnTo>
                          <a:pt x="31135" y="46395"/>
                        </a:lnTo>
                        <a:cubicBezTo>
                          <a:pt x="28725" y="46395"/>
                          <a:pt x="26476" y="45270"/>
                          <a:pt x="24869" y="43262"/>
                        </a:cubicBezTo>
                        <a:close/>
                        <a:moveTo>
                          <a:pt x="1569" y="12490"/>
                        </a:moveTo>
                        <a:cubicBezTo>
                          <a:pt x="-1002" y="9036"/>
                          <a:pt x="-359" y="4135"/>
                          <a:pt x="3096" y="1564"/>
                        </a:cubicBezTo>
                        <a:lnTo>
                          <a:pt x="3096" y="1564"/>
                        </a:lnTo>
                        <a:cubicBezTo>
                          <a:pt x="6550" y="-1007"/>
                          <a:pt x="11451" y="-364"/>
                          <a:pt x="14022" y="3171"/>
                        </a:cubicBezTo>
                        <a:lnTo>
                          <a:pt x="14022" y="3171"/>
                        </a:lnTo>
                        <a:cubicBezTo>
                          <a:pt x="16674" y="6625"/>
                          <a:pt x="15951" y="11446"/>
                          <a:pt x="12496" y="14097"/>
                        </a:cubicBezTo>
                        <a:lnTo>
                          <a:pt x="12496" y="14097"/>
                        </a:lnTo>
                        <a:cubicBezTo>
                          <a:pt x="11050" y="15142"/>
                          <a:pt x="9443" y="15704"/>
                          <a:pt x="7836" y="15704"/>
                        </a:cubicBezTo>
                        <a:lnTo>
                          <a:pt x="7836" y="15704"/>
                        </a:lnTo>
                        <a:cubicBezTo>
                          <a:pt x="5426" y="15704"/>
                          <a:pt x="3176" y="14579"/>
                          <a:pt x="1569" y="12571"/>
                        </a:cubicBezTo>
                        <a:close/>
                      </a:path>
                    </a:pathLst>
                  </a:custGeom>
                  <a:grpFill/>
                  <a:ln w="8032"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D05C7FCC-503E-27FE-F038-78FD4B3A304B}"/>
                      </a:ext>
                    </a:extLst>
                  </p:cNvPr>
                  <p:cNvSpPr/>
                  <p:nvPr/>
                </p:nvSpPr>
                <p:spPr>
                  <a:xfrm>
                    <a:off x="5225567" y="2245076"/>
                    <a:ext cx="15666" cy="15741"/>
                  </a:xfrm>
                  <a:custGeom>
                    <a:avLst/>
                    <a:gdLst>
                      <a:gd name="connsiteX0" fmla="*/ 7793 w 15666"/>
                      <a:gd name="connsiteY0" fmla="*/ 15581 h 15741"/>
                      <a:gd name="connsiteX1" fmla="*/ 4820 w 15666"/>
                      <a:gd name="connsiteY1" fmla="*/ 14938 h 15741"/>
                      <a:gd name="connsiteX2" fmla="*/ 2250 w 15666"/>
                      <a:gd name="connsiteY2" fmla="*/ 13331 h 15741"/>
                      <a:gd name="connsiteX3" fmla="*/ 643 w 15666"/>
                      <a:gd name="connsiteY3" fmla="*/ 10760 h 15741"/>
                      <a:gd name="connsiteX4" fmla="*/ 0 w 15666"/>
                      <a:gd name="connsiteY4" fmla="*/ 7787 h 15741"/>
                      <a:gd name="connsiteX5" fmla="*/ 2250 w 15666"/>
                      <a:gd name="connsiteY5" fmla="*/ 2244 h 15741"/>
                      <a:gd name="connsiteX6" fmla="*/ 4820 w 15666"/>
                      <a:gd name="connsiteY6" fmla="*/ 637 h 15741"/>
                      <a:gd name="connsiteX7" fmla="*/ 13337 w 15666"/>
                      <a:gd name="connsiteY7" fmla="*/ 2244 h 15741"/>
                      <a:gd name="connsiteX8" fmla="*/ 14301 w 15666"/>
                      <a:gd name="connsiteY8" fmla="*/ 3449 h 15741"/>
                      <a:gd name="connsiteX9" fmla="*/ 15024 w 15666"/>
                      <a:gd name="connsiteY9" fmla="*/ 4895 h 15741"/>
                      <a:gd name="connsiteX10" fmla="*/ 15506 w 15666"/>
                      <a:gd name="connsiteY10" fmla="*/ 6341 h 15741"/>
                      <a:gd name="connsiteX11" fmla="*/ 15667 w 15666"/>
                      <a:gd name="connsiteY11" fmla="*/ 7948 h 15741"/>
                      <a:gd name="connsiteX12" fmla="*/ 15024 w 15666"/>
                      <a:gd name="connsiteY12" fmla="*/ 10921 h 15741"/>
                      <a:gd name="connsiteX13" fmla="*/ 13417 w 15666"/>
                      <a:gd name="connsiteY13" fmla="*/ 13492 h 15741"/>
                      <a:gd name="connsiteX14" fmla="*/ 7874 w 15666"/>
                      <a:gd name="connsiteY14" fmla="*/ 15741 h 1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66" h="15741">
                        <a:moveTo>
                          <a:pt x="7793" y="15581"/>
                        </a:moveTo>
                        <a:cubicBezTo>
                          <a:pt x="6749" y="15581"/>
                          <a:pt x="5785" y="15340"/>
                          <a:pt x="4820" y="14938"/>
                        </a:cubicBezTo>
                        <a:cubicBezTo>
                          <a:pt x="3856" y="14536"/>
                          <a:pt x="3053" y="13974"/>
                          <a:pt x="2250" y="13331"/>
                        </a:cubicBezTo>
                        <a:cubicBezTo>
                          <a:pt x="1527" y="12528"/>
                          <a:pt x="964" y="11724"/>
                          <a:pt x="643" y="10760"/>
                        </a:cubicBezTo>
                        <a:cubicBezTo>
                          <a:pt x="241" y="9796"/>
                          <a:pt x="0" y="8832"/>
                          <a:pt x="0" y="7787"/>
                        </a:cubicBezTo>
                        <a:cubicBezTo>
                          <a:pt x="0" y="5779"/>
                          <a:pt x="884" y="3690"/>
                          <a:pt x="2250" y="2244"/>
                        </a:cubicBezTo>
                        <a:cubicBezTo>
                          <a:pt x="3053" y="1521"/>
                          <a:pt x="3856" y="958"/>
                          <a:pt x="4820" y="637"/>
                        </a:cubicBezTo>
                        <a:cubicBezTo>
                          <a:pt x="7633" y="-649"/>
                          <a:pt x="11168" y="74"/>
                          <a:pt x="13337" y="2244"/>
                        </a:cubicBezTo>
                        <a:cubicBezTo>
                          <a:pt x="13658" y="2645"/>
                          <a:pt x="14060" y="3047"/>
                          <a:pt x="14301" y="3449"/>
                        </a:cubicBezTo>
                        <a:cubicBezTo>
                          <a:pt x="14622" y="3931"/>
                          <a:pt x="14863" y="4413"/>
                          <a:pt x="15024" y="4895"/>
                        </a:cubicBezTo>
                        <a:cubicBezTo>
                          <a:pt x="15265" y="5377"/>
                          <a:pt x="15426" y="5859"/>
                          <a:pt x="15506" y="6341"/>
                        </a:cubicBezTo>
                        <a:cubicBezTo>
                          <a:pt x="15586" y="6904"/>
                          <a:pt x="15667" y="7386"/>
                          <a:pt x="15667" y="7948"/>
                        </a:cubicBezTo>
                        <a:cubicBezTo>
                          <a:pt x="15667" y="8992"/>
                          <a:pt x="15506" y="9957"/>
                          <a:pt x="15024" y="10921"/>
                        </a:cubicBezTo>
                        <a:cubicBezTo>
                          <a:pt x="14622" y="11885"/>
                          <a:pt x="14060" y="12688"/>
                          <a:pt x="13417" y="13492"/>
                        </a:cubicBezTo>
                        <a:cubicBezTo>
                          <a:pt x="11891" y="14938"/>
                          <a:pt x="9882" y="15741"/>
                          <a:pt x="7874" y="15741"/>
                        </a:cubicBezTo>
                        <a:close/>
                      </a:path>
                    </a:pathLst>
                  </a:custGeom>
                  <a:grpFill/>
                  <a:ln w="8032"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394C48C4-A1FC-D451-C73D-F4A50FC1B047}"/>
                      </a:ext>
                    </a:extLst>
                  </p:cNvPr>
                  <p:cNvSpPr/>
                  <p:nvPr/>
                </p:nvSpPr>
                <p:spPr>
                  <a:xfrm>
                    <a:off x="5256911" y="2049387"/>
                    <a:ext cx="479925" cy="188934"/>
                  </a:xfrm>
                  <a:custGeom>
                    <a:avLst/>
                    <a:gdLst>
                      <a:gd name="connsiteX0" fmla="*/ 1356 w 479925"/>
                      <a:gd name="connsiteY0" fmla="*/ 185480 h 188934"/>
                      <a:gd name="connsiteX1" fmla="*/ 3365 w 479925"/>
                      <a:gd name="connsiteY1" fmla="*/ 174634 h 188934"/>
                      <a:gd name="connsiteX2" fmla="*/ 3365 w 479925"/>
                      <a:gd name="connsiteY2" fmla="*/ 174634 h 188934"/>
                      <a:gd name="connsiteX3" fmla="*/ 14211 w 479925"/>
                      <a:gd name="connsiteY3" fmla="*/ 176642 h 188934"/>
                      <a:gd name="connsiteX4" fmla="*/ 14211 w 479925"/>
                      <a:gd name="connsiteY4" fmla="*/ 176642 h 188934"/>
                      <a:gd name="connsiteX5" fmla="*/ 12202 w 479925"/>
                      <a:gd name="connsiteY5" fmla="*/ 187569 h 188934"/>
                      <a:gd name="connsiteX6" fmla="*/ 12202 w 479925"/>
                      <a:gd name="connsiteY6" fmla="*/ 187569 h 188934"/>
                      <a:gd name="connsiteX7" fmla="*/ 7783 w 479925"/>
                      <a:gd name="connsiteY7" fmla="*/ 188935 h 188934"/>
                      <a:gd name="connsiteX8" fmla="*/ 7783 w 479925"/>
                      <a:gd name="connsiteY8" fmla="*/ 188935 h 188934"/>
                      <a:gd name="connsiteX9" fmla="*/ 1276 w 479925"/>
                      <a:gd name="connsiteY9" fmla="*/ 185480 h 188934"/>
                      <a:gd name="connsiteX10" fmla="*/ 33413 w 479925"/>
                      <a:gd name="connsiteY10" fmla="*/ 164189 h 188934"/>
                      <a:gd name="connsiteX11" fmla="*/ 35823 w 479925"/>
                      <a:gd name="connsiteY11" fmla="*/ 153343 h 188934"/>
                      <a:gd name="connsiteX12" fmla="*/ 35823 w 479925"/>
                      <a:gd name="connsiteY12" fmla="*/ 153343 h 188934"/>
                      <a:gd name="connsiteX13" fmla="*/ 46669 w 479925"/>
                      <a:gd name="connsiteY13" fmla="*/ 155753 h 188934"/>
                      <a:gd name="connsiteX14" fmla="*/ 46669 w 479925"/>
                      <a:gd name="connsiteY14" fmla="*/ 155753 h 188934"/>
                      <a:gd name="connsiteX15" fmla="*/ 44259 w 479925"/>
                      <a:gd name="connsiteY15" fmla="*/ 166519 h 188934"/>
                      <a:gd name="connsiteX16" fmla="*/ 44259 w 479925"/>
                      <a:gd name="connsiteY16" fmla="*/ 166519 h 188934"/>
                      <a:gd name="connsiteX17" fmla="*/ 40081 w 479925"/>
                      <a:gd name="connsiteY17" fmla="*/ 167724 h 188934"/>
                      <a:gd name="connsiteX18" fmla="*/ 40081 w 479925"/>
                      <a:gd name="connsiteY18" fmla="*/ 167724 h 188934"/>
                      <a:gd name="connsiteX19" fmla="*/ 33413 w 479925"/>
                      <a:gd name="connsiteY19" fmla="*/ 164109 h 188934"/>
                      <a:gd name="connsiteX20" fmla="*/ 66112 w 479925"/>
                      <a:gd name="connsiteY20" fmla="*/ 144023 h 188934"/>
                      <a:gd name="connsiteX21" fmla="*/ 69005 w 479925"/>
                      <a:gd name="connsiteY21" fmla="*/ 133257 h 188934"/>
                      <a:gd name="connsiteX22" fmla="*/ 69005 w 479925"/>
                      <a:gd name="connsiteY22" fmla="*/ 133257 h 188934"/>
                      <a:gd name="connsiteX23" fmla="*/ 79771 w 479925"/>
                      <a:gd name="connsiteY23" fmla="*/ 136149 h 188934"/>
                      <a:gd name="connsiteX24" fmla="*/ 79771 w 479925"/>
                      <a:gd name="connsiteY24" fmla="*/ 136149 h 188934"/>
                      <a:gd name="connsiteX25" fmla="*/ 76878 w 479925"/>
                      <a:gd name="connsiteY25" fmla="*/ 146835 h 188934"/>
                      <a:gd name="connsiteX26" fmla="*/ 76878 w 479925"/>
                      <a:gd name="connsiteY26" fmla="*/ 146835 h 188934"/>
                      <a:gd name="connsiteX27" fmla="*/ 72941 w 479925"/>
                      <a:gd name="connsiteY27" fmla="*/ 147960 h 188934"/>
                      <a:gd name="connsiteX28" fmla="*/ 72941 w 479925"/>
                      <a:gd name="connsiteY28" fmla="*/ 147960 h 188934"/>
                      <a:gd name="connsiteX29" fmla="*/ 66112 w 479925"/>
                      <a:gd name="connsiteY29" fmla="*/ 144023 h 188934"/>
                      <a:gd name="connsiteX30" fmla="*/ 99615 w 479925"/>
                      <a:gd name="connsiteY30" fmla="*/ 125062 h 188934"/>
                      <a:gd name="connsiteX31" fmla="*/ 102909 w 479925"/>
                      <a:gd name="connsiteY31" fmla="*/ 114457 h 188934"/>
                      <a:gd name="connsiteX32" fmla="*/ 102909 w 479925"/>
                      <a:gd name="connsiteY32" fmla="*/ 114457 h 188934"/>
                      <a:gd name="connsiteX33" fmla="*/ 113514 w 479925"/>
                      <a:gd name="connsiteY33" fmla="*/ 117671 h 188934"/>
                      <a:gd name="connsiteX34" fmla="*/ 113514 w 479925"/>
                      <a:gd name="connsiteY34" fmla="*/ 117671 h 188934"/>
                      <a:gd name="connsiteX35" fmla="*/ 110301 w 479925"/>
                      <a:gd name="connsiteY35" fmla="*/ 128276 h 188934"/>
                      <a:gd name="connsiteX36" fmla="*/ 110301 w 479925"/>
                      <a:gd name="connsiteY36" fmla="*/ 128276 h 188934"/>
                      <a:gd name="connsiteX37" fmla="*/ 106605 w 479925"/>
                      <a:gd name="connsiteY37" fmla="*/ 129240 h 188934"/>
                      <a:gd name="connsiteX38" fmla="*/ 106605 w 479925"/>
                      <a:gd name="connsiteY38" fmla="*/ 129240 h 188934"/>
                      <a:gd name="connsiteX39" fmla="*/ 99615 w 479925"/>
                      <a:gd name="connsiteY39" fmla="*/ 125062 h 188934"/>
                      <a:gd name="connsiteX40" fmla="*/ 133841 w 479925"/>
                      <a:gd name="connsiteY40" fmla="*/ 107387 h 188934"/>
                      <a:gd name="connsiteX41" fmla="*/ 137537 w 479925"/>
                      <a:gd name="connsiteY41" fmla="*/ 96942 h 188934"/>
                      <a:gd name="connsiteX42" fmla="*/ 137537 w 479925"/>
                      <a:gd name="connsiteY42" fmla="*/ 96942 h 188934"/>
                      <a:gd name="connsiteX43" fmla="*/ 147981 w 479925"/>
                      <a:gd name="connsiteY43" fmla="*/ 100558 h 188934"/>
                      <a:gd name="connsiteX44" fmla="*/ 147981 w 479925"/>
                      <a:gd name="connsiteY44" fmla="*/ 100558 h 188934"/>
                      <a:gd name="connsiteX45" fmla="*/ 144366 w 479925"/>
                      <a:gd name="connsiteY45" fmla="*/ 111083 h 188934"/>
                      <a:gd name="connsiteX46" fmla="*/ 144366 w 479925"/>
                      <a:gd name="connsiteY46" fmla="*/ 111083 h 188934"/>
                      <a:gd name="connsiteX47" fmla="*/ 140911 w 479925"/>
                      <a:gd name="connsiteY47" fmla="*/ 111886 h 188934"/>
                      <a:gd name="connsiteX48" fmla="*/ 140911 w 479925"/>
                      <a:gd name="connsiteY48" fmla="*/ 111886 h 188934"/>
                      <a:gd name="connsiteX49" fmla="*/ 133841 w 479925"/>
                      <a:gd name="connsiteY49" fmla="*/ 107387 h 188934"/>
                      <a:gd name="connsiteX50" fmla="*/ 168710 w 479925"/>
                      <a:gd name="connsiteY50" fmla="*/ 90997 h 188934"/>
                      <a:gd name="connsiteX51" fmla="*/ 172727 w 479925"/>
                      <a:gd name="connsiteY51" fmla="*/ 80633 h 188934"/>
                      <a:gd name="connsiteX52" fmla="*/ 172727 w 479925"/>
                      <a:gd name="connsiteY52" fmla="*/ 80633 h 188934"/>
                      <a:gd name="connsiteX53" fmla="*/ 183091 w 479925"/>
                      <a:gd name="connsiteY53" fmla="*/ 84650 h 188934"/>
                      <a:gd name="connsiteX54" fmla="*/ 183091 w 479925"/>
                      <a:gd name="connsiteY54" fmla="*/ 84650 h 188934"/>
                      <a:gd name="connsiteX55" fmla="*/ 178994 w 479925"/>
                      <a:gd name="connsiteY55" fmla="*/ 95014 h 188934"/>
                      <a:gd name="connsiteX56" fmla="*/ 178994 w 479925"/>
                      <a:gd name="connsiteY56" fmla="*/ 95014 h 188934"/>
                      <a:gd name="connsiteX57" fmla="*/ 175860 w 479925"/>
                      <a:gd name="connsiteY57" fmla="*/ 95737 h 188934"/>
                      <a:gd name="connsiteX58" fmla="*/ 175860 w 479925"/>
                      <a:gd name="connsiteY58" fmla="*/ 95737 h 188934"/>
                      <a:gd name="connsiteX59" fmla="*/ 168710 w 479925"/>
                      <a:gd name="connsiteY59" fmla="*/ 91077 h 188934"/>
                      <a:gd name="connsiteX60" fmla="*/ 204141 w 479925"/>
                      <a:gd name="connsiteY60" fmla="*/ 75892 h 188934"/>
                      <a:gd name="connsiteX61" fmla="*/ 208560 w 479925"/>
                      <a:gd name="connsiteY61" fmla="*/ 65769 h 188934"/>
                      <a:gd name="connsiteX62" fmla="*/ 208560 w 479925"/>
                      <a:gd name="connsiteY62" fmla="*/ 65769 h 188934"/>
                      <a:gd name="connsiteX63" fmla="*/ 218763 w 479925"/>
                      <a:gd name="connsiteY63" fmla="*/ 70188 h 188934"/>
                      <a:gd name="connsiteX64" fmla="*/ 218763 w 479925"/>
                      <a:gd name="connsiteY64" fmla="*/ 70188 h 188934"/>
                      <a:gd name="connsiteX65" fmla="*/ 214344 w 479925"/>
                      <a:gd name="connsiteY65" fmla="*/ 80392 h 188934"/>
                      <a:gd name="connsiteX66" fmla="*/ 214344 w 479925"/>
                      <a:gd name="connsiteY66" fmla="*/ 80392 h 188934"/>
                      <a:gd name="connsiteX67" fmla="*/ 211452 w 479925"/>
                      <a:gd name="connsiteY67" fmla="*/ 80954 h 188934"/>
                      <a:gd name="connsiteX68" fmla="*/ 211452 w 479925"/>
                      <a:gd name="connsiteY68" fmla="*/ 80954 h 188934"/>
                      <a:gd name="connsiteX69" fmla="*/ 204141 w 479925"/>
                      <a:gd name="connsiteY69" fmla="*/ 75973 h 188934"/>
                      <a:gd name="connsiteX70" fmla="*/ 240054 w 479925"/>
                      <a:gd name="connsiteY70" fmla="*/ 62154 h 188934"/>
                      <a:gd name="connsiteX71" fmla="*/ 244794 w 479925"/>
                      <a:gd name="connsiteY71" fmla="*/ 52111 h 188934"/>
                      <a:gd name="connsiteX72" fmla="*/ 244794 w 479925"/>
                      <a:gd name="connsiteY72" fmla="*/ 52111 h 188934"/>
                      <a:gd name="connsiteX73" fmla="*/ 254837 w 479925"/>
                      <a:gd name="connsiteY73" fmla="*/ 56851 h 188934"/>
                      <a:gd name="connsiteX74" fmla="*/ 254837 w 479925"/>
                      <a:gd name="connsiteY74" fmla="*/ 56851 h 188934"/>
                      <a:gd name="connsiteX75" fmla="*/ 250097 w 479925"/>
                      <a:gd name="connsiteY75" fmla="*/ 66894 h 188934"/>
                      <a:gd name="connsiteX76" fmla="*/ 250097 w 479925"/>
                      <a:gd name="connsiteY76" fmla="*/ 66894 h 188934"/>
                      <a:gd name="connsiteX77" fmla="*/ 247526 w 479925"/>
                      <a:gd name="connsiteY77" fmla="*/ 67376 h 188934"/>
                      <a:gd name="connsiteX78" fmla="*/ 247526 w 479925"/>
                      <a:gd name="connsiteY78" fmla="*/ 67376 h 188934"/>
                      <a:gd name="connsiteX79" fmla="*/ 240054 w 479925"/>
                      <a:gd name="connsiteY79" fmla="*/ 62154 h 188934"/>
                      <a:gd name="connsiteX80" fmla="*/ 276530 w 479925"/>
                      <a:gd name="connsiteY80" fmla="*/ 49781 h 188934"/>
                      <a:gd name="connsiteX81" fmla="*/ 281591 w 479925"/>
                      <a:gd name="connsiteY81" fmla="*/ 39899 h 188934"/>
                      <a:gd name="connsiteX82" fmla="*/ 281591 w 479925"/>
                      <a:gd name="connsiteY82" fmla="*/ 39899 h 188934"/>
                      <a:gd name="connsiteX83" fmla="*/ 291393 w 479925"/>
                      <a:gd name="connsiteY83" fmla="*/ 45041 h 188934"/>
                      <a:gd name="connsiteX84" fmla="*/ 291393 w 479925"/>
                      <a:gd name="connsiteY84" fmla="*/ 45041 h 188934"/>
                      <a:gd name="connsiteX85" fmla="*/ 286332 w 479925"/>
                      <a:gd name="connsiteY85" fmla="*/ 54923 h 188934"/>
                      <a:gd name="connsiteX86" fmla="*/ 286332 w 479925"/>
                      <a:gd name="connsiteY86" fmla="*/ 54923 h 188934"/>
                      <a:gd name="connsiteX87" fmla="*/ 284002 w 479925"/>
                      <a:gd name="connsiteY87" fmla="*/ 55244 h 188934"/>
                      <a:gd name="connsiteX88" fmla="*/ 284002 w 479925"/>
                      <a:gd name="connsiteY88" fmla="*/ 55244 h 188934"/>
                      <a:gd name="connsiteX89" fmla="*/ 276530 w 479925"/>
                      <a:gd name="connsiteY89" fmla="*/ 49781 h 188934"/>
                      <a:gd name="connsiteX90" fmla="*/ 313407 w 479925"/>
                      <a:gd name="connsiteY90" fmla="*/ 38774 h 188934"/>
                      <a:gd name="connsiteX91" fmla="*/ 318870 w 479925"/>
                      <a:gd name="connsiteY91" fmla="*/ 29133 h 188934"/>
                      <a:gd name="connsiteX92" fmla="*/ 318870 w 479925"/>
                      <a:gd name="connsiteY92" fmla="*/ 29133 h 188934"/>
                      <a:gd name="connsiteX93" fmla="*/ 328511 w 479925"/>
                      <a:gd name="connsiteY93" fmla="*/ 34677 h 188934"/>
                      <a:gd name="connsiteX94" fmla="*/ 328511 w 479925"/>
                      <a:gd name="connsiteY94" fmla="*/ 34677 h 188934"/>
                      <a:gd name="connsiteX95" fmla="*/ 322968 w 479925"/>
                      <a:gd name="connsiteY95" fmla="*/ 44237 h 188934"/>
                      <a:gd name="connsiteX96" fmla="*/ 322968 w 479925"/>
                      <a:gd name="connsiteY96" fmla="*/ 44237 h 188934"/>
                      <a:gd name="connsiteX97" fmla="*/ 320959 w 479925"/>
                      <a:gd name="connsiteY97" fmla="*/ 44559 h 188934"/>
                      <a:gd name="connsiteX98" fmla="*/ 320959 w 479925"/>
                      <a:gd name="connsiteY98" fmla="*/ 44559 h 188934"/>
                      <a:gd name="connsiteX99" fmla="*/ 313407 w 479925"/>
                      <a:gd name="connsiteY99" fmla="*/ 38774 h 188934"/>
                      <a:gd name="connsiteX100" fmla="*/ 350606 w 479925"/>
                      <a:gd name="connsiteY100" fmla="*/ 29133 h 188934"/>
                      <a:gd name="connsiteX101" fmla="*/ 356471 w 479925"/>
                      <a:gd name="connsiteY101" fmla="*/ 19733 h 188934"/>
                      <a:gd name="connsiteX102" fmla="*/ 356471 w 479925"/>
                      <a:gd name="connsiteY102" fmla="*/ 19733 h 188934"/>
                      <a:gd name="connsiteX103" fmla="*/ 365871 w 479925"/>
                      <a:gd name="connsiteY103" fmla="*/ 25598 h 188934"/>
                      <a:gd name="connsiteX104" fmla="*/ 365871 w 479925"/>
                      <a:gd name="connsiteY104" fmla="*/ 25598 h 188934"/>
                      <a:gd name="connsiteX105" fmla="*/ 360006 w 479925"/>
                      <a:gd name="connsiteY105" fmla="*/ 34998 h 188934"/>
                      <a:gd name="connsiteX106" fmla="*/ 360006 w 479925"/>
                      <a:gd name="connsiteY106" fmla="*/ 34998 h 188934"/>
                      <a:gd name="connsiteX107" fmla="*/ 358319 w 479925"/>
                      <a:gd name="connsiteY107" fmla="*/ 35239 h 188934"/>
                      <a:gd name="connsiteX108" fmla="*/ 358319 w 479925"/>
                      <a:gd name="connsiteY108" fmla="*/ 35239 h 188934"/>
                      <a:gd name="connsiteX109" fmla="*/ 350606 w 479925"/>
                      <a:gd name="connsiteY109" fmla="*/ 29133 h 188934"/>
                      <a:gd name="connsiteX110" fmla="*/ 388206 w 479925"/>
                      <a:gd name="connsiteY110" fmla="*/ 20938 h 188934"/>
                      <a:gd name="connsiteX111" fmla="*/ 394473 w 479925"/>
                      <a:gd name="connsiteY111" fmla="*/ 11779 h 188934"/>
                      <a:gd name="connsiteX112" fmla="*/ 394473 w 479925"/>
                      <a:gd name="connsiteY112" fmla="*/ 11779 h 188934"/>
                      <a:gd name="connsiteX113" fmla="*/ 403632 w 479925"/>
                      <a:gd name="connsiteY113" fmla="*/ 18046 h 188934"/>
                      <a:gd name="connsiteX114" fmla="*/ 403632 w 479925"/>
                      <a:gd name="connsiteY114" fmla="*/ 18046 h 188934"/>
                      <a:gd name="connsiteX115" fmla="*/ 397365 w 479925"/>
                      <a:gd name="connsiteY115" fmla="*/ 27205 h 188934"/>
                      <a:gd name="connsiteX116" fmla="*/ 397365 w 479925"/>
                      <a:gd name="connsiteY116" fmla="*/ 27205 h 188934"/>
                      <a:gd name="connsiteX117" fmla="*/ 395919 w 479925"/>
                      <a:gd name="connsiteY117" fmla="*/ 27205 h 188934"/>
                      <a:gd name="connsiteX118" fmla="*/ 395919 w 479925"/>
                      <a:gd name="connsiteY118" fmla="*/ 27205 h 188934"/>
                      <a:gd name="connsiteX119" fmla="*/ 388206 w 479925"/>
                      <a:gd name="connsiteY119" fmla="*/ 20858 h 188934"/>
                      <a:gd name="connsiteX120" fmla="*/ 426128 w 479925"/>
                      <a:gd name="connsiteY120" fmla="*/ 14109 h 188934"/>
                      <a:gd name="connsiteX121" fmla="*/ 432716 w 479925"/>
                      <a:gd name="connsiteY121" fmla="*/ 5191 h 188934"/>
                      <a:gd name="connsiteX122" fmla="*/ 432716 w 479925"/>
                      <a:gd name="connsiteY122" fmla="*/ 5191 h 188934"/>
                      <a:gd name="connsiteX123" fmla="*/ 441634 w 479925"/>
                      <a:gd name="connsiteY123" fmla="*/ 11779 h 188934"/>
                      <a:gd name="connsiteX124" fmla="*/ 441634 w 479925"/>
                      <a:gd name="connsiteY124" fmla="*/ 11779 h 188934"/>
                      <a:gd name="connsiteX125" fmla="*/ 435046 w 479925"/>
                      <a:gd name="connsiteY125" fmla="*/ 20697 h 188934"/>
                      <a:gd name="connsiteX126" fmla="*/ 435046 w 479925"/>
                      <a:gd name="connsiteY126" fmla="*/ 20697 h 188934"/>
                      <a:gd name="connsiteX127" fmla="*/ 433841 w 479925"/>
                      <a:gd name="connsiteY127" fmla="*/ 20777 h 188934"/>
                      <a:gd name="connsiteX128" fmla="*/ 433841 w 479925"/>
                      <a:gd name="connsiteY128" fmla="*/ 20777 h 188934"/>
                      <a:gd name="connsiteX129" fmla="*/ 426047 w 479925"/>
                      <a:gd name="connsiteY129" fmla="*/ 14109 h 188934"/>
                      <a:gd name="connsiteX130" fmla="*/ 464291 w 479925"/>
                      <a:gd name="connsiteY130" fmla="*/ 8726 h 188934"/>
                      <a:gd name="connsiteX131" fmla="*/ 471200 w 479925"/>
                      <a:gd name="connsiteY131" fmla="*/ 49 h 188934"/>
                      <a:gd name="connsiteX132" fmla="*/ 471200 w 479925"/>
                      <a:gd name="connsiteY132" fmla="*/ 49 h 188934"/>
                      <a:gd name="connsiteX133" fmla="*/ 479877 w 479925"/>
                      <a:gd name="connsiteY133" fmla="*/ 6958 h 188934"/>
                      <a:gd name="connsiteX134" fmla="*/ 479877 w 479925"/>
                      <a:gd name="connsiteY134" fmla="*/ 6958 h 188934"/>
                      <a:gd name="connsiteX135" fmla="*/ 472967 w 479925"/>
                      <a:gd name="connsiteY135" fmla="*/ 15635 h 188934"/>
                      <a:gd name="connsiteX136" fmla="*/ 472967 w 479925"/>
                      <a:gd name="connsiteY136" fmla="*/ 15635 h 188934"/>
                      <a:gd name="connsiteX137" fmla="*/ 472003 w 479925"/>
                      <a:gd name="connsiteY137" fmla="*/ 15635 h 188934"/>
                      <a:gd name="connsiteX138" fmla="*/ 472003 w 479925"/>
                      <a:gd name="connsiteY138" fmla="*/ 15635 h 188934"/>
                      <a:gd name="connsiteX139" fmla="*/ 464210 w 479925"/>
                      <a:gd name="connsiteY139" fmla="*/ 8646 h 18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479925" h="188934">
                        <a:moveTo>
                          <a:pt x="1356" y="185480"/>
                        </a:moveTo>
                        <a:cubicBezTo>
                          <a:pt x="-1054" y="181945"/>
                          <a:pt x="-171" y="177124"/>
                          <a:pt x="3365" y="174634"/>
                        </a:cubicBezTo>
                        <a:lnTo>
                          <a:pt x="3365" y="174634"/>
                        </a:lnTo>
                        <a:cubicBezTo>
                          <a:pt x="6980" y="172143"/>
                          <a:pt x="11801" y="173107"/>
                          <a:pt x="14211" y="176642"/>
                        </a:cubicBezTo>
                        <a:lnTo>
                          <a:pt x="14211" y="176642"/>
                        </a:lnTo>
                        <a:cubicBezTo>
                          <a:pt x="16621" y="180177"/>
                          <a:pt x="15818" y="185078"/>
                          <a:pt x="12202" y="187569"/>
                        </a:cubicBezTo>
                        <a:lnTo>
                          <a:pt x="12202" y="187569"/>
                        </a:lnTo>
                        <a:cubicBezTo>
                          <a:pt x="10837" y="188453"/>
                          <a:pt x="9310" y="188935"/>
                          <a:pt x="7783" y="188935"/>
                        </a:cubicBezTo>
                        <a:lnTo>
                          <a:pt x="7783" y="188935"/>
                        </a:lnTo>
                        <a:cubicBezTo>
                          <a:pt x="5293" y="188935"/>
                          <a:pt x="2802" y="187729"/>
                          <a:pt x="1276" y="185480"/>
                        </a:cubicBezTo>
                        <a:close/>
                        <a:moveTo>
                          <a:pt x="33413" y="164189"/>
                        </a:moveTo>
                        <a:cubicBezTo>
                          <a:pt x="31083" y="160493"/>
                          <a:pt x="32127" y="155673"/>
                          <a:pt x="35823" y="153343"/>
                        </a:cubicBezTo>
                        <a:lnTo>
                          <a:pt x="35823" y="153343"/>
                        </a:lnTo>
                        <a:cubicBezTo>
                          <a:pt x="39519" y="151013"/>
                          <a:pt x="44259" y="152057"/>
                          <a:pt x="46669" y="155753"/>
                        </a:cubicBezTo>
                        <a:lnTo>
                          <a:pt x="46669" y="155753"/>
                        </a:lnTo>
                        <a:cubicBezTo>
                          <a:pt x="48919" y="159449"/>
                          <a:pt x="47874" y="164189"/>
                          <a:pt x="44259" y="166519"/>
                        </a:cubicBezTo>
                        <a:lnTo>
                          <a:pt x="44259" y="166519"/>
                        </a:lnTo>
                        <a:cubicBezTo>
                          <a:pt x="42893" y="167322"/>
                          <a:pt x="41527" y="167724"/>
                          <a:pt x="40081" y="167724"/>
                        </a:cubicBezTo>
                        <a:lnTo>
                          <a:pt x="40081" y="167724"/>
                        </a:lnTo>
                        <a:cubicBezTo>
                          <a:pt x="37430" y="167724"/>
                          <a:pt x="34939" y="166439"/>
                          <a:pt x="33413" y="164109"/>
                        </a:cubicBezTo>
                        <a:close/>
                        <a:moveTo>
                          <a:pt x="66112" y="144023"/>
                        </a:moveTo>
                        <a:cubicBezTo>
                          <a:pt x="64023" y="140247"/>
                          <a:pt x="65228" y="135507"/>
                          <a:pt x="69005" y="133257"/>
                        </a:cubicBezTo>
                        <a:lnTo>
                          <a:pt x="69005" y="133257"/>
                        </a:lnTo>
                        <a:cubicBezTo>
                          <a:pt x="72700" y="131088"/>
                          <a:pt x="77521" y="132373"/>
                          <a:pt x="79771" y="136149"/>
                        </a:cubicBezTo>
                        <a:lnTo>
                          <a:pt x="79771" y="136149"/>
                        </a:lnTo>
                        <a:cubicBezTo>
                          <a:pt x="81859" y="139845"/>
                          <a:pt x="80654" y="144666"/>
                          <a:pt x="76878" y="146835"/>
                        </a:cubicBezTo>
                        <a:lnTo>
                          <a:pt x="76878" y="146835"/>
                        </a:lnTo>
                        <a:cubicBezTo>
                          <a:pt x="75593" y="147558"/>
                          <a:pt x="74307" y="147960"/>
                          <a:pt x="72941" y="147960"/>
                        </a:cubicBezTo>
                        <a:lnTo>
                          <a:pt x="72941" y="147960"/>
                        </a:lnTo>
                        <a:cubicBezTo>
                          <a:pt x="70290" y="147960"/>
                          <a:pt x="67639" y="146514"/>
                          <a:pt x="66112" y="144023"/>
                        </a:cubicBezTo>
                        <a:close/>
                        <a:moveTo>
                          <a:pt x="99615" y="125062"/>
                        </a:moveTo>
                        <a:cubicBezTo>
                          <a:pt x="97687" y="121206"/>
                          <a:pt x="99053" y="116546"/>
                          <a:pt x="102909" y="114457"/>
                        </a:cubicBezTo>
                        <a:lnTo>
                          <a:pt x="102909" y="114457"/>
                        </a:lnTo>
                        <a:cubicBezTo>
                          <a:pt x="106766" y="112448"/>
                          <a:pt x="111425" y="113814"/>
                          <a:pt x="113514" y="117671"/>
                        </a:cubicBezTo>
                        <a:lnTo>
                          <a:pt x="113514" y="117671"/>
                        </a:lnTo>
                        <a:cubicBezTo>
                          <a:pt x="115523" y="121527"/>
                          <a:pt x="114077" y="126187"/>
                          <a:pt x="110301" y="128276"/>
                        </a:cubicBezTo>
                        <a:lnTo>
                          <a:pt x="110301" y="128276"/>
                        </a:lnTo>
                        <a:cubicBezTo>
                          <a:pt x="109096" y="128919"/>
                          <a:pt x="107890" y="129240"/>
                          <a:pt x="106605" y="129240"/>
                        </a:cubicBezTo>
                        <a:lnTo>
                          <a:pt x="106605" y="129240"/>
                        </a:lnTo>
                        <a:cubicBezTo>
                          <a:pt x="103793" y="129240"/>
                          <a:pt x="101061" y="127713"/>
                          <a:pt x="99615" y="125062"/>
                        </a:cubicBezTo>
                        <a:close/>
                        <a:moveTo>
                          <a:pt x="133841" y="107387"/>
                        </a:moveTo>
                        <a:cubicBezTo>
                          <a:pt x="131993" y="103530"/>
                          <a:pt x="133600" y="98870"/>
                          <a:pt x="137537" y="96942"/>
                        </a:cubicBezTo>
                        <a:lnTo>
                          <a:pt x="137537" y="96942"/>
                        </a:lnTo>
                        <a:cubicBezTo>
                          <a:pt x="141393" y="95094"/>
                          <a:pt x="146053" y="96621"/>
                          <a:pt x="147981" y="100558"/>
                        </a:cubicBezTo>
                        <a:lnTo>
                          <a:pt x="147981" y="100558"/>
                        </a:lnTo>
                        <a:cubicBezTo>
                          <a:pt x="149829" y="104494"/>
                          <a:pt x="148222" y="109154"/>
                          <a:pt x="144366" y="111083"/>
                        </a:cubicBezTo>
                        <a:lnTo>
                          <a:pt x="144366" y="111083"/>
                        </a:lnTo>
                        <a:cubicBezTo>
                          <a:pt x="143241" y="111565"/>
                          <a:pt x="142116" y="111886"/>
                          <a:pt x="140911" y="111886"/>
                        </a:cubicBezTo>
                        <a:lnTo>
                          <a:pt x="140911" y="111886"/>
                        </a:lnTo>
                        <a:cubicBezTo>
                          <a:pt x="138019" y="111886"/>
                          <a:pt x="135207" y="110279"/>
                          <a:pt x="133841" y="107387"/>
                        </a:cubicBezTo>
                        <a:close/>
                        <a:moveTo>
                          <a:pt x="168710" y="90997"/>
                        </a:moveTo>
                        <a:cubicBezTo>
                          <a:pt x="167023" y="86980"/>
                          <a:pt x="168710" y="82400"/>
                          <a:pt x="172727" y="80633"/>
                        </a:cubicBezTo>
                        <a:lnTo>
                          <a:pt x="172727" y="80633"/>
                        </a:lnTo>
                        <a:cubicBezTo>
                          <a:pt x="176744" y="78945"/>
                          <a:pt x="181324" y="80633"/>
                          <a:pt x="183091" y="84650"/>
                        </a:cubicBezTo>
                        <a:lnTo>
                          <a:pt x="183091" y="84650"/>
                        </a:lnTo>
                        <a:cubicBezTo>
                          <a:pt x="184778" y="88667"/>
                          <a:pt x="183091" y="93246"/>
                          <a:pt x="178994" y="95014"/>
                        </a:cubicBezTo>
                        <a:lnTo>
                          <a:pt x="178994" y="95014"/>
                        </a:lnTo>
                        <a:cubicBezTo>
                          <a:pt x="177949" y="95496"/>
                          <a:pt x="176985" y="95737"/>
                          <a:pt x="175860" y="95737"/>
                        </a:cubicBezTo>
                        <a:lnTo>
                          <a:pt x="175860" y="95737"/>
                        </a:lnTo>
                        <a:cubicBezTo>
                          <a:pt x="172888" y="95737"/>
                          <a:pt x="169995" y="93970"/>
                          <a:pt x="168710" y="91077"/>
                        </a:cubicBezTo>
                        <a:close/>
                        <a:moveTo>
                          <a:pt x="204141" y="75892"/>
                        </a:moveTo>
                        <a:cubicBezTo>
                          <a:pt x="202614" y="71875"/>
                          <a:pt x="204543" y="67376"/>
                          <a:pt x="208560" y="65769"/>
                        </a:cubicBezTo>
                        <a:lnTo>
                          <a:pt x="208560" y="65769"/>
                        </a:lnTo>
                        <a:cubicBezTo>
                          <a:pt x="212657" y="64162"/>
                          <a:pt x="217156" y="66091"/>
                          <a:pt x="218763" y="70188"/>
                        </a:cubicBezTo>
                        <a:lnTo>
                          <a:pt x="218763" y="70188"/>
                        </a:lnTo>
                        <a:cubicBezTo>
                          <a:pt x="220290" y="74205"/>
                          <a:pt x="218362" y="78704"/>
                          <a:pt x="214344" y="80392"/>
                        </a:cubicBezTo>
                        <a:lnTo>
                          <a:pt x="214344" y="80392"/>
                        </a:lnTo>
                        <a:cubicBezTo>
                          <a:pt x="213380" y="80713"/>
                          <a:pt x="212416" y="80954"/>
                          <a:pt x="211452" y="80954"/>
                        </a:cubicBezTo>
                        <a:lnTo>
                          <a:pt x="211452" y="80954"/>
                        </a:lnTo>
                        <a:cubicBezTo>
                          <a:pt x="208319" y="80954"/>
                          <a:pt x="205346" y="79106"/>
                          <a:pt x="204141" y="75973"/>
                        </a:cubicBezTo>
                        <a:close/>
                        <a:moveTo>
                          <a:pt x="240054" y="62154"/>
                        </a:moveTo>
                        <a:cubicBezTo>
                          <a:pt x="238608" y="58056"/>
                          <a:pt x="240777" y="53638"/>
                          <a:pt x="244794" y="52111"/>
                        </a:cubicBezTo>
                        <a:lnTo>
                          <a:pt x="244794" y="52111"/>
                        </a:lnTo>
                        <a:cubicBezTo>
                          <a:pt x="248892" y="50665"/>
                          <a:pt x="253311" y="52834"/>
                          <a:pt x="254837" y="56851"/>
                        </a:cubicBezTo>
                        <a:lnTo>
                          <a:pt x="254837" y="56851"/>
                        </a:lnTo>
                        <a:cubicBezTo>
                          <a:pt x="256283" y="60949"/>
                          <a:pt x="254114" y="65368"/>
                          <a:pt x="250097" y="66894"/>
                        </a:cubicBezTo>
                        <a:lnTo>
                          <a:pt x="250097" y="66894"/>
                        </a:lnTo>
                        <a:cubicBezTo>
                          <a:pt x="249213" y="67215"/>
                          <a:pt x="248410" y="67376"/>
                          <a:pt x="247526" y="67376"/>
                        </a:cubicBezTo>
                        <a:lnTo>
                          <a:pt x="247526" y="67376"/>
                        </a:lnTo>
                        <a:cubicBezTo>
                          <a:pt x="244232" y="67376"/>
                          <a:pt x="241259" y="65368"/>
                          <a:pt x="240054" y="62154"/>
                        </a:cubicBezTo>
                        <a:close/>
                        <a:moveTo>
                          <a:pt x="276530" y="49781"/>
                        </a:moveTo>
                        <a:cubicBezTo>
                          <a:pt x="275164" y="45603"/>
                          <a:pt x="277574" y="41265"/>
                          <a:pt x="281591" y="39899"/>
                        </a:cubicBezTo>
                        <a:lnTo>
                          <a:pt x="281591" y="39899"/>
                        </a:lnTo>
                        <a:cubicBezTo>
                          <a:pt x="285769" y="38613"/>
                          <a:pt x="290108" y="40943"/>
                          <a:pt x="291393" y="45041"/>
                        </a:cubicBezTo>
                        <a:lnTo>
                          <a:pt x="291393" y="45041"/>
                        </a:lnTo>
                        <a:cubicBezTo>
                          <a:pt x="292759" y="49219"/>
                          <a:pt x="290349" y="53557"/>
                          <a:pt x="286332" y="54923"/>
                        </a:cubicBezTo>
                        <a:lnTo>
                          <a:pt x="286332" y="54923"/>
                        </a:lnTo>
                        <a:cubicBezTo>
                          <a:pt x="285528" y="55164"/>
                          <a:pt x="284805" y="55244"/>
                          <a:pt x="284002" y="55244"/>
                        </a:cubicBezTo>
                        <a:lnTo>
                          <a:pt x="284002" y="55244"/>
                        </a:lnTo>
                        <a:cubicBezTo>
                          <a:pt x="280627" y="55244"/>
                          <a:pt x="277574" y="53155"/>
                          <a:pt x="276530" y="49781"/>
                        </a:cubicBezTo>
                        <a:close/>
                        <a:moveTo>
                          <a:pt x="313407" y="38774"/>
                        </a:moveTo>
                        <a:cubicBezTo>
                          <a:pt x="312202" y="34596"/>
                          <a:pt x="314773" y="30338"/>
                          <a:pt x="318870" y="29133"/>
                        </a:cubicBezTo>
                        <a:lnTo>
                          <a:pt x="318870" y="29133"/>
                        </a:lnTo>
                        <a:cubicBezTo>
                          <a:pt x="323048" y="28008"/>
                          <a:pt x="327306" y="30579"/>
                          <a:pt x="328511" y="34677"/>
                        </a:cubicBezTo>
                        <a:lnTo>
                          <a:pt x="328511" y="34677"/>
                        </a:lnTo>
                        <a:cubicBezTo>
                          <a:pt x="329636" y="38854"/>
                          <a:pt x="327065" y="43113"/>
                          <a:pt x="322968" y="44237"/>
                        </a:cubicBezTo>
                        <a:lnTo>
                          <a:pt x="322968" y="44237"/>
                        </a:lnTo>
                        <a:cubicBezTo>
                          <a:pt x="322245" y="44479"/>
                          <a:pt x="321602" y="44559"/>
                          <a:pt x="320959" y="44559"/>
                        </a:cubicBezTo>
                        <a:lnTo>
                          <a:pt x="320959" y="44559"/>
                        </a:lnTo>
                        <a:cubicBezTo>
                          <a:pt x="317504" y="44559"/>
                          <a:pt x="314291" y="42309"/>
                          <a:pt x="313407" y="38774"/>
                        </a:cubicBezTo>
                        <a:close/>
                        <a:moveTo>
                          <a:pt x="350606" y="29133"/>
                        </a:moveTo>
                        <a:cubicBezTo>
                          <a:pt x="349641" y="24875"/>
                          <a:pt x="352212" y="20777"/>
                          <a:pt x="356471" y="19733"/>
                        </a:cubicBezTo>
                        <a:lnTo>
                          <a:pt x="356471" y="19733"/>
                        </a:lnTo>
                        <a:cubicBezTo>
                          <a:pt x="360729" y="18769"/>
                          <a:pt x="364907" y="21420"/>
                          <a:pt x="365871" y="25598"/>
                        </a:cubicBezTo>
                        <a:lnTo>
                          <a:pt x="365871" y="25598"/>
                        </a:lnTo>
                        <a:cubicBezTo>
                          <a:pt x="366915" y="29856"/>
                          <a:pt x="364264" y="34034"/>
                          <a:pt x="360006" y="34998"/>
                        </a:cubicBezTo>
                        <a:lnTo>
                          <a:pt x="360006" y="34998"/>
                        </a:lnTo>
                        <a:cubicBezTo>
                          <a:pt x="359443" y="35159"/>
                          <a:pt x="358801" y="35239"/>
                          <a:pt x="358319" y="35239"/>
                        </a:cubicBezTo>
                        <a:lnTo>
                          <a:pt x="358319" y="35239"/>
                        </a:lnTo>
                        <a:cubicBezTo>
                          <a:pt x="354703" y="35239"/>
                          <a:pt x="351489" y="32748"/>
                          <a:pt x="350606" y="29133"/>
                        </a:cubicBezTo>
                        <a:close/>
                        <a:moveTo>
                          <a:pt x="388206" y="20938"/>
                        </a:moveTo>
                        <a:cubicBezTo>
                          <a:pt x="387403" y="16680"/>
                          <a:pt x="390215" y="12663"/>
                          <a:pt x="394473" y="11779"/>
                        </a:cubicBezTo>
                        <a:lnTo>
                          <a:pt x="394473" y="11779"/>
                        </a:lnTo>
                        <a:cubicBezTo>
                          <a:pt x="398731" y="10976"/>
                          <a:pt x="402828" y="13707"/>
                          <a:pt x="403632" y="18046"/>
                        </a:cubicBezTo>
                        <a:lnTo>
                          <a:pt x="403632" y="18046"/>
                        </a:lnTo>
                        <a:cubicBezTo>
                          <a:pt x="404435" y="22304"/>
                          <a:pt x="401704" y="26321"/>
                          <a:pt x="397365" y="27205"/>
                        </a:cubicBezTo>
                        <a:lnTo>
                          <a:pt x="397365" y="27205"/>
                        </a:lnTo>
                        <a:cubicBezTo>
                          <a:pt x="396883" y="27205"/>
                          <a:pt x="396401" y="27205"/>
                          <a:pt x="395919" y="27205"/>
                        </a:cubicBezTo>
                        <a:lnTo>
                          <a:pt x="395919" y="27205"/>
                        </a:lnTo>
                        <a:cubicBezTo>
                          <a:pt x="392223" y="27205"/>
                          <a:pt x="388929" y="24634"/>
                          <a:pt x="388206" y="20858"/>
                        </a:cubicBezTo>
                        <a:close/>
                        <a:moveTo>
                          <a:pt x="426128" y="14109"/>
                        </a:moveTo>
                        <a:cubicBezTo>
                          <a:pt x="425485" y="9851"/>
                          <a:pt x="428377" y="5914"/>
                          <a:pt x="432716" y="5191"/>
                        </a:cubicBezTo>
                        <a:lnTo>
                          <a:pt x="432716" y="5191"/>
                        </a:lnTo>
                        <a:cubicBezTo>
                          <a:pt x="436974" y="4548"/>
                          <a:pt x="440991" y="7441"/>
                          <a:pt x="441634" y="11779"/>
                        </a:cubicBezTo>
                        <a:lnTo>
                          <a:pt x="441634" y="11779"/>
                        </a:lnTo>
                        <a:cubicBezTo>
                          <a:pt x="442276" y="16037"/>
                          <a:pt x="439384" y="20054"/>
                          <a:pt x="435046" y="20697"/>
                        </a:cubicBezTo>
                        <a:lnTo>
                          <a:pt x="435046" y="20697"/>
                        </a:lnTo>
                        <a:cubicBezTo>
                          <a:pt x="435046" y="20697"/>
                          <a:pt x="434242" y="20777"/>
                          <a:pt x="433841" y="20777"/>
                        </a:cubicBezTo>
                        <a:lnTo>
                          <a:pt x="433841" y="20777"/>
                        </a:lnTo>
                        <a:cubicBezTo>
                          <a:pt x="429984" y="20777"/>
                          <a:pt x="426690" y="18046"/>
                          <a:pt x="426047" y="14109"/>
                        </a:cubicBezTo>
                        <a:close/>
                        <a:moveTo>
                          <a:pt x="464291" y="8726"/>
                        </a:moveTo>
                        <a:cubicBezTo>
                          <a:pt x="463808" y="4388"/>
                          <a:pt x="466862" y="611"/>
                          <a:pt x="471200" y="49"/>
                        </a:cubicBezTo>
                        <a:lnTo>
                          <a:pt x="471200" y="49"/>
                        </a:lnTo>
                        <a:cubicBezTo>
                          <a:pt x="475538" y="-433"/>
                          <a:pt x="479315" y="2700"/>
                          <a:pt x="479877" y="6958"/>
                        </a:cubicBezTo>
                        <a:lnTo>
                          <a:pt x="479877" y="6958"/>
                        </a:lnTo>
                        <a:cubicBezTo>
                          <a:pt x="480359" y="11297"/>
                          <a:pt x="477226" y="15153"/>
                          <a:pt x="472967" y="15635"/>
                        </a:cubicBezTo>
                        <a:lnTo>
                          <a:pt x="472967" y="15635"/>
                        </a:lnTo>
                        <a:cubicBezTo>
                          <a:pt x="472967" y="15635"/>
                          <a:pt x="472325" y="15635"/>
                          <a:pt x="472003" y="15635"/>
                        </a:cubicBezTo>
                        <a:lnTo>
                          <a:pt x="472003" y="15635"/>
                        </a:lnTo>
                        <a:cubicBezTo>
                          <a:pt x="468067" y="15635"/>
                          <a:pt x="464692" y="12663"/>
                          <a:pt x="464210" y="8646"/>
                        </a:cubicBezTo>
                        <a:close/>
                      </a:path>
                    </a:pathLst>
                  </a:custGeom>
                  <a:grpFill/>
                  <a:ln w="8032"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EAD7F7F-B492-4085-5A18-052C3C6E65B6}"/>
                      </a:ext>
                    </a:extLst>
                  </p:cNvPr>
                  <p:cNvSpPr/>
                  <p:nvPr/>
                </p:nvSpPr>
                <p:spPr>
                  <a:xfrm>
                    <a:off x="5759765" y="2045821"/>
                    <a:ext cx="15586" cy="15425"/>
                  </a:xfrm>
                  <a:custGeom>
                    <a:avLst/>
                    <a:gdLst>
                      <a:gd name="connsiteX0" fmla="*/ 7793 w 15586"/>
                      <a:gd name="connsiteY0" fmla="*/ 15426 h 15425"/>
                      <a:gd name="connsiteX1" fmla="*/ 2250 w 15586"/>
                      <a:gd name="connsiteY1" fmla="*/ 13176 h 15425"/>
                      <a:gd name="connsiteX2" fmla="*/ 562 w 15586"/>
                      <a:gd name="connsiteY2" fmla="*/ 10686 h 15425"/>
                      <a:gd name="connsiteX3" fmla="*/ 0 w 15586"/>
                      <a:gd name="connsiteY3" fmla="*/ 7632 h 15425"/>
                      <a:gd name="connsiteX4" fmla="*/ 2250 w 15586"/>
                      <a:gd name="connsiteY4" fmla="*/ 2169 h 15425"/>
                      <a:gd name="connsiteX5" fmla="*/ 13256 w 15586"/>
                      <a:gd name="connsiteY5" fmla="*/ 2169 h 15425"/>
                      <a:gd name="connsiteX6" fmla="*/ 15586 w 15586"/>
                      <a:gd name="connsiteY6" fmla="*/ 7632 h 15425"/>
                      <a:gd name="connsiteX7" fmla="*/ 14944 w 15586"/>
                      <a:gd name="connsiteY7" fmla="*/ 10686 h 15425"/>
                      <a:gd name="connsiteX8" fmla="*/ 13256 w 15586"/>
                      <a:gd name="connsiteY8" fmla="*/ 13176 h 15425"/>
                      <a:gd name="connsiteX9" fmla="*/ 12051 w 15586"/>
                      <a:gd name="connsiteY9" fmla="*/ 14221 h 15425"/>
                      <a:gd name="connsiteX10" fmla="*/ 10686 w 15586"/>
                      <a:gd name="connsiteY10" fmla="*/ 14944 h 15425"/>
                      <a:gd name="connsiteX11" fmla="*/ 9159 w 15586"/>
                      <a:gd name="connsiteY11" fmla="*/ 15426 h 15425"/>
                      <a:gd name="connsiteX12" fmla="*/ 7633 w 15586"/>
                      <a:gd name="connsiteY12" fmla="*/ 15426 h 1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6" h="15425">
                        <a:moveTo>
                          <a:pt x="7793" y="15426"/>
                        </a:moveTo>
                        <a:cubicBezTo>
                          <a:pt x="5704" y="15426"/>
                          <a:pt x="3696" y="14622"/>
                          <a:pt x="2250" y="13176"/>
                        </a:cubicBezTo>
                        <a:cubicBezTo>
                          <a:pt x="1527" y="12453"/>
                          <a:pt x="964" y="11569"/>
                          <a:pt x="562" y="10686"/>
                        </a:cubicBezTo>
                        <a:cubicBezTo>
                          <a:pt x="161" y="9641"/>
                          <a:pt x="0" y="8757"/>
                          <a:pt x="0" y="7632"/>
                        </a:cubicBezTo>
                        <a:cubicBezTo>
                          <a:pt x="0" y="5624"/>
                          <a:pt x="803" y="3535"/>
                          <a:pt x="2250" y="2169"/>
                        </a:cubicBezTo>
                        <a:cubicBezTo>
                          <a:pt x="5142" y="-723"/>
                          <a:pt x="10445" y="-723"/>
                          <a:pt x="13256" y="2169"/>
                        </a:cubicBezTo>
                        <a:cubicBezTo>
                          <a:pt x="14783" y="3615"/>
                          <a:pt x="15586" y="5624"/>
                          <a:pt x="15586" y="7632"/>
                        </a:cubicBezTo>
                        <a:cubicBezTo>
                          <a:pt x="15586" y="8757"/>
                          <a:pt x="15345" y="9641"/>
                          <a:pt x="14944" y="10686"/>
                        </a:cubicBezTo>
                        <a:cubicBezTo>
                          <a:pt x="14542" y="11650"/>
                          <a:pt x="13980" y="12453"/>
                          <a:pt x="13256" y="13176"/>
                        </a:cubicBezTo>
                        <a:cubicBezTo>
                          <a:pt x="12935" y="13578"/>
                          <a:pt x="12533" y="13899"/>
                          <a:pt x="12051" y="14221"/>
                        </a:cubicBezTo>
                        <a:cubicBezTo>
                          <a:pt x="11650" y="14462"/>
                          <a:pt x="11168" y="14703"/>
                          <a:pt x="10686" y="14944"/>
                        </a:cubicBezTo>
                        <a:cubicBezTo>
                          <a:pt x="10204" y="15104"/>
                          <a:pt x="9721" y="15265"/>
                          <a:pt x="9159" y="15426"/>
                        </a:cubicBezTo>
                        <a:cubicBezTo>
                          <a:pt x="8677" y="15426"/>
                          <a:pt x="8115" y="15426"/>
                          <a:pt x="7633" y="15426"/>
                        </a:cubicBezTo>
                        <a:close/>
                      </a:path>
                    </a:pathLst>
                  </a:custGeom>
                  <a:grpFill/>
                  <a:ln w="8032"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23952D38-6CAB-15B1-D44C-B6DC84B7BA56}"/>
                      </a:ext>
                    </a:extLst>
                  </p:cNvPr>
                  <p:cNvSpPr/>
                  <p:nvPr/>
                </p:nvSpPr>
                <p:spPr>
                  <a:xfrm>
                    <a:off x="5670632" y="1046163"/>
                    <a:ext cx="101380" cy="976679"/>
                  </a:xfrm>
                  <a:custGeom>
                    <a:avLst/>
                    <a:gdLst>
                      <a:gd name="connsiteX0" fmla="*/ 85760 w 101380"/>
                      <a:gd name="connsiteY0" fmla="*/ 969610 h 976679"/>
                      <a:gd name="connsiteX1" fmla="*/ 92830 w 101380"/>
                      <a:gd name="connsiteY1" fmla="*/ 961093 h 976679"/>
                      <a:gd name="connsiteX2" fmla="*/ 92830 w 101380"/>
                      <a:gd name="connsiteY2" fmla="*/ 961093 h 976679"/>
                      <a:gd name="connsiteX3" fmla="*/ 101346 w 101380"/>
                      <a:gd name="connsiteY3" fmla="*/ 968244 h 976679"/>
                      <a:gd name="connsiteX4" fmla="*/ 101346 w 101380"/>
                      <a:gd name="connsiteY4" fmla="*/ 968244 h 976679"/>
                      <a:gd name="connsiteX5" fmla="*/ 94196 w 101380"/>
                      <a:gd name="connsiteY5" fmla="*/ 976680 h 976679"/>
                      <a:gd name="connsiteX6" fmla="*/ 94196 w 101380"/>
                      <a:gd name="connsiteY6" fmla="*/ 976680 h 976679"/>
                      <a:gd name="connsiteX7" fmla="*/ 93472 w 101380"/>
                      <a:gd name="connsiteY7" fmla="*/ 976680 h 976679"/>
                      <a:gd name="connsiteX8" fmla="*/ 93472 w 101380"/>
                      <a:gd name="connsiteY8" fmla="*/ 976680 h 976679"/>
                      <a:gd name="connsiteX9" fmla="*/ 85760 w 101380"/>
                      <a:gd name="connsiteY9" fmla="*/ 969529 h 976679"/>
                      <a:gd name="connsiteX10" fmla="*/ 82305 w 101380"/>
                      <a:gd name="connsiteY10" fmla="*/ 931125 h 976679"/>
                      <a:gd name="connsiteX11" fmla="*/ 89375 w 101380"/>
                      <a:gd name="connsiteY11" fmla="*/ 922690 h 976679"/>
                      <a:gd name="connsiteX12" fmla="*/ 89375 w 101380"/>
                      <a:gd name="connsiteY12" fmla="*/ 922690 h 976679"/>
                      <a:gd name="connsiteX13" fmla="*/ 97891 w 101380"/>
                      <a:gd name="connsiteY13" fmla="*/ 929840 h 976679"/>
                      <a:gd name="connsiteX14" fmla="*/ 97891 w 101380"/>
                      <a:gd name="connsiteY14" fmla="*/ 929840 h 976679"/>
                      <a:gd name="connsiteX15" fmla="*/ 90741 w 101380"/>
                      <a:gd name="connsiteY15" fmla="*/ 938276 h 976679"/>
                      <a:gd name="connsiteX16" fmla="*/ 90018 w 101380"/>
                      <a:gd name="connsiteY16" fmla="*/ 938276 h 976679"/>
                      <a:gd name="connsiteX17" fmla="*/ 82225 w 101380"/>
                      <a:gd name="connsiteY17" fmla="*/ 931125 h 976679"/>
                      <a:gd name="connsiteX18" fmla="*/ 78850 w 101380"/>
                      <a:gd name="connsiteY18" fmla="*/ 892722 h 976679"/>
                      <a:gd name="connsiteX19" fmla="*/ 86001 w 101380"/>
                      <a:gd name="connsiteY19" fmla="*/ 884205 h 976679"/>
                      <a:gd name="connsiteX20" fmla="*/ 86001 w 101380"/>
                      <a:gd name="connsiteY20" fmla="*/ 884205 h 976679"/>
                      <a:gd name="connsiteX21" fmla="*/ 94437 w 101380"/>
                      <a:gd name="connsiteY21" fmla="*/ 891356 h 976679"/>
                      <a:gd name="connsiteX22" fmla="*/ 94437 w 101380"/>
                      <a:gd name="connsiteY22" fmla="*/ 891356 h 976679"/>
                      <a:gd name="connsiteX23" fmla="*/ 87366 w 101380"/>
                      <a:gd name="connsiteY23" fmla="*/ 899792 h 976679"/>
                      <a:gd name="connsiteX24" fmla="*/ 87366 w 101380"/>
                      <a:gd name="connsiteY24" fmla="*/ 899792 h 976679"/>
                      <a:gd name="connsiteX25" fmla="*/ 86563 w 101380"/>
                      <a:gd name="connsiteY25" fmla="*/ 899792 h 976679"/>
                      <a:gd name="connsiteX26" fmla="*/ 86563 w 101380"/>
                      <a:gd name="connsiteY26" fmla="*/ 899792 h 976679"/>
                      <a:gd name="connsiteX27" fmla="*/ 78770 w 101380"/>
                      <a:gd name="connsiteY27" fmla="*/ 892641 h 976679"/>
                      <a:gd name="connsiteX28" fmla="*/ 75476 w 101380"/>
                      <a:gd name="connsiteY28" fmla="*/ 854238 h 976679"/>
                      <a:gd name="connsiteX29" fmla="*/ 82546 w 101380"/>
                      <a:gd name="connsiteY29" fmla="*/ 845802 h 976679"/>
                      <a:gd name="connsiteX30" fmla="*/ 82546 w 101380"/>
                      <a:gd name="connsiteY30" fmla="*/ 845802 h 976679"/>
                      <a:gd name="connsiteX31" fmla="*/ 91062 w 101380"/>
                      <a:gd name="connsiteY31" fmla="*/ 852952 h 976679"/>
                      <a:gd name="connsiteX32" fmla="*/ 91062 w 101380"/>
                      <a:gd name="connsiteY32" fmla="*/ 852952 h 976679"/>
                      <a:gd name="connsiteX33" fmla="*/ 83912 w 101380"/>
                      <a:gd name="connsiteY33" fmla="*/ 861388 h 976679"/>
                      <a:gd name="connsiteX34" fmla="*/ 83189 w 101380"/>
                      <a:gd name="connsiteY34" fmla="*/ 861388 h 976679"/>
                      <a:gd name="connsiteX35" fmla="*/ 75476 w 101380"/>
                      <a:gd name="connsiteY35" fmla="*/ 854238 h 976679"/>
                      <a:gd name="connsiteX36" fmla="*/ 72021 w 101380"/>
                      <a:gd name="connsiteY36" fmla="*/ 815834 h 976679"/>
                      <a:gd name="connsiteX37" fmla="*/ 79091 w 101380"/>
                      <a:gd name="connsiteY37" fmla="*/ 807318 h 976679"/>
                      <a:gd name="connsiteX38" fmla="*/ 79091 w 101380"/>
                      <a:gd name="connsiteY38" fmla="*/ 807318 h 976679"/>
                      <a:gd name="connsiteX39" fmla="*/ 87607 w 101380"/>
                      <a:gd name="connsiteY39" fmla="*/ 814468 h 976679"/>
                      <a:gd name="connsiteX40" fmla="*/ 87607 w 101380"/>
                      <a:gd name="connsiteY40" fmla="*/ 814468 h 976679"/>
                      <a:gd name="connsiteX41" fmla="*/ 80457 w 101380"/>
                      <a:gd name="connsiteY41" fmla="*/ 822984 h 976679"/>
                      <a:gd name="connsiteX42" fmla="*/ 79734 w 101380"/>
                      <a:gd name="connsiteY42" fmla="*/ 822984 h 976679"/>
                      <a:gd name="connsiteX43" fmla="*/ 72021 w 101380"/>
                      <a:gd name="connsiteY43" fmla="*/ 815834 h 976679"/>
                      <a:gd name="connsiteX44" fmla="*/ 68566 w 101380"/>
                      <a:gd name="connsiteY44" fmla="*/ 777350 h 976679"/>
                      <a:gd name="connsiteX45" fmla="*/ 75717 w 101380"/>
                      <a:gd name="connsiteY45" fmla="*/ 768914 h 976679"/>
                      <a:gd name="connsiteX46" fmla="*/ 75717 w 101380"/>
                      <a:gd name="connsiteY46" fmla="*/ 768914 h 976679"/>
                      <a:gd name="connsiteX47" fmla="*/ 84153 w 101380"/>
                      <a:gd name="connsiteY47" fmla="*/ 775984 h 976679"/>
                      <a:gd name="connsiteX48" fmla="*/ 84153 w 101380"/>
                      <a:gd name="connsiteY48" fmla="*/ 775984 h 976679"/>
                      <a:gd name="connsiteX49" fmla="*/ 77082 w 101380"/>
                      <a:gd name="connsiteY49" fmla="*/ 784500 h 976679"/>
                      <a:gd name="connsiteX50" fmla="*/ 76279 w 101380"/>
                      <a:gd name="connsiteY50" fmla="*/ 784500 h 976679"/>
                      <a:gd name="connsiteX51" fmla="*/ 68486 w 101380"/>
                      <a:gd name="connsiteY51" fmla="*/ 777350 h 976679"/>
                      <a:gd name="connsiteX52" fmla="*/ 65192 w 101380"/>
                      <a:gd name="connsiteY52" fmla="*/ 738946 h 976679"/>
                      <a:gd name="connsiteX53" fmla="*/ 72262 w 101380"/>
                      <a:gd name="connsiteY53" fmla="*/ 730430 h 976679"/>
                      <a:gd name="connsiteX54" fmla="*/ 72262 w 101380"/>
                      <a:gd name="connsiteY54" fmla="*/ 730430 h 976679"/>
                      <a:gd name="connsiteX55" fmla="*/ 80778 w 101380"/>
                      <a:gd name="connsiteY55" fmla="*/ 737580 h 976679"/>
                      <a:gd name="connsiteX56" fmla="*/ 80778 w 101380"/>
                      <a:gd name="connsiteY56" fmla="*/ 737580 h 976679"/>
                      <a:gd name="connsiteX57" fmla="*/ 73628 w 101380"/>
                      <a:gd name="connsiteY57" fmla="*/ 746016 h 976679"/>
                      <a:gd name="connsiteX58" fmla="*/ 73628 w 101380"/>
                      <a:gd name="connsiteY58" fmla="*/ 746016 h 976679"/>
                      <a:gd name="connsiteX59" fmla="*/ 72905 w 101380"/>
                      <a:gd name="connsiteY59" fmla="*/ 746096 h 976679"/>
                      <a:gd name="connsiteX60" fmla="*/ 72905 w 101380"/>
                      <a:gd name="connsiteY60" fmla="*/ 746096 h 976679"/>
                      <a:gd name="connsiteX61" fmla="*/ 65192 w 101380"/>
                      <a:gd name="connsiteY61" fmla="*/ 738946 h 976679"/>
                      <a:gd name="connsiteX62" fmla="*/ 61737 w 101380"/>
                      <a:gd name="connsiteY62" fmla="*/ 700462 h 976679"/>
                      <a:gd name="connsiteX63" fmla="*/ 68888 w 101380"/>
                      <a:gd name="connsiteY63" fmla="*/ 692026 h 976679"/>
                      <a:gd name="connsiteX64" fmla="*/ 68888 w 101380"/>
                      <a:gd name="connsiteY64" fmla="*/ 692026 h 976679"/>
                      <a:gd name="connsiteX65" fmla="*/ 77324 w 101380"/>
                      <a:gd name="connsiteY65" fmla="*/ 699176 h 976679"/>
                      <a:gd name="connsiteX66" fmla="*/ 77324 w 101380"/>
                      <a:gd name="connsiteY66" fmla="*/ 699176 h 976679"/>
                      <a:gd name="connsiteX67" fmla="*/ 70173 w 101380"/>
                      <a:gd name="connsiteY67" fmla="*/ 707612 h 976679"/>
                      <a:gd name="connsiteX68" fmla="*/ 69450 w 101380"/>
                      <a:gd name="connsiteY68" fmla="*/ 707612 h 976679"/>
                      <a:gd name="connsiteX69" fmla="*/ 61737 w 101380"/>
                      <a:gd name="connsiteY69" fmla="*/ 700462 h 976679"/>
                      <a:gd name="connsiteX70" fmla="*/ 58282 w 101380"/>
                      <a:gd name="connsiteY70" fmla="*/ 662058 h 976679"/>
                      <a:gd name="connsiteX71" fmla="*/ 65433 w 101380"/>
                      <a:gd name="connsiteY71" fmla="*/ 653542 h 976679"/>
                      <a:gd name="connsiteX72" fmla="*/ 65433 w 101380"/>
                      <a:gd name="connsiteY72" fmla="*/ 653542 h 976679"/>
                      <a:gd name="connsiteX73" fmla="*/ 73869 w 101380"/>
                      <a:gd name="connsiteY73" fmla="*/ 660692 h 976679"/>
                      <a:gd name="connsiteX74" fmla="*/ 73869 w 101380"/>
                      <a:gd name="connsiteY74" fmla="*/ 660692 h 976679"/>
                      <a:gd name="connsiteX75" fmla="*/ 66799 w 101380"/>
                      <a:gd name="connsiteY75" fmla="*/ 669128 h 976679"/>
                      <a:gd name="connsiteX76" fmla="*/ 66799 w 101380"/>
                      <a:gd name="connsiteY76" fmla="*/ 669128 h 976679"/>
                      <a:gd name="connsiteX77" fmla="*/ 66076 w 101380"/>
                      <a:gd name="connsiteY77" fmla="*/ 669128 h 976679"/>
                      <a:gd name="connsiteX78" fmla="*/ 66076 w 101380"/>
                      <a:gd name="connsiteY78" fmla="*/ 669128 h 976679"/>
                      <a:gd name="connsiteX79" fmla="*/ 58282 w 101380"/>
                      <a:gd name="connsiteY79" fmla="*/ 661978 h 976679"/>
                      <a:gd name="connsiteX80" fmla="*/ 54908 w 101380"/>
                      <a:gd name="connsiteY80" fmla="*/ 623574 h 976679"/>
                      <a:gd name="connsiteX81" fmla="*/ 61978 w 101380"/>
                      <a:gd name="connsiteY81" fmla="*/ 615138 h 976679"/>
                      <a:gd name="connsiteX82" fmla="*/ 61978 w 101380"/>
                      <a:gd name="connsiteY82" fmla="*/ 615138 h 976679"/>
                      <a:gd name="connsiteX83" fmla="*/ 70494 w 101380"/>
                      <a:gd name="connsiteY83" fmla="*/ 622288 h 976679"/>
                      <a:gd name="connsiteX84" fmla="*/ 70494 w 101380"/>
                      <a:gd name="connsiteY84" fmla="*/ 622288 h 976679"/>
                      <a:gd name="connsiteX85" fmla="*/ 63344 w 101380"/>
                      <a:gd name="connsiteY85" fmla="*/ 630724 h 976679"/>
                      <a:gd name="connsiteX86" fmla="*/ 62621 w 101380"/>
                      <a:gd name="connsiteY86" fmla="*/ 630724 h 976679"/>
                      <a:gd name="connsiteX87" fmla="*/ 54908 w 101380"/>
                      <a:gd name="connsiteY87" fmla="*/ 623574 h 976679"/>
                      <a:gd name="connsiteX88" fmla="*/ 51453 w 101380"/>
                      <a:gd name="connsiteY88" fmla="*/ 585170 h 976679"/>
                      <a:gd name="connsiteX89" fmla="*/ 58604 w 101380"/>
                      <a:gd name="connsiteY89" fmla="*/ 576654 h 976679"/>
                      <a:gd name="connsiteX90" fmla="*/ 58604 w 101380"/>
                      <a:gd name="connsiteY90" fmla="*/ 576654 h 976679"/>
                      <a:gd name="connsiteX91" fmla="*/ 67040 w 101380"/>
                      <a:gd name="connsiteY91" fmla="*/ 583804 h 976679"/>
                      <a:gd name="connsiteX92" fmla="*/ 67040 w 101380"/>
                      <a:gd name="connsiteY92" fmla="*/ 583804 h 976679"/>
                      <a:gd name="connsiteX93" fmla="*/ 59889 w 101380"/>
                      <a:gd name="connsiteY93" fmla="*/ 592240 h 976679"/>
                      <a:gd name="connsiteX94" fmla="*/ 59889 w 101380"/>
                      <a:gd name="connsiteY94" fmla="*/ 592240 h 976679"/>
                      <a:gd name="connsiteX95" fmla="*/ 59166 w 101380"/>
                      <a:gd name="connsiteY95" fmla="*/ 592321 h 976679"/>
                      <a:gd name="connsiteX96" fmla="*/ 59166 w 101380"/>
                      <a:gd name="connsiteY96" fmla="*/ 592321 h 976679"/>
                      <a:gd name="connsiteX97" fmla="*/ 51453 w 101380"/>
                      <a:gd name="connsiteY97" fmla="*/ 585170 h 976679"/>
                      <a:gd name="connsiteX98" fmla="*/ 47998 w 101380"/>
                      <a:gd name="connsiteY98" fmla="*/ 546686 h 976679"/>
                      <a:gd name="connsiteX99" fmla="*/ 55149 w 101380"/>
                      <a:gd name="connsiteY99" fmla="*/ 538250 h 976679"/>
                      <a:gd name="connsiteX100" fmla="*/ 55149 w 101380"/>
                      <a:gd name="connsiteY100" fmla="*/ 538250 h 976679"/>
                      <a:gd name="connsiteX101" fmla="*/ 63665 w 101380"/>
                      <a:gd name="connsiteY101" fmla="*/ 545320 h 976679"/>
                      <a:gd name="connsiteX102" fmla="*/ 63665 w 101380"/>
                      <a:gd name="connsiteY102" fmla="*/ 545320 h 976679"/>
                      <a:gd name="connsiteX103" fmla="*/ 56515 w 101380"/>
                      <a:gd name="connsiteY103" fmla="*/ 553836 h 976679"/>
                      <a:gd name="connsiteX104" fmla="*/ 55792 w 101380"/>
                      <a:gd name="connsiteY104" fmla="*/ 553836 h 976679"/>
                      <a:gd name="connsiteX105" fmla="*/ 47998 w 101380"/>
                      <a:gd name="connsiteY105" fmla="*/ 546686 h 976679"/>
                      <a:gd name="connsiteX106" fmla="*/ 44624 w 101380"/>
                      <a:gd name="connsiteY106" fmla="*/ 508282 h 976679"/>
                      <a:gd name="connsiteX107" fmla="*/ 51694 w 101380"/>
                      <a:gd name="connsiteY107" fmla="*/ 499766 h 976679"/>
                      <a:gd name="connsiteX108" fmla="*/ 51694 w 101380"/>
                      <a:gd name="connsiteY108" fmla="*/ 499766 h 976679"/>
                      <a:gd name="connsiteX109" fmla="*/ 60210 w 101380"/>
                      <a:gd name="connsiteY109" fmla="*/ 506916 h 976679"/>
                      <a:gd name="connsiteX110" fmla="*/ 60210 w 101380"/>
                      <a:gd name="connsiteY110" fmla="*/ 506916 h 976679"/>
                      <a:gd name="connsiteX111" fmla="*/ 53060 w 101380"/>
                      <a:gd name="connsiteY111" fmla="*/ 515352 h 976679"/>
                      <a:gd name="connsiteX112" fmla="*/ 53060 w 101380"/>
                      <a:gd name="connsiteY112" fmla="*/ 515352 h 976679"/>
                      <a:gd name="connsiteX113" fmla="*/ 52337 w 101380"/>
                      <a:gd name="connsiteY113" fmla="*/ 515433 h 976679"/>
                      <a:gd name="connsiteX114" fmla="*/ 52337 w 101380"/>
                      <a:gd name="connsiteY114" fmla="*/ 515433 h 976679"/>
                      <a:gd name="connsiteX115" fmla="*/ 44544 w 101380"/>
                      <a:gd name="connsiteY115" fmla="*/ 508282 h 976679"/>
                      <a:gd name="connsiteX116" fmla="*/ 41169 w 101380"/>
                      <a:gd name="connsiteY116" fmla="*/ 469798 h 976679"/>
                      <a:gd name="connsiteX117" fmla="*/ 48320 w 101380"/>
                      <a:gd name="connsiteY117" fmla="*/ 461362 h 976679"/>
                      <a:gd name="connsiteX118" fmla="*/ 48320 w 101380"/>
                      <a:gd name="connsiteY118" fmla="*/ 461362 h 976679"/>
                      <a:gd name="connsiteX119" fmla="*/ 56756 w 101380"/>
                      <a:gd name="connsiteY119" fmla="*/ 468432 h 976679"/>
                      <a:gd name="connsiteX120" fmla="*/ 56756 w 101380"/>
                      <a:gd name="connsiteY120" fmla="*/ 468432 h 976679"/>
                      <a:gd name="connsiteX121" fmla="*/ 49605 w 101380"/>
                      <a:gd name="connsiteY121" fmla="*/ 476949 h 976679"/>
                      <a:gd name="connsiteX122" fmla="*/ 48882 w 101380"/>
                      <a:gd name="connsiteY122" fmla="*/ 476949 h 976679"/>
                      <a:gd name="connsiteX123" fmla="*/ 41169 w 101380"/>
                      <a:gd name="connsiteY123" fmla="*/ 469798 h 976679"/>
                      <a:gd name="connsiteX124" fmla="*/ 37715 w 101380"/>
                      <a:gd name="connsiteY124" fmla="*/ 431394 h 976679"/>
                      <a:gd name="connsiteX125" fmla="*/ 44865 w 101380"/>
                      <a:gd name="connsiteY125" fmla="*/ 422878 h 976679"/>
                      <a:gd name="connsiteX126" fmla="*/ 44865 w 101380"/>
                      <a:gd name="connsiteY126" fmla="*/ 422878 h 976679"/>
                      <a:gd name="connsiteX127" fmla="*/ 53382 w 101380"/>
                      <a:gd name="connsiteY127" fmla="*/ 430028 h 976679"/>
                      <a:gd name="connsiteX128" fmla="*/ 53382 w 101380"/>
                      <a:gd name="connsiteY128" fmla="*/ 430028 h 976679"/>
                      <a:gd name="connsiteX129" fmla="*/ 46231 w 101380"/>
                      <a:gd name="connsiteY129" fmla="*/ 438464 h 976679"/>
                      <a:gd name="connsiteX130" fmla="*/ 46231 w 101380"/>
                      <a:gd name="connsiteY130" fmla="*/ 438464 h 976679"/>
                      <a:gd name="connsiteX131" fmla="*/ 45508 w 101380"/>
                      <a:gd name="connsiteY131" fmla="*/ 438464 h 976679"/>
                      <a:gd name="connsiteX132" fmla="*/ 45508 w 101380"/>
                      <a:gd name="connsiteY132" fmla="*/ 438464 h 976679"/>
                      <a:gd name="connsiteX133" fmla="*/ 37715 w 101380"/>
                      <a:gd name="connsiteY133" fmla="*/ 431314 h 976679"/>
                      <a:gd name="connsiteX134" fmla="*/ 34340 w 101380"/>
                      <a:gd name="connsiteY134" fmla="*/ 392910 h 976679"/>
                      <a:gd name="connsiteX135" fmla="*/ 41410 w 101380"/>
                      <a:gd name="connsiteY135" fmla="*/ 384474 h 976679"/>
                      <a:gd name="connsiteX136" fmla="*/ 41410 w 101380"/>
                      <a:gd name="connsiteY136" fmla="*/ 384474 h 976679"/>
                      <a:gd name="connsiteX137" fmla="*/ 49927 w 101380"/>
                      <a:gd name="connsiteY137" fmla="*/ 391625 h 976679"/>
                      <a:gd name="connsiteX138" fmla="*/ 49927 w 101380"/>
                      <a:gd name="connsiteY138" fmla="*/ 391625 h 976679"/>
                      <a:gd name="connsiteX139" fmla="*/ 42776 w 101380"/>
                      <a:gd name="connsiteY139" fmla="*/ 400061 h 976679"/>
                      <a:gd name="connsiteX140" fmla="*/ 42053 w 101380"/>
                      <a:gd name="connsiteY140" fmla="*/ 400061 h 976679"/>
                      <a:gd name="connsiteX141" fmla="*/ 34260 w 101380"/>
                      <a:gd name="connsiteY141" fmla="*/ 392910 h 976679"/>
                      <a:gd name="connsiteX142" fmla="*/ 30885 w 101380"/>
                      <a:gd name="connsiteY142" fmla="*/ 354506 h 976679"/>
                      <a:gd name="connsiteX143" fmla="*/ 38036 w 101380"/>
                      <a:gd name="connsiteY143" fmla="*/ 345990 h 976679"/>
                      <a:gd name="connsiteX144" fmla="*/ 38036 w 101380"/>
                      <a:gd name="connsiteY144" fmla="*/ 345990 h 976679"/>
                      <a:gd name="connsiteX145" fmla="*/ 46472 w 101380"/>
                      <a:gd name="connsiteY145" fmla="*/ 353141 h 976679"/>
                      <a:gd name="connsiteX146" fmla="*/ 46472 w 101380"/>
                      <a:gd name="connsiteY146" fmla="*/ 353141 h 976679"/>
                      <a:gd name="connsiteX147" fmla="*/ 39322 w 101380"/>
                      <a:gd name="connsiteY147" fmla="*/ 361577 h 976679"/>
                      <a:gd name="connsiteX148" fmla="*/ 39322 w 101380"/>
                      <a:gd name="connsiteY148" fmla="*/ 361577 h 976679"/>
                      <a:gd name="connsiteX149" fmla="*/ 38598 w 101380"/>
                      <a:gd name="connsiteY149" fmla="*/ 361577 h 976679"/>
                      <a:gd name="connsiteX150" fmla="*/ 38598 w 101380"/>
                      <a:gd name="connsiteY150" fmla="*/ 361577 h 976679"/>
                      <a:gd name="connsiteX151" fmla="*/ 30805 w 101380"/>
                      <a:gd name="connsiteY151" fmla="*/ 354426 h 976679"/>
                      <a:gd name="connsiteX152" fmla="*/ 27431 w 101380"/>
                      <a:gd name="connsiteY152" fmla="*/ 316022 h 976679"/>
                      <a:gd name="connsiteX153" fmla="*/ 34581 w 101380"/>
                      <a:gd name="connsiteY153" fmla="*/ 307586 h 976679"/>
                      <a:gd name="connsiteX154" fmla="*/ 34581 w 101380"/>
                      <a:gd name="connsiteY154" fmla="*/ 307586 h 976679"/>
                      <a:gd name="connsiteX155" fmla="*/ 43098 w 101380"/>
                      <a:gd name="connsiteY155" fmla="*/ 314737 h 976679"/>
                      <a:gd name="connsiteX156" fmla="*/ 43098 w 101380"/>
                      <a:gd name="connsiteY156" fmla="*/ 314737 h 976679"/>
                      <a:gd name="connsiteX157" fmla="*/ 35947 w 101380"/>
                      <a:gd name="connsiteY157" fmla="*/ 323173 h 976679"/>
                      <a:gd name="connsiteX158" fmla="*/ 35224 w 101380"/>
                      <a:gd name="connsiteY158" fmla="*/ 323173 h 976679"/>
                      <a:gd name="connsiteX159" fmla="*/ 27431 w 101380"/>
                      <a:gd name="connsiteY159" fmla="*/ 316022 h 976679"/>
                      <a:gd name="connsiteX160" fmla="*/ 24056 w 101380"/>
                      <a:gd name="connsiteY160" fmla="*/ 277618 h 976679"/>
                      <a:gd name="connsiteX161" fmla="*/ 31126 w 101380"/>
                      <a:gd name="connsiteY161" fmla="*/ 269102 h 976679"/>
                      <a:gd name="connsiteX162" fmla="*/ 31126 w 101380"/>
                      <a:gd name="connsiteY162" fmla="*/ 269102 h 976679"/>
                      <a:gd name="connsiteX163" fmla="*/ 39643 w 101380"/>
                      <a:gd name="connsiteY163" fmla="*/ 276253 h 976679"/>
                      <a:gd name="connsiteX164" fmla="*/ 39643 w 101380"/>
                      <a:gd name="connsiteY164" fmla="*/ 276253 h 976679"/>
                      <a:gd name="connsiteX165" fmla="*/ 32492 w 101380"/>
                      <a:gd name="connsiteY165" fmla="*/ 284689 h 976679"/>
                      <a:gd name="connsiteX166" fmla="*/ 32492 w 101380"/>
                      <a:gd name="connsiteY166" fmla="*/ 284689 h 976679"/>
                      <a:gd name="connsiteX167" fmla="*/ 31769 w 101380"/>
                      <a:gd name="connsiteY167" fmla="*/ 284689 h 976679"/>
                      <a:gd name="connsiteX168" fmla="*/ 31769 w 101380"/>
                      <a:gd name="connsiteY168" fmla="*/ 284689 h 976679"/>
                      <a:gd name="connsiteX169" fmla="*/ 23976 w 101380"/>
                      <a:gd name="connsiteY169" fmla="*/ 277538 h 976679"/>
                      <a:gd name="connsiteX170" fmla="*/ 20602 w 101380"/>
                      <a:gd name="connsiteY170" fmla="*/ 239134 h 976679"/>
                      <a:gd name="connsiteX171" fmla="*/ 27752 w 101380"/>
                      <a:gd name="connsiteY171" fmla="*/ 230698 h 976679"/>
                      <a:gd name="connsiteX172" fmla="*/ 27752 w 101380"/>
                      <a:gd name="connsiteY172" fmla="*/ 230698 h 976679"/>
                      <a:gd name="connsiteX173" fmla="*/ 36188 w 101380"/>
                      <a:gd name="connsiteY173" fmla="*/ 237849 h 976679"/>
                      <a:gd name="connsiteX174" fmla="*/ 36188 w 101380"/>
                      <a:gd name="connsiteY174" fmla="*/ 237849 h 976679"/>
                      <a:gd name="connsiteX175" fmla="*/ 29118 w 101380"/>
                      <a:gd name="connsiteY175" fmla="*/ 246285 h 976679"/>
                      <a:gd name="connsiteX176" fmla="*/ 28314 w 101380"/>
                      <a:gd name="connsiteY176" fmla="*/ 246285 h 976679"/>
                      <a:gd name="connsiteX177" fmla="*/ 20521 w 101380"/>
                      <a:gd name="connsiteY177" fmla="*/ 239134 h 976679"/>
                      <a:gd name="connsiteX178" fmla="*/ 17147 w 101380"/>
                      <a:gd name="connsiteY178" fmla="*/ 200731 h 976679"/>
                      <a:gd name="connsiteX179" fmla="*/ 24297 w 101380"/>
                      <a:gd name="connsiteY179" fmla="*/ 192214 h 976679"/>
                      <a:gd name="connsiteX180" fmla="*/ 24297 w 101380"/>
                      <a:gd name="connsiteY180" fmla="*/ 192214 h 976679"/>
                      <a:gd name="connsiteX181" fmla="*/ 32814 w 101380"/>
                      <a:gd name="connsiteY181" fmla="*/ 199365 h 976679"/>
                      <a:gd name="connsiteX182" fmla="*/ 32814 w 101380"/>
                      <a:gd name="connsiteY182" fmla="*/ 199365 h 976679"/>
                      <a:gd name="connsiteX183" fmla="*/ 25663 w 101380"/>
                      <a:gd name="connsiteY183" fmla="*/ 207801 h 976679"/>
                      <a:gd name="connsiteX184" fmla="*/ 25663 w 101380"/>
                      <a:gd name="connsiteY184" fmla="*/ 207801 h 976679"/>
                      <a:gd name="connsiteX185" fmla="*/ 24940 w 101380"/>
                      <a:gd name="connsiteY185" fmla="*/ 207801 h 976679"/>
                      <a:gd name="connsiteX186" fmla="*/ 24940 w 101380"/>
                      <a:gd name="connsiteY186" fmla="*/ 207801 h 976679"/>
                      <a:gd name="connsiteX187" fmla="*/ 17147 w 101380"/>
                      <a:gd name="connsiteY187" fmla="*/ 200650 h 976679"/>
                      <a:gd name="connsiteX188" fmla="*/ 13772 w 101380"/>
                      <a:gd name="connsiteY188" fmla="*/ 162246 h 976679"/>
                      <a:gd name="connsiteX189" fmla="*/ 20843 w 101380"/>
                      <a:gd name="connsiteY189" fmla="*/ 153810 h 976679"/>
                      <a:gd name="connsiteX190" fmla="*/ 20843 w 101380"/>
                      <a:gd name="connsiteY190" fmla="*/ 153810 h 976679"/>
                      <a:gd name="connsiteX191" fmla="*/ 29359 w 101380"/>
                      <a:gd name="connsiteY191" fmla="*/ 160881 h 976679"/>
                      <a:gd name="connsiteX192" fmla="*/ 29359 w 101380"/>
                      <a:gd name="connsiteY192" fmla="*/ 160881 h 976679"/>
                      <a:gd name="connsiteX193" fmla="*/ 22209 w 101380"/>
                      <a:gd name="connsiteY193" fmla="*/ 169397 h 976679"/>
                      <a:gd name="connsiteX194" fmla="*/ 21485 w 101380"/>
                      <a:gd name="connsiteY194" fmla="*/ 169397 h 976679"/>
                      <a:gd name="connsiteX195" fmla="*/ 13692 w 101380"/>
                      <a:gd name="connsiteY195" fmla="*/ 162246 h 976679"/>
                      <a:gd name="connsiteX196" fmla="*/ 10318 w 101380"/>
                      <a:gd name="connsiteY196" fmla="*/ 123843 h 976679"/>
                      <a:gd name="connsiteX197" fmla="*/ 17468 w 101380"/>
                      <a:gd name="connsiteY197" fmla="*/ 115326 h 976679"/>
                      <a:gd name="connsiteX198" fmla="*/ 17468 w 101380"/>
                      <a:gd name="connsiteY198" fmla="*/ 115326 h 976679"/>
                      <a:gd name="connsiteX199" fmla="*/ 25904 w 101380"/>
                      <a:gd name="connsiteY199" fmla="*/ 122477 h 976679"/>
                      <a:gd name="connsiteX200" fmla="*/ 25904 w 101380"/>
                      <a:gd name="connsiteY200" fmla="*/ 122477 h 976679"/>
                      <a:gd name="connsiteX201" fmla="*/ 18834 w 101380"/>
                      <a:gd name="connsiteY201" fmla="*/ 130913 h 976679"/>
                      <a:gd name="connsiteX202" fmla="*/ 18834 w 101380"/>
                      <a:gd name="connsiteY202" fmla="*/ 130913 h 976679"/>
                      <a:gd name="connsiteX203" fmla="*/ 18111 w 101380"/>
                      <a:gd name="connsiteY203" fmla="*/ 130993 h 976679"/>
                      <a:gd name="connsiteX204" fmla="*/ 18111 w 101380"/>
                      <a:gd name="connsiteY204" fmla="*/ 130993 h 976679"/>
                      <a:gd name="connsiteX205" fmla="*/ 10318 w 101380"/>
                      <a:gd name="connsiteY205" fmla="*/ 123843 h 976679"/>
                      <a:gd name="connsiteX206" fmla="*/ 6863 w 101380"/>
                      <a:gd name="connsiteY206" fmla="*/ 85359 h 976679"/>
                      <a:gd name="connsiteX207" fmla="*/ 14013 w 101380"/>
                      <a:gd name="connsiteY207" fmla="*/ 76923 h 976679"/>
                      <a:gd name="connsiteX208" fmla="*/ 14013 w 101380"/>
                      <a:gd name="connsiteY208" fmla="*/ 76923 h 976679"/>
                      <a:gd name="connsiteX209" fmla="*/ 22530 w 101380"/>
                      <a:gd name="connsiteY209" fmla="*/ 83993 h 976679"/>
                      <a:gd name="connsiteX210" fmla="*/ 22530 w 101380"/>
                      <a:gd name="connsiteY210" fmla="*/ 83993 h 976679"/>
                      <a:gd name="connsiteX211" fmla="*/ 15379 w 101380"/>
                      <a:gd name="connsiteY211" fmla="*/ 92509 h 976679"/>
                      <a:gd name="connsiteX212" fmla="*/ 14656 w 101380"/>
                      <a:gd name="connsiteY212" fmla="*/ 92509 h 976679"/>
                      <a:gd name="connsiteX213" fmla="*/ 6863 w 101380"/>
                      <a:gd name="connsiteY213" fmla="*/ 85359 h 976679"/>
                      <a:gd name="connsiteX214" fmla="*/ 3489 w 101380"/>
                      <a:gd name="connsiteY214" fmla="*/ 46955 h 976679"/>
                      <a:gd name="connsiteX215" fmla="*/ 10559 w 101380"/>
                      <a:gd name="connsiteY215" fmla="*/ 38438 h 976679"/>
                      <a:gd name="connsiteX216" fmla="*/ 10559 w 101380"/>
                      <a:gd name="connsiteY216" fmla="*/ 38438 h 976679"/>
                      <a:gd name="connsiteX217" fmla="*/ 19075 w 101380"/>
                      <a:gd name="connsiteY217" fmla="*/ 45589 h 976679"/>
                      <a:gd name="connsiteX218" fmla="*/ 19075 w 101380"/>
                      <a:gd name="connsiteY218" fmla="*/ 45589 h 976679"/>
                      <a:gd name="connsiteX219" fmla="*/ 11925 w 101380"/>
                      <a:gd name="connsiteY219" fmla="*/ 54025 h 976679"/>
                      <a:gd name="connsiteX220" fmla="*/ 11925 w 101380"/>
                      <a:gd name="connsiteY220" fmla="*/ 54025 h 976679"/>
                      <a:gd name="connsiteX221" fmla="*/ 11202 w 101380"/>
                      <a:gd name="connsiteY221" fmla="*/ 54105 h 976679"/>
                      <a:gd name="connsiteX222" fmla="*/ 11202 w 101380"/>
                      <a:gd name="connsiteY222" fmla="*/ 54105 h 976679"/>
                      <a:gd name="connsiteX223" fmla="*/ 3489 w 101380"/>
                      <a:gd name="connsiteY223" fmla="*/ 46955 h 976679"/>
                      <a:gd name="connsiteX224" fmla="*/ 34 w 101380"/>
                      <a:gd name="connsiteY224" fmla="*/ 8471 h 976679"/>
                      <a:gd name="connsiteX225" fmla="*/ 7185 w 101380"/>
                      <a:gd name="connsiteY225" fmla="*/ 35 h 976679"/>
                      <a:gd name="connsiteX226" fmla="*/ 7185 w 101380"/>
                      <a:gd name="connsiteY226" fmla="*/ 35 h 976679"/>
                      <a:gd name="connsiteX227" fmla="*/ 15620 w 101380"/>
                      <a:gd name="connsiteY227" fmla="*/ 7185 h 976679"/>
                      <a:gd name="connsiteX228" fmla="*/ 15620 w 101380"/>
                      <a:gd name="connsiteY228" fmla="*/ 7185 h 976679"/>
                      <a:gd name="connsiteX229" fmla="*/ 8550 w 101380"/>
                      <a:gd name="connsiteY229" fmla="*/ 15621 h 976679"/>
                      <a:gd name="connsiteX230" fmla="*/ 7827 w 101380"/>
                      <a:gd name="connsiteY230" fmla="*/ 15621 h 976679"/>
                      <a:gd name="connsiteX231" fmla="*/ 34 w 101380"/>
                      <a:gd name="connsiteY231" fmla="*/ 8471 h 97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01380" h="976679">
                        <a:moveTo>
                          <a:pt x="85760" y="969610"/>
                        </a:moveTo>
                        <a:cubicBezTo>
                          <a:pt x="85358" y="965271"/>
                          <a:pt x="88491" y="961495"/>
                          <a:pt x="92830" y="961093"/>
                        </a:cubicBezTo>
                        <a:lnTo>
                          <a:pt x="92830" y="961093"/>
                        </a:lnTo>
                        <a:cubicBezTo>
                          <a:pt x="97168" y="960692"/>
                          <a:pt x="100944" y="963905"/>
                          <a:pt x="101346" y="968244"/>
                        </a:cubicBezTo>
                        <a:lnTo>
                          <a:pt x="101346" y="968244"/>
                        </a:lnTo>
                        <a:cubicBezTo>
                          <a:pt x="101748" y="972582"/>
                          <a:pt x="98534" y="976358"/>
                          <a:pt x="94196" y="976680"/>
                        </a:cubicBezTo>
                        <a:lnTo>
                          <a:pt x="94196" y="976680"/>
                        </a:lnTo>
                        <a:cubicBezTo>
                          <a:pt x="94196" y="976680"/>
                          <a:pt x="93713" y="976680"/>
                          <a:pt x="93472" y="976680"/>
                        </a:cubicBezTo>
                        <a:lnTo>
                          <a:pt x="93472" y="976680"/>
                        </a:lnTo>
                        <a:cubicBezTo>
                          <a:pt x="89375" y="976680"/>
                          <a:pt x="86001" y="973627"/>
                          <a:pt x="85760" y="969529"/>
                        </a:cubicBezTo>
                        <a:close/>
                        <a:moveTo>
                          <a:pt x="82305" y="931125"/>
                        </a:moveTo>
                        <a:cubicBezTo>
                          <a:pt x="81903" y="926787"/>
                          <a:pt x="85117" y="923091"/>
                          <a:pt x="89375" y="922690"/>
                        </a:cubicBezTo>
                        <a:lnTo>
                          <a:pt x="89375" y="922690"/>
                        </a:lnTo>
                        <a:cubicBezTo>
                          <a:pt x="93794" y="922288"/>
                          <a:pt x="97490" y="925421"/>
                          <a:pt x="97891" y="929840"/>
                        </a:cubicBezTo>
                        <a:lnTo>
                          <a:pt x="97891" y="929840"/>
                        </a:lnTo>
                        <a:cubicBezTo>
                          <a:pt x="98293" y="934098"/>
                          <a:pt x="95079" y="937874"/>
                          <a:pt x="90741" y="938276"/>
                        </a:cubicBezTo>
                        <a:lnTo>
                          <a:pt x="90018" y="938276"/>
                        </a:lnTo>
                        <a:cubicBezTo>
                          <a:pt x="86001" y="938276"/>
                          <a:pt x="82626" y="935223"/>
                          <a:pt x="82225" y="931125"/>
                        </a:cubicBezTo>
                        <a:close/>
                        <a:moveTo>
                          <a:pt x="78850" y="892722"/>
                        </a:moveTo>
                        <a:cubicBezTo>
                          <a:pt x="78448" y="888383"/>
                          <a:pt x="81662" y="884607"/>
                          <a:pt x="86001" y="884205"/>
                        </a:cubicBezTo>
                        <a:lnTo>
                          <a:pt x="86001" y="884205"/>
                        </a:lnTo>
                        <a:cubicBezTo>
                          <a:pt x="90339" y="883804"/>
                          <a:pt x="94035" y="887017"/>
                          <a:pt x="94437" y="891356"/>
                        </a:cubicBezTo>
                        <a:lnTo>
                          <a:pt x="94437" y="891356"/>
                        </a:lnTo>
                        <a:cubicBezTo>
                          <a:pt x="94838" y="895694"/>
                          <a:pt x="91705" y="899471"/>
                          <a:pt x="87366" y="899792"/>
                        </a:cubicBezTo>
                        <a:lnTo>
                          <a:pt x="87366" y="899792"/>
                        </a:lnTo>
                        <a:cubicBezTo>
                          <a:pt x="87366" y="899792"/>
                          <a:pt x="86804" y="899792"/>
                          <a:pt x="86563" y="899792"/>
                        </a:cubicBezTo>
                        <a:lnTo>
                          <a:pt x="86563" y="899792"/>
                        </a:lnTo>
                        <a:cubicBezTo>
                          <a:pt x="82546" y="899792"/>
                          <a:pt x="79171" y="896739"/>
                          <a:pt x="78770" y="892641"/>
                        </a:cubicBezTo>
                        <a:close/>
                        <a:moveTo>
                          <a:pt x="75476" y="854238"/>
                        </a:moveTo>
                        <a:cubicBezTo>
                          <a:pt x="75074" y="849899"/>
                          <a:pt x="78207" y="846203"/>
                          <a:pt x="82546" y="845802"/>
                        </a:cubicBezTo>
                        <a:lnTo>
                          <a:pt x="82546" y="845802"/>
                        </a:lnTo>
                        <a:cubicBezTo>
                          <a:pt x="86884" y="845400"/>
                          <a:pt x="90660" y="848614"/>
                          <a:pt x="91062" y="852952"/>
                        </a:cubicBezTo>
                        <a:lnTo>
                          <a:pt x="91062" y="852952"/>
                        </a:lnTo>
                        <a:cubicBezTo>
                          <a:pt x="91464" y="857291"/>
                          <a:pt x="88250" y="860986"/>
                          <a:pt x="83912" y="861388"/>
                        </a:cubicBezTo>
                        <a:lnTo>
                          <a:pt x="83189" y="861388"/>
                        </a:lnTo>
                        <a:cubicBezTo>
                          <a:pt x="79171" y="861388"/>
                          <a:pt x="75717" y="858335"/>
                          <a:pt x="75476" y="854238"/>
                        </a:cubicBezTo>
                        <a:close/>
                        <a:moveTo>
                          <a:pt x="72021" y="815834"/>
                        </a:moveTo>
                        <a:cubicBezTo>
                          <a:pt x="71619" y="811495"/>
                          <a:pt x="74833" y="807719"/>
                          <a:pt x="79091" y="807318"/>
                        </a:cubicBezTo>
                        <a:lnTo>
                          <a:pt x="79091" y="807318"/>
                        </a:lnTo>
                        <a:cubicBezTo>
                          <a:pt x="83510" y="806916"/>
                          <a:pt x="87206" y="810129"/>
                          <a:pt x="87607" y="814468"/>
                        </a:cubicBezTo>
                        <a:lnTo>
                          <a:pt x="87607" y="814468"/>
                        </a:lnTo>
                        <a:cubicBezTo>
                          <a:pt x="88009" y="818807"/>
                          <a:pt x="84795" y="822583"/>
                          <a:pt x="80457" y="822984"/>
                        </a:cubicBezTo>
                        <a:lnTo>
                          <a:pt x="79734" y="822984"/>
                        </a:lnTo>
                        <a:cubicBezTo>
                          <a:pt x="75717" y="822984"/>
                          <a:pt x="72342" y="819931"/>
                          <a:pt x="72021" y="815834"/>
                        </a:cubicBezTo>
                        <a:close/>
                        <a:moveTo>
                          <a:pt x="68566" y="777350"/>
                        </a:moveTo>
                        <a:cubicBezTo>
                          <a:pt x="68165" y="773011"/>
                          <a:pt x="71378" y="769315"/>
                          <a:pt x="75717" y="768914"/>
                        </a:cubicBezTo>
                        <a:lnTo>
                          <a:pt x="75717" y="768914"/>
                        </a:lnTo>
                        <a:cubicBezTo>
                          <a:pt x="80055" y="768512"/>
                          <a:pt x="83751" y="771726"/>
                          <a:pt x="84153" y="775984"/>
                        </a:cubicBezTo>
                        <a:lnTo>
                          <a:pt x="84153" y="775984"/>
                        </a:lnTo>
                        <a:cubicBezTo>
                          <a:pt x="84554" y="780403"/>
                          <a:pt x="81421" y="784098"/>
                          <a:pt x="77082" y="784500"/>
                        </a:cubicBezTo>
                        <a:lnTo>
                          <a:pt x="76279" y="784500"/>
                        </a:lnTo>
                        <a:cubicBezTo>
                          <a:pt x="72262" y="784500"/>
                          <a:pt x="68888" y="781447"/>
                          <a:pt x="68486" y="777350"/>
                        </a:cubicBezTo>
                        <a:close/>
                        <a:moveTo>
                          <a:pt x="65192" y="738946"/>
                        </a:moveTo>
                        <a:cubicBezTo>
                          <a:pt x="64790" y="734607"/>
                          <a:pt x="67924" y="730831"/>
                          <a:pt x="72262" y="730430"/>
                        </a:cubicBezTo>
                        <a:lnTo>
                          <a:pt x="72262" y="730430"/>
                        </a:lnTo>
                        <a:cubicBezTo>
                          <a:pt x="76600" y="730028"/>
                          <a:pt x="80377" y="733242"/>
                          <a:pt x="80778" y="737580"/>
                        </a:cubicBezTo>
                        <a:lnTo>
                          <a:pt x="80778" y="737580"/>
                        </a:lnTo>
                        <a:cubicBezTo>
                          <a:pt x="81180" y="741919"/>
                          <a:pt x="77966" y="745695"/>
                          <a:pt x="73628" y="746016"/>
                        </a:cubicBezTo>
                        <a:lnTo>
                          <a:pt x="73628" y="746016"/>
                        </a:lnTo>
                        <a:cubicBezTo>
                          <a:pt x="73628" y="746016"/>
                          <a:pt x="73146" y="746096"/>
                          <a:pt x="72905" y="746096"/>
                        </a:cubicBezTo>
                        <a:lnTo>
                          <a:pt x="72905" y="746096"/>
                        </a:lnTo>
                        <a:cubicBezTo>
                          <a:pt x="68888" y="746096"/>
                          <a:pt x="65433" y="743043"/>
                          <a:pt x="65192" y="738946"/>
                        </a:cubicBezTo>
                        <a:close/>
                        <a:moveTo>
                          <a:pt x="61737" y="700462"/>
                        </a:moveTo>
                        <a:cubicBezTo>
                          <a:pt x="61335" y="696123"/>
                          <a:pt x="64549" y="692428"/>
                          <a:pt x="68888" y="692026"/>
                        </a:cubicBezTo>
                        <a:lnTo>
                          <a:pt x="68888" y="692026"/>
                        </a:lnTo>
                        <a:cubicBezTo>
                          <a:pt x="73226" y="691624"/>
                          <a:pt x="76922" y="694757"/>
                          <a:pt x="77324" y="699176"/>
                        </a:cubicBezTo>
                        <a:lnTo>
                          <a:pt x="77324" y="699176"/>
                        </a:lnTo>
                        <a:cubicBezTo>
                          <a:pt x="77725" y="703515"/>
                          <a:pt x="74511" y="707211"/>
                          <a:pt x="70173" y="707612"/>
                        </a:cubicBezTo>
                        <a:lnTo>
                          <a:pt x="69450" y="707612"/>
                        </a:lnTo>
                        <a:cubicBezTo>
                          <a:pt x="65433" y="707612"/>
                          <a:pt x="62058" y="704559"/>
                          <a:pt x="61737" y="700462"/>
                        </a:cubicBezTo>
                        <a:close/>
                        <a:moveTo>
                          <a:pt x="58282" y="662058"/>
                        </a:moveTo>
                        <a:cubicBezTo>
                          <a:pt x="57881" y="657719"/>
                          <a:pt x="61094" y="653943"/>
                          <a:pt x="65433" y="653542"/>
                        </a:cubicBezTo>
                        <a:lnTo>
                          <a:pt x="65433" y="653542"/>
                        </a:lnTo>
                        <a:cubicBezTo>
                          <a:pt x="69771" y="653140"/>
                          <a:pt x="73547" y="656354"/>
                          <a:pt x="73869" y="660692"/>
                        </a:cubicBezTo>
                        <a:lnTo>
                          <a:pt x="73869" y="660692"/>
                        </a:lnTo>
                        <a:cubicBezTo>
                          <a:pt x="74270" y="665031"/>
                          <a:pt x="71137" y="668726"/>
                          <a:pt x="66799" y="669128"/>
                        </a:cubicBezTo>
                        <a:lnTo>
                          <a:pt x="66799" y="669128"/>
                        </a:lnTo>
                        <a:cubicBezTo>
                          <a:pt x="66799" y="669128"/>
                          <a:pt x="66317" y="669128"/>
                          <a:pt x="66076" y="669128"/>
                        </a:cubicBezTo>
                        <a:lnTo>
                          <a:pt x="66076" y="669128"/>
                        </a:lnTo>
                        <a:cubicBezTo>
                          <a:pt x="61978" y="669128"/>
                          <a:pt x="58604" y="666075"/>
                          <a:pt x="58282" y="661978"/>
                        </a:cubicBezTo>
                        <a:close/>
                        <a:moveTo>
                          <a:pt x="54908" y="623574"/>
                        </a:moveTo>
                        <a:cubicBezTo>
                          <a:pt x="54506" y="619235"/>
                          <a:pt x="57640" y="615540"/>
                          <a:pt x="61978" y="615138"/>
                        </a:cubicBezTo>
                        <a:lnTo>
                          <a:pt x="61978" y="615138"/>
                        </a:lnTo>
                        <a:cubicBezTo>
                          <a:pt x="66317" y="614736"/>
                          <a:pt x="70093" y="617870"/>
                          <a:pt x="70494" y="622288"/>
                        </a:cubicBezTo>
                        <a:lnTo>
                          <a:pt x="70494" y="622288"/>
                        </a:lnTo>
                        <a:cubicBezTo>
                          <a:pt x="70896" y="626547"/>
                          <a:pt x="67683" y="630323"/>
                          <a:pt x="63344" y="630724"/>
                        </a:cubicBezTo>
                        <a:lnTo>
                          <a:pt x="62621" y="630724"/>
                        </a:lnTo>
                        <a:cubicBezTo>
                          <a:pt x="58604" y="630724"/>
                          <a:pt x="55149" y="627671"/>
                          <a:pt x="54908" y="623574"/>
                        </a:cubicBezTo>
                        <a:close/>
                        <a:moveTo>
                          <a:pt x="51453" y="585170"/>
                        </a:moveTo>
                        <a:cubicBezTo>
                          <a:pt x="51052" y="580832"/>
                          <a:pt x="54265" y="577055"/>
                          <a:pt x="58604" y="576654"/>
                        </a:cubicBezTo>
                        <a:lnTo>
                          <a:pt x="58604" y="576654"/>
                        </a:lnTo>
                        <a:cubicBezTo>
                          <a:pt x="62942" y="576252"/>
                          <a:pt x="66638" y="579466"/>
                          <a:pt x="67040" y="583804"/>
                        </a:cubicBezTo>
                        <a:lnTo>
                          <a:pt x="67040" y="583804"/>
                        </a:lnTo>
                        <a:cubicBezTo>
                          <a:pt x="67442" y="588143"/>
                          <a:pt x="64228" y="591919"/>
                          <a:pt x="59889" y="592240"/>
                        </a:cubicBezTo>
                        <a:lnTo>
                          <a:pt x="59889" y="592240"/>
                        </a:lnTo>
                        <a:cubicBezTo>
                          <a:pt x="59889" y="592240"/>
                          <a:pt x="59407" y="592321"/>
                          <a:pt x="59166" y="592321"/>
                        </a:cubicBezTo>
                        <a:lnTo>
                          <a:pt x="59166" y="592321"/>
                        </a:lnTo>
                        <a:cubicBezTo>
                          <a:pt x="55149" y="592321"/>
                          <a:pt x="51775" y="589268"/>
                          <a:pt x="51453" y="585170"/>
                        </a:cubicBezTo>
                        <a:close/>
                        <a:moveTo>
                          <a:pt x="47998" y="546686"/>
                        </a:moveTo>
                        <a:cubicBezTo>
                          <a:pt x="47597" y="542347"/>
                          <a:pt x="50811" y="538652"/>
                          <a:pt x="55149" y="538250"/>
                        </a:cubicBezTo>
                        <a:lnTo>
                          <a:pt x="55149" y="538250"/>
                        </a:lnTo>
                        <a:cubicBezTo>
                          <a:pt x="59487" y="537848"/>
                          <a:pt x="63264" y="541062"/>
                          <a:pt x="63665" y="545320"/>
                        </a:cubicBezTo>
                        <a:lnTo>
                          <a:pt x="63665" y="545320"/>
                        </a:lnTo>
                        <a:cubicBezTo>
                          <a:pt x="63987" y="549739"/>
                          <a:pt x="60853" y="553435"/>
                          <a:pt x="56515" y="553836"/>
                        </a:cubicBezTo>
                        <a:lnTo>
                          <a:pt x="55792" y="553836"/>
                        </a:lnTo>
                        <a:cubicBezTo>
                          <a:pt x="51694" y="553836"/>
                          <a:pt x="48320" y="550783"/>
                          <a:pt x="47998" y="546686"/>
                        </a:cubicBezTo>
                        <a:close/>
                        <a:moveTo>
                          <a:pt x="44624" y="508282"/>
                        </a:moveTo>
                        <a:cubicBezTo>
                          <a:pt x="44222" y="503944"/>
                          <a:pt x="47356" y="500168"/>
                          <a:pt x="51694" y="499766"/>
                        </a:cubicBezTo>
                        <a:lnTo>
                          <a:pt x="51694" y="499766"/>
                        </a:lnTo>
                        <a:cubicBezTo>
                          <a:pt x="56033" y="499364"/>
                          <a:pt x="59809" y="502578"/>
                          <a:pt x="60210" y="506916"/>
                        </a:cubicBezTo>
                        <a:lnTo>
                          <a:pt x="60210" y="506916"/>
                        </a:lnTo>
                        <a:cubicBezTo>
                          <a:pt x="60612" y="511255"/>
                          <a:pt x="57399" y="515031"/>
                          <a:pt x="53060" y="515352"/>
                        </a:cubicBezTo>
                        <a:lnTo>
                          <a:pt x="53060" y="515352"/>
                        </a:lnTo>
                        <a:cubicBezTo>
                          <a:pt x="53060" y="515352"/>
                          <a:pt x="52578" y="515433"/>
                          <a:pt x="52337" y="515433"/>
                        </a:cubicBezTo>
                        <a:lnTo>
                          <a:pt x="52337" y="515433"/>
                        </a:lnTo>
                        <a:cubicBezTo>
                          <a:pt x="48320" y="515433"/>
                          <a:pt x="44865" y="512380"/>
                          <a:pt x="44544" y="508282"/>
                        </a:cubicBezTo>
                        <a:close/>
                        <a:moveTo>
                          <a:pt x="41169" y="469798"/>
                        </a:moveTo>
                        <a:cubicBezTo>
                          <a:pt x="40768" y="465460"/>
                          <a:pt x="43981" y="461764"/>
                          <a:pt x="48320" y="461362"/>
                        </a:cubicBezTo>
                        <a:lnTo>
                          <a:pt x="48320" y="461362"/>
                        </a:lnTo>
                        <a:cubicBezTo>
                          <a:pt x="52658" y="460960"/>
                          <a:pt x="56354" y="464174"/>
                          <a:pt x="56756" y="468432"/>
                        </a:cubicBezTo>
                        <a:lnTo>
                          <a:pt x="56756" y="468432"/>
                        </a:lnTo>
                        <a:cubicBezTo>
                          <a:pt x="57158" y="472851"/>
                          <a:pt x="53944" y="476547"/>
                          <a:pt x="49605" y="476949"/>
                        </a:cubicBezTo>
                        <a:lnTo>
                          <a:pt x="48882" y="476949"/>
                        </a:lnTo>
                        <a:cubicBezTo>
                          <a:pt x="44865" y="476949"/>
                          <a:pt x="41491" y="473896"/>
                          <a:pt x="41169" y="469798"/>
                        </a:cubicBezTo>
                        <a:close/>
                        <a:moveTo>
                          <a:pt x="37715" y="431394"/>
                        </a:moveTo>
                        <a:cubicBezTo>
                          <a:pt x="37313" y="427056"/>
                          <a:pt x="40527" y="423280"/>
                          <a:pt x="44865" y="422878"/>
                        </a:cubicBezTo>
                        <a:lnTo>
                          <a:pt x="44865" y="422878"/>
                        </a:lnTo>
                        <a:cubicBezTo>
                          <a:pt x="49204" y="422476"/>
                          <a:pt x="52980" y="425690"/>
                          <a:pt x="53382" y="430028"/>
                        </a:cubicBezTo>
                        <a:lnTo>
                          <a:pt x="53382" y="430028"/>
                        </a:lnTo>
                        <a:cubicBezTo>
                          <a:pt x="53703" y="434367"/>
                          <a:pt x="50570" y="438143"/>
                          <a:pt x="46231" y="438464"/>
                        </a:cubicBezTo>
                        <a:lnTo>
                          <a:pt x="46231" y="438464"/>
                        </a:lnTo>
                        <a:cubicBezTo>
                          <a:pt x="46231" y="438464"/>
                          <a:pt x="45749" y="438464"/>
                          <a:pt x="45508" y="438464"/>
                        </a:cubicBezTo>
                        <a:lnTo>
                          <a:pt x="45508" y="438464"/>
                        </a:lnTo>
                        <a:cubicBezTo>
                          <a:pt x="41410" y="438464"/>
                          <a:pt x="38036" y="435411"/>
                          <a:pt x="37715" y="431314"/>
                        </a:cubicBezTo>
                        <a:close/>
                        <a:moveTo>
                          <a:pt x="34340" y="392910"/>
                        </a:moveTo>
                        <a:cubicBezTo>
                          <a:pt x="33939" y="388572"/>
                          <a:pt x="37072" y="384876"/>
                          <a:pt x="41410" y="384474"/>
                        </a:cubicBezTo>
                        <a:lnTo>
                          <a:pt x="41410" y="384474"/>
                        </a:lnTo>
                        <a:cubicBezTo>
                          <a:pt x="45749" y="384072"/>
                          <a:pt x="49525" y="387206"/>
                          <a:pt x="49927" y="391625"/>
                        </a:cubicBezTo>
                        <a:lnTo>
                          <a:pt x="49927" y="391625"/>
                        </a:lnTo>
                        <a:cubicBezTo>
                          <a:pt x="50328" y="395883"/>
                          <a:pt x="47115" y="399659"/>
                          <a:pt x="42776" y="400061"/>
                        </a:cubicBezTo>
                        <a:lnTo>
                          <a:pt x="42053" y="400061"/>
                        </a:lnTo>
                        <a:cubicBezTo>
                          <a:pt x="38036" y="400061"/>
                          <a:pt x="34581" y="397008"/>
                          <a:pt x="34260" y="392910"/>
                        </a:cubicBezTo>
                        <a:close/>
                        <a:moveTo>
                          <a:pt x="30885" y="354506"/>
                        </a:moveTo>
                        <a:cubicBezTo>
                          <a:pt x="30484" y="350168"/>
                          <a:pt x="33697" y="346392"/>
                          <a:pt x="38036" y="345990"/>
                        </a:cubicBezTo>
                        <a:lnTo>
                          <a:pt x="38036" y="345990"/>
                        </a:lnTo>
                        <a:cubicBezTo>
                          <a:pt x="42374" y="345588"/>
                          <a:pt x="46070" y="348802"/>
                          <a:pt x="46472" y="353141"/>
                        </a:cubicBezTo>
                        <a:lnTo>
                          <a:pt x="46472" y="353141"/>
                        </a:lnTo>
                        <a:cubicBezTo>
                          <a:pt x="46874" y="357479"/>
                          <a:pt x="43660" y="361175"/>
                          <a:pt x="39322" y="361577"/>
                        </a:cubicBezTo>
                        <a:lnTo>
                          <a:pt x="39322" y="361577"/>
                        </a:lnTo>
                        <a:cubicBezTo>
                          <a:pt x="39322" y="361577"/>
                          <a:pt x="38840" y="361577"/>
                          <a:pt x="38598" y="361577"/>
                        </a:cubicBezTo>
                        <a:lnTo>
                          <a:pt x="38598" y="361577"/>
                        </a:lnTo>
                        <a:cubicBezTo>
                          <a:pt x="34581" y="361577"/>
                          <a:pt x="31207" y="358524"/>
                          <a:pt x="30805" y="354426"/>
                        </a:cubicBezTo>
                        <a:close/>
                        <a:moveTo>
                          <a:pt x="27431" y="316022"/>
                        </a:moveTo>
                        <a:cubicBezTo>
                          <a:pt x="27029" y="311684"/>
                          <a:pt x="30243" y="307988"/>
                          <a:pt x="34581" y="307586"/>
                        </a:cubicBezTo>
                        <a:lnTo>
                          <a:pt x="34581" y="307586"/>
                        </a:lnTo>
                        <a:cubicBezTo>
                          <a:pt x="38920" y="307185"/>
                          <a:pt x="42696" y="310318"/>
                          <a:pt x="43098" y="314737"/>
                        </a:cubicBezTo>
                        <a:lnTo>
                          <a:pt x="43098" y="314737"/>
                        </a:lnTo>
                        <a:cubicBezTo>
                          <a:pt x="43499" y="318995"/>
                          <a:pt x="40286" y="322771"/>
                          <a:pt x="35947" y="323173"/>
                        </a:cubicBezTo>
                        <a:lnTo>
                          <a:pt x="35224" y="323173"/>
                        </a:lnTo>
                        <a:cubicBezTo>
                          <a:pt x="31126" y="323173"/>
                          <a:pt x="27752" y="320120"/>
                          <a:pt x="27431" y="316022"/>
                        </a:cubicBezTo>
                        <a:close/>
                        <a:moveTo>
                          <a:pt x="24056" y="277618"/>
                        </a:moveTo>
                        <a:cubicBezTo>
                          <a:pt x="23655" y="273280"/>
                          <a:pt x="26788" y="269504"/>
                          <a:pt x="31126" y="269102"/>
                        </a:cubicBezTo>
                        <a:lnTo>
                          <a:pt x="31126" y="269102"/>
                        </a:lnTo>
                        <a:cubicBezTo>
                          <a:pt x="35465" y="268700"/>
                          <a:pt x="39241" y="271914"/>
                          <a:pt x="39643" y="276253"/>
                        </a:cubicBezTo>
                        <a:lnTo>
                          <a:pt x="39643" y="276253"/>
                        </a:lnTo>
                        <a:cubicBezTo>
                          <a:pt x="40045" y="280591"/>
                          <a:pt x="36831" y="284367"/>
                          <a:pt x="32492" y="284689"/>
                        </a:cubicBezTo>
                        <a:lnTo>
                          <a:pt x="32492" y="284689"/>
                        </a:lnTo>
                        <a:cubicBezTo>
                          <a:pt x="32492" y="284689"/>
                          <a:pt x="32010" y="284689"/>
                          <a:pt x="31769" y="284689"/>
                        </a:cubicBezTo>
                        <a:lnTo>
                          <a:pt x="31769" y="284689"/>
                        </a:lnTo>
                        <a:cubicBezTo>
                          <a:pt x="27752" y="284689"/>
                          <a:pt x="24297" y="281636"/>
                          <a:pt x="23976" y="277538"/>
                        </a:cubicBezTo>
                        <a:close/>
                        <a:moveTo>
                          <a:pt x="20602" y="239134"/>
                        </a:moveTo>
                        <a:cubicBezTo>
                          <a:pt x="20200" y="234796"/>
                          <a:pt x="23414" y="231100"/>
                          <a:pt x="27752" y="230698"/>
                        </a:cubicBezTo>
                        <a:lnTo>
                          <a:pt x="27752" y="230698"/>
                        </a:lnTo>
                        <a:cubicBezTo>
                          <a:pt x="32091" y="230297"/>
                          <a:pt x="35786" y="233430"/>
                          <a:pt x="36188" y="237849"/>
                        </a:cubicBezTo>
                        <a:lnTo>
                          <a:pt x="36188" y="237849"/>
                        </a:lnTo>
                        <a:cubicBezTo>
                          <a:pt x="36590" y="242107"/>
                          <a:pt x="33376" y="245883"/>
                          <a:pt x="29118" y="246285"/>
                        </a:cubicBezTo>
                        <a:lnTo>
                          <a:pt x="28314" y="246285"/>
                        </a:lnTo>
                        <a:cubicBezTo>
                          <a:pt x="24297" y="246285"/>
                          <a:pt x="20923" y="243232"/>
                          <a:pt x="20521" y="239134"/>
                        </a:cubicBezTo>
                        <a:close/>
                        <a:moveTo>
                          <a:pt x="17147" y="200731"/>
                        </a:moveTo>
                        <a:cubicBezTo>
                          <a:pt x="16825" y="196392"/>
                          <a:pt x="19959" y="192616"/>
                          <a:pt x="24297" y="192214"/>
                        </a:cubicBezTo>
                        <a:lnTo>
                          <a:pt x="24297" y="192214"/>
                        </a:lnTo>
                        <a:cubicBezTo>
                          <a:pt x="28636" y="191813"/>
                          <a:pt x="32412" y="195026"/>
                          <a:pt x="32814" y="199365"/>
                        </a:cubicBezTo>
                        <a:lnTo>
                          <a:pt x="32814" y="199365"/>
                        </a:lnTo>
                        <a:cubicBezTo>
                          <a:pt x="33215" y="203703"/>
                          <a:pt x="30002" y="207479"/>
                          <a:pt x="25663" y="207801"/>
                        </a:cubicBezTo>
                        <a:lnTo>
                          <a:pt x="25663" y="207801"/>
                        </a:lnTo>
                        <a:cubicBezTo>
                          <a:pt x="25663" y="207801"/>
                          <a:pt x="25181" y="207801"/>
                          <a:pt x="24940" y="207801"/>
                        </a:cubicBezTo>
                        <a:lnTo>
                          <a:pt x="24940" y="207801"/>
                        </a:lnTo>
                        <a:cubicBezTo>
                          <a:pt x="20923" y="207801"/>
                          <a:pt x="17468" y="204748"/>
                          <a:pt x="17147" y="200650"/>
                        </a:cubicBezTo>
                        <a:close/>
                        <a:moveTo>
                          <a:pt x="13772" y="162246"/>
                        </a:moveTo>
                        <a:cubicBezTo>
                          <a:pt x="13371" y="157908"/>
                          <a:pt x="16504" y="154212"/>
                          <a:pt x="20843" y="153810"/>
                        </a:cubicBezTo>
                        <a:lnTo>
                          <a:pt x="20843" y="153810"/>
                        </a:lnTo>
                        <a:cubicBezTo>
                          <a:pt x="25262" y="153409"/>
                          <a:pt x="28957" y="156622"/>
                          <a:pt x="29359" y="160881"/>
                        </a:cubicBezTo>
                        <a:lnTo>
                          <a:pt x="29359" y="160881"/>
                        </a:lnTo>
                        <a:cubicBezTo>
                          <a:pt x="29761" y="165299"/>
                          <a:pt x="26547" y="168995"/>
                          <a:pt x="22209" y="169397"/>
                        </a:cubicBezTo>
                        <a:lnTo>
                          <a:pt x="21485" y="169397"/>
                        </a:lnTo>
                        <a:cubicBezTo>
                          <a:pt x="17468" y="169397"/>
                          <a:pt x="14013" y="166344"/>
                          <a:pt x="13692" y="162246"/>
                        </a:cubicBezTo>
                        <a:close/>
                        <a:moveTo>
                          <a:pt x="10318" y="123843"/>
                        </a:moveTo>
                        <a:cubicBezTo>
                          <a:pt x="9916" y="119504"/>
                          <a:pt x="13130" y="115728"/>
                          <a:pt x="17468" y="115326"/>
                        </a:cubicBezTo>
                        <a:lnTo>
                          <a:pt x="17468" y="115326"/>
                        </a:lnTo>
                        <a:cubicBezTo>
                          <a:pt x="21807" y="114925"/>
                          <a:pt x="25503" y="118138"/>
                          <a:pt x="25904" y="122477"/>
                        </a:cubicBezTo>
                        <a:lnTo>
                          <a:pt x="25904" y="122477"/>
                        </a:lnTo>
                        <a:cubicBezTo>
                          <a:pt x="26306" y="126815"/>
                          <a:pt x="23092" y="130511"/>
                          <a:pt x="18834" y="130913"/>
                        </a:cubicBezTo>
                        <a:lnTo>
                          <a:pt x="18834" y="130913"/>
                        </a:lnTo>
                        <a:cubicBezTo>
                          <a:pt x="18834" y="130913"/>
                          <a:pt x="18352" y="130993"/>
                          <a:pt x="18111" y="130993"/>
                        </a:cubicBezTo>
                        <a:lnTo>
                          <a:pt x="18111" y="130993"/>
                        </a:lnTo>
                        <a:cubicBezTo>
                          <a:pt x="14013" y="130993"/>
                          <a:pt x="10639" y="127940"/>
                          <a:pt x="10318" y="123843"/>
                        </a:cubicBezTo>
                        <a:close/>
                        <a:moveTo>
                          <a:pt x="6863" y="85359"/>
                        </a:moveTo>
                        <a:cubicBezTo>
                          <a:pt x="6542" y="81020"/>
                          <a:pt x="9675" y="77324"/>
                          <a:pt x="14013" y="76923"/>
                        </a:cubicBezTo>
                        <a:lnTo>
                          <a:pt x="14013" y="76923"/>
                        </a:lnTo>
                        <a:cubicBezTo>
                          <a:pt x="18352" y="76521"/>
                          <a:pt x="22128" y="79654"/>
                          <a:pt x="22530" y="83993"/>
                        </a:cubicBezTo>
                        <a:lnTo>
                          <a:pt x="22530" y="83993"/>
                        </a:lnTo>
                        <a:cubicBezTo>
                          <a:pt x="22932" y="88412"/>
                          <a:pt x="19718" y="92107"/>
                          <a:pt x="15379" y="92509"/>
                        </a:cubicBezTo>
                        <a:lnTo>
                          <a:pt x="14656" y="92509"/>
                        </a:lnTo>
                        <a:cubicBezTo>
                          <a:pt x="10639" y="92509"/>
                          <a:pt x="7185" y="89456"/>
                          <a:pt x="6863" y="85359"/>
                        </a:cubicBezTo>
                        <a:close/>
                        <a:moveTo>
                          <a:pt x="3489" y="46955"/>
                        </a:moveTo>
                        <a:cubicBezTo>
                          <a:pt x="3087" y="42616"/>
                          <a:pt x="6301" y="38840"/>
                          <a:pt x="10559" y="38438"/>
                        </a:cubicBezTo>
                        <a:lnTo>
                          <a:pt x="10559" y="38438"/>
                        </a:lnTo>
                        <a:cubicBezTo>
                          <a:pt x="14978" y="38037"/>
                          <a:pt x="18673" y="41250"/>
                          <a:pt x="19075" y="45589"/>
                        </a:cubicBezTo>
                        <a:lnTo>
                          <a:pt x="19075" y="45589"/>
                        </a:lnTo>
                        <a:cubicBezTo>
                          <a:pt x="19477" y="49927"/>
                          <a:pt x="16263" y="53623"/>
                          <a:pt x="11925" y="54025"/>
                        </a:cubicBezTo>
                        <a:lnTo>
                          <a:pt x="11925" y="54025"/>
                        </a:lnTo>
                        <a:cubicBezTo>
                          <a:pt x="11925" y="54025"/>
                          <a:pt x="11443" y="54105"/>
                          <a:pt x="11202" y="54105"/>
                        </a:cubicBezTo>
                        <a:lnTo>
                          <a:pt x="11202" y="54105"/>
                        </a:lnTo>
                        <a:cubicBezTo>
                          <a:pt x="7185" y="54105"/>
                          <a:pt x="3730" y="51052"/>
                          <a:pt x="3489" y="46955"/>
                        </a:cubicBezTo>
                        <a:close/>
                        <a:moveTo>
                          <a:pt x="34" y="8471"/>
                        </a:moveTo>
                        <a:cubicBezTo>
                          <a:pt x="-368" y="4132"/>
                          <a:pt x="2846" y="436"/>
                          <a:pt x="7185" y="35"/>
                        </a:cubicBezTo>
                        <a:lnTo>
                          <a:pt x="7185" y="35"/>
                        </a:lnTo>
                        <a:cubicBezTo>
                          <a:pt x="11523" y="-367"/>
                          <a:pt x="15219" y="2766"/>
                          <a:pt x="15620" y="7185"/>
                        </a:cubicBezTo>
                        <a:lnTo>
                          <a:pt x="15620" y="7185"/>
                        </a:lnTo>
                        <a:cubicBezTo>
                          <a:pt x="16022" y="11443"/>
                          <a:pt x="12889" y="15219"/>
                          <a:pt x="8550" y="15621"/>
                        </a:cubicBezTo>
                        <a:lnTo>
                          <a:pt x="7827" y="15621"/>
                        </a:lnTo>
                        <a:cubicBezTo>
                          <a:pt x="3730" y="15621"/>
                          <a:pt x="355" y="12568"/>
                          <a:pt x="34" y="8471"/>
                        </a:cubicBezTo>
                        <a:close/>
                      </a:path>
                    </a:pathLst>
                  </a:custGeom>
                  <a:grpFill/>
                  <a:ln w="8032"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BAB117F2-02D3-EC96-FBEB-2B6C04C2B64D}"/>
                      </a:ext>
                    </a:extLst>
                  </p:cNvPr>
                  <p:cNvSpPr/>
                  <p:nvPr/>
                </p:nvSpPr>
                <p:spPr>
                  <a:xfrm>
                    <a:off x="5667452" y="1008597"/>
                    <a:ext cx="15747" cy="15747"/>
                  </a:xfrm>
                  <a:custGeom>
                    <a:avLst/>
                    <a:gdLst>
                      <a:gd name="connsiteX0" fmla="*/ 7793 w 15747"/>
                      <a:gd name="connsiteY0" fmla="*/ 15586 h 15747"/>
                      <a:gd name="connsiteX1" fmla="*/ 4821 w 15747"/>
                      <a:gd name="connsiteY1" fmla="*/ 14944 h 15747"/>
                      <a:gd name="connsiteX2" fmla="*/ 2250 w 15747"/>
                      <a:gd name="connsiteY2" fmla="*/ 13337 h 15747"/>
                      <a:gd name="connsiteX3" fmla="*/ 643 w 15747"/>
                      <a:gd name="connsiteY3" fmla="*/ 10766 h 15747"/>
                      <a:gd name="connsiteX4" fmla="*/ 0 w 15747"/>
                      <a:gd name="connsiteY4" fmla="*/ 7793 h 15747"/>
                      <a:gd name="connsiteX5" fmla="*/ 2250 w 15747"/>
                      <a:gd name="connsiteY5" fmla="*/ 2250 h 15747"/>
                      <a:gd name="connsiteX6" fmla="*/ 4821 w 15747"/>
                      <a:gd name="connsiteY6" fmla="*/ 643 h 15747"/>
                      <a:gd name="connsiteX7" fmla="*/ 9400 w 15747"/>
                      <a:gd name="connsiteY7" fmla="*/ 161 h 15747"/>
                      <a:gd name="connsiteX8" fmla="*/ 10846 w 15747"/>
                      <a:gd name="connsiteY8" fmla="*/ 643 h 15747"/>
                      <a:gd name="connsiteX9" fmla="*/ 12292 w 15747"/>
                      <a:gd name="connsiteY9" fmla="*/ 1366 h 15747"/>
                      <a:gd name="connsiteX10" fmla="*/ 13498 w 15747"/>
                      <a:gd name="connsiteY10" fmla="*/ 2330 h 15747"/>
                      <a:gd name="connsiteX11" fmla="*/ 15747 w 15747"/>
                      <a:gd name="connsiteY11" fmla="*/ 7874 h 15747"/>
                      <a:gd name="connsiteX12" fmla="*/ 15104 w 15747"/>
                      <a:gd name="connsiteY12" fmla="*/ 10846 h 15747"/>
                      <a:gd name="connsiteX13" fmla="*/ 13498 w 15747"/>
                      <a:gd name="connsiteY13" fmla="*/ 13417 h 15747"/>
                      <a:gd name="connsiteX14" fmla="*/ 12292 w 15747"/>
                      <a:gd name="connsiteY14" fmla="*/ 14381 h 15747"/>
                      <a:gd name="connsiteX15" fmla="*/ 10846 w 15747"/>
                      <a:gd name="connsiteY15" fmla="*/ 15104 h 15747"/>
                      <a:gd name="connsiteX16" fmla="*/ 9400 w 15747"/>
                      <a:gd name="connsiteY16" fmla="*/ 15586 h 15747"/>
                      <a:gd name="connsiteX17" fmla="*/ 7793 w 15747"/>
                      <a:gd name="connsiteY17" fmla="*/ 15747 h 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47" h="15747">
                        <a:moveTo>
                          <a:pt x="7793" y="15586"/>
                        </a:moveTo>
                        <a:cubicBezTo>
                          <a:pt x="6749" y="15586"/>
                          <a:pt x="5785" y="15345"/>
                          <a:pt x="4821" y="14944"/>
                        </a:cubicBezTo>
                        <a:cubicBezTo>
                          <a:pt x="3857" y="14542"/>
                          <a:pt x="3053" y="13980"/>
                          <a:pt x="2250" y="13337"/>
                        </a:cubicBezTo>
                        <a:cubicBezTo>
                          <a:pt x="1527" y="12533"/>
                          <a:pt x="964" y="11730"/>
                          <a:pt x="643" y="10766"/>
                        </a:cubicBezTo>
                        <a:cubicBezTo>
                          <a:pt x="241" y="9802"/>
                          <a:pt x="0" y="8838"/>
                          <a:pt x="0" y="7793"/>
                        </a:cubicBezTo>
                        <a:cubicBezTo>
                          <a:pt x="0" y="5704"/>
                          <a:pt x="884" y="3696"/>
                          <a:pt x="2250" y="2250"/>
                        </a:cubicBezTo>
                        <a:cubicBezTo>
                          <a:pt x="3053" y="1527"/>
                          <a:pt x="3857" y="964"/>
                          <a:pt x="4821" y="643"/>
                        </a:cubicBezTo>
                        <a:cubicBezTo>
                          <a:pt x="6267" y="0"/>
                          <a:pt x="7793" y="-161"/>
                          <a:pt x="9400" y="161"/>
                        </a:cubicBezTo>
                        <a:cubicBezTo>
                          <a:pt x="9882" y="161"/>
                          <a:pt x="10364" y="402"/>
                          <a:pt x="10846" y="643"/>
                        </a:cubicBezTo>
                        <a:cubicBezTo>
                          <a:pt x="11328" y="803"/>
                          <a:pt x="11810" y="1044"/>
                          <a:pt x="12292" y="1366"/>
                        </a:cubicBezTo>
                        <a:cubicBezTo>
                          <a:pt x="12694" y="1607"/>
                          <a:pt x="13096" y="1928"/>
                          <a:pt x="13498" y="2330"/>
                        </a:cubicBezTo>
                        <a:cubicBezTo>
                          <a:pt x="14944" y="3856"/>
                          <a:pt x="15747" y="5865"/>
                          <a:pt x="15747" y="7874"/>
                        </a:cubicBezTo>
                        <a:cubicBezTo>
                          <a:pt x="15747" y="8918"/>
                          <a:pt x="15586" y="9882"/>
                          <a:pt x="15104" y="10846"/>
                        </a:cubicBezTo>
                        <a:cubicBezTo>
                          <a:pt x="14703" y="11810"/>
                          <a:pt x="14140" y="12614"/>
                          <a:pt x="13498" y="13417"/>
                        </a:cubicBezTo>
                        <a:cubicBezTo>
                          <a:pt x="13096" y="13739"/>
                          <a:pt x="12694" y="14060"/>
                          <a:pt x="12292" y="14381"/>
                        </a:cubicBezTo>
                        <a:cubicBezTo>
                          <a:pt x="11810" y="14703"/>
                          <a:pt x="11328" y="14944"/>
                          <a:pt x="10846" y="15104"/>
                        </a:cubicBezTo>
                        <a:cubicBezTo>
                          <a:pt x="10364" y="15345"/>
                          <a:pt x="9882" y="15506"/>
                          <a:pt x="9400" y="15586"/>
                        </a:cubicBezTo>
                        <a:cubicBezTo>
                          <a:pt x="8838" y="15586"/>
                          <a:pt x="8356" y="15747"/>
                          <a:pt x="7793" y="15747"/>
                        </a:cubicBezTo>
                        <a:close/>
                      </a:path>
                    </a:pathLst>
                  </a:custGeom>
                  <a:grpFill/>
                  <a:ln w="8032"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0EE7AA28-94CA-A863-9439-F579137B4D8F}"/>
                      </a:ext>
                    </a:extLst>
                  </p:cNvPr>
                  <p:cNvSpPr/>
                  <p:nvPr/>
                </p:nvSpPr>
                <p:spPr>
                  <a:xfrm>
                    <a:off x="4627975" y="1011937"/>
                    <a:ext cx="1016694" cy="395641"/>
                  </a:xfrm>
                  <a:custGeom>
                    <a:avLst/>
                    <a:gdLst>
                      <a:gd name="connsiteX0" fmla="*/ 1449 w 1016694"/>
                      <a:gd name="connsiteY0" fmla="*/ 392508 h 395641"/>
                      <a:gd name="connsiteX1" fmla="*/ 3217 w 1016694"/>
                      <a:gd name="connsiteY1" fmla="*/ 381502 h 395641"/>
                      <a:gd name="connsiteX2" fmla="*/ 3217 w 1016694"/>
                      <a:gd name="connsiteY2" fmla="*/ 381502 h 395641"/>
                      <a:gd name="connsiteX3" fmla="*/ 14063 w 1016694"/>
                      <a:gd name="connsiteY3" fmla="*/ 383269 h 395641"/>
                      <a:gd name="connsiteX4" fmla="*/ 14063 w 1016694"/>
                      <a:gd name="connsiteY4" fmla="*/ 383269 h 395641"/>
                      <a:gd name="connsiteX5" fmla="*/ 12376 w 1016694"/>
                      <a:gd name="connsiteY5" fmla="*/ 394115 h 395641"/>
                      <a:gd name="connsiteX6" fmla="*/ 12376 w 1016694"/>
                      <a:gd name="connsiteY6" fmla="*/ 394115 h 395641"/>
                      <a:gd name="connsiteX7" fmla="*/ 7716 w 1016694"/>
                      <a:gd name="connsiteY7" fmla="*/ 395642 h 395641"/>
                      <a:gd name="connsiteX8" fmla="*/ 7716 w 1016694"/>
                      <a:gd name="connsiteY8" fmla="*/ 395642 h 395641"/>
                      <a:gd name="connsiteX9" fmla="*/ 1369 w 1016694"/>
                      <a:gd name="connsiteY9" fmla="*/ 392428 h 395641"/>
                      <a:gd name="connsiteX10" fmla="*/ 32944 w 1016694"/>
                      <a:gd name="connsiteY10" fmla="*/ 370013 h 395641"/>
                      <a:gd name="connsiteX11" fmla="*/ 34952 w 1016694"/>
                      <a:gd name="connsiteY11" fmla="*/ 359166 h 395641"/>
                      <a:gd name="connsiteX12" fmla="*/ 34952 w 1016694"/>
                      <a:gd name="connsiteY12" fmla="*/ 359166 h 395641"/>
                      <a:gd name="connsiteX13" fmla="*/ 45798 w 1016694"/>
                      <a:gd name="connsiteY13" fmla="*/ 361094 h 395641"/>
                      <a:gd name="connsiteX14" fmla="*/ 45798 w 1016694"/>
                      <a:gd name="connsiteY14" fmla="*/ 361094 h 395641"/>
                      <a:gd name="connsiteX15" fmla="*/ 43790 w 1016694"/>
                      <a:gd name="connsiteY15" fmla="*/ 372021 h 395641"/>
                      <a:gd name="connsiteX16" fmla="*/ 43790 w 1016694"/>
                      <a:gd name="connsiteY16" fmla="*/ 372021 h 395641"/>
                      <a:gd name="connsiteX17" fmla="*/ 39291 w 1016694"/>
                      <a:gd name="connsiteY17" fmla="*/ 373387 h 395641"/>
                      <a:gd name="connsiteX18" fmla="*/ 39291 w 1016694"/>
                      <a:gd name="connsiteY18" fmla="*/ 373387 h 395641"/>
                      <a:gd name="connsiteX19" fmla="*/ 32863 w 1016694"/>
                      <a:gd name="connsiteY19" fmla="*/ 370013 h 395641"/>
                      <a:gd name="connsiteX20" fmla="*/ 64920 w 1016694"/>
                      <a:gd name="connsiteY20" fmla="*/ 348159 h 395641"/>
                      <a:gd name="connsiteX21" fmla="*/ 67009 w 1016694"/>
                      <a:gd name="connsiteY21" fmla="*/ 337393 h 395641"/>
                      <a:gd name="connsiteX22" fmla="*/ 67009 w 1016694"/>
                      <a:gd name="connsiteY22" fmla="*/ 337393 h 395641"/>
                      <a:gd name="connsiteX23" fmla="*/ 77935 w 1016694"/>
                      <a:gd name="connsiteY23" fmla="*/ 339563 h 395641"/>
                      <a:gd name="connsiteX24" fmla="*/ 77935 w 1016694"/>
                      <a:gd name="connsiteY24" fmla="*/ 339563 h 395641"/>
                      <a:gd name="connsiteX25" fmla="*/ 75766 w 1016694"/>
                      <a:gd name="connsiteY25" fmla="*/ 350409 h 395641"/>
                      <a:gd name="connsiteX26" fmla="*/ 75766 w 1016694"/>
                      <a:gd name="connsiteY26" fmla="*/ 350409 h 395641"/>
                      <a:gd name="connsiteX27" fmla="*/ 71428 w 1016694"/>
                      <a:gd name="connsiteY27" fmla="*/ 351775 h 395641"/>
                      <a:gd name="connsiteX28" fmla="*/ 71428 w 1016694"/>
                      <a:gd name="connsiteY28" fmla="*/ 351775 h 395641"/>
                      <a:gd name="connsiteX29" fmla="*/ 64920 w 1016694"/>
                      <a:gd name="connsiteY29" fmla="*/ 348240 h 395641"/>
                      <a:gd name="connsiteX30" fmla="*/ 97218 w 1016694"/>
                      <a:gd name="connsiteY30" fmla="*/ 326949 h 395641"/>
                      <a:gd name="connsiteX31" fmla="*/ 99548 w 1016694"/>
                      <a:gd name="connsiteY31" fmla="*/ 316103 h 395641"/>
                      <a:gd name="connsiteX32" fmla="*/ 99548 w 1016694"/>
                      <a:gd name="connsiteY32" fmla="*/ 316103 h 395641"/>
                      <a:gd name="connsiteX33" fmla="*/ 110394 w 1016694"/>
                      <a:gd name="connsiteY33" fmla="*/ 318433 h 395641"/>
                      <a:gd name="connsiteX34" fmla="*/ 110394 w 1016694"/>
                      <a:gd name="connsiteY34" fmla="*/ 318433 h 395641"/>
                      <a:gd name="connsiteX35" fmla="*/ 108064 w 1016694"/>
                      <a:gd name="connsiteY35" fmla="*/ 329279 h 395641"/>
                      <a:gd name="connsiteX36" fmla="*/ 108064 w 1016694"/>
                      <a:gd name="connsiteY36" fmla="*/ 329279 h 395641"/>
                      <a:gd name="connsiteX37" fmla="*/ 103806 w 1016694"/>
                      <a:gd name="connsiteY37" fmla="*/ 330484 h 395641"/>
                      <a:gd name="connsiteX38" fmla="*/ 103806 w 1016694"/>
                      <a:gd name="connsiteY38" fmla="*/ 330484 h 395641"/>
                      <a:gd name="connsiteX39" fmla="*/ 97218 w 1016694"/>
                      <a:gd name="connsiteY39" fmla="*/ 326869 h 395641"/>
                      <a:gd name="connsiteX40" fmla="*/ 129917 w 1016694"/>
                      <a:gd name="connsiteY40" fmla="*/ 306381 h 395641"/>
                      <a:gd name="connsiteX41" fmla="*/ 132488 w 1016694"/>
                      <a:gd name="connsiteY41" fmla="*/ 295535 h 395641"/>
                      <a:gd name="connsiteX42" fmla="*/ 132488 w 1016694"/>
                      <a:gd name="connsiteY42" fmla="*/ 295535 h 395641"/>
                      <a:gd name="connsiteX43" fmla="*/ 143254 w 1016694"/>
                      <a:gd name="connsiteY43" fmla="*/ 298106 h 395641"/>
                      <a:gd name="connsiteX44" fmla="*/ 143254 w 1016694"/>
                      <a:gd name="connsiteY44" fmla="*/ 298106 h 395641"/>
                      <a:gd name="connsiteX45" fmla="*/ 140683 w 1016694"/>
                      <a:gd name="connsiteY45" fmla="*/ 308952 h 395641"/>
                      <a:gd name="connsiteX46" fmla="*/ 140683 w 1016694"/>
                      <a:gd name="connsiteY46" fmla="*/ 308952 h 395641"/>
                      <a:gd name="connsiteX47" fmla="*/ 136586 w 1016694"/>
                      <a:gd name="connsiteY47" fmla="*/ 310077 h 395641"/>
                      <a:gd name="connsiteX48" fmla="*/ 136586 w 1016694"/>
                      <a:gd name="connsiteY48" fmla="*/ 310077 h 395641"/>
                      <a:gd name="connsiteX49" fmla="*/ 129917 w 1016694"/>
                      <a:gd name="connsiteY49" fmla="*/ 306381 h 395641"/>
                      <a:gd name="connsiteX50" fmla="*/ 162938 w 1016694"/>
                      <a:gd name="connsiteY50" fmla="*/ 286296 h 395641"/>
                      <a:gd name="connsiteX51" fmla="*/ 165670 w 1016694"/>
                      <a:gd name="connsiteY51" fmla="*/ 275530 h 395641"/>
                      <a:gd name="connsiteX52" fmla="*/ 165670 w 1016694"/>
                      <a:gd name="connsiteY52" fmla="*/ 275530 h 395641"/>
                      <a:gd name="connsiteX53" fmla="*/ 176436 w 1016694"/>
                      <a:gd name="connsiteY53" fmla="*/ 278342 h 395641"/>
                      <a:gd name="connsiteX54" fmla="*/ 176436 w 1016694"/>
                      <a:gd name="connsiteY54" fmla="*/ 278342 h 395641"/>
                      <a:gd name="connsiteX55" fmla="*/ 173704 w 1016694"/>
                      <a:gd name="connsiteY55" fmla="*/ 289027 h 395641"/>
                      <a:gd name="connsiteX56" fmla="*/ 173704 w 1016694"/>
                      <a:gd name="connsiteY56" fmla="*/ 289027 h 395641"/>
                      <a:gd name="connsiteX57" fmla="*/ 169687 w 1016694"/>
                      <a:gd name="connsiteY57" fmla="*/ 290152 h 395641"/>
                      <a:gd name="connsiteX58" fmla="*/ 169687 w 1016694"/>
                      <a:gd name="connsiteY58" fmla="*/ 290152 h 395641"/>
                      <a:gd name="connsiteX59" fmla="*/ 162938 w 1016694"/>
                      <a:gd name="connsiteY59" fmla="*/ 286296 h 395641"/>
                      <a:gd name="connsiteX60" fmla="*/ 196360 w 1016694"/>
                      <a:gd name="connsiteY60" fmla="*/ 266853 h 395641"/>
                      <a:gd name="connsiteX61" fmla="*/ 199333 w 1016694"/>
                      <a:gd name="connsiteY61" fmla="*/ 256167 h 395641"/>
                      <a:gd name="connsiteX62" fmla="*/ 199333 w 1016694"/>
                      <a:gd name="connsiteY62" fmla="*/ 256167 h 395641"/>
                      <a:gd name="connsiteX63" fmla="*/ 210019 w 1016694"/>
                      <a:gd name="connsiteY63" fmla="*/ 259140 h 395641"/>
                      <a:gd name="connsiteX64" fmla="*/ 210019 w 1016694"/>
                      <a:gd name="connsiteY64" fmla="*/ 259140 h 395641"/>
                      <a:gd name="connsiteX65" fmla="*/ 207046 w 1016694"/>
                      <a:gd name="connsiteY65" fmla="*/ 269825 h 395641"/>
                      <a:gd name="connsiteX66" fmla="*/ 207046 w 1016694"/>
                      <a:gd name="connsiteY66" fmla="*/ 269825 h 395641"/>
                      <a:gd name="connsiteX67" fmla="*/ 203190 w 1016694"/>
                      <a:gd name="connsiteY67" fmla="*/ 270870 h 395641"/>
                      <a:gd name="connsiteX68" fmla="*/ 203190 w 1016694"/>
                      <a:gd name="connsiteY68" fmla="*/ 270870 h 395641"/>
                      <a:gd name="connsiteX69" fmla="*/ 196360 w 1016694"/>
                      <a:gd name="connsiteY69" fmla="*/ 266853 h 395641"/>
                      <a:gd name="connsiteX70" fmla="*/ 230104 w 1016694"/>
                      <a:gd name="connsiteY70" fmla="*/ 248052 h 395641"/>
                      <a:gd name="connsiteX71" fmla="*/ 233318 w 1016694"/>
                      <a:gd name="connsiteY71" fmla="*/ 237447 h 395641"/>
                      <a:gd name="connsiteX72" fmla="*/ 233318 w 1016694"/>
                      <a:gd name="connsiteY72" fmla="*/ 237447 h 395641"/>
                      <a:gd name="connsiteX73" fmla="*/ 243923 w 1016694"/>
                      <a:gd name="connsiteY73" fmla="*/ 240581 h 395641"/>
                      <a:gd name="connsiteX74" fmla="*/ 243923 w 1016694"/>
                      <a:gd name="connsiteY74" fmla="*/ 240581 h 395641"/>
                      <a:gd name="connsiteX75" fmla="*/ 240790 w 1016694"/>
                      <a:gd name="connsiteY75" fmla="*/ 251266 h 395641"/>
                      <a:gd name="connsiteX76" fmla="*/ 240790 w 1016694"/>
                      <a:gd name="connsiteY76" fmla="*/ 251266 h 395641"/>
                      <a:gd name="connsiteX77" fmla="*/ 237094 w 1016694"/>
                      <a:gd name="connsiteY77" fmla="*/ 252230 h 395641"/>
                      <a:gd name="connsiteX78" fmla="*/ 237094 w 1016694"/>
                      <a:gd name="connsiteY78" fmla="*/ 252230 h 395641"/>
                      <a:gd name="connsiteX79" fmla="*/ 230104 w 1016694"/>
                      <a:gd name="connsiteY79" fmla="*/ 248052 h 395641"/>
                      <a:gd name="connsiteX80" fmla="*/ 264250 w 1016694"/>
                      <a:gd name="connsiteY80" fmla="*/ 229975 h 395641"/>
                      <a:gd name="connsiteX81" fmla="*/ 267705 w 1016694"/>
                      <a:gd name="connsiteY81" fmla="*/ 219370 h 395641"/>
                      <a:gd name="connsiteX82" fmla="*/ 267705 w 1016694"/>
                      <a:gd name="connsiteY82" fmla="*/ 219370 h 395641"/>
                      <a:gd name="connsiteX83" fmla="*/ 278230 w 1016694"/>
                      <a:gd name="connsiteY83" fmla="*/ 222744 h 395641"/>
                      <a:gd name="connsiteX84" fmla="*/ 278230 w 1016694"/>
                      <a:gd name="connsiteY84" fmla="*/ 222744 h 395641"/>
                      <a:gd name="connsiteX85" fmla="*/ 274855 w 1016694"/>
                      <a:gd name="connsiteY85" fmla="*/ 233350 h 395641"/>
                      <a:gd name="connsiteX86" fmla="*/ 274855 w 1016694"/>
                      <a:gd name="connsiteY86" fmla="*/ 233350 h 395641"/>
                      <a:gd name="connsiteX87" fmla="*/ 271240 w 1016694"/>
                      <a:gd name="connsiteY87" fmla="*/ 234233 h 395641"/>
                      <a:gd name="connsiteX88" fmla="*/ 271240 w 1016694"/>
                      <a:gd name="connsiteY88" fmla="*/ 234233 h 395641"/>
                      <a:gd name="connsiteX89" fmla="*/ 264250 w 1016694"/>
                      <a:gd name="connsiteY89" fmla="*/ 229975 h 395641"/>
                      <a:gd name="connsiteX90" fmla="*/ 298797 w 1016694"/>
                      <a:gd name="connsiteY90" fmla="*/ 212461 h 395641"/>
                      <a:gd name="connsiteX91" fmla="*/ 302332 w 1016694"/>
                      <a:gd name="connsiteY91" fmla="*/ 201936 h 395641"/>
                      <a:gd name="connsiteX92" fmla="*/ 302332 w 1016694"/>
                      <a:gd name="connsiteY92" fmla="*/ 201936 h 395641"/>
                      <a:gd name="connsiteX93" fmla="*/ 312857 w 1016694"/>
                      <a:gd name="connsiteY93" fmla="*/ 205551 h 395641"/>
                      <a:gd name="connsiteX94" fmla="*/ 312857 w 1016694"/>
                      <a:gd name="connsiteY94" fmla="*/ 205551 h 395641"/>
                      <a:gd name="connsiteX95" fmla="*/ 309322 w 1016694"/>
                      <a:gd name="connsiteY95" fmla="*/ 216076 h 395641"/>
                      <a:gd name="connsiteX96" fmla="*/ 309322 w 1016694"/>
                      <a:gd name="connsiteY96" fmla="*/ 216076 h 395641"/>
                      <a:gd name="connsiteX97" fmla="*/ 305787 w 1016694"/>
                      <a:gd name="connsiteY97" fmla="*/ 216879 h 395641"/>
                      <a:gd name="connsiteX98" fmla="*/ 305787 w 1016694"/>
                      <a:gd name="connsiteY98" fmla="*/ 216879 h 395641"/>
                      <a:gd name="connsiteX99" fmla="*/ 298797 w 1016694"/>
                      <a:gd name="connsiteY99" fmla="*/ 212461 h 395641"/>
                      <a:gd name="connsiteX100" fmla="*/ 333586 w 1016694"/>
                      <a:gd name="connsiteY100" fmla="*/ 195589 h 395641"/>
                      <a:gd name="connsiteX101" fmla="*/ 337362 w 1016694"/>
                      <a:gd name="connsiteY101" fmla="*/ 185144 h 395641"/>
                      <a:gd name="connsiteX102" fmla="*/ 337362 w 1016694"/>
                      <a:gd name="connsiteY102" fmla="*/ 185144 h 395641"/>
                      <a:gd name="connsiteX103" fmla="*/ 347806 w 1016694"/>
                      <a:gd name="connsiteY103" fmla="*/ 188920 h 395641"/>
                      <a:gd name="connsiteX104" fmla="*/ 347806 w 1016694"/>
                      <a:gd name="connsiteY104" fmla="*/ 188920 h 395641"/>
                      <a:gd name="connsiteX105" fmla="*/ 344030 w 1016694"/>
                      <a:gd name="connsiteY105" fmla="*/ 199365 h 395641"/>
                      <a:gd name="connsiteX106" fmla="*/ 344030 w 1016694"/>
                      <a:gd name="connsiteY106" fmla="*/ 199365 h 395641"/>
                      <a:gd name="connsiteX107" fmla="*/ 340736 w 1016694"/>
                      <a:gd name="connsiteY107" fmla="*/ 200088 h 395641"/>
                      <a:gd name="connsiteX108" fmla="*/ 340736 w 1016694"/>
                      <a:gd name="connsiteY108" fmla="*/ 200088 h 395641"/>
                      <a:gd name="connsiteX109" fmla="*/ 333586 w 1016694"/>
                      <a:gd name="connsiteY109" fmla="*/ 195589 h 395641"/>
                      <a:gd name="connsiteX110" fmla="*/ 368695 w 1016694"/>
                      <a:gd name="connsiteY110" fmla="*/ 179359 h 395641"/>
                      <a:gd name="connsiteX111" fmla="*/ 372713 w 1016694"/>
                      <a:gd name="connsiteY111" fmla="*/ 168995 h 395641"/>
                      <a:gd name="connsiteX112" fmla="*/ 372713 w 1016694"/>
                      <a:gd name="connsiteY112" fmla="*/ 168995 h 395641"/>
                      <a:gd name="connsiteX113" fmla="*/ 383077 w 1016694"/>
                      <a:gd name="connsiteY113" fmla="*/ 172932 h 395641"/>
                      <a:gd name="connsiteX114" fmla="*/ 383077 w 1016694"/>
                      <a:gd name="connsiteY114" fmla="*/ 172932 h 395641"/>
                      <a:gd name="connsiteX115" fmla="*/ 379060 w 1016694"/>
                      <a:gd name="connsiteY115" fmla="*/ 183377 h 395641"/>
                      <a:gd name="connsiteX116" fmla="*/ 379060 w 1016694"/>
                      <a:gd name="connsiteY116" fmla="*/ 183377 h 395641"/>
                      <a:gd name="connsiteX117" fmla="*/ 375926 w 1016694"/>
                      <a:gd name="connsiteY117" fmla="*/ 184019 h 395641"/>
                      <a:gd name="connsiteX118" fmla="*/ 375926 w 1016694"/>
                      <a:gd name="connsiteY118" fmla="*/ 184019 h 395641"/>
                      <a:gd name="connsiteX119" fmla="*/ 368695 w 1016694"/>
                      <a:gd name="connsiteY119" fmla="*/ 179440 h 395641"/>
                      <a:gd name="connsiteX120" fmla="*/ 404207 w 1016694"/>
                      <a:gd name="connsiteY120" fmla="*/ 163773 h 395641"/>
                      <a:gd name="connsiteX121" fmla="*/ 408385 w 1016694"/>
                      <a:gd name="connsiteY121" fmla="*/ 153489 h 395641"/>
                      <a:gd name="connsiteX122" fmla="*/ 408385 w 1016694"/>
                      <a:gd name="connsiteY122" fmla="*/ 153489 h 395641"/>
                      <a:gd name="connsiteX123" fmla="*/ 418669 w 1016694"/>
                      <a:gd name="connsiteY123" fmla="*/ 157667 h 395641"/>
                      <a:gd name="connsiteX124" fmla="*/ 418669 w 1016694"/>
                      <a:gd name="connsiteY124" fmla="*/ 157667 h 395641"/>
                      <a:gd name="connsiteX125" fmla="*/ 414491 w 1016694"/>
                      <a:gd name="connsiteY125" fmla="*/ 167951 h 395641"/>
                      <a:gd name="connsiteX126" fmla="*/ 414491 w 1016694"/>
                      <a:gd name="connsiteY126" fmla="*/ 167951 h 395641"/>
                      <a:gd name="connsiteX127" fmla="*/ 411438 w 1016694"/>
                      <a:gd name="connsiteY127" fmla="*/ 168594 h 395641"/>
                      <a:gd name="connsiteX128" fmla="*/ 411438 w 1016694"/>
                      <a:gd name="connsiteY128" fmla="*/ 168594 h 395641"/>
                      <a:gd name="connsiteX129" fmla="*/ 404207 w 1016694"/>
                      <a:gd name="connsiteY129" fmla="*/ 163853 h 395641"/>
                      <a:gd name="connsiteX130" fmla="*/ 439799 w 1016694"/>
                      <a:gd name="connsiteY130" fmla="*/ 148910 h 395641"/>
                      <a:gd name="connsiteX131" fmla="*/ 444218 w 1016694"/>
                      <a:gd name="connsiteY131" fmla="*/ 138706 h 395641"/>
                      <a:gd name="connsiteX132" fmla="*/ 444218 w 1016694"/>
                      <a:gd name="connsiteY132" fmla="*/ 138706 h 395641"/>
                      <a:gd name="connsiteX133" fmla="*/ 454421 w 1016694"/>
                      <a:gd name="connsiteY133" fmla="*/ 143125 h 395641"/>
                      <a:gd name="connsiteX134" fmla="*/ 454421 w 1016694"/>
                      <a:gd name="connsiteY134" fmla="*/ 143125 h 395641"/>
                      <a:gd name="connsiteX135" fmla="*/ 450002 w 1016694"/>
                      <a:gd name="connsiteY135" fmla="*/ 153328 h 395641"/>
                      <a:gd name="connsiteX136" fmla="*/ 450002 w 1016694"/>
                      <a:gd name="connsiteY136" fmla="*/ 153328 h 395641"/>
                      <a:gd name="connsiteX137" fmla="*/ 447110 w 1016694"/>
                      <a:gd name="connsiteY137" fmla="*/ 153891 h 395641"/>
                      <a:gd name="connsiteX138" fmla="*/ 447110 w 1016694"/>
                      <a:gd name="connsiteY138" fmla="*/ 153891 h 395641"/>
                      <a:gd name="connsiteX139" fmla="*/ 439799 w 1016694"/>
                      <a:gd name="connsiteY139" fmla="*/ 148990 h 395641"/>
                      <a:gd name="connsiteX140" fmla="*/ 475792 w 1016694"/>
                      <a:gd name="connsiteY140" fmla="*/ 134769 h 395641"/>
                      <a:gd name="connsiteX141" fmla="*/ 480372 w 1016694"/>
                      <a:gd name="connsiteY141" fmla="*/ 124646 h 395641"/>
                      <a:gd name="connsiteX142" fmla="*/ 480372 w 1016694"/>
                      <a:gd name="connsiteY142" fmla="*/ 124646 h 395641"/>
                      <a:gd name="connsiteX143" fmla="*/ 490495 w 1016694"/>
                      <a:gd name="connsiteY143" fmla="*/ 129226 h 395641"/>
                      <a:gd name="connsiteX144" fmla="*/ 490495 w 1016694"/>
                      <a:gd name="connsiteY144" fmla="*/ 129226 h 395641"/>
                      <a:gd name="connsiteX145" fmla="*/ 485996 w 1016694"/>
                      <a:gd name="connsiteY145" fmla="*/ 139349 h 395641"/>
                      <a:gd name="connsiteX146" fmla="*/ 485996 w 1016694"/>
                      <a:gd name="connsiteY146" fmla="*/ 139349 h 395641"/>
                      <a:gd name="connsiteX147" fmla="*/ 483184 w 1016694"/>
                      <a:gd name="connsiteY147" fmla="*/ 139831 h 395641"/>
                      <a:gd name="connsiteX148" fmla="*/ 483184 w 1016694"/>
                      <a:gd name="connsiteY148" fmla="*/ 139831 h 395641"/>
                      <a:gd name="connsiteX149" fmla="*/ 475873 w 1016694"/>
                      <a:gd name="connsiteY149" fmla="*/ 134850 h 395641"/>
                      <a:gd name="connsiteX150" fmla="*/ 511946 w 1016694"/>
                      <a:gd name="connsiteY150" fmla="*/ 121191 h 395641"/>
                      <a:gd name="connsiteX151" fmla="*/ 516687 w 1016694"/>
                      <a:gd name="connsiteY151" fmla="*/ 111149 h 395641"/>
                      <a:gd name="connsiteX152" fmla="*/ 516687 w 1016694"/>
                      <a:gd name="connsiteY152" fmla="*/ 111149 h 395641"/>
                      <a:gd name="connsiteX153" fmla="*/ 526729 w 1016694"/>
                      <a:gd name="connsiteY153" fmla="*/ 115808 h 395641"/>
                      <a:gd name="connsiteX154" fmla="*/ 526729 w 1016694"/>
                      <a:gd name="connsiteY154" fmla="*/ 115808 h 395641"/>
                      <a:gd name="connsiteX155" fmla="*/ 521989 w 1016694"/>
                      <a:gd name="connsiteY155" fmla="*/ 125851 h 395641"/>
                      <a:gd name="connsiteX156" fmla="*/ 521989 w 1016694"/>
                      <a:gd name="connsiteY156" fmla="*/ 125851 h 395641"/>
                      <a:gd name="connsiteX157" fmla="*/ 519338 w 1016694"/>
                      <a:gd name="connsiteY157" fmla="*/ 126333 h 395641"/>
                      <a:gd name="connsiteX158" fmla="*/ 519338 w 1016694"/>
                      <a:gd name="connsiteY158" fmla="*/ 126333 h 395641"/>
                      <a:gd name="connsiteX159" fmla="*/ 511946 w 1016694"/>
                      <a:gd name="connsiteY159" fmla="*/ 121191 h 395641"/>
                      <a:gd name="connsiteX160" fmla="*/ 548422 w 1016694"/>
                      <a:gd name="connsiteY160" fmla="*/ 108337 h 395641"/>
                      <a:gd name="connsiteX161" fmla="*/ 553323 w 1016694"/>
                      <a:gd name="connsiteY161" fmla="*/ 98374 h 395641"/>
                      <a:gd name="connsiteX162" fmla="*/ 553323 w 1016694"/>
                      <a:gd name="connsiteY162" fmla="*/ 98374 h 395641"/>
                      <a:gd name="connsiteX163" fmla="*/ 563285 w 1016694"/>
                      <a:gd name="connsiteY163" fmla="*/ 103275 h 395641"/>
                      <a:gd name="connsiteX164" fmla="*/ 563285 w 1016694"/>
                      <a:gd name="connsiteY164" fmla="*/ 103275 h 395641"/>
                      <a:gd name="connsiteX165" fmla="*/ 558385 w 1016694"/>
                      <a:gd name="connsiteY165" fmla="*/ 113237 h 395641"/>
                      <a:gd name="connsiteX166" fmla="*/ 558385 w 1016694"/>
                      <a:gd name="connsiteY166" fmla="*/ 113237 h 395641"/>
                      <a:gd name="connsiteX167" fmla="*/ 555894 w 1016694"/>
                      <a:gd name="connsiteY167" fmla="*/ 113639 h 395641"/>
                      <a:gd name="connsiteX168" fmla="*/ 555894 w 1016694"/>
                      <a:gd name="connsiteY168" fmla="*/ 113639 h 395641"/>
                      <a:gd name="connsiteX169" fmla="*/ 548422 w 1016694"/>
                      <a:gd name="connsiteY169" fmla="*/ 108337 h 395641"/>
                      <a:gd name="connsiteX170" fmla="*/ 585139 w 1016694"/>
                      <a:gd name="connsiteY170" fmla="*/ 96124 h 395641"/>
                      <a:gd name="connsiteX171" fmla="*/ 590200 w 1016694"/>
                      <a:gd name="connsiteY171" fmla="*/ 86323 h 395641"/>
                      <a:gd name="connsiteX172" fmla="*/ 590200 w 1016694"/>
                      <a:gd name="connsiteY172" fmla="*/ 86323 h 395641"/>
                      <a:gd name="connsiteX173" fmla="*/ 600082 w 1016694"/>
                      <a:gd name="connsiteY173" fmla="*/ 91384 h 395641"/>
                      <a:gd name="connsiteX174" fmla="*/ 600082 w 1016694"/>
                      <a:gd name="connsiteY174" fmla="*/ 91384 h 395641"/>
                      <a:gd name="connsiteX175" fmla="*/ 595021 w 1016694"/>
                      <a:gd name="connsiteY175" fmla="*/ 101266 h 395641"/>
                      <a:gd name="connsiteX176" fmla="*/ 595021 w 1016694"/>
                      <a:gd name="connsiteY176" fmla="*/ 101266 h 395641"/>
                      <a:gd name="connsiteX177" fmla="*/ 592691 w 1016694"/>
                      <a:gd name="connsiteY177" fmla="*/ 101588 h 395641"/>
                      <a:gd name="connsiteX178" fmla="*/ 592691 w 1016694"/>
                      <a:gd name="connsiteY178" fmla="*/ 101588 h 395641"/>
                      <a:gd name="connsiteX179" fmla="*/ 585219 w 1016694"/>
                      <a:gd name="connsiteY179" fmla="*/ 96124 h 395641"/>
                      <a:gd name="connsiteX180" fmla="*/ 622096 w 1016694"/>
                      <a:gd name="connsiteY180" fmla="*/ 84716 h 395641"/>
                      <a:gd name="connsiteX181" fmla="*/ 627319 w 1016694"/>
                      <a:gd name="connsiteY181" fmla="*/ 74994 h 395641"/>
                      <a:gd name="connsiteX182" fmla="*/ 627319 w 1016694"/>
                      <a:gd name="connsiteY182" fmla="*/ 74994 h 395641"/>
                      <a:gd name="connsiteX183" fmla="*/ 637120 w 1016694"/>
                      <a:gd name="connsiteY183" fmla="*/ 80217 h 395641"/>
                      <a:gd name="connsiteX184" fmla="*/ 637120 w 1016694"/>
                      <a:gd name="connsiteY184" fmla="*/ 80217 h 395641"/>
                      <a:gd name="connsiteX185" fmla="*/ 631818 w 1016694"/>
                      <a:gd name="connsiteY185" fmla="*/ 89938 h 395641"/>
                      <a:gd name="connsiteX186" fmla="*/ 631818 w 1016694"/>
                      <a:gd name="connsiteY186" fmla="*/ 89938 h 395641"/>
                      <a:gd name="connsiteX187" fmla="*/ 629648 w 1016694"/>
                      <a:gd name="connsiteY187" fmla="*/ 90340 h 395641"/>
                      <a:gd name="connsiteX188" fmla="*/ 629648 w 1016694"/>
                      <a:gd name="connsiteY188" fmla="*/ 90340 h 395641"/>
                      <a:gd name="connsiteX189" fmla="*/ 622096 w 1016694"/>
                      <a:gd name="connsiteY189" fmla="*/ 84716 h 395641"/>
                      <a:gd name="connsiteX190" fmla="*/ 659215 w 1016694"/>
                      <a:gd name="connsiteY190" fmla="*/ 73870 h 395641"/>
                      <a:gd name="connsiteX191" fmla="*/ 664678 w 1016694"/>
                      <a:gd name="connsiteY191" fmla="*/ 64228 h 395641"/>
                      <a:gd name="connsiteX192" fmla="*/ 664678 w 1016694"/>
                      <a:gd name="connsiteY192" fmla="*/ 64228 h 395641"/>
                      <a:gd name="connsiteX193" fmla="*/ 674319 w 1016694"/>
                      <a:gd name="connsiteY193" fmla="*/ 69692 h 395641"/>
                      <a:gd name="connsiteX194" fmla="*/ 674319 w 1016694"/>
                      <a:gd name="connsiteY194" fmla="*/ 69692 h 395641"/>
                      <a:gd name="connsiteX195" fmla="*/ 668856 w 1016694"/>
                      <a:gd name="connsiteY195" fmla="*/ 79333 h 395641"/>
                      <a:gd name="connsiteX196" fmla="*/ 668856 w 1016694"/>
                      <a:gd name="connsiteY196" fmla="*/ 79333 h 395641"/>
                      <a:gd name="connsiteX197" fmla="*/ 666767 w 1016694"/>
                      <a:gd name="connsiteY197" fmla="*/ 79654 h 395641"/>
                      <a:gd name="connsiteX198" fmla="*/ 666767 w 1016694"/>
                      <a:gd name="connsiteY198" fmla="*/ 79654 h 395641"/>
                      <a:gd name="connsiteX199" fmla="*/ 659215 w 1016694"/>
                      <a:gd name="connsiteY199" fmla="*/ 73870 h 395641"/>
                      <a:gd name="connsiteX200" fmla="*/ 696574 w 1016694"/>
                      <a:gd name="connsiteY200" fmla="*/ 63827 h 395641"/>
                      <a:gd name="connsiteX201" fmla="*/ 702198 w 1016694"/>
                      <a:gd name="connsiteY201" fmla="*/ 54266 h 395641"/>
                      <a:gd name="connsiteX202" fmla="*/ 702198 w 1016694"/>
                      <a:gd name="connsiteY202" fmla="*/ 54266 h 395641"/>
                      <a:gd name="connsiteX203" fmla="*/ 711759 w 1016694"/>
                      <a:gd name="connsiteY203" fmla="*/ 59890 h 395641"/>
                      <a:gd name="connsiteX204" fmla="*/ 711759 w 1016694"/>
                      <a:gd name="connsiteY204" fmla="*/ 59890 h 395641"/>
                      <a:gd name="connsiteX205" fmla="*/ 706135 w 1016694"/>
                      <a:gd name="connsiteY205" fmla="*/ 69451 h 395641"/>
                      <a:gd name="connsiteX206" fmla="*/ 706135 w 1016694"/>
                      <a:gd name="connsiteY206" fmla="*/ 69451 h 395641"/>
                      <a:gd name="connsiteX207" fmla="*/ 704206 w 1016694"/>
                      <a:gd name="connsiteY207" fmla="*/ 69692 h 395641"/>
                      <a:gd name="connsiteX208" fmla="*/ 704206 w 1016694"/>
                      <a:gd name="connsiteY208" fmla="*/ 69692 h 395641"/>
                      <a:gd name="connsiteX209" fmla="*/ 696574 w 1016694"/>
                      <a:gd name="connsiteY209" fmla="*/ 63827 h 395641"/>
                      <a:gd name="connsiteX210" fmla="*/ 734094 w 1016694"/>
                      <a:gd name="connsiteY210" fmla="*/ 54427 h 395641"/>
                      <a:gd name="connsiteX211" fmla="*/ 739959 w 1016694"/>
                      <a:gd name="connsiteY211" fmla="*/ 45027 h 395641"/>
                      <a:gd name="connsiteX212" fmla="*/ 739959 w 1016694"/>
                      <a:gd name="connsiteY212" fmla="*/ 45027 h 395641"/>
                      <a:gd name="connsiteX213" fmla="*/ 749359 w 1016694"/>
                      <a:gd name="connsiteY213" fmla="*/ 50811 h 395641"/>
                      <a:gd name="connsiteX214" fmla="*/ 749359 w 1016694"/>
                      <a:gd name="connsiteY214" fmla="*/ 50811 h 395641"/>
                      <a:gd name="connsiteX215" fmla="*/ 743574 w 1016694"/>
                      <a:gd name="connsiteY215" fmla="*/ 60211 h 395641"/>
                      <a:gd name="connsiteX216" fmla="*/ 743574 w 1016694"/>
                      <a:gd name="connsiteY216" fmla="*/ 60211 h 395641"/>
                      <a:gd name="connsiteX217" fmla="*/ 741807 w 1016694"/>
                      <a:gd name="connsiteY217" fmla="*/ 60452 h 395641"/>
                      <a:gd name="connsiteX218" fmla="*/ 741807 w 1016694"/>
                      <a:gd name="connsiteY218" fmla="*/ 60452 h 395641"/>
                      <a:gd name="connsiteX219" fmla="*/ 734094 w 1016694"/>
                      <a:gd name="connsiteY219" fmla="*/ 54427 h 395641"/>
                      <a:gd name="connsiteX220" fmla="*/ 771855 w 1016694"/>
                      <a:gd name="connsiteY220" fmla="*/ 45750 h 395641"/>
                      <a:gd name="connsiteX221" fmla="*/ 777800 w 1016694"/>
                      <a:gd name="connsiteY221" fmla="*/ 36430 h 395641"/>
                      <a:gd name="connsiteX222" fmla="*/ 777800 w 1016694"/>
                      <a:gd name="connsiteY222" fmla="*/ 36430 h 395641"/>
                      <a:gd name="connsiteX223" fmla="*/ 787120 w 1016694"/>
                      <a:gd name="connsiteY223" fmla="*/ 42456 h 395641"/>
                      <a:gd name="connsiteX224" fmla="*/ 787120 w 1016694"/>
                      <a:gd name="connsiteY224" fmla="*/ 42456 h 395641"/>
                      <a:gd name="connsiteX225" fmla="*/ 781175 w 1016694"/>
                      <a:gd name="connsiteY225" fmla="*/ 51775 h 395641"/>
                      <a:gd name="connsiteX226" fmla="*/ 781175 w 1016694"/>
                      <a:gd name="connsiteY226" fmla="*/ 51775 h 395641"/>
                      <a:gd name="connsiteX227" fmla="*/ 779568 w 1016694"/>
                      <a:gd name="connsiteY227" fmla="*/ 51936 h 395641"/>
                      <a:gd name="connsiteX228" fmla="*/ 779568 w 1016694"/>
                      <a:gd name="connsiteY228" fmla="*/ 51936 h 395641"/>
                      <a:gd name="connsiteX229" fmla="*/ 771855 w 1016694"/>
                      <a:gd name="connsiteY229" fmla="*/ 45750 h 395641"/>
                      <a:gd name="connsiteX230" fmla="*/ 809696 w 1016694"/>
                      <a:gd name="connsiteY230" fmla="*/ 37796 h 395641"/>
                      <a:gd name="connsiteX231" fmla="*/ 815883 w 1016694"/>
                      <a:gd name="connsiteY231" fmla="*/ 28637 h 395641"/>
                      <a:gd name="connsiteX232" fmla="*/ 815883 w 1016694"/>
                      <a:gd name="connsiteY232" fmla="*/ 28637 h 395641"/>
                      <a:gd name="connsiteX233" fmla="*/ 825122 w 1016694"/>
                      <a:gd name="connsiteY233" fmla="*/ 34823 h 395641"/>
                      <a:gd name="connsiteX234" fmla="*/ 825122 w 1016694"/>
                      <a:gd name="connsiteY234" fmla="*/ 34823 h 395641"/>
                      <a:gd name="connsiteX235" fmla="*/ 818936 w 1016694"/>
                      <a:gd name="connsiteY235" fmla="*/ 43982 h 395641"/>
                      <a:gd name="connsiteX236" fmla="*/ 818936 w 1016694"/>
                      <a:gd name="connsiteY236" fmla="*/ 43982 h 395641"/>
                      <a:gd name="connsiteX237" fmla="*/ 817329 w 1016694"/>
                      <a:gd name="connsiteY237" fmla="*/ 44143 h 395641"/>
                      <a:gd name="connsiteX238" fmla="*/ 817329 w 1016694"/>
                      <a:gd name="connsiteY238" fmla="*/ 44143 h 395641"/>
                      <a:gd name="connsiteX239" fmla="*/ 809616 w 1016694"/>
                      <a:gd name="connsiteY239" fmla="*/ 37796 h 395641"/>
                      <a:gd name="connsiteX240" fmla="*/ 847779 w 1016694"/>
                      <a:gd name="connsiteY240" fmla="*/ 30565 h 395641"/>
                      <a:gd name="connsiteX241" fmla="*/ 854126 w 1016694"/>
                      <a:gd name="connsiteY241" fmla="*/ 21486 h 395641"/>
                      <a:gd name="connsiteX242" fmla="*/ 854126 w 1016694"/>
                      <a:gd name="connsiteY242" fmla="*/ 21486 h 395641"/>
                      <a:gd name="connsiteX243" fmla="*/ 863205 w 1016694"/>
                      <a:gd name="connsiteY243" fmla="*/ 27833 h 395641"/>
                      <a:gd name="connsiteX244" fmla="*/ 863205 w 1016694"/>
                      <a:gd name="connsiteY244" fmla="*/ 27833 h 395641"/>
                      <a:gd name="connsiteX245" fmla="*/ 856857 w 1016694"/>
                      <a:gd name="connsiteY245" fmla="*/ 36912 h 395641"/>
                      <a:gd name="connsiteX246" fmla="*/ 856857 w 1016694"/>
                      <a:gd name="connsiteY246" fmla="*/ 36912 h 395641"/>
                      <a:gd name="connsiteX247" fmla="*/ 855411 w 1016694"/>
                      <a:gd name="connsiteY247" fmla="*/ 36992 h 395641"/>
                      <a:gd name="connsiteX248" fmla="*/ 855411 w 1016694"/>
                      <a:gd name="connsiteY248" fmla="*/ 36992 h 395641"/>
                      <a:gd name="connsiteX249" fmla="*/ 847698 w 1016694"/>
                      <a:gd name="connsiteY249" fmla="*/ 30565 h 395641"/>
                      <a:gd name="connsiteX250" fmla="*/ 885941 w 1016694"/>
                      <a:gd name="connsiteY250" fmla="*/ 23977 h 395641"/>
                      <a:gd name="connsiteX251" fmla="*/ 892449 w 1016694"/>
                      <a:gd name="connsiteY251" fmla="*/ 15059 h 395641"/>
                      <a:gd name="connsiteX252" fmla="*/ 892449 w 1016694"/>
                      <a:gd name="connsiteY252" fmla="*/ 15059 h 395641"/>
                      <a:gd name="connsiteX253" fmla="*/ 901367 w 1016694"/>
                      <a:gd name="connsiteY253" fmla="*/ 21567 h 395641"/>
                      <a:gd name="connsiteX254" fmla="*/ 901367 w 1016694"/>
                      <a:gd name="connsiteY254" fmla="*/ 21567 h 395641"/>
                      <a:gd name="connsiteX255" fmla="*/ 894860 w 1016694"/>
                      <a:gd name="connsiteY255" fmla="*/ 30485 h 395641"/>
                      <a:gd name="connsiteX256" fmla="*/ 894860 w 1016694"/>
                      <a:gd name="connsiteY256" fmla="*/ 30485 h 395641"/>
                      <a:gd name="connsiteX257" fmla="*/ 893574 w 1016694"/>
                      <a:gd name="connsiteY257" fmla="*/ 30565 h 395641"/>
                      <a:gd name="connsiteX258" fmla="*/ 893574 w 1016694"/>
                      <a:gd name="connsiteY258" fmla="*/ 30565 h 395641"/>
                      <a:gd name="connsiteX259" fmla="*/ 885861 w 1016694"/>
                      <a:gd name="connsiteY259" fmla="*/ 23977 h 395641"/>
                      <a:gd name="connsiteX260" fmla="*/ 924185 w 1016694"/>
                      <a:gd name="connsiteY260" fmla="*/ 18192 h 395641"/>
                      <a:gd name="connsiteX261" fmla="*/ 930853 w 1016694"/>
                      <a:gd name="connsiteY261" fmla="*/ 9354 h 395641"/>
                      <a:gd name="connsiteX262" fmla="*/ 930853 w 1016694"/>
                      <a:gd name="connsiteY262" fmla="*/ 9354 h 395641"/>
                      <a:gd name="connsiteX263" fmla="*/ 939691 w 1016694"/>
                      <a:gd name="connsiteY263" fmla="*/ 16023 h 395641"/>
                      <a:gd name="connsiteX264" fmla="*/ 939691 w 1016694"/>
                      <a:gd name="connsiteY264" fmla="*/ 16023 h 395641"/>
                      <a:gd name="connsiteX265" fmla="*/ 933022 w 1016694"/>
                      <a:gd name="connsiteY265" fmla="*/ 24861 h 395641"/>
                      <a:gd name="connsiteX266" fmla="*/ 933022 w 1016694"/>
                      <a:gd name="connsiteY266" fmla="*/ 24861 h 395641"/>
                      <a:gd name="connsiteX267" fmla="*/ 931897 w 1016694"/>
                      <a:gd name="connsiteY267" fmla="*/ 24861 h 395641"/>
                      <a:gd name="connsiteX268" fmla="*/ 931897 w 1016694"/>
                      <a:gd name="connsiteY268" fmla="*/ 24861 h 395641"/>
                      <a:gd name="connsiteX269" fmla="*/ 924185 w 1016694"/>
                      <a:gd name="connsiteY269" fmla="*/ 18112 h 395641"/>
                      <a:gd name="connsiteX270" fmla="*/ 962588 w 1016694"/>
                      <a:gd name="connsiteY270" fmla="*/ 13050 h 395641"/>
                      <a:gd name="connsiteX271" fmla="*/ 969418 w 1016694"/>
                      <a:gd name="connsiteY271" fmla="*/ 4373 h 395641"/>
                      <a:gd name="connsiteX272" fmla="*/ 969418 w 1016694"/>
                      <a:gd name="connsiteY272" fmla="*/ 4373 h 395641"/>
                      <a:gd name="connsiteX273" fmla="*/ 978175 w 1016694"/>
                      <a:gd name="connsiteY273" fmla="*/ 11202 h 395641"/>
                      <a:gd name="connsiteX274" fmla="*/ 978175 w 1016694"/>
                      <a:gd name="connsiteY274" fmla="*/ 11202 h 395641"/>
                      <a:gd name="connsiteX275" fmla="*/ 971266 w 1016694"/>
                      <a:gd name="connsiteY275" fmla="*/ 19960 h 395641"/>
                      <a:gd name="connsiteX276" fmla="*/ 970301 w 1016694"/>
                      <a:gd name="connsiteY276" fmla="*/ 19960 h 395641"/>
                      <a:gd name="connsiteX277" fmla="*/ 962588 w 1016694"/>
                      <a:gd name="connsiteY277" fmla="*/ 13050 h 395641"/>
                      <a:gd name="connsiteX278" fmla="*/ 1001073 w 1016694"/>
                      <a:gd name="connsiteY278" fmla="*/ 8631 h 395641"/>
                      <a:gd name="connsiteX279" fmla="*/ 1008143 w 1016694"/>
                      <a:gd name="connsiteY279" fmla="*/ 35 h 395641"/>
                      <a:gd name="connsiteX280" fmla="*/ 1008143 w 1016694"/>
                      <a:gd name="connsiteY280" fmla="*/ 35 h 395641"/>
                      <a:gd name="connsiteX281" fmla="*/ 1016659 w 1016694"/>
                      <a:gd name="connsiteY281" fmla="*/ 7105 h 395641"/>
                      <a:gd name="connsiteX282" fmla="*/ 1016659 w 1016694"/>
                      <a:gd name="connsiteY282" fmla="*/ 7105 h 395641"/>
                      <a:gd name="connsiteX283" fmla="*/ 1009669 w 1016694"/>
                      <a:gd name="connsiteY283" fmla="*/ 15621 h 395641"/>
                      <a:gd name="connsiteX284" fmla="*/ 1009669 w 1016694"/>
                      <a:gd name="connsiteY284" fmla="*/ 15621 h 395641"/>
                      <a:gd name="connsiteX285" fmla="*/ 1008785 w 1016694"/>
                      <a:gd name="connsiteY285" fmla="*/ 15621 h 395641"/>
                      <a:gd name="connsiteX286" fmla="*/ 1008785 w 1016694"/>
                      <a:gd name="connsiteY286" fmla="*/ 15621 h 395641"/>
                      <a:gd name="connsiteX287" fmla="*/ 1001073 w 1016694"/>
                      <a:gd name="connsiteY287" fmla="*/ 8551 h 39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016694" h="395641">
                        <a:moveTo>
                          <a:pt x="1449" y="392508"/>
                        </a:moveTo>
                        <a:cubicBezTo>
                          <a:pt x="-1041" y="388973"/>
                          <a:pt x="-238" y="384072"/>
                          <a:pt x="3217" y="381502"/>
                        </a:cubicBezTo>
                        <a:lnTo>
                          <a:pt x="3217" y="381502"/>
                        </a:lnTo>
                        <a:cubicBezTo>
                          <a:pt x="6752" y="379011"/>
                          <a:pt x="11572" y="379814"/>
                          <a:pt x="14063" y="383269"/>
                        </a:cubicBezTo>
                        <a:lnTo>
                          <a:pt x="14063" y="383269"/>
                        </a:lnTo>
                        <a:cubicBezTo>
                          <a:pt x="16634" y="386724"/>
                          <a:pt x="15831" y="391625"/>
                          <a:pt x="12376" y="394115"/>
                        </a:cubicBezTo>
                        <a:lnTo>
                          <a:pt x="12376" y="394115"/>
                        </a:lnTo>
                        <a:cubicBezTo>
                          <a:pt x="10930" y="395160"/>
                          <a:pt x="9403" y="395642"/>
                          <a:pt x="7716" y="395642"/>
                        </a:cubicBezTo>
                        <a:lnTo>
                          <a:pt x="7716" y="395642"/>
                        </a:lnTo>
                        <a:cubicBezTo>
                          <a:pt x="5306" y="395642"/>
                          <a:pt x="2976" y="394517"/>
                          <a:pt x="1369" y="392428"/>
                        </a:cubicBezTo>
                        <a:close/>
                        <a:moveTo>
                          <a:pt x="32944" y="370013"/>
                        </a:moveTo>
                        <a:cubicBezTo>
                          <a:pt x="30533" y="366477"/>
                          <a:pt x="31417" y="361657"/>
                          <a:pt x="34952" y="359166"/>
                        </a:cubicBezTo>
                        <a:lnTo>
                          <a:pt x="34952" y="359166"/>
                        </a:lnTo>
                        <a:cubicBezTo>
                          <a:pt x="38487" y="356756"/>
                          <a:pt x="43308" y="357640"/>
                          <a:pt x="45798" y="361094"/>
                        </a:cubicBezTo>
                        <a:lnTo>
                          <a:pt x="45798" y="361094"/>
                        </a:lnTo>
                        <a:cubicBezTo>
                          <a:pt x="48209" y="364710"/>
                          <a:pt x="47325" y="369530"/>
                          <a:pt x="43790" y="372021"/>
                        </a:cubicBezTo>
                        <a:lnTo>
                          <a:pt x="43790" y="372021"/>
                        </a:lnTo>
                        <a:cubicBezTo>
                          <a:pt x="42424" y="372985"/>
                          <a:pt x="40897" y="373387"/>
                          <a:pt x="39291" y="373387"/>
                        </a:cubicBezTo>
                        <a:lnTo>
                          <a:pt x="39291" y="373387"/>
                        </a:lnTo>
                        <a:cubicBezTo>
                          <a:pt x="36880" y="373387"/>
                          <a:pt x="34390" y="372182"/>
                          <a:pt x="32863" y="370013"/>
                        </a:cubicBezTo>
                        <a:close/>
                        <a:moveTo>
                          <a:pt x="64920" y="348159"/>
                        </a:moveTo>
                        <a:cubicBezTo>
                          <a:pt x="62510" y="344544"/>
                          <a:pt x="63393" y="339723"/>
                          <a:pt x="67009" y="337393"/>
                        </a:cubicBezTo>
                        <a:lnTo>
                          <a:pt x="67009" y="337393"/>
                        </a:lnTo>
                        <a:cubicBezTo>
                          <a:pt x="70624" y="334983"/>
                          <a:pt x="75445" y="335867"/>
                          <a:pt x="77935" y="339563"/>
                        </a:cubicBezTo>
                        <a:lnTo>
                          <a:pt x="77935" y="339563"/>
                        </a:lnTo>
                        <a:cubicBezTo>
                          <a:pt x="80346" y="343178"/>
                          <a:pt x="79382" y="347999"/>
                          <a:pt x="75766" y="350409"/>
                        </a:cubicBezTo>
                        <a:lnTo>
                          <a:pt x="75766" y="350409"/>
                        </a:lnTo>
                        <a:cubicBezTo>
                          <a:pt x="74400" y="351373"/>
                          <a:pt x="72954" y="351775"/>
                          <a:pt x="71428" y="351775"/>
                        </a:cubicBezTo>
                        <a:lnTo>
                          <a:pt x="71428" y="351775"/>
                        </a:lnTo>
                        <a:cubicBezTo>
                          <a:pt x="68857" y="351775"/>
                          <a:pt x="66446" y="350489"/>
                          <a:pt x="64920" y="348240"/>
                        </a:cubicBezTo>
                        <a:close/>
                        <a:moveTo>
                          <a:pt x="97218" y="326949"/>
                        </a:moveTo>
                        <a:cubicBezTo>
                          <a:pt x="94888" y="323333"/>
                          <a:pt x="95932" y="318513"/>
                          <a:pt x="99548" y="316103"/>
                        </a:cubicBezTo>
                        <a:lnTo>
                          <a:pt x="99548" y="316103"/>
                        </a:lnTo>
                        <a:cubicBezTo>
                          <a:pt x="103243" y="313773"/>
                          <a:pt x="108064" y="314817"/>
                          <a:pt x="110394" y="318433"/>
                        </a:cubicBezTo>
                        <a:lnTo>
                          <a:pt x="110394" y="318433"/>
                        </a:lnTo>
                        <a:cubicBezTo>
                          <a:pt x="112724" y="322128"/>
                          <a:pt x="111760" y="326949"/>
                          <a:pt x="108064" y="329279"/>
                        </a:cubicBezTo>
                        <a:lnTo>
                          <a:pt x="108064" y="329279"/>
                        </a:lnTo>
                        <a:cubicBezTo>
                          <a:pt x="106698" y="330082"/>
                          <a:pt x="105332" y="330484"/>
                          <a:pt x="103806" y="330484"/>
                        </a:cubicBezTo>
                        <a:lnTo>
                          <a:pt x="103806" y="330484"/>
                        </a:lnTo>
                        <a:cubicBezTo>
                          <a:pt x="101235" y="330484"/>
                          <a:pt x="98744" y="329198"/>
                          <a:pt x="97218" y="326869"/>
                        </a:cubicBezTo>
                        <a:close/>
                        <a:moveTo>
                          <a:pt x="129917" y="306381"/>
                        </a:moveTo>
                        <a:cubicBezTo>
                          <a:pt x="127667" y="302605"/>
                          <a:pt x="128712" y="297865"/>
                          <a:pt x="132488" y="295535"/>
                        </a:cubicBezTo>
                        <a:lnTo>
                          <a:pt x="132488" y="295535"/>
                        </a:lnTo>
                        <a:cubicBezTo>
                          <a:pt x="136184" y="293285"/>
                          <a:pt x="140924" y="294410"/>
                          <a:pt x="143254" y="298106"/>
                        </a:cubicBezTo>
                        <a:lnTo>
                          <a:pt x="143254" y="298106"/>
                        </a:lnTo>
                        <a:cubicBezTo>
                          <a:pt x="145504" y="301802"/>
                          <a:pt x="144379" y="306622"/>
                          <a:pt x="140683" y="308952"/>
                        </a:cubicBezTo>
                        <a:lnTo>
                          <a:pt x="140683" y="308952"/>
                        </a:lnTo>
                        <a:cubicBezTo>
                          <a:pt x="139398" y="309756"/>
                          <a:pt x="138032" y="310077"/>
                          <a:pt x="136586" y="310077"/>
                        </a:cubicBezTo>
                        <a:lnTo>
                          <a:pt x="136586" y="310077"/>
                        </a:lnTo>
                        <a:cubicBezTo>
                          <a:pt x="133934" y="310077"/>
                          <a:pt x="131363" y="308711"/>
                          <a:pt x="129917" y="306381"/>
                        </a:cubicBezTo>
                        <a:close/>
                        <a:moveTo>
                          <a:pt x="162938" y="286296"/>
                        </a:moveTo>
                        <a:cubicBezTo>
                          <a:pt x="160769" y="282519"/>
                          <a:pt x="161974" y="277779"/>
                          <a:pt x="165670" y="275530"/>
                        </a:cubicBezTo>
                        <a:lnTo>
                          <a:pt x="165670" y="275530"/>
                        </a:lnTo>
                        <a:cubicBezTo>
                          <a:pt x="169446" y="273360"/>
                          <a:pt x="174186" y="274565"/>
                          <a:pt x="176436" y="278342"/>
                        </a:cubicBezTo>
                        <a:lnTo>
                          <a:pt x="176436" y="278342"/>
                        </a:lnTo>
                        <a:cubicBezTo>
                          <a:pt x="178605" y="282037"/>
                          <a:pt x="177400" y="286778"/>
                          <a:pt x="173704" y="289027"/>
                        </a:cubicBezTo>
                        <a:lnTo>
                          <a:pt x="173704" y="289027"/>
                        </a:lnTo>
                        <a:cubicBezTo>
                          <a:pt x="172418" y="289831"/>
                          <a:pt x="171053" y="290152"/>
                          <a:pt x="169687" y="290152"/>
                        </a:cubicBezTo>
                        <a:lnTo>
                          <a:pt x="169687" y="290152"/>
                        </a:lnTo>
                        <a:cubicBezTo>
                          <a:pt x="167035" y="290152"/>
                          <a:pt x="164384" y="288786"/>
                          <a:pt x="162938" y="286296"/>
                        </a:cubicBezTo>
                        <a:close/>
                        <a:moveTo>
                          <a:pt x="196360" y="266853"/>
                        </a:moveTo>
                        <a:cubicBezTo>
                          <a:pt x="194272" y="263076"/>
                          <a:pt x="195557" y="258336"/>
                          <a:pt x="199333" y="256167"/>
                        </a:cubicBezTo>
                        <a:lnTo>
                          <a:pt x="199333" y="256167"/>
                        </a:lnTo>
                        <a:cubicBezTo>
                          <a:pt x="203109" y="254078"/>
                          <a:pt x="207849" y="255364"/>
                          <a:pt x="210019" y="259140"/>
                        </a:cubicBezTo>
                        <a:lnTo>
                          <a:pt x="210019" y="259140"/>
                        </a:lnTo>
                        <a:cubicBezTo>
                          <a:pt x="212108" y="262916"/>
                          <a:pt x="210822" y="267656"/>
                          <a:pt x="207046" y="269825"/>
                        </a:cubicBezTo>
                        <a:lnTo>
                          <a:pt x="207046" y="269825"/>
                        </a:lnTo>
                        <a:cubicBezTo>
                          <a:pt x="205841" y="270548"/>
                          <a:pt x="204555" y="270870"/>
                          <a:pt x="203190" y="270870"/>
                        </a:cubicBezTo>
                        <a:lnTo>
                          <a:pt x="203190" y="270870"/>
                        </a:lnTo>
                        <a:cubicBezTo>
                          <a:pt x="200458" y="270870"/>
                          <a:pt x="197807" y="269424"/>
                          <a:pt x="196360" y="266853"/>
                        </a:cubicBezTo>
                        <a:close/>
                        <a:moveTo>
                          <a:pt x="230104" y="248052"/>
                        </a:moveTo>
                        <a:cubicBezTo>
                          <a:pt x="228096" y="244276"/>
                          <a:pt x="229462" y="239536"/>
                          <a:pt x="233318" y="237447"/>
                        </a:cubicBezTo>
                        <a:lnTo>
                          <a:pt x="233318" y="237447"/>
                        </a:lnTo>
                        <a:cubicBezTo>
                          <a:pt x="237175" y="235439"/>
                          <a:pt x="241834" y="236804"/>
                          <a:pt x="243923" y="240581"/>
                        </a:cubicBezTo>
                        <a:lnTo>
                          <a:pt x="243923" y="240581"/>
                        </a:lnTo>
                        <a:cubicBezTo>
                          <a:pt x="246012" y="244437"/>
                          <a:pt x="244566" y="249177"/>
                          <a:pt x="240790" y="251266"/>
                        </a:cubicBezTo>
                        <a:lnTo>
                          <a:pt x="240790" y="251266"/>
                        </a:lnTo>
                        <a:cubicBezTo>
                          <a:pt x="239585" y="251909"/>
                          <a:pt x="238380" y="252230"/>
                          <a:pt x="237094" y="252230"/>
                        </a:cubicBezTo>
                        <a:lnTo>
                          <a:pt x="237094" y="252230"/>
                        </a:lnTo>
                        <a:cubicBezTo>
                          <a:pt x="234282" y="252230"/>
                          <a:pt x="231551" y="250704"/>
                          <a:pt x="230104" y="248052"/>
                        </a:cubicBezTo>
                        <a:close/>
                        <a:moveTo>
                          <a:pt x="264250" y="229975"/>
                        </a:moveTo>
                        <a:cubicBezTo>
                          <a:pt x="262322" y="226039"/>
                          <a:pt x="263848" y="221379"/>
                          <a:pt x="267705" y="219370"/>
                        </a:cubicBezTo>
                        <a:lnTo>
                          <a:pt x="267705" y="219370"/>
                        </a:lnTo>
                        <a:cubicBezTo>
                          <a:pt x="271561" y="217442"/>
                          <a:pt x="276221" y="218888"/>
                          <a:pt x="278230" y="222744"/>
                        </a:cubicBezTo>
                        <a:lnTo>
                          <a:pt x="278230" y="222744"/>
                        </a:lnTo>
                        <a:cubicBezTo>
                          <a:pt x="280238" y="226601"/>
                          <a:pt x="278712" y="231261"/>
                          <a:pt x="274855" y="233350"/>
                        </a:cubicBezTo>
                        <a:lnTo>
                          <a:pt x="274855" y="233350"/>
                        </a:lnTo>
                        <a:cubicBezTo>
                          <a:pt x="273650" y="233912"/>
                          <a:pt x="272525" y="234233"/>
                          <a:pt x="271240" y="234233"/>
                        </a:cubicBezTo>
                        <a:lnTo>
                          <a:pt x="271240" y="234233"/>
                        </a:lnTo>
                        <a:cubicBezTo>
                          <a:pt x="268428" y="234233"/>
                          <a:pt x="265696" y="232627"/>
                          <a:pt x="264250" y="229975"/>
                        </a:cubicBezTo>
                        <a:close/>
                        <a:moveTo>
                          <a:pt x="298797" y="212461"/>
                        </a:moveTo>
                        <a:cubicBezTo>
                          <a:pt x="296869" y="208524"/>
                          <a:pt x="298476" y="203944"/>
                          <a:pt x="302332" y="201936"/>
                        </a:cubicBezTo>
                        <a:lnTo>
                          <a:pt x="302332" y="201936"/>
                        </a:lnTo>
                        <a:cubicBezTo>
                          <a:pt x="306269" y="200088"/>
                          <a:pt x="310929" y="201614"/>
                          <a:pt x="312857" y="205551"/>
                        </a:cubicBezTo>
                        <a:lnTo>
                          <a:pt x="312857" y="205551"/>
                        </a:lnTo>
                        <a:cubicBezTo>
                          <a:pt x="314786" y="209408"/>
                          <a:pt x="313179" y="214067"/>
                          <a:pt x="309322" y="216076"/>
                        </a:cubicBezTo>
                        <a:lnTo>
                          <a:pt x="309322" y="216076"/>
                        </a:lnTo>
                        <a:cubicBezTo>
                          <a:pt x="308117" y="216638"/>
                          <a:pt x="306992" y="216879"/>
                          <a:pt x="305787" y="216879"/>
                        </a:cubicBezTo>
                        <a:lnTo>
                          <a:pt x="305787" y="216879"/>
                        </a:lnTo>
                        <a:cubicBezTo>
                          <a:pt x="302895" y="216879"/>
                          <a:pt x="300163" y="215273"/>
                          <a:pt x="298797" y="212461"/>
                        </a:cubicBezTo>
                        <a:close/>
                        <a:moveTo>
                          <a:pt x="333586" y="195589"/>
                        </a:moveTo>
                        <a:cubicBezTo>
                          <a:pt x="331818" y="191652"/>
                          <a:pt x="333425" y="186992"/>
                          <a:pt x="337362" y="185144"/>
                        </a:cubicBezTo>
                        <a:lnTo>
                          <a:pt x="337362" y="185144"/>
                        </a:lnTo>
                        <a:cubicBezTo>
                          <a:pt x="341299" y="183296"/>
                          <a:pt x="345958" y="184983"/>
                          <a:pt x="347806" y="188920"/>
                        </a:cubicBezTo>
                        <a:lnTo>
                          <a:pt x="347806" y="188920"/>
                        </a:lnTo>
                        <a:cubicBezTo>
                          <a:pt x="349654" y="192857"/>
                          <a:pt x="347967" y="197437"/>
                          <a:pt x="344030" y="199365"/>
                        </a:cubicBezTo>
                        <a:lnTo>
                          <a:pt x="344030" y="199365"/>
                        </a:lnTo>
                        <a:cubicBezTo>
                          <a:pt x="342906" y="199847"/>
                          <a:pt x="341861" y="200088"/>
                          <a:pt x="340736" y="200088"/>
                        </a:cubicBezTo>
                        <a:lnTo>
                          <a:pt x="340736" y="200088"/>
                        </a:lnTo>
                        <a:cubicBezTo>
                          <a:pt x="337764" y="200088"/>
                          <a:pt x="334952" y="198481"/>
                          <a:pt x="333586" y="195589"/>
                        </a:cubicBezTo>
                        <a:close/>
                        <a:moveTo>
                          <a:pt x="368695" y="179359"/>
                        </a:moveTo>
                        <a:cubicBezTo>
                          <a:pt x="367008" y="175342"/>
                          <a:pt x="368695" y="170763"/>
                          <a:pt x="372713" y="168995"/>
                        </a:cubicBezTo>
                        <a:lnTo>
                          <a:pt x="372713" y="168995"/>
                        </a:lnTo>
                        <a:cubicBezTo>
                          <a:pt x="376649" y="167228"/>
                          <a:pt x="381309" y="168995"/>
                          <a:pt x="383077" y="172932"/>
                        </a:cubicBezTo>
                        <a:lnTo>
                          <a:pt x="383077" y="172932"/>
                        </a:lnTo>
                        <a:cubicBezTo>
                          <a:pt x="384844" y="176949"/>
                          <a:pt x="383077" y="181529"/>
                          <a:pt x="379060" y="183377"/>
                        </a:cubicBezTo>
                        <a:lnTo>
                          <a:pt x="379060" y="183377"/>
                        </a:lnTo>
                        <a:cubicBezTo>
                          <a:pt x="378015" y="183778"/>
                          <a:pt x="376971" y="184019"/>
                          <a:pt x="375926" y="184019"/>
                        </a:cubicBezTo>
                        <a:lnTo>
                          <a:pt x="375926" y="184019"/>
                        </a:lnTo>
                        <a:cubicBezTo>
                          <a:pt x="372873" y="184019"/>
                          <a:pt x="370061" y="182332"/>
                          <a:pt x="368695" y="179440"/>
                        </a:cubicBezTo>
                        <a:close/>
                        <a:moveTo>
                          <a:pt x="404207" y="163773"/>
                        </a:moveTo>
                        <a:cubicBezTo>
                          <a:pt x="402520" y="159756"/>
                          <a:pt x="404368" y="155257"/>
                          <a:pt x="408385" y="153489"/>
                        </a:cubicBezTo>
                        <a:lnTo>
                          <a:pt x="408385" y="153489"/>
                        </a:lnTo>
                        <a:cubicBezTo>
                          <a:pt x="412402" y="151882"/>
                          <a:pt x="416901" y="153650"/>
                          <a:pt x="418669" y="157667"/>
                        </a:cubicBezTo>
                        <a:lnTo>
                          <a:pt x="418669" y="157667"/>
                        </a:lnTo>
                        <a:cubicBezTo>
                          <a:pt x="420275" y="161684"/>
                          <a:pt x="418428" y="166264"/>
                          <a:pt x="414491" y="167951"/>
                        </a:cubicBezTo>
                        <a:lnTo>
                          <a:pt x="414491" y="167951"/>
                        </a:lnTo>
                        <a:cubicBezTo>
                          <a:pt x="413446" y="168433"/>
                          <a:pt x="412482" y="168594"/>
                          <a:pt x="411438" y="168594"/>
                        </a:cubicBezTo>
                        <a:lnTo>
                          <a:pt x="411438" y="168594"/>
                        </a:lnTo>
                        <a:cubicBezTo>
                          <a:pt x="408385" y="168594"/>
                          <a:pt x="405492" y="166826"/>
                          <a:pt x="404207" y="163853"/>
                        </a:cubicBezTo>
                        <a:close/>
                        <a:moveTo>
                          <a:pt x="439799" y="148910"/>
                        </a:moveTo>
                        <a:cubicBezTo>
                          <a:pt x="438192" y="144892"/>
                          <a:pt x="440201" y="140393"/>
                          <a:pt x="444218" y="138706"/>
                        </a:cubicBezTo>
                        <a:lnTo>
                          <a:pt x="444218" y="138706"/>
                        </a:lnTo>
                        <a:cubicBezTo>
                          <a:pt x="448235" y="137099"/>
                          <a:pt x="452734" y="139027"/>
                          <a:pt x="454421" y="143125"/>
                        </a:cubicBezTo>
                        <a:lnTo>
                          <a:pt x="454421" y="143125"/>
                        </a:lnTo>
                        <a:cubicBezTo>
                          <a:pt x="456028" y="147142"/>
                          <a:pt x="454100" y="151641"/>
                          <a:pt x="450002" y="153328"/>
                        </a:cubicBezTo>
                        <a:lnTo>
                          <a:pt x="450002" y="153328"/>
                        </a:lnTo>
                        <a:cubicBezTo>
                          <a:pt x="449038" y="153730"/>
                          <a:pt x="448154" y="153891"/>
                          <a:pt x="447110" y="153891"/>
                        </a:cubicBezTo>
                        <a:lnTo>
                          <a:pt x="447110" y="153891"/>
                        </a:lnTo>
                        <a:cubicBezTo>
                          <a:pt x="444057" y="153891"/>
                          <a:pt x="441084" y="152043"/>
                          <a:pt x="439799" y="148990"/>
                        </a:cubicBezTo>
                        <a:close/>
                        <a:moveTo>
                          <a:pt x="475792" y="134769"/>
                        </a:moveTo>
                        <a:cubicBezTo>
                          <a:pt x="474185" y="130672"/>
                          <a:pt x="476274" y="126253"/>
                          <a:pt x="480372" y="124646"/>
                        </a:cubicBezTo>
                        <a:lnTo>
                          <a:pt x="480372" y="124646"/>
                        </a:lnTo>
                        <a:cubicBezTo>
                          <a:pt x="484389" y="123039"/>
                          <a:pt x="488888" y="125128"/>
                          <a:pt x="490495" y="129226"/>
                        </a:cubicBezTo>
                        <a:lnTo>
                          <a:pt x="490495" y="129226"/>
                        </a:lnTo>
                        <a:cubicBezTo>
                          <a:pt x="492021" y="133243"/>
                          <a:pt x="489933" y="137742"/>
                          <a:pt x="485996" y="139349"/>
                        </a:cubicBezTo>
                        <a:lnTo>
                          <a:pt x="485996" y="139349"/>
                        </a:lnTo>
                        <a:cubicBezTo>
                          <a:pt x="485032" y="139670"/>
                          <a:pt x="484148" y="139831"/>
                          <a:pt x="483184" y="139831"/>
                        </a:cubicBezTo>
                        <a:lnTo>
                          <a:pt x="483184" y="139831"/>
                        </a:lnTo>
                        <a:cubicBezTo>
                          <a:pt x="480050" y="139831"/>
                          <a:pt x="477078" y="137983"/>
                          <a:pt x="475873" y="134850"/>
                        </a:cubicBezTo>
                        <a:close/>
                        <a:moveTo>
                          <a:pt x="511946" y="121191"/>
                        </a:moveTo>
                        <a:cubicBezTo>
                          <a:pt x="510500" y="117094"/>
                          <a:pt x="512669" y="112675"/>
                          <a:pt x="516687" y="111149"/>
                        </a:cubicBezTo>
                        <a:lnTo>
                          <a:pt x="516687" y="111149"/>
                        </a:lnTo>
                        <a:cubicBezTo>
                          <a:pt x="520784" y="109702"/>
                          <a:pt x="525203" y="111791"/>
                          <a:pt x="526729" y="115808"/>
                        </a:cubicBezTo>
                        <a:lnTo>
                          <a:pt x="526729" y="115808"/>
                        </a:lnTo>
                        <a:cubicBezTo>
                          <a:pt x="528176" y="119906"/>
                          <a:pt x="526006" y="124405"/>
                          <a:pt x="521989" y="125851"/>
                        </a:cubicBezTo>
                        <a:lnTo>
                          <a:pt x="521989" y="125851"/>
                        </a:lnTo>
                        <a:cubicBezTo>
                          <a:pt x="521105" y="126173"/>
                          <a:pt x="520302" y="126333"/>
                          <a:pt x="519338" y="126333"/>
                        </a:cubicBezTo>
                        <a:lnTo>
                          <a:pt x="519338" y="126333"/>
                        </a:lnTo>
                        <a:cubicBezTo>
                          <a:pt x="516124" y="126333"/>
                          <a:pt x="513152" y="124405"/>
                          <a:pt x="511946" y="121191"/>
                        </a:cubicBezTo>
                        <a:close/>
                        <a:moveTo>
                          <a:pt x="548422" y="108337"/>
                        </a:moveTo>
                        <a:cubicBezTo>
                          <a:pt x="546976" y="104239"/>
                          <a:pt x="549306" y="99820"/>
                          <a:pt x="553323" y="98374"/>
                        </a:cubicBezTo>
                        <a:lnTo>
                          <a:pt x="553323" y="98374"/>
                        </a:lnTo>
                        <a:cubicBezTo>
                          <a:pt x="557420" y="96928"/>
                          <a:pt x="561839" y="99258"/>
                          <a:pt x="563285" y="103275"/>
                        </a:cubicBezTo>
                        <a:lnTo>
                          <a:pt x="563285" y="103275"/>
                        </a:lnTo>
                        <a:cubicBezTo>
                          <a:pt x="564651" y="107372"/>
                          <a:pt x="562402" y="111791"/>
                          <a:pt x="558385" y="113237"/>
                        </a:cubicBezTo>
                        <a:lnTo>
                          <a:pt x="558385" y="113237"/>
                        </a:lnTo>
                        <a:cubicBezTo>
                          <a:pt x="557501" y="113478"/>
                          <a:pt x="556778" y="113639"/>
                          <a:pt x="555894" y="113639"/>
                        </a:cubicBezTo>
                        <a:lnTo>
                          <a:pt x="555894" y="113639"/>
                        </a:lnTo>
                        <a:cubicBezTo>
                          <a:pt x="552600" y="113639"/>
                          <a:pt x="549547" y="111631"/>
                          <a:pt x="548422" y="108337"/>
                        </a:cubicBezTo>
                        <a:close/>
                        <a:moveTo>
                          <a:pt x="585139" y="96124"/>
                        </a:moveTo>
                        <a:cubicBezTo>
                          <a:pt x="583773" y="92027"/>
                          <a:pt x="586183" y="87688"/>
                          <a:pt x="590200" y="86323"/>
                        </a:cubicBezTo>
                        <a:lnTo>
                          <a:pt x="590200" y="86323"/>
                        </a:lnTo>
                        <a:cubicBezTo>
                          <a:pt x="594378" y="84957"/>
                          <a:pt x="598717" y="87287"/>
                          <a:pt x="600082" y="91384"/>
                        </a:cubicBezTo>
                        <a:lnTo>
                          <a:pt x="600082" y="91384"/>
                        </a:lnTo>
                        <a:cubicBezTo>
                          <a:pt x="601368" y="95562"/>
                          <a:pt x="599038" y="99901"/>
                          <a:pt x="595021" y="101266"/>
                        </a:cubicBezTo>
                        <a:lnTo>
                          <a:pt x="595021" y="101266"/>
                        </a:lnTo>
                        <a:cubicBezTo>
                          <a:pt x="594217" y="101507"/>
                          <a:pt x="593494" y="101588"/>
                          <a:pt x="592691" y="101588"/>
                        </a:cubicBezTo>
                        <a:lnTo>
                          <a:pt x="592691" y="101588"/>
                        </a:lnTo>
                        <a:cubicBezTo>
                          <a:pt x="589397" y="101588"/>
                          <a:pt x="586263" y="99499"/>
                          <a:pt x="585219" y="96124"/>
                        </a:cubicBezTo>
                        <a:close/>
                        <a:moveTo>
                          <a:pt x="622096" y="84716"/>
                        </a:moveTo>
                        <a:cubicBezTo>
                          <a:pt x="620811" y="80538"/>
                          <a:pt x="623221" y="76200"/>
                          <a:pt x="627319" y="74994"/>
                        </a:cubicBezTo>
                        <a:lnTo>
                          <a:pt x="627319" y="74994"/>
                        </a:lnTo>
                        <a:cubicBezTo>
                          <a:pt x="631496" y="73709"/>
                          <a:pt x="635835" y="76119"/>
                          <a:pt x="637120" y="80217"/>
                        </a:cubicBezTo>
                        <a:lnTo>
                          <a:pt x="637120" y="80217"/>
                        </a:lnTo>
                        <a:cubicBezTo>
                          <a:pt x="638325" y="84394"/>
                          <a:pt x="635915" y="88733"/>
                          <a:pt x="631818" y="89938"/>
                        </a:cubicBezTo>
                        <a:lnTo>
                          <a:pt x="631818" y="89938"/>
                        </a:lnTo>
                        <a:cubicBezTo>
                          <a:pt x="631095" y="90179"/>
                          <a:pt x="630291" y="90340"/>
                          <a:pt x="629648" y="90340"/>
                        </a:cubicBezTo>
                        <a:lnTo>
                          <a:pt x="629648" y="90340"/>
                        </a:lnTo>
                        <a:cubicBezTo>
                          <a:pt x="626194" y="90340"/>
                          <a:pt x="623060" y="88171"/>
                          <a:pt x="622096" y="84716"/>
                        </a:cubicBezTo>
                        <a:close/>
                        <a:moveTo>
                          <a:pt x="659215" y="73870"/>
                        </a:moveTo>
                        <a:cubicBezTo>
                          <a:pt x="658090" y="69692"/>
                          <a:pt x="660580" y="65434"/>
                          <a:pt x="664678" y="64228"/>
                        </a:cubicBezTo>
                        <a:lnTo>
                          <a:pt x="664678" y="64228"/>
                        </a:lnTo>
                        <a:cubicBezTo>
                          <a:pt x="668856" y="63104"/>
                          <a:pt x="673114" y="65594"/>
                          <a:pt x="674319" y="69692"/>
                        </a:cubicBezTo>
                        <a:lnTo>
                          <a:pt x="674319" y="69692"/>
                        </a:lnTo>
                        <a:cubicBezTo>
                          <a:pt x="675524" y="73870"/>
                          <a:pt x="672953" y="78128"/>
                          <a:pt x="668856" y="79333"/>
                        </a:cubicBezTo>
                        <a:lnTo>
                          <a:pt x="668856" y="79333"/>
                        </a:lnTo>
                        <a:cubicBezTo>
                          <a:pt x="668133" y="79574"/>
                          <a:pt x="667410" y="79654"/>
                          <a:pt x="666767" y="79654"/>
                        </a:cubicBezTo>
                        <a:lnTo>
                          <a:pt x="666767" y="79654"/>
                        </a:lnTo>
                        <a:cubicBezTo>
                          <a:pt x="663392" y="79654"/>
                          <a:pt x="660179" y="77405"/>
                          <a:pt x="659215" y="73870"/>
                        </a:cubicBezTo>
                        <a:close/>
                        <a:moveTo>
                          <a:pt x="696574" y="63827"/>
                        </a:moveTo>
                        <a:cubicBezTo>
                          <a:pt x="695449" y="59569"/>
                          <a:pt x="698100" y="55391"/>
                          <a:pt x="702198" y="54266"/>
                        </a:cubicBezTo>
                        <a:lnTo>
                          <a:pt x="702198" y="54266"/>
                        </a:lnTo>
                        <a:cubicBezTo>
                          <a:pt x="706456" y="53141"/>
                          <a:pt x="710634" y="55792"/>
                          <a:pt x="711759" y="59890"/>
                        </a:cubicBezTo>
                        <a:lnTo>
                          <a:pt x="711759" y="59890"/>
                        </a:lnTo>
                        <a:cubicBezTo>
                          <a:pt x="712883" y="64148"/>
                          <a:pt x="710232" y="68326"/>
                          <a:pt x="706135" y="69451"/>
                        </a:cubicBezTo>
                        <a:lnTo>
                          <a:pt x="706135" y="69451"/>
                        </a:lnTo>
                        <a:cubicBezTo>
                          <a:pt x="705412" y="69611"/>
                          <a:pt x="704769" y="69692"/>
                          <a:pt x="704206" y="69692"/>
                        </a:cubicBezTo>
                        <a:lnTo>
                          <a:pt x="704206" y="69692"/>
                        </a:lnTo>
                        <a:cubicBezTo>
                          <a:pt x="700671" y="69692"/>
                          <a:pt x="697538" y="67362"/>
                          <a:pt x="696574" y="63827"/>
                        </a:cubicBezTo>
                        <a:close/>
                        <a:moveTo>
                          <a:pt x="734094" y="54427"/>
                        </a:moveTo>
                        <a:cubicBezTo>
                          <a:pt x="733130" y="50168"/>
                          <a:pt x="735701" y="45991"/>
                          <a:pt x="739959" y="45027"/>
                        </a:cubicBezTo>
                        <a:lnTo>
                          <a:pt x="739959" y="45027"/>
                        </a:lnTo>
                        <a:cubicBezTo>
                          <a:pt x="744137" y="43982"/>
                          <a:pt x="748315" y="46633"/>
                          <a:pt x="749359" y="50811"/>
                        </a:cubicBezTo>
                        <a:lnTo>
                          <a:pt x="749359" y="50811"/>
                        </a:lnTo>
                        <a:cubicBezTo>
                          <a:pt x="750403" y="55069"/>
                          <a:pt x="747752" y="59247"/>
                          <a:pt x="743574" y="60211"/>
                        </a:cubicBezTo>
                        <a:lnTo>
                          <a:pt x="743574" y="60211"/>
                        </a:lnTo>
                        <a:cubicBezTo>
                          <a:pt x="742932" y="60372"/>
                          <a:pt x="742289" y="60452"/>
                          <a:pt x="741807" y="60452"/>
                        </a:cubicBezTo>
                        <a:lnTo>
                          <a:pt x="741807" y="60452"/>
                        </a:lnTo>
                        <a:cubicBezTo>
                          <a:pt x="738191" y="60452"/>
                          <a:pt x="734978" y="58042"/>
                          <a:pt x="734094" y="54427"/>
                        </a:cubicBezTo>
                        <a:close/>
                        <a:moveTo>
                          <a:pt x="771855" y="45750"/>
                        </a:moveTo>
                        <a:cubicBezTo>
                          <a:pt x="770891" y="41491"/>
                          <a:pt x="773542" y="37394"/>
                          <a:pt x="777800" y="36430"/>
                        </a:cubicBezTo>
                        <a:lnTo>
                          <a:pt x="777800" y="36430"/>
                        </a:lnTo>
                        <a:cubicBezTo>
                          <a:pt x="782058" y="35466"/>
                          <a:pt x="786236" y="38197"/>
                          <a:pt x="787120" y="42456"/>
                        </a:cubicBezTo>
                        <a:lnTo>
                          <a:pt x="787120" y="42456"/>
                        </a:lnTo>
                        <a:cubicBezTo>
                          <a:pt x="788084" y="46714"/>
                          <a:pt x="785433" y="50811"/>
                          <a:pt x="781175" y="51775"/>
                        </a:cubicBezTo>
                        <a:lnTo>
                          <a:pt x="781175" y="51775"/>
                        </a:lnTo>
                        <a:cubicBezTo>
                          <a:pt x="780612" y="51775"/>
                          <a:pt x="780050" y="51936"/>
                          <a:pt x="779568" y="51936"/>
                        </a:cubicBezTo>
                        <a:lnTo>
                          <a:pt x="779568" y="51936"/>
                        </a:lnTo>
                        <a:cubicBezTo>
                          <a:pt x="775872" y="51936"/>
                          <a:pt x="772658" y="49445"/>
                          <a:pt x="771855" y="45750"/>
                        </a:cubicBezTo>
                        <a:close/>
                        <a:moveTo>
                          <a:pt x="809696" y="37796"/>
                        </a:moveTo>
                        <a:cubicBezTo>
                          <a:pt x="808893" y="33538"/>
                          <a:pt x="811625" y="29520"/>
                          <a:pt x="815883" y="28637"/>
                        </a:cubicBezTo>
                        <a:lnTo>
                          <a:pt x="815883" y="28637"/>
                        </a:lnTo>
                        <a:cubicBezTo>
                          <a:pt x="820141" y="27753"/>
                          <a:pt x="824238" y="30565"/>
                          <a:pt x="825122" y="34823"/>
                        </a:cubicBezTo>
                        <a:lnTo>
                          <a:pt x="825122" y="34823"/>
                        </a:lnTo>
                        <a:cubicBezTo>
                          <a:pt x="825926" y="39081"/>
                          <a:pt x="823194" y="43098"/>
                          <a:pt x="818936" y="43982"/>
                        </a:cubicBezTo>
                        <a:lnTo>
                          <a:pt x="818936" y="43982"/>
                        </a:lnTo>
                        <a:cubicBezTo>
                          <a:pt x="818373" y="44143"/>
                          <a:pt x="817891" y="44143"/>
                          <a:pt x="817329" y="44143"/>
                        </a:cubicBezTo>
                        <a:lnTo>
                          <a:pt x="817329" y="44143"/>
                        </a:lnTo>
                        <a:cubicBezTo>
                          <a:pt x="813713" y="44143"/>
                          <a:pt x="810419" y="41572"/>
                          <a:pt x="809616" y="37796"/>
                        </a:cubicBezTo>
                        <a:close/>
                        <a:moveTo>
                          <a:pt x="847779" y="30565"/>
                        </a:moveTo>
                        <a:cubicBezTo>
                          <a:pt x="846975" y="26226"/>
                          <a:pt x="849787" y="22209"/>
                          <a:pt x="854126" y="21486"/>
                        </a:cubicBezTo>
                        <a:lnTo>
                          <a:pt x="854126" y="21486"/>
                        </a:lnTo>
                        <a:cubicBezTo>
                          <a:pt x="858384" y="20683"/>
                          <a:pt x="862401" y="23495"/>
                          <a:pt x="863205" y="27833"/>
                        </a:cubicBezTo>
                        <a:lnTo>
                          <a:pt x="863205" y="27833"/>
                        </a:lnTo>
                        <a:cubicBezTo>
                          <a:pt x="863928" y="32091"/>
                          <a:pt x="861116" y="36109"/>
                          <a:pt x="856857" y="36912"/>
                        </a:cubicBezTo>
                        <a:lnTo>
                          <a:pt x="856857" y="36912"/>
                        </a:lnTo>
                        <a:cubicBezTo>
                          <a:pt x="856375" y="36992"/>
                          <a:pt x="855893" y="36992"/>
                          <a:pt x="855411" y="36992"/>
                        </a:cubicBezTo>
                        <a:lnTo>
                          <a:pt x="855411" y="36992"/>
                        </a:lnTo>
                        <a:cubicBezTo>
                          <a:pt x="851635" y="36992"/>
                          <a:pt x="848341" y="34341"/>
                          <a:pt x="847698" y="30565"/>
                        </a:cubicBezTo>
                        <a:close/>
                        <a:moveTo>
                          <a:pt x="885941" y="23977"/>
                        </a:moveTo>
                        <a:cubicBezTo>
                          <a:pt x="885218" y="19719"/>
                          <a:pt x="888111" y="15701"/>
                          <a:pt x="892449" y="15059"/>
                        </a:cubicBezTo>
                        <a:lnTo>
                          <a:pt x="892449" y="15059"/>
                        </a:lnTo>
                        <a:cubicBezTo>
                          <a:pt x="896708" y="14336"/>
                          <a:pt x="900725" y="17228"/>
                          <a:pt x="901367" y="21567"/>
                        </a:cubicBezTo>
                        <a:lnTo>
                          <a:pt x="901367" y="21567"/>
                        </a:lnTo>
                        <a:cubicBezTo>
                          <a:pt x="902090" y="25825"/>
                          <a:pt x="899198" y="29842"/>
                          <a:pt x="894860" y="30485"/>
                        </a:cubicBezTo>
                        <a:lnTo>
                          <a:pt x="894860" y="30485"/>
                        </a:lnTo>
                        <a:cubicBezTo>
                          <a:pt x="894860" y="30485"/>
                          <a:pt x="894056" y="30565"/>
                          <a:pt x="893574" y="30565"/>
                        </a:cubicBezTo>
                        <a:lnTo>
                          <a:pt x="893574" y="30565"/>
                        </a:lnTo>
                        <a:cubicBezTo>
                          <a:pt x="889798" y="30565"/>
                          <a:pt x="886504" y="27833"/>
                          <a:pt x="885861" y="23977"/>
                        </a:cubicBezTo>
                        <a:close/>
                        <a:moveTo>
                          <a:pt x="924185" y="18192"/>
                        </a:moveTo>
                        <a:cubicBezTo>
                          <a:pt x="923622" y="13854"/>
                          <a:pt x="926595" y="9917"/>
                          <a:pt x="930853" y="9354"/>
                        </a:cubicBezTo>
                        <a:lnTo>
                          <a:pt x="930853" y="9354"/>
                        </a:lnTo>
                        <a:cubicBezTo>
                          <a:pt x="935192" y="8712"/>
                          <a:pt x="939128" y="11684"/>
                          <a:pt x="939691" y="16023"/>
                        </a:cubicBezTo>
                        <a:lnTo>
                          <a:pt x="939691" y="16023"/>
                        </a:lnTo>
                        <a:cubicBezTo>
                          <a:pt x="940334" y="20361"/>
                          <a:pt x="937361" y="24218"/>
                          <a:pt x="933022" y="24861"/>
                        </a:cubicBezTo>
                        <a:lnTo>
                          <a:pt x="933022" y="24861"/>
                        </a:lnTo>
                        <a:cubicBezTo>
                          <a:pt x="933022" y="24861"/>
                          <a:pt x="932299" y="24861"/>
                          <a:pt x="931897" y="24861"/>
                        </a:cubicBezTo>
                        <a:lnTo>
                          <a:pt x="931897" y="24861"/>
                        </a:lnTo>
                        <a:cubicBezTo>
                          <a:pt x="928041" y="24861"/>
                          <a:pt x="924667" y="22049"/>
                          <a:pt x="924185" y="18112"/>
                        </a:cubicBezTo>
                        <a:close/>
                        <a:moveTo>
                          <a:pt x="962588" y="13050"/>
                        </a:moveTo>
                        <a:cubicBezTo>
                          <a:pt x="962026" y="8712"/>
                          <a:pt x="965159" y="4936"/>
                          <a:pt x="969418" y="4373"/>
                        </a:cubicBezTo>
                        <a:lnTo>
                          <a:pt x="969418" y="4373"/>
                        </a:lnTo>
                        <a:cubicBezTo>
                          <a:pt x="973756" y="3811"/>
                          <a:pt x="977612" y="6944"/>
                          <a:pt x="978175" y="11202"/>
                        </a:cubicBezTo>
                        <a:lnTo>
                          <a:pt x="978175" y="11202"/>
                        </a:lnTo>
                        <a:cubicBezTo>
                          <a:pt x="978657" y="15541"/>
                          <a:pt x="975604" y="19397"/>
                          <a:pt x="971266" y="19960"/>
                        </a:cubicBezTo>
                        <a:lnTo>
                          <a:pt x="970301" y="19960"/>
                        </a:lnTo>
                        <a:cubicBezTo>
                          <a:pt x="966365" y="19960"/>
                          <a:pt x="962990" y="17067"/>
                          <a:pt x="962588" y="13050"/>
                        </a:cubicBezTo>
                        <a:close/>
                        <a:moveTo>
                          <a:pt x="1001073" y="8631"/>
                        </a:moveTo>
                        <a:cubicBezTo>
                          <a:pt x="1000591" y="4293"/>
                          <a:pt x="1003804" y="517"/>
                          <a:pt x="1008143" y="35"/>
                        </a:cubicBezTo>
                        <a:lnTo>
                          <a:pt x="1008143" y="35"/>
                        </a:lnTo>
                        <a:cubicBezTo>
                          <a:pt x="1012481" y="-367"/>
                          <a:pt x="1016177" y="2766"/>
                          <a:pt x="1016659" y="7105"/>
                        </a:cubicBezTo>
                        <a:lnTo>
                          <a:pt x="1016659" y="7105"/>
                        </a:lnTo>
                        <a:cubicBezTo>
                          <a:pt x="1017061" y="11443"/>
                          <a:pt x="1014008" y="15219"/>
                          <a:pt x="1009669" y="15621"/>
                        </a:cubicBezTo>
                        <a:lnTo>
                          <a:pt x="1009669" y="15621"/>
                        </a:lnTo>
                        <a:cubicBezTo>
                          <a:pt x="1009669" y="15621"/>
                          <a:pt x="1009107" y="15621"/>
                          <a:pt x="1008785" y="15621"/>
                        </a:cubicBezTo>
                        <a:lnTo>
                          <a:pt x="1008785" y="15621"/>
                        </a:lnTo>
                        <a:cubicBezTo>
                          <a:pt x="1004849" y="15621"/>
                          <a:pt x="1001394" y="12648"/>
                          <a:pt x="1001073" y="8551"/>
                        </a:cubicBezTo>
                        <a:close/>
                      </a:path>
                    </a:pathLst>
                  </a:custGeom>
                  <a:grpFill/>
                  <a:ln w="8032" cap="flat">
                    <a:noFill/>
                    <a:prstDash val="solid"/>
                    <a:miter/>
                  </a:ln>
                </p:spPr>
                <p:txBody>
                  <a:bodyPr rtlCol="0" anchor="ctr"/>
                  <a:lstStyle/>
                  <a:p>
                    <a:endParaRPr lang="en-IN"/>
                  </a:p>
                </p:txBody>
              </p:sp>
            </p:grpSp>
          </p:grpSp>
          <p:grpSp>
            <p:nvGrpSpPr>
              <p:cNvPr id="249" name="Graphic 139">
                <a:extLst>
                  <a:ext uri="{FF2B5EF4-FFF2-40B4-BE49-F238E27FC236}">
                    <a16:creationId xmlns:a16="http://schemas.microsoft.com/office/drawing/2014/main" id="{6C0C7370-5331-6577-942A-716B3D1ECA0A}"/>
                  </a:ext>
                </a:extLst>
              </p:cNvPr>
              <p:cNvGrpSpPr/>
              <p:nvPr/>
            </p:nvGrpSpPr>
            <p:grpSpPr>
              <a:xfrm>
                <a:off x="7188989" y="3442497"/>
                <a:ext cx="1596079" cy="1027421"/>
                <a:chOff x="7188989" y="3442497"/>
                <a:chExt cx="1596079" cy="1027421"/>
              </a:xfrm>
              <a:grpFill/>
            </p:grpSpPr>
            <p:sp>
              <p:nvSpPr>
                <p:cNvPr id="250" name="Freeform: Shape 249">
                  <a:extLst>
                    <a:ext uri="{FF2B5EF4-FFF2-40B4-BE49-F238E27FC236}">
                      <a16:creationId xmlns:a16="http://schemas.microsoft.com/office/drawing/2014/main" id="{DA86F24F-0697-145A-5C6F-B56EA22E4416}"/>
                    </a:ext>
                  </a:extLst>
                </p:cNvPr>
                <p:cNvSpPr/>
                <p:nvPr/>
              </p:nvSpPr>
              <p:spPr>
                <a:xfrm>
                  <a:off x="7188989" y="3442497"/>
                  <a:ext cx="1596079" cy="1027421"/>
                </a:xfrm>
                <a:custGeom>
                  <a:avLst/>
                  <a:gdLst>
                    <a:gd name="connsiteX0" fmla="*/ 1382368 w 1596079"/>
                    <a:gd name="connsiteY0" fmla="*/ 1026940 h 1027421"/>
                    <a:gd name="connsiteX1" fmla="*/ 1377949 w 1596079"/>
                    <a:gd name="connsiteY1" fmla="*/ 1016736 h 1027421"/>
                    <a:gd name="connsiteX2" fmla="*/ 1377949 w 1596079"/>
                    <a:gd name="connsiteY2" fmla="*/ 1016736 h 1027421"/>
                    <a:gd name="connsiteX3" fmla="*/ 1388153 w 1596079"/>
                    <a:gd name="connsiteY3" fmla="*/ 1012317 h 1027421"/>
                    <a:gd name="connsiteX4" fmla="*/ 1388153 w 1596079"/>
                    <a:gd name="connsiteY4" fmla="*/ 1012317 h 1027421"/>
                    <a:gd name="connsiteX5" fmla="*/ 1392572 w 1596079"/>
                    <a:gd name="connsiteY5" fmla="*/ 1022521 h 1027421"/>
                    <a:gd name="connsiteX6" fmla="*/ 1392572 w 1596079"/>
                    <a:gd name="connsiteY6" fmla="*/ 1022521 h 1027421"/>
                    <a:gd name="connsiteX7" fmla="*/ 1385261 w 1596079"/>
                    <a:gd name="connsiteY7" fmla="*/ 1027422 h 1027421"/>
                    <a:gd name="connsiteX8" fmla="*/ 1385261 w 1596079"/>
                    <a:gd name="connsiteY8" fmla="*/ 1027422 h 1027421"/>
                    <a:gd name="connsiteX9" fmla="*/ 1382368 w 1596079"/>
                    <a:gd name="connsiteY9" fmla="*/ 1026859 h 1027421"/>
                    <a:gd name="connsiteX10" fmla="*/ 1345973 w 1596079"/>
                    <a:gd name="connsiteY10" fmla="*/ 1012398 h 1027421"/>
                    <a:gd name="connsiteX11" fmla="*/ 1341635 w 1596079"/>
                    <a:gd name="connsiteY11" fmla="*/ 1002194 h 1027421"/>
                    <a:gd name="connsiteX12" fmla="*/ 1341635 w 1596079"/>
                    <a:gd name="connsiteY12" fmla="*/ 1002194 h 1027421"/>
                    <a:gd name="connsiteX13" fmla="*/ 1351838 w 1596079"/>
                    <a:gd name="connsiteY13" fmla="*/ 997775 h 1027421"/>
                    <a:gd name="connsiteX14" fmla="*/ 1351838 w 1596079"/>
                    <a:gd name="connsiteY14" fmla="*/ 997775 h 1027421"/>
                    <a:gd name="connsiteX15" fmla="*/ 1356177 w 1596079"/>
                    <a:gd name="connsiteY15" fmla="*/ 1007979 h 1027421"/>
                    <a:gd name="connsiteX16" fmla="*/ 1356177 w 1596079"/>
                    <a:gd name="connsiteY16" fmla="*/ 1007979 h 1027421"/>
                    <a:gd name="connsiteX17" fmla="*/ 1348946 w 1596079"/>
                    <a:gd name="connsiteY17" fmla="*/ 1012880 h 1027421"/>
                    <a:gd name="connsiteX18" fmla="*/ 1348946 w 1596079"/>
                    <a:gd name="connsiteY18" fmla="*/ 1012880 h 1027421"/>
                    <a:gd name="connsiteX19" fmla="*/ 1345973 w 1596079"/>
                    <a:gd name="connsiteY19" fmla="*/ 1012317 h 1027421"/>
                    <a:gd name="connsiteX20" fmla="*/ 1402534 w 1596079"/>
                    <a:gd name="connsiteY20" fmla="*/ 1003801 h 1027421"/>
                    <a:gd name="connsiteX21" fmla="*/ 1398035 w 1596079"/>
                    <a:gd name="connsiteY21" fmla="*/ 993678 h 1027421"/>
                    <a:gd name="connsiteX22" fmla="*/ 1398035 w 1596079"/>
                    <a:gd name="connsiteY22" fmla="*/ 993678 h 1027421"/>
                    <a:gd name="connsiteX23" fmla="*/ 1408239 w 1596079"/>
                    <a:gd name="connsiteY23" fmla="*/ 989179 h 1027421"/>
                    <a:gd name="connsiteX24" fmla="*/ 1408239 w 1596079"/>
                    <a:gd name="connsiteY24" fmla="*/ 989179 h 1027421"/>
                    <a:gd name="connsiteX25" fmla="*/ 1412657 w 1596079"/>
                    <a:gd name="connsiteY25" fmla="*/ 999382 h 1027421"/>
                    <a:gd name="connsiteX26" fmla="*/ 1412657 w 1596079"/>
                    <a:gd name="connsiteY26" fmla="*/ 999382 h 1027421"/>
                    <a:gd name="connsiteX27" fmla="*/ 1405346 w 1596079"/>
                    <a:gd name="connsiteY27" fmla="*/ 1004363 h 1027421"/>
                    <a:gd name="connsiteX28" fmla="*/ 1405346 w 1596079"/>
                    <a:gd name="connsiteY28" fmla="*/ 1004363 h 1027421"/>
                    <a:gd name="connsiteX29" fmla="*/ 1402534 w 1596079"/>
                    <a:gd name="connsiteY29" fmla="*/ 1003801 h 1027421"/>
                    <a:gd name="connsiteX30" fmla="*/ 1309658 w 1596079"/>
                    <a:gd name="connsiteY30" fmla="*/ 997856 h 1027421"/>
                    <a:gd name="connsiteX31" fmla="*/ 1305320 w 1596079"/>
                    <a:gd name="connsiteY31" fmla="*/ 987652 h 1027421"/>
                    <a:gd name="connsiteX32" fmla="*/ 1305320 w 1596079"/>
                    <a:gd name="connsiteY32" fmla="*/ 987652 h 1027421"/>
                    <a:gd name="connsiteX33" fmla="*/ 1315523 w 1596079"/>
                    <a:gd name="connsiteY33" fmla="*/ 983233 h 1027421"/>
                    <a:gd name="connsiteX34" fmla="*/ 1315523 w 1596079"/>
                    <a:gd name="connsiteY34" fmla="*/ 983233 h 1027421"/>
                    <a:gd name="connsiteX35" fmla="*/ 1319862 w 1596079"/>
                    <a:gd name="connsiteY35" fmla="*/ 993437 h 1027421"/>
                    <a:gd name="connsiteX36" fmla="*/ 1319862 w 1596079"/>
                    <a:gd name="connsiteY36" fmla="*/ 993437 h 1027421"/>
                    <a:gd name="connsiteX37" fmla="*/ 1312550 w 1596079"/>
                    <a:gd name="connsiteY37" fmla="*/ 998338 h 1027421"/>
                    <a:gd name="connsiteX38" fmla="*/ 1312550 w 1596079"/>
                    <a:gd name="connsiteY38" fmla="*/ 998338 h 1027421"/>
                    <a:gd name="connsiteX39" fmla="*/ 1309658 w 1596079"/>
                    <a:gd name="connsiteY39" fmla="*/ 997775 h 1027421"/>
                    <a:gd name="connsiteX40" fmla="*/ 1273343 w 1596079"/>
                    <a:gd name="connsiteY40" fmla="*/ 983314 h 1027421"/>
                    <a:gd name="connsiteX41" fmla="*/ 1268924 w 1596079"/>
                    <a:gd name="connsiteY41" fmla="*/ 973110 h 1027421"/>
                    <a:gd name="connsiteX42" fmla="*/ 1268924 w 1596079"/>
                    <a:gd name="connsiteY42" fmla="*/ 973110 h 1027421"/>
                    <a:gd name="connsiteX43" fmla="*/ 1279128 w 1596079"/>
                    <a:gd name="connsiteY43" fmla="*/ 968772 h 1027421"/>
                    <a:gd name="connsiteX44" fmla="*/ 1279128 w 1596079"/>
                    <a:gd name="connsiteY44" fmla="*/ 968772 h 1027421"/>
                    <a:gd name="connsiteX45" fmla="*/ 1283547 w 1596079"/>
                    <a:gd name="connsiteY45" fmla="*/ 978975 h 1027421"/>
                    <a:gd name="connsiteX46" fmla="*/ 1283547 w 1596079"/>
                    <a:gd name="connsiteY46" fmla="*/ 978975 h 1027421"/>
                    <a:gd name="connsiteX47" fmla="*/ 1276236 w 1596079"/>
                    <a:gd name="connsiteY47" fmla="*/ 983796 h 1027421"/>
                    <a:gd name="connsiteX48" fmla="*/ 1276236 w 1596079"/>
                    <a:gd name="connsiteY48" fmla="*/ 983796 h 1027421"/>
                    <a:gd name="connsiteX49" fmla="*/ 1273343 w 1596079"/>
                    <a:gd name="connsiteY49" fmla="*/ 983233 h 1027421"/>
                    <a:gd name="connsiteX50" fmla="*/ 1237028 w 1596079"/>
                    <a:gd name="connsiteY50" fmla="*/ 968772 h 1027421"/>
                    <a:gd name="connsiteX51" fmla="*/ 1232610 w 1596079"/>
                    <a:gd name="connsiteY51" fmla="*/ 958568 h 1027421"/>
                    <a:gd name="connsiteX52" fmla="*/ 1232610 w 1596079"/>
                    <a:gd name="connsiteY52" fmla="*/ 958568 h 1027421"/>
                    <a:gd name="connsiteX53" fmla="*/ 1242813 w 1596079"/>
                    <a:gd name="connsiteY53" fmla="*/ 954230 h 1027421"/>
                    <a:gd name="connsiteX54" fmla="*/ 1242813 w 1596079"/>
                    <a:gd name="connsiteY54" fmla="*/ 954230 h 1027421"/>
                    <a:gd name="connsiteX55" fmla="*/ 1247232 w 1596079"/>
                    <a:gd name="connsiteY55" fmla="*/ 964433 h 1027421"/>
                    <a:gd name="connsiteX56" fmla="*/ 1247232 w 1596079"/>
                    <a:gd name="connsiteY56" fmla="*/ 964433 h 1027421"/>
                    <a:gd name="connsiteX57" fmla="*/ 1239921 w 1596079"/>
                    <a:gd name="connsiteY57" fmla="*/ 969254 h 1027421"/>
                    <a:gd name="connsiteX58" fmla="*/ 1239921 w 1596079"/>
                    <a:gd name="connsiteY58" fmla="*/ 969254 h 1027421"/>
                    <a:gd name="connsiteX59" fmla="*/ 1237028 w 1596079"/>
                    <a:gd name="connsiteY59" fmla="*/ 968691 h 1027421"/>
                    <a:gd name="connsiteX60" fmla="*/ 1416514 w 1596079"/>
                    <a:gd name="connsiteY60" fmla="*/ 967245 h 1027421"/>
                    <a:gd name="connsiteX61" fmla="*/ 1411934 w 1596079"/>
                    <a:gd name="connsiteY61" fmla="*/ 957122 h 1027421"/>
                    <a:gd name="connsiteX62" fmla="*/ 1411934 w 1596079"/>
                    <a:gd name="connsiteY62" fmla="*/ 957122 h 1027421"/>
                    <a:gd name="connsiteX63" fmla="*/ 1422057 w 1596079"/>
                    <a:gd name="connsiteY63" fmla="*/ 952542 h 1027421"/>
                    <a:gd name="connsiteX64" fmla="*/ 1422057 w 1596079"/>
                    <a:gd name="connsiteY64" fmla="*/ 952542 h 1027421"/>
                    <a:gd name="connsiteX65" fmla="*/ 1426637 w 1596079"/>
                    <a:gd name="connsiteY65" fmla="*/ 962666 h 1027421"/>
                    <a:gd name="connsiteX66" fmla="*/ 1426637 w 1596079"/>
                    <a:gd name="connsiteY66" fmla="*/ 962666 h 1027421"/>
                    <a:gd name="connsiteX67" fmla="*/ 1419245 w 1596079"/>
                    <a:gd name="connsiteY67" fmla="*/ 967727 h 1027421"/>
                    <a:gd name="connsiteX68" fmla="*/ 1419245 w 1596079"/>
                    <a:gd name="connsiteY68" fmla="*/ 967727 h 1027421"/>
                    <a:gd name="connsiteX69" fmla="*/ 1416514 w 1596079"/>
                    <a:gd name="connsiteY69" fmla="*/ 967245 h 1027421"/>
                    <a:gd name="connsiteX70" fmla="*/ 1200713 w 1596079"/>
                    <a:gd name="connsiteY70" fmla="*/ 954149 h 1027421"/>
                    <a:gd name="connsiteX71" fmla="*/ 1196295 w 1596079"/>
                    <a:gd name="connsiteY71" fmla="*/ 943946 h 1027421"/>
                    <a:gd name="connsiteX72" fmla="*/ 1196295 w 1596079"/>
                    <a:gd name="connsiteY72" fmla="*/ 943946 h 1027421"/>
                    <a:gd name="connsiteX73" fmla="*/ 1206498 w 1596079"/>
                    <a:gd name="connsiteY73" fmla="*/ 939607 h 1027421"/>
                    <a:gd name="connsiteX74" fmla="*/ 1206498 w 1596079"/>
                    <a:gd name="connsiteY74" fmla="*/ 939607 h 1027421"/>
                    <a:gd name="connsiteX75" fmla="*/ 1210917 w 1596079"/>
                    <a:gd name="connsiteY75" fmla="*/ 949811 h 1027421"/>
                    <a:gd name="connsiteX76" fmla="*/ 1210917 w 1596079"/>
                    <a:gd name="connsiteY76" fmla="*/ 949811 h 1027421"/>
                    <a:gd name="connsiteX77" fmla="*/ 1203606 w 1596079"/>
                    <a:gd name="connsiteY77" fmla="*/ 954712 h 1027421"/>
                    <a:gd name="connsiteX78" fmla="*/ 1203606 w 1596079"/>
                    <a:gd name="connsiteY78" fmla="*/ 954712 h 1027421"/>
                    <a:gd name="connsiteX79" fmla="*/ 1200713 w 1596079"/>
                    <a:gd name="connsiteY79" fmla="*/ 954069 h 1027421"/>
                    <a:gd name="connsiteX80" fmla="*/ 1164318 w 1596079"/>
                    <a:gd name="connsiteY80" fmla="*/ 939688 h 1027421"/>
                    <a:gd name="connsiteX81" fmla="*/ 1159980 w 1596079"/>
                    <a:gd name="connsiteY81" fmla="*/ 929484 h 1027421"/>
                    <a:gd name="connsiteX82" fmla="*/ 1159980 w 1596079"/>
                    <a:gd name="connsiteY82" fmla="*/ 929484 h 1027421"/>
                    <a:gd name="connsiteX83" fmla="*/ 1170183 w 1596079"/>
                    <a:gd name="connsiteY83" fmla="*/ 925065 h 1027421"/>
                    <a:gd name="connsiteX84" fmla="*/ 1170183 w 1596079"/>
                    <a:gd name="connsiteY84" fmla="*/ 925065 h 1027421"/>
                    <a:gd name="connsiteX85" fmla="*/ 1174522 w 1596079"/>
                    <a:gd name="connsiteY85" fmla="*/ 935269 h 1027421"/>
                    <a:gd name="connsiteX86" fmla="*/ 1174522 w 1596079"/>
                    <a:gd name="connsiteY86" fmla="*/ 935269 h 1027421"/>
                    <a:gd name="connsiteX87" fmla="*/ 1167291 w 1596079"/>
                    <a:gd name="connsiteY87" fmla="*/ 940170 h 1027421"/>
                    <a:gd name="connsiteX88" fmla="*/ 1167291 w 1596079"/>
                    <a:gd name="connsiteY88" fmla="*/ 940170 h 1027421"/>
                    <a:gd name="connsiteX89" fmla="*/ 1164318 w 1596079"/>
                    <a:gd name="connsiteY89" fmla="*/ 939607 h 1027421"/>
                    <a:gd name="connsiteX90" fmla="*/ 1430012 w 1596079"/>
                    <a:gd name="connsiteY90" fmla="*/ 930448 h 1027421"/>
                    <a:gd name="connsiteX91" fmla="*/ 1425271 w 1596079"/>
                    <a:gd name="connsiteY91" fmla="*/ 920405 h 1027421"/>
                    <a:gd name="connsiteX92" fmla="*/ 1425271 w 1596079"/>
                    <a:gd name="connsiteY92" fmla="*/ 920405 h 1027421"/>
                    <a:gd name="connsiteX93" fmla="*/ 1435314 w 1596079"/>
                    <a:gd name="connsiteY93" fmla="*/ 915665 h 1027421"/>
                    <a:gd name="connsiteX94" fmla="*/ 1435314 w 1596079"/>
                    <a:gd name="connsiteY94" fmla="*/ 915665 h 1027421"/>
                    <a:gd name="connsiteX95" fmla="*/ 1439974 w 1596079"/>
                    <a:gd name="connsiteY95" fmla="*/ 925708 h 1027421"/>
                    <a:gd name="connsiteX96" fmla="*/ 1439974 w 1596079"/>
                    <a:gd name="connsiteY96" fmla="*/ 925708 h 1027421"/>
                    <a:gd name="connsiteX97" fmla="*/ 1432582 w 1596079"/>
                    <a:gd name="connsiteY97" fmla="*/ 930930 h 1027421"/>
                    <a:gd name="connsiteX98" fmla="*/ 1432582 w 1596079"/>
                    <a:gd name="connsiteY98" fmla="*/ 930930 h 1027421"/>
                    <a:gd name="connsiteX99" fmla="*/ 1430012 w 1596079"/>
                    <a:gd name="connsiteY99" fmla="*/ 930448 h 1027421"/>
                    <a:gd name="connsiteX100" fmla="*/ 1128003 w 1596079"/>
                    <a:gd name="connsiteY100" fmla="*/ 925145 h 1027421"/>
                    <a:gd name="connsiteX101" fmla="*/ 1123585 w 1596079"/>
                    <a:gd name="connsiteY101" fmla="*/ 914942 h 1027421"/>
                    <a:gd name="connsiteX102" fmla="*/ 1123585 w 1596079"/>
                    <a:gd name="connsiteY102" fmla="*/ 914942 h 1027421"/>
                    <a:gd name="connsiteX103" fmla="*/ 1133788 w 1596079"/>
                    <a:gd name="connsiteY103" fmla="*/ 910523 h 1027421"/>
                    <a:gd name="connsiteX104" fmla="*/ 1133788 w 1596079"/>
                    <a:gd name="connsiteY104" fmla="*/ 910523 h 1027421"/>
                    <a:gd name="connsiteX105" fmla="*/ 1138127 w 1596079"/>
                    <a:gd name="connsiteY105" fmla="*/ 920727 h 1027421"/>
                    <a:gd name="connsiteX106" fmla="*/ 1138127 w 1596079"/>
                    <a:gd name="connsiteY106" fmla="*/ 920727 h 1027421"/>
                    <a:gd name="connsiteX107" fmla="*/ 1130815 w 1596079"/>
                    <a:gd name="connsiteY107" fmla="*/ 925628 h 1027421"/>
                    <a:gd name="connsiteX108" fmla="*/ 1130815 w 1596079"/>
                    <a:gd name="connsiteY108" fmla="*/ 925628 h 1027421"/>
                    <a:gd name="connsiteX109" fmla="*/ 1128003 w 1596079"/>
                    <a:gd name="connsiteY109" fmla="*/ 925065 h 1027421"/>
                    <a:gd name="connsiteX110" fmla="*/ 1091608 w 1596079"/>
                    <a:gd name="connsiteY110" fmla="*/ 910603 h 1027421"/>
                    <a:gd name="connsiteX111" fmla="*/ 1087270 w 1596079"/>
                    <a:gd name="connsiteY111" fmla="*/ 900400 h 1027421"/>
                    <a:gd name="connsiteX112" fmla="*/ 1087270 w 1596079"/>
                    <a:gd name="connsiteY112" fmla="*/ 900400 h 1027421"/>
                    <a:gd name="connsiteX113" fmla="*/ 1097393 w 1596079"/>
                    <a:gd name="connsiteY113" fmla="*/ 895981 h 1027421"/>
                    <a:gd name="connsiteX114" fmla="*/ 1097393 w 1596079"/>
                    <a:gd name="connsiteY114" fmla="*/ 895981 h 1027421"/>
                    <a:gd name="connsiteX115" fmla="*/ 1101812 w 1596079"/>
                    <a:gd name="connsiteY115" fmla="*/ 906185 h 1027421"/>
                    <a:gd name="connsiteX116" fmla="*/ 1101812 w 1596079"/>
                    <a:gd name="connsiteY116" fmla="*/ 906185 h 1027421"/>
                    <a:gd name="connsiteX117" fmla="*/ 1094501 w 1596079"/>
                    <a:gd name="connsiteY117" fmla="*/ 911085 h 1027421"/>
                    <a:gd name="connsiteX118" fmla="*/ 1094501 w 1596079"/>
                    <a:gd name="connsiteY118" fmla="*/ 911085 h 1027421"/>
                    <a:gd name="connsiteX119" fmla="*/ 1091608 w 1596079"/>
                    <a:gd name="connsiteY119" fmla="*/ 910523 h 1027421"/>
                    <a:gd name="connsiteX120" fmla="*/ 1055293 w 1596079"/>
                    <a:gd name="connsiteY120" fmla="*/ 896061 h 1027421"/>
                    <a:gd name="connsiteX121" fmla="*/ 1050875 w 1596079"/>
                    <a:gd name="connsiteY121" fmla="*/ 885858 h 1027421"/>
                    <a:gd name="connsiteX122" fmla="*/ 1050875 w 1596079"/>
                    <a:gd name="connsiteY122" fmla="*/ 885858 h 1027421"/>
                    <a:gd name="connsiteX123" fmla="*/ 1061078 w 1596079"/>
                    <a:gd name="connsiteY123" fmla="*/ 881439 h 1027421"/>
                    <a:gd name="connsiteX124" fmla="*/ 1061078 w 1596079"/>
                    <a:gd name="connsiteY124" fmla="*/ 881439 h 1027421"/>
                    <a:gd name="connsiteX125" fmla="*/ 1065497 w 1596079"/>
                    <a:gd name="connsiteY125" fmla="*/ 891643 h 1027421"/>
                    <a:gd name="connsiteX126" fmla="*/ 1065497 w 1596079"/>
                    <a:gd name="connsiteY126" fmla="*/ 891643 h 1027421"/>
                    <a:gd name="connsiteX127" fmla="*/ 1058186 w 1596079"/>
                    <a:gd name="connsiteY127" fmla="*/ 896543 h 1027421"/>
                    <a:gd name="connsiteX128" fmla="*/ 1058186 w 1596079"/>
                    <a:gd name="connsiteY128" fmla="*/ 896543 h 1027421"/>
                    <a:gd name="connsiteX129" fmla="*/ 1055293 w 1596079"/>
                    <a:gd name="connsiteY129" fmla="*/ 895981 h 1027421"/>
                    <a:gd name="connsiteX130" fmla="*/ 1442947 w 1596079"/>
                    <a:gd name="connsiteY130" fmla="*/ 893571 h 1027421"/>
                    <a:gd name="connsiteX131" fmla="*/ 1438046 w 1596079"/>
                    <a:gd name="connsiteY131" fmla="*/ 883608 h 1027421"/>
                    <a:gd name="connsiteX132" fmla="*/ 1438046 w 1596079"/>
                    <a:gd name="connsiteY132" fmla="*/ 883608 h 1027421"/>
                    <a:gd name="connsiteX133" fmla="*/ 1448008 w 1596079"/>
                    <a:gd name="connsiteY133" fmla="*/ 878707 h 1027421"/>
                    <a:gd name="connsiteX134" fmla="*/ 1448008 w 1596079"/>
                    <a:gd name="connsiteY134" fmla="*/ 878707 h 1027421"/>
                    <a:gd name="connsiteX135" fmla="*/ 1452909 w 1596079"/>
                    <a:gd name="connsiteY135" fmla="*/ 888670 h 1027421"/>
                    <a:gd name="connsiteX136" fmla="*/ 1452909 w 1596079"/>
                    <a:gd name="connsiteY136" fmla="*/ 888670 h 1027421"/>
                    <a:gd name="connsiteX137" fmla="*/ 1445437 w 1596079"/>
                    <a:gd name="connsiteY137" fmla="*/ 893973 h 1027421"/>
                    <a:gd name="connsiteX138" fmla="*/ 1445437 w 1596079"/>
                    <a:gd name="connsiteY138" fmla="*/ 893973 h 1027421"/>
                    <a:gd name="connsiteX139" fmla="*/ 1442947 w 1596079"/>
                    <a:gd name="connsiteY139" fmla="*/ 893571 h 1027421"/>
                    <a:gd name="connsiteX140" fmla="*/ 1018978 w 1596079"/>
                    <a:gd name="connsiteY140" fmla="*/ 881519 h 1027421"/>
                    <a:gd name="connsiteX141" fmla="*/ 1014560 w 1596079"/>
                    <a:gd name="connsiteY141" fmla="*/ 871316 h 1027421"/>
                    <a:gd name="connsiteX142" fmla="*/ 1014560 w 1596079"/>
                    <a:gd name="connsiteY142" fmla="*/ 871316 h 1027421"/>
                    <a:gd name="connsiteX143" fmla="*/ 1024763 w 1596079"/>
                    <a:gd name="connsiteY143" fmla="*/ 866977 h 1027421"/>
                    <a:gd name="connsiteX144" fmla="*/ 1024763 w 1596079"/>
                    <a:gd name="connsiteY144" fmla="*/ 866977 h 1027421"/>
                    <a:gd name="connsiteX145" fmla="*/ 1029182 w 1596079"/>
                    <a:gd name="connsiteY145" fmla="*/ 877101 h 1027421"/>
                    <a:gd name="connsiteX146" fmla="*/ 1029182 w 1596079"/>
                    <a:gd name="connsiteY146" fmla="*/ 877101 h 1027421"/>
                    <a:gd name="connsiteX147" fmla="*/ 1021870 w 1596079"/>
                    <a:gd name="connsiteY147" fmla="*/ 882001 h 1027421"/>
                    <a:gd name="connsiteX148" fmla="*/ 1021870 w 1596079"/>
                    <a:gd name="connsiteY148" fmla="*/ 882001 h 1027421"/>
                    <a:gd name="connsiteX149" fmla="*/ 1018978 w 1596079"/>
                    <a:gd name="connsiteY149" fmla="*/ 881439 h 1027421"/>
                    <a:gd name="connsiteX150" fmla="*/ 982663 w 1596079"/>
                    <a:gd name="connsiteY150" fmla="*/ 866977 h 1027421"/>
                    <a:gd name="connsiteX151" fmla="*/ 978244 w 1596079"/>
                    <a:gd name="connsiteY151" fmla="*/ 856774 h 1027421"/>
                    <a:gd name="connsiteX152" fmla="*/ 978244 w 1596079"/>
                    <a:gd name="connsiteY152" fmla="*/ 856774 h 1027421"/>
                    <a:gd name="connsiteX153" fmla="*/ 988448 w 1596079"/>
                    <a:gd name="connsiteY153" fmla="*/ 852435 h 1027421"/>
                    <a:gd name="connsiteX154" fmla="*/ 988448 w 1596079"/>
                    <a:gd name="connsiteY154" fmla="*/ 852435 h 1027421"/>
                    <a:gd name="connsiteX155" fmla="*/ 992867 w 1596079"/>
                    <a:gd name="connsiteY155" fmla="*/ 862639 h 1027421"/>
                    <a:gd name="connsiteX156" fmla="*/ 992867 w 1596079"/>
                    <a:gd name="connsiteY156" fmla="*/ 862639 h 1027421"/>
                    <a:gd name="connsiteX157" fmla="*/ 985556 w 1596079"/>
                    <a:gd name="connsiteY157" fmla="*/ 867459 h 1027421"/>
                    <a:gd name="connsiteX158" fmla="*/ 985556 w 1596079"/>
                    <a:gd name="connsiteY158" fmla="*/ 867459 h 1027421"/>
                    <a:gd name="connsiteX159" fmla="*/ 982663 w 1596079"/>
                    <a:gd name="connsiteY159" fmla="*/ 866897 h 1027421"/>
                    <a:gd name="connsiteX160" fmla="*/ 1455400 w 1596079"/>
                    <a:gd name="connsiteY160" fmla="*/ 856372 h 1027421"/>
                    <a:gd name="connsiteX161" fmla="*/ 1450338 w 1596079"/>
                    <a:gd name="connsiteY161" fmla="*/ 846490 h 1027421"/>
                    <a:gd name="connsiteX162" fmla="*/ 1450338 w 1596079"/>
                    <a:gd name="connsiteY162" fmla="*/ 846490 h 1027421"/>
                    <a:gd name="connsiteX163" fmla="*/ 1460220 w 1596079"/>
                    <a:gd name="connsiteY163" fmla="*/ 841509 h 1027421"/>
                    <a:gd name="connsiteX164" fmla="*/ 1460220 w 1596079"/>
                    <a:gd name="connsiteY164" fmla="*/ 841509 h 1027421"/>
                    <a:gd name="connsiteX165" fmla="*/ 1465282 w 1596079"/>
                    <a:gd name="connsiteY165" fmla="*/ 851391 h 1027421"/>
                    <a:gd name="connsiteX166" fmla="*/ 1465282 w 1596079"/>
                    <a:gd name="connsiteY166" fmla="*/ 851391 h 1027421"/>
                    <a:gd name="connsiteX167" fmla="*/ 1457729 w 1596079"/>
                    <a:gd name="connsiteY167" fmla="*/ 856774 h 1027421"/>
                    <a:gd name="connsiteX168" fmla="*/ 1457729 w 1596079"/>
                    <a:gd name="connsiteY168" fmla="*/ 856774 h 1027421"/>
                    <a:gd name="connsiteX169" fmla="*/ 1455400 w 1596079"/>
                    <a:gd name="connsiteY169" fmla="*/ 856372 h 1027421"/>
                    <a:gd name="connsiteX170" fmla="*/ 946268 w 1596079"/>
                    <a:gd name="connsiteY170" fmla="*/ 852435 h 1027421"/>
                    <a:gd name="connsiteX171" fmla="*/ 941930 w 1596079"/>
                    <a:gd name="connsiteY171" fmla="*/ 842232 h 1027421"/>
                    <a:gd name="connsiteX172" fmla="*/ 941930 w 1596079"/>
                    <a:gd name="connsiteY172" fmla="*/ 842232 h 1027421"/>
                    <a:gd name="connsiteX173" fmla="*/ 952133 w 1596079"/>
                    <a:gd name="connsiteY173" fmla="*/ 837813 h 1027421"/>
                    <a:gd name="connsiteX174" fmla="*/ 952133 w 1596079"/>
                    <a:gd name="connsiteY174" fmla="*/ 837813 h 1027421"/>
                    <a:gd name="connsiteX175" fmla="*/ 956472 w 1596079"/>
                    <a:gd name="connsiteY175" fmla="*/ 848017 h 1027421"/>
                    <a:gd name="connsiteX176" fmla="*/ 956472 w 1596079"/>
                    <a:gd name="connsiteY176" fmla="*/ 848017 h 1027421"/>
                    <a:gd name="connsiteX177" fmla="*/ 949160 w 1596079"/>
                    <a:gd name="connsiteY177" fmla="*/ 852917 h 1027421"/>
                    <a:gd name="connsiteX178" fmla="*/ 949160 w 1596079"/>
                    <a:gd name="connsiteY178" fmla="*/ 852917 h 1027421"/>
                    <a:gd name="connsiteX179" fmla="*/ 946268 w 1596079"/>
                    <a:gd name="connsiteY179" fmla="*/ 852355 h 1027421"/>
                    <a:gd name="connsiteX180" fmla="*/ 909953 w 1596079"/>
                    <a:gd name="connsiteY180" fmla="*/ 837893 h 1027421"/>
                    <a:gd name="connsiteX181" fmla="*/ 905615 w 1596079"/>
                    <a:gd name="connsiteY181" fmla="*/ 827690 h 1027421"/>
                    <a:gd name="connsiteX182" fmla="*/ 905615 w 1596079"/>
                    <a:gd name="connsiteY182" fmla="*/ 827690 h 1027421"/>
                    <a:gd name="connsiteX183" fmla="*/ 915819 w 1596079"/>
                    <a:gd name="connsiteY183" fmla="*/ 823271 h 1027421"/>
                    <a:gd name="connsiteX184" fmla="*/ 915819 w 1596079"/>
                    <a:gd name="connsiteY184" fmla="*/ 823271 h 1027421"/>
                    <a:gd name="connsiteX185" fmla="*/ 920157 w 1596079"/>
                    <a:gd name="connsiteY185" fmla="*/ 833475 h 1027421"/>
                    <a:gd name="connsiteX186" fmla="*/ 920157 w 1596079"/>
                    <a:gd name="connsiteY186" fmla="*/ 833475 h 1027421"/>
                    <a:gd name="connsiteX187" fmla="*/ 912845 w 1596079"/>
                    <a:gd name="connsiteY187" fmla="*/ 838375 h 1027421"/>
                    <a:gd name="connsiteX188" fmla="*/ 912845 w 1596079"/>
                    <a:gd name="connsiteY188" fmla="*/ 838375 h 1027421"/>
                    <a:gd name="connsiteX189" fmla="*/ 909953 w 1596079"/>
                    <a:gd name="connsiteY189" fmla="*/ 837813 h 1027421"/>
                    <a:gd name="connsiteX190" fmla="*/ 873639 w 1596079"/>
                    <a:gd name="connsiteY190" fmla="*/ 823351 h 1027421"/>
                    <a:gd name="connsiteX191" fmla="*/ 869219 w 1596079"/>
                    <a:gd name="connsiteY191" fmla="*/ 813148 h 1027421"/>
                    <a:gd name="connsiteX192" fmla="*/ 869219 w 1596079"/>
                    <a:gd name="connsiteY192" fmla="*/ 813148 h 1027421"/>
                    <a:gd name="connsiteX193" fmla="*/ 879504 w 1596079"/>
                    <a:gd name="connsiteY193" fmla="*/ 808729 h 1027421"/>
                    <a:gd name="connsiteX194" fmla="*/ 879504 w 1596079"/>
                    <a:gd name="connsiteY194" fmla="*/ 808729 h 1027421"/>
                    <a:gd name="connsiteX195" fmla="*/ 883842 w 1596079"/>
                    <a:gd name="connsiteY195" fmla="*/ 818932 h 1027421"/>
                    <a:gd name="connsiteX196" fmla="*/ 883842 w 1596079"/>
                    <a:gd name="connsiteY196" fmla="*/ 818932 h 1027421"/>
                    <a:gd name="connsiteX197" fmla="*/ 876531 w 1596079"/>
                    <a:gd name="connsiteY197" fmla="*/ 823833 h 1027421"/>
                    <a:gd name="connsiteX198" fmla="*/ 876531 w 1596079"/>
                    <a:gd name="connsiteY198" fmla="*/ 823833 h 1027421"/>
                    <a:gd name="connsiteX199" fmla="*/ 873639 w 1596079"/>
                    <a:gd name="connsiteY199" fmla="*/ 823271 h 1027421"/>
                    <a:gd name="connsiteX200" fmla="*/ 1467210 w 1596079"/>
                    <a:gd name="connsiteY200" fmla="*/ 819013 h 1027421"/>
                    <a:gd name="connsiteX201" fmla="*/ 1462068 w 1596079"/>
                    <a:gd name="connsiteY201" fmla="*/ 809211 h 1027421"/>
                    <a:gd name="connsiteX202" fmla="*/ 1462068 w 1596079"/>
                    <a:gd name="connsiteY202" fmla="*/ 809211 h 1027421"/>
                    <a:gd name="connsiteX203" fmla="*/ 1471789 w 1596079"/>
                    <a:gd name="connsiteY203" fmla="*/ 804069 h 1027421"/>
                    <a:gd name="connsiteX204" fmla="*/ 1471789 w 1596079"/>
                    <a:gd name="connsiteY204" fmla="*/ 804069 h 1027421"/>
                    <a:gd name="connsiteX205" fmla="*/ 1477012 w 1596079"/>
                    <a:gd name="connsiteY205" fmla="*/ 813871 h 1027421"/>
                    <a:gd name="connsiteX206" fmla="*/ 1477012 w 1596079"/>
                    <a:gd name="connsiteY206" fmla="*/ 813871 h 1027421"/>
                    <a:gd name="connsiteX207" fmla="*/ 1469460 w 1596079"/>
                    <a:gd name="connsiteY207" fmla="*/ 819415 h 1027421"/>
                    <a:gd name="connsiteX208" fmla="*/ 1469460 w 1596079"/>
                    <a:gd name="connsiteY208" fmla="*/ 819415 h 1027421"/>
                    <a:gd name="connsiteX209" fmla="*/ 1467210 w 1596079"/>
                    <a:gd name="connsiteY209" fmla="*/ 819013 h 1027421"/>
                    <a:gd name="connsiteX210" fmla="*/ 837243 w 1596079"/>
                    <a:gd name="connsiteY210" fmla="*/ 808729 h 1027421"/>
                    <a:gd name="connsiteX211" fmla="*/ 832824 w 1596079"/>
                    <a:gd name="connsiteY211" fmla="*/ 798526 h 1027421"/>
                    <a:gd name="connsiteX212" fmla="*/ 832824 w 1596079"/>
                    <a:gd name="connsiteY212" fmla="*/ 798526 h 1027421"/>
                    <a:gd name="connsiteX213" fmla="*/ 843028 w 1596079"/>
                    <a:gd name="connsiteY213" fmla="*/ 794107 h 1027421"/>
                    <a:gd name="connsiteX214" fmla="*/ 843028 w 1596079"/>
                    <a:gd name="connsiteY214" fmla="*/ 794107 h 1027421"/>
                    <a:gd name="connsiteX215" fmla="*/ 847447 w 1596079"/>
                    <a:gd name="connsiteY215" fmla="*/ 804310 h 1027421"/>
                    <a:gd name="connsiteX216" fmla="*/ 847447 w 1596079"/>
                    <a:gd name="connsiteY216" fmla="*/ 804310 h 1027421"/>
                    <a:gd name="connsiteX217" fmla="*/ 840135 w 1596079"/>
                    <a:gd name="connsiteY217" fmla="*/ 809211 h 1027421"/>
                    <a:gd name="connsiteX218" fmla="*/ 840135 w 1596079"/>
                    <a:gd name="connsiteY218" fmla="*/ 809211 h 1027421"/>
                    <a:gd name="connsiteX219" fmla="*/ 837243 w 1596079"/>
                    <a:gd name="connsiteY219" fmla="*/ 808649 h 1027421"/>
                    <a:gd name="connsiteX220" fmla="*/ 800928 w 1596079"/>
                    <a:gd name="connsiteY220" fmla="*/ 794187 h 1027421"/>
                    <a:gd name="connsiteX221" fmla="*/ 796509 w 1596079"/>
                    <a:gd name="connsiteY221" fmla="*/ 783984 h 1027421"/>
                    <a:gd name="connsiteX222" fmla="*/ 796509 w 1596079"/>
                    <a:gd name="connsiteY222" fmla="*/ 783984 h 1027421"/>
                    <a:gd name="connsiteX223" fmla="*/ 806713 w 1596079"/>
                    <a:gd name="connsiteY223" fmla="*/ 779565 h 1027421"/>
                    <a:gd name="connsiteX224" fmla="*/ 806713 w 1596079"/>
                    <a:gd name="connsiteY224" fmla="*/ 779565 h 1027421"/>
                    <a:gd name="connsiteX225" fmla="*/ 811132 w 1596079"/>
                    <a:gd name="connsiteY225" fmla="*/ 789768 h 1027421"/>
                    <a:gd name="connsiteX226" fmla="*/ 811132 w 1596079"/>
                    <a:gd name="connsiteY226" fmla="*/ 789768 h 1027421"/>
                    <a:gd name="connsiteX227" fmla="*/ 803821 w 1596079"/>
                    <a:gd name="connsiteY227" fmla="*/ 794669 h 1027421"/>
                    <a:gd name="connsiteX228" fmla="*/ 803821 w 1596079"/>
                    <a:gd name="connsiteY228" fmla="*/ 794669 h 1027421"/>
                    <a:gd name="connsiteX229" fmla="*/ 800928 w 1596079"/>
                    <a:gd name="connsiteY229" fmla="*/ 794107 h 1027421"/>
                    <a:gd name="connsiteX230" fmla="*/ 1478458 w 1596079"/>
                    <a:gd name="connsiteY230" fmla="*/ 781493 h 1027421"/>
                    <a:gd name="connsiteX231" fmla="*/ 1473156 w 1596079"/>
                    <a:gd name="connsiteY231" fmla="*/ 771771 h 1027421"/>
                    <a:gd name="connsiteX232" fmla="*/ 1473156 w 1596079"/>
                    <a:gd name="connsiteY232" fmla="*/ 771771 h 1027421"/>
                    <a:gd name="connsiteX233" fmla="*/ 1482877 w 1596079"/>
                    <a:gd name="connsiteY233" fmla="*/ 766469 h 1027421"/>
                    <a:gd name="connsiteX234" fmla="*/ 1482877 w 1596079"/>
                    <a:gd name="connsiteY234" fmla="*/ 766469 h 1027421"/>
                    <a:gd name="connsiteX235" fmla="*/ 1488180 w 1596079"/>
                    <a:gd name="connsiteY235" fmla="*/ 776190 h 1027421"/>
                    <a:gd name="connsiteX236" fmla="*/ 1488180 w 1596079"/>
                    <a:gd name="connsiteY236" fmla="*/ 776190 h 1027421"/>
                    <a:gd name="connsiteX237" fmla="*/ 1480627 w 1596079"/>
                    <a:gd name="connsiteY237" fmla="*/ 781814 h 1027421"/>
                    <a:gd name="connsiteX238" fmla="*/ 1480627 w 1596079"/>
                    <a:gd name="connsiteY238" fmla="*/ 781814 h 1027421"/>
                    <a:gd name="connsiteX239" fmla="*/ 1478458 w 1596079"/>
                    <a:gd name="connsiteY239" fmla="*/ 781493 h 1027421"/>
                    <a:gd name="connsiteX240" fmla="*/ 764533 w 1596079"/>
                    <a:gd name="connsiteY240" fmla="*/ 779645 h 1027421"/>
                    <a:gd name="connsiteX241" fmla="*/ 760114 w 1596079"/>
                    <a:gd name="connsiteY241" fmla="*/ 769442 h 1027421"/>
                    <a:gd name="connsiteX242" fmla="*/ 760114 w 1596079"/>
                    <a:gd name="connsiteY242" fmla="*/ 769442 h 1027421"/>
                    <a:gd name="connsiteX243" fmla="*/ 770318 w 1596079"/>
                    <a:gd name="connsiteY243" fmla="*/ 765023 h 1027421"/>
                    <a:gd name="connsiteX244" fmla="*/ 770318 w 1596079"/>
                    <a:gd name="connsiteY244" fmla="*/ 765023 h 1027421"/>
                    <a:gd name="connsiteX245" fmla="*/ 774736 w 1596079"/>
                    <a:gd name="connsiteY245" fmla="*/ 775306 h 1027421"/>
                    <a:gd name="connsiteX246" fmla="*/ 774736 w 1596079"/>
                    <a:gd name="connsiteY246" fmla="*/ 775306 h 1027421"/>
                    <a:gd name="connsiteX247" fmla="*/ 767425 w 1596079"/>
                    <a:gd name="connsiteY247" fmla="*/ 780127 h 1027421"/>
                    <a:gd name="connsiteX248" fmla="*/ 767425 w 1596079"/>
                    <a:gd name="connsiteY248" fmla="*/ 780127 h 1027421"/>
                    <a:gd name="connsiteX249" fmla="*/ 764533 w 1596079"/>
                    <a:gd name="connsiteY249" fmla="*/ 779565 h 1027421"/>
                    <a:gd name="connsiteX250" fmla="*/ 728138 w 1596079"/>
                    <a:gd name="connsiteY250" fmla="*/ 765103 h 1027421"/>
                    <a:gd name="connsiteX251" fmla="*/ 723799 w 1596079"/>
                    <a:gd name="connsiteY251" fmla="*/ 754900 h 1027421"/>
                    <a:gd name="connsiteX252" fmla="*/ 723799 w 1596079"/>
                    <a:gd name="connsiteY252" fmla="*/ 754900 h 1027421"/>
                    <a:gd name="connsiteX253" fmla="*/ 734003 w 1596079"/>
                    <a:gd name="connsiteY253" fmla="*/ 750561 h 1027421"/>
                    <a:gd name="connsiteX254" fmla="*/ 734003 w 1596079"/>
                    <a:gd name="connsiteY254" fmla="*/ 750561 h 1027421"/>
                    <a:gd name="connsiteX255" fmla="*/ 738341 w 1596079"/>
                    <a:gd name="connsiteY255" fmla="*/ 760764 h 1027421"/>
                    <a:gd name="connsiteX256" fmla="*/ 738341 w 1596079"/>
                    <a:gd name="connsiteY256" fmla="*/ 760764 h 1027421"/>
                    <a:gd name="connsiteX257" fmla="*/ 731110 w 1596079"/>
                    <a:gd name="connsiteY257" fmla="*/ 765665 h 1027421"/>
                    <a:gd name="connsiteX258" fmla="*/ 731110 w 1596079"/>
                    <a:gd name="connsiteY258" fmla="*/ 765665 h 1027421"/>
                    <a:gd name="connsiteX259" fmla="*/ 728138 w 1596079"/>
                    <a:gd name="connsiteY259" fmla="*/ 765023 h 1027421"/>
                    <a:gd name="connsiteX260" fmla="*/ 691823 w 1596079"/>
                    <a:gd name="connsiteY260" fmla="*/ 750561 h 1027421"/>
                    <a:gd name="connsiteX261" fmla="*/ 687484 w 1596079"/>
                    <a:gd name="connsiteY261" fmla="*/ 740357 h 1027421"/>
                    <a:gd name="connsiteX262" fmla="*/ 687484 w 1596079"/>
                    <a:gd name="connsiteY262" fmla="*/ 740357 h 1027421"/>
                    <a:gd name="connsiteX263" fmla="*/ 697688 w 1596079"/>
                    <a:gd name="connsiteY263" fmla="*/ 736019 h 1027421"/>
                    <a:gd name="connsiteX264" fmla="*/ 697688 w 1596079"/>
                    <a:gd name="connsiteY264" fmla="*/ 736019 h 1027421"/>
                    <a:gd name="connsiteX265" fmla="*/ 702026 w 1596079"/>
                    <a:gd name="connsiteY265" fmla="*/ 746222 h 1027421"/>
                    <a:gd name="connsiteX266" fmla="*/ 702026 w 1596079"/>
                    <a:gd name="connsiteY266" fmla="*/ 746222 h 1027421"/>
                    <a:gd name="connsiteX267" fmla="*/ 694715 w 1596079"/>
                    <a:gd name="connsiteY267" fmla="*/ 751124 h 1027421"/>
                    <a:gd name="connsiteX268" fmla="*/ 694715 w 1596079"/>
                    <a:gd name="connsiteY268" fmla="*/ 751124 h 1027421"/>
                    <a:gd name="connsiteX269" fmla="*/ 691823 w 1596079"/>
                    <a:gd name="connsiteY269" fmla="*/ 750481 h 1027421"/>
                    <a:gd name="connsiteX270" fmla="*/ 1489304 w 1596079"/>
                    <a:gd name="connsiteY270" fmla="*/ 743892 h 1027421"/>
                    <a:gd name="connsiteX271" fmla="*/ 1483841 w 1596079"/>
                    <a:gd name="connsiteY271" fmla="*/ 734251 h 1027421"/>
                    <a:gd name="connsiteX272" fmla="*/ 1483841 w 1596079"/>
                    <a:gd name="connsiteY272" fmla="*/ 734251 h 1027421"/>
                    <a:gd name="connsiteX273" fmla="*/ 1493482 w 1596079"/>
                    <a:gd name="connsiteY273" fmla="*/ 728788 h 1027421"/>
                    <a:gd name="connsiteX274" fmla="*/ 1493482 w 1596079"/>
                    <a:gd name="connsiteY274" fmla="*/ 728788 h 1027421"/>
                    <a:gd name="connsiteX275" fmla="*/ 1498945 w 1596079"/>
                    <a:gd name="connsiteY275" fmla="*/ 738429 h 1027421"/>
                    <a:gd name="connsiteX276" fmla="*/ 1498945 w 1596079"/>
                    <a:gd name="connsiteY276" fmla="*/ 738429 h 1027421"/>
                    <a:gd name="connsiteX277" fmla="*/ 1491313 w 1596079"/>
                    <a:gd name="connsiteY277" fmla="*/ 744214 h 1027421"/>
                    <a:gd name="connsiteX278" fmla="*/ 1491313 w 1596079"/>
                    <a:gd name="connsiteY278" fmla="*/ 744214 h 1027421"/>
                    <a:gd name="connsiteX279" fmla="*/ 1489304 w 1596079"/>
                    <a:gd name="connsiteY279" fmla="*/ 743892 h 1027421"/>
                    <a:gd name="connsiteX280" fmla="*/ 655508 w 1596079"/>
                    <a:gd name="connsiteY280" fmla="*/ 736099 h 1027421"/>
                    <a:gd name="connsiteX281" fmla="*/ 651089 w 1596079"/>
                    <a:gd name="connsiteY281" fmla="*/ 725896 h 1027421"/>
                    <a:gd name="connsiteX282" fmla="*/ 651089 w 1596079"/>
                    <a:gd name="connsiteY282" fmla="*/ 725896 h 1027421"/>
                    <a:gd name="connsiteX283" fmla="*/ 661293 w 1596079"/>
                    <a:gd name="connsiteY283" fmla="*/ 721477 h 1027421"/>
                    <a:gd name="connsiteX284" fmla="*/ 661293 w 1596079"/>
                    <a:gd name="connsiteY284" fmla="*/ 721477 h 1027421"/>
                    <a:gd name="connsiteX285" fmla="*/ 665712 w 1596079"/>
                    <a:gd name="connsiteY285" fmla="*/ 731680 h 1027421"/>
                    <a:gd name="connsiteX286" fmla="*/ 665712 w 1596079"/>
                    <a:gd name="connsiteY286" fmla="*/ 731680 h 1027421"/>
                    <a:gd name="connsiteX287" fmla="*/ 658400 w 1596079"/>
                    <a:gd name="connsiteY287" fmla="*/ 736581 h 1027421"/>
                    <a:gd name="connsiteX288" fmla="*/ 658400 w 1596079"/>
                    <a:gd name="connsiteY288" fmla="*/ 736581 h 1027421"/>
                    <a:gd name="connsiteX289" fmla="*/ 655508 w 1596079"/>
                    <a:gd name="connsiteY289" fmla="*/ 736019 h 1027421"/>
                    <a:gd name="connsiteX290" fmla="*/ 619193 w 1596079"/>
                    <a:gd name="connsiteY290" fmla="*/ 721557 h 1027421"/>
                    <a:gd name="connsiteX291" fmla="*/ 614774 w 1596079"/>
                    <a:gd name="connsiteY291" fmla="*/ 711354 h 1027421"/>
                    <a:gd name="connsiteX292" fmla="*/ 614774 w 1596079"/>
                    <a:gd name="connsiteY292" fmla="*/ 711354 h 1027421"/>
                    <a:gd name="connsiteX293" fmla="*/ 624978 w 1596079"/>
                    <a:gd name="connsiteY293" fmla="*/ 706935 h 1027421"/>
                    <a:gd name="connsiteX294" fmla="*/ 624978 w 1596079"/>
                    <a:gd name="connsiteY294" fmla="*/ 706935 h 1027421"/>
                    <a:gd name="connsiteX295" fmla="*/ 629397 w 1596079"/>
                    <a:gd name="connsiteY295" fmla="*/ 717138 h 1027421"/>
                    <a:gd name="connsiteX296" fmla="*/ 629397 w 1596079"/>
                    <a:gd name="connsiteY296" fmla="*/ 717138 h 1027421"/>
                    <a:gd name="connsiteX297" fmla="*/ 622085 w 1596079"/>
                    <a:gd name="connsiteY297" fmla="*/ 722039 h 1027421"/>
                    <a:gd name="connsiteX298" fmla="*/ 622085 w 1596079"/>
                    <a:gd name="connsiteY298" fmla="*/ 722039 h 1027421"/>
                    <a:gd name="connsiteX299" fmla="*/ 619193 w 1596079"/>
                    <a:gd name="connsiteY299" fmla="*/ 721477 h 1027421"/>
                    <a:gd name="connsiteX300" fmla="*/ 582879 w 1596079"/>
                    <a:gd name="connsiteY300" fmla="*/ 707015 h 1027421"/>
                    <a:gd name="connsiteX301" fmla="*/ 578459 w 1596079"/>
                    <a:gd name="connsiteY301" fmla="*/ 696812 h 1027421"/>
                    <a:gd name="connsiteX302" fmla="*/ 578459 w 1596079"/>
                    <a:gd name="connsiteY302" fmla="*/ 696812 h 1027421"/>
                    <a:gd name="connsiteX303" fmla="*/ 588663 w 1596079"/>
                    <a:gd name="connsiteY303" fmla="*/ 692393 h 1027421"/>
                    <a:gd name="connsiteX304" fmla="*/ 588663 w 1596079"/>
                    <a:gd name="connsiteY304" fmla="*/ 692393 h 1027421"/>
                    <a:gd name="connsiteX305" fmla="*/ 593082 w 1596079"/>
                    <a:gd name="connsiteY305" fmla="*/ 702596 h 1027421"/>
                    <a:gd name="connsiteX306" fmla="*/ 593082 w 1596079"/>
                    <a:gd name="connsiteY306" fmla="*/ 702596 h 1027421"/>
                    <a:gd name="connsiteX307" fmla="*/ 585771 w 1596079"/>
                    <a:gd name="connsiteY307" fmla="*/ 707497 h 1027421"/>
                    <a:gd name="connsiteX308" fmla="*/ 585771 w 1596079"/>
                    <a:gd name="connsiteY308" fmla="*/ 707497 h 1027421"/>
                    <a:gd name="connsiteX309" fmla="*/ 582879 w 1596079"/>
                    <a:gd name="connsiteY309" fmla="*/ 706935 h 1027421"/>
                    <a:gd name="connsiteX310" fmla="*/ 1499508 w 1596079"/>
                    <a:gd name="connsiteY310" fmla="*/ 706132 h 1027421"/>
                    <a:gd name="connsiteX311" fmla="*/ 1493884 w 1596079"/>
                    <a:gd name="connsiteY311" fmla="*/ 696571 h 1027421"/>
                    <a:gd name="connsiteX312" fmla="*/ 1493884 w 1596079"/>
                    <a:gd name="connsiteY312" fmla="*/ 696571 h 1027421"/>
                    <a:gd name="connsiteX313" fmla="*/ 1503444 w 1596079"/>
                    <a:gd name="connsiteY313" fmla="*/ 690947 h 1027421"/>
                    <a:gd name="connsiteX314" fmla="*/ 1503444 w 1596079"/>
                    <a:gd name="connsiteY314" fmla="*/ 690947 h 1027421"/>
                    <a:gd name="connsiteX315" fmla="*/ 1509068 w 1596079"/>
                    <a:gd name="connsiteY315" fmla="*/ 700507 h 1027421"/>
                    <a:gd name="connsiteX316" fmla="*/ 1509068 w 1596079"/>
                    <a:gd name="connsiteY316" fmla="*/ 700507 h 1027421"/>
                    <a:gd name="connsiteX317" fmla="*/ 1501436 w 1596079"/>
                    <a:gd name="connsiteY317" fmla="*/ 706373 h 1027421"/>
                    <a:gd name="connsiteX318" fmla="*/ 1501436 w 1596079"/>
                    <a:gd name="connsiteY318" fmla="*/ 706373 h 1027421"/>
                    <a:gd name="connsiteX319" fmla="*/ 1499508 w 1596079"/>
                    <a:gd name="connsiteY319" fmla="*/ 706132 h 1027421"/>
                    <a:gd name="connsiteX320" fmla="*/ 546564 w 1596079"/>
                    <a:gd name="connsiteY320" fmla="*/ 692393 h 1027421"/>
                    <a:gd name="connsiteX321" fmla="*/ 542145 w 1596079"/>
                    <a:gd name="connsiteY321" fmla="*/ 682189 h 1027421"/>
                    <a:gd name="connsiteX322" fmla="*/ 542145 w 1596079"/>
                    <a:gd name="connsiteY322" fmla="*/ 682189 h 1027421"/>
                    <a:gd name="connsiteX323" fmla="*/ 552348 w 1596079"/>
                    <a:gd name="connsiteY323" fmla="*/ 677771 h 1027421"/>
                    <a:gd name="connsiteX324" fmla="*/ 552348 w 1596079"/>
                    <a:gd name="connsiteY324" fmla="*/ 677771 h 1027421"/>
                    <a:gd name="connsiteX325" fmla="*/ 556767 w 1596079"/>
                    <a:gd name="connsiteY325" fmla="*/ 687974 h 1027421"/>
                    <a:gd name="connsiteX326" fmla="*/ 556767 w 1596079"/>
                    <a:gd name="connsiteY326" fmla="*/ 687974 h 1027421"/>
                    <a:gd name="connsiteX327" fmla="*/ 549456 w 1596079"/>
                    <a:gd name="connsiteY327" fmla="*/ 692875 h 1027421"/>
                    <a:gd name="connsiteX328" fmla="*/ 549456 w 1596079"/>
                    <a:gd name="connsiteY328" fmla="*/ 692875 h 1027421"/>
                    <a:gd name="connsiteX329" fmla="*/ 546564 w 1596079"/>
                    <a:gd name="connsiteY329" fmla="*/ 692313 h 1027421"/>
                    <a:gd name="connsiteX330" fmla="*/ 510168 w 1596079"/>
                    <a:gd name="connsiteY330" fmla="*/ 677851 h 1027421"/>
                    <a:gd name="connsiteX331" fmla="*/ 505830 w 1596079"/>
                    <a:gd name="connsiteY331" fmla="*/ 667647 h 1027421"/>
                    <a:gd name="connsiteX332" fmla="*/ 505830 w 1596079"/>
                    <a:gd name="connsiteY332" fmla="*/ 667647 h 1027421"/>
                    <a:gd name="connsiteX333" fmla="*/ 516033 w 1596079"/>
                    <a:gd name="connsiteY333" fmla="*/ 663309 h 1027421"/>
                    <a:gd name="connsiteX334" fmla="*/ 516033 w 1596079"/>
                    <a:gd name="connsiteY334" fmla="*/ 663309 h 1027421"/>
                    <a:gd name="connsiteX335" fmla="*/ 520372 w 1596079"/>
                    <a:gd name="connsiteY335" fmla="*/ 673432 h 1027421"/>
                    <a:gd name="connsiteX336" fmla="*/ 520372 w 1596079"/>
                    <a:gd name="connsiteY336" fmla="*/ 673432 h 1027421"/>
                    <a:gd name="connsiteX337" fmla="*/ 513061 w 1596079"/>
                    <a:gd name="connsiteY337" fmla="*/ 678333 h 1027421"/>
                    <a:gd name="connsiteX338" fmla="*/ 513061 w 1596079"/>
                    <a:gd name="connsiteY338" fmla="*/ 678333 h 1027421"/>
                    <a:gd name="connsiteX339" fmla="*/ 510168 w 1596079"/>
                    <a:gd name="connsiteY339" fmla="*/ 677771 h 1027421"/>
                    <a:gd name="connsiteX340" fmla="*/ 1509229 w 1596079"/>
                    <a:gd name="connsiteY340" fmla="*/ 668129 h 1027421"/>
                    <a:gd name="connsiteX341" fmla="*/ 1503525 w 1596079"/>
                    <a:gd name="connsiteY341" fmla="*/ 658649 h 1027421"/>
                    <a:gd name="connsiteX342" fmla="*/ 1503525 w 1596079"/>
                    <a:gd name="connsiteY342" fmla="*/ 658649 h 1027421"/>
                    <a:gd name="connsiteX343" fmla="*/ 1512925 w 1596079"/>
                    <a:gd name="connsiteY343" fmla="*/ 652945 h 1027421"/>
                    <a:gd name="connsiteX344" fmla="*/ 1512925 w 1596079"/>
                    <a:gd name="connsiteY344" fmla="*/ 652945 h 1027421"/>
                    <a:gd name="connsiteX345" fmla="*/ 1518710 w 1596079"/>
                    <a:gd name="connsiteY345" fmla="*/ 662425 h 1027421"/>
                    <a:gd name="connsiteX346" fmla="*/ 1518710 w 1596079"/>
                    <a:gd name="connsiteY346" fmla="*/ 662425 h 1027421"/>
                    <a:gd name="connsiteX347" fmla="*/ 1511077 w 1596079"/>
                    <a:gd name="connsiteY347" fmla="*/ 668370 h 1027421"/>
                    <a:gd name="connsiteX348" fmla="*/ 1511077 w 1596079"/>
                    <a:gd name="connsiteY348" fmla="*/ 668370 h 1027421"/>
                    <a:gd name="connsiteX349" fmla="*/ 1509229 w 1596079"/>
                    <a:gd name="connsiteY349" fmla="*/ 668129 h 1027421"/>
                    <a:gd name="connsiteX350" fmla="*/ 473854 w 1596079"/>
                    <a:gd name="connsiteY350" fmla="*/ 663309 h 1027421"/>
                    <a:gd name="connsiteX351" fmla="*/ 469515 w 1596079"/>
                    <a:gd name="connsiteY351" fmla="*/ 653105 h 1027421"/>
                    <a:gd name="connsiteX352" fmla="*/ 469515 w 1596079"/>
                    <a:gd name="connsiteY352" fmla="*/ 653105 h 1027421"/>
                    <a:gd name="connsiteX353" fmla="*/ 479638 w 1596079"/>
                    <a:gd name="connsiteY353" fmla="*/ 648767 h 1027421"/>
                    <a:gd name="connsiteX354" fmla="*/ 479638 w 1596079"/>
                    <a:gd name="connsiteY354" fmla="*/ 648767 h 1027421"/>
                    <a:gd name="connsiteX355" fmla="*/ 484057 w 1596079"/>
                    <a:gd name="connsiteY355" fmla="*/ 658970 h 1027421"/>
                    <a:gd name="connsiteX356" fmla="*/ 484057 w 1596079"/>
                    <a:gd name="connsiteY356" fmla="*/ 658970 h 1027421"/>
                    <a:gd name="connsiteX357" fmla="*/ 476746 w 1596079"/>
                    <a:gd name="connsiteY357" fmla="*/ 663871 h 1027421"/>
                    <a:gd name="connsiteX358" fmla="*/ 476746 w 1596079"/>
                    <a:gd name="connsiteY358" fmla="*/ 663871 h 1027421"/>
                    <a:gd name="connsiteX359" fmla="*/ 473854 w 1596079"/>
                    <a:gd name="connsiteY359" fmla="*/ 663229 h 1027421"/>
                    <a:gd name="connsiteX360" fmla="*/ 437538 w 1596079"/>
                    <a:gd name="connsiteY360" fmla="*/ 648847 h 1027421"/>
                    <a:gd name="connsiteX361" fmla="*/ 433120 w 1596079"/>
                    <a:gd name="connsiteY361" fmla="*/ 638563 h 1027421"/>
                    <a:gd name="connsiteX362" fmla="*/ 433120 w 1596079"/>
                    <a:gd name="connsiteY362" fmla="*/ 638563 h 1027421"/>
                    <a:gd name="connsiteX363" fmla="*/ 443323 w 1596079"/>
                    <a:gd name="connsiteY363" fmla="*/ 634225 h 1027421"/>
                    <a:gd name="connsiteX364" fmla="*/ 443323 w 1596079"/>
                    <a:gd name="connsiteY364" fmla="*/ 634225 h 1027421"/>
                    <a:gd name="connsiteX365" fmla="*/ 447742 w 1596079"/>
                    <a:gd name="connsiteY365" fmla="*/ 644428 h 1027421"/>
                    <a:gd name="connsiteX366" fmla="*/ 447742 w 1596079"/>
                    <a:gd name="connsiteY366" fmla="*/ 644428 h 1027421"/>
                    <a:gd name="connsiteX367" fmla="*/ 440431 w 1596079"/>
                    <a:gd name="connsiteY367" fmla="*/ 649329 h 1027421"/>
                    <a:gd name="connsiteX368" fmla="*/ 440431 w 1596079"/>
                    <a:gd name="connsiteY368" fmla="*/ 649329 h 1027421"/>
                    <a:gd name="connsiteX369" fmla="*/ 437538 w 1596079"/>
                    <a:gd name="connsiteY369" fmla="*/ 648767 h 1027421"/>
                    <a:gd name="connsiteX370" fmla="*/ 401223 w 1596079"/>
                    <a:gd name="connsiteY370" fmla="*/ 634305 h 1027421"/>
                    <a:gd name="connsiteX371" fmla="*/ 396805 w 1596079"/>
                    <a:gd name="connsiteY371" fmla="*/ 624102 h 1027421"/>
                    <a:gd name="connsiteX372" fmla="*/ 396805 w 1596079"/>
                    <a:gd name="connsiteY372" fmla="*/ 624102 h 1027421"/>
                    <a:gd name="connsiteX373" fmla="*/ 407008 w 1596079"/>
                    <a:gd name="connsiteY373" fmla="*/ 619683 h 1027421"/>
                    <a:gd name="connsiteX374" fmla="*/ 407008 w 1596079"/>
                    <a:gd name="connsiteY374" fmla="*/ 619683 h 1027421"/>
                    <a:gd name="connsiteX375" fmla="*/ 411427 w 1596079"/>
                    <a:gd name="connsiteY375" fmla="*/ 629886 h 1027421"/>
                    <a:gd name="connsiteX376" fmla="*/ 411427 w 1596079"/>
                    <a:gd name="connsiteY376" fmla="*/ 629886 h 1027421"/>
                    <a:gd name="connsiteX377" fmla="*/ 404116 w 1596079"/>
                    <a:gd name="connsiteY377" fmla="*/ 634787 h 1027421"/>
                    <a:gd name="connsiteX378" fmla="*/ 404116 w 1596079"/>
                    <a:gd name="connsiteY378" fmla="*/ 634787 h 1027421"/>
                    <a:gd name="connsiteX379" fmla="*/ 401223 w 1596079"/>
                    <a:gd name="connsiteY379" fmla="*/ 634225 h 1027421"/>
                    <a:gd name="connsiteX380" fmla="*/ 1518308 w 1596079"/>
                    <a:gd name="connsiteY380" fmla="*/ 630127 h 1027421"/>
                    <a:gd name="connsiteX381" fmla="*/ 1512443 w 1596079"/>
                    <a:gd name="connsiteY381" fmla="*/ 620727 h 1027421"/>
                    <a:gd name="connsiteX382" fmla="*/ 1512443 w 1596079"/>
                    <a:gd name="connsiteY382" fmla="*/ 620727 h 1027421"/>
                    <a:gd name="connsiteX383" fmla="*/ 1521843 w 1596079"/>
                    <a:gd name="connsiteY383" fmla="*/ 614862 h 1027421"/>
                    <a:gd name="connsiteX384" fmla="*/ 1521843 w 1596079"/>
                    <a:gd name="connsiteY384" fmla="*/ 614862 h 1027421"/>
                    <a:gd name="connsiteX385" fmla="*/ 1527708 w 1596079"/>
                    <a:gd name="connsiteY385" fmla="*/ 624182 h 1027421"/>
                    <a:gd name="connsiteX386" fmla="*/ 1527708 w 1596079"/>
                    <a:gd name="connsiteY386" fmla="*/ 624182 h 1027421"/>
                    <a:gd name="connsiteX387" fmla="*/ 1520075 w 1596079"/>
                    <a:gd name="connsiteY387" fmla="*/ 630288 h 1027421"/>
                    <a:gd name="connsiteX388" fmla="*/ 1520075 w 1596079"/>
                    <a:gd name="connsiteY388" fmla="*/ 630288 h 1027421"/>
                    <a:gd name="connsiteX389" fmla="*/ 1518308 w 1596079"/>
                    <a:gd name="connsiteY389" fmla="*/ 630127 h 1027421"/>
                    <a:gd name="connsiteX390" fmla="*/ 364828 w 1596079"/>
                    <a:gd name="connsiteY390" fmla="*/ 619683 h 1027421"/>
                    <a:gd name="connsiteX391" fmla="*/ 360410 w 1596079"/>
                    <a:gd name="connsiteY391" fmla="*/ 609479 h 1027421"/>
                    <a:gd name="connsiteX392" fmla="*/ 360410 w 1596079"/>
                    <a:gd name="connsiteY392" fmla="*/ 609479 h 1027421"/>
                    <a:gd name="connsiteX393" fmla="*/ 370613 w 1596079"/>
                    <a:gd name="connsiteY393" fmla="*/ 605060 h 1027421"/>
                    <a:gd name="connsiteX394" fmla="*/ 370613 w 1596079"/>
                    <a:gd name="connsiteY394" fmla="*/ 605060 h 1027421"/>
                    <a:gd name="connsiteX395" fmla="*/ 375032 w 1596079"/>
                    <a:gd name="connsiteY395" fmla="*/ 615264 h 1027421"/>
                    <a:gd name="connsiteX396" fmla="*/ 375032 w 1596079"/>
                    <a:gd name="connsiteY396" fmla="*/ 615264 h 1027421"/>
                    <a:gd name="connsiteX397" fmla="*/ 367721 w 1596079"/>
                    <a:gd name="connsiteY397" fmla="*/ 620165 h 1027421"/>
                    <a:gd name="connsiteX398" fmla="*/ 367721 w 1596079"/>
                    <a:gd name="connsiteY398" fmla="*/ 620165 h 1027421"/>
                    <a:gd name="connsiteX399" fmla="*/ 364828 w 1596079"/>
                    <a:gd name="connsiteY399" fmla="*/ 619602 h 1027421"/>
                    <a:gd name="connsiteX400" fmla="*/ 328513 w 1596079"/>
                    <a:gd name="connsiteY400" fmla="*/ 605141 h 1027421"/>
                    <a:gd name="connsiteX401" fmla="*/ 324095 w 1596079"/>
                    <a:gd name="connsiteY401" fmla="*/ 594937 h 1027421"/>
                    <a:gd name="connsiteX402" fmla="*/ 324095 w 1596079"/>
                    <a:gd name="connsiteY402" fmla="*/ 594937 h 1027421"/>
                    <a:gd name="connsiteX403" fmla="*/ 334298 w 1596079"/>
                    <a:gd name="connsiteY403" fmla="*/ 590518 h 1027421"/>
                    <a:gd name="connsiteX404" fmla="*/ 334298 w 1596079"/>
                    <a:gd name="connsiteY404" fmla="*/ 590518 h 1027421"/>
                    <a:gd name="connsiteX405" fmla="*/ 338637 w 1596079"/>
                    <a:gd name="connsiteY405" fmla="*/ 600722 h 1027421"/>
                    <a:gd name="connsiteX406" fmla="*/ 338637 w 1596079"/>
                    <a:gd name="connsiteY406" fmla="*/ 600722 h 1027421"/>
                    <a:gd name="connsiteX407" fmla="*/ 331406 w 1596079"/>
                    <a:gd name="connsiteY407" fmla="*/ 605623 h 1027421"/>
                    <a:gd name="connsiteX408" fmla="*/ 331406 w 1596079"/>
                    <a:gd name="connsiteY408" fmla="*/ 605623 h 1027421"/>
                    <a:gd name="connsiteX409" fmla="*/ 328513 w 1596079"/>
                    <a:gd name="connsiteY409" fmla="*/ 605060 h 1027421"/>
                    <a:gd name="connsiteX410" fmla="*/ 1526905 w 1596079"/>
                    <a:gd name="connsiteY410" fmla="*/ 591804 h 1027421"/>
                    <a:gd name="connsiteX411" fmla="*/ 1520879 w 1596079"/>
                    <a:gd name="connsiteY411" fmla="*/ 582565 h 1027421"/>
                    <a:gd name="connsiteX412" fmla="*/ 1520879 w 1596079"/>
                    <a:gd name="connsiteY412" fmla="*/ 582565 h 1027421"/>
                    <a:gd name="connsiteX413" fmla="*/ 1530118 w 1596079"/>
                    <a:gd name="connsiteY413" fmla="*/ 576539 h 1027421"/>
                    <a:gd name="connsiteX414" fmla="*/ 1530118 w 1596079"/>
                    <a:gd name="connsiteY414" fmla="*/ 576539 h 1027421"/>
                    <a:gd name="connsiteX415" fmla="*/ 1536144 w 1596079"/>
                    <a:gd name="connsiteY415" fmla="*/ 585778 h 1027421"/>
                    <a:gd name="connsiteX416" fmla="*/ 1536144 w 1596079"/>
                    <a:gd name="connsiteY416" fmla="*/ 585778 h 1027421"/>
                    <a:gd name="connsiteX417" fmla="*/ 1528511 w 1596079"/>
                    <a:gd name="connsiteY417" fmla="*/ 592045 h 1027421"/>
                    <a:gd name="connsiteX418" fmla="*/ 1528511 w 1596079"/>
                    <a:gd name="connsiteY418" fmla="*/ 592045 h 1027421"/>
                    <a:gd name="connsiteX419" fmla="*/ 1526905 w 1596079"/>
                    <a:gd name="connsiteY419" fmla="*/ 591804 h 1027421"/>
                    <a:gd name="connsiteX420" fmla="*/ 292038 w 1596079"/>
                    <a:gd name="connsiteY420" fmla="*/ 590518 h 1027421"/>
                    <a:gd name="connsiteX421" fmla="*/ 287699 w 1596079"/>
                    <a:gd name="connsiteY421" fmla="*/ 580315 h 1027421"/>
                    <a:gd name="connsiteX422" fmla="*/ 287699 w 1596079"/>
                    <a:gd name="connsiteY422" fmla="*/ 580315 h 1027421"/>
                    <a:gd name="connsiteX423" fmla="*/ 297903 w 1596079"/>
                    <a:gd name="connsiteY423" fmla="*/ 575976 h 1027421"/>
                    <a:gd name="connsiteX424" fmla="*/ 297903 w 1596079"/>
                    <a:gd name="connsiteY424" fmla="*/ 575976 h 1027421"/>
                    <a:gd name="connsiteX425" fmla="*/ 302241 w 1596079"/>
                    <a:gd name="connsiteY425" fmla="*/ 586100 h 1027421"/>
                    <a:gd name="connsiteX426" fmla="*/ 302241 w 1596079"/>
                    <a:gd name="connsiteY426" fmla="*/ 586100 h 1027421"/>
                    <a:gd name="connsiteX427" fmla="*/ 294930 w 1596079"/>
                    <a:gd name="connsiteY427" fmla="*/ 591000 h 1027421"/>
                    <a:gd name="connsiteX428" fmla="*/ 294930 w 1596079"/>
                    <a:gd name="connsiteY428" fmla="*/ 591000 h 1027421"/>
                    <a:gd name="connsiteX429" fmla="*/ 292038 w 1596079"/>
                    <a:gd name="connsiteY429" fmla="*/ 590438 h 1027421"/>
                    <a:gd name="connsiteX430" fmla="*/ 255723 w 1596079"/>
                    <a:gd name="connsiteY430" fmla="*/ 575976 h 1027421"/>
                    <a:gd name="connsiteX431" fmla="*/ 251304 w 1596079"/>
                    <a:gd name="connsiteY431" fmla="*/ 565773 h 1027421"/>
                    <a:gd name="connsiteX432" fmla="*/ 251304 w 1596079"/>
                    <a:gd name="connsiteY432" fmla="*/ 565773 h 1027421"/>
                    <a:gd name="connsiteX433" fmla="*/ 261508 w 1596079"/>
                    <a:gd name="connsiteY433" fmla="*/ 561434 h 1027421"/>
                    <a:gd name="connsiteX434" fmla="*/ 261508 w 1596079"/>
                    <a:gd name="connsiteY434" fmla="*/ 561434 h 1027421"/>
                    <a:gd name="connsiteX435" fmla="*/ 265927 w 1596079"/>
                    <a:gd name="connsiteY435" fmla="*/ 571638 h 1027421"/>
                    <a:gd name="connsiteX436" fmla="*/ 265927 w 1596079"/>
                    <a:gd name="connsiteY436" fmla="*/ 571638 h 1027421"/>
                    <a:gd name="connsiteX437" fmla="*/ 258615 w 1596079"/>
                    <a:gd name="connsiteY437" fmla="*/ 576458 h 1027421"/>
                    <a:gd name="connsiteX438" fmla="*/ 258615 w 1596079"/>
                    <a:gd name="connsiteY438" fmla="*/ 576458 h 1027421"/>
                    <a:gd name="connsiteX439" fmla="*/ 255723 w 1596079"/>
                    <a:gd name="connsiteY439" fmla="*/ 575896 h 1027421"/>
                    <a:gd name="connsiteX440" fmla="*/ 219408 w 1596079"/>
                    <a:gd name="connsiteY440" fmla="*/ 561434 h 1027421"/>
                    <a:gd name="connsiteX441" fmla="*/ 214989 w 1596079"/>
                    <a:gd name="connsiteY441" fmla="*/ 551231 h 1027421"/>
                    <a:gd name="connsiteX442" fmla="*/ 214989 w 1596079"/>
                    <a:gd name="connsiteY442" fmla="*/ 551231 h 1027421"/>
                    <a:gd name="connsiteX443" fmla="*/ 225193 w 1596079"/>
                    <a:gd name="connsiteY443" fmla="*/ 546892 h 1027421"/>
                    <a:gd name="connsiteX444" fmla="*/ 225193 w 1596079"/>
                    <a:gd name="connsiteY444" fmla="*/ 546892 h 1027421"/>
                    <a:gd name="connsiteX445" fmla="*/ 229612 w 1596079"/>
                    <a:gd name="connsiteY445" fmla="*/ 557096 h 1027421"/>
                    <a:gd name="connsiteX446" fmla="*/ 229612 w 1596079"/>
                    <a:gd name="connsiteY446" fmla="*/ 557096 h 1027421"/>
                    <a:gd name="connsiteX447" fmla="*/ 222300 w 1596079"/>
                    <a:gd name="connsiteY447" fmla="*/ 561997 h 1027421"/>
                    <a:gd name="connsiteX448" fmla="*/ 222300 w 1596079"/>
                    <a:gd name="connsiteY448" fmla="*/ 561997 h 1027421"/>
                    <a:gd name="connsiteX449" fmla="*/ 219408 w 1596079"/>
                    <a:gd name="connsiteY449" fmla="*/ 561354 h 1027421"/>
                    <a:gd name="connsiteX450" fmla="*/ 1534859 w 1596079"/>
                    <a:gd name="connsiteY450" fmla="*/ 553561 h 1027421"/>
                    <a:gd name="connsiteX451" fmla="*/ 1528672 w 1596079"/>
                    <a:gd name="connsiteY451" fmla="*/ 544321 h 1027421"/>
                    <a:gd name="connsiteX452" fmla="*/ 1528672 w 1596079"/>
                    <a:gd name="connsiteY452" fmla="*/ 544321 h 1027421"/>
                    <a:gd name="connsiteX453" fmla="*/ 1537912 w 1596079"/>
                    <a:gd name="connsiteY453" fmla="*/ 538135 h 1027421"/>
                    <a:gd name="connsiteX454" fmla="*/ 1537912 w 1596079"/>
                    <a:gd name="connsiteY454" fmla="*/ 538135 h 1027421"/>
                    <a:gd name="connsiteX455" fmla="*/ 1544017 w 1596079"/>
                    <a:gd name="connsiteY455" fmla="*/ 547374 h 1027421"/>
                    <a:gd name="connsiteX456" fmla="*/ 1544017 w 1596079"/>
                    <a:gd name="connsiteY456" fmla="*/ 547374 h 1027421"/>
                    <a:gd name="connsiteX457" fmla="*/ 1536385 w 1596079"/>
                    <a:gd name="connsiteY457" fmla="*/ 553722 h 1027421"/>
                    <a:gd name="connsiteX458" fmla="*/ 1536385 w 1596079"/>
                    <a:gd name="connsiteY458" fmla="*/ 553722 h 1027421"/>
                    <a:gd name="connsiteX459" fmla="*/ 1534859 w 1596079"/>
                    <a:gd name="connsiteY459" fmla="*/ 553561 h 1027421"/>
                    <a:gd name="connsiteX460" fmla="*/ 183013 w 1596079"/>
                    <a:gd name="connsiteY460" fmla="*/ 546892 h 1027421"/>
                    <a:gd name="connsiteX461" fmla="*/ 178594 w 1596079"/>
                    <a:gd name="connsiteY461" fmla="*/ 536769 h 1027421"/>
                    <a:gd name="connsiteX462" fmla="*/ 178594 w 1596079"/>
                    <a:gd name="connsiteY462" fmla="*/ 536769 h 1027421"/>
                    <a:gd name="connsiteX463" fmla="*/ 188798 w 1596079"/>
                    <a:gd name="connsiteY463" fmla="*/ 532350 h 1027421"/>
                    <a:gd name="connsiteX464" fmla="*/ 188798 w 1596079"/>
                    <a:gd name="connsiteY464" fmla="*/ 532350 h 1027421"/>
                    <a:gd name="connsiteX465" fmla="*/ 193216 w 1596079"/>
                    <a:gd name="connsiteY465" fmla="*/ 542554 h 1027421"/>
                    <a:gd name="connsiteX466" fmla="*/ 193216 w 1596079"/>
                    <a:gd name="connsiteY466" fmla="*/ 542554 h 1027421"/>
                    <a:gd name="connsiteX467" fmla="*/ 185905 w 1596079"/>
                    <a:gd name="connsiteY467" fmla="*/ 547455 h 1027421"/>
                    <a:gd name="connsiteX468" fmla="*/ 185905 w 1596079"/>
                    <a:gd name="connsiteY468" fmla="*/ 547455 h 1027421"/>
                    <a:gd name="connsiteX469" fmla="*/ 183013 w 1596079"/>
                    <a:gd name="connsiteY469" fmla="*/ 546812 h 1027421"/>
                    <a:gd name="connsiteX470" fmla="*/ 146698 w 1596079"/>
                    <a:gd name="connsiteY470" fmla="*/ 532431 h 1027421"/>
                    <a:gd name="connsiteX471" fmla="*/ 142279 w 1596079"/>
                    <a:gd name="connsiteY471" fmla="*/ 522227 h 1027421"/>
                    <a:gd name="connsiteX472" fmla="*/ 142279 w 1596079"/>
                    <a:gd name="connsiteY472" fmla="*/ 522227 h 1027421"/>
                    <a:gd name="connsiteX473" fmla="*/ 152483 w 1596079"/>
                    <a:gd name="connsiteY473" fmla="*/ 517808 h 1027421"/>
                    <a:gd name="connsiteX474" fmla="*/ 152483 w 1596079"/>
                    <a:gd name="connsiteY474" fmla="*/ 517808 h 1027421"/>
                    <a:gd name="connsiteX475" fmla="*/ 156902 w 1596079"/>
                    <a:gd name="connsiteY475" fmla="*/ 528012 h 1027421"/>
                    <a:gd name="connsiteX476" fmla="*/ 156902 w 1596079"/>
                    <a:gd name="connsiteY476" fmla="*/ 528012 h 1027421"/>
                    <a:gd name="connsiteX477" fmla="*/ 149590 w 1596079"/>
                    <a:gd name="connsiteY477" fmla="*/ 532913 h 1027421"/>
                    <a:gd name="connsiteX478" fmla="*/ 149590 w 1596079"/>
                    <a:gd name="connsiteY478" fmla="*/ 532913 h 1027421"/>
                    <a:gd name="connsiteX479" fmla="*/ 146698 w 1596079"/>
                    <a:gd name="connsiteY479" fmla="*/ 532350 h 1027421"/>
                    <a:gd name="connsiteX480" fmla="*/ 110303 w 1596079"/>
                    <a:gd name="connsiteY480" fmla="*/ 517889 h 1027421"/>
                    <a:gd name="connsiteX481" fmla="*/ 105964 w 1596079"/>
                    <a:gd name="connsiteY481" fmla="*/ 507685 h 1027421"/>
                    <a:gd name="connsiteX482" fmla="*/ 105964 w 1596079"/>
                    <a:gd name="connsiteY482" fmla="*/ 507685 h 1027421"/>
                    <a:gd name="connsiteX483" fmla="*/ 116168 w 1596079"/>
                    <a:gd name="connsiteY483" fmla="*/ 503266 h 1027421"/>
                    <a:gd name="connsiteX484" fmla="*/ 116168 w 1596079"/>
                    <a:gd name="connsiteY484" fmla="*/ 503266 h 1027421"/>
                    <a:gd name="connsiteX485" fmla="*/ 120506 w 1596079"/>
                    <a:gd name="connsiteY485" fmla="*/ 513470 h 1027421"/>
                    <a:gd name="connsiteX486" fmla="*/ 120506 w 1596079"/>
                    <a:gd name="connsiteY486" fmla="*/ 513470 h 1027421"/>
                    <a:gd name="connsiteX487" fmla="*/ 113276 w 1596079"/>
                    <a:gd name="connsiteY487" fmla="*/ 518371 h 1027421"/>
                    <a:gd name="connsiteX488" fmla="*/ 113276 w 1596079"/>
                    <a:gd name="connsiteY488" fmla="*/ 518371 h 1027421"/>
                    <a:gd name="connsiteX489" fmla="*/ 110303 w 1596079"/>
                    <a:gd name="connsiteY489" fmla="*/ 517808 h 1027421"/>
                    <a:gd name="connsiteX490" fmla="*/ 1542330 w 1596079"/>
                    <a:gd name="connsiteY490" fmla="*/ 515077 h 1027421"/>
                    <a:gd name="connsiteX491" fmla="*/ 1536064 w 1596079"/>
                    <a:gd name="connsiteY491" fmla="*/ 505998 h 1027421"/>
                    <a:gd name="connsiteX492" fmla="*/ 1536064 w 1596079"/>
                    <a:gd name="connsiteY492" fmla="*/ 505998 h 1027421"/>
                    <a:gd name="connsiteX493" fmla="*/ 1545142 w 1596079"/>
                    <a:gd name="connsiteY493" fmla="*/ 499731 h 1027421"/>
                    <a:gd name="connsiteX494" fmla="*/ 1545142 w 1596079"/>
                    <a:gd name="connsiteY494" fmla="*/ 499731 h 1027421"/>
                    <a:gd name="connsiteX495" fmla="*/ 1551409 w 1596079"/>
                    <a:gd name="connsiteY495" fmla="*/ 508810 h 1027421"/>
                    <a:gd name="connsiteX496" fmla="*/ 1551409 w 1596079"/>
                    <a:gd name="connsiteY496" fmla="*/ 508810 h 1027421"/>
                    <a:gd name="connsiteX497" fmla="*/ 1543696 w 1596079"/>
                    <a:gd name="connsiteY497" fmla="*/ 515237 h 1027421"/>
                    <a:gd name="connsiteX498" fmla="*/ 1543696 w 1596079"/>
                    <a:gd name="connsiteY498" fmla="*/ 515237 h 1027421"/>
                    <a:gd name="connsiteX499" fmla="*/ 1542250 w 1596079"/>
                    <a:gd name="connsiteY499" fmla="*/ 515077 h 1027421"/>
                    <a:gd name="connsiteX500" fmla="*/ 73988 w 1596079"/>
                    <a:gd name="connsiteY500" fmla="*/ 503347 h 1027421"/>
                    <a:gd name="connsiteX501" fmla="*/ 69649 w 1596079"/>
                    <a:gd name="connsiteY501" fmla="*/ 493143 h 1027421"/>
                    <a:gd name="connsiteX502" fmla="*/ 69649 w 1596079"/>
                    <a:gd name="connsiteY502" fmla="*/ 493143 h 1027421"/>
                    <a:gd name="connsiteX503" fmla="*/ 79853 w 1596079"/>
                    <a:gd name="connsiteY503" fmla="*/ 488724 h 1027421"/>
                    <a:gd name="connsiteX504" fmla="*/ 79853 w 1596079"/>
                    <a:gd name="connsiteY504" fmla="*/ 488724 h 1027421"/>
                    <a:gd name="connsiteX505" fmla="*/ 84191 w 1596079"/>
                    <a:gd name="connsiteY505" fmla="*/ 498928 h 1027421"/>
                    <a:gd name="connsiteX506" fmla="*/ 84191 w 1596079"/>
                    <a:gd name="connsiteY506" fmla="*/ 498928 h 1027421"/>
                    <a:gd name="connsiteX507" fmla="*/ 76961 w 1596079"/>
                    <a:gd name="connsiteY507" fmla="*/ 503829 h 1027421"/>
                    <a:gd name="connsiteX508" fmla="*/ 76961 w 1596079"/>
                    <a:gd name="connsiteY508" fmla="*/ 503829 h 1027421"/>
                    <a:gd name="connsiteX509" fmla="*/ 73988 w 1596079"/>
                    <a:gd name="connsiteY509" fmla="*/ 503266 h 1027421"/>
                    <a:gd name="connsiteX510" fmla="*/ 37673 w 1596079"/>
                    <a:gd name="connsiteY510" fmla="*/ 488805 h 1027421"/>
                    <a:gd name="connsiteX511" fmla="*/ 33254 w 1596079"/>
                    <a:gd name="connsiteY511" fmla="*/ 478601 h 1027421"/>
                    <a:gd name="connsiteX512" fmla="*/ 33254 w 1596079"/>
                    <a:gd name="connsiteY512" fmla="*/ 478601 h 1027421"/>
                    <a:gd name="connsiteX513" fmla="*/ 43458 w 1596079"/>
                    <a:gd name="connsiteY513" fmla="*/ 474182 h 1027421"/>
                    <a:gd name="connsiteX514" fmla="*/ 43458 w 1596079"/>
                    <a:gd name="connsiteY514" fmla="*/ 474182 h 1027421"/>
                    <a:gd name="connsiteX515" fmla="*/ 47877 w 1596079"/>
                    <a:gd name="connsiteY515" fmla="*/ 484466 h 1027421"/>
                    <a:gd name="connsiteX516" fmla="*/ 47877 w 1596079"/>
                    <a:gd name="connsiteY516" fmla="*/ 484466 h 1027421"/>
                    <a:gd name="connsiteX517" fmla="*/ 40565 w 1596079"/>
                    <a:gd name="connsiteY517" fmla="*/ 489287 h 1027421"/>
                    <a:gd name="connsiteX518" fmla="*/ 40565 w 1596079"/>
                    <a:gd name="connsiteY518" fmla="*/ 489287 h 1027421"/>
                    <a:gd name="connsiteX519" fmla="*/ 37673 w 1596079"/>
                    <a:gd name="connsiteY519" fmla="*/ 488724 h 1027421"/>
                    <a:gd name="connsiteX520" fmla="*/ 1549240 w 1596079"/>
                    <a:gd name="connsiteY520" fmla="*/ 476593 h 1027421"/>
                    <a:gd name="connsiteX521" fmla="*/ 1542812 w 1596079"/>
                    <a:gd name="connsiteY521" fmla="*/ 467594 h 1027421"/>
                    <a:gd name="connsiteX522" fmla="*/ 1542812 w 1596079"/>
                    <a:gd name="connsiteY522" fmla="*/ 467594 h 1027421"/>
                    <a:gd name="connsiteX523" fmla="*/ 1551811 w 1596079"/>
                    <a:gd name="connsiteY523" fmla="*/ 461167 h 1027421"/>
                    <a:gd name="connsiteX524" fmla="*/ 1551811 w 1596079"/>
                    <a:gd name="connsiteY524" fmla="*/ 461167 h 1027421"/>
                    <a:gd name="connsiteX525" fmla="*/ 1558238 w 1596079"/>
                    <a:gd name="connsiteY525" fmla="*/ 470165 h 1027421"/>
                    <a:gd name="connsiteX526" fmla="*/ 1558238 w 1596079"/>
                    <a:gd name="connsiteY526" fmla="*/ 470165 h 1027421"/>
                    <a:gd name="connsiteX527" fmla="*/ 1550526 w 1596079"/>
                    <a:gd name="connsiteY527" fmla="*/ 476673 h 1027421"/>
                    <a:gd name="connsiteX528" fmla="*/ 1550526 w 1596079"/>
                    <a:gd name="connsiteY528" fmla="*/ 476673 h 1027421"/>
                    <a:gd name="connsiteX529" fmla="*/ 1549159 w 1596079"/>
                    <a:gd name="connsiteY529" fmla="*/ 476673 h 1027421"/>
                    <a:gd name="connsiteX530" fmla="*/ 4974 w 1596079"/>
                    <a:gd name="connsiteY530" fmla="*/ 472736 h 1027421"/>
                    <a:gd name="connsiteX531" fmla="*/ 555 w 1596079"/>
                    <a:gd name="connsiteY531" fmla="*/ 462533 h 1027421"/>
                    <a:gd name="connsiteX532" fmla="*/ 555 w 1596079"/>
                    <a:gd name="connsiteY532" fmla="*/ 462533 h 1027421"/>
                    <a:gd name="connsiteX533" fmla="*/ 10678 w 1596079"/>
                    <a:gd name="connsiteY533" fmla="*/ 458114 h 1027421"/>
                    <a:gd name="connsiteX534" fmla="*/ 10678 w 1596079"/>
                    <a:gd name="connsiteY534" fmla="*/ 458114 h 1027421"/>
                    <a:gd name="connsiteX535" fmla="*/ 15177 w 1596079"/>
                    <a:gd name="connsiteY535" fmla="*/ 468237 h 1027421"/>
                    <a:gd name="connsiteX536" fmla="*/ 15177 w 1596079"/>
                    <a:gd name="connsiteY536" fmla="*/ 468237 h 1027421"/>
                    <a:gd name="connsiteX537" fmla="*/ 7866 w 1596079"/>
                    <a:gd name="connsiteY537" fmla="*/ 473138 h 1027421"/>
                    <a:gd name="connsiteX538" fmla="*/ 7866 w 1596079"/>
                    <a:gd name="connsiteY538" fmla="*/ 473138 h 1027421"/>
                    <a:gd name="connsiteX539" fmla="*/ 4974 w 1596079"/>
                    <a:gd name="connsiteY539" fmla="*/ 472656 h 1027421"/>
                    <a:gd name="connsiteX540" fmla="*/ 1555587 w 1596079"/>
                    <a:gd name="connsiteY540" fmla="*/ 437867 h 1027421"/>
                    <a:gd name="connsiteX541" fmla="*/ 1548999 w 1596079"/>
                    <a:gd name="connsiteY541" fmla="*/ 428949 h 1027421"/>
                    <a:gd name="connsiteX542" fmla="*/ 1548999 w 1596079"/>
                    <a:gd name="connsiteY542" fmla="*/ 428949 h 1027421"/>
                    <a:gd name="connsiteX543" fmla="*/ 1557917 w 1596079"/>
                    <a:gd name="connsiteY543" fmla="*/ 422361 h 1027421"/>
                    <a:gd name="connsiteX544" fmla="*/ 1557917 w 1596079"/>
                    <a:gd name="connsiteY544" fmla="*/ 422361 h 1027421"/>
                    <a:gd name="connsiteX545" fmla="*/ 1564505 w 1596079"/>
                    <a:gd name="connsiteY545" fmla="*/ 431279 h 1027421"/>
                    <a:gd name="connsiteX546" fmla="*/ 1564505 w 1596079"/>
                    <a:gd name="connsiteY546" fmla="*/ 431279 h 1027421"/>
                    <a:gd name="connsiteX547" fmla="*/ 1556712 w 1596079"/>
                    <a:gd name="connsiteY547" fmla="*/ 437948 h 1027421"/>
                    <a:gd name="connsiteX548" fmla="*/ 1556712 w 1596079"/>
                    <a:gd name="connsiteY548" fmla="*/ 437948 h 1027421"/>
                    <a:gd name="connsiteX549" fmla="*/ 1555507 w 1596079"/>
                    <a:gd name="connsiteY549" fmla="*/ 437948 h 1027421"/>
                    <a:gd name="connsiteX550" fmla="*/ 19034 w 1596079"/>
                    <a:gd name="connsiteY550" fmla="*/ 436180 h 1027421"/>
                    <a:gd name="connsiteX551" fmla="*/ 14293 w 1596079"/>
                    <a:gd name="connsiteY551" fmla="*/ 426137 h 1027421"/>
                    <a:gd name="connsiteX552" fmla="*/ 14293 w 1596079"/>
                    <a:gd name="connsiteY552" fmla="*/ 426137 h 1027421"/>
                    <a:gd name="connsiteX553" fmla="*/ 24336 w 1596079"/>
                    <a:gd name="connsiteY553" fmla="*/ 421478 h 1027421"/>
                    <a:gd name="connsiteX554" fmla="*/ 24336 w 1596079"/>
                    <a:gd name="connsiteY554" fmla="*/ 421478 h 1027421"/>
                    <a:gd name="connsiteX555" fmla="*/ 28996 w 1596079"/>
                    <a:gd name="connsiteY555" fmla="*/ 431520 h 1027421"/>
                    <a:gd name="connsiteX556" fmla="*/ 28996 w 1596079"/>
                    <a:gd name="connsiteY556" fmla="*/ 431520 h 1027421"/>
                    <a:gd name="connsiteX557" fmla="*/ 21605 w 1596079"/>
                    <a:gd name="connsiteY557" fmla="*/ 436662 h 1027421"/>
                    <a:gd name="connsiteX558" fmla="*/ 21605 w 1596079"/>
                    <a:gd name="connsiteY558" fmla="*/ 436662 h 1027421"/>
                    <a:gd name="connsiteX559" fmla="*/ 18953 w 1596079"/>
                    <a:gd name="connsiteY559" fmla="*/ 436180 h 1027421"/>
                    <a:gd name="connsiteX560" fmla="*/ 31888 w 1596079"/>
                    <a:gd name="connsiteY560" fmla="*/ 399223 h 1027421"/>
                    <a:gd name="connsiteX561" fmla="*/ 26907 w 1596079"/>
                    <a:gd name="connsiteY561" fmla="*/ 389341 h 1027421"/>
                    <a:gd name="connsiteX562" fmla="*/ 26907 w 1596079"/>
                    <a:gd name="connsiteY562" fmla="*/ 389341 h 1027421"/>
                    <a:gd name="connsiteX563" fmla="*/ 36709 w 1596079"/>
                    <a:gd name="connsiteY563" fmla="*/ 384279 h 1027421"/>
                    <a:gd name="connsiteX564" fmla="*/ 36709 w 1596079"/>
                    <a:gd name="connsiteY564" fmla="*/ 384279 h 1027421"/>
                    <a:gd name="connsiteX565" fmla="*/ 41770 w 1596079"/>
                    <a:gd name="connsiteY565" fmla="*/ 394161 h 1027421"/>
                    <a:gd name="connsiteX566" fmla="*/ 41770 w 1596079"/>
                    <a:gd name="connsiteY566" fmla="*/ 394161 h 1027421"/>
                    <a:gd name="connsiteX567" fmla="*/ 34299 w 1596079"/>
                    <a:gd name="connsiteY567" fmla="*/ 399544 h 1027421"/>
                    <a:gd name="connsiteX568" fmla="*/ 34299 w 1596079"/>
                    <a:gd name="connsiteY568" fmla="*/ 399544 h 1027421"/>
                    <a:gd name="connsiteX569" fmla="*/ 31888 w 1596079"/>
                    <a:gd name="connsiteY569" fmla="*/ 399223 h 1027421"/>
                    <a:gd name="connsiteX570" fmla="*/ 1561291 w 1596079"/>
                    <a:gd name="connsiteY570" fmla="*/ 399223 h 1027421"/>
                    <a:gd name="connsiteX571" fmla="*/ 1554623 w 1596079"/>
                    <a:gd name="connsiteY571" fmla="*/ 390385 h 1027421"/>
                    <a:gd name="connsiteX572" fmla="*/ 1554623 w 1596079"/>
                    <a:gd name="connsiteY572" fmla="*/ 390385 h 1027421"/>
                    <a:gd name="connsiteX573" fmla="*/ 1563461 w 1596079"/>
                    <a:gd name="connsiteY573" fmla="*/ 383717 h 1027421"/>
                    <a:gd name="connsiteX574" fmla="*/ 1563461 w 1596079"/>
                    <a:gd name="connsiteY574" fmla="*/ 383717 h 1027421"/>
                    <a:gd name="connsiteX575" fmla="*/ 1570129 w 1596079"/>
                    <a:gd name="connsiteY575" fmla="*/ 392554 h 1027421"/>
                    <a:gd name="connsiteX576" fmla="*/ 1570129 w 1596079"/>
                    <a:gd name="connsiteY576" fmla="*/ 392554 h 1027421"/>
                    <a:gd name="connsiteX577" fmla="*/ 1562416 w 1596079"/>
                    <a:gd name="connsiteY577" fmla="*/ 399303 h 1027421"/>
                    <a:gd name="connsiteX578" fmla="*/ 1562416 w 1596079"/>
                    <a:gd name="connsiteY578" fmla="*/ 399303 h 1027421"/>
                    <a:gd name="connsiteX579" fmla="*/ 1561291 w 1596079"/>
                    <a:gd name="connsiteY579" fmla="*/ 399303 h 1027421"/>
                    <a:gd name="connsiteX580" fmla="*/ 43538 w 1596079"/>
                    <a:gd name="connsiteY580" fmla="*/ 361863 h 1027421"/>
                    <a:gd name="connsiteX581" fmla="*/ 38235 w 1596079"/>
                    <a:gd name="connsiteY581" fmla="*/ 352222 h 1027421"/>
                    <a:gd name="connsiteX582" fmla="*/ 38235 w 1596079"/>
                    <a:gd name="connsiteY582" fmla="*/ 352222 h 1027421"/>
                    <a:gd name="connsiteX583" fmla="*/ 47877 w 1596079"/>
                    <a:gd name="connsiteY583" fmla="*/ 346839 h 1027421"/>
                    <a:gd name="connsiteX584" fmla="*/ 47877 w 1596079"/>
                    <a:gd name="connsiteY584" fmla="*/ 346839 h 1027421"/>
                    <a:gd name="connsiteX585" fmla="*/ 53260 w 1596079"/>
                    <a:gd name="connsiteY585" fmla="*/ 356561 h 1027421"/>
                    <a:gd name="connsiteX586" fmla="*/ 53260 w 1596079"/>
                    <a:gd name="connsiteY586" fmla="*/ 356561 h 1027421"/>
                    <a:gd name="connsiteX587" fmla="*/ 45707 w 1596079"/>
                    <a:gd name="connsiteY587" fmla="*/ 362185 h 1027421"/>
                    <a:gd name="connsiteX588" fmla="*/ 45707 w 1596079"/>
                    <a:gd name="connsiteY588" fmla="*/ 362185 h 1027421"/>
                    <a:gd name="connsiteX589" fmla="*/ 43538 w 1596079"/>
                    <a:gd name="connsiteY589" fmla="*/ 361863 h 1027421"/>
                    <a:gd name="connsiteX590" fmla="*/ 1566594 w 1596079"/>
                    <a:gd name="connsiteY590" fmla="*/ 360337 h 1027421"/>
                    <a:gd name="connsiteX591" fmla="*/ 1559765 w 1596079"/>
                    <a:gd name="connsiteY591" fmla="*/ 351660 h 1027421"/>
                    <a:gd name="connsiteX592" fmla="*/ 1559765 w 1596079"/>
                    <a:gd name="connsiteY592" fmla="*/ 351660 h 1027421"/>
                    <a:gd name="connsiteX593" fmla="*/ 1568522 w 1596079"/>
                    <a:gd name="connsiteY593" fmla="*/ 344831 h 1027421"/>
                    <a:gd name="connsiteX594" fmla="*/ 1568522 w 1596079"/>
                    <a:gd name="connsiteY594" fmla="*/ 344831 h 1027421"/>
                    <a:gd name="connsiteX595" fmla="*/ 1575351 w 1596079"/>
                    <a:gd name="connsiteY595" fmla="*/ 353508 h 1027421"/>
                    <a:gd name="connsiteX596" fmla="*/ 1575351 w 1596079"/>
                    <a:gd name="connsiteY596" fmla="*/ 353508 h 1027421"/>
                    <a:gd name="connsiteX597" fmla="*/ 1567558 w 1596079"/>
                    <a:gd name="connsiteY597" fmla="*/ 360417 h 1027421"/>
                    <a:gd name="connsiteX598" fmla="*/ 1567558 w 1596079"/>
                    <a:gd name="connsiteY598" fmla="*/ 360417 h 1027421"/>
                    <a:gd name="connsiteX599" fmla="*/ 1566514 w 1596079"/>
                    <a:gd name="connsiteY599" fmla="*/ 360417 h 1027421"/>
                    <a:gd name="connsiteX600" fmla="*/ 54063 w 1596079"/>
                    <a:gd name="connsiteY600" fmla="*/ 324183 h 1027421"/>
                    <a:gd name="connsiteX601" fmla="*/ 48359 w 1596079"/>
                    <a:gd name="connsiteY601" fmla="*/ 314622 h 1027421"/>
                    <a:gd name="connsiteX602" fmla="*/ 48359 w 1596079"/>
                    <a:gd name="connsiteY602" fmla="*/ 314622 h 1027421"/>
                    <a:gd name="connsiteX603" fmla="*/ 57919 w 1596079"/>
                    <a:gd name="connsiteY603" fmla="*/ 308998 h 1027421"/>
                    <a:gd name="connsiteX604" fmla="*/ 57919 w 1596079"/>
                    <a:gd name="connsiteY604" fmla="*/ 308998 h 1027421"/>
                    <a:gd name="connsiteX605" fmla="*/ 63543 w 1596079"/>
                    <a:gd name="connsiteY605" fmla="*/ 318559 h 1027421"/>
                    <a:gd name="connsiteX606" fmla="*/ 63543 w 1596079"/>
                    <a:gd name="connsiteY606" fmla="*/ 318559 h 1027421"/>
                    <a:gd name="connsiteX607" fmla="*/ 55911 w 1596079"/>
                    <a:gd name="connsiteY607" fmla="*/ 324424 h 1027421"/>
                    <a:gd name="connsiteX608" fmla="*/ 55911 w 1596079"/>
                    <a:gd name="connsiteY608" fmla="*/ 324424 h 1027421"/>
                    <a:gd name="connsiteX609" fmla="*/ 54063 w 1596079"/>
                    <a:gd name="connsiteY609" fmla="*/ 324183 h 1027421"/>
                    <a:gd name="connsiteX610" fmla="*/ 1571254 w 1596079"/>
                    <a:gd name="connsiteY610" fmla="*/ 321451 h 1027421"/>
                    <a:gd name="connsiteX611" fmla="*/ 1564264 w 1596079"/>
                    <a:gd name="connsiteY611" fmla="*/ 312854 h 1027421"/>
                    <a:gd name="connsiteX612" fmla="*/ 1564264 w 1596079"/>
                    <a:gd name="connsiteY612" fmla="*/ 312854 h 1027421"/>
                    <a:gd name="connsiteX613" fmla="*/ 1572861 w 1596079"/>
                    <a:gd name="connsiteY613" fmla="*/ 305864 h 1027421"/>
                    <a:gd name="connsiteX614" fmla="*/ 1572861 w 1596079"/>
                    <a:gd name="connsiteY614" fmla="*/ 305864 h 1027421"/>
                    <a:gd name="connsiteX615" fmla="*/ 1579850 w 1596079"/>
                    <a:gd name="connsiteY615" fmla="*/ 314541 h 1027421"/>
                    <a:gd name="connsiteX616" fmla="*/ 1579850 w 1596079"/>
                    <a:gd name="connsiteY616" fmla="*/ 314541 h 1027421"/>
                    <a:gd name="connsiteX617" fmla="*/ 1572057 w 1596079"/>
                    <a:gd name="connsiteY617" fmla="*/ 321531 h 1027421"/>
                    <a:gd name="connsiteX618" fmla="*/ 1572057 w 1596079"/>
                    <a:gd name="connsiteY618" fmla="*/ 321531 h 1027421"/>
                    <a:gd name="connsiteX619" fmla="*/ 1571173 w 1596079"/>
                    <a:gd name="connsiteY619" fmla="*/ 321531 h 1027421"/>
                    <a:gd name="connsiteX620" fmla="*/ 63302 w 1596079"/>
                    <a:gd name="connsiteY620" fmla="*/ 286100 h 1027421"/>
                    <a:gd name="connsiteX621" fmla="*/ 57357 w 1596079"/>
                    <a:gd name="connsiteY621" fmla="*/ 276780 h 1027421"/>
                    <a:gd name="connsiteX622" fmla="*/ 57357 w 1596079"/>
                    <a:gd name="connsiteY622" fmla="*/ 276780 h 1027421"/>
                    <a:gd name="connsiteX623" fmla="*/ 66677 w 1596079"/>
                    <a:gd name="connsiteY623" fmla="*/ 270835 h 1027421"/>
                    <a:gd name="connsiteX624" fmla="*/ 66677 w 1596079"/>
                    <a:gd name="connsiteY624" fmla="*/ 270835 h 1027421"/>
                    <a:gd name="connsiteX625" fmla="*/ 72622 w 1596079"/>
                    <a:gd name="connsiteY625" fmla="*/ 280155 h 1027421"/>
                    <a:gd name="connsiteX626" fmla="*/ 72622 w 1596079"/>
                    <a:gd name="connsiteY626" fmla="*/ 280155 h 1027421"/>
                    <a:gd name="connsiteX627" fmla="*/ 64909 w 1596079"/>
                    <a:gd name="connsiteY627" fmla="*/ 286261 h 1027421"/>
                    <a:gd name="connsiteX628" fmla="*/ 64909 w 1596079"/>
                    <a:gd name="connsiteY628" fmla="*/ 286261 h 1027421"/>
                    <a:gd name="connsiteX629" fmla="*/ 63302 w 1596079"/>
                    <a:gd name="connsiteY629" fmla="*/ 286100 h 1027421"/>
                    <a:gd name="connsiteX630" fmla="*/ 1575351 w 1596079"/>
                    <a:gd name="connsiteY630" fmla="*/ 282485 h 1027421"/>
                    <a:gd name="connsiteX631" fmla="*/ 1568281 w 1596079"/>
                    <a:gd name="connsiteY631" fmla="*/ 273968 h 1027421"/>
                    <a:gd name="connsiteX632" fmla="*/ 1568281 w 1596079"/>
                    <a:gd name="connsiteY632" fmla="*/ 273968 h 1027421"/>
                    <a:gd name="connsiteX633" fmla="*/ 1576797 w 1596079"/>
                    <a:gd name="connsiteY633" fmla="*/ 266898 h 1027421"/>
                    <a:gd name="connsiteX634" fmla="*/ 1576797 w 1596079"/>
                    <a:gd name="connsiteY634" fmla="*/ 266898 h 1027421"/>
                    <a:gd name="connsiteX635" fmla="*/ 1583867 w 1596079"/>
                    <a:gd name="connsiteY635" fmla="*/ 275415 h 1027421"/>
                    <a:gd name="connsiteX636" fmla="*/ 1583867 w 1596079"/>
                    <a:gd name="connsiteY636" fmla="*/ 275415 h 1027421"/>
                    <a:gd name="connsiteX637" fmla="*/ 1576074 w 1596079"/>
                    <a:gd name="connsiteY637" fmla="*/ 282485 h 1027421"/>
                    <a:gd name="connsiteX638" fmla="*/ 1575351 w 1596079"/>
                    <a:gd name="connsiteY638" fmla="*/ 282485 h 1027421"/>
                    <a:gd name="connsiteX639" fmla="*/ 71256 w 1596079"/>
                    <a:gd name="connsiteY639" fmla="*/ 247777 h 1027421"/>
                    <a:gd name="connsiteX640" fmla="*/ 64990 w 1596079"/>
                    <a:gd name="connsiteY640" fmla="*/ 238618 h 1027421"/>
                    <a:gd name="connsiteX641" fmla="*/ 64990 w 1596079"/>
                    <a:gd name="connsiteY641" fmla="*/ 238618 h 1027421"/>
                    <a:gd name="connsiteX642" fmla="*/ 74149 w 1596079"/>
                    <a:gd name="connsiteY642" fmla="*/ 232351 h 1027421"/>
                    <a:gd name="connsiteX643" fmla="*/ 74149 w 1596079"/>
                    <a:gd name="connsiteY643" fmla="*/ 232351 h 1027421"/>
                    <a:gd name="connsiteX644" fmla="*/ 80415 w 1596079"/>
                    <a:gd name="connsiteY644" fmla="*/ 241510 h 1027421"/>
                    <a:gd name="connsiteX645" fmla="*/ 80415 w 1596079"/>
                    <a:gd name="connsiteY645" fmla="*/ 241510 h 1027421"/>
                    <a:gd name="connsiteX646" fmla="*/ 72702 w 1596079"/>
                    <a:gd name="connsiteY646" fmla="*/ 247938 h 1027421"/>
                    <a:gd name="connsiteX647" fmla="*/ 72702 w 1596079"/>
                    <a:gd name="connsiteY647" fmla="*/ 247938 h 1027421"/>
                    <a:gd name="connsiteX648" fmla="*/ 71256 w 1596079"/>
                    <a:gd name="connsiteY648" fmla="*/ 247777 h 1027421"/>
                    <a:gd name="connsiteX649" fmla="*/ 1578886 w 1596079"/>
                    <a:gd name="connsiteY649" fmla="*/ 243358 h 1027421"/>
                    <a:gd name="connsiteX650" fmla="*/ 1571736 w 1596079"/>
                    <a:gd name="connsiteY650" fmla="*/ 234922 h 1027421"/>
                    <a:gd name="connsiteX651" fmla="*/ 1571736 w 1596079"/>
                    <a:gd name="connsiteY651" fmla="*/ 234922 h 1027421"/>
                    <a:gd name="connsiteX652" fmla="*/ 1580172 w 1596079"/>
                    <a:gd name="connsiteY652" fmla="*/ 227771 h 1027421"/>
                    <a:gd name="connsiteX653" fmla="*/ 1580172 w 1596079"/>
                    <a:gd name="connsiteY653" fmla="*/ 227771 h 1027421"/>
                    <a:gd name="connsiteX654" fmla="*/ 1587403 w 1596079"/>
                    <a:gd name="connsiteY654" fmla="*/ 236207 h 1027421"/>
                    <a:gd name="connsiteX655" fmla="*/ 1587403 w 1596079"/>
                    <a:gd name="connsiteY655" fmla="*/ 236207 h 1027421"/>
                    <a:gd name="connsiteX656" fmla="*/ 1579610 w 1596079"/>
                    <a:gd name="connsiteY656" fmla="*/ 243438 h 1027421"/>
                    <a:gd name="connsiteX657" fmla="*/ 1579610 w 1596079"/>
                    <a:gd name="connsiteY657" fmla="*/ 243438 h 1027421"/>
                    <a:gd name="connsiteX658" fmla="*/ 1578967 w 1596079"/>
                    <a:gd name="connsiteY658" fmla="*/ 243438 h 1027421"/>
                    <a:gd name="connsiteX659" fmla="*/ 78085 w 1596079"/>
                    <a:gd name="connsiteY659" fmla="*/ 209212 h 1027421"/>
                    <a:gd name="connsiteX660" fmla="*/ 71497 w 1596079"/>
                    <a:gd name="connsiteY660" fmla="*/ 200294 h 1027421"/>
                    <a:gd name="connsiteX661" fmla="*/ 71497 w 1596079"/>
                    <a:gd name="connsiteY661" fmla="*/ 200294 h 1027421"/>
                    <a:gd name="connsiteX662" fmla="*/ 80415 w 1596079"/>
                    <a:gd name="connsiteY662" fmla="*/ 193706 h 1027421"/>
                    <a:gd name="connsiteX663" fmla="*/ 80415 w 1596079"/>
                    <a:gd name="connsiteY663" fmla="*/ 193706 h 1027421"/>
                    <a:gd name="connsiteX664" fmla="*/ 87003 w 1596079"/>
                    <a:gd name="connsiteY664" fmla="*/ 202624 h 1027421"/>
                    <a:gd name="connsiteX665" fmla="*/ 87003 w 1596079"/>
                    <a:gd name="connsiteY665" fmla="*/ 202624 h 1027421"/>
                    <a:gd name="connsiteX666" fmla="*/ 79210 w 1596079"/>
                    <a:gd name="connsiteY666" fmla="*/ 209293 h 1027421"/>
                    <a:gd name="connsiteX667" fmla="*/ 79210 w 1596079"/>
                    <a:gd name="connsiteY667" fmla="*/ 209293 h 1027421"/>
                    <a:gd name="connsiteX668" fmla="*/ 78005 w 1596079"/>
                    <a:gd name="connsiteY668" fmla="*/ 209293 h 1027421"/>
                    <a:gd name="connsiteX669" fmla="*/ 1581859 w 1596079"/>
                    <a:gd name="connsiteY669" fmla="*/ 204311 h 1027421"/>
                    <a:gd name="connsiteX670" fmla="*/ 1574548 w 1596079"/>
                    <a:gd name="connsiteY670" fmla="*/ 196036 h 1027421"/>
                    <a:gd name="connsiteX671" fmla="*/ 1574548 w 1596079"/>
                    <a:gd name="connsiteY671" fmla="*/ 196036 h 1027421"/>
                    <a:gd name="connsiteX672" fmla="*/ 1582823 w 1596079"/>
                    <a:gd name="connsiteY672" fmla="*/ 188725 h 1027421"/>
                    <a:gd name="connsiteX673" fmla="*/ 1582823 w 1596079"/>
                    <a:gd name="connsiteY673" fmla="*/ 188725 h 1027421"/>
                    <a:gd name="connsiteX674" fmla="*/ 1590214 w 1596079"/>
                    <a:gd name="connsiteY674" fmla="*/ 197000 h 1027421"/>
                    <a:gd name="connsiteX675" fmla="*/ 1590214 w 1596079"/>
                    <a:gd name="connsiteY675" fmla="*/ 197000 h 1027421"/>
                    <a:gd name="connsiteX676" fmla="*/ 1582421 w 1596079"/>
                    <a:gd name="connsiteY676" fmla="*/ 204311 h 1027421"/>
                    <a:gd name="connsiteX677" fmla="*/ 1581859 w 1596079"/>
                    <a:gd name="connsiteY677" fmla="*/ 204311 h 1027421"/>
                    <a:gd name="connsiteX678" fmla="*/ 83629 w 1596079"/>
                    <a:gd name="connsiteY678" fmla="*/ 170487 h 1027421"/>
                    <a:gd name="connsiteX679" fmla="*/ 76800 w 1596079"/>
                    <a:gd name="connsiteY679" fmla="*/ 161810 h 1027421"/>
                    <a:gd name="connsiteX680" fmla="*/ 76800 w 1596079"/>
                    <a:gd name="connsiteY680" fmla="*/ 161810 h 1027421"/>
                    <a:gd name="connsiteX681" fmla="*/ 85477 w 1596079"/>
                    <a:gd name="connsiteY681" fmla="*/ 154901 h 1027421"/>
                    <a:gd name="connsiteX682" fmla="*/ 85477 w 1596079"/>
                    <a:gd name="connsiteY682" fmla="*/ 154901 h 1027421"/>
                    <a:gd name="connsiteX683" fmla="*/ 92306 w 1596079"/>
                    <a:gd name="connsiteY683" fmla="*/ 163658 h 1027421"/>
                    <a:gd name="connsiteX684" fmla="*/ 92306 w 1596079"/>
                    <a:gd name="connsiteY684" fmla="*/ 163658 h 1027421"/>
                    <a:gd name="connsiteX685" fmla="*/ 84593 w 1596079"/>
                    <a:gd name="connsiteY685" fmla="*/ 170568 h 1027421"/>
                    <a:gd name="connsiteX686" fmla="*/ 84593 w 1596079"/>
                    <a:gd name="connsiteY686" fmla="*/ 170568 h 1027421"/>
                    <a:gd name="connsiteX687" fmla="*/ 83629 w 1596079"/>
                    <a:gd name="connsiteY687" fmla="*/ 170487 h 1027421"/>
                    <a:gd name="connsiteX688" fmla="*/ 1584269 w 1596079"/>
                    <a:gd name="connsiteY688" fmla="*/ 165265 h 1027421"/>
                    <a:gd name="connsiteX689" fmla="*/ 1576878 w 1596079"/>
                    <a:gd name="connsiteY689" fmla="*/ 157070 h 1027421"/>
                    <a:gd name="connsiteX690" fmla="*/ 1576878 w 1596079"/>
                    <a:gd name="connsiteY690" fmla="*/ 157070 h 1027421"/>
                    <a:gd name="connsiteX691" fmla="*/ 1585073 w 1596079"/>
                    <a:gd name="connsiteY691" fmla="*/ 149598 h 1027421"/>
                    <a:gd name="connsiteX692" fmla="*/ 1585073 w 1596079"/>
                    <a:gd name="connsiteY692" fmla="*/ 149598 h 1027421"/>
                    <a:gd name="connsiteX693" fmla="*/ 1592464 w 1596079"/>
                    <a:gd name="connsiteY693" fmla="*/ 157793 h 1027421"/>
                    <a:gd name="connsiteX694" fmla="*/ 1592464 w 1596079"/>
                    <a:gd name="connsiteY694" fmla="*/ 157793 h 1027421"/>
                    <a:gd name="connsiteX695" fmla="*/ 1584671 w 1596079"/>
                    <a:gd name="connsiteY695" fmla="*/ 165265 h 1027421"/>
                    <a:gd name="connsiteX696" fmla="*/ 1584189 w 1596079"/>
                    <a:gd name="connsiteY696" fmla="*/ 165265 h 1027421"/>
                    <a:gd name="connsiteX697" fmla="*/ 87967 w 1596079"/>
                    <a:gd name="connsiteY697" fmla="*/ 131601 h 1027421"/>
                    <a:gd name="connsiteX698" fmla="*/ 80817 w 1596079"/>
                    <a:gd name="connsiteY698" fmla="*/ 123165 h 1027421"/>
                    <a:gd name="connsiteX699" fmla="*/ 80817 w 1596079"/>
                    <a:gd name="connsiteY699" fmla="*/ 123165 h 1027421"/>
                    <a:gd name="connsiteX700" fmla="*/ 89333 w 1596079"/>
                    <a:gd name="connsiteY700" fmla="*/ 116015 h 1027421"/>
                    <a:gd name="connsiteX701" fmla="*/ 89333 w 1596079"/>
                    <a:gd name="connsiteY701" fmla="*/ 116015 h 1027421"/>
                    <a:gd name="connsiteX702" fmla="*/ 96484 w 1596079"/>
                    <a:gd name="connsiteY702" fmla="*/ 124451 h 1027421"/>
                    <a:gd name="connsiteX703" fmla="*/ 96484 w 1596079"/>
                    <a:gd name="connsiteY703" fmla="*/ 124451 h 1027421"/>
                    <a:gd name="connsiteX704" fmla="*/ 88691 w 1596079"/>
                    <a:gd name="connsiteY704" fmla="*/ 131682 h 1027421"/>
                    <a:gd name="connsiteX705" fmla="*/ 88691 w 1596079"/>
                    <a:gd name="connsiteY705" fmla="*/ 131682 h 1027421"/>
                    <a:gd name="connsiteX706" fmla="*/ 87967 w 1596079"/>
                    <a:gd name="connsiteY706" fmla="*/ 131682 h 1027421"/>
                    <a:gd name="connsiteX707" fmla="*/ 1586197 w 1596079"/>
                    <a:gd name="connsiteY707" fmla="*/ 126138 h 1027421"/>
                    <a:gd name="connsiteX708" fmla="*/ 1578646 w 1596079"/>
                    <a:gd name="connsiteY708" fmla="*/ 118023 h 1027421"/>
                    <a:gd name="connsiteX709" fmla="*/ 1578646 w 1596079"/>
                    <a:gd name="connsiteY709" fmla="*/ 118023 h 1027421"/>
                    <a:gd name="connsiteX710" fmla="*/ 1586760 w 1596079"/>
                    <a:gd name="connsiteY710" fmla="*/ 110471 h 1027421"/>
                    <a:gd name="connsiteX711" fmla="*/ 1586760 w 1596079"/>
                    <a:gd name="connsiteY711" fmla="*/ 110471 h 1027421"/>
                    <a:gd name="connsiteX712" fmla="*/ 1594312 w 1596079"/>
                    <a:gd name="connsiteY712" fmla="*/ 118586 h 1027421"/>
                    <a:gd name="connsiteX713" fmla="*/ 1594312 w 1596079"/>
                    <a:gd name="connsiteY713" fmla="*/ 118586 h 1027421"/>
                    <a:gd name="connsiteX714" fmla="*/ 1586519 w 1596079"/>
                    <a:gd name="connsiteY714" fmla="*/ 126138 h 1027421"/>
                    <a:gd name="connsiteX715" fmla="*/ 1586197 w 1596079"/>
                    <a:gd name="connsiteY715" fmla="*/ 126138 h 1027421"/>
                    <a:gd name="connsiteX716" fmla="*/ 91101 w 1596079"/>
                    <a:gd name="connsiteY716" fmla="*/ 92635 h 1027421"/>
                    <a:gd name="connsiteX717" fmla="*/ 83709 w 1596079"/>
                    <a:gd name="connsiteY717" fmla="*/ 84440 h 1027421"/>
                    <a:gd name="connsiteX718" fmla="*/ 83709 w 1596079"/>
                    <a:gd name="connsiteY718" fmla="*/ 84440 h 1027421"/>
                    <a:gd name="connsiteX719" fmla="*/ 91904 w 1596079"/>
                    <a:gd name="connsiteY719" fmla="*/ 76968 h 1027421"/>
                    <a:gd name="connsiteX720" fmla="*/ 91904 w 1596079"/>
                    <a:gd name="connsiteY720" fmla="*/ 76968 h 1027421"/>
                    <a:gd name="connsiteX721" fmla="*/ 99296 w 1596079"/>
                    <a:gd name="connsiteY721" fmla="*/ 85244 h 1027421"/>
                    <a:gd name="connsiteX722" fmla="*/ 99296 w 1596079"/>
                    <a:gd name="connsiteY722" fmla="*/ 85244 h 1027421"/>
                    <a:gd name="connsiteX723" fmla="*/ 91503 w 1596079"/>
                    <a:gd name="connsiteY723" fmla="*/ 92635 h 1027421"/>
                    <a:gd name="connsiteX724" fmla="*/ 91021 w 1596079"/>
                    <a:gd name="connsiteY724" fmla="*/ 92635 h 1027421"/>
                    <a:gd name="connsiteX725" fmla="*/ 1587483 w 1596079"/>
                    <a:gd name="connsiteY725" fmla="*/ 87011 h 1027421"/>
                    <a:gd name="connsiteX726" fmla="*/ 1579850 w 1596079"/>
                    <a:gd name="connsiteY726" fmla="*/ 78977 h 1027421"/>
                    <a:gd name="connsiteX727" fmla="*/ 1579850 w 1596079"/>
                    <a:gd name="connsiteY727" fmla="*/ 78977 h 1027421"/>
                    <a:gd name="connsiteX728" fmla="*/ 1587804 w 1596079"/>
                    <a:gd name="connsiteY728" fmla="*/ 71344 h 1027421"/>
                    <a:gd name="connsiteX729" fmla="*/ 1587804 w 1596079"/>
                    <a:gd name="connsiteY729" fmla="*/ 71344 h 1027421"/>
                    <a:gd name="connsiteX730" fmla="*/ 1595517 w 1596079"/>
                    <a:gd name="connsiteY730" fmla="*/ 79298 h 1027421"/>
                    <a:gd name="connsiteX731" fmla="*/ 1595517 w 1596079"/>
                    <a:gd name="connsiteY731" fmla="*/ 79298 h 1027421"/>
                    <a:gd name="connsiteX732" fmla="*/ 1587724 w 1596079"/>
                    <a:gd name="connsiteY732" fmla="*/ 86931 h 1027421"/>
                    <a:gd name="connsiteX733" fmla="*/ 1587563 w 1596079"/>
                    <a:gd name="connsiteY733" fmla="*/ 86931 h 1027421"/>
                    <a:gd name="connsiteX734" fmla="*/ 92869 w 1596079"/>
                    <a:gd name="connsiteY734" fmla="*/ 53589 h 1027421"/>
                    <a:gd name="connsiteX735" fmla="*/ 85236 w 1596079"/>
                    <a:gd name="connsiteY735" fmla="*/ 45554 h 1027421"/>
                    <a:gd name="connsiteX736" fmla="*/ 85236 w 1596079"/>
                    <a:gd name="connsiteY736" fmla="*/ 45554 h 1027421"/>
                    <a:gd name="connsiteX737" fmla="*/ 93190 w 1596079"/>
                    <a:gd name="connsiteY737" fmla="*/ 37922 h 1027421"/>
                    <a:gd name="connsiteX738" fmla="*/ 93190 w 1596079"/>
                    <a:gd name="connsiteY738" fmla="*/ 37922 h 1027421"/>
                    <a:gd name="connsiteX739" fmla="*/ 100903 w 1596079"/>
                    <a:gd name="connsiteY739" fmla="*/ 45876 h 1027421"/>
                    <a:gd name="connsiteX740" fmla="*/ 100903 w 1596079"/>
                    <a:gd name="connsiteY740" fmla="*/ 45876 h 1027421"/>
                    <a:gd name="connsiteX741" fmla="*/ 93110 w 1596079"/>
                    <a:gd name="connsiteY741" fmla="*/ 53589 h 1027421"/>
                    <a:gd name="connsiteX742" fmla="*/ 92869 w 1596079"/>
                    <a:gd name="connsiteY742" fmla="*/ 53589 h 1027421"/>
                    <a:gd name="connsiteX743" fmla="*/ 1588206 w 1596079"/>
                    <a:gd name="connsiteY743" fmla="*/ 47804 h 1027421"/>
                    <a:gd name="connsiteX744" fmla="*/ 1580413 w 1596079"/>
                    <a:gd name="connsiteY744" fmla="*/ 39930 h 1027421"/>
                    <a:gd name="connsiteX745" fmla="*/ 1580413 w 1596079"/>
                    <a:gd name="connsiteY745" fmla="*/ 39930 h 1027421"/>
                    <a:gd name="connsiteX746" fmla="*/ 1588286 w 1596079"/>
                    <a:gd name="connsiteY746" fmla="*/ 32137 h 1027421"/>
                    <a:gd name="connsiteX747" fmla="*/ 1588286 w 1596079"/>
                    <a:gd name="connsiteY747" fmla="*/ 32137 h 1027421"/>
                    <a:gd name="connsiteX748" fmla="*/ 1596080 w 1596079"/>
                    <a:gd name="connsiteY748" fmla="*/ 40011 h 1027421"/>
                    <a:gd name="connsiteX749" fmla="*/ 1596080 w 1596079"/>
                    <a:gd name="connsiteY749" fmla="*/ 40011 h 1027421"/>
                    <a:gd name="connsiteX750" fmla="*/ 1588286 w 1596079"/>
                    <a:gd name="connsiteY750" fmla="*/ 47804 h 1027421"/>
                    <a:gd name="connsiteX751" fmla="*/ 1588126 w 1596079"/>
                    <a:gd name="connsiteY751" fmla="*/ 47804 h 1027421"/>
                    <a:gd name="connsiteX752" fmla="*/ 1573584 w 1596079"/>
                    <a:gd name="connsiteY752" fmla="*/ 7793 h 1027421"/>
                    <a:gd name="connsiteX753" fmla="*/ 1581377 w 1596079"/>
                    <a:gd name="connsiteY753" fmla="*/ 0 h 1027421"/>
                    <a:gd name="connsiteX754" fmla="*/ 1581377 w 1596079"/>
                    <a:gd name="connsiteY754" fmla="*/ 0 h 1027421"/>
                    <a:gd name="connsiteX755" fmla="*/ 1589170 w 1596079"/>
                    <a:gd name="connsiteY755" fmla="*/ 7793 h 1027421"/>
                    <a:gd name="connsiteX756" fmla="*/ 1589170 w 1596079"/>
                    <a:gd name="connsiteY756" fmla="*/ 7793 h 1027421"/>
                    <a:gd name="connsiteX757" fmla="*/ 1581377 w 1596079"/>
                    <a:gd name="connsiteY757" fmla="*/ 15586 h 1027421"/>
                    <a:gd name="connsiteX758" fmla="*/ 1581377 w 1596079"/>
                    <a:gd name="connsiteY758" fmla="*/ 15586 h 1027421"/>
                    <a:gd name="connsiteX759" fmla="*/ 1573584 w 1596079"/>
                    <a:gd name="connsiteY759" fmla="*/ 7793 h 1027421"/>
                    <a:gd name="connsiteX760" fmla="*/ 1534457 w 1596079"/>
                    <a:gd name="connsiteY760" fmla="*/ 7793 h 1027421"/>
                    <a:gd name="connsiteX761" fmla="*/ 1542250 w 1596079"/>
                    <a:gd name="connsiteY761" fmla="*/ 0 h 1027421"/>
                    <a:gd name="connsiteX762" fmla="*/ 1542250 w 1596079"/>
                    <a:gd name="connsiteY762" fmla="*/ 0 h 1027421"/>
                    <a:gd name="connsiteX763" fmla="*/ 1550043 w 1596079"/>
                    <a:gd name="connsiteY763" fmla="*/ 7793 h 1027421"/>
                    <a:gd name="connsiteX764" fmla="*/ 1550043 w 1596079"/>
                    <a:gd name="connsiteY764" fmla="*/ 7793 h 1027421"/>
                    <a:gd name="connsiteX765" fmla="*/ 1542250 w 1596079"/>
                    <a:gd name="connsiteY765" fmla="*/ 15586 h 1027421"/>
                    <a:gd name="connsiteX766" fmla="*/ 1542250 w 1596079"/>
                    <a:gd name="connsiteY766" fmla="*/ 15586 h 1027421"/>
                    <a:gd name="connsiteX767" fmla="*/ 1534457 w 1596079"/>
                    <a:gd name="connsiteY767" fmla="*/ 7793 h 1027421"/>
                    <a:gd name="connsiteX768" fmla="*/ 1495330 w 1596079"/>
                    <a:gd name="connsiteY768" fmla="*/ 7793 h 1027421"/>
                    <a:gd name="connsiteX769" fmla="*/ 1503123 w 1596079"/>
                    <a:gd name="connsiteY769" fmla="*/ 0 h 1027421"/>
                    <a:gd name="connsiteX770" fmla="*/ 1503123 w 1596079"/>
                    <a:gd name="connsiteY770" fmla="*/ 0 h 1027421"/>
                    <a:gd name="connsiteX771" fmla="*/ 1510916 w 1596079"/>
                    <a:gd name="connsiteY771" fmla="*/ 7793 h 1027421"/>
                    <a:gd name="connsiteX772" fmla="*/ 1510916 w 1596079"/>
                    <a:gd name="connsiteY772" fmla="*/ 7793 h 1027421"/>
                    <a:gd name="connsiteX773" fmla="*/ 1503123 w 1596079"/>
                    <a:gd name="connsiteY773" fmla="*/ 15586 h 1027421"/>
                    <a:gd name="connsiteX774" fmla="*/ 1503123 w 1596079"/>
                    <a:gd name="connsiteY774" fmla="*/ 15586 h 1027421"/>
                    <a:gd name="connsiteX775" fmla="*/ 1495330 w 1596079"/>
                    <a:gd name="connsiteY775" fmla="*/ 7793 h 1027421"/>
                    <a:gd name="connsiteX776" fmla="*/ 1456203 w 1596079"/>
                    <a:gd name="connsiteY776" fmla="*/ 7793 h 1027421"/>
                    <a:gd name="connsiteX777" fmla="*/ 1463996 w 1596079"/>
                    <a:gd name="connsiteY777" fmla="*/ 0 h 1027421"/>
                    <a:gd name="connsiteX778" fmla="*/ 1463996 w 1596079"/>
                    <a:gd name="connsiteY778" fmla="*/ 0 h 1027421"/>
                    <a:gd name="connsiteX779" fmla="*/ 1471789 w 1596079"/>
                    <a:gd name="connsiteY779" fmla="*/ 7793 h 1027421"/>
                    <a:gd name="connsiteX780" fmla="*/ 1471789 w 1596079"/>
                    <a:gd name="connsiteY780" fmla="*/ 7793 h 1027421"/>
                    <a:gd name="connsiteX781" fmla="*/ 1463996 w 1596079"/>
                    <a:gd name="connsiteY781" fmla="*/ 15586 h 1027421"/>
                    <a:gd name="connsiteX782" fmla="*/ 1463996 w 1596079"/>
                    <a:gd name="connsiteY782" fmla="*/ 15586 h 1027421"/>
                    <a:gd name="connsiteX783" fmla="*/ 1456203 w 1596079"/>
                    <a:gd name="connsiteY783" fmla="*/ 7793 h 1027421"/>
                    <a:gd name="connsiteX784" fmla="*/ 1417076 w 1596079"/>
                    <a:gd name="connsiteY784" fmla="*/ 7793 h 1027421"/>
                    <a:gd name="connsiteX785" fmla="*/ 1424870 w 1596079"/>
                    <a:gd name="connsiteY785" fmla="*/ 0 h 1027421"/>
                    <a:gd name="connsiteX786" fmla="*/ 1424870 w 1596079"/>
                    <a:gd name="connsiteY786" fmla="*/ 0 h 1027421"/>
                    <a:gd name="connsiteX787" fmla="*/ 1432663 w 1596079"/>
                    <a:gd name="connsiteY787" fmla="*/ 7793 h 1027421"/>
                    <a:gd name="connsiteX788" fmla="*/ 1432663 w 1596079"/>
                    <a:gd name="connsiteY788" fmla="*/ 7793 h 1027421"/>
                    <a:gd name="connsiteX789" fmla="*/ 1424870 w 1596079"/>
                    <a:gd name="connsiteY789" fmla="*/ 15586 h 1027421"/>
                    <a:gd name="connsiteX790" fmla="*/ 1424870 w 1596079"/>
                    <a:gd name="connsiteY790" fmla="*/ 15586 h 1027421"/>
                    <a:gd name="connsiteX791" fmla="*/ 1417076 w 1596079"/>
                    <a:gd name="connsiteY791" fmla="*/ 7793 h 1027421"/>
                    <a:gd name="connsiteX792" fmla="*/ 1377949 w 1596079"/>
                    <a:gd name="connsiteY792" fmla="*/ 7793 h 1027421"/>
                    <a:gd name="connsiteX793" fmla="*/ 1385743 w 1596079"/>
                    <a:gd name="connsiteY793" fmla="*/ 0 h 1027421"/>
                    <a:gd name="connsiteX794" fmla="*/ 1385743 w 1596079"/>
                    <a:gd name="connsiteY794" fmla="*/ 0 h 1027421"/>
                    <a:gd name="connsiteX795" fmla="*/ 1393536 w 1596079"/>
                    <a:gd name="connsiteY795" fmla="*/ 7793 h 1027421"/>
                    <a:gd name="connsiteX796" fmla="*/ 1393536 w 1596079"/>
                    <a:gd name="connsiteY796" fmla="*/ 7793 h 1027421"/>
                    <a:gd name="connsiteX797" fmla="*/ 1385743 w 1596079"/>
                    <a:gd name="connsiteY797" fmla="*/ 15586 h 1027421"/>
                    <a:gd name="connsiteX798" fmla="*/ 1385743 w 1596079"/>
                    <a:gd name="connsiteY798" fmla="*/ 15586 h 1027421"/>
                    <a:gd name="connsiteX799" fmla="*/ 1377949 w 1596079"/>
                    <a:gd name="connsiteY799" fmla="*/ 7793 h 1027421"/>
                    <a:gd name="connsiteX800" fmla="*/ 1338822 w 1596079"/>
                    <a:gd name="connsiteY800" fmla="*/ 7793 h 1027421"/>
                    <a:gd name="connsiteX801" fmla="*/ 1346616 w 1596079"/>
                    <a:gd name="connsiteY801" fmla="*/ 0 h 1027421"/>
                    <a:gd name="connsiteX802" fmla="*/ 1346616 w 1596079"/>
                    <a:gd name="connsiteY802" fmla="*/ 0 h 1027421"/>
                    <a:gd name="connsiteX803" fmla="*/ 1354409 w 1596079"/>
                    <a:gd name="connsiteY803" fmla="*/ 7793 h 1027421"/>
                    <a:gd name="connsiteX804" fmla="*/ 1354409 w 1596079"/>
                    <a:gd name="connsiteY804" fmla="*/ 7793 h 1027421"/>
                    <a:gd name="connsiteX805" fmla="*/ 1346616 w 1596079"/>
                    <a:gd name="connsiteY805" fmla="*/ 15586 h 1027421"/>
                    <a:gd name="connsiteX806" fmla="*/ 1346616 w 1596079"/>
                    <a:gd name="connsiteY806" fmla="*/ 15586 h 1027421"/>
                    <a:gd name="connsiteX807" fmla="*/ 1338822 w 1596079"/>
                    <a:gd name="connsiteY807" fmla="*/ 7793 h 1027421"/>
                    <a:gd name="connsiteX808" fmla="*/ 1299696 w 1596079"/>
                    <a:gd name="connsiteY808" fmla="*/ 7793 h 1027421"/>
                    <a:gd name="connsiteX809" fmla="*/ 1307489 w 1596079"/>
                    <a:gd name="connsiteY809" fmla="*/ 0 h 1027421"/>
                    <a:gd name="connsiteX810" fmla="*/ 1307489 w 1596079"/>
                    <a:gd name="connsiteY810" fmla="*/ 0 h 1027421"/>
                    <a:gd name="connsiteX811" fmla="*/ 1315282 w 1596079"/>
                    <a:gd name="connsiteY811" fmla="*/ 7793 h 1027421"/>
                    <a:gd name="connsiteX812" fmla="*/ 1315282 w 1596079"/>
                    <a:gd name="connsiteY812" fmla="*/ 7793 h 1027421"/>
                    <a:gd name="connsiteX813" fmla="*/ 1307489 w 1596079"/>
                    <a:gd name="connsiteY813" fmla="*/ 15586 h 1027421"/>
                    <a:gd name="connsiteX814" fmla="*/ 1307489 w 1596079"/>
                    <a:gd name="connsiteY814" fmla="*/ 15586 h 1027421"/>
                    <a:gd name="connsiteX815" fmla="*/ 1299696 w 1596079"/>
                    <a:gd name="connsiteY815" fmla="*/ 7793 h 1027421"/>
                    <a:gd name="connsiteX816" fmla="*/ 1260569 w 1596079"/>
                    <a:gd name="connsiteY816" fmla="*/ 7793 h 1027421"/>
                    <a:gd name="connsiteX817" fmla="*/ 1268362 w 1596079"/>
                    <a:gd name="connsiteY817" fmla="*/ 0 h 1027421"/>
                    <a:gd name="connsiteX818" fmla="*/ 1268362 w 1596079"/>
                    <a:gd name="connsiteY818" fmla="*/ 0 h 1027421"/>
                    <a:gd name="connsiteX819" fmla="*/ 1276155 w 1596079"/>
                    <a:gd name="connsiteY819" fmla="*/ 7793 h 1027421"/>
                    <a:gd name="connsiteX820" fmla="*/ 1276155 w 1596079"/>
                    <a:gd name="connsiteY820" fmla="*/ 7793 h 1027421"/>
                    <a:gd name="connsiteX821" fmla="*/ 1268362 w 1596079"/>
                    <a:gd name="connsiteY821" fmla="*/ 15586 h 1027421"/>
                    <a:gd name="connsiteX822" fmla="*/ 1268362 w 1596079"/>
                    <a:gd name="connsiteY822" fmla="*/ 15586 h 1027421"/>
                    <a:gd name="connsiteX823" fmla="*/ 1260569 w 1596079"/>
                    <a:gd name="connsiteY823" fmla="*/ 7793 h 1027421"/>
                    <a:gd name="connsiteX824" fmla="*/ 1221442 w 1596079"/>
                    <a:gd name="connsiteY824" fmla="*/ 7793 h 1027421"/>
                    <a:gd name="connsiteX825" fmla="*/ 1229235 w 1596079"/>
                    <a:gd name="connsiteY825" fmla="*/ 0 h 1027421"/>
                    <a:gd name="connsiteX826" fmla="*/ 1229235 w 1596079"/>
                    <a:gd name="connsiteY826" fmla="*/ 0 h 1027421"/>
                    <a:gd name="connsiteX827" fmla="*/ 1237028 w 1596079"/>
                    <a:gd name="connsiteY827" fmla="*/ 7793 h 1027421"/>
                    <a:gd name="connsiteX828" fmla="*/ 1237028 w 1596079"/>
                    <a:gd name="connsiteY828" fmla="*/ 7793 h 1027421"/>
                    <a:gd name="connsiteX829" fmla="*/ 1229235 w 1596079"/>
                    <a:gd name="connsiteY829" fmla="*/ 15586 h 1027421"/>
                    <a:gd name="connsiteX830" fmla="*/ 1229235 w 1596079"/>
                    <a:gd name="connsiteY830" fmla="*/ 15586 h 1027421"/>
                    <a:gd name="connsiteX831" fmla="*/ 1221442 w 1596079"/>
                    <a:gd name="connsiteY831" fmla="*/ 7793 h 1027421"/>
                    <a:gd name="connsiteX832" fmla="*/ 1182315 w 1596079"/>
                    <a:gd name="connsiteY832" fmla="*/ 7793 h 1027421"/>
                    <a:gd name="connsiteX833" fmla="*/ 1190108 w 1596079"/>
                    <a:gd name="connsiteY833" fmla="*/ 0 h 1027421"/>
                    <a:gd name="connsiteX834" fmla="*/ 1190108 w 1596079"/>
                    <a:gd name="connsiteY834" fmla="*/ 0 h 1027421"/>
                    <a:gd name="connsiteX835" fmla="*/ 1197902 w 1596079"/>
                    <a:gd name="connsiteY835" fmla="*/ 7793 h 1027421"/>
                    <a:gd name="connsiteX836" fmla="*/ 1197902 w 1596079"/>
                    <a:gd name="connsiteY836" fmla="*/ 7793 h 1027421"/>
                    <a:gd name="connsiteX837" fmla="*/ 1190108 w 1596079"/>
                    <a:gd name="connsiteY837" fmla="*/ 15586 h 1027421"/>
                    <a:gd name="connsiteX838" fmla="*/ 1190108 w 1596079"/>
                    <a:gd name="connsiteY838" fmla="*/ 15586 h 1027421"/>
                    <a:gd name="connsiteX839" fmla="*/ 1182315 w 1596079"/>
                    <a:gd name="connsiteY839" fmla="*/ 7793 h 1027421"/>
                    <a:gd name="connsiteX840" fmla="*/ 1143188 w 1596079"/>
                    <a:gd name="connsiteY840" fmla="*/ 7793 h 1027421"/>
                    <a:gd name="connsiteX841" fmla="*/ 1150981 w 1596079"/>
                    <a:gd name="connsiteY841" fmla="*/ 0 h 1027421"/>
                    <a:gd name="connsiteX842" fmla="*/ 1150981 w 1596079"/>
                    <a:gd name="connsiteY842" fmla="*/ 0 h 1027421"/>
                    <a:gd name="connsiteX843" fmla="*/ 1158775 w 1596079"/>
                    <a:gd name="connsiteY843" fmla="*/ 7793 h 1027421"/>
                    <a:gd name="connsiteX844" fmla="*/ 1158775 w 1596079"/>
                    <a:gd name="connsiteY844" fmla="*/ 7793 h 1027421"/>
                    <a:gd name="connsiteX845" fmla="*/ 1150981 w 1596079"/>
                    <a:gd name="connsiteY845" fmla="*/ 15586 h 1027421"/>
                    <a:gd name="connsiteX846" fmla="*/ 1150981 w 1596079"/>
                    <a:gd name="connsiteY846" fmla="*/ 15586 h 1027421"/>
                    <a:gd name="connsiteX847" fmla="*/ 1143188 w 1596079"/>
                    <a:gd name="connsiteY847" fmla="*/ 7793 h 1027421"/>
                    <a:gd name="connsiteX848" fmla="*/ 1104061 w 1596079"/>
                    <a:gd name="connsiteY848" fmla="*/ 7793 h 1027421"/>
                    <a:gd name="connsiteX849" fmla="*/ 1111854 w 1596079"/>
                    <a:gd name="connsiteY849" fmla="*/ 0 h 1027421"/>
                    <a:gd name="connsiteX850" fmla="*/ 1111854 w 1596079"/>
                    <a:gd name="connsiteY850" fmla="*/ 0 h 1027421"/>
                    <a:gd name="connsiteX851" fmla="*/ 1119648 w 1596079"/>
                    <a:gd name="connsiteY851" fmla="*/ 7793 h 1027421"/>
                    <a:gd name="connsiteX852" fmla="*/ 1119648 w 1596079"/>
                    <a:gd name="connsiteY852" fmla="*/ 7793 h 1027421"/>
                    <a:gd name="connsiteX853" fmla="*/ 1111854 w 1596079"/>
                    <a:gd name="connsiteY853" fmla="*/ 15586 h 1027421"/>
                    <a:gd name="connsiteX854" fmla="*/ 1111854 w 1596079"/>
                    <a:gd name="connsiteY854" fmla="*/ 15586 h 1027421"/>
                    <a:gd name="connsiteX855" fmla="*/ 1104061 w 1596079"/>
                    <a:gd name="connsiteY855" fmla="*/ 7793 h 1027421"/>
                    <a:gd name="connsiteX856" fmla="*/ 1064935 w 1596079"/>
                    <a:gd name="connsiteY856" fmla="*/ 7793 h 1027421"/>
                    <a:gd name="connsiteX857" fmla="*/ 1072728 w 1596079"/>
                    <a:gd name="connsiteY857" fmla="*/ 0 h 1027421"/>
                    <a:gd name="connsiteX858" fmla="*/ 1072728 w 1596079"/>
                    <a:gd name="connsiteY858" fmla="*/ 0 h 1027421"/>
                    <a:gd name="connsiteX859" fmla="*/ 1080521 w 1596079"/>
                    <a:gd name="connsiteY859" fmla="*/ 7793 h 1027421"/>
                    <a:gd name="connsiteX860" fmla="*/ 1080521 w 1596079"/>
                    <a:gd name="connsiteY860" fmla="*/ 7793 h 1027421"/>
                    <a:gd name="connsiteX861" fmla="*/ 1072728 w 1596079"/>
                    <a:gd name="connsiteY861" fmla="*/ 15586 h 1027421"/>
                    <a:gd name="connsiteX862" fmla="*/ 1072728 w 1596079"/>
                    <a:gd name="connsiteY862" fmla="*/ 15586 h 1027421"/>
                    <a:gd name="connsiteX863" fmla="*/ 1064935 w 1596079"/>
                    <a:gd name="connsiteY863" fmla="*/ 7793 h 1027421"/>
                    <a:gd name="connsiteX864" fmla="*/ 1025807 w 1596079"/>
                    <a:gd name="connsiteY864" fmla="*/ 7793 h 1027421"/>
                    <a:gd name="connsiteX865" fmla="*/ 1033601 w 1596079"/>
                    <a:gd name="connsiteY865" fmla="*/ 0 h 1027421"/>
                    <a:gd name="connsiteX866" fmla="*/ 1033601 w 1596079"/>
                    <a:gd name="connsiteY866" fmla="*/ 0 h 1027421"/>
                    <a:gd name="connsiteX867" fmla="*/ 1041394 w 1596079"/>
                    <a:gd name="connsiteY867" fmla="*/ 7793 h 1027421"/>
                    <a:gd name="connsiteX868" fmla="*/ 1041394 w 1596079"/>
                    <a:gd name="connsiteY868" fmla="*/ 7793 h 1027421"/>
                    <a:gd name="connsiteX869" fmla="*/ 1033601 w 1596079"/>
                    <a:gd name="connsiteY869" fmla="*/ 15586 h 1027421"/>
                    <a:gd name="connsiteX870" fmla="*/ 1033601 w 1596079"/>
                    <a:gd name="connsiteY870" fmla="*/ 15586 h 1027421"/>
                    <a:gd name="connsiteX871" fmla="*/ 1025807 w 1596079"/>
                    <a:gd name="connsiteY871" fmla="*/ 7793 h 1027421"/>
                    <a:gd name="connsiteX872" fmla="*/ 986680 w 1596079"/>
                    <a:gd name="connsiteY872" fmla="*/ 7793 h 1027421"/>
                    <a:gd name="connsiteX873" fmla="*/ 994474 w 1596079"/>
                    <a:gd name="connsiteY873" fmla="*/ 0 h 1027421"/>
                    <a:gd name="connsiteX874" fmla="*/ 994474 w 1596079"/>
                    <a:gd name="connsiteY874" fmla="*/ 0 h 1027421"/>
                    <a:gd name="connsiteX875" fmla="*/ 1002267 w 1596079"/>
                    <a:gd name="connsiteY875" fmla="*/ 7793 h 1027421"/>
                    <a:gd name="connsiteX876" fmla="*/ 1002267 w 1596079"/>
                    <a:gd name="connsiteY876" fmla="*/ 7793 h 1027421"/>
                    <a:gd name="connsiteX877" fmla="*/ 994474 w 1596079"/>
                    <a:gd name="connsiteY877" fmla="*/ 15586 h 1027421"/>
                    <a:gd name="connsiteX878" fmla="*/ 994474 w 1596079"/>
                    <a:gd name="connsiteY878" fmla="*/ 15586 h 1027421"/>
                    <a:gd name="connsiteX879" fmla="*/ 986680 w 1596079"/>
                    <a:gd name="connsiteY879" fmla="*/ 7793 h 1027421"/>
                    <a:gd name="connsiteX880" fmla="*/ 947554 w 1596079"/>
                    <a:gd name="connsiteY880" fmla="*/ 7793 h 1027421"/>
                    <a:gd name="connsiteX881" fmla="*/ 955347 w 1596079"/>
                    <a:gd name="connsiteY881" fmla="*/ 0 h 1027421"/>
                    <a:gd name="connsiteX882" fmla="*/ 955347 w 1596079"/>
                    <a:gd name="connsiteY882" fmla="*/ 0 h 1027421"/>
                    <a:gd name="connsiteX883" fmla="*/ 963140 w 1596079"/>
                    <a:gd name="connsiteY883" fmla="*/ 7793 h 1027421"/>
                    <a:gd name="connsiteX884" fmla="*/ 963140 w 1596079"/>
                    <a:gd name="connsiteY884" fmla="*/ 7793 h 1027421"/>
                    <a:gd name="connsiteX885" fmla="*/ 955347 w 1596079"/>
                    <a:gd name="connsiteY885" fmla="*/ 15586 h 1027421"/>
                    <a:gd name="connsiteX886" fmla="*/ 955347 w 1596079"/>
                    <a:gd name="connsiteY886" fmla="*/ 15586 h 1027421"/>
                    <a:gd name="connsiteX887" fmla="*/ 947554 w 1596079"/>
                    <a:gd name="connsiteY887" fmla="*/ 7793 h 1027421"/>
                    <a:gd name="connsiteX888" fmla="*/ 908427 w 1596079"/>
                    <a:gd name="connsiteY888" fmla="*/ 7793 h 1027421"/>
                    <a:gd name="connsiteX889" fmla="*/ 916220 w 1596079"/>
                    <a:gd name="connsiteY889" fmla="*/ 0 h 1027421"/>
                    <a:gd name="connsiteX890" fmla="*/ 916220 w 1596079"/>
                    <a:gd name="connsiteY890" fmla="*/ 0 h 1027421"/>
                    <a:gd name="connsiteX891" fmla="*/ 924013 w 1596079"/>
                    <a:gd name="connsiteY891" fmla="*/ 7793 h 1027421"/>
                    <a:gd name="connsiteX892" fmla="*/ 924013 w 1596079"/>
                    <a:gd name="connsiteY892" fmla="*/ 7793 h 1027421"/>
                    <a:gd name="connsiteX893" fmla="*/ 916220 w 1596079"/>
                    <a:gd name="connsiteY893" fmla="*/ 15586 h 1027421"/>
                    <a:gd name="connsiteX894" fmla="*/ 916220 w 1596079"/>
                    <a:gd name="connsiteY894" fmla="*/ 15586 h 1027421"/>
                    <a:gd name="connsiteX895" fmla="*/ 908427 w 1596079"/>
                    <a:gd name="connsiteY895" fmla="*/ 7793 h 1027421"/>
                    <a:gd name="connsiteX896" fmla="*/ 869300 w 1596079"/>
                    <a:gd name="connsiteY896" fmla="*/ 7793 h 1027421"/>
                    <a:gd name="connsiteX897" fmla="*/ 877093 w 1596079"/>
                    <a:gd name="connsiteY897" fmla="*/ 0 h 1027421"/>
                    <a:gd name="connsiteX898" fmla="*/ 877093 w 1596079"/>
                    <a:gd name="connsiteY898" fmla="*/ 0 h 1027421"/>
                    <a:gd name="connsiteX899" fmla="*/ 884886 w 1596079"/>
                    <a:gd name="connsiteY899" fmla="*/ 7793 h 1027421"/>
                    <a:gd name="connsiteX900" fmla="*/ 884886 w 1596079"/>
                    <a:gd name="connsiteY900" fmla="*/ 7793 h 1027421"/>
                    <a:gd name="connsiteX901" fmla="*/ 877093 w 1596079"/>
                    <a:gd name="connsiteY901" fmla="*/ 15586 h 1027421"/>
                    <a:gd name="connsiteX902" fmla="*/ 877093 w 1596079"/>
                    <a:gd name="connsiteY902" fmla="*/ 15586 h 1027421"/>
                    <a:gd name="connsiteX903" fmla="*/ 869300 w 1596079"/>
                    <a:gd name="connsiteY903" fmla="*/ 7793 h 1027421"/>
                    <a:gd name="connsiteX904" fmla="*/ 830173 w 1596079"/>
                    <a:gd name="connsiteY904" fmla="*/ 7793 h 1027421"/>
                    <a:gd name="connsiteX905" fmla="*/ 837966 w 1596079"/>
                    <a:gd name="connsiteY905" fmla="*/ 0 h 1027421"/>
                    <a:gd name="connsiteX906" fmla="*/ 837966 w 1596079"/>
                    <a:gd name="connsiteY906" fmla="*/ 0 h 1027421"/>
                    <a:gd name="connsiteX907" fmla="*/ 845760 w 1596079"/>
                    <a:gd name="connsiteY907" fmla="*/ 7793 h 1027421"/>
                    <a:gd name="connsiteX908" fmla="*/ 845760 w 1596079"/>
                    <a:gd name="connsiteY908" fmla="*/ 7793 h 1027421"/>
                    <a:gd name="connsiteX909" fmla="*/ 837966 w 1596079"/>
                    <a:gd name="connsiteY909" fmla="*/ 15586 h 1027421"/>
                    <a:gd name="connsiteX910" fmla="*/ 837966 w 1596079"/>
                    <a:gd name="connsiteY910" fmla="*/ 15586 h 1027421"/>
                    <a:gd name="connsiteX911" fmla="*/ 830173 w 1596079"/>
                    <a:gd name="connsiteY911" fmla="*/ 7793 h 1027421"/>
                    <a:gd name="connsiteX912" fmla="*/ 791046 w 1596079"/>
                    <a:gd name="connsiteY912" fmla="*/ 7793 h 1027421"/>
                    <a:gd name="connsiteX913" fmla="*/ 798839 w 1596079"/>
                    <a:gd name="connsiteY913" fmla="*/ 0 h 1027421"/>
                    <a:gd name="connsiteX914" fmla="*/ 798839 w 1596079"/>
                    <a:gd name="connsiteY914" fmla="*/ 0 h 1027421"/>
                    <a:gd name="connsiteX915" fmla="*/ 806633 w 1596079"/>
                    <a:gd name="connsiteY915" fmla="*/ 7793 h 1027421"/>
                    <a:gd name="connsiteX916" fmla="*/ 806633 w 1596079"/>
                    <a:gd name="connsiteY916" fmla="*/ 7793 h 1027421"/>
                    <a:gd name="connsiteX917" fmla="*/ 798839 w 1596079"/>
                    <a:gd name="connsiteY917" fmla="*/ 15586 h 1027421"/>
                    <a:gd name="connsiteX918" fmla="*/ 798839 w 1596079"/>
                    <a:gd name="connsiteY918" fmla="*/ 15586 h 1027421"/>
                    <a:gd name="connsiteX919" fmla="*/ 791046 w 1596079"/>
                    <a:gd name="connsiteY919" fmla="*/ 7793 h 1027421"/>
                    <a:gd name="connsiteX920" fmla="*/ 751919 w 1596079"/>
                    <a:gd name="connsiteY920" fmla="*/ 7793 h 1027421"/>
                    <a:gd name="connsiteX921" fmla="*/ 759712 w 1596079"/>
                    <a:gd name="connsiteY921" fmla="*/ 0 h 1027421"/>
                    <a:gd name="connsiteX922" fmla="*/ 759712 w 1596079"/>
                    <a:gd name="connsiteY922" fmla="*/ 0 h 1027421"/>
                    <a:gd name="connsiteX923" fmla="*/ 767506 w 1596079"/>
                    <a:gd name="connsiteY923" fmla="*/ 7793 h 1027421"/>
                    <a:gd name="connsiteX924" fmla="*/ 767506 w 1596079"/>
                    <a:gd name="connsiteY924" fmla="*/ 7793 h 1027421"/>
                    <a:gd name="connsiteX925" fmla="*/ 759712 w 1596079"/>
                    <a:gd name="connsiteY925" fmla="*/ 15586 h 1027421"/>
                    <a:gd name="connsiteX926" fmla="*/ 759712 w 1596079"/>
                    <a:gd name="connsiteY926" fmla="*/ 15586 h 1027421"/>
                    <a:gd name="connsiteX927" fmla="*/ 751919 w 1596079"/>
                    <a:gd name="connsiteY927" fmla="*/ 7793 h 1027421"/>
                    <a:gd name="connsiteX928" fmla="*/ 712793 w 1596079"/>
                    <a:gd name="connsiteY928" fmla="*/ 7793 h 1027421"/>
                    <a:gd name="connsiteX929" fmla="*/ 720586 w 1596079"/>
                    <a:gd name="connsiteY929" fmla="*/ 0 h 1027421"/>
                    <a:gd name="connsiteX930" fmla="*/ 720586 w 1596079"/>
                    <a:gd name="connsiteY930" fmla="*/ 0 h 1027421"/>
                    <a:gd name="connsiteX931" fmla="*/ 728379 w 1596079"/>
                    <a:gd name="connsiteY931" fmla="*/ 7793 h 1027421"/>
                    <a:gd name="connsiteX932" fmla="*/ 728379 w 1596079"/>
                    <a:gd name="connsiteY932" fmla="*/ 7793 h 1027421"/>
                    <a:gd name="connsiteX933" fmla="*/ 720586 w 1596079"/>
                    <a:gd name="connsiteY933" fmla="*/ 15586 h 1027421"/>
                    <a:gd name="connsiteX934" fmla="*/ 720586 w 1596079"/>
                    <a:gd name="connsiteY934" fmla="*/ 15586 h 1027421"/>
                    <a:gd name="connsiteX935" fmla="*/ 712793 w 1596079"/>
                    <a:gd name="connsiteY935" fmla="*/ 7793 h 1027421"/>
                    <a:gd name="connsiteX936" fmla="*/ 673666 w 1596079"/>
                    <a:gd name="connsiteY936" fmla="*/ 7793 h 1027421"/>
                    <a:gd name="connsiteX937" fmla="*/ 681459 w 1596079"/>
                    <a:gd name="connsiteY937" fmla="*/ 0 h 1027421"/>
                    <a:gd name="connsiteX938" fmla="*/ 681459 w 1596079"/>
                    <a:gd name="connsiteY938" fmla="*/ 0 h 1027421"/>
                    <a:gd name="connsiteX939" fmla="*/ 689252 w 1596079"/>
                    <a:gd name="connsiteY939" fmla="*/ 7793 h 1027421"/>
                    <a:gd name="connsiteX940" fmla="*/ 689252 w 1596079"/>
                    <a:gd name="connsiteY940" fmla="*/ 7793 h 1027421"/>
                    <a:gd name="connsiteX941" fmla="*/ 681459 w 1596079"/>
                    <a:gd name="connsiteY941" fmla="*/ 15586 h 1027421"/>
                    <a:gd name="connsiteX942" fmla="*/ 681459 w 1596079"/>
                    <a:gd name="connsiteY942" fmla="*/ 15586 h 1027421"/>
                    <a:gd name="connsiteX943" fmla="*/ 673666 w 1596079"/>
                    <a:gd name="connsiteY943" fmla="*/ 7793 h 1027421"/>
                    <a:gd name="connsiteX944" fmla="*/ 634539 w 1596079"/>
                    <a:gd name="connsiteY944" fmla="*/ 7793 h 1027421"/>
                    <a:gd name="connsiteX945" fmla="*/ 642332 w 1596079"/>
                    <a:gd name="connsiteY945" fmla="*/ 0 h 1027421"/>
                    <a:gd name="connsiteX946" fmla="*/ 642332 w 1596079"/>
                    <a:gd name="connsiteY946" fmla="*/ 0 h 1027421"/>
                    <a:gd name="connsiteX947" fmla="*/ 650125 w 1596079"/>
                    <a:gd name="connsiteY947" fmla="*/ 7793 h 1027421"/>
                    <a:gd name="connsiteX948" fmla="*/ 650125 w 1596079"/>
                    <a:gd name="connsiteY948" fmla="*/ 7793 h 1027421"/>
                    <a:gd name="connsiteX949" fmla="*/ 642332 w 1596079"/>
                    <a:gd name="connsiteY949" fmla="*/ 15586 h 1027421"/>
                    <a:gd name="connsiteX950" fmla="*/ 642332 w 1596079"/>
                    <a:gd name="connsiteY950" fmla="*/ 15586 h 1027421"/>
                    <a:gd name="connsiteX951" fmla="*/ 634539 w 1596079"/>
                    <a:gd name="connsiteY951" fmla="*/ 7793 h 1027421"/>
                    <a:gd name="connsiteX952" fmla="*/ 595412 w 1596079"/>
                    <a:gd name="connsiteY952" fmla="*/ 7793 h 1027421"/>
                    <a:gd name="connsiteX953" fmla="*/ 603205 w 1596079"/>
                    <a:gd name="connsiteY953" fmla="*/ 0 h 1027421"/>
                    <a:gd name="connsiteX954" fmla="*/ 603205 w 1596079"/>
                    <a:gd name="connsiteY954" fmla="*/ 0 h 1027421"/>
                    <a:gd name="connsiteX955" fmla="*/ 610998 w 1596079"/>
                    <a:gd name="connsiteY955" fmla="*/ 7793 h 1027421"/>
                    <a:gd name="connsiteX956" fmla="*/ 610998 w 1596079"/>
                    <a:gd name="connsiteY956" fmla="*/ 7793 h 1027421"/>
                    <a:gd name="connsiteX957" fmla="*/ 603205 w 1596079"/>
                    <a:gd name="connsiteY957" fmla="*/ 15586 h 1027421"/>
                    <a:gd name="connsiteX958" fmla="*/ 603205 w 1596079"/>
                    <a:gd name="connsiteY958" fmla="*/ 15586 h 1027421"/>
                    <a:gd name="connsiteX959" fmla="*/ 595412 w 1596079"/>
                    <a:gd name="connsiteY959" fmla="*/ 7793 h 1027421"/>
                    <a:gd name="connsiteX960" fmla="*/ 556285 w 1596079"/>
                    <a:gd name="connsiteY960" fmla="*/ 7793 h 1027421"/>
                    <a:gd name="connsiteX961" fmla="*/ 564078 w 1596079"/>
                    <a:gd name="connsiteY961" fmla="*/ 0 h 1027421"/>
                    <a:gd name="connsiteX962" fmla="*/ 564078 w 1596079"/>
                    <a:gd name="connsiteY962" fmla="*/ 0 h 1027421"/>
                    <a:gd name="connsiteX963" fmla="*/ 571871 w 1596079"/>
                    <a:gd name="connsiteY963" fmla="*/ 7793 h 1027421"/>
                    <a:gd name="connsiteX964" fmla="*/ 571871 w 1596079"/>
                    <a:gd name="connsiteY964" fmla="*/ 7793 h 1027421"/>
                    <a:gd name="connsiteX965" fmla="*/ 564078 w 1596079"/>
                    <a:gd name="connsiteY965" fmla="*/ 15586 h 1027421"/>
                    <a:gd name="connsiteX966" fmla="*/ 564078 w 1596079"/>
                    <a:gd name="connsiteY966" fmla="*/ 15586 h 1027421"/>
                    <a:gd name="connsiteX967" fmla="*/ 556285 w 1596079"/>
                    <a:gd name="connsiteY967" fmla="*/ 7793 h 1027421"/>
                    <a:gd name="connsiteX968" fmla="*/ 517158 w 1596079"/>
                    <a:gd name="connsiteY968" fmla="*/ 7793 h 1027421"/>
                    <a:gd name="connsiteX969" fmla="*/ 524951 w 1596079"/>
                    <a:gd name="connsiteY969" fmla="*/ 0 h 1027421"/>
                    <a:gd name="connsiteX970" fmla="*/ 524951 w 1596079"/>
                    <a:gd name="connsiteY970" fmla="*/ 0 h 1027421"/>
                    <a:gd name="connsiteX971" fmla="*/ 532744 w 1596079"/>
                    <a:gd name="connsiteY971" fmla="*/ 7793 h 1027421"/>
                    <a:gd name="connsiteX972" fmla="*/ 532744 w 1596079"/>
                    <a:gd name="connsiteY972" fmla="*/ 7793 h 1027421"/>
                    <a:gd name="connsiteX973" fmla="*/ 524951 w 1596079"/>
                    <a:gd name="connsiteY973" fmla="*/ 15586 h 1027421"/>
                    <a:gd name="connsiteX974" fmla="*/ 524951 w 1596079"/>
                    <a:gd name="connsiteY974" fmla="*/ 15586 h 1027421"/>
                    <a:gd name="connsiteX975" fmla="*/ 517158 w 1596079"/>
                    <a:gd name="connsiteY975" fmla="*/ 7793 h 1027421"/>
                    <a:gd name="connsiteX976" fmla="*/ 478031 w 1596079"/>
                    <a:gd name="connsiteY976" fmla="*/ 7793 h 1027421"/>
                    <a:gd name="connsiteX977" fmla="*/ 485824 w 1596079"/>
                    <a:gd name="connsiteY977" fmla="*/ 0 h 1027421"/>
                    <a:gd name="connsiteX978" fmla="*/ 485824 w 1596079"/>
                    <a:gd name="connsiteY978" fmla="*/ 0 h 1027421"/>
                    <a:gd name="connsiteX979" fmla="*/ 493617 w 1596079"/>
                    <a:gd name="connsiteY979" fmla="*/ 7793 h 1027421"/>
                    <a:gd name="connsiteX980" fmla="*/ 493617 w 1596079"/>
                    <a:gd name="connsiteY980" fmla="*/ 7793 h 1027421"/>
                    <a:gd name="connsiteX981" fmla="*/ 485824 w 1596079"/>
                    <a:gd name="connsiteY981" fmla="*/ 15586 h 1027421"/>
                    <a:gd name="connsiteX982" fmla="*/ 485824 w 1596079"/>
                    <a:gd name="connsiteY982" fmla="*/ 15586 h 1027421"/>
                    <a:gd name="connsiteX983" fmla="*/ 478031 w 1596079"/>
                    <a:gd name="connsiteY983" fmla="*/ 7793 h 1027421"/>
                    <a:gd name="connsiteX984" fmla="*/ 438904 w 1596079"/>
                    <a:gd name="connsiteY984" fmla="*/ 7793 h 1027421"/>
                    <a:gd name="connsiteX985" fmla="*/ 446698 w 1596079"/>
                    <a:gd name="connsiteY985" fmla="*/ 0 h 1027421"/>
                    <a:gd name="connsiteX986" fmla="*/ 446698 w 1596079"/>
                    <a:gd name="connsiteY986" fmla="*/ 0 h 1027421"/>
                    <a:gd name="connsiteX987" fmla="*/ 454491 w 1596079"/>
                    <a:gd name="connsiteY987" fmla="*/ 7793 h 1027421"/>
                    <a:gd name="connsiteX988" fmla="*/ 454491 w 1596079"/>
                    <a:gd name="connsiteY988" fmla="*/ 7793 h 1027421"/>
                    <a:gd name="connsiteX989" fmla="*/ 446698 w 1596079"/>
                    <a:gd name="connsiteY989" fmla="*/ 15586 h 1027421"/>
                    <a:gd name="connsiteX990" fmla="*/ 446698 w 1596079"/>
                    <a:gd name="connsiteY990" fmla="*/ 15586 h 1027421"/>
                    <a:gd name="connsiteX991" fmla="*/ 438904 w 1596079"/>
                    <a:gd name="connsiteY991" fmla="*/ 7793 h 1027421"/>
                    <a:gd name="connsiteX992" fmla="*/ 399777 w 1596079"/>
                    <a:gd name="connsiteY992" fmla="*/ 7793 h 1027421"/>
                    <a:gd name="connsiteX993" fmla="*/ 407571 w 1596079"/>
                    <a:gd name="connsiteY993" fmla="*/ 0 h 1027421"/>
                    <a:gd name="connsiteX994" fmla="*/ 407571 w 1596079"/>
                    <a:gd name="connsiteY994" fmla="*/ 0 h 1027421"/>
                    <a:gd name="connsiteX995" fmla="*/ 415364 w 1596079"/>
                    <a:gd name="connsiteY995" fmla="*/ 7793 h 1027421"/>
                    <a:gd name="connsiteX996" fmla="*/ 415364 w 1596079"/>
                    <a:gd name="connsiteY996" fmla="*/ 7793 h 1027421"/>
                    <a:gd name="connsiteX997" fmla="*/ 407571 w 1596079"/>
                    <a:gd name="connsiteY997" fmla="*/ 15586 h 1027421"/>
                    <a:gd name="connsiteX998" fmla="*/ 407571 w 1596079"/>
                    <a:gd name="connsiteY998" fmla="*/ 15586 h 1027421"/>
                    <a:gd name="connsiteX999" fmla="*/ 399777 w 1596079"/>
                    <a:gd name="connsiteY999" fmla="*/ 7793 h 1027421"/>
                    <a:gd name="connsiteX1000" fmla="*/ 360650 w 1596079"/>
                    <a:gd name="connsiteY1000" fmla="*/ 7793 h 1027421"/>
                    <a:gd name="connsiteX1001" fmla="*/ 368444 w 1596079"/>
                    <a:gd name="connsiteY1001" fmla="*/ 0 h 1027421"/>
                    <a:gd name="connsiteX1002" fmla="*/ 368444 w 1596079"/>
                    <a:gd name="connsiteY1002" fmla="*/ 0 h 1027421"/>
                    <a:gd name="connsiteX1003" fmla="*/ 376237 w 1596079"/>
                    <a:gd name="connsiteY1003" fmla="*/ 7793 h 1027421"/>
                    <a:gd name="connsiteX1004" fmla="*/ 376237 w 1596079"/>
                    <a:gd name="connsiteY1004" fmla="*/ 7793 h 1027421"/>
                    <a:gd name="connsiteX1005" fmla="*/ 368444 w 1596079"/>
                    <a:gd name="connsiteY1005" fmla="*/ 15586 h 1027421"/>
                    <a:gd name="connsiteX1006" fmla="*/ 368444 w 1596079"/>
                    <a:gd name="connsiteY1006" fmla="*/ 15586 h 1027421"/>
                    <a:gd name="connsiteX1007" fmla="*/ 360650 w 1596079"/>
                    <a:gd name="connsiteY1007" fmla="*/ 7793 h 1027421"/>
                    <a:gd name="connsiteX1008" fmla="*/ 321524 w 1596079"/>
                    <a:gd name="connsiteY1008" fmla="*/ 7793 h 1027421"/>
                    <a:gd name="connsiteX1009" fmla="*/ 329317 w 1596079"/>
                    <a:gd name="connsiteY1009" fmla="*/ 0 h 1027421"/>
                    <a:gd name="connsiteX1010" fmla="*/ 329317 w 1596079"/>
                    <a:gd name="connsiteY1010" fmla="*/ 0 h 1027421"/>
                    <a:gd name="connsiteX1011" fmla="*/ 337110 w 1596079"/>
                    <a:gd name="connsiteY1011" fmla="*/ 7793 h 1027421"/>
                    <a:gd name="connsiteX1012" fmla="*/ 337110 w 1596079"/>
                    <a:gd name="connsiteY1012" fmla="*/ 7793 h 1027421"/>
                    <a:gd name="connsiteX1013" fmla="*/ 329317 w 1596079"/>
                    <a:gd name="connsiteY1013" fmla="*/ 15586 h 1027421"/>
                    <a:gd name="connsiteX1014" fmla="*/ 329317 w 1596079"/>
                    <a:gd name="connsiteY1014" fmla="*/ 15586 h 1027421"/>
                    <a:gd name="connsiteX1015" fmla="*/ 321524 w 1596079"/>
                    <a:gd name="connsiteY1015" fmla="*/ 7793 h 1027421"/>
                    <a:gd name="connsiteX1016" fmla="*/ 282397 w 1596079"/>
                    <a:gd name="connsiteY1016" fmla="*/ 7793 h 1027421"/>
                    <a:gd name="connsiteX1017" fmla="*/ 290190 w 1596079"/>
                    <a:gd name="connsiteY1017" fmla="*/ 0 h 1027421"/>
                    <a:gd name="connsiteX1018" fmla="*/ 290190 w 1596079"/>
                    <a:gd name="connsiteY1018" fmla="*/ 0 h 1027421"/>
                    <a:gd name="connsiteX1019" fmla="*/ 297983 w 1596079"/>
                    <a:gd name="connsiteY1019" fmla="*/ 7793 h 1027421"/>
                    <a:gd name="connsiteX1020" fmla="*/ 297983 w 1596079"/>
                    <a:gd name="connsiteY1020" fmla="*/ 7793 h 1027421"/>
                    <a:gd name="connsiteX1021" fmla="*/ 290190 w 1596079"/>
                    <a:gd name="connsiteY1021" fmla="*/ 15586 h 1027421"/>
                    <a:gd name="connsiteX1022" fmla="*/ 290190 w 1596079"/>
                    <a:gd name="connsiteY1022" fmla="*/ 15586 h 1027421"/>
                    <a:gd name="connsiteX1023" fmla="*/ 282397 w 1596079"/>
                    <a:gd name="connsiteY1023" fmla="*/ 7793 h 1027421"/>
                    <a:gd name="connsiteX1024" fmla="*/ 243270 w 1596079"/>
                    <a:gd name="connsiteY1024" fmla="*/ 7793 h 1027421"/>
                    <a:gd name="connsiteX1025" fmla="*/ 251063 w 1596079"/>
                    <a:gd name="connsiteY1025" fmla="*/ 0 h 1027421"/>
                    <a:gd name="connsiteX1026" fmla="*/ 251063 w 1596079"/>
                    <a:gd name="connsiteY1026" fmla="*/ 0 h 1027421"/>
                    <a:gd name="connsiteX1027" fmla="*/ 258856 w 1596079"/>
                    <a:gd name="connsiteY1027" fmla="*/ 7793 h 1027421"/>
                    <a:gd name="connsiteX1028" fmla="*/ 258856 w 1596079"/>
                    <a:gd name="connsiteY1028" fmla="*/ 7793 h 1027421"/>
                    <a:gd name="connsiteX1029" fmla="*/ 251063 w 1596079"/>
                    <a:gd name="connsiteY1029" fmla="*/ 15586 h 1027421"/>
                    <a:gd name="connsiteX1030" fmla="*/ 251063 w 1596079"/>
                    <a:gd name="connsiteY1030" fmla="*/ 15586 h 1027421"/>
                    <a:gd name="connsiteX1031" fmla="*/ 243270 w 1596079"/>
                    <a:gd name="connsiteY1031" fmla="*/ 7793 h 1027421"/>
                    <a:gd name="connsiteX1032" fmla="*/ 204143 w 1596079"/>
                    <a:gd name="connsiteY1032" fmla="*/ 7793 h 1027421"/>
                    <a:gd name="connsiteX1033" fmla="*/ 211936 w 1596079"/>
                    <a:gd name="connsiteY1033" fmla="*/ 0 h 1027421"/>
                    <a:gd name="connsiteX1034" fmla="*/ 211936 w 1596079"/>
                    <a:gd name="connsiteY1034" fmla="*/ 0 h 1027421"/>
                    <a:gd name="connsiteX1035" fmla="*/ 219730 w 1596079"/>
                    <a:gd name="connsiteY1035" fmla="*/ 7793 h 1027421"/>
                    <a:gd name="connsiteX1036" fmla="*/ 219730 w 1596079"/>
                    <a:gd name="connsiteY1036" fmla="*/ 7793 h 1027421"/>
                    <a:gd name="connsiteX1037" fmla="*/ 211936 w 1596079"/>
                    <a:gd name="connsiteY1037" fmla="*/ 15586 h 1027421"/>
                    <a:gd name="connsiteX1038" fmla="*/ 211936 w 1596079"/>
                    <a:gd name="connsiteY1038" fmla="*/ 15586 h 1027421"/>
                    <a:gd name="connsiteX1039" fmla="*/ 204143 w 1596079"/>
                    <a:gd name="connsiteY1039" fmla="*/ 7793 h 1027421"/>
                    <a:gd name="connsiteX1040" fmla="*/ 165016 w 1596079"/>
                    <a:gd name="connsiteY1040" fmla="*/ 7793 h 1027421"/>
                    <a:gd name="connsiteX1041" fmla="*/ 172809 w 1596079"/>
                    <a:gd name="connsiteY1041" fmla="*/ 0 h 1027421"/>
                    <a:gd name="connsiteX1042" fmla="*/ 172809 w 1596079"/>
                    <a:gd name="connsiteY1042" fmla="*/ 0 h 1027421"/>
                    <a:gd name="connsiteX1043" fmla="*/ 180603 w 1596079"/>
                    <a:gd name="connsiteY1043" fmla="*/ 7793 h 1027421"/>
                    <a:gd name="connsiteX1044" fmla="*/ 180603 w 1596079"/>
                    <a:gd name="connsiteY1044" fmla="*/ 7793 h 1027421"/>
                    <a:gd name="connsiteX1045" fmla="*/ 172809 w 1596079"/>
                    <a:gd name="connsiteY1045" fmla="*/ 15586 h 1027421"/>
                    <a:gd name="connsiteX1046" fmla="*/ 172809 w 1596079"/>
                    <a:gd name="connsiteY1046" fmla="*/ 15586 h 1027421"/>
                    <a:gd name="connsiteX1047" fmla="*/ 165016 w 1596079"/>
                    <a:gd name="connsiteY1047" fmla="*/ 7793 h 1027421"/>
                    <a:gd name="connsiteX1048" fmla="*/ 125889 w 1596079"/>
                    <a:gd name="connsiteY1048" fmla="*/ 7793 h 1027421"/>
                    <a:gd name="connsiteX1049" fmla="*/ 133682 w 1596079"/>
                    <a:gd name="connsiteY1049" fmla="*/ 0 h 1027421"/>
                    <a:gd name="connsiteX1050" fmla="*/ 133682 w 1596079"/>
                    <a:gd name="connsiteY1050" fmla="*/ 0 h 1027421"/>
                    <a:gd name="connsiteX1051" fmla="*/ 141476 w 1596079"/>
                    <a:gd name="connsiteY1051" fmla="*/ 7793 h 1027421"/>
                    <a:gd name="connsiteX1052" fmla="*/ 141476 w 1596079"/>
                    <a:gd name="connsiteY1052" fmla="*/ 7793 h 1027421"/>
                    <a:gd name="connsiteX1053" fmla="*/ 133682 w 1596079"/>
                    <a:gd name="connsiteY1053" fmla="*/ 15586 h 1027421"/>
                    <a:gd name="connsiteX1054" fmla="*/ 133682 w 1596079"/>
                    <a:gd name="connsiteY1054" fmla="*/ 15586 h 1027421"/>
                    <a:gd name="connsiteX1055" fmla="*/ 125889 w 1596079"/>
                    <a:gd name="connsiteY1055" fmla="*/ 7793 h 1027421"/>
                    <a:gd name="connsiteX1056" fmla="*/ 86762 w 1596079"/>
                    <a:gd name="connsiteY1056" fmla="*/ 7793 h 1027421"/>
                    <a:gd name="connsiteX1057" fmla="*/ 94556 w 1596079"/>
                    <a:gd name="connsiteY1057" fmla="*/ 0 h 1027421"/>
                    <a:gd name="connsiteX1058" fmla="*/ 94556 w 1596079"/>
                    <a:gd name="connsiteY1058" fmla="*/ 0 h 1027421"/>
                    <a:gd name="connsiteX1059" fmla="*/ 102349 w 1596079"/>
                    <a:gd name="connsiteY1059" fmla="*/ 7793 h 1027421"/>
                    <a:gd name="connsiteX1060" fmla="*/ 102349 w 1596079"/>
                    <a:gd name="connsiteY1060" fmla="*/ 7793 h 1027421"/>
                    <a:gd name="connsiteX1061" fmla="*/ 94556 w 1596079"/>
                    <a:gd name="connsiteY1061" fmla="*/ 15586 h 1027421"/>
                    <a:gd name="connsiteX1062" fmla="*/ 94556 w 1596079"/>
                    <a:gd name="connsiteY1062" fmla="*/ 15586 h 1027421"/>
                    <a:gd name="connsiteX1063" fmla="*/ 86762 w 1596079"/>
                    <a:gd name="connsiteY1063" fmla="*/ 7793 h 10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Lst>
                  <a:rect l="l" t="t" r="r" b="b"/>
                  <a:pathLst>
                    <a:path w="1596079" h="1027421">
                      <a:moveTo>
                        <a:pt x="1382368" y="1026940"/>
                      </a:moveTo>
                      <a:cubicBezTo>
                        <a:pt x="1378271" y="1025333"/>
                        <a:pt x="1376342" y="1020753"/>
                        <a:pt x="1377949" y="1016736"/>
                      </a:cubicBezTo>
                      <a:lnTo>
                        <a:pt x="1377949" y="1016736"/>
                      </a:lnTo>
                      <a:cubicBezTo>
                        <a:pt x="1379556" y="1012639"/>
                        <a:pt x="1384136" y="1010711"/>
                        <a:pt x="1388153" y="1012317"/>
                      </a:cubicBezTo>
                      <a:lnTo>
                        <a:pt x="1388153" y="1012317"/>
                      </a:lnTo>
                      <a:cubicBezTo>
                        <a:pt x="1392170" y="1013924"/>
                        <a:pt x="1394098" y="1018504"/>
                        <a:pt x="1392572" y="1022521"/>
                      </a:cubicBezTo>
                      <a:lnTo>
                        <a:pt x="1392572" y="1022521"/>
                      </a:lnTo>
                      <a:cubicBezTo>
                        <a:pt x="1391286" y="1025574"/>
                        <a:pt x="1388394" y="1027422"/>
                        <a:pt x="1385261" y="1027422"/>
                      </a:cubicBezTo>
                      <a:lnTo>
                        <a:pt x="1385261" y="1027422"/>
                      </a:lnTo>
                      <a:cubicBezTo>
                        <a:pt x="1384297" y="1027422"/>
                        <a:pt x="1383332" y="1027261"/>
                        <a:pt x="1382368" y="1026859"/>
                      </a:cubicBezTo>
                      <a:close/>
                      <a:moveTo>
                        <a:pt x="1345973" y="1012398"/>
                      </a:moveTo>
                      <a:cubicBezTo>
                        <a:pt x="1341956" y="1010791"/>
                        <a:pt x="1340028" y="1006211"/>
                        <a:pt x="1341635" y="1002194"/>
                      </a:cubicBezTo>
                      <a:lnTo>
                        <a:pt x="1341635" y="1002194"/>
                      </a:lnTo>
                      <a:cubicBezTo>
                        <a:pt x="1343241" y="998177"/>
                        <a:pt x="1347740" y="996249"/>
                        <a:pt x="1351838" y="997775"/>
                      </a:cubicBezTo>
                      <a:lnTo>
                        <a:pt x="1351838" y="997775"/>
                      </a:lnTo>
                      <a:cubicBezTo>
                        <a:pt x="1355855" y="999382"/>
                        <a:pt x="1357783" y="1003962"/>
                        <a:pt x="1356177" y="1007979"/>
                      </a:cubicBezTo>
                      <a:lnTo>
                        <a:pt x="1356177" y="1007979"/>
                      </a:lnTo>
                      <a:cubicBezTo>
                        <a:pt x="1354971" y="1011032"/>
                        <a:pt x="1351999" y="1012880"/>
                        <a:pt x="1348946" y="1012880"/>
                      </a:cubicBezTo>
                      <a:lnTo>
                        <a:pt x="1348946" y="1012880"/>
                      </a:lnTo>
                      <a:cubicBezTo>
                        <a:pt x="1347901" y="1012880"/>
                        <a:pt x="1347017" y="1012719"/>
                        <a:pt x="1345973" y="1012317"/>
                      </a:cubicBezTo>
                      <a:close/>
                      <a:moveTo>
                        <a:pt x="1402534" y="1003801"/>
                      </a:moveTo>
                      <a:cubicBezTo>
                        <a:pt x="1398436" y="1002274"/>
                        <a:pt x="1396508" y="997695"/>
                        <a:pt x="1398035" y="993678"/>
                      </a:cubicBezTo>
                      <a:lnTo>
                        <a:pt x="1398035" y="993678"/>
                      </a:lnTo>
                      <a:cubicBezTo>
                        <a:pt x="1399561" y="989580"/>
                        <a:pt x="1404141" y="987572"/>
                        <a:pt x="1408239" y="989179"/>
                      </a:cubicBezTo>
                      <a:lnTo>
                        <a:pt x="1408239" y="989179"/>
                      </a:lnTo>
                      <a:cubicBezTo>
                        <a:pt x="1412256" y="990705"/>
                        <a:pt x="1414264" y="995285"/>
                        <a:pt x="1412657" y="999382"/>
                      </a:cubicBezTo>
                      <a:lnTo>
                        <a:pt x="1412657" y="999382"/>
                      </a:lnTo>
                      <a:cubicBezTo>
                        <a:pt x="1411452" y="1002435"/>
                        <a:pt x="1408479" y="1004363"/>
                        <a:pt x="1405346" y="1004363"/>
                      </a:cubicBezTo>
                      <a:lnTo>
                        <a:pt x="1405346" y="1004363"/>
                      </a:lnTo>
                      <a:cubicBezTo>
                        <a:pt x="1404382" y="1004363"/>
                        <a:pt x="1403498" y="1004122"/>
                        <a:pt x="1402534" y="1003801"/>
                      </a:cubicBezTo>
                      <a:close/>
                      <a:moveTo>
                        <a:pt x="1309658" y="997856"/>
                      </a:moveTo>
                      <a:cubicBezTo>
                        <a:pt x="1305641" y="996249"/>
                        <a:pt x="1303713" y="991669"/>
                        <a:pt x="1305320" y="987652"/>
                      </a:cubicBezTo>
                      <a:lnTo>
                        <a:pt x="1305320" y="987652"/>
                      </a:lnTo>
                      <a:cubicBezTo>
                        <a:pt x="1306846" y="983635"/>
                        <a:pt x="1311426" y="981707"/>
                        <a:pt x="1315523" y="983233"/>
                      </a:cubicBezTo>
                      <a:lnTo>
                        <a:pt x="1315523" y="983233"/>
                      </a:lnTo>
                      <a:cubicBezTo>
                        <a:pt x="1319540" y="984840"/>
                        <a:pt x="1321469" y="989420"/>
                        <a:pt x="1319862" y="993437"/>
                      </a:cubicBezTo>
                      <a:lnTo>
                        <a:pt x="1319862" y="993437"/>
                      </a:lnTo>
                      <a:cubicBezTo>
                        <a:pt x="1318576" y="996490"/>
                        <a:pt x="1315684" y="998338"/>
                        <a:pt x="1312550" y="998338"/>
                      </a:cubicBezTo>
                      <a:lnTo>
                        <a:pt x="1312550" y="998338"/>
                      </a:lnTo>
                      <a:cubicBezTo>
                        <a:pt x="1311586" y="998338"/>
                        <a:pt x="1310622" y="998177"/>
                        <a:pt x="1309658" y="997775"/>
                      </a:cubicBezTo>
                      <a:close/>
                      <a:moveTo>
                        <a:pt x="1273343" y="983314"/>
                      </a:moveTo>
                      <a:cubicBezTo>
                        <a:pt x="1269326" y="981626"/>
                        <a:pt x="1267398" y="977127"/>
                        <a:pt x="1268924" y="973110"/>
                      </a:cubicBezTo>
                      <a:lnTo>
                        <a:pt x="1268924" y="973110"/>
                      </a:lnTo>
                      <a:cubicBezTo>
                        <a:pt x="1270531" y="969093"/>
                        <a:pt x="1275111" y="967165"/>
                        <a:pt x="1279128" y="968772"/>
                      </a:cubicBezTo>
                      <a:lnTo>
                        <a:pt x="1279128" y="968772"/>
                      </a:lnTo>
                      <a:cubicBezTo>
                        <a:pt x="1283225" y="970378"/>
                        <a:pt x="1285154" y="974878"/>
                        <a:pt x="1283547" y="978975"/>
                      </a:cubicBezTo>
                      <a:lnTo>
                        <a:pt x="1283547" y="978975"/>
                      </a:lnTo>
                      <a:cubicBezTo>
                        <a:pt x="1282261" y="982028"/>
                        <a:pt x="1279369" y="983796"/>
                        <a:pt x="1276236" y="983796"/>
                      </a:cubicBezTo>
                      <a:lnTo>
                        <a:pt x="1276236" y="983796"/>
                      </a:lnTo>
                      <a:cubicBezTo>
                        <a:pt x="1275272" y="983796"/>
                        <a:pt x="1274307" y="983635"/>
                        <a:pt x="1273343" y="983233"/>
                      </a:cubicBezTo>
                      <a:close/>
                      <a:moveTo>
                        <a:pt x="1237028" y="968772"/>
                      </a:moveTo>
                      <a:cubicBezTo>
                        <a:pt x="1232931" y="967165"/>
                        <a:pt x="1231083" y="962666"/>
                        <a:pt x="1232610" y="958568"/>
                      </a:cubicBezTo>
                      <a:lnTo>
                        <a:pt x="1232610" y="958568"/>
                      </a:lnTo>
                      <a:cubicBezTo>
                        <a:pt x="1234216" y="954551"/>
                        <a:pt x="1238796" y="952623"/>
                        <a:pt x="1242813" y="954230"/>
                      </a:cubicBezTo>
                      <a:lnTo>
                        <a:pt x="1242813" y="954230"/>
                      </a:lnTo>
                      <a:cubicBezTo>
                        <a:pt x="1246910" y="955836"/>
                        <a:pt x="1248758" y="960336"/>
                        <a:pt x="1247232" y="964433"/>
                      </a:cubicBezTo>
                      <a:lnTo>
                        <a:pt x="1247232" y="964433"/>
                      </a:lnTo>
                      <a:cubicBezTo>
                        <a:pt x="1245946" y="967486"/>
                        <a:pt x="1243054" y="969254"/>
                        <a:pt x="1239921" y="969254"/>
                      </a:cubicBezTo>
                      <a:lnTo>
                        <a:pt x="1239921" y="969254"/>
                      </a:lnTo>
                      <a:cubicBezTo>
                        <a:pt x="1238957" y="969254"/>
                        <a:pt x="1237992" y="969093"/>
                        <a:pt x="1237028" y="968691"/>
                      </a:cubicBezTo>
                      <a:close/>
                      <a:moveTo>
                        <a:pt x="1416514" y="967245"/>
                      </a:moveTo>
                      <a:cubicBezTo>
                        <a:pt x="1412417" y="965719"/>
                        <a:pt x="1410408" y="961219"/>
                        <a:pt x="1411934" y="957122"/>
                      </a:cubicBezTo>
                      <a:lnTo>
                        <a:pt x="1411934" y="957122"/>
                      </a:lnTo>
                      <a:cubicBezTo>
                        <a:pt x="1413461" y="953024"/>
                        <a:pt x="1417960" y="951016"/>
                        <a:pt x="1422057" y="952542"/>
                      </a:cubicBezTo>
                      <a:lnTo>
                        <a:pt x="1422057" y="952542"/>
                      </a:lnTo>
                      <a:cubicBezTo>
                        <a:pt x="1426074" y="954069"/>
                        <a:pt x="1428163" y="958568"/>
                        <a:pt x="1426637" y="962666"/>
                      </a:cubicBezTo>
                      <a:lnTo>
                        <a:pt x="1426637" y="962666"/>
                      </a:lnTo>
                      <a:cubicBezTo>
                        <a:pt x="1425432" y="965799"/>
                        <a:pt x="1422379" y="967727"/>
                        <a:pt x="1419245" y="967727"/>
                      </a:cubicBezTo>
                      <a:lnTo>
                        <a:pt x="1419245" y="967727"/>
                      </a:lnTo>
                      <a:cubicBezTo>
                        <a:pt x="1418281" y="967727"/>
                        <a:pt x="1417478" y="967566"/>
                        <a:pt x="1416514" y="967245"/>
                      </a:cubicBezTo>
                      <a:close/>
                      <a:moveTo>
                        <a:pt x="1200713" y="954149"/>
                      </a:moveTo>
                      <a:cubicBezTo>
                        <a:pt x="1196696" y="952542"/>
                        <a:pt x="1194688" y="948043"/>
                        <a:pt x="1196295" y="943946"/>
                      </a:cubicBezTo>
                      <a:lnTo>
                        <a:pt x="1196295" y="943946"/>
                      </a:lnTo>
                      <a:cubicBezTo>
                        <a:pt x="1197902" y="939929"/>
                        <a:pt x="1202481" y="938000"/>
                        <a:pt x="1206498" y="939607"/>
                      </a:cubicBezTo>
                      <a:lnTo>
                        <a:pt x="1206498" y="939607"/>
                      </a:lnTo>
                      <a:cubicBezTo>
                        <a:pt x="1210515" y="941214"/>
                        <a:pt x="1212444" y="945794"/>
                        <a:pt x="1210917" y="949811"/>
                      </a:cubicBezTo>
                      <a:lnTo>
                        <a:pt x="1210917" y="949811"/>
                      </a:lnTo>
                      <a:cubicBezTo>
                        <a:pt x="1209631" y="952864"/>
                        <a:pt x="1206739" y="954712"/>
                        <a:pt x="1203606" y="954712"/>
                      </a:cubicBezTo>
                      <a:lnTo>
                        <a:pt x="1203606" y="954712"/>
                      </a:lnTo>
                      <a:cubicBezTo>
                        <a:pt x="1202561" y="954712"/>
                        <a:pt x="1201677" y="954471"/>
                        <a:pt x="1200713" y="954069"/>
                      </a:cubicBezTo>
                      <a:close/>
                      <a:moveTo>
                        <a:pt x="1164318" y="939688"/>
                      </a:moveTo>
                      <a:cubicBezTo>
                        <a:pt x="1160301" y="938081"/>
                        <a:pt x="1158453" y="933501"/>
                        <a:pt x="1159980" y="929484"/>
                      </a:cubicBezTo>
                      <a:lnTo>
                        <a:pt x="1159980" y="929484"/>
                      </a:lnTo>
                      <a:cubicBezTo>
                        <a:pt x="1161586" y="925386"/>
                        <a:pt x="1166166" y="923458"/>
                        <a:pt x="1170183" y="925065"/>
                      </a:cubicBezTo>
                      <a:lnTo>
                        <a:pt x="1170183" y="925065"/>
                      </a:lnTo>
                      <a:cubicBezTo>
                        <a:pt x="1174200" y="926672"/>
                        <a:pt x="1176128" y="931252"/>
                        <a:pt x="1174522" y="935269"/>
                      </a:cubicBezTo>
                      <a:lnTo>
                        <a:pt x="1174522" y="935269"/>
                      </a:lnTo>
                      <a:cubicBezTo>
                        <a:pt x="1173317" y="938322"/>
                        <a:pt x="1170344" y="940170"/>
                        <a:pt x="1167291" y="940170"/>
                      </a:cubicBezTo>
                      <a:lnTo>
                        <a:pt x="1167291" y="940170"/>
                      </a:lnTo>
                      <a:cubicBezTo>
                        <a:pt x="1166247" y="940170"/>
                        <a:pt x="1165363" y="939929"/>
                        <a:pt x="1164318" y="939607"/>
                      </a:cubicBezTo>
                      <a:close/>
                      <a:moveTo>
                        <a:pt x="1430012" y="930448"/>
                      </a:moveTo>
                      <a:cubicBezTo>
                        <a:pt x="1425914" y="928922"/>
                        <a:pt x="1423825" y="924503"/>
                        <a:pt x="1425271" y="920405"/>
                      </a:cubicBezTo>
                      <a:lnTo>
                        <a:pt x="1425271" y="920405"/>
                      </a:lnTo>
                      <a:cubicBezTo>
                        <a:pt x="1426717" y="916308"/>
                        <a:pt x="1431216" y="914219"/>
                        <a:pt x="1435314" y="915665"/>
                      </a:cubicBezTo>
                      <a:lnTo>
                        <a:pt x="1435314" y="915665"/>
                      </a:lnTo>
                      <a:cubicBezTo>
                        <a:pt x="1439412" y="917192"/>
                        <a:pt x="1441501" y="921611"/>
                        <a:pt x="1439974" y="925708"/>
                      </a:cubicBezTo>
                      <a:lnTo>
                        <a:pt x="1439974" y="925708"/>
                      </a:lnTo>
                      <a:cubicBezTo>
                        <a:pt x="1438849" y="928922"/>
                        <a:pt x="1435796" y="930930"/>
                        <a:pt x="1432582" y="930930"/>
                      </a:cubicBezTo>
                      <a:lnTo>
                        <a:pt x="1432582" y="930930"/>
                      </a:lnTo>
                      <a:cubicBezTo>
                        <a:pt x="1431698" y="930930"/>
                        <a:pt x="1430895" y="930770"/>
                        <a:pt x="1430012" y="930448"/>
                      </a:cubicBezTo>
                      <a:close/>
                      <a:moveTo>
                        <a:pt x="1128003" y="925145"/>
                      </a:moveTo>
                      <a:cubicBezTo>
                        <a:pt x="1123906" y="923539"/>
                        <a:pt x="1121978" y="918959"/>
                        <a:pt x="1123585" y="914942"/>
                      </a:cubicBezTo>
                      <a:lnTo>
                        <a:pt x="1123585" y="914942"/>
                      </a:lnTo>
                      <a:cubicBezTo>
                        <a:pt x="1125111" y="910844"/>
                        <a:pt x="1129691" y="908997"/>
                        <a:pt x="1133788" y="910523"/>
                      </a:cubicBezTo>
                      <a:lnTo>
                        <a:pt x="1133788" y="910523"/>
                      </a:lnTo>
                      <a:cubicBezTo>
                        <a:pt x="1137805" y="912050"/>
                        <a:pt x="1139734" y="916710"/>
                        <a:pt x="1138127" y="920727"/>
                      </a:cubicBezTo>
                      <a:lnTo>
                        <a:pt x="1138127" y="920727"/>
                      </a:lnTo>
                      <a:cubicBezTo>
                        <a:pt x="1136921" y="923780"/>
                        <a:pt x="1133949" y="925628"/>
                        <a:pt x="1130815" y="925628"/>
                      </a:cubicBezTo>
                      <a:lnTo>
                        <a:pt x="1130815" y="925628"/>
                      </a:lnTo>
                      <a:cubicBezTo>
                        <a:pt x="1129851" y="925628"/>
                        <a:pt x="1128967" y="925467"/>
                        <a:pt x="1128003" y="925065"/>
                      </a:cubicBezTo>
                      <a:close/>
                      <a:moveTo>
                        <a:pt x="1091608" y="910603"/>
                      </a:moveTo>
                      <a:cubicBezTo>
                        <a:pt x="1087591" y="908997"/>
                        <a:pt x="1085663" y="904417"/>
                        <a:pt x="1087270" y="900400"/>
                      </a:cubicBezTo>
                      <a:lnTo>
                        <a:pt x="1087270" y="900400"/>
                      </a:lnTo>
                      <a:cubicBezTo>
                        <a:pt x="1088876" y="896383"/>
                        <a:pt x="1093376" y="894455"/>
                        <a:pt x="1097393" y="895981"/>
                      </a:cubicBezTo>
                      <a:lnTo>
                        <a:pt x="1097393" y="895981"/>
                      </a:lnTo>
                      <a:cubicBezTo>
                        <a:pt x="1101490" y="897588"/>
                        <a:pt x="1103418" y="902168"/>
                        <a:pt x="1101812" y="906185"/>
                      </a:cubicBezTo>
                      <a:lnTo>
                        <a:pt x="1101812" y="906185"/>
                      </a:lnTo>
                      <a:cubicBezTo>
                        <a:pt x="1100526" y="909238"/>
                        <a:pt x="1097634" y="911085"/>
                        <a:pt x="1094501" y="911085"/>
                      </a:cubicBezTo>
                      <a:lnTo>
                        <a:pt x="1094501" y="911085"/>
                      </a:lnTo>
                      <a:cubicBezTo>
                        <a:pt x="1093537" y="911085"/>
                        <a:pt x="1092572" y="910925"/>
                        <a:pt x="1091608" y="910523"/>
                      </a:cubicBezTo>
                      <a:close/>
                      <a:moveTo>
                        <a:pt x="1055293" y="896061"/>
                      </a:moveTo>
                      <a:cubicBezTo>
                        <a:pt x="1051276" y="894455"/>
                        <a:pt x="1049348" y="889875"/>
                        <a:pt x="1050875" y="885858"/>
                      </a:cubicBezTo>
                      <a:lnTo>
                        <a:pt x="1050875" y="885858"/>
                      </a:lnTo>
                      <a:cubicBezTo>
                        <a:pt x="1052481" y="881841"/>
                        <a:pt x="1057061" y="879913"/>
                        <a:pt x="1061078" y="881439"/>
                      </a:cubicBezTo>
                      <a:lnTo>
                        <a:pt x="1061078" y="881439"/>
                      </a:lnTo>
                      <a:cubicBezTo>
                        <a:pt x="1065175" y="883046"/>
                        <a:pt x="1067023" y="887626"/>
                        <a:pt x="1065497" y="891643"/>
                      </a:cubicBezTo>
                      <a:lnTo>
                        <a:pt x="1065497" y="891643"/>
                      </a:lnTo>
                      <a:cubicBezTo>
                        <a:pt x="1064211" y="894696"/>
                        <a:pt x="1061319" y="896543"/>
                        <a:pt x="1058186" y="896543"/>
                      </a:cubicBezTo>
                      <a:lnTo>
                        <a:pt x="1058186" y="896543"/>
                      </a:lnTo>
                      <a:cubicBezTo>
                        <a:pt x="1057221" y="896543"/>
                        <a:pt x="1056257" y="896383"/>
                        <a:pt x="1055293" y="895981"/>
                      </a:cubicBezTo>
                      <a:close/>
                      <a:moveTo>
                        <a:pt x="1442947" y="893571"/>
                      </a:moveTo>
                      <a:cubicBezTo>
                        <a:pt x="1438769" y="892125"/>
                        <a:pt x="1436599" y="887706"/>
                        <a:pt x="1438046" y="883608"/>
                      </a:cubicBezTo>
                      <a:lnTo>
                        <a:pt x="1438046" y="883608"/>
                      </a:lnTo>
                      <a:cubicBezTo>
                        <a:pt x="1439492" y="879511"/>
                        <a:pt x="1443830" y="877342"/>
                        <a:pt x="1448008" y="878707"/>
                      </a:cubicBezTo>
                      <a:lnTo>
                        <a:pt x="1448008" y="878707"/>
                      </a:lnTo>
                      <a:cubicBezTo>
                        <a:pt x="1452106" y="880154"/>
                        <a:pt x="1454275" y="884492"/>
                        <a:pt x="1452909" y="888670"/>
                      </a:cubicBezTo>
                      <a:lnTo>
                        <a:pt x="1452909" y="888670"/>
                      </a:lnTo>
                      <a:cubicBezTo>
                        <a:pt x="1451704" y="891964"/>
                        <a:pt x="1448651" y="893973"/>
                        <a:pt x="1445437" y="893973"/>
                      </a:cubicBezTo>
                      <a:lnTo>
                        <a:pt x="1445437" y="893973"/>
                      </a:lnTo>
                      <a:cubicBezTo>
                        <a:pt x="1444554" y="893973"/>
                        <a:pt x="1443669" y="893812"/>
                        <a:pt x="1442947" y="893571"/>
                      </a:cubicBezTo>
                      <a:close/>
                      <a:moveTo>
                        <a:pt x="1018978" y="881519"/>
                      </a:moveTo>
                      <a:cubicBezTo>
                        <a:pt x="1014881" y="879913"/>
                        <a:pt x="1013033" y="875333"/>
                        <a:pt x="1014560" y="871316"/>
                      </a:cubicBezTo>
                      <a:lnTo>
                        <a:pt x="1014560" y="871316"/>
                      </a:lnTo>
                      <a:cubicBezTo>
                        <a:pt x="1016166" y="867299"/>
                        <a:pt x="1020746" y="865371"/>
                        <a:pt x="1024763" y="866977"/>
                      </a:cubicBezTo>
                      <a:lnTo>
                        <a:pt x="1024763" y="866977"/>
                      </a:lnTo>
                      <a:cubicBezTo>
                        <a:pt x="1028780" y="868584"/>
                        <a:pt x="1030708" y="873084"/>
                        <a:pt x="1029182" y="877101"/>
                      </a:cubicBezTo>
                      <a:lnTo>
                        <a:pt x="1029182" y="877101"/>
                      </a:lnTo>
                      <a:cubicBezTo>
                        <a:pt x="1027896" y="880234"/>
                        <a:pt x="1025004" y="882001"/>
                        <a:pt x="1021870" y="882001"/>
                      </a:cubicBezTo>
                      <a:lnTo>
                        <a:pt x="1021870" y="882001"/>
                      </a:lnTo>
                      <a:cubicBezTo>
                        <a:pt x="1020826" y="882001"/>
                        <a:pt x="1019942" y="881841"/>
                        <a:pt x="1018978" y="881439"/>
                      </a:cubicBezTo>
                      <a:close/>
                      <a:moveTo>
                        <a:pt x="982663" y="866977"/>
                      </a:moveTo>
                      <a:cubicBezTo>
                        <a:pt x="978566" y="865371"/>
                        <a:pt x="976638" y="860871"/>
                        <a:pt x="978244" y="856774"/>
                      </a:cubicBezTo>
                      <a:lnTo>
                        <a:pt x="978244" y="856774"/>
                      </a:lnTo>
                      <a:cubicBezTo>
                        <a:pt x="979851" y="852757"/>
                        <a:pt x="984431" y="850828"/>
                        <a:pt x="988448" y="852435"/>
                      </a:cubicBezTo>
                      <a:lnTo>
                        <a:pt x="988448" y="852435"/>
                      </a:lnTo>
                      <a:cubicBezTo>
                        <a:pt x="992465" y="854042"/>
                        <a:pt x="994393" y="858542"/>
                        <a:pt x="992867" y="862639"/>
                      </a:cubicBezTo>
                      <a:lnTo>
                        <a:pt x="992867" y="862639"/>
                      </a:lnTo>
                      <a:cubicBezTo>
                        <a:pt x="991582" y="865692"/>
                        <a:pt x="988609" y="867459"/>
                        <a:pt x="985556" y="867459"/>
                      </a:cubicBezTo>
                      <a:lnTo>
                        <a:pt x="985556" y="867459"/>
                      </a:lnTo>
                      <a:cubicBezTo>
                        <a:pt x="984511" y="867459"/>
                        <a:pt x="983627" y="867299"/>
                        <a:pt x="982663" y="866897"/>
                      </a:cubicBezTo>
                      <a:close/>
                      <a:moveTo>
                        <a:pt x="1455400" y="856372"/>
                      </a:moveTo>
                      <a:cubicBezTo>
                        <a:pt x="1451222" y="855006"/>
                        <a:pt x="1448972" y="850668"/>
                        <a:pt x="1450338" y="846490"/>
                      </a:cubicBezTo>
                      <a:lnTo>
                        <a:pt x="1450338" y="846490"/>
                      </a:lnTo>
                      <a:cubicBezTo>
                        <a:pt x="1451704" y="842312"/>
                        <a:pt x="1456123" y="840143"/>
                        <a:pt x="1460220" y="841509"/>
                      </a:cubicBezTo>
                      <a:lnTo>
                        <a:pt x="1460220" y="841509"/>
                      </a:lnTo>
                      <a:cubicBezTo>
                        <a:pt x="1464398" y="842875"/>
                        <a:pt x="1466567" y="847213"/>
                        <a:pt x="1465282" y="851391"/>
                      </a:cubicBezTo>
                      <a:lnTo>
                        <a:pt x="1465282" y="851391"/>
                      </a:lnTo>
                      <a:cubicBezTo>
                        <a:pt x="1464157" y="854685"/>
                        <a:pt x="1461104" y="856774"/>
                        <a:pt x="1457729" y="856774"/>
                      </a:cubicBezTo>
                      <a:lnTo>
                        <a:pt x="1457729" y="856774"/>
                      </a:lnTo>
                      <a:cubicBezTo>
                        <a:pt x="1456926" y="856774"/>
                        <a:pt x="1456123" y="856613"/>
                        <a:pt x="1455400" y="856372"/>
                      </a:cubicBezTo>
                      <a:close/>
                      <a:moveTo>
                        <a:pt x="946268" y="852435"/>
                      </a:moveTo>
                      <a:cubicBezTo>
                        <a:pt x="942251" y="850828"/>
                        <a:pt x="940323" y="846249"/>
                        <a:pt x="941930" y="842232"/>
                      </a:cubicBezTo>
                      <a:lnTo>
                        <a:pt x="941930" y="842232"/>
                      </a:lnTo>
                      <a:cubicBezTo>
                        <a:pt x="943456" y="838134"/>
                        <a:pt x="948116" y="836206"/>
                        <a:pt x="952133" y="837813"/>
                      </a:cubicBezTo>
                      <a:lnTo>
                        <a:pt x="952133" y="837813"/>
                      </a:lnTo>
                      <a:cubicBezTo>
                        <a:pt x="956150" y="839340"/>
                        <a:pt x="958078" y="843919"/>
                        <a:pt x="956472" y="848017"/>
                      </a:cubicBezTo>
                      <a:lnTo>
                        <a:pt x="956472" y="848017"/>
                      </a:lnTo>
                      <a:cubicBezTo>
                        <a:pt x="955267" y="851070"/>
                        <a:pt x="952294" y="852917"/>
                        <a:pt x="949160" y="852917"/>
                      </a:cubicBezTo>
                      <a:lnTo>
                        <a:pt x="949160" y="852917"/>
                      </a:lnTo>
                      <a:cubicBezTo>
                        <a:pt x="948196" y="852917"/>
                        <a:pt x="947313" y="852676"/>
                        <a:pt x="946268" y="852355"/>
                      </a:cubicBezTo>
                      <a:close/>
                      <a:moveTo>
                        <a:pt x="909953" y="837893"/>
                      </a:moveTo>
                      <a:cubicBezTo>
                        <a:pt x="905936" y="836286"/>
                        <a:pt x="904008" y="831707"/>
                        <a:pt x="905615" y="827690"/>
                      </a:cubicBezTo>
                      <a:lnTo>
                        <a:pt x="905615" y="827690"/>
                      </a:lnTo>
                      <a:cubicBezTo>
                        <a:pt x="907222" y="823592"/>
                        <a:pt x="911721" y="821745"/>
                        <a:pt x="915819" y="823271"/>
                      </a:cubicBezTo>
                      <a:lnTo>
                        <a:pt x="915819" y="823271"/>
                      </a:lnTo>
                      <a:cubicBezTo>
                        <a:pt x="919836" y="824878"/>
                        <a:pt x="921764" y="829458"/>
                        <a:pt x="920157" y="833475"/>
                      </a:cubicBezTo>
                      <a:lnTo>
                        <a:pt x="920157" y="833475"/>
                      </a:lnTo>
                      <a:cubicBezTo>
                        <a:pt x="918952" y="836528"/>
                        <a:pt x="915979" y="838375"/>
                        <a:pt x="912845" y="838375"/>
                      </a:cubicBezTo>
                      <a:lnTo>
                        <a:pt x="912845" y="838375"/>
                      </a:lnTo>
                      <a:cubicBezTo>
                        <a:pt x="911881" y="838375"/>
                        <a:pt x="910917" y="838215"/>
                        <a:pt x="909953" y="837813"/>
                      </a:cubicBezTo>
                      <a:close/>
                      <a:moveTo>
                        <a:pt x="873639" y="823351"/>
                      </a:moveTo>
                      <a:cubicBezTo>
                        <a:pt x="869622" y="821745"/>
                        <a:pt x="867693" y="817165"/>
                        <a:pt x="869219" y="813148"/>
                      </a:cubicBezTo>
                      <a:lnTo>
                        <a:pt x="869219" y="813148"/>
                      </a:lnTo>
                      <a:cubicBezTo>
                        <a:pt x="870826" y="809050"/>
                        <a:pt x="875406" y="807203"/>
                        <a:pt x="879504" y="808729"/>
                      </a:cubicBezTo>
                      <a:lnTo>
                        <a:pt x="879504" y="808729"/>
                      </a:lnTo>
                      <a:cubicBezTo>
                        <a:pt x="883521" y="810336"/>
                        <a:pt x="885449" y="814915"/>
                        <a:pt x="883842" y="818932"/>
                      </a:cubicBezTo>
                      <a:lnTo>
                        <a:pt x="883842" y="818932"/>
                      </a:lnTo>
                      <a:cubicBezTo>
                        <a:pt x="882637" y="821986"/>
                        <a:pt x="879664" y="823833"/>
                        <a:pt x="876531" y="823833"/>
                      </a:cubicBezTo>
                      <a:lnTo>
                        <a:pt x="876531" y="823833"/>
                      </a:lnTo>
                      <a:cubicBezTo>
                        <a:pt x="875567" y="823833"/>
                        <a:pt x="874603" y="823673"/>
                        <a:pt x="873639" y="823271"/>
                      </a:cubicBezTo>
                      <a:close/>
                      <a:moveTo>
                        <a:pt x="1467210" y="819013"/>
                      </a:moveTo>
                      <a:cubicBezTo>
                        <a:pt x="1463032" y="817727"/>
                        <a:pt x="1460702" y="813389"/>
                        <a:pt x="1462068" y="809211"/>
                      </a:cubicBezTo>
                      <a:lnTo>
                        <a:pt x="1462068" y="809211"/>
                      </a:lnTo>
                      <a:cubicBezTo>
                        <a:pt x="1463353" y="805033"/>
                        <a:pt x="1467692" y="802784"/>
                        <a:pt x="1471789" y="804069"/>
                      </a:cubicBezTo>
                      <a:lnTo>
                        <a:pt x="1471789" y="804069"/>
                      </a:lnTo>
                      <a:cubicBezTo>
                        <a:pt x="1475967" y="805355"/>
                        <a:pt x="1478297" y="809693"/>
                        <a:pt x="1477012" y="813871"/>
                      </a:cubicBezTo>
                      <a:lnTo>
                        <a:pt x="1477012" y="813871"/>
                      </a:lnTo>
                      <a:cubicBezTo>
                        <a:pt x="1475967" y="817245"/>
                        <a:pt x="1472834" y="819415"/>
                        <a:pt x="1469460" y="819415"/>
                      </a:cubicBezTo>
                      <a:lnTo>
                        <a:pt x="1469460" y="819415"/>
                      </a:lnTo>
                      <a:cubicBezTo>
                        <a:pt x="1468736" y="819415"/>
                        <a:pt x="1468014" y="819254"/>
                        <a:pt x="1467210" y="819013"/>
                      </a:cubicBezTo>
                      <a:close/>
                      <a:moveTo>
                        <a:pt x="837243" y="808729"/>
                      </a:moveTo>
                      <a:cubicBezTo>
                        <a:pt x="833226" y="807122"/>
                        <a:pt x="831298" y="802543"/>
                        <a:pt x="832824" y="798526"/>
                      </a:cubicBezTo>
                      <a:lnTo>
                        <a:pt x="832824" y="798526"/>
                      </a:lnTo>
                      <a:cubicBezTo>
                        <a:pt x="834431" y="794508"/>
                        <a:pt x="839011" y="792580"/>
                        <a:pt x="843028" y="794107"/>
                      </a:cubicBezTo>
                      <a:lnTo>
                        <a:pt x="843028" y="794107"/>
                      </a:lnTo>
                      <a:cubicBezTo>
                        <a:pt x="847045" y="795714"/>
                        <a:pt x="848973" y="800293"/>
                        <a:pt x="847447" y="804310"/>
                      </a:cubicBezTo>
                      <a:lnTo>
                        <a:pt x="847447" y="804310"/>
                      </a:lnTo>
                      <a:cubicBezTo>
                        <a:pt x="846161" y="807363"/>
                        <a:pt x="843269" y="809211"/>
                        <a:pt x="840135" y="809211"/>
                      </a:cubicBezTo>
                      <a:lnTo>
                        <a:pt x="840135" y="809211"/>
                      </a:lnTo>
                      <a:cubicBezTo>
                        <a:pt x="839171" y="809211"/>
                        <a:pt x="838207" y="809050"/>
                        <a:pt x="837243" y="808649"/>
                      </a:cubicBezTo>
                      <a:close/>
                      <a:moveTo>
                        <a:pt x="800928" y="794187"/>
                      </a:moveTo>
                      <a:cubicBezTo>
                        <a:pt x="796831" y="792580"/>
                        <a:pt x="794983" y="788001"/>
                        <a:pt x="796509" y="783984"/>
                      </a:cubicBezTo>
                      <a:lnTo>
                        <a:pt x="796509" y="783984"/>
                      </a:lnTo>
                      <a:cubicBezTo>
                        <a:pt x="798116" y="779966"/>
                        <a:pt x="802696" y="778038"/>
                        <a:pt x="806713" y="779565"/>
                      </a:cubicBezTo>
                      <a:lnTo>
                        <a:pt x="806713" y="779565"/>
                      </a:lnTo>
                      <a:cubicBezTo>
                        <a:pt x="810730" y="781172"/>
                        <a:pt x="812658" y="785751"/>
                        <a:pt x="811132" y="789768"/>
                      </a:cubicBezTo>
                      <a:lnTo>
                        <a:pt x="811132" y="789768"/>
                      </a:lnTo>
                      <a:cubicBezTo>
                        <a:pt x="809847" y="792821"/>
                        <a:pt x="806954" y="794669"/>
                        <a:pt x="803821" y="794669"/>
                      </a:cubicBezTo>
                      <a:lnTo>
                        <a:pt x="803821" y="794669"/>
                      </a:lnTo>
                      <a:cubicBezTo>
                        <a:pt x="802856" y="794669"/>
                        <a:pt x="801892" y="794508"/>
                        <a:pt x="800928" y="794107"/>
                      </a:cubicBezTo>
                      <a:close/>
                      <a:moveTo>
                        <a:pt x="1478458" y="781493"/>
                      </a:moveTo>
                      <a:cubicBezTo>
                        <a:pt x="1474280" y="780288"/>
                        <a:pt x="1471950" y="775949"/>
                        <a:pt x="1473156" y="771771"/>
                      </a:cubicBezTo>
                      <a:lnTo>
                        <a:pt x="1473156" y="771771"/>
                      </a:lnTo>
                      <a:cubicBezTo>
                        <a:pt x="1474360" y="767594"/>
                        <a:pt x="1478699" y="765264"/>
                        <a:pt x="1482877" y="766469"/>
                      </a:cubicBezTo>
                      <a:lnTo>
                        <a:pt x="1482877" y="766469"/>
                      </a:lnTo>
                      <a:cubicBezTo>
                        <a:pt x="1487055" y="767674"/>
                        <a:pt x="1489465" y="772012"/>
                        <a:pt x="1488180" y="776190"/>
                      </a:cubicBezTo>
                      <a:lnTo>
                        <a:pt x="1488180" y="776190"/>
                      </a:lnTo>
                      <a:cubicBezTo>
                        <a:pt x="1487216" y="779645"/>
                        <a:pt x="1484082" y="781814"/>
                        <a:pt x="1480627" y="781814"/>
                      </a:cubicBezTo>
                      <a:lnTo>
                        <a:pt x="1480627" y="781814"/>
                      </a:lnTo>
                      <a:cubicBezTo>
                        <a:pt x="1479904" y="781814"/>
                        <a:pt x="1479181" y="781814"/>
                        <a:pt x="1478458" y="781493"/>
                      </a:cubicBezTo>
                      <a:close/>
                      <a:moveTo>
                        <a:pt x="764533" y="779645"/>
                      </a:moveTo>
                      <a:cubicBezTo>
                        <a:pt x="760436" y="778038"/>
                        <a:pt x="758507" y="773459"/>
                        <a:pt x="760114" y="769442"/>
                      </a:cubicBezTo>
                      <a:lnTo>
                        <a:pt x="760114" y="769442"/>
                      </a:lnTo>
                      <a:cubicBezTo>
                        <a:pt x="761641" y="765424"/>
                        <a:pt x="766300" y="763496"/>
                        <a:pt x="770318" y="765023"/>
                      </a:cubicBezTo>
                      <a:lnTo>
                        <a:pt x="770318" y="765023"/>
                      </a:lnTo>
                      <a:cubicBezTo>
                        <a:pt x="774335" y="766630"/>
                        <a:pt x="776263" y="771209"/>
                        <a:pt x="774736" y="775306"/>
                      </a:cubicBezTo>
                      <a:lnTo>
                        <a:pt x="774736" y="775306"/>
                      </a:lnTo>
                      <a:cubicBezTo>
                        <a:pt x="773451" y="778360"/>
                        <a:pt x="770478" y="780127"/>
                        <a:pt x="767425" y="780127"/>
                      </a:cubicBezTo>
                      <a:lnTo>
                        <a:pt x="767425" y="780127"/>
                      </a:lnTo>
                      <a:cubicBezTo>
                        <a:pt x="766381" y="780127"/>
                        <a:pt x="765497" y="779966"/>
                        <a:pt x="764533" y="779565"/>
                      </a:cubicBezTo>
                      <a:close/>
                      <a:moveTo>
                        <a:pt x="728138" y="765103"/>
                      </a:moveTo>
                      <a:cubicBezTo>
                        <a:pt x="724121" y="763577"/>
                        <a:pt x="722192" y="758997"/>
                        <a:pt x="723799" y="754900"/>
                      </a:cubicBezTo>
                      <a:lnTo>
                        <a:pt x="723799" y="754900"/>
                      </a:lnTo>
                      <a:cubicBezTo>
                        <a:pt x="725406" y="750882"/>
                        <a:pt x="729986" y="748954"/>
                        <a:pt x="734003" y="750561"/>
                      </a:cubicBezTo>
                      <a:lnTo>
                        <a:pt x="734003" y="750561"/>
                      </a:lnTo>
                      <a:cubicBezTo>
                        <a:pt x="738020" y="752168"/>
                        <a:pt x="739948" y="756667"/>
                        <a:pt x="738341" y="760764"/>
                      </a:cubicBezTo>
                      <a:lnTo>
                        <a:pt x="738341" y="760764"/>
                      </a:lnTo>
                      <a:cubicBezTo>
                        <a:pt x="737136" y="763818"/>
                        <a:pt x="734163" y="765665"/>
                        <a:pt x="731110" y="765665"/>
                      </a:cubicBezTo>
                      <a:lnTo>
                        <a:pt x="731110" y="765665"/>
                      </a:lnTo>
                      <a:cubicBezTo>
                        <a:pt x="730066" y="765665"/>
                        <a:pt x="729182" y="765424"/>
                        <a:pt x="728138" y="765023"/>
                      </a:cubicBezTo>
                      <a:close/>
                      <a:moveTo>
                        <a:pt x="691823" y="750561"/>
                      </a:moveTo>
                      <a:cubicBezTo>
                        <a:pt x="687806" y="748954"/>
                        <a:pt x="685877" y="744455"/>
                        <a:pt x="687484" y="740357"/>
                      </a:cubicBezTo>
                      <a:lnTo>
                        <a:pt x="687484" y="740357"/>
                      </a:lnTo>
                      <a:cubicBezTo>
                        <a:pt x="689091" y="736340"/>
                        <a:pt x="693590" y="734412"/>
                        <a:pt x="697688" y="736019"/>
                      </a:cubicBezTo>
                      <a:lnTo>
                        <a:pt x="697688" y="736019"/>
                      </a:lnTo>
                      <a:cubicBezTo>
                        <a:pt x="701705" y="737626"/>
                        <a:pt x="703633" y="742205"/>
                        <a:pt x="702026" y="746222"/>
                      </a:cubicBezTo>
                      <a:lnTo>
                        <a:pt x="702026" y="746222"/>
                      </a:lnTo>
                      <a:cubicBezTo>
                        <a:pt x="700822" y="749276"/>
                        <a:pt x="697849" y="751124"/>
                        <a:pt x="694715" y="751124"/>
                      </a:cubicBezTo>
                      <a:lnTo>
                        <a:pt x="694715" y="751124"/>
                      </a:lnTo>
                      <a:cubicBezTo>
                        <a:pt x="693751" y="751124"/>
                        <a:pt x="692787" y="750882"/>
                        <a:pt x="691823" y="750481"/>
                      </a:cubicBezTo>
                      <a:close/>
                      <a:moveTo>
                        <a:pt x="1489304" y="743892"/>
                      </a:moveTo>
                      <a:cubicBezTo>
                        <a:pt x="1485046" y="742687"/>
                        <a:pt x="1482636" y="738510"/>
                        <a:pt x="1483841" y="734251"/>
                      </a:cubicBezTo>
                      <a:lnTo>
                        <a:pt x="1483841" y="734251"/>
                      </a:lnTo>
                      <a:cubicBezTo>
                        <a:pt x="1484966" y="730074"/>
                        <a:pt x="1489224" y="727663"/>
                        <a:pt x="1493482" y="728788"/>
                      </a:cubicBezTo>
                      <a:lnTo>
                        <a:pt x="1493482" y="728788"/>
                      </a:lnTo>
                      <a:cubicBezTo>
                        <a:pt x="1497660" y="729993"/>
                        <a:pt x="1500070" y="734251"/>
                        <a:pt x="1498945" y="738429"/>
                      </a:cubicBezTo>
                      <a:lnTo>
                        <a:pt x="1498945" y="738429"/>
                      </a:lnTo>
                      <a:cubicBezTo>
                        <a:pt x="1497901" y="741964"/>
                        <a:pt x="1494768" y="744214"/>
                        <a:pt x="1491313" y="744214"/>
                      </a:cubicBezTo>
                      <a:lnTo>
                        <a:pt x="1491313" y="744214"/>
                      </a:lnTo>
                      <a:cubicBezTo>
                        <a:pt x="1490590" y="744214"/>
                        <a:pt x="1489866" y="744053"/>
                        <a:pt x="1489304" y="743892"/>
                      </a:cubicBezTo>
                      <a:close/>
                      <a:moveTo>
                        <a:pt x="655508" y="736099"/>
                      </a:moveTo>
                      <a:cubicBezTo>
                        <a:pt x="651491" y="734493"/>
                        <a:pt x="649563" y="729913"/>
                        <a:pt x="651089" y="725896"/>
                      </a:cubicBezTo>
                      <a:lnTo>
                        <a:pt x="651089" y="725896"/>
                      </a:lnTo>
                      <a:cubicBezTo>
                        <a:pt x="652696" y="721798"/>
                        <a:pt x="657275" y="719951"/>
                        <a:pt x="661293" y="721477"/>
                      </a:cubicBezTo>
                      <a:lnTo>
                        <a:pt x="661293" y="721477"/>
                      </a:lnTo>
                      <a:cubicBezTo>
                        <a:pt x="665390" y="723084"/>
                        <a:pt x="667318" y="727663"/>
                        <a:pt x="665712" y="731680"/>
                      </a:cubicBezTo>
                      <a:lnTo>
                        <a:pt x="665712" y="731680"/>
                      </a:lnTo>
                      <a:cubicBezTo>
                        <a:pt x="664426" y="734734"/>
                        <a:pt x="661534" y="736581"/>
                        <a:pt x="658400" y="736581"/>
                      </a:cubicBezTo>
                      <a:lnTo>
                        <a:pt x="658400" y="736581"/>
                      </a:lnTo>
                      <a:cubicBezTo>
                        <a:pt x="657436" y="736581"/>
                        <a:pt x="656472" y="736340"/>
                        <a:pt x="655508" y="736019"/>
                      </a:cubicBezTo>
                      <a:close/>
                      <a:moveTo>
                        <a:pt x="619193" y="721557"/>
                      </a:moveTo>
                      <a:cubicBezTo>
                        <a:pt x="615176" y="719951"/>
                        <a:pt x="613248" y="715371"/>
                        <a:pt x="614774" y="711354"/>
                      </a:cubicBezTo>
                      <a:lnTo>
                        <a:pt x="614774" y="711354"/>
                      </a:lnTo>
                      <a:cubicBezTo>
                        <a:pt x="616381" y="707337"/>
                        <a:pt x="620961" y="705409"/>
                        <a:pt x="624978" y="706935"/>
                      </a:cubicBezTo>
                      <a:lnTo>
                        <a:pt x="624978" y="706935"/>
                      </a:lnTo>
                      <a:cubicBezTo>
                        <a:pt x="628995" y="708542"/>
                        <a:pt x="630923" y="713121"/>
                        <a:pt x="629397" y="717138"/>
                      </a:cubicBezTo>
                      <a:lnTo>
                        <a:pt x="629397" y="717138"/>
                      </a:lnTo>
                      <a:cubicBezTo>
                        <a:pt x="628111" y="720192"/>
                        <a:pt x="625219" y="722039"/>
                        <a:pt x="622085" y="722039"/>
                      </a:cubicBezTo>
                      <a:lnTo>
                        <a:pt x="622085" y="722039"/>
                      </a:lnTo>
                      <a:cubicBezTo>
                        <a:pt x="621121" y="722039"/>
                        <a:pt x="620157" y="721879"/>
                        <a:pt x="619193" y="721477"/>
                      </a:cubicBezTo>
                      <a:close/>
                      <a:moveTo>
                        <a:pt x="582879" y="707015"/>
                      </a:moveTo>
                      <a:cubicBezTo>
                        <a:pt x="578781" y="705409"/>
                        <a:pt x="576933" y="700829"/>
                        <a:pt x="578459" y="696812"/>
                      </a:cubicBezTo>
                      <a:lnTo>
                        <a:pt x="578459" y="696812"/>
                      </a:lnTo>
                      <a:cubicBezTo>
                        <a:pt x="580066" y="692795"/>
                        <a:pt x="584646" y="690867"/>
                        <a:pt x="588663" y="692393"/>
                      </a:cubicBezTo>
                      <a:lnTo>
                        <a:pt x="588663" y="692393"/>
                      </a:lnTo>
                      <a:cubicBezTo>
                        <a:pt x="592680" y="694000"/>
                        <a:pt x="594608" y="698579"/>
                        <a:pt x="593082" y="702596"/>
                      </a:cubicBezTo>
                      <a:lnTo>
                        <a:pt x="593082" y="702596"/>
                      </a:lnTo>
                      <a:cubicBezTo>
                        <a:pt x="591796" y="705650"/>
                        <a:pt x="588904" y="707497"/>
                        <a:pt x="585771" y="707497"/>
                      </a:cubicBezTo>
                      <a:lnTo>
                        <a:pt x="585771" y="707497"/>
                      </a:lnTo>
                      <a:cubicBezTo>
                        <a:pt x="584807" y="707497"/>
                        <a:pt x="583843" y="707337"/>
                        <a:pt x="582879" y="706935"/>
                      </a:cubicBezTo>
                      <a:close/>
                      <a:moveTo>
                        <a:pt x="1499508" y="706132"/>
                      </a:moveTo>
                      <a:cubicBezTo>
                        <a:pt x="1495250" y="705007"/>
                        <a:pt x="1492759" y="700829"/>
                        <a:pt x="1493884" y="696571"/>
                      </a:cubicBezTo>
                      <a:lnTo>
                        <a:pt x="1493884" y="696571"/>
                      </a:lnTo>
                      <a:cubicBezTo>
                        <a:pt x="1495009" y="692393"/>
                        <a:pt x="1499267" y="689902"/>
                        <a:pt x="1503444" y="690947"/>
                      </a:cubicBezTo>
                      <a:lnTo>
                        <a:pt x="1503444" y="690947"/>
                      </a:lnTo>
                      <a:cubicBezTo>
                        <a:pt x="1507703" y="692072"/>
                        <a:pt x="1510113" y="696330"/>
                        <a:pt x="1509068" y="700507"/>
                      </a:cubicBezTo>
                      <a:lnTo>
                        <a:pt x="1509068" y="700507"/>
                      </a:lnTo>
                      <a:cubicBezTo>
                        <a:pt x="1508104" y="704043"/>
                        <a:pt x="1504891" y="706373"/>
                        <a:pt x="1501436" y="706373"/>
                      </a:cubicBezTo>
                      <a:lnTo>
                        <a:pt x="1501436" y="706373"/>
                      </a:lnTo>
                      <a:cubicBezTo>
                        <a:pt x="1500793" y="706373"/>
                        <a:pt x="1500070" y="706373"/>
                        <a:pt x="1499508" y="706132"/>
                      </a:cubicBezTo>
                      <a:close/>
                      <a:moveTo>
                        <a:pt x="546564" y="692393"/>
                      </a:moveTo>
                      <a:cubicBezTo>
                        <a:pt x="542466" y="690786"/>
                        <a:pt x="540538" y="686207"/>
                        <a:pt x="542145" y="682189"/>
                      </a:cubicBezTo>
                      <a:lnTo>
                        <a:pt x="542145" y="682189"/>
                      </a:lnTo>
                      <a:cubicBezTo>
                        <a:pt x="543751" y="678172"/>
                        <a:pt x="548331" y="676244"/>
                        <a:pt x="552348" y="677771"/>
                      </a:cubicBezTo>
                      <a:lnTo>
                        <a:pt x="552348" y="677771"/>
                      </a:lnTo>
                      <a:cubicBezTo>
                        <a:pt x="556365" y="679377"/>
                        <a:pt x="558294" y="683957"/>
                        <a:pt x="556767" y="687974"/>
                      </a:cubicBezTo>
                      <a:lnTo>
                        <a:pt x="556767" y="687974"/>
                      </a:lnTo>
                      <a:cubicBezTo>
                        <a:pt x="555481" y="691027"/>
                        <a:pt x="552509" y="692875"/>
                        <a:pt x="549456" y="692875"/>
                      </a:cubicBezTo>
                      <a:lnTo>
                        <a:pt x="549456" y="692875"/>
                      </a:lnTo>
                      <a:cubicBezTo>
                        <a:pt x="548411" y="692875"/>
                        <a:pt x="547528" y="692714"/>
                        <a:pt x="546564" y="692313"/>
                      </a:cubicBezTo>
                      <a:close/>
                      <a:moveTo>
                        <a:pt x="510168" y="677851"/>
                      </a:moveTo>
                      <a:cubicBezTo>
                        <a:pt x="506151" y="676244"/>
                        <a:pt x="504223" y="671745"/>
                        <a:pt x="505830" y="667647"/>
                      </a:cubicBezTo>
                      <a:lnTo>
                        <a:pt x="505830" y="667647"/>
                      </a:lnTo>
                      <a:cubicBezTo>
                        <a:pt x="507437" y="663630"/>
                        <a:pt x="511936" y="661702"/>
                        <a:pt x="516033" y="663309"/>
                      </a:cubicBezTo>
                      <a:lnTo>
                        <a:pt x="516033" y="663309"/>
                      </a:lnTo>
                      <a:cubicBezTo>
                        <a:pt x="520051" y="664916"/>
                        <a:pt x="521979" y="669415"/>
                        <a:pt x="520372" y="673432"/>
                      </a:cubicBezTo>
                      <a:lnTo>
                        <a:pt x="520372" y="673432"/>
                      </a:lnTo>
                      <a:cubicBezTo>
                        <a:pt x="519166" y="676566"/>
                        <a:pt x="516194" y="678333"/>
                        <a:pt x="513061" y="678333"/>
                      </a:cubicBezTo>
                      <a:lnTo>
                        <a:pt x="513061" y="678333"/>
                      </a:lnTo>
                      <a:cubicBezTo>
                        <a:pt x="512097" y="678333"/>
                        <a:pt x="511213" y="678172"/>
                        <a:pt x="510168" y="677771"/>
                      </a:cubicBezTo>
                      <a:close/>
                      <a:moveTo>
                        <a:pt x="1509229" y="668129"/>
                      </a:moveTo>
                      <a:cubicBezTo>
                        <a:pt x="1505051" y="667085"/>
                        <a:pt x="1502480" y="662907"/>
                        <a:pt x="1503525" y="658649"/>
                      </a:cubicBezTo>
                      <a:lnTo>
                        <a:pt x="1503525" y="658649"/>
                      </a:lnTo>
                      <a:cubicBezTo>
                        <a:pt x="1504569" y="654471"/>
                        <a:pt x="1508747" y="651900"/>
                        <a:pt x="1512925" y="652945"/>
                      </a:cubicBezTo>
                      <a:lnTo>
                        <a:pt x="1512925" y="652945"/>
                      </a:lnTo>
                      <a:cubicBezTo>
                        <a:pt x="1517183" y="653989"/>
                        <a:pt x="1519754" y="658167"/>
                        <a:pt x="1518710" y="662425"/>
                      </a:cubicBezTo>
                      <a:lnTo>
                        <a:pt x="1518710" y="662425"/>
                      </a:lnTo>
                      <a:cubicBezTo>
                        <a:pt x="1517826" y="665960"/>
                        <a:pt x="1514612" y="668370"/>
                        <a:pt x="1511077" y="668370"/>
                      </a:cubicBezTo>
                      <a:lnTo>
                        <a:pt x="1511077" y="668370"/>
                      </a:lnTo>
                      <a:cubicBezTo>
                        <a:pt x="1510434" y="668370"/>
                        <a:pt x="1509792" y="668370"/>
                        <a:pt x="1509229" y="668129"/>
                      </a:cubicBezTo>
                      <a:close/>
                      <a:moveTo>
                        <a:pt x="473854" y="663309"/>
                      </a:moveTo>
                      <a:cubicBezTo>
                        <a:pt x="469836" y="661702"/>
                        <a:pt x="467908" y="657203"/>
                        <a:pt x="469515" y="653105"/>
                      </a:cubicBezTo>
                      <a:lnTo>
                        <a:pt x="469515" y="653105"/>
                      </a:lnTo>
                      <a:cubicBezTo>
                        <a:pt x="471122" y="649088"/>
                        <a:pt x="475621" y="647160"/>
                        <a:pt x="479638" y="648767"/>
                      </a:cubicBezTo>
                      <a:lnTo>
                        <a:pt x="479638" y="648767"/>
                      </a:lnTo>
                      <a:cubicBezTo>
                        <a:pt x="483735" y="650374"/>
                        <a:pt x="485664" y="654873"/>
                        <a:pt x="484057" y="658970"/>
                      </a:cubicBezTo>
                      <a:lnTo>
                        <a:pt x="484057" y="658970"/>
                      </a:lnTo>
                      <a:cubicBezTo>
                        <a:pt x="482852" y="662023"/>
                        <a:pt x="479879" y="663871"/>
                        <a:pt x="476746" y="663871"/>
                      </a:cubicBezTo>
                      <a:lnTo>
                        <a:pt x="476746" y="663871"/>
                      </a:lnTo>
                      <a:cubicBezTo>
                        <a:pt x="475782" y="663871"/>
                        <a:pt x="474818" y="663630"/>
                        <a:pt x="473854" y="663229"/>
                      </a:cubicBezTo>
                      <a:close/>
                      <a:moveTo>
                        <a:pt x="437538" y="648847"/>
                      </a:moveTo>
                      <a:cubicBezTo>
                        <a:pt x="433521" y="647240"/>
                        <a:pt x="431593" y="642661"/>
                        <a:pt x="433120" y="638563"/>
                      </a:cubicBezTo>
                      <a:lnTo>
                        <a:pt x="433120" y="638563"/>
                      </a:lnTo>
                      <a:cubicBezTo>
                        <a:pt x="434727" y="634546"/>
                        <a:pt x="439306" y="632618"/>
                        <a:pt x="443323" y="634225"/>
                      </a:cubicBezTo>
                      <a:lnTo>
                        <a:pt x="443323" y="634225"/>
                      </a:lnTo>
                      <a:cubicBezTo>
                        <a:pt x="447420" y="635832"/>
                        <a:pt x="449269" y="640411"/>
                        <a:pt x="447742" y="644428"/>
                      </a:cubicBezTo>
                      <a:lnTo>
                        <a:pt x="447742" y="644428"/>
                      </a:lnTo>
                      <a:cubicBezTo>
                        <a:pt x="446456" y="647481"/>
                        <a:pt x="443564" y="649329"/>
                        <a:pt x="440431" y="649329"/>
                      </a:cubicBezTo>
                      <a:lnTo>
                        <a:pt x="440431" y="649329"/>
                      </a:lnTo>
                      <a:cubicBezTo>
                        <a:pt x="439467" y="649329"/>
                        <a:pt x="438503" y="649088"/>
                        <a:pt x="437538" y="648767"/>
                      </a:cubicBezTo>
                      <a:close/>
                      <a:moveTo>
                        <a:pt x="401223" y="634305"/>
                      </a:moveTo>
                      <a:cubicBezTo>
                        <a:pt x="397206" y="632698"/>
                        <a:pt x="395278" y="628119"/>
                        <a:pt x="396805" y="624102"/>
                      </a:cubicBezTo>
                      <a:lnTo>
                        <a:pt x="396805" y="624102"/>
                      </a:lnTo>
                      <a:cubicBezTo>
                        <a:pt x="398412" y="620004"/>
                        <a:pt x="402991" y="618076"/>
                        <a:pt x="407008" y="619683"/>
                      </a:cubicBezTo>
                      <a:lnTo>
                        <a:pt x="407008" y="619683"/>
                      </a:lnTo>
                      <a:cubicBezTo>
                        <a:pt x="411025" y="621290"/>
                        <a:pt x="412954" y="625869"/>
                        <a:pt x="411427" y="629886"/>
                      </a:cubicBezTo>
                      <a:lnTo>
                        <a:pt x="411427" y="629886"/>
                      </a:lnTo>
                      <a:cubicBezTo>
                        <a:pt x="410142" y="632939"/>
                        <a:pt x="407249" y="634787"/>
                        <a:pt x="404116" y="634787"/>
                      </a:cubicBezTo>
                      <a:lnTo>
                        <a:pt x="404116" y="634787"/>
                      </a:lnTo>
                      <a:cubicBezTo>
                        <a:pt x="403152" y="634787"/>
                        <a:pt x="402188" y="634627"/>
                        <a:pt x="401223" y="634225"/>
                      </a:cubicBezTo>
                      <a:close/>
                      <a:moveTo>
                        <a:pt x="1518308" y="630127"/>
                      </a:moveTo>
                      <a:cubicBezTo>
                        <a:pt x="1514050" y="629083"/>
                        <a:pt x="1511479" y="624985"/>
                        <a:pt x="1512443" y="620727"/>
                      </a:cubicBezTo>
                      <a:lnTo>
                        <a:pt x="1512443" y="620727"/>
                      </a:lnTo>
                      <a:cubicBezTo>
                        <a:pt x="1513407" y="616469"/>
                        <a:pt x="1517585" y="613818"/>
                        <a:pt x="1521843" y="614862"/>
                      </a:cubicBezTo>
                      <a:lnTo>
                        <a:pt x="1521843" y="614862"/>
                      </a:lnTo>
                      <a:cubicBezTo>
                        <a:pt x="1526101" y="615826"/>
                        <a:pt x="1528753" y="619924"/>
                        <a:pt x="1527708" y="624182"/>
                      </a:cubicBezTo>
                      <a:lnTo>
                        <a:pt x="1527708" y="624182"/>
                      </a:lnTo>
                      <a:cubicBezTo>
                        <a:pt x="1526905" y="627878"/>
                        <a:pt x="1523610" y="630288"/>
                        <a:pt x="1520075" y="630288"/>
                      </a:cubicBezTo>
                      <a:lnTo>
                        <a:pt x="1520075" y="630288"/>
                      </a:lnTo>
                      <a:cubicBezTo>
                        <a:pt x="1519513" y="630288"/>
                        <a:pt x="1518950" y="630288"/>
                        <a:pt x="1518308" y="630127"/>
                      </a:cubicBezTo>
                      <a:close/>
                      <a:moveTo>
                        <a:pt x="364828" y="619683"/>
                      </a:moveTo>
                      <a:cubicBezTo>
                        <a:pt x="360731" y="618076"/>
                        <a:pt x="358883" y="613497"/>
                        <a:pt x="360410" y="609479"/>
                      </a:cubicBezTo>
                      <a:lnTo>
                        <a:pt x="360410" y="609479"/>
                      </a:lnTo>
                      <a:cubicBezTo>
                        <a:pt x="362016" y="605462"/>
                        <a:pt x="366596" y="603534"/>
                        <a:pt x="370613" y="605060"/>
                      </a:cubicBezTo>
                      <a:lnTo>
                        <a:pt x="370613" y="605060"/>
                      </a:lnTo>
                      <a:cubicBezTo>
                        <a:pt x="374630" y="606667"/>
                        <a:pt x="376558" y="611247"/>
                        <a:pt x="375032" y="615264"/>
                      </a:cubicBezTo>
                      <a:lnTo>
                        <a:pt x="375032" y="615264"/>
                      </a:lnTo>
                      <a:cubicBezTo>
                        <a:pt x="373746" y="618317"/>
                        <a:pt x="370774" y="620165"/>
                        <a:pt x="367721" y="620165"/>
                      </a:cubicBezTo>
                      <a:lnTo>
                        <a:pt x="367721" y="620165"/>
                      </a:lnTo>
                      <a:cubicBezTo>
                        <a:pt x="366676" y="620165"/>
                        <a:pt x="365793" y="620004"/>
                        <a:pt x="364828" y="619602"/>
                      </a:cubicBezTo>
                      <a:close/>
                      <a:moveTo>
                        <a:pt x="328513" y="605141"/>
                      </a:moveTo>
                      <a:cubicBezTo>
                        <a:pt x="324416" y="603534"/>
                        <a:pt x="322488" y="598955"/>
                        <a:pt x="324095" y="594937"/>
                      </a:cubicBezTo>
                      <a:lnTo>
                        <a:pt x="324095" y="594937"/>
                      </a:lnTo>
                      <a:cubicBezTo>
                        <a:pt x="325701" y="590920"/>
                        <a:pt x="330201" y="588992"/>
                        <a:pt x="334298" y="590518"/>
                      </a:cubicBezTo>
                      <a:lnTo>
                        <a:pt x="334298" y="590518"/>
                      </a:lnTo>
                      <a:cubicBezTo>
                        <a:pt x="338315" y="592125"/>
                        <a:pt x="340244" y="596705"/>
                        <a:pt x="338637" y="600722"/>
                      </a:cubicBezTo>
                      <a:lnTo>
                        <a:pt x="338637" y="600722"/>
                      </a:lnTo>
                      <a:cubicBezTo>
                        <a:pt x="337431" y="603775"/>
                        <a:pt x="334459" y="605623"/>
                        <a:pt x="331406" y="605623"/>
                      </a:cubicBezTo>
                      <a:lnTo>
                        <a:pt x="331406" y="605623"/>
                      </a:lnTo>
                      <a:cubicBezTo>
                        <a:pt x="330361" y="605623"/>
                        <a:pt x="329477" y="605462"/>
                        <a:pt x="328513" y="605060"/>
                      </a:cubicBezTo>
                      <a:close/>
                      <a:moveTo>
                        <a:pt x="1526905" y="591804"/>
                      </a:moveTo>
                      <a:cubicBezTo>
                        <a:pt x="1522646" y="590920"/>
                        <a:pt x="1519915" y="586823"/>
                        <a:pt x="1520879" y="582565"/>
                      </a:cubicBezTo>
                      <a:lnTo>
                        <a:pt x="1520879" y="582565"/>
                      </a:lnTo>
                      <a:cubicBezTo>
                        <a:pt x="1521763" y="578306"/>
                        <a:pt x="1525860" y="575575"/>
                        <a:pt x="1530118" y="576539"/>
                      </a:cubicBezTo>
                      <a:lnTo>
                        <a:pt x="1530118" y="576539"/>
                      </a:lnTo>
                      <a:cubicBezTo>
                        <a:pt x="1534377" y="577423"/>
                        <a:pt x="1537108" y="581520"/>
                        <a:pt x="1536144" y="585778"/>
                      </a:cubicBezTo>
                      <a:lnTo>
                        <a:pt x="1536144" y="585778"/>
                      </a:lnTo>
                      <a:cubicBezTo>
                        <a:pt x="1535341" y="589474"/>
                        <a:pt x="1532127" y="592045"/>
                        <a:pt x="1528511" y="592045"/>
                      </a:cubicBezTo>
                      <a:lnTo>
                        <a:pt x="1528511" y="592045"/>
                      </a:lnTo>
                      <a:cubicBezTo>
                        <a:pt x="1527949" y="592045"/>
                        <a:pt x="1527387" y="592045"/>
                        <a:pt x="1526905" y="591804"/>
                      </a:cubicBezTo>
                      <a:close/>
                      <a:moveTo>
                        <a:pt x="292038" y="590518"/>
                      </a:moveTo>
                      <a:cubicBezTo>
                        <a:pt x="288021" y="588912"/>
                        <a:pt x="286093" y="584332"/>
                        <a:pt x="287699" y="580315"/>
                      </a:cubicBezTo>
                      <a:lnTo>
                        <a:pt x="287699" y="580315"/>
                      </a:lnTo>
                      <a:cubicBezTo>
                        <a:pt x="289306" y="576298"/>
                        <a:pt x="293805" y="574370"/>
                        <a:pt x="297903" y="575976"/>
                      </a:cubicBezTo>
                      <a:lnTo>
                        <a:pt x="297903" y="575976"/>
                      </a:lnTo>
                      <a:cubicBezTo>
                        <a:pt x="301920" y="577583"/>
                        <a:pt x="303848" y="582083"/>
                        <a:pt x="302241" y="586100"/>
                      </a:cubicBezTo>
                      <a:lnTo>
                        <a:pt x="302241" y="586100"/>
                      </a:lnTo>
                      <a:cubicBezTo>
                        <a:pt x="301036" y="589233"/>
                        <a:pt x="298064" y="591000"/>
                        <a:pt x="294930" y="591000"/>
                      </a:cubicBezTo>
                      <a:lnTo>
                        <a:pt x="294930" y="591000"/>
                      </a:lnTo>
                      <a:cubicBezTo>
                        <a:pt x="293966" y="591000"/>
                        <a:pt x="293002" y="590840"/>
                        <a:pt x="292038" y="590438"/>
                      </a:cubicBezTo>
                      <a:close/>
                      <a:moveTo>
                        <a:pt x="255723" y="575976"/>
                      </a:moveTo>
                      <a:cubicBezTo>
                        <a:pt x="251706" y="574370"/>
                        <a:pt x="249778" y="569870"/>
                        <a:pt x="251304" y="565773"/>
                      </a:cubicBezTo>
                      <a:lnTo>
                        <a:pt x="251304" y="565773"/>
                      </a:lnTo>
                      <a:cubicBezTo>
                        <a:pt x="252911" y="561756"/>
                        <a:pt x="257491" y="559827"/>
                        <a:pt x="261508" y="561434"/>
                      </a:cubicBezTo>
                      <a:lnTo>
                        <a:pt x="261508" y="561434"/>
                      </a:lnTo>
                      <a:cubicBezTo>
                        <a:pt x="265605" y="563041"/>
                        <a:pt x="267533" y="567541"/>
                        <a:pt x="265927" y="571638"/>
                      </a:cubicBezTo>
                      <a:lnTo>
                        <a:pt x="265927" y="571638"/>
                      </a:lnTo>
                      <a:cubicBezTo>
                        <a:pt x="264641" y="574691"/>
                        <a:pt x="261749" y="576458"/>
                        <a:pt x="258615" y="576458"/>
                      </a:cubicBezTo>
                      <a:lnTo>
                        <a:pt x="258615" y="576458"/>
                      </a:lnTo>
                      <a:cubicBezTo>
                        <a:pt x="257651" y="576458"/>
                        <a:pt x="256687" y="576298"/>
                        <a:pt x="255723" y="575896"/>
                      </a:cubicBezTo>
                      <a:close/>
                      <a:moveTo>
                        <a:pt x="219408" y="561434"/>
                      </a:moveTo>
                      <a:cubicBezTo>
                        <a:pt x="215391" y="559827"/>
                        <a:pt x="213463" y="555328"/>
                        <a:pt x="214989" y="551231"/>
                      </a:cubicBezTo>
                      <a:lnTo>
                        <a:pt x="214989" y="551231"/>
                      </a:lnTo>
                      <a:cubicBezTo>
                        <a:pt x="216596" y="547214"/>
                        <a:pt x="221176" y="545285"/>
                        <a:pt x="225193" y="546892"/>
                      </a:cubicBezTo>
                      <a:lnTo>
                        <a:pt x="225193" y="546892"/>
                      </a:lnTo>
                      <a:cubicBezTo>
                        <a:pt x="229290" y="548419"/>
                        <a:pt x="231138" y="552999"/>
                        <a:pt x="229612" y="557096"/>
                      </a:cubicBezTo>
                      <a:lnTo>
                        <a:pt x="229612" y="557096"/>
                      </a:lnTo>
                      <a:cubicBezTo>
                        <a:pt x="228326" y="560149"/>
                        <a:pt x="225434" y="561997"/>
                        <a:pt x="222300" y="561997"/>
                      </a:cubicBezTo>
                      <a:lnTo>
                        <a:pt x="222300" y="561997"/>
                      </a:lnTo>
                      <a:cubicBezTo>
                        <a:pt x="221336" y="561997"/>
                        <a:pt x="220372" y="561756"/>
                        <a:pt x="219408" y="561354"/>
                      </a:cubicBezTo>
                      <a:close/>
                      <a:moveTo>
                        <a:pt x="1534859" y="553561"/>
                      </a:moveTo>
                      <a:cubicBezTo>
                        <a:pt x="1530600" y="552677"/>
                        <a:pt x="1527788" y="548580"/>
                        <a:pt x="1528672" y="544321"/>
                      </a:cubicBezTo>
                      <a:lnTo>
                        <a:pt x="1528672" y="544321"/>
                      </a:lnTo>
                      <a:cubicBezTo>
                        <a:pt x="1529556" y="540063"/>
                        <a:pt x="1533573" y="537332"/>
                        <a:pt x="1537912" y="538135"/>
                      </a:cubicBezTo>
                      <a:lnTo>
                        <a:pt x="1537912" y="538135"/>
                      </a:lnTo>
                      <a:cubicBezTo>
                        <a:pt x="1542170" y="539019"/>
                        <a:pt x="1544901" y="543116"/>
                        <a:pt x="1544017" y="547374"/>
                      </a:cubicBezTo>
                      <a:lnTo>
                        <a:pt x="1544017" y="547374"/>
                      </a:lnTo>
                      <a:cubicBezTo>
                        <a:pt x="1543295" y="551151"/>
                        <a:pt x="1540000" y="553722"/>
                        <a:pt x="1536385" y="553722"/>
                      </a:cubicBezTo>
                      <a:lnTo>
                        <a:pt x="1536385" y="553722"/>
                      </a:lnTo>
                      <a:cubicBezTo>
                        <a:pt x="1535903" y="553722"/>
                        <a:pt x="1535341" y="553722"/>
                        <a:pt x="1534859" y="553561"/>
                      </a:cubicBezTo>
                      <a:close/>
                      <a:moveTo>
                        <a:pt x="183013" y="546892"/>
                      </a:moveTo>
                      <a:cubicBezTo>
                        <a:pt x="178996" y="545285"/>
                        <a:pt x="177067" y="540786"/>
                        <a:pt x="178594" y="536769"/>
                      </a:cubicBezTo>
                      <a:lnTo>
                        <a:pt x="178594" y="536769"/>
                      </a:lnTo>
                      <a:cubicBezTo>
                        <a:pt x="180201" y="532672"/>
                        <a:pt x="184781" y="530743"/>
                        <a:pt x="188798" y="532350"/>
                      </a:cubicBezTo>
                      <a:lnTo>
                        <a:pt x="188798" y="532350"/>
                      </a:lnTo>
                      <a:cubicBezTo>
                        <a:pt x="192815" y="533957"/>
                        <a:pt x="194743" y="538537"/>
                        <a:pt x="193216" y="542554"/>
                      </a:cubicBezTo>
                      <a:lnTo>
                        <a:pt x="193216" y="542554"/>
                      </a:lnTo>
                      <a:cubicBezTo>
                        <a:pt x="191931" y="545607"/>
                        <a:pt x="189039" y="547455"/>
                        <a:pt x="185905" y="547455"/>
                      </a:cubicBezTo>
                      <a:lnTo>
                        <a:pt x="185905" y="547455"/>
                      </a:lnTo>
                      <a:cubicBezTo>
                        <a:pt x="184941" y="547455"/>
                        <a:pt x="183977" y="547214"/>
                        <a:pt x="183013" y="546812"/>
                      </a:cubicBezTo>
                      <a:close/>
                      <a:moveTo>
                        <a:pt x="146698" y="532431"/>
                      </a:moveTo>
                      <a:cubicBezTo>
                        <a:pt x="142601" y="530824"/>
                        <a:pt x="140672" y="526244"/>
                        <a:pt x="142279" y="522227"/>
                      </a:cubicBezTo>
                      <a:lnTo>
                        <a:pt x="142279" y="522227"/>
                      </a:lnTo>
                      <a:cubicBezTo>
                        <a:pt x="143806" y="518130"/>
                        <a:pt x="148465" y="516282"/>
                        <a:pt x="152483" y="517808"/>
                      </a:cubicBezTo>
                      <a:lnTo>
                        <a:pt x="152483" y="517808"/>
                      </a:lnTo>
                      <a:cubicBezTo>
                        <a:pt x="156500" y="519415"/>
                        <a:pt x="158428" y="523995"/>
                        <a:pt x="156902" y="528012"/>
                      </a:cubicBezTo>
                      <a:lnTo>
                        <a:pt x="156902" y="528012"/>
                      </a:lnTo>
                      <a:cubicBezTo>
                        <a:pt x="155616" y="531065"/>
                        <a:pt x="152643" y="532913"/>
                        <a:pt x="149590" y="532913"/>
                      </a:cubicBezTo>
                      <a:lnTo>
                        <a:pt x="149590" y="532913"/>
                      </a:lnTo>
                      <a:cubicBezTo>
                        <a:pt x="148546" y="532913"/>
                        <a:pt x="147662" y="532752"/>
                        <a:pt x="146698" y="532350"/>
                      </a:cubicBezTo>
                      <a:close/>
                      <a:moveTo>
                        <a:pt x="110303" y="517889"/>
                      </a:moveTo>
                      <a:cubicBezTo>
                        <a:pt x="106286" y="516282"/>
                        <a:pt x="104357" y="511702"/>
                        <a:pt x="105964" y="507685"/>
                      </a:cubicBezTo>
                      <a:lnTo>
                        <a:pt x="105964" y="507685"/>
                      </a:lnTo>
                      <a:cubicBezTo>
                        <a:pt x="107571" y="503668"/>
                        <a:pt x="112070" y="501740"/>
                        <a:pt x="116168" y="503266"/>
                      </a:cubicBezTo>
                      <a:lnTo>
                        <a:pt x="116168" y="503266"/>
                      </a:lnTo>
                      <a:cubicBezTo>
                        <a:pt x="120185" y="504873"/>
                        <a:pt x="122113" y="509453"/>
                        <a:pt x="120506" y="513470"/>
                      </a:cubicBezTo>
                      <a:lnTo>
                        <a:pt x="120506" y="513470"/>
                      </a:lnTo>
                      <a:cubicBezTo>
                        <a:pt x="119301" y="516523"/>
                        <a:pt x="116328" y="518371"/>
                        <a:pt x="113276" y="518371"/>
                      </a:cubicBezTo>
                      <a:lnTo>
                        <a:pt x="113276" y="518371"/>
                      </a:lnTo>
                      <a:cubicBezTo>
                        <a:pt x="112231" y="518371"/>
                        <a:pt x="111347" y="518210"/>
                        <a:pt x="110303" y="517808"/>
                      </a:cubicBezTo>
                      <a:close/>
                      <a:moveTo>
                        <a:pt x="1542330" y="515077"/>
                      </a:moveTo>
                      <a:cubicBezTo>
                        <a:pt x="1538072" y="514273"/>
                        <a:pt x="1535180" y="510256"/>
                        <a:pt x="1536064" y="505998"/>
                      </a:cubicBezTo>
                      <a:lnTo>
                        <a:pt x="1536064" y="505998"/>
                      </a:lnTo>
                      <a:cubicBezTo>
                        <a:pt x="1536787" y="501740"/>
                        <a:pt x="1540884" y="498928"/>
                        <a:pt x="1545142" y="499731"/>
                      </a:cubicBezTo>
                      <a:lnTo>
                        <a:pt x="1545142" y="499731"/>
                      </a:lnTo>
                      <a:cubicBezTo>
                        <a:pt x="1549401" y="500535"/>
                        <a:pt x="1552212" y="504552"/>
                        <a:pt x="1551409" y="508810"/>
                      </a:cubicBezTo>
                      <a:lnTo>
                        <a:pt x="1551409" y="508810"/>
                      </a:lnTo>
                      <a:cubicBezTo>
                        <a:pt x="1550686" y="512586"/>
                        <a:pt x="1547392" y="515237"/>
                        <a:pt x="1543696" y="515237"/>
                      </a:cubicBezTo>
                      <a:lnTo>
                        <a:pt x="1543696" y="515237"/>
                      </a:lnTo>
                      <a:cubicBezTo>
                        <a:pt x="1543214" y="515237"/>
                        <a:pt x="1542732" y="515237"/>
                        <a:pt x="1542250" y="515077"/>
                      </a:cubicBezTo>
                      <a:close/>
                      <a:moveTo>
                        <a:pt x="73988" y="503347"/>
                      </a:moveTo>
                      <a:cubicBezTo>
                        <a:pt x="69971" y="501740"/>
                        <a:pt x="68043" y="497160"/>
                        <a:pt x="69649" y="493143"/>
                      </a:cubicBezTo>
                      <a:lnTo>
                        <a:pt x="69649" y="493143"/>
                      </a:lnTo>
                      <a:cubicBezTo>
                        <a:pt x="71256" y="489126"/>
                        <a:pt x="75755" y="487198"/>
                        <a:pt x="79853" y="488724"/>
                      </a:cubicBezTo>
                      <a:lnTo>
                        <a:pt x="79853" y="488724"/>
                      </a:lnTo>
                      <a:cubicBezTo>
                        <a:pt x="83870" y="490331"/>
                        <a:pt x="85798" y="494911"/>
                        <a:pt x="84191" y="498928"/>
                      </a:cubicBezTo>
                      <a:lnTo>
                        <a:pt x="84191" y="498928"/>
                      </a:lnTo>
                      <a:cubicBezTo>
                        <a:pt x="82986" y="501981"/>
                        <a:pt x="80014" y="503829"/>
                        <a:pt x="76961" y="503829"/>
                      </a:cubicBezTo>
                      <a:lnTo>
                        <a:pt x="76961" y="503829"/>
                      </a:lnTo>
                      <a:cubicBezTo>
                        <a:pt x="75916" y="503829"/>
                        <a:pt x="75032" y="503668"/>
                        <a:pt x="73988" y="503266"/>
                      </a:cubicBezTo>
                      <a:close/>
                      <a:moveTo>
                        <a:pt x="37673" y="488805"/>
                      </a:moveTo>
                      <a:cubicBezTo>
                        <a:pt x="33656" y="487198"/>
                        <a:pt x="31728" y="482618"/>
                        <a:pt x="33254" y="478601"/>
                      </a:cubicBezTo>
                      <a:lnTo>
                        <a:pt x="33254" y="478601"/>
                      </a:lnTo>
                      <a:cubicBezTo>
                        <a:pt x="34861" y="474584"/>
                        <a:pt x="39441" y="472656"/>
                        <a:pt x="43458" y="474182"/>
                      </a:cubicBezTo>
                      <a:lnTo>
                        <a:pt x="43458" y="474182"/>
                      </a:lnTo>
                      <a:cubicBezTo>
                        <a:pt x="47555" y="475789"/>
                        <a:pt x="49484" y="480369"/>
                        <a:pt x="47877" y="484466"/>
                      </a:cubicBezTo>
                      <a:lnTo>
                        <a:pt x="47877" y="484466"/>
                      </a:lnTo>
                      <a:cubicBezTo>
                        <a:pt x="46671" y="487519"/>
                        <a:pt x="43699" y="489287"/>
                        <a:pt x="40565" y="489287"/>
                      </a:cubicBezTo>
                      <a:lnTo>
                        <a:pt x="40565" y="489287"/>
                      </a:lnTo>
                      <a:cubicBezTo>
                        <a:pt x="39601" y="489287"/>
                        <a:pt x="38637" y="489126"/>
                        <a:pt x="37673" y="488724"/>
                      </a:cubicBezTo>
                      <a:close/>
                      <a:moveTo>
                        <a:pt x="1549240" y="476593"/>
                      </a:moveTo>
                      <a:cubicBezTo>
                        <a:pt x="1544982" y="475789"/>
                        <a:pt x="1542089" y="471852"/>
                        <a:pt x="1542812" y="467594"/>
                      </a:cubicBezTo>
                      <a:lnTo>
                        <a:pt x="1542812" y="467594"/>
                      </a:lnTo>
                      <a:cubicBezTo>
                        <a:pt x="1543535" y="463256"/>
                        <a:pt x="1547552" y="460363"/>
                        <a:pt x="1551811" y="461167"/>
                      </a:cubicBezTo>
                      <a:lnTo>
                        <a:pt x="1551811" y="461167"/>
                      </a:lnTo>
                      <a:cubicBezTo>
                        <a:pt x="1556149" y="461890"/>
                        <a:pt x="1558961" y="465907"/>
                        <a:pt x="1558238" y="470165"/>
                      </a:cubicBezTo>
                      <a:lnTo>
                        <a:pt x="1558238" y="470165"/>
                      </a:lnTo>
                      <a:cubicBezTo>
                        <a:pt x="1557595" y="474022"/>
                        <a:pt x="1554221" y="476673"/>
                        <a:pt x="1550526" y="476673"/>
                      </a:cubicBezTo>
                      <a:lnTo>
                        <a:pt x="1550526" y="476673"/>
                      </a:lnTo>
                      <a:cubicBezTo>
                        <a:pt x="1550043" y="476673"/>
                        <a:pt x="1549561" y="476673"/>
                        <a:pt x="1549159" y="476673"/>
                      </a:cubicBezTo>
                      <a:close/>
                      <a:moveTo>
                        <a:pt x="4974" y="472736"/>
                      </a:moveTo>
                      <a:cubicBezTo>
                        <a:pt x="956" y="471129"/>
                        <a:pt x="-1052" y="466550"/>
                        <a:pt x="555" y="462533"/>
                      </a:cubicBezTo>
                      <a:lnTo>
                        <a:pt x="555" y="462533"/>
                      </a:lnTo>
                      <a:cubicBezTo>
                        <a:pt x="2162" y="458435"/>
                        <a:pt x="6661" y="456507"/>
                        <a:pt x="10678" y="458114"/>
                      </a:cubicBezTo>
                      <a:lnTo>
                        <a:pt x="10678" y="458114"/>
                      </a:lnTo>
                      <a:cubicBezTo>
                        <a:pt x="14775" y="459721"/>
                        <a:pt x="16704" y="464220"/>
                        <a:pt x="15177" y="468237"/>
                      </a:cubicBezTo>
                      <a:lnTo>
                        <a:pt x="15177" y="468237"/>
                      </a:lnTo>
                      <a:cubicBezTo>
                        <a:pt x="13892" y="471370"/>
                        <a:pt x="10919" y="473138"/>
                        <a:pt x="7866" y="473138"/>
                      </a:cubicBezTo>
                      <a:lnTo>
                        <a:pt x="7866" y="473138"/>
                      </a:lnTo>
                      <a:cubicBezTo>
                        <a:pt x="6822" y="473138"/>
                        <a:pt x="5938" y="472977"/>
                        <a:pt x="4974" y="472656"/>
                      </a:cubicBezTo>
                      <a:close/>
                      <a:moveTo>
                        <a:pt x="1555587" y="437867"/>
                      </a:moveTo>
                      <a:cubicBezTo>
                        <a:pt x="1551248" y="437225"/>
                        <a:pt x="1548356" y="433208"/>
                        <a:pt x="1548999" y="428949"/>
                      </a:cubicBezTo>
                      <a:lnTo>
                        <a:pt x="1548999" y="428949"/>
                      </a:lnTo>
                      <a:cubicBezTo>
                        <a:pt x="1549722" y="424611"/>
                        <a:pt x="1553659" y="421719"/>
                        <a:pt x="1557917" y="422361"/>
                      </a:cubicBezTo>
                      <a:lnTo>
                        <a:pt x="1557917" y="422361"/>
                      </a:lnTo>
                      <a:cubicBezTo>
                        <a:pt x="1562255" y="423084"/>
                        <a:pt x="1565148" y="427101"/>
                        <a:pt x="1564505" y="431279"/>
                      </a:cubicBezTo>
                      <a:lnTo>
                        <a:pt x="1564505" y="431279"/>
                      </a:lnTo>
                      <a:cubicBezTo>
                        <a:pt x="1563862" y="435216"/>
                        <a:pt x="1560568" y="437948"/>
                        <a:pt x="1556712" y="437948"/>
                      </a:cubicBezTo>
                      <a:lnTo>
                        <a:pt x="1556712" y="437948"/>
                      </a:lnTo>
                      <a:cubicBezTo>
                        <a:pt x="1556712" y="437948"/>
                        <a:pt x="1555908" y="437948"/>
                        <a:pt x="1555507" y="437948"/>
                      </a:cubicBezTo>
                      <a:close/>
                      <a:moveTo>
                        <a:pt x="19034" y="436180"/>
                      </a:moveTo>
                      <a:cubicBezTo>
                        <a:pt x="14936" y="434654"/>
                        <a:pt x="12847" y="430235"/>
                        <a:pt x="14293" y="426137"/>
                      </a:cubicBezTo>
                      <a:lnTo>
                        <a:pt x="14293" y="426137"/>
                      </a:lnTo>
                      <a:cubicBezTo>
                        <a:pt x="15740" y="422040"/>
                        <a:pt x="20239" y="419951"/>
                        <a:pt x="24336" y="421478"/>
                      </a:cubicBezTo>
                      <a:lnTo>
                        <a:pt x="24336" y="421478"/>
                      </a:lnTo>
                      <a:cubicBezTo>
                        <a:pt x="28434" y="422924"/>
                        <a:pt x="30523" y="427343"/>
                        <a:pt x="28996" y="431520"/>
                      </a:cubicBezTo>
                      <a:lnTo>
                        <a:pt x="28996" y="431520"/>
                      </a:lnTo>
                      <a:cubicBezTo>
                        <a:pt x="27791" y="434654"/>
                        <a:pt x="24818" y="436662"/>
                        <a:pt x="21605" y="436662"/>
                      </a:cubicBezTo>
                      <a:lnTo>
                        <a:pt x="21605" y="436662"/>
                      </a:lnTo>
                      <a:cubicBezTo>
                        <a:pt x="20721" y="436662"/>
                        <a:pt x="19837" y="436502"/>
                        <a:pt x="18953" y="436180"/>
                      </a:cubicBezTo>
                      <a:close/>
                      <a:moveTo>
                        <a:pt x="31888" y="399223"/>
                      </a:moveTo>
                      <a:cubicBezTo>
                        <a:pt x="27791" y="397857"/>
                        <a:pt x="25541" y="393438"/>
                        <a:pt x="26907" y="389341"/>
                      </a:cubicBezTo>
                      <a:lnTo>
                        <a:pt x="26907" y="389341"/>
                      </a:lnTo>
                      <a:cubicBezTo>
                        <a:pt x="28273" y="385163"/>
                        <a:pt x="32612" y="382913"/>
                        <a:pt x="36709" y="384279"/>
                      </a:cubicBezTo>
                      <a:lnTo>
                        <a:pt x="36709" y="384279"/>
                      </a:lnTo>
                      <a:cubicBezTo>
                        <a:pt x="40887" y="385645"/>
                        <a:pt x="43136" y="390064"/>
                        <a:pt x="41770" y="394161"/>
                      </a:cubicBezTo>
                      <a:lnTo>
                        <a:pt x="41770" y="394161"/>
                      </a:lnTo>
                      <a:cubicBezTo>
                        <a:pt x="40646" y="397535"/>
                        <a:pt x="37593" y="399544"/>
                        <a:pt x="34299" y="399544"/>
                      </a:cubicBezTo>
                      <a:lnTo>
                        <a:pt x="34299" y="399544"/>
                      </a:lnTo>
                      <a:cubicBezTo>
                        <a:pt x="33495" y="399544"/>
                        <a:pt x="32692" y="399544"/>
                        <a:pt x="31888" y="399223"/>
                      </a:cubicBezTo>
                      <a:close/>
                      <a:moveTo>
                        <a:pt x="1561291" y="399223"/>
                      </a:moveTo>
                      <a:cubicBezTo>
                        <a:pt x="1557033" y="398580"/>
                        <a:pt x="1554060" y="394643"/>
                        <a:pt x="1554623" y="390385"/>
                      </a:cubicBezTo>
                      <a:lnTo>
                        <a:pt x="1554623" y="390385"/>
                      </a:lnTo>
                      <a:cubicBezTo>
                        <a:pt x="1555266" y="386047"/>
                        <a:pt x="1559202" y="383074"/>
                        <a:pt x="1563461" y="383717"/>
                      </a:cubicBezTo>
                      <a:lnTo>
                        <a:pt x="1563461" y="383717"/>
                      </a:lnTo>
                      <a:cubicBezTo>
                        <a:pt x="1567799" y="384279"/>
                        <a:pt x="1570772" y="388296"/>
                        <a:pt x="1570129" y="392554"/>
                      </a:cubicBezTo>
                      <a:lnTo>
                        <a:pt x="1570129" y="392554"/>
                      </a:lnTo>
                      <a:cubicBezTo>
                        <a:pt x="1569567" y="396491"/>
                        <a:pt x="1566192" y="399303"/>
                        <a:pt x="1562416" y="399303"/>
                      </a:cubicBezTo>
                      <a:lnTo>
                        <a:pt x="1562416" y="399303"/>
                      </a:lnTo>
                      <a:cubicBezTo>
                        <a:pt x="1562416" y="399303"/>
                        <a:pt x="1561693" y="399303"/>
                        <a:pt x="1561291" y="399303"/>
                      </a:cubicBezTo>
                      <a:close/>
                      <a:moveTo>
                        <a:pt x="43538" y="361863"/>
                      </a:moveTo>
                      <a:cubicBezTo>
                        <a:pt x="39360" y="360658"/>
                        <a:pt x="36950" y="356400"/>
                        <a:pt x="38235" y="352222"/>
                      </a:cubicBezTo>
                      <a:lnTo>
                        <a:pt x="38235" y="352222"/>
                      </a:lnTo>
                      <a:cubicBezTo>
                        <a:pt x="39441" y="348044"/>
                        <a:pt x="43699" y="345634"/>
                        <a:pt x="47877" y="346839"/>
                      </a:cubicBezTo>
                      <a:lnTo>
                        <a:pt x="47877" y="346839"/>
                      </a:lnTo>
                      <a:cubicBezTo>
                        <a:pt x="52054" y="348125"/>
                        <a:pt x="54465" y="352383"/>
                        <a:pt x="53260" y="356561"/>
                      </a:cubicBezTo>
                      <a:lnTo>
                        <a:pt x="53260" y="356561"/>
                      </a:lnTo>
                      <a:cubicBezTo>
                        <a:pt x="52215" y="360015"/>
                        <a:pt x="49082" y="362185"/>
                        <a:pt x="45707" y="362185"/>
                      </a:cubicBezTo>
                      <a:lnTo>
                        <a:pt x="45707" y="362185"/>
                      </a:lnTo>
                      <a:cubicBezTo>
                        <a:pt x="44984" y="362185"/>
                        <a:pt x="44181" y="362104"/>
                        <a:pt x="43538" y="361863"/>
                      </a:cubicBezTo>
                      <a:close/>
                      <a:moveTo>
                        <a:pt x="1566594" y="360337"/>
                      </a:moveTo>
                      <a:cubicBezTo>
                        <a:pt x="1562255" y="359774"/>
                        <a:pt x="1559202" y="355838"/>
                        <a:pt x="1559765" y="351660"/>
                      </a:cubicBezTo>
                      <a:lnTo>
                        <a:pt x="1559765" y="351660"/>
                      </a:lnTo>
                      <a:cubicBezTo>
                        <a:pt x="1560327" y="347321"/>
                        <a:pt x="1564264" y="344268"/>
                        <a:pt x="1568522" y="344831"/>
                      </a:cubicBezTo>
                      <a:lnTo>
                        <a:pt x="1568522" y="344831"/>
                      </a:lnTo>
                      <a:cubicBezTo>
                        <a:pt x="1572861" y="345393"/>
                        <a:pt x="1575833" y="349249"/>
                        <a:pt x="1575351" y="353508"/>
                      </a:cubicBezTo>
                      <a:lnTo>
                        <a:pt x="1575351" y="353508"/>
                      </a:lnTo>
                      <a:cubicBezTo>
                        <a:pt x="1574789" y="357525"/>
                        <a:pt x="1571414" y="360417"/>
                        <a:pt x="1567558" y="360417"/>
                      </a:cubicBezTo>
                      <a:lnTo>
                        <a:pt x="1567558" y="360417"/>
                      </a:lnTo>
                      <a:cubicBezTo>
                        <a:pt x="1567558" y="360417"/>
                        <a:pt x="1566835" y="360417"/>
                        <a:pt x="1566514" y="360417"/>
                      </a:cubicBezTo>
                      <a:close/>
                      <a:moveTo>
                        <a:pt x="54063" y="324183"/>
                      </a:moveTo>
                      <a:cubicBezTo>
                        <a:pt x="49805" y="323058"/>
                        <a:pt x="47314" y="318880"/>
                        <a:pt x="48359" y="314622"/>
                      </a:cubicBezTo>
                      <a:lnTo>
                        <a:pt x="48359" y="314622"/>
                      </a:lnTo>
                      <a:cubicBezTo>
                        <a:pt x="49484" y="310444"/>
                        <a:pt x="53661" y="307873"/>
                        <a:pt x="57919" y="308998"/>
                      </a:cubicBezTo>
                      <a:lnTo>
                        <a:pt x="57919" y="308998"/>
                      </a:lnTo>
                      <a:cubicBezTo>
                        <a:pt x="62097" y="310042"/>
                        <a:pt x="64668" y="314300"/>
                        <a:pt x="63543" y="318559"/>
                      </a:cubicBezTo>
                      <a:lnTo>
                        <a:pt x="63543" y="318559"/>
                      </a:lnTo>
                      <a:cubicBezTo>
                        <a:pt x="62660" y="322094"/>
                        <a:pt x="59446" y="324424"/>
                        <a:pt x="55911" y="324424"/>
                      </a:cubicBezTo>
                      <a:lnTo>
                        <a:pt x="55911" y="324424"/>
                      </a:lnTo>
                      <a:cubicBezTo>
                        <a:pt x="55268" y="324424"/>
                        <a:pt x="54625" y="324424"/>
                        <a:pt x="54063" y="324183"/>
                      </a:cubicBezTo>
                      <a:close/>
                      <a:moveTo>
                        <a:pt x="1571254" y="321451"/>
                      </a:moveTo>
                      <a:cubicBezTo>
                        <a:pt x="1566915" y="320969"/>
                        <a:pt x="1563782" y="317112"/>
                        <a:pt x="1564264" y="312854"/>
                      </a:cubicBezTo>
                      <a:lnTo>
                        <a:pt x="1564264" y="312854"/>
                      </a:lnTo>
                      <a:cubicBezTo>
                        <a:pt x="1564746" y="308516"/>
                        <a:pt x="1568603" y="305382"/>
                        <a:pt x="1572861" y="305864"/>
                      </a:cubicBezTo>
                      <a:lnTo>
                        <a:pt x="1572861" y="305864"/>
                      </a:lnTo>
                      <a:cubicBezTo>
                        <a:pt x="1577199" y="306347"/>
                        <a:pt x="1580332" y="310283"/>
                        <a:pt x="1579850" y="314541"/>
                      </a:cubicBezTo>
                      <a:lnTo>
                        <a:pt x="1579850" y="314541"/>
                      </a:lnTo>
                      <a:cubicBezTo>
                        <a:pt x="1579368" y="318559"/>
                        <a:pt x="1575994" y="321531"/>
                        <a:pt x="1572057" y="321531"/>
                      </a:cubicBezTo>
                      <a:lnTo>
                        <a:pt x="1572057" y="321531"/>
                      </a:lnTo>
                      <a:cubicBezTo>
                        <a:pt x="1572057" y="321531"/>
                        <a:pt x="1571414" y="321531"/>
                        <a:pt x="1571173" y="321531"/>
                      </a:cubicBezTo>
                      <a:close/>
                      <a:moveTo>
                        <a:pt x="63302" y="286100"/>
                      </a:moveTo>
                      <a:cubicBezTo>
                        <a:pt x="59044" y="285136"/>
                        <a:pt x="56393" y="281039"/>
                        <a:pt x="57357" y="276780"/>
                      </a:cubicBezTo>
                      <a:lnTo>
                        <a:pt x="57357" y="276780"/>
                      </a:lnTo>
                      <a:cubicBezTo>
                        <a:pt x="58241" y="272522"/>
                        <a:pt x="62419" y="269871"/>
                        <a:pt x="66677" y="270835"/>
                      </a:cubicBezTo>
                      <a:lnTo>
                        <a:pt x="66677" y="270835"/>
                      </a:lnTo>
                      <a:cubicBezTo>
                        <a:pt x="70935" y="271799"/>
                        <a:pt x="73586" y="275897"/>
                        <a:pt x="72622" y="280155"/>
                      </a:cubicBezTo>
                      <a:lnTo>
                        <a:pt x="72622" y="280155"/>
                      </a:lnTo>
                      <a:cubicBezTo>
                        <a:pt x="71819" y="283770"/>
                        <a:pt x="68525" y="286261"/>
                        <a:pt x="64909" y="286261"/>
                      </a:cubicBezTo>
                      <a:lnTo>
                        <a:pt x="64909" y="286261"/>
                      </a:lnTo>
                      <a:cubicBezTo>
                        <a:pt x="64347" y="286261"/>
                        <a:pt x="63785" y="286261"/>
                        <a:pt x="63302" y="286100"/>
                      </a:cubicBezTo>
                      <a:close/>
                      <a:moveTo>
                        <a:pt x="1575351" y="282485"/>
                      </a:moveTo>
                      <a:cubicBezTo>
                        <a:pt x="1571013" y="282003"/>
                        <a:pt x="1567879" y="278227"/>
                        <a:pt x="1568281" y="273968"/>
                      </a:cubicBezTo>
                      <a:lnTo>
                        <a:pt x="1568281" y="273968"/>
                      </a:lnTo>
                      <a:cubicBezTo>
                        <a:pt x="1568683" y="269630"/>
                        <a:pt x="1572539" y="266416"/>
                        <a:pt x="1576797" y="266898"/>
                      </a:cubicBezTo>
                      <a:lnTo>
                        <a:pt x="1576797" y="266898"/>
                      </a:lnTo>
                      <a:cubicBezTo>
                        <a:pt x="1581136" y="267300"/>
                        <a:pt x="1584269" y="271156"/>
                        <a:pt x="1583867" y="275415"/>
                      </a:cubicBezTo>
                      <a:lnTo>
                        <a:pt x="1583867" y="275415"/>
                      </a:lnTo>
                      <a:cubicBezTo>
                        <a:pt x="1583466" y="279432"/>
                        <a:pt x="1580011" y="282485"/>
                        <a:pt x="1576074" y="282485"/>
                      </a:cubicBezTo>
                      <a:lnTo>
                        <a:pt x="1575351" y="282485"/>
                      </a:lnTo>
                      <a:close/>
                      <a:moveTo>
                        <a:pt x="71256" y="247777"/>
                      </a:moveTo>
                      <a:cubicBezTo>
                        <a:pt x="66998" y="246973"/>
                        <a:pt x="64186" y="242956"/>
                        <a:pt x="64990" y="238618"/>
                      </a:cubicBezTo>
                      <a:lnTo>
                        <a:pt x="64990" y="238618"/>
                      </a:lnTo>
                      <a:cubicBezTo>
                        <a:pt x="65793" y="234360"/>
                        <a:pt x="69810" y="231548"/>
                        <a:pt x="74149" y="232351"/>
                      </a:cubicBezTo>
                      <a:lnTo>
                        <a:pt x="74149" y="232351"/>
                      </a:lnTo>
                      <a:cubicBezTo>
                        <a:pt x="78407" y="233154"/>
                        <a:pt x="81219" y="237172"/>
                        <a:pt x="80415" y="241510"/>
                      </a:cubicBezTo>
                      <a:lnTo>
                        <a:pt x="80415" y="241510"/>
                      </a:lnTo>
                      <a:cubicBezTo>
                        <a:pt x="79692" y="245286"/>
                        <a:pt x="76398" y="247938"/>
                        <a:pt x="72702" y="247938"/>
                      </a:cubicBezTo>
                      <a:lnTo>
                        <a:pt x="72702" y="247938"/>
                      </a:lnTo>
                      <a:cubicBezTo>
                        <a:pt x="72140" y="247938"/>
                        <a:pt x="71658" y="247857"/>
                        <a:pt x="71256" y="247777"/>
                      </a:cubicBezTo>
                      <a:close/>
                      <a:moveTo>
                        <a:pt x="1578886" y="243358"/>
                      </a:moveTo>
                      <a:cubicBezTo>
                        <a:pt x="1574548" y="243036"/>
                        <a:pt x="1571334" y="239180"/>
                        <a:pt x="1571736" y="234922"/>
                      </a:cubicBezTo>
                      <a:lnTo>
                        <a:pt x="1571736" y="234922"/>
                      </a:lnTo>
                      <a:cubicBezTo>
                        <a:pt x="1572137" y="230664"/>
                        <a:pt x="1575914" y="227370"/>
                        <a:pt x="1580172" y="227771"/>
                      </a:cubicBezTo>
                      <a:lnTo>
                        <a:pt x="1580172" y="227771"/>
                      </a:lnTo>
                      <a:cubicBezTo>
                        <a:pt x="1584510" y="228093"/>
                        <a:pt x="1587724" y="231949"/>
                        <a:pt x="1587403" y="236207"/>
                      </a:cubicBezTo>
                      <a:lnTo>
                        <a:pt x="1587403" y="236207"/>
                      </a:lnTo>
                      <a:cubicBezTo>
                        <a:pt x="1587081" y="240305"/>
                        <a:pt x="1583627" y="243438"/>
                        <a:pt x="1579610" y="243438"/>
                      </a:cubicBezTo>
                      <a:lnTo>
                        <a:pt x="1579610" y="243438"/>
                      </a:lnTo>
                      <a:cubicBezTo>
                        <a:pt x="1579610" y="243438"/>
                        <a:pt x="1579207" y="243438"/>
                        <a:pt x="1578967" y="243438"/>
                      </a:cubicBezTo>
                      <a:close/>
                      <a:moveTo>
                        <a:pt x="78085" y="209212"/>
                      </a:moveTo>
                      <a:cubicBezTo>
                        <a:pt x="73747" y="208489"/>
                        <a:pt x="70854" y="204553"/>
                        <a:pt x="71497" y="200294"/>
                      </a:cubicBezTo>
                      <a:lnTo>
                        <a:pt x="71497" y="200294"/>
                      </a:lnTo>
                      <a:cubicBezTo>
                        <a:pt x="72140" y="195956"/>
                        <a:pt x="76238" y="193063"/>
                        <a:pt x="80415" y="193706"/>
                      </a:cubicBezTo>
                      <a:lnTo>
                        <a:pt x="80415" y="193706"/>
                      </a:lnTo>
                      <a:cubicBezTo>
                        <a:pt x="84754" y="194349"/>
                        <a:pt x="87646" y="198286"/>
                        <a:pt x="87003" y="202624"/>
                      </a:cubicBezTo>
                      <a:lnTo>
                        <a:pt x="87003" y="202624"/>
                      </a:lnTo>
                      <a:cubicBezTo>
                        <a:pt x="86361" y="206481"/>
                        <a:pt x="83067" y="209293"/>
                        <a:pt x="79210" y="209293"/>
                      </a:cubicBezTo>
                      <a:lnTo>
                        <a:pt x="79210" y="209293"/>
                      </a:lnTo>
                      <a:cubicBezTo>
                        <a:pt x="79210" y="209293"/>
                        <a:pt x="78407" y="209293"/>
                        <a:pt x="78005" y="209293"/>
                      </a:cubicBezTo>
                      <a:close/>
                      <a:moveTo>
                        <a:pt x="1581859" y="204311"/>
                      </a:moveTo>
                      <a:cubicBezTo>
                        <a:pt x="1577521" y="204070"/>
                        <a:pt x="1574226" y="200294"/>
                        <a:pt x="1574548" y="196036"/>
                      </a:cubicBezTo>
                      <a:lnTo>
                        <a:pt x="1574548" y="196036"/>
                      </a:lnTo>
                      <a:cubicBezTo>
                        <a:pt x="1574869" y="191698"/>
                        <a:pt x="1578565" y="188404"/>
                        <a:pt x="1582823" y="188725"/>
                      </a:cubicBezTo>
                      <a:lnTo>
                        <a:pt x="1582823" y="188725"/>
                      </a:lnTo>
                      <a:cubicBezTo>
                        <a:pt x="1587162" y="188966"/>
                        <a:pt x="1590456" y="192742"/>
                        <a:pt x="1590214" y="197000"/>
                      </a:cubicBezTo>
                      <a:lnTo>
                        <a:pt x="1590214" y="197000"/>
                      </a:lnTo>
                      <a:cubicBezTo>
                        <a:pt x="1589893" y="201178"/>
                        <a:pt x="1586439" y="204311"/>
                        <a:pt x="1582421" y="204311"/>
                      </a:cubicBezTo>
                      <a:lnTo>
                        <a:pt x="1581859" y="204311"/>
                      </a:lnTo>
                      <a:close/>
                      <a:moveTo>
                        <a:pt x="83629" y="170487"/>
                      </a:moveTo>
                      <a:cubicBezTo>
                        <a:pt x="79291" y="169925"/>
                        <a:pt x="76238" y="166068"/>
                        <a:pt x="76800" y="161810"/>
                      </a:cubicBezTo>
                      <a:lnTo>
                        <a:pt x="76800" y="161810"/>
                      </a:lnTo>
                      <a:cubicBezTo>
                        <a:pt x="77282" y="157472"/>
                        <a:pt x="81219" y="154419"/>
                        <a:pt x="85477" y="154901"/>
                      </a:cubicBezTo>
                      <a:lnTo>
                        <a:pt x="85477" y="154901"/>
                      </a:lnTo>
                      <a:cubicBezTo>
                        <a:pt x="89815" y="155463"/>
                        <a:pt x="92869" y="159320"/>
                        <a:pt x="92306" y="163658"/>
                      </a:cubicBezTo>
                      <a:lnTo>
                        <a:pt x="92306" y="163658"/>
                      </a:lnTo>
                      <a:cubicBezTo>
                        <a:pt x="91824" y="167675"/>
                        <a:pt x="88450" y="170568"/>
                        <a:pt x="84593" y="170568"/>
                      </a:cubicBezTo>
                      <a:lnTo>
                        <a:pt x="84593" y="170568"/>
                      </a:lnTo>
                      <a:cubicBezTo>
                        <a:pt x="84593" y="170568"/>
                        <a:pt x="83950" y="170487"/>
                        <a:pt x="83629" y="170487"/>
                      </a:cubicBezTo>
                      <a:close/>
                      <a:moveTo>
                        <a:pt x="1584269" y="165265"/>
                      </a:moveTo>
                      <a:cubicBezTo>
                        <a:pt x="1579931" y="165024"/>
                        <a:pt x="1576637" y="161328"/>
                        <a:pt x="1576878" y="157070"/>
                      </a:cubicBezTo>
                      <a:lnTo>
                        <a:pt x="1576878" y="157070"/>
                      </a:lnTo>
                      <a:cubicBezTo>
                        <a:pt x="1577039" y="152731"/>
                        <a:pt x="1580734" y="149437"/>
                        <a:pt x="1585073" y="149598"/>
                      </a:cubicBezTo>
                      <a:lnTo>
                        <a:pt x="1585073" y="149598"/>
                      </a:lnTo>
                      <a:cubicBezTo>
                        <a:pt x="1589411" y="149839"/>
                        <a:pt x="1592705" y="153535"/>
                        <a:pt x="1592464" y="157793"/>
                      </a:cubicBezTo>
                      <a:lnTo>
                        <a:pt x="1592464" y="157793"/>
                      </a:lnTo>
                      <a:cubicBezTo>
                        <a:pt x="1592223" y="161971"/>
                        <a:pt x="1588768" y="165265"/>
                        <a:pt x="1584671" y="165265"/>
                      </a:cubicBezTo>
                      <a:lnTo>
                        <a:pt x="1584189" y="165265"/>
                      </a:lnTo>
                      <a:close/>
                      <a:moveTo>
                        <a:pt x="87967" y="131601"/>
                      </a:moveTo>
                      <a:cubicBezTo>
                        <a:pt x="83629" y="131200"/>
                        <a:pt x="80415" y="127424"/>
                        <a:pt x="80817" y="123165"/>
                      </a:cubicBezTo>
                      <a:lnTo>
                        <a:pt x="80817" y="123165"/>
                      </a:lnTo>
                      <a:cubicBezTo>
                        <a:pt x="81219" y="118827"/>
                        <a:pt x="85075" y="115613"/>
                        <a:pt x="89333" y="116015"/>
                      </a:cubicBezTo>
                      <a:lnTo>
                        <a:pt x="89333" y="116015"/>
                      </a:lnTo>
                      <a:cubicBezTo>
                        <a:pt x="93672" y="116417"/>
                        <a:pt x="96886" y="120273"/>
                        <a:pt x="96484" y="124451"/>
                      </a:cubicBezTo>
                      <a:lnTo>
                        <a:pt x="96484" y="124451"/>
                      </a:lnTo>
                      <a:cubicBezTo>
                        <a:pt x="96082" y="128629"/>
                        <a:pt x="92627" y="131682"/>
                        <a:pt x="88691" y="131682"/>
                      </a:cubicBezTo>
                      <a:lnTo>
                        <a:pt x="88691" y="131682"/>
                      </a:lnTo>
                      <a:cubicBezTo>
                        <a:pt x="88691" y="131682"/>
                        <a:pt x="88208" y="131682"/>
                        <a:pt x="87967" y="131682"/>
                      </a:cubicBezTo>
                      <a:close/>
                      <a:moveTo>
                        <a:pt x="1586197" y="126138"/>
                      </a:moveTo>
                      <a:cubicBezTo>
                        <a:pt x="1581859" y="125977"/>
                        <a:pt x="1578565" y="122282"/>
                        <a:pt x="1578646" y="118023"/>
                      </a:cubicBezTo>
                      <a:lnTo>
                        <a:pt x="1578646" y="118023"/>
                      </a:lnTo>
                      <a:cubicBezTo>
                        <a:pt x="1578806" y="113685"/>
                        <a:pt x="1582421" y="110391"/>
                        <a:pt x="1586760" y="110471"/>
                      </a:cubicBezTo>
                      <a:lnTo>
                        <a:pt x="1586760" y="110471"/>
                      </a:lnTo>
                      <a:cubicBezTo>
                        <a:pt x="1591099" y="110632"/>
                        <a:pt x="1594473" y="114247"/>
                        <a:pt x="1594312" y="118586"/>
                      </a:cubicBezTo>
                      <a:lnTo>
                        <a:pt x="1594312" y="118586"/>
                      </a:lnTo>
                      <a:cubicBezTo>
                        <a:pt x="1594152" y="122764"/>
                        <a:pt x="1590616" y="126138"/>
                        <a:pt x="1586519" y="126138"/>
                      </a:cubicBezTo>
                      <a:lnTo>
                        <a:pt x="1586197" y="126138"/>
                      </a:lnTo>
                      <a:close/>
                      <a:moveTo>
                        <a:pt x="91101" y="92635"/>
                      </a:moveTo>
                      <a:cubicBezTo>
                        <a:pt x="86762" y="92394"/>
                        <a:pt x="83468" y="88698"/>
                        <a:pt x="83709" y="84440"/>
                      </a:cubicBezTo>
                      <a:lnTo>
                        <a:pt x="83709" y="84440"/>
                      </a:lnTo>
                      <a:cubicBezTo>
                        <a:pt x="83950" y="80021"/>
                        <a:pt x="87646" y="76808"/>
                        <a:pt x="91904" y="76968"/>
                      </a:cubicBezTo>
                      <a:lnTo>
                        <a:pt x="91904" y="76968"/>
                      </a:lnTo>
                      <a:cubicBezTo>
                        <a:pt x="96243" y="77290"/>
                        <a:pt x="99537" y="80986"/>
                        <a:pt x="99296" y="85244"/>
                      </a:cubicBezTo>
                      <a:lnTo>
                        <a:pt x="99296" y="85244"/>
                      </a:lnTo>
                      <a:cubicBezTo>
                        <a:pt x="99055" y="89421"/>
                        <a:pt x="95600" y="92635"/>
                        <a:pt x="91503" y="92635"/>
                      </a:cubicBezTo>
                      <a:lnTo>
                        <a:pt x="91021" y="92635"/>
                      </a:lnTo>
                      <a:close/>
                      <a:moveTo>
                        <a:pt x="1587483" y="87011"/>
                      </a:moveTo>
                      <a:cubicBezTo>
                        <a:pt x="1583145" y="86850"/>
                        <a:pt x="1579770" y="83235"/>
                        <a:pt x="1579850" y="78977"/>
                      </a:cubicBezTo>
                      <a:lnTo>
                        <a:pt x="1579850" y="78977"/>
                      </a:lnTo>
                      <a:cubicBezTo>
                        <a:pt x="1579850" y="74638"/>
                        <a:pt x="1583546" y="71184"/>
                        <a:pt x="1587804" y="71344"/>
                      </a:cubicBezTo>
                      <a:lnTo>
                        <a:pt x="1587804" y="71344"/>
                      </a:lnTo>
                      <a:cubicBezTo>
                        <a:pt x="1592223" y="71425"/>
                        <a:pt x="1595598" y="75040"/>
                        <a:pt x="1595517" y="79298"/>
                      </a:cubicBezTo>
                      <a:lnTo>
                        <a:pt x="1595517" y="79298"/>
                      </a:lnTo>
                      <a:cubicBezTo>
                        <a:pt x="1595517" y="83556"/>
                        <a:pt x="1591902" y="86931"/>
                        <a:pt x="1587724" y="86931"/>
                      </a:cubicBezTo>
                      <a:lnTo>
                        <a:pt x="1587563" y="86931"/>
                      </a:lnTo>
                      <a:close/>
                      <a:moveTo>
                        <a:pt x="92869" y="53589"/>
                      </a:moveTo>
                      <a:cubicBezTo>
                        <a:pt x="88530" y="53428"/>
                        <a:pt x="85075" y="49893"/>
                        <a:pt x="85236" y="45554"/>
                      </a:cubicBezTo>
                      <a:lnTo>
                        <a:pt x="85236" y="45554"/>
                      </a:lnTo>
                      <a:cubicBezTo>
                        <a:pt x="85236" y="41216"/>
                        <a:pt x="88932" y="37761"/>
                        <a:pt x="93190" y="37922"/>
                      </a:cubicBezTo>
                      <a:lnTo>
                        <a:pt x="93190" y="37922"/>
                      </a:lnTo>
                      <a:cubicBezTo>
                        <a:pt x="97609" y="37922"/>
                        <a:pt x="100983" y="41617"/>
                        <a:pt x="100903" y="45876"/>
                      </a:cubicBezTo>
                      <a:lnTo>
                        <a:pt x="100903" y="45876"/>
                      </a:lnTo>
                      <a:cubicBezTo>
                        <a:pt x="100742" y="50214"/>
                        <a:pt x="97287" y="53589"/>
                        <a:pt x="93110" y="53589"/>
                      </a:cubicBezTo>
                      <a:lnTo>
                        <a:pt x="92869" y="53589"/>
                      </a:lnTo>
                      <a:close/>
                      <a:moveTo>
                        <a:pt x="1588206" y="47804"/>
                      </a:moveTo>
                      <a:cubicBezTo>
                        <a:pt x="1583867" y="47804"/>
                        <a:pt x="1580413" y="44188"/>
                        <a:pt x="1580413" y="39930"/>
                      </a:cubicBezTo>
                      <a:lnTo>
                        <a:pt x="1580413" y="39930"/>
                      </a:lnTo>
                      <a:cubicBezTo>
                        <a:pt x="1580413" y="35592"/>
                        <a:pt x="1584028" y="32137"/>
                        <a:pt x="1588286" y="32137"/>
                      </a:cubicBezTo>
                      <a:lnTo>
                        <a:pt x="1588286" y="32137"/>
                      </a:lnTo>
                      <a:cubicBezTo>
                        <a:pt x="1592625" y="32137"/>
                        <a:pt x="1596080" y="35753"/>
                        <a:pt x="1596080" y="40011"/>
                      </a:cubicBezTo>
                      <a:lnTo>
                        <a:pt x="1596080" y="40011"/>
                      </a:lnTo>
                      <a:cubicBezTo>
                        <a:pt x="1596080" y="44349"/>
                        <a:pt x="1592545" y="47804"/>
                        <a:pt x="1588286" y="47804"/>
                      </a:cubicBezTo>
                      <a:lnTo>
                        <a:pt x="1588126" y="47804"/>
                      </a:lnTo>
                      <a:close/>
                      <a:moveTo>
                        <a:pt x="1573584" y="7793"/>
                      </a:moveTo>
                      <a:cubicBezTo>
                        <a:pt x="1573584" y="3455"/>
                        <a:pt x="1577119" y="0"/>
                        <a:pt x="1581377" y="0"/>
                      </a:cubicBezTo>
                      <a:lnTo>
                        <a:pt x="1581377" y="0"/>
                      </a:lnTo>
                      <a:cubicBezTo>
                        <a:pt x="1585715" y="0"/>
                        <a:pt x="1589170" y="3535"/>
                        <a:pt x="1589170" y="7793"/>
                      </a:cubicBezTo>
                      <a:lnTo>
                        <a:pt x="1589170" y="7793"/>
                      </a:lnTo>
                      <a:cubicBezTo>
                        <a:pt x="1589170" y="12132"/>
                        <a:pt x="1585635" y="15586"/>
                        <a:pt x="1581377" y="15586"/>
                      </a:cubicBezTo>
                      <a:lnTo>
                        <a:pt x="1581377" y="15586"/>
                      </a:lnTo>
                      <a:cubicBezTo>
                        <a:pt x="1577039" y="15586"/>
                        <a:pt x="1573584" y="12051"/>
                        <a:pt x="1573584" y="7793"/>
                      </a:cubicBezTo>
                      <a:close/>
                      <a:moveTo>
                        <a:pt x="1534457" y="7793"/>
                      </a:moveTo>
                      <a:cubicBezTo>
                        <a:pt x="1534457" y="3455"/>
                        <a:pt x="1537992" y="0"/>
                        <a:pt x="1542250" y="0"/>
                      </a:cubicBezTo>
                      <a:lnTo>
                        <a:pt x="1542250" y="0"/>
                      </a:lnTo>
                      <a:cubicBezTo>
                        <a:pt x="1546588" y="0"/>
                        <a:pt x="1550043" y="3535"/>
                        <a:pt x="1550043" y="7793"/>
                      </a:cubicBezTo>
                      <a:lnTo>
                        <a:pt x="1550043" y="7793"/>
                      </a:lnTo>
                      <a:cubicBezTo>
                        <a:pt x="1550043" y="12132"/>
                        <a:pt x="1546508" y="15586"/>
                        <a:pt x="1542250" y="15586"/>
                      </a:cubicBezTo>
                      <a:lnTo>
                        <a:pt x="1542250" y="15586"/>
                      </a:lnTo>
                      <a:cubicBezTo>
                        <a:pt x="1537912" y="15586"/>
                        <a:pt x="1534457" y="12051"/>
                        <a:pt x="1534457" y="7793"/>
                      </a:cubicBezTo>
                      <a:close/>
                      <a:moveTo>
                        <a:pt x="1495330" y="7793"/>
                      </a:moveTo>
                      <a:cubicBezTo>
                        <a:pt x="1495330" y="3455"/>
                        <a:pt x="1498865" y="0"/>
                        <a:pt x="1503123" y="0"/>
                      </a:cubicBezTo>
                      <a:lnTo>
                        <a:pt x="1503123" y="0"/>
                      </a:lnTo>
                      <a:cubicBezTo>
                        <a:pt x="1507462" y="0"/>
                        <a:pt x="1510916" y="3535"/>
                        <a:pt x="1510916" y="7793"/>
                      </a:cubicBezTo>
                      <a:lnTo>
                        <a:pt x="1510916" y="7793"/>
                      </a:lnTo>
                      <a:cubicBezTo>
                        <a:pt x="1510916" y="12132"/>
                        <a:pt x="1507381" y="15586"/>
                        <a:pt x="1503123" y="15586"/>
                      </a:cubicBezTo>
                      <a:lnTo>
                        <a:pt x="1503123" y="15586"/>
                      </a:lnTo>
                      <a:cubicBezTo>
                        <a:pt x="1498785" y="15586"/>
                        <a:pt x="1495330" y="12051"/>
                        <a:pt x="1495330" y="7793"/>
                      </a:cubicBezTo>
                      <a:close/>
                      <a:moveTo>
                        <a:pt x="1456203" y="7793"/>
                      </a:moveTo>
                      <a:cubicBezTo>
                        <a:pt x="1456203" y="3455"/>
                        <a:pt x="1459738" y="0"/>
                        <a:pt x="1463996" y="0"/>
                      </a:cubicBezTo>
                      <a:lnTo>
                        <a:pt x="1463996" y="0"/>
                      </a:lnTo>
                      <a:cubicBezTo>
                        <a:pt x="1468335" y="0"/>
                        <a:pt x="1471789" y="3535"/>
                        <a:pt x="1471789" y="7793"/>
                      </a:cubicBezTo>
                      <a:lnTo>
                        <a:pt x="1471789" y="7793"/>
                      </a:lnTo>
                      <a:cubicBezTo>
                        <a:pt x="1471789" y="12132"/>
                        <a:pt x="1468254" y="15586"/>
                        <a:pt x="1463996" y="15586"/>
                      </a:cubicBezTo>
                      <a:lnTo>
                        <a:pt x="1463996" y="15586"/>
                      </a:lnTo>
                      <a:cubicBezTo>
                        <a:pt x="1459658" y="15586"/>
                        <a:pt x="1456203" y="12051"/>
                        <a:pt x="1456203" y="7793"/>
                      </a:cubicBezTo>
                      <a:close/>
                      <a:moveTo>
                        <a:pt x="1417076" y="7793"/>
                      </a:moveTo>
                      <a:cubicBezTo>
                        <a:pt x="1417076" y="3455"/>
                        <a:pt x="1420611" y="0"/>
                        <a:pt x="1424870" y="0"/>
                      </a:cubicBezTo>
                      <a:lnTo>
                        <a:pt x="1424870" y="0"/>
                      </a:lnTo>
                      <a:cubicBezTo>
                        <a:pt x="1429208" y="0"/>
                        <a:pt x="1432663" y="3535"/>
                        <a:pt x="1432663" y="7793"/>
                      </a:cubicBezTo>
                      <a:lnTo>
                        <a:pt x="1432663" y="7793"/>
                      </a:lnTo>
                      <a:cubicBezTo>
                        <a:pt x="1432663" y="12132"/>
                        <a:pt x="1429127" y="15586"/>
                        <a:pt x="1424870" y="15586"/>
                      </a:cubicBezTo>
                      <a:lnTo>
                        <a:pt x="1424870" y="15586"/>
                      </a:lnTo>
                      <a:cubicBezTo>
                        <a:pt x="1420531" y="15586"/>
                        <a:pt x="1417076" y="12051"/>
                        <a:pt x="1417076" y="7793"/>
                      </a:cubicBezTo>
                      <a:close/>
                      <a:moveTo>
                        <a:pt x="1377949" y="7793"/>
                      </a:moveTo>
                      <a:cubicBezTo>
                        <a:pt x="1377949" y="3455"/>
                        <a:pt x="1381484" y="0"/>
                        <a:pt x="1385743" y="0"/>
                      </a:cubicBezTo>
                      <a:lnTo>
                        <a:pt x="1385743" y="0"/>
                      </a:lnTo>
                      <a:cubicBezTo>
                        <a:pt x="1390081" y="0"/>
                        <a:pt x="1393536" y="3535"/>
                        <a:pt x="1393536" y="7793"/>
                      </a:cubicBezTo>
                      <a:lnTo>
                        <a:pt x="1393536" y="7793"/>
                      </a:lnTo>
                      <a:cubicBezTo>
                        <a:pt x="1393536" y="12132"/>
                        <a:pt x="1390001" y="15586"/>
                        <a:pt x="1385743" y="15586"/>
                      </a:cubicBezTo>
                      <a:lnTo>
                        <a:pt x="1385743" y="15586"/>
                      </a:lnTo>
                      <a:cubicBezTo>
                        <a:pt x="1381404" y="15586"/>
                        <a:pt x="1377949" y="12051"/>
                        <a:pt x="1377949" y="7793"/>
                      </a:cubicBezTo>
                      <a:close/>
                      <a:moveTo>
                        <a:pt x="1338822" y="7793"/>
                      </a:moveTo>
                      <a:cubicBezTo>
                        <a:pt x="1338822" y="3455"/>
                        <a:pt x="1342357" y="0"/>
                        <a:pt x="1346616" y="0"/>
                      </a:cubicBezTo>
                      <a:lnTo>
                        <a:pt x="1346616" y="0"/>
                      </a:lnTo>
                      <a:cubicBezTo>
                        <a:pt x="1350954" y="0"/>
                        <a:pt x="1354409" y="3535"/>
                        <a:pt x="1354409" y="7793"/>
                      </a:cubicBezTo>
                      <a:lnTo>
                        <a:pt x="1354409" y="7793"/>
                      </a:lnTo>
                      <a:cubicBezTo>
                        <a:pt x="1354409" y="12132"/>
                        <a:pt x="1350874" y="15586"/>
                        <a:pt x="1346616" y="15586"/>
                      </a:cubicBezTo>
                      <a:lnTo>
                        <a:pt x="1346616" y="15586"/>
                      </a:lnTo>
                      <a:cubicBezTo>
                        <a:pt x="1342277" y="15586"/>
                        <a:pt x="1338822" y="12051"/>
                        <a:pt x="1338822" y="7793"/>
                      </a:cubicBezTo>
                      <a:close/>
                      <a:moveTo>
                        <a:pt x="1299696" y="7793"/>
                      </a:moveTo>
                      <a:cubicBezTo>
                        <a:pt x="1299696" y="3455"/>
                        <a:pt x="1303231" y="0"/>
                        <a:pt x="1307489" y="0"/>
                      </a:cubicBezTo>
                      <a:lnTo>
                        <a:pt x="1307489" y="0"/>
                      </a:lnTo>
                      <a:cubicBezTo>
                        <a:pt x="1311827" y="0"/>
                        <a:pt x="1315282" y="3535"/>
                        <a:pt x="1315282" y="7793"/>
                      </a:cubicBezTo>
                      <a:lnTo>
                        <a:pt x="1315282" y="7793"/>
                      </a:lnTo>
                      <a:cubicBezTo>
                        <a:pt x="1315282" y="12132"/>
                        <a:pt x="1311747" y="15586"/>
                        <a:pt x="1307489" y="15586"/>
                      </a:cubicBezTo>
                      <a:lnTo>
                        <a:pt x="1307489" y="15586"/>
                      </a:lnTo>
                      <a:cubicBezTo>
                        <a:pt x="1303150" y="15586"/>
                        <a:pt x="1299696" y="12051"/>
                        <a:pt x="1299696" y="7793"/>
                      </a:cubicBezTo>
                      <a:close/>
                      <a:moveTo>
                        <a:pt x="1260569" y="7793"/>
                      </a:moveTo>
                      <a:cubicBezTo>
                        <a:pt x="1260569" y="3455"/>
                        <a:pt x="1264104" y="0"/>
                        <a:pt x="1268362" y="0"/>
                      </a:cubicBezTo>
                      <a:lnTo>
                        <a:pt x="1268362" y="0"/>
                      </a:lnTo>
                      <a:cubicBezTo>
                        <a:pt x="1272701" y="0"/>
                        <a:pt x="1276155" y="3535"/>
                        <a:pt x="1276155" y="7793"/>
                      </a:cubicBezTo>
                      <a:lnTo>
                        <a:pt x="1276155" y="7793"/>
                      </a:lnTo>
                      <a:cubicBezTo>
                        <a:pt x="1276155" y="12132"/>
                        <a:pt x="1272620" y="15586"/>
                        <a:pt x="1268362" y="15586"/>
                      </a:cubicBezTo>
                      <a:lnTo>
                        <a:pt x="1268362" y="15586"/>
                      </a:lnTo>
                      <a:cubicBezTo>
                        <a:pt x="1264023" y="15586"/>
                        <a:pt x="1260569" y="12051"/>
                        <a:pt x="1260569" y="7793"/>
                      </a:cubicBezTo>
                      <a:close/>
                      <a:moveTo>
                        <a:pt x="1221442" y="7793"/>
                      </a:moveTo>
                      <a:cubicBezTo>
                        <a:pt x="1221442" y="3455"/>
                        <a:pt x="1224977" y="0"/>
                        <a:pt x="1229235" y="0"/>
                      </a:cubicBezTo>
                      <a:lnTo>
                        <a:pt x="1229235" y="0"/>
                      </a:lnTo>
                      <a:cubicBezTo>
                        <a:pt x="1233574" y="0"/>
                        <a:pt x="1237028" y="3535"/>
                        <a:pt x="1237028" y="7793"/>
                      </a:cubicBezTo>
                      <a:lnTo>
                        <a:pt x="1237028" y="7793"/>
                      </a:lnTo>
                      <a:cubicBezTo>
                        <a:pt x="1237028" y="12132"/>
                        <a:pt x="1233493" y="15586"/>
                        <a:pt x="1229235" y="15586"/>
                      </a:cubicBezTo>
                      <a:lnTo>
                        <a:pt x="1229235" y="15586"/>
                      </a:lnTo>
                      <a:cubicBezTo>
                        <a:pt x="1224897" y="15586"/>
                        <a:pt x="1221442" y="12051"/>
                        <a:pt x="1221442" y="7793"/>
                      </a:cubicBezTo>
                      <a:close/>
                      <a:moveTo>
                        <a:pt x="1182315" y="7793"/>
                      </a:moveTo>
                      <a:cubicBezTo>
                        <a:pt x="1182315" y="3455"/>
                        <a:pt x="1185850" y="0"/>
                        <a:pt x="1190108" y="0"/>
                      </a:cubicBezTo>
                      <a:lnTo>
                        <a:pt x="1190108" y="0"/>
                      </a:lnTo>
                      <a:cubicBezTo>
                        <a:pt x="1194447" y="0"/>
                        <a:pt x="1197902" y="3535"/>
                        <a:pt x="1197902" y="7793"/>
                      </a:cubicBezTo>
                      <a:lnTo>
                        <a:pt x="1197902" y="7793"/>
                      </a:lnTo>
                      <a:cubicBezTo>
                        <a:pt x="1197902" y="12132"/>
                        <a:pt x="1194366" y="15586"/>
                        <a:pt x="1190108" y="15586"/>
                      </a:cubicBezTo>
                      <a:lnTo>
                        <a:pt x="1190108" y="15586"/>
                      </a:lnTo>
                      <a:cubicBezTo>
                        <a:pt x="1185770" y="15586"/>
                        <a:pt x="1182315" y="12051"/>
                        <a:pt x="1182315" y="7793"/>
                      </a:cubicBezTo>
                      <a:close/>
                      <a:moveTo>
                        <a:pt x="1143188" y="7793"/>
                      </a:moveTo>
                      <a:cubicBezTo>
                        <a:pt x="1143188" y="3455"/>
                        <a:pt x="1146723" y="0"/>
                        <a:pt x="1150981" y="0"/>
                      </a:cubicBezTo>
                      <a:lnTo>
                        <a:pt x="1150981" y="0"/>
                      </a:lnTo>
                      <a:cubicBezTo>
                        <a:pt x="1155320" y="0"/>
                        <a:pt x="1158775" y="3535"/>
                        <a:pt x="1158775" y="7793"/>
                      </a:cubicBezTo>
                      <a:lnTo>
                        <a:pt x="1158775" y="7793"/>
                      </a:lnTo>
                      <a:cubicBezTo>
                        <a:pt x="1158775" y="12132"/>
                        <a:pt x="1155240" y="15586"/>
                        <a:pt x="1150981" y="15586"/>
                      </a:cubicBezTo>
                      <a:lnTo>
                        <a:pt x="1150981" y="15586"/>
                      </a:lnTo>
                      <a:cubicBezTo>
                        <a:pt x="1146643" y="15586"/>
                        <a:pt x="1143188" y="12051"/>
                        <a:pt x="1143188" y="7793"/>
                      </a:cubicBezTo>
                      <a:close/>
                      <a:moveTo>
                        <a:pt x="1104061" y="7793"/>
                      </a:moveTo>
                      <a:cubicBezTo>
                        <a:pt x="1104061" y="3455"/>
                        <a:pt x="1107596" y="0"/>
                        <a:pt x="1111854" y="0"/>
                      </a:cubicBezTo>
                      <a:lnTo>
                        <a:pt x="1111854" y="0"/>
                      </a:lnTo>
                      <a:cubicBezTo>
                        <a:pt x="1116193" y="0"/>
                        <a:pt x="1119648" y="3535"/>
                        <a:pt x="1119648" y="7793"/>
                      </a:cubicBezTo>
                      <a:lnTo>
                        <a:pt x="1119648" y="7793"/>
                      </a:lnTo>
                      <a:cubicBezTo>
                        <a:pt x="1119648" y="12132"/>
                        <a:pt x="1116113" y="15586"/>
                        <a:pt x="1111854" y="15586"/>
                      </a:cubicBezTo>
                      <a:lnTo>
                        <a:pt x="1111854" y="15586"/>
                      </a:lnTo>
                      <a:cubicBezTo>
                        <a:pt x="1107516" y="15586"/>
                        <a:pt x="1104061" y="12051"/>
                        <a:pt x="1104061" y="7793"/>
                      </a:cubicBezTo>
                      <a:close/>
                      <a:moveTo>
                        <a:pt x="1064935" y="7793"/>
                      </a:moveTo>
                      <a:cubicBezTo>
                        <a:pt x="1064935" y="3455"/>
                        <a:pt x="1068470" y="0"/>
                        <a:pt x="1072728" y="0"/>
                      </a:cubicBezTo>
                      <a:lnTo>
                        <a:pt x="1072728" y="0"/>
                      </a:lnTo>
                      <a:cubicBezTo>
                        <a:pt x="1077066" y="0"/>
                        <a:pt x="1080521" y="3535"/>
                        <a:pt x="1080521" y="7793"/>
                      </a:cubicBezTo>
                      <a:lnTo>
                        <a:pt x="1080521" y="7793"/>
                      </a:lnTo>
                      <a:cubicBezTo>
                        <a:pt x="1080521" y="12132"/>
                        <a:pt x="1076986" y="15586"/>
                        <a:pt x="1072728" y="15586"/>
                      </a:cubicBezTo>
                      <a:lnTo>
                        <a:pt x="1072728" y="15586"/>
                      </a:lnTo>
                      <a:cubicBezTo>
                        <a:pt x="1068389" y="15586"/>
                        <a:pt x="1064935" y="12051"/>
                        <a:pt x="1064935" y="7793"/>
                      </a:cubicBezTo>
                      <a:close/>
                      <a:moveTo>
                        <a:pt x="1025807" y="7793"/>
                      </a:moveTo>
                      <a:cubicBezTo>
                        <a:pt x="1025807" y="3455"/>
                        <a:pt x="1029342" y="0"/>
                        <a:pt x="1033601" y="0"/>
                      </a:cubicBezTo>
                      <a:lnTo>
                        <a:pt x="1033601" y="0"/>
                      </a:lnTo>
                      <a:cubicBezTo>
                        <a:pt x="1037939" y="0"/>
                        <a:pt x="1041394" y="3535"/>
                        <a:pt x="1041394" y="7793"/>
                      </a:cubicBezTo>
                      <a:lnTo>
                        <a:pt x="1041394" y="7793"/>
                      </a:lnTo>
                      <a:cubicBezTo>
                        <a:pt x="1041394" y="12132"/>
                        <a:pt x="1037859" y="15586"/>
                        <a:pt x="1033601" y="15586"/>
                      </a:cubicBezTo>
                      <a:lnTo>
                        <a:pt x="1033601" y="15586"/>
                      </a:lnTo>
                      <a:cubicBezTo>
                        <a:pt x="1029262" y="15586"/>
                        <a:pt x="1025807" y="12051"/>
                        <a:pt x="1025807" y="7793"/>
                      </a:cubicBezTo>
                      <a:close/>
                      <a:moveTo>
                        <a:pt x="986680" y="7793"/>
                      </a:moveTo>
                      <a:cubicBezTo>
                        <a:pt x="986680" y="3455"/>
                        <a:pt x="990215" y="0"/>
                        <a:pt x="994474" y="0"/>
                      </a:cubicBezTo>
                      <a:lnTo>
                        <a:pt x="994474" y="0"/>
                      </a:lnTo>
                      <a:cubicBezTo>
                        <a:pt x="998812" y="0"/>
                        <a:pt x="1002267" y="3535"/>
                        <a:pt x="1002267" y="7793"/>
                      </a:cubicBezTo>
                      <a:lnTo>
                        <a:pt x="1002267" y="7793"/>
                      </a:lnTo>
                      <a:cubicBezTo>
                        <a:pt x="1002267" y="12132"/>
                        <a:pt x="998732" y="15586"/>
                        <a:pt x="994474" y="15586"/>
                      </a:cubicBezTo>
                      <a:lnTo>
                        <a:pt x="994474" y="15586"/>
                      </a:lnTo>
                      <a:cubicBezTo>
                        <a:pt x="990136" y="15586"/>
                        <a:pt x="986680" y="12051"/>
                        <a:pt x="986680" y="7793"/>
                      </a:cubicBezTo>
                      <a:close/>
                      <a:moveTo>
                        <a:pt x="947554" y="7793"/>
                      </a:moveTo>
                      <a:cubicBezTo>
                        <a:pt x="947554" y="3455"/>
                        <a:pt x="951089" y="0"/>
                        <a:pt x="955347" y="0"/>
                      </a:cubicBezTo>
                      <a:lnTo>
                        <a:pt x="955347" y="0"/>
                      </a:lnTo>
                      <a:cubicBezTo>
                        <a:pt x="959685" y="0"/>
                        <a:pt x="963140" y="3535"/>
                        <a:pt x="963140" y="7793"/>
                      </a:cubicBezTo>
                      <a:lnTo>
                        <a:pt x="963140" y="7793"/>
                      </a:lnTo>
                      <a:cubicBezTo>
                        <a:pt x="963140" y="12132"/>
                        <a:pt x="959605" y="15586"/>
                        <a:pt x="955347" y="15586"/>
                      </a:cubicBezTo>
                      <a:lnTo>
                        <a:pt x="955347" y="15586"/>
                      </a:lnTo>
                      <a:cubicBezTo>
                        <a:pt x="951008" y="15586"/>
                        <a:pt x="947554" y="12051"/>
                        <a:pt x="947554" y="7793"/>
                      </a:cubicBezTo>
                      <a:close/>
                      <a:moveTo>
                        <a:pt x="908427" y="7793"/>
                      </a:moveTo>
                      <a:cubicBezTo>
                        <a:pt x="908427" y="3455"/>
                        <a:pt x="911962" y="0"/>
                        <a:pt x="916220" y="0"/>
                      </a:cubicBezTo>
                      <a:lnTo>
                        <a:pt x="916220" y="0"/>
                      </a:lnTo>
                      <a:cubicBezTo>
                        <a:pt x="920558" y="0"/>
                        <a:pt x="924013" y="3535"/>
                        <a:pt x="924013" y="7793"/>
                      </a:cubicBezTo>
                      <a:lnTo>
                        <a:pt x="924013" y="7793"/>
                      </a:lnTo>
                      <a:cubicBezTo>
                        <a:pt x="924013" y="12132"/>
                        <a:pt x="920478" y="15586"/>
                        <a:pt x="916220" y="15586"/>
                      </a:cubicBezTo>
                      <a:lnTo>
                        <a:pt x="916220" y="15586"/>
                      </a:lnTo>
                      <a:cubicBezTo>
                        <a:pt x="911881" y="15586"/>
                        <a:pt x="908427" y="12051"/>
                        <a:pt x="908427" y="7793"/>
                      </a:cubicBezTo>
                      <a:close/>
                      <a:moveTo>
                        <a:pt x="869300" y="7793"/>
                      </a:moveTo>
                      <a:cubicBezTo>
                        <a:pt x="869300" y="3455"/>
                        <a:pt x="872835" y="0"/>
                        <a:pt x="877093" y="0"/>
                      </a:cubicBezTo>
                      <a:lnTo>
                        <a:pt x="877093" y="0"/>
                      </a:lnTo>
                      <a:cubicBezTo>
                        <a:pt x="881432" y="0"/>
                        <a:pt x="884886" y="3535"/>
                        <a:pt x="884886" y="7793"/>
                      </a:cubicBezTo>
                      <a:lnTo>
                        <a:pt x="884886" y="7793"/>
                      </a:lnTo>
                      <a:cubicBezTo>
                        <a:pt x="884886" y="12132"/>
                        <a:pt x="881351" y="15586"/>
                        <a:pt x="877093" y="15586"/>
                      </a:cubicBezTo>
                      <a:lnTo>
                        <a:pt x="877093" y="15586"/>
                      </a:lnTo>
                      <a:cubicBezTo>
                        <a:pt x="872755" y="15586"/>
                        <a:pt x="869300" y="12051"/>
                        <a:pt x="869300" y="7793"/>
                      </a:cubicBezTo>
                      <a:close/>
                      <a:moveTo>
                        <a:pt x="830173" y="7793"/>
                      </a:moveTo>
                      <a:cubicBezTo>
                        <a:pt x="830173" y="3455"/>
                        <a:pt x="833708" y="0"/>
                        <a:pt x="837966" y="0"/>
                      </a:cubicBezTo>
                      <a:lnTo>
                        <a:pt x="837966" y="0"/>
                      </a:lnTo>
                      <a:cubicBezTo>
                        <a:pt x="842305" y="0"/>
                        <a:pt x="845760" y="3535"/>
                        <a:pt x="845760" y="7793"/>
                      </a:cubicBezTo>
                      <a:lnTo>
                        <a:pt x="845760" y="7793"/>
                      </a:lnTo>
                      <a:cubicBezTo>
                        <a:pt x="845760" y="12132"/>
                        <a:pt x="842224" y="15586"/>
                        <a:pt x="837966" y="15586"/>
                      </a:cubicBezTo>
                      <a:lnTo>
                        <a:pt x="837966" y="15586"/>
                      </a:lnTo>
                      <a:cubicBezTo>
                        <a:pt x="833628" y="15586"/>
                        <a:pt x="830173" y="12051"/>
                        <a:pt x="830173" y="7793"/>
                      </a:cubicBezTo>
                      <a:close/>
                      <a:moveTo>
                        <a:pt x="791046" y="7793"/>
                      </a:moveTo>
                      <a:cubicBezTo>
                        <a:pt x="791046" y="3455"/>
                        <a:pt x="794581" y="0"/>
                        <a:pt x="798839" y="0"/>
                      </a:cubicBezTo>
                      <a:lnTo>
                        <a:pt x="798839" y="0"/>
                      </a:lnTo>
                      <a:cubicBezTo>
                        <a:pt x="803178" y="0"/>
                        <a:pt x="806633" y="3535"/>
                        <a:pt x="806633" y="7793"/>
                      </a:cubicBezTo>
                      <a:lnTo>
                        <a:pt x="806633" y="7793"/>
                      </a:lnTo>
                      <a:cubicBezTo>
                        <a:pt x="806633" y="12132"/>
                        <a:pt x="803098" y="15586"/>
                        <a:pt x="798839" y="15586"/>
                      </a:cubicBezTo>
                      <a:lnTo>
                        <a:pt x="798839" y="15586"/>
                      </a:lnTo>
                      <a:cubicBezTo>
                        <a:pt x="794501" y="15586"/>
                        <a:pt x="791046" y="12051"/>
                        <a:pt x="791046" y="7793"/>
                      </a:cubicBezTo>
                      <a:close/>
                      <a:moveTo>
                        <a:pt x="751919" y="7793"/>
                      </a:moveTo>
                      <a:cubicBezTo>
                        <a:pt x="751919" y="3455"/>
                        <a:pt x="755454" y="0"/>
                        <a:pt x="759712" y="0"/>
                      </a:cubicBezTo>
                      <a:lnTo>
                        <a:pt x="759712" y="0"/>
                      </a:lnTo>
                      <a:cubicBezTo>
                        <a:pt x="764051" y="0"/>
                        <a:pt x="767506" y="3535"/>
                        <a:pt x="767506" y="7793"/>
                      </a:cubicBezTo>
                      <a:lnTo>
                        <a:pt x="767506" y="7793"/>
                      </a:lnTo>
                      <a:cubicBezTo>
                        <a:pt x="767506" y="12132"/>
                        <a:pt x="763971" y="15586"/>
                        <a:pt x="759712" y="15586"/>
                      </a:cubicBezTo>
                      <a:lnTo>
                        <a:pt x="759712" y="15586"/>
                      </a:lnTo>
                      <a:cubicBezTo>
                        <a:pt x="755374" y="15586"/>
                        <a:pt x="751919" y="12051"/>
                        <a:pt x="751919" y="7793"/>
                      </a:cubicBezTo>
                      <a:close/>
                      <a:moveTo>
                        <a:pt x="712793" y="7793"/>
                      </a:moveTo>
                      <a:cubicBezTo>
                        <a:pt x="712793" y="3455"/>
                        <a:pt x="716328" y="0"/>
                        <a:pt x="720586" y="0"/>
                      </a:cubicBezTo>
                      <a:lnTo>
                        <a:pt x="720586" y="0"/>
                      </a:lnTo>
                      <a:cubicBezTo>
                        <a:pt x="724924" y="0"/>
                        <a:pt x="728379" y="3535"/>
                        <a:pt x="728379" y="7793"/>
                      </a:cubicBezTo>
                      <a:lnTo>
                        <a:pt x="728379" y="7793"/>
                      </a:lnTo>
                      <a:cubicBezTo>
                        <a:pt x="728379" y="12132"/>
                        <a:pt x="724844" y="15586"/>
                        <a:pt x="720586" y="15586"/>
                      </a:cubicBezTo>
                      <a:lnTo>
                        <a:pt x="720586" y="15586"/>
                      </a:lnTo>
                      <a:cubicBezTo>
                        <a:pt x="716247" y="15586"/>
                        <a:pt x="712793" y="12051"/>
                        <a:pt x="712793" y="7793"/>
                      </a:cubicBezTo>
                      <a:close/>
                      <a:moveTo>
                        <a:pt x="673666" y="7793"/>
                      </a:moveTo>
                      <a:cubicBezTo>
                        <a:pt x="673666" y="3455"/>
                        <a:pt x="677201" y="0"/>
                        <a:pt x="681459" y="0"/>
                      </a:cubicBezTo>
                      <a:lnTo>
                        <a:pt x="681459" y="0"/>
                      </a:lnTo>
                      <a:cubicBezTo>
                        <a:pt x="685797" y="0"/>
                        <a:pt x="689252" y="3535"/>
                        <a:pt x="689252" y="7793"/>
                      </a:cubicBezTo>
                      <a:lnTo>
                        <a:pt x="689252" y="7793"/>
                      </a:lnTo>
                      <a:cubicBezTo>
                        <a:pt x="689252" y="12132"/>
                        <a:pt x="685717" y="15586"/>
                        <a:pt x="681459" y="15586"/>
                      </a:cubicBezTo>
                      <a:lnTo>
                        <a:pt x="681459" y="15586"/>
                      </a:lnTo>
                      <a:cubicBezTo>
                        <a:pt x="677120" y="15586"/>
                        <a:pt x="673666" y="12051"/>
                        <a:pt x="673666" y="7793"/>
                      </a:cubicBezTo>
                      <a:close/>
                      <a:moveTo>
                        <a:pt x="634539" y="7793"/>
                      </a:moveTo>
                      <a:cubicBezTo>
                        <a:pt x="634539" y="3455"/>
                        <a:pt x="638074" y="0"/>
                        <a:pt x="642332" y="0"/>
                      </a:cubicBezTo>
                      <a:lnTo>
                        <a:pt x="642332" y="0"/>
                      </a:lnTo>
                      <a:cubicBezTo>
                        <a:pt x="646671" y="0"/>
                        <a:pt x="650125" y="3535"/>
                        <a:pt x="650125" y="7793"/>
                      </a:cubicBezTo>
                      <a:lnTo>
                        <a:pt x="650125" y="7793"/>
                      </a:lnTo>
                      <a:cubicBezTo>
                        <a:pt x="650125" y="12132"/>
                        <a:pt x="646590" y="15586"/>
                        <a:pt x="642332" y="15586"/>
                      </a:cubicBezTo>
                      <a:lnTo>
                        <a:pt x="642332" y="15586"/>
                      </a:lnTo>
                      <a:cubicBezTo>
                        <a:pt x="637994" y="15586"/>
                        <a:pt x="634539" y="12051"/>
                        <a:pt x="634539" y="7793"/>
                      </a:cubicBezTo>
                      <a:close/>
                      <a:moveTo>
                        <a:pt x="595412" y="7793"/>
                      </a:moveTo>
                      <a:cubicBezTo>
                        <a:pt x="595412" y="3455"/>
                        <a:pt x="598947" y="0"/>
                        <a:pt x="603205" y="0"/>
                      </a:cubicBezTo>
                      <a:lnTo>
                        <a:pt x="603205" y="0"/>
                      </a:lnTo>
                      <a:cubicBezTo>
                        <a:pt x="607543" y="0"/>
                        <a:pt x="610998" y="3535"/>
                        <a:pt x="610998" y="7793"/>
                      </a:cubicBezTo>
                      <a:lnTo>
                        <a:pt x="610998" y="7793"/>
                      </a:lnTo>
                      <a:cubicBezTo>
                        <a:pt x="610998" y="12132"/>
                        <a:pt x="607463" y="15586"/>
                        <a:pt x="603205" y="15586"/>
                      </a:cubicBezTo>
                      <a:lnTo>
                        <a:pt x="603205" y="15586"/>
                      </a:lnTo>
                      <a:cubicBezTo>
                        <a:pt x="598867" y="15586"/>
                        <a:pt x="595412" y="12051"/>
                        <a:pt x="595412" y="7793"/>
                      </a:cubicBezTo>
                      <a:close/>
                      <a:moveTo>
                        <a:pt x="556285" y="7793"/>
                      </a:moveTo>
                      <a:cubicBezTo>
                        <a:pt x="556285" y="3455"/>
                        <a:pt x="559820" y="0"/>
                        <a:pt x="564078" y="0"/>
                      </a:cubicBezTo>
                      <a:lnTo>
                        <a:pt x="564078" y="0"/>
                      </a:lnTo>
                      <a:cubicBezTo>
                        <a:pt x="568416" y="0"/>
                        <a:pt x="571871" y="3535"/>
                        <a:pt x="571871" y="7793"/>
                      </a:cubicBezTo>
                      <a:lnTo>
                        <a:pt x="571871" y="7793"/>
                      </a:lnTo>
                      <a:cubicBezTo>
                        <a:pt x="571871" y="12132"/>
                        <a:pt x="568337" y="15586"/>
                        <a:pt x="564078" y="15586"/>
                      </a:cubicBezTo>
                      <a:lnTo>
                        <a:pt x="564078" y="15586"/>
                      </a:lnTo>
                      <a:cubicBezTo>
                        <a:pt x="559740" y="15586"/>
                        <a:pt x="556285" y="12051"/>
                        <a:pt x="556285" y="7793"/>
                      </a:cubicBezTo>
                      <a:close/>
                      <a:moveTo>
                        <a:pt x="517158" y="7793"/>
                      </a:moveTo>
                      <a:cubicBezTo>
                        <a:pt x="517158" y="3455"/>
                        <a:pt x="520693" y="0"/>
                        <a:pt x="524951" y="0"/>
                      </a:cubicBezTo>
                      <a:lnTo>
                        <a:pt x="524951" y="0"/>
                      </a:lnTo>
                      <a:cubicBezTo>
                        <a:pt x="529290" y="0"/>
                        <a:pt x="532744" y="3535"/>
                        <a:pt x="532744" y="7793"/>
                      </a:cubicBezTo>
                      <a:lnTo>
                        <a:pt x="532744" y="7793"/>
                      </a:lnTo>
                      <a:cubicBezTo>
                        <a:pt x="532744" y="12132"/>
                        <a:pt x="529209" y="15586"/>
                        <a:pt x="524951" y="15586"/>
                      </a:cubicBezTo>
                      <a:lnTo>
                        <a:pt x="524951" y="15586"/>
                      </a:lnTo>
                      <a:cubicBezTo>
                        <a:pt x="520613" y="15586"/>
                        <a:pt x="517158" y="12051"/>
                        <a:pt x="517158" y="7793"/>
                      </a:cubicBezTo>
                      <a:close/>
                      <a:moveTo>
                        <a:pt x="478031" y="7793"/>
                      </a:moveTo>
                      <a:cubicBezTo>
                        <a:pt x="478031" y="3455"/>
                        <a:pt x="481566" y="0"/>
                        <a:pt x="485824" y="0"/>
                      </a:cubicBezTo>
                      <a:lnTo>
                        <a:pt x="485824" y="0"/>
                      </a:lnTo>
                      <a:cubicBezTo>
                        <a:pt x="490163" y="0"/>
                        <a:pt x="493617" y="3535"/>
                        <a:pt x="493617" y="7793"/>
                      </a:cubicBezTo>
                      <a:lnTo>
                        <a:pt x="493617" y="7793"/>
                      </a:lnTo>
                      <a:cubicBezTo>
                        <a:pt x="493617" y="12132"/>
                        <a:pt x="490082" y="15586"/>
                        <a:pt x="485824" y="15586"/>
                      </a:cubicBezTo>
                      <a:lnTo>
                        <a:pt x="485824" y="15586"/>
                      </a:lnTo>
                      <a:cubicBezTo>
                        <a:pt x="481486" y="15586"/>
                        <a:pt x="478031" y="12051"/>
                        <a:pt x="478031" y="7793"/>
                      </a:cubicBezTo>
                      <a:close/>
                      <a:moveTo>
                        <a:pt x="438904" y="7793"/>
                      </a:moveTo>
                      <a:cubicBezTo>
                        <a:pt x="438904" y="3455"/>
                        <a:pt x="442439" y="0"/>
                        <a:pt x="446698" y="0"/>
                      </a:cubicBezTo>
                      <a:lnTo>
                        <a:pt x="446698" y="0"/>
                      </a:lnTo>
                      <a:cubicBezTo>
                        <a:pt x="451036" y="0"/>
                        <a:pt x="454491" y="3535"/>
                        <a:pt x="454491" y="7793"/>
                      </a:cubicBezTo>
                      <a:lnTo>
                        <a:pt x="454491" y="7793"/>
                      </a:lnTo>
                      <a:cubicBezTo>
                        <a:pt x="454491" y="12132"/>
                        <a:pt x="450956" y="15586"/>
                        <a:pt x="446698" y="15586"/>
                      </a:cubicBezTo>
                      <a:lnTo>
                        <a:pt x="446698" y="15586"/>
                      </a:lnTo>
                      <a:cubicBezTo>
                        <a:pt x="442359" y="15586"/>
                        <a:pt x="438904" y="12051"/>
                        <a:pt x="438904" y="7793"/>
                      </a:cubicBezTo>
                      <a:close/>
                      <a:moveTo>
                        <a:pt x="399777" y="7793"/>
                      </a:moveTo>
                      <a:cubicBezTo>
                        <a:pt x="399777" y="3455"/>
                        <a:pt x="403312" y="0"/>
                        <a:pt x="407571" y="0"/>
                      </a:cubicBezTo>
                      <a:lnTo>
                        <a:pt x="407571" y="0"/>
                      </a:lnTo>
                      <a:cubicBezTo>
                        <a:pt x="411909" y="0"/>
                        <a:pt x="415364" y="3535"/>
                        <a:pt x="415364" y="7793"/>
                      </a:cubicBezTo>
                      <a:lnTo>
                        <a:pt x="415364" y="7793"/>
                      </a:lnTo>
                      <a:cubicBezTo>
                        <a:pt x="415364" y="12132"/>
                        <a:pt x="411829" y="15586"/>
                        <a:pt x="407571" y="15586"/>
                      </a:cubicBezTo>
                      <a:lnTo>
                        <a:pt x="407571" y="15586"/>
                      </a:lnTo>
                      <a:cubicBezTo>
                        <a:pt x="403232" y="15586"/>
                        <a:pt x="399777" y="12051"/>
                        <a:pt x="399777" y="7793"/>
                      </a:cubicBezTo>
                      <a:close/>
                      <a:moveTo>
                        <a:pt x="360650" y="7793"/>
                      </a:moveTo>
                      <a:cubicBezTo>
                        <a:pt x="360650" y="3455"/>
                        <a:pt x="364186" y="0"/>
                        <a:pt x="368444" y="0"/>
                      </a:cubicBezTo>
                      <a:lnTo>
                        <a:pt x="368444" y="0"/>
                      </a:lnTo>
                      <a:cubicBezTo>
                        <a:pt x="372782" y="0"/>
                        <a:pt x="376237" y="3535"/>
                        <a:pt x="376237" y="7793"/>
                      </a:cubicBezTo>
                      <a:lnTo>
                        <a:pt x="376237" y="7793"/>
                      </a:lnTo>
                      <a:cubicBezTo>
                        <a:pt x="376237" y="12132"/>
                        <a:pt x="372702" y="15586"/>
                        <a:pt x="368444" y="15586"/>
                      </a:cubicBezTo>
                      <a:lnTo>
                        <a:pt x="368444" y="15586"/>
                      </a:lnTo>
                      <a:cubicBezTo>
                        <a:pt x="364105" y="15586"/>
                        <a:pt x="360650" y="12051"/>
                        <a:pt x="360650" y="7793"/>
                      </a:cubicBezTo>
                      <a:close/>
                      <a:moveTo>
                        <a:pt x="321524" y="7793"/>
                      </a:moveTo>
                      <a:cubicBezTo>
                        <a:pt x="321524" y="3455"/>
                        <a:pt x="325059" y="0"/>
                        <a:pt x="329317" y="0"/>
                      </a:cubicBezTo>
                      <a:lnTo>
                        <a:pt x="329317" y="0"/>
                      </a:lnTo>
                      <a:cubicBezTo>
                        <a:pt x="333655" y="0"/>
                        <a:pt x="337110" y="3535"/>
                        <a:pt x="337110" y="7793"/>
                      </a:cubicBezTo>
                      <a:lnTo>
                        <a:pt x="337110" y="7793"/>
                      </a:lnTo>
                      <a:cubicBezTo>
                        <a:pt x="337110" y="12132"/>
                        <a:pt x="333575" y="15586"/>
                        <a:pt x="329317" y="15586"/>
                      </a:cubicBezTo>
                      <a:lnTo>
                        <a:pt x="329317" y="15586"/>
                      </a:lnTo>
                      <a:cubicBezTo>
                        <a:pt x="324978" y="15586"/>
                        <a:pt x="321524" y="12051"/>
                        <a:pt x="321524" y="7793"/>
                      </a:cubicBezTo>
                      <a:close/>
                      <a:moveTo>
                        <a:pt x="282397" y="7793"/>
                      </a:moveTo>
                      <a:cubicBezTo>
                        <a:pt x="282397" y="3455"/>
                        <a:pt x="285932" y="0"/>
                        <a:pt x="290190" y="0"/>
                      </a:cubicBezTo>
                      <a:lnTo>
                        <a:pt x="290190" y="0"/>
                      </a:lnTo>
                      <a:cubicBezTo>
                        <a:pt x="294529" y="0"/>
                        <a:pt x="297983" y="3535"/>
                        <a:pt x="297983" y="7793"/>
                      </a:cubicBezTo>
                      <a:lnTo>
                        <a:pt x="297983" y="7793"/>
                      </a:lnTo>
                      <a:cubicBezTo>
                        <a:pt x="297983" y="12132"/>
                        <a:pt x="294448" y="15586"/>
                        <a:pt x="290190" y="15586"/>
                      </a:cubicBezTo>
                      <a:lnTo>
                        <a:pt x="290190" y="15586"/>
                      </a:lnTo>
                      <a:cubicBezTo>
                        <a:pt x="285851" y="15586"/>
                        <a:pt x="282397" y="12051"/>
                        <a:pt x="282397" y="7793"/>
                      </a:cubicBezTo>
                      <a:close/>
                      <a:moveTo>
                        <a:pt x="243270" y="7793"/>
                      </a:moveTo>
                      <a:cubicBezTo>
                        <a:pt x="243270" y="3455"/>
                        <a:pt x="246805" y="0"/>
                        <a:pt x="251063" y="0"/>
                      </a:cubicBezTo>
                      <a:lnTo>
                        <a:pt x="251063" y="0"/>
                      </a:lnTo>
                      <a:cubicBezTo>
                        <a:pt x="255402" y="0"/>
                        <a:pt x="258856" y="3535"/>
                        <a:pt x="258856" y="7793"/>
                      </a:cubicBezTo>
                      <a:lnTo>
                        <a:pt x="258856" y="7793"/>
                      </a:lnTo>
                      <a:cubicBezTo>
                        <a:pt x="258856" y="12132"/>
                        <a:pt x="255321" y="15586"/>
                        <a:pt x="251063" y="15586"/>
                      </a:cubicBezTo>
                      <a:lnTo>
                        <a:pt x="251063" y="15586"/>
                      </a:lnTo>
                      <a:cubicBezTo>
                        <a:pt x="246725" y="15586"/>
                        <a:pt x="243270" y="12051"/>
                        <a:pt x="243270" y="7793"/>
                      </a:cubicBezTo>
                      <a:close/>
                      <a:moveTo>
                        <a:pt x="204143" y="7793"/>
                      </a:moveTo>
                      <a:cubicBezTo>
                        <a:pt x="204143" y="3455"/>
                        <a:pt x="207678" y="0"/>
                        <a:pt x="211936" y="0"/>
                      </a:cubicBezTo>
                      <a:lnTo>
                        <a:pt x="211936" y="0"/>
                      </a:lnTo>
                      <a:cubicBezTo>
                        <a:pt x="216275" y="0"/>
                        <a:pt x="219730" y="3535"/>
                        <a:pt x="219730" y="7793"/>
                      </a:cubicBezTo>
                      <a:lnTo>
                        <a:pt x="219730" y="7793"/>
                      </a:lnTo>
                      <a:cubicBezTo>
                        <a:pt x="219730" y="12132"/>
                        <a:pt x="216195" y="15586"/>
                        <a:pt x="211936" y="15586"/>
                      </a:cubicBezTo>
                      <a:lnTo>
                        <a:pt x="211936" y="15586"/>
                      </a:lnTo>
                      <a:cubicBezTo>
                        <a:pt x="207598" y="15586"/>
                        <a:pt x="204143" y="12051"/>
                        <a:pt x="204143" y="7793"/>
                      </a:cubicBezTo>
                      <a:close/>
                      <a:moveTo>
                        <a:pt x="165016" y="7793"/>
                      </a:moveTo>
                      <a:cubicBezTo>
                        <a:pt x="165016" y="3455"/>
                        <a:pt x="168551" y="0"/>
                        <a:pt x="172809" y="0"/>
                      </a:cubicBezTo>
                      <a:lnTo>
                        <a:pt x="172809" y="0"/>
                      </a:lnTo>
                      <a:cubicBezTo>
                        <a:pt x="177148" y="0"/>
                        <a:pt x="180603" y="3535"/>
                        <a:pt x="180603" y="7793"/>
                      </a:cubicBezTo>
                      <a:lnTo>
                        <a:pt x="180603" y="7793"/>
                      </a:lnTo>
                      <a:cubicBezTo>
                        <a:pt x="180603" y="12132"/>
                        <a:pt x="177067" y="15586"/>
                        <a:pt x="172809" y="15586"/>
                      </a:cubicBezTo>
                      <a:lnTo>
                        <a:pt x="172809" y="15586"/>
                      </a:lnTo>
                      <a:cubicBezTo>
                        <a:pt x="168471" y="15586"/>
                        <a:pt x="165016" y="12051"/>
                        <a:pt x="165016" y="7793"/>
                      </a:cubicBezTo>
                      <a:close/>
                      <a:moveTo>
                        <a:pt x="125889" y="7793"/>
                      </a:moveTo>
                      <a:cubicBezTo>
                        <a:pt x="125889" y="3455"/>
                        <a:pt x="129424" y="0"/>
                        <a:pt x="133682" y="0"/>
                      </a:cubicBezTo>
                      <a:lnTo>
                        <a:pt x="133682" y="0"/>
                      </a:lnTo>
                      <a:cubicBezTo>
                        <a:pt x="138021" y="0"/>
                        <a:pt x="141476" y="3535"/>
                        <a:pt x="141476" y="7793"/>
                      </a:cubicBezTo>
                      <a:lnTo>
                        <a:pt x="141476" y="7793"/>
                      </a:lnTo>
                      <a:cubicBezTo>
                        <a:pt x="141476" y="12132"/>
                        <a:pt x="137941" y="15586"/>
                        <a:pt x="133682" y="15586"/>
                      </a:cubicBezTo>
                      <a:lnTo>
                        <a:pt x="133682" y="15586"/>
                      </a:lnTo>
                      <a:cubicBezTo>
                        <a:pt x="129344" y="15586"/>
                        <a:pt x="125889" y="12051"/>
                        <a:pt x="125889" y="7793"/>
                      </a:cubicBezTo>
                      <a:close/>
                      <a:moveTo>
                        <a:pt x="86762" y="7793"/>
                      </a:moveTo>
                      <a:cubicBezTo>
                        <a:pt x="86762" y="3455"/>
                        <a:pt x="90297" y="0"/>
                        <a:pt x="94556" y="0"/>
                      </a:cubicBezTo>
                      <a:lnTo>
                        <a:pt x="94556" y="0"/>
                      </a:lnTo>
                      <a:cubicBezTo>
                        <a:pt x="98894" y="0"/>
                        <a:pt x="102349" y="3535"/>
                        <a:pt x="102349" y="7793"/>
                      </a:cubicBezTo>
                      <a:lnTo>
                        <a:pt x="102349" y="7793"/>
                      </a:lnTo>
                      <a:cubicBezTo>
                        <a:pt x="102349" y="12132"/>
                        <a:pt x="98814" y="15586"/>
                        <a:pt x="94556" y="15586"/>
                      </a:cubicBezTo>
                      <a:lnTo>
                        <a:pt x="94556" y="15586"/>
                      </a:lnTo>
                      <a:cubicBezTo>
                        <a:pt x="90217" y="15586"/>
                        <a:pt x="86762" y="12051"/>
                        <a:pt x="86762" y="7793"/>
                      </a:cubicBezTo>
                      <a:close/>
                    </a:path>
                  </a:pathLst>
                </a:custGeom>
                <a:grpFill/>
                <a:ln w="8032"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C30F3F0F-ADD6-9E66-2FCC-78DFAE5D7090}"/>
                    </a:ext>
                  </a:extLst>
                </p:cNvPr>
                <p:cNvSpPr/>
                <p:nvPr/>
              </p:nvSpPr>
              <p:spPr>
                <a:xfrm>
                  <a:off x="7188989" y="3442497"/>
                  <a:ext cx="1596079" cy="1027421"/>
                </a:xfrm>
                <a:custGeom>
                  <a:avLst/>
                  <a:gdLst>
                    <a:gd name="connsiteX0" fmla="*/ 1382368 w 1596079"/>
                    <a:gd name="connsiteY0" fmla="*/ 1026940 h 1027421"/>
                    <a:gd name="connsiteX1" fmla="*/ 1377949 w 1596079"/>
                    <a:gd name="connsiteY1" fmla="*/ 1016736 h 1027421"/>
                    <a:gd name="connsiteX2" fmla="*/ 1377949 w 1596079"/>
                    <a:gd name="connsiteY2" fmla="*/ 1016736 h 1027421"/>
                    <a:gd name="connsiteX3" fmla="*/ 1388153 w 1596079"/>
                    <a:gd name="connsiteY3" fmla="*/ 1012317 h 1027421"/>
                    <a:gd name="connsiteX4" fmla="*/ 1388153 w 1596079"/>
                    <a:gd name="connsiteY4" fmla="*/ 1012317 h 1027421"/>
                    <a:gd name="connsiteX5" fmla="*/ 1392572 w 1596079"/>
                    <a:gd name="connsiteY5" fmla="*/ 1022521 h 1027421"/>
                    <a:gd name="connsiteX6" fmla="*/ 1392572 w 1596079"/>
                    <a:gd name="connsiteY6" fmla="*/ 1022521 h 1027421"/>
                    <a:gd name="connsiteX7" fmla="*/ 1385261 w 1596079"/>
                    <a:gd name="connsiteY7" fmla="*/ 1027422 h 1027421"/>
                    <a:gd name="connsiteX8" fmla="*/ 1385261 w 1596079"/>
                    <a:gd name="connsiteY8" fmla="*/ 1027422 h 1027421"/>
                    <a:gd name="connsiteX9" fmla="*/ 1382368 w 1596079"/>
                    <a:gd name="connsiteY9" fmla="*/ 1026859 h 1027421"/>
                    <a:gd name="connsiteX10" fmla="*/ 1345973 w 1596079"/>
                    <a:gd name="connsiteY10" fmla="*/ 1012398 h 1027421"/>
                    <a:gd name="connsiteX11" fmla="*/ 1341635 w 1596079"/>
                    <a:gd name="connsiteY11" fmla="*/ 1002194 h 1027421"/>
                    <a:gd name="connsiteX12" fmla="*/ 1341635 w 1596079"/>
                    <a:gd name="connsiteY12" fmla="*/ 1002194 h 1027421"/>
                    <a:gd name="connsiteX13" fmla="*/ 1351838 w 1596079"/>
                    <a:gd name="connsiteY13" fmla="*/ 997775 h 1027421"/>
                    <a:gd name="connsiteX14" fmla="*/ 1351838 w 1596079"/>
                    <a:gd name="connsiteY14" fmla="*/ 997775 h 1027421"/>
                    <a:gd name="connsiteX15" fmla="*/ 1356177 w 1596079"/>
                    <a:gd name="connsiteY15" fmla="*/ 1007979 h 1027421"/>
                    <a:gd name="connsiteX16" fmla="*/ 1356177 w 1596079"/>
                    <a:gd name="connsiteY16" fmla="*/ 1007979 h 1027421"/>
                    <a:gd name="connsiteX17" fmla="*/ 1348946 w 1596079"/>
                    <a:gd name="connsiteY17" fmla="*/ 1012880 h 1027421"/>
                    <a:gd name="connsiteX18" fmla="*/ 1348946 w 1596079"/>
                    <a:gd name="connsiteY18" fmla="*/ 1012880 h 1027421"/>
                    <a:gd name="connsiteX19" fmla="*/ 1345973 w 1596079"/>
                    <a:gd name="connsiteY19" fmla="*/ 1012317 h 1027421"/>
                    <a:gd name="connsiteX20" fmla="*/ 1402534 w 1596079"/>
                    <a:gd name="connsiteY20" fmla="*/ 1003801 h 1027421"/>
                    <a:gd name="connsiteX21" fmla="*/ 1398035 w 1596079"/>
                    <a:gd name="connsiteY21" fmla="*/ 993678 h 1027421"/>
                    <a:gd name="connsiteX22" fmla="*/ 1398035 w 1596079"/>
                    <a:gd name="connsiteY22" fmla="*/ 993678 h 1027421"/>
                    <a:gd name="connsiteX23" fmla="*/ 1408239 w 1596079"/>
                    <a:gd name="connsiteY23" fmla="*/ 989179 h 1027421"/>
                    <a:gd name="connsiteX24" fmla="*/ 1408239 w 1596079"/>
                    <a:gd name="connsiteY24" fmla="*/ 989179 h 1027421"/>
                    <a:gd name="connsiteX25" fmla="*/ 1412657 w 1596079"/>
                    <a:gd name="connsiteY25" fmla="*/ 999382 h 1027421"/>
                    <a:gd name="connsiteX26" fmla="*/ 1412657 w 1596079"/>
                    <a:gd name="connsiteY26" fmla="*/ 999382 h 1027421"/>
                    <a:gd name="connsiteX27" fmla="*/ 1405346 w 1596079"/>
                    <a:gd name="connsiteY27" fmla="*/ 1004363 h 1027421"/>
                    <a:gd name="connsiteX28" fmla="*/ 1405346 w 1596079"/>
                    <a:gd name="connsiteY28" fmla="*/ 1004363 h 1027421"/>
                    <a:gd name="connsiteX29" fmla="*/ 1402534 w 1596079"/>
                    <a:gd name="connsiteY29" fmla="*/ 1003801 h 1027421"/>
                    <a:gd name="connsiteX30" fmla="*/ 1309658 w 1596079"/>
                    <a:gd name="connsiteY30" fmla="*/ 997856 h 1027421"/>
                    <a:gd name="connsiteX31" fmla="*/ 1305320 w 1596079"/>
                    <a:gd name="connsiteY31" fmla="*/ 987652 h 1027421"/>
                    <a:gd name="connsiteX32" fmla="*/ 1305320 w 1596079"/>
                    <a:gd name="connsiteY32" fmla="*/ 987652 h 1027421"/>
                    <a:gd name="connsiteX33" fmla="*/ 1315523 w 1596079"/>
                    <a:gd name="connsiteY33" fmla="*/ 983233 h 1027421"/>
                    <a:gd name="connsiteX34" fmla="*/ 1315523 w 1596079"/>
                    <a:gd name="connsiteY34" fmla="*/ 983233 h 1027421"/>
                    <a:gd name="connsiteX35" fmla="*/ 1319862 w 1596079"/>
                    <a:gd name="connsiteY35" fmla="*/ 993437 h 1027421"/>
                    <a:gd name="connsiteX36" fmla="*/ 1319862 w 1596079"/>
                    <a:gd name="connsiteY36" fmla="*/ 993437 h 1027421"/>
                    <a:gd name="connsiteX37" fmla="*/ 1312550 w 1596079"/>
                    <a:gd name="connsiteY37" fmla="*/ 998338 h 1027421"/>
                    <a:gd name="connsiteX38" fmla="*/ 1312550 w 1596079"/>
                    <a:gd name="connsiteY38" fmla="*/ 998338 h 1027421"/>
                    <a:gd name="connsiteX39" fmla="*/ 1309658 w 1596079"/>
                    <a:gd name="connsiteY39" fmla="*/ 997775 h 1027421"/>
                    <a:gd name="connsiteX40" fmla="*/ 1273343 w 1596079"/>
                    <a:gd name="connsiteY40" fmla="*/ 983314 h 1027421"/>
                    <a:gd name="connsiteX41" fmla="*/ 1268924 w 1596079"/>
                    <a:gd name="connsiteY41" fmla="*/ 973110 h 1027421"/>
                    <a:gd name="connsiteX42" fmla="*/ 1268924 w 1596079"/>
                    <a:gd name="connsiteY42" fmla="*/ 973110 h 1027421"/>
                    <a:gd name="connsiteX43" fmla="*/ 1279128 w 1596079"/>
                    <a:gd name="connsiteY43" fmla="*/ 968772 h 1027421"/>
                    <a:gd name="connsiteX44" fmla="*/ 1279128 w 1596079"/>
                    <a:gd name="connsiteY44" fmla="*/ 968772 h 1027421"/>
                    <a:gd name="connsiteX45" fmla="*/ 1283547 w 1596079"/>
                    <a:gd name="connsiteY45" fmla="*/ 978975 h 1027421"/>
                    <a:gd name="connsiteX46" fmla="*/ 1283547 w 1596079"/>
                    <a:gd name="connsiteY46" fmla="*/ 978975 h 1027421"/>
                    <a:gd name="connsiteX47" fmla="*/ 1276236 w 1596079"/>
                    <a:gd name="connsiteY47" fmla="*/ 983796 h 1027421"/>
                    <a:gd name="connsiteX48" fmla="*/ 1276236 w 1596079"/>
                    <a:gd name="connsiteY48" fmla="*/ 983796 h 1027421"/>
                    <a:gd name="connsiteX49" fmla="*/ 1273343 w 1596079"/>
                    <a:gd name="connsiteY49" fmla="*/ 983233 h 1027421"/>
                    <a:gd name="connsiteX50" fmla="*/ 1237028 w 1596079"/>
                    <a:gd name="connsiteY50" fmla="*/ 968772 h 1027421"/>
                    <a:gd name="connsiteX51" fmla="*/ 1232610 w 1596079"/>
                    <a:gd name="connsiteY51" fmla="*/ 958568 h 1027421"/>
                    <a:gd name="connsiteX52" fmla="*/ 1232610 w 1596079"/>
                    <a:gd name="connsiteY52" fmla="*/ 958568 h 1027421"/>
                    <a:gd name="connsiteX53" fmla="*/ 1242813 w 1596079"/>
                    <a:gd name="connsiteY53" fmla="*/ 954230 h 1027421"/>
                    <a:gd name="connsiteX54" fmla="*/ 1242813 w 1596079"/>
                    <a:gd name="connsiteY54" fmla="*/ 954230 h 1027421"/>
                    <a:gd name="connsiteX55" fmla="*/ 1247232 w 1596079"/>
                    <a:gd name="connsiteY55" fmla="*/ 964433 h 1027421"/>
                    <a:gd name="connsiteX56" fmla="*/ 1247232 w 1596079"/>
                    <a:gd name="connsiteY56" fmla="*/ 964433 h 1027421"/>
                    <a:gd name="connsiteX57" fmla="*/ 1239921 w 1596079"/>
                    <a:gd name="connsiteY57" fmla="*/ 969254 h 1027421"/>
                    <a:gd name="connsiteX58" fmla="*/ 1239921 w 1596079"/>
                    <a:gd name="connsiteY58" fmla="*/ 969254 h 1027421"/>
                    <a:gd name="connsiteX59" fmla="*/ 1237028 w 1596079"/>
                    <a:gd name="connsiteY59" fmla="*/ 968691 h 1027421"/>
                    <a:gd name="connsiteX60" fmla="*/ 1416514 w 1596079"/>
                    <a:gd name="connsiteY60" fmla="*/ 967245 h 1027421"/>
                    <a:gd name="connsiteX61" fmla="*/ 1411934 w 1596079"/>
                    <a:gd name="connsiteY61" fmla="*/ 957122 h 1027421"/>
                    <a:gd name="connsiteX62" fmla="*/ 1411934 w 1596079"/>
                    <a:gd name="connsiteY62" fmla="*/ 957122 h 1027421"/>
                    <a:gd name="connsiteX63" fmla="*/ 1422057 w 1596079"/>
                    <a:gd name="connsiteY63" fmla="*/ 952542 h 1027421"/>
                    <a:gd name="connsiteX64" fmla="*/ 1422057 w 1596079"/>
                    <a:gd name="connsiteY64" fmla="*/ 952542 h 1027421"/>
                    <a:gd name="connsiteX65" fmla="*/ 1426637 w 1596079"/>
                    <a:gd name="connsiteY65" fmla="*/ 962666 h 1027421"/>
                    <a:gd name="connsiteX66" fmla="*/ 1426637 w 1596079"/>
                    <a:gd name="connsiteY66" fmla="*/ 962666 h 1027421"/>
                    <a:gd name="connsiteX67" fmla="*/ 1419245 w 1596079"/>
                    <a:gd name="connsiteY67" fmla="*/ 967727 h 1027421"/>
                    <a:gd name="connsiteX68" fmla="*/ 1419245 w 1596079"/>
                    <a:gd name="connsiteY68" fmla="*/ 967727 h 1027421"/>
                    <a:gd name="connsiteX69" fmla="*/ 1416514 w 1596079"/>
                    <a:gd name="connsiteY69" fmla="*/ 967245 h 1027421"/>
                    <a:gd name="connsiteX70" fmla="*/ 1200713 w 1596079"/>
                    <a:gd name="connsiteY70" fmla="*/ 954149 h 1027421"/>
                    <a:gd name="connsiteX71" fmla="*/ 1196295 w 1596079"/>
                    <a:gd name="connsiteY71" fmla="*/ 943946 h 1027421"/>
                    <a:gd name="connsiteX72" fmla="*/ 1196295 w 1596079"/>
                    <a:gd name="connsiteY72" fmla="*/ 943946 h 1027421"/>
                    <a:gd name="connsiteX73" fmla="*/ 1206498 w 1596079"/>
                    <a:gd name="connsiteY73" fmla="*/ 939607 h 1027421"/>
                    <a:gd name="connsiteX74" fmla="*/ 1206498 w 1596079"/>
                    <a:gd name="connsiteY74" fmla="*/ 939607 h 1027421"/>
                    <a:gd name="connsiteX75" fmla="*/ 1210917 w 1596079"/>
                    <a:gd name="connsiteY75" fmla="*/ 949811 h 1027421"/>
                    <a:gd name="connsiteX76" fmla="*/ 1210917 w 1596079"/>
                    <a:gd name="connsiteY76" fmla="*/ 949811 h 1027421"/>
                    <a:gd name="connsiteX77" fmla="*/ 1203606 w 1596079"/>
                    <a:gd name="connsiteY77" fmla="*/ 954712 h 1027421"/>
                    <a:gd name="connsiteX78" fmla="*/ 1203606 w 1596079"/>
                    <a:gd name="connsiteY78" fmla="*/ 954712 h 1027421"/>
                    <a:gd name="connsiteX79" fmla="*/ 1200713 w 1596079"/>
                    <a:gd name="connsiteY79" fmla="*/ 954069 h 1027421"/>
                    <a:gd name="connsiteX80" fmla="*/ 1164318 w 1596079"/>
                    <a:gd name="connsiteY80" fmla="*/ 939688 h 1027421"/>
                    <a:gd name="connsiteX81" fmla="*/ 1159980 w 1596079"/>
                    <a:gd name="connsiteY81" fmla="*/ 929484 h 1027421"/>
                    <a:gd name="connsiteX82" fmla="*/ 1159980 w 1596079"/>
                    <a:gd name="connsiteY82" fmla="*/ 929484 h 1027421"/>
                    <a:gd name="connsiteX83" fmla="*/ 1170183 w 1596079"/>
                    <a:gd name="connsiteY83" fmla="*/ 925065 h 1027421"/>
                    <a:gd name="connsiteX84" fmla="*/ 1170183 w 1596079"/>
                    <a:gd name="connsiteY84" fmla="*/ 925065 h 1027421"/>
                    <a:gd name="connsiteX85" fmla="*/ 1174522 w 1596079"/>
                    <a:gd name="connsiteY85" fmla="*/ 935269 h 1027421"/>
                    <a:gd name="connsiteX86" fmla="*/ 1174522 w 1596079"/>
                    <a:gd name="connsiteY86" fmla="*/ 935269 h 1027421"/>
                    <a:gd name="connsiteX87" fmla="*/ 1167291 w 1596079"/>
                    <a:gd name="connsiteY87" fmla="*/ 940170 h 1027421"/>
                    <a:gd name="connsiteX88" fmla="*/ 1167291 w 1596079"/>
                    <a:gd name="connsiteY88" fmla="*/ 940170 h 1027421"/>
                    <a:gd name="connsiteX89" fmla="*/ 1164318 w 1596079"/>
                    <a:gd name="connsiteY89" fmla="*/ 939607 h 1027421"/>
                    <a:gd name="connsiteX90" fmla="*/ 1430012 w 1596079"/>
                    <a:gd name="connsiteY90" fmla="*/ 930448 h 1027421"/>
                    <a:gd name="connsiteX91" fmla="*/ 1425271 w 1596079"/>
                    <a:gd name="connsiteY91" fmla="*/ 920405 h 1027421"/>
                    <a:gd name="connsiteX92" fmla="*/ 1425271 w 1596079"/>
                    <a:gd name="connsiteY92" fmla="*/ 920405 h 1027421"/>
                    <a:gd name="connsiteX93" fmla="*/ 1435314 w 1596079"/>
                    <a:gd name="connsiteY93" fmla="*/ 915665 h 1027421"/>
                    <a:gd name="connsiteX94" fmla="*/ 1435314 w 1596079"/>
                    <a:gd name="connsiteY94" fmla="*/ 915665 h 1027421"/>
                    <a:gd name="connsiteX95" fmla="*/ 1439974 w 1596079"/>
                    <a:gd name="connsiteY95" fmla="*/ 925708 h 1027421"/>
                    <a:gd name="connsiteX96" fmla="*/ 1439974 w 1596079"/>
                    <a:gd name="connsiteY96" fmla="*/ 925708 h 1027421"/>
                    <a:gd name="connsiteX97" fmla="*/ 1432582 w 1596079"/>
                    <a:gd name="connsiteY97" fmla="*/ 930930 h 1027421"/>
                    <a:gd name="connsiteX98" fmla="*/ 1432582 w 1596079"/>
                    <a:gd name="connsiteY98" fmla="*/ 930930 h 1027421"/>
                    <a:gd name="connsiteX99" fmla="*/ 1430012 w 1596079"/>
                    <a:gd name="connsiteY99" fmla="*/ 930448 h 1027421"/>
                    <a:gd name="connsiteX100" fmla="*/ 1128003 w 1596079"/>
                    <a:gd name="connsiteY100" fmla="*/ 925145 h 1027421"/>
                    <a:gd name="connsiteX101" fmla="*/ 1123585 w 1596079"/>
                    <a:gd name="connsiteY101" fmla="*/ 914942 h 1027421"/>
                    <a:gd name="connsiteX102" fmla="*/ 1123585 w 1596079"/>
                    <a:gd name="connsiteY102" fmla="*/ 914942 h 1027421"/>
                    <a:gd name="connsiteX103" fmla="*/ 1133788 w 1596079"/>
                    <a:gd name="connsiteY103" fmla="*/ 910523 h 1027421"/>
                    <a:gd name="connsiteX104" fmla="*/ 1133788 w 1596079"/>
                    <a:gd name="connsiteY104" fmla="*/ 910523 h 1027421"/>
                    <a:gd name="connsiteX105" fmla="*/ 1138127 w 1596079"/>
                    <a:gd name="connsiteY105" fmla="*/ 920727 h 1027421"/>
                    <a:gd name="connsiteX106" fmla="*/ 1138127 w 1596079"/>
                    <a:gd name="connsiteY106" fmla="*/ 920727 h 1027421"/>
                    <a:gd name="connsiteX107" fmla="*/ 1130815 w 1596079"/>
                    <a:gd name="connsiteY107" fmla="*/ 925628 h 1027421"/>
                    <a:gd name="connsiteX108" fmla="*/ 1130815 w 1596079"/>
                    <a:gd name="connsiteY108" fmla="*/ 925628 h 1027421"/>
                    <a:gd name="connsiteX109" fmla="*/ 1128003 w 1596079"/>
                    <a:gd name="connsiteY109" fmla="*/ 925065 h 1027421"/>
                    <a:gd name="connsiteX110" fmla="*/ 1091608 w 1596079"/>
                    <a:gd name="connsiteY110" fmla="*/ 910603 h 1027421"/>
                    <a:gd name="connsiteX111" fmla="*/ 1087270 w 1596079"/>
                    <a:gd name="connsiteY111" fmla="*/ 900400 h 1027421"/>
                    <a:gd name="connsiteX112" fmla="*/ 1087270 w 1596079"/>
                    <a:gd name="connsiteY112" fmla="*/ 900400 h 1027421"/>
                    <a:gd name="connsiteX113" fmla="*/ 1097393 w 1596079"/>
                    <a:gd name="connsiteY113" fmla="*/ 895981 h 1027421"/>
                    <a:gd name="connsiteX114" fmla="*/ 1097393 w 1596079"/>
                    <a:gd name="connsiteY114" fmla="*/ 895981 h 1027421"/>
                    <a:gd name="connsiteX115" fmla="*/ 1101812 w 1596079"/>
                    <a:gd name="connsiteY115" fmla="*/ 906185 h 1027421"/>
                    <a:gd name="connsiteX116" fmla="*/ 1101812 w 1596079"/>
                    <a:gd name="connsiteY116" fmla="*/ 906185 h 1027421"/>
                    <a:gd name="connsiteX117" fmla="*/ 1094501 w 1596079"/>
                    <a:gd name="connsiteY117" fmla="*/ 911085 h 1027421"/>
                    <a:gd name="connsiteX118" fmla="*/ 1094501 w 1596079"/>
                    <a:gd name="connsiteY118" fmla="*/ 911085 h 1027421"/>
                    <a:gd name="connsiteX119" fmla="*/ 1091608 w 1596079"/>
                    <a:gd name="connsiteY119" fmla="*/ 910523 h 1027421"/>
                    <a:gd name="connsiteX120" fmla="*/ 1055293 w 1596079"/>
                    <a:gd name="connsiteY120" fmla="*/ 896061 h 1027421"/>
                    <a:gd name="connsiteX121" fmla="*/ 1050875 w 1596079"/>
                    <a:gd name="connsiteY121" fmla="*/ 885858 h 1027421"/>
                    <a:gd name="connsiteX122" fmla="*/ 1050875 w 1596079"/>
                    <a:gd name="connsiteY122" fmla="*/ 885858 h 1027421"/>
                    <a:gd name="connsiteX123" fmla="*/ 1061078 w 1596079"/>
                    <a:gd name="connsiteY123" fmla="*/ 881439 h 1027421"/>
                    <a:gd name="connsiteX124" fmla="*/ 1061078 w 1596079"/>
                    <a:gd name="connsiteY124" fmla="*/ 881439 h 1027421"/>
                    <a:gd name="connsiteX125" fmla="*/ 1065497 w 1596079"/>
                    <a:gd name="connsiteY125" fmla="*/ 891643 h 1027421"/>
                    <a:gd name="connsiteX126" fmla="*/ 1065497 w 1596079"/>
                    <a:gd name="connsiteY126" fmla="*/ 891643 h 1027421"/>
                    <a:gd name="connsiteX127" fmla="*/ 1058186 w 1596079"/>
                    <a:gd name="connsiteY127" fmla="*/ 896543 h 1027421"/>
                    <a:gd name="connsiteX128" fmla="*/ 1058186 w 1596079"/>
                    <a:gd name="connsiteY128" fmla="*/ 896543 h 1027421"/>
                    <a:gd name="connsiteX129" fmla="*/ 1055293 w 1596079"/>
                    <a:gd name="connsiteY129" fmla="*/ 895981 h 1027421"/>
                    <a:gd name="connsiteX130" fmla="*/ 1442947 w 1596079"/>
                    <a:gd name="connsiteY130" fmla="*/ 893571 h 1027421"/>
                    <a:gd name="connsiteX131" fmla="*/ 1438046 w 1596079"/>
                    <a:gd name="connsiteY131" fmla="*/ 883608 h 1027421"/>
                    <a:gd name="connsiteX132" fmla="*/ 1438046 w 1596079"/>
                    <a:gd name="connsiteY132" fmla="*/ 883608 h 1027421"/>
                    <a:gd name="connsiteX133" fmla="*/ 1448008 w 1596079"/>
                    <a:gd name="connsiteY133" fmla="*/ 878707 h 1027421"/>
                    <a:gd name="connsiteX134" fmla="*/ 1448008 w 1596079"/>
                    <a:gd name="connsiteY134" fmla="*/ 878707 h 1027421"/>
                    <a:gd name="connsiteX135" fmla="*/ 1452909 w 1596079"/>
                    <a:gd name="connsiteY135" fmla="*/ 888670 h 1027421"/>
                    <a:gd name="connsiteX136" fmla="*/ 1452909 w 1596079"/>
                    <a:gd name="connsiteY136" fmla="*/ 888670 h 1027421"/>
                    <a:gd name="connsiteX137" fmla="*/ 1445437 w 1596079"/>
                    <a:gd name="connsiteY137" fmla="*/ 893973 h 1027421"/>
                    <a:gd name="connsiteX138" fmla="*/ 1445437 w 1596079"/>
                    <a:gd name="connsiteY138" fmla="*/ 893973 h 1027421"/>
                    <a:gd name="connsiteX139" fmla="*/ 1442947 w 1596079"/>
                    <a:gd name="connsiteY139" fmla="*/ 893571 h 1027421"/>
                    <a:gd name="connsiteX140" fmla="*/ 1018978 w 1596079"/>
                    <a:gd name="connsiteY140" fmla="*/ 881519 h 1027421"/>
                    <a:gd name="connsiteX141" fmla="*/ 1014560 w 1596079"/>
                    <a:gd name="connsiteY141" fmla="*/ 871316 h 1027421"/>
                    <a:gd name="connsiteX142" fmla="*/ 1014560 w 1596079"/>
                    <a:gd name="connsiteY142" fmla="*/ 871316 h 1027421"/>
                    <a:gd name="connsiteX143" fmla="*/ 1024763 w 1596079"/>
                    <a:gd name="connsiteY143" fmla="*/ 866977 h 1027421"/>
                    <a:gd name="connsiteX144" fmla="*/ 1024763 w 1596079"/>
                    <a:gd name="connsiteY144" fmla="*/ 866977 h 1027421"/>
                    <a:gd name="connsiteX145" fmla="*/ 1029182 w 1596079"/>
                    <a:gd name="connsiteY145" fmla="*/ 877101 h 1027421"/>
                    <a:gd name="connsiteX146" fmla="*/ 1029182 w 1596079"/>
                    <a:gd name="connsiteY146" fmla="*/ 877101 h 1027421"/>
                    <a:gd name="connsiteX147" fmla="*/ 1021870 w 1596079"/>
                    <a:gd name="connsiteY147" fmla="*/ 882001 h 1027421"/>
                    <a:gd name="connsiteX148" fmla="*/ 1021870 w 1596079"/>
                    <a:gd name="connsiteY148" fmla="*/ 882001 h 1027421"/>
                    <a:gd name="connsiteX149" fmla="*/ 1018978 w 1596079"/>
                    <a:gd name="connsiteY149" fmla="*/ 881439 h 1027421"/>
                    <a:gd name="connsiteX150" fmla="*/ 982663 w 1596079"/>
                    <a:gd name="connsiteY150" fmla="*/ 866977 h 1027421"/>
                    <a:gd name="connsiteX151" fmla="*/ 978244 w 1596079"/>
                    <a:gd name="connsiteY151" fmla="*/ 856774 h 1027421"/>
                    <a:gd name="connsiteX152" fmla="*/ 978244 w 1596079"/>
                    <a:gd name="connsiteY152" fmla="*/ 856774 h 1027421"/>
                    <a:gd name="connsiteX153" fmla="*/ 988448 w 1596079"/>
                    <a:gd name="connsiteY153" fmla="*/ 852435 h 1027421"/>
                    <a:gd name="connsiteX154" fmla="*/ 988448 w 1596079"/>
                    <a:gd name="connsiteY154" fmla="*/ 852435 h 1027421"/>
                    <a:gd name="connsiteX155" fmla="*/ 992867 w 1596079"/>
                    <a:gd name="connsiteY155" fmla="*/ 862639 h 1027421"/>
                    <a:gd name="connsiteX156" fmla="*/ 992867 w 1596079"/>
                    <a:gd name="connsiteY156" fmla="*/ 862639 h 1027421"/>
                    <a:gd name="connsiteX157" fmla="*/ 985556 w 1596079"/>
                    <a:gd name="connsiteY157" fmla="*/ 867459 h 1027421"/>
                    <a:gd name="connsiteX158" fmla="*/ 985556 w 1596079"/>
                    <a:gd name="connsiteY158" fmla="*/ 867459 h 1027421"/>
                    <a:gd name="connsiteX159" fmla="*/ 982663 w 1596079"/>
                    <a:gd name="connsiteY159" fmla="*/ 866897 h 1027421"/>
                    <a:gd name="connsiteX160" fmla="*/ 1455400 w 1596079"/>
                    <a:gd name="connsiteY160" fmla="*/ 856372 h 1027421"/>
                    <a:gd name="connsiteX161" fmla="*/ 1450338 w 1596079"/>
                    <a:gd name="connsiteY161" fmla="*/ 846490 h 1027421"/>
                    <a:gd name="connsiteX162" fmla="*/ 1450338 w 1596079"/>
                    <a:gd name="connsiteY162" fmla="*/ 846490 h 1027421"/>
                    <a:gd name="connsiteX163" fmla="*/ 1460220 w 1596079"/>
                    <a:gd name="connsiteY163" fmla="*/ 841509 h 1027421"/>
                    <a:gd name="connsiteX164" fmla="*/ 1460220 w 1596079"/>
                    <a:gd name="connsiteY164" fmla="*/ 841509 h 1027421"/>
                    <a:gd name="connsiteX165" fmla="*/ 1465282 w 1596079"/>
                    <a:gd name="connsiteY165" fmla="*/ 851391 h 1027421"/>
                    <a:gd name="connsiteX166" fmla="*/ 1465282 w 1596079"/>
                    <a:gd name="connsiteY166" fmla="*/ 851391 h 1027421"/>
                    <a:gd name="connsiteX167" fmla="*/ 1457729 w 1596079"/>
                    <a:gd name="connsiteY167" fmla="*/ 856774 h 1027421"/>
                    <a:gd name="connsiteX168" fmla="*/ 1457729 w 1596079"/>
                    <a:gd name="connsiteY168" fmla="*/ 856774 h 1027421"/>
                    <a:gd name="connsiteX169" fmla="*/ 1455400 w 1596079"/>
                    <a:gd name="connsiteY169" fmla="*/ 856372 h 1027421"/>
                    <a:gd name="connsiteX170" fmla="*/ 946268 w 1596079"/>
                    <a:gd name="connsiteY170" fmla="*/ 852435 h 1027421"/>
                    <a:gd name="connsiteX171" fmla="*/ 941930 w 1596079"/>
                    <a:gd name="connsiteY171" fmla="*/ 842232 h 1027421"/>
                    <a:gd name="connsiteX172" fmla="*/ 941930 w 1596079"/>
                    <a:gd name="connsiteY172" fmla="*/ 842232 h 1027421"/>
                    <a:gd name="connsiteX173" fmla="*/ 952133 w 1596079"/>
                    <a:gd name="connsiteY173" fmla="*/ 837813 h 1027421"/>
                    <a:gd name="connsiteX174" fmla="*/ 952133 w 1596079"/>
                    <a:gd name="connsiteY174" fmla="*/ 837813 h 1027421"/>
                    <a:gd name="connsiteX175" fmla="*/ 956472 w 1596079"/>
                    <a:gd name="connsiteY175" fmla="*/ 848017 h 1027421"/>
                    <a:gd name="connsiteX176" fmla="*/ 956472 w 1596079"/>
                    <a:gd name="connsiteY176" fmla="*/ 848017 h 1027421"/>
                    <a:gd name="connsiteX177" fmla="*/ 949160 w 1596079"/>
                    <a:gd name="connsiteY177" fmla="*/ 852917 h 1027421"/>
                    <a:gd name="connsiteX178" fmla="*/ 949160 w 1596079"/>
                    <a:gd name="connsiteY178" fmla="*/ 852917 h 1027421"/>
                    <a:gd name="connsiteX179" fmla="*/ 946268 w 1596079"/>
                    <a:gd name="connsiteY179" fmla="*/ 852355 h 1027421"/>
                    <a:gd name="connsiteX180" fmla="*/ 909953 w 1596079"/>
                    <a:gd name="connsiteY180" fmla="*/ 837893 h 1027421"/>
                    <a:gd name="connsiteX181" fmla="*/ 905615 w 1596079"/>
                    <a:gd name="connsiteY181" fmla="*/ 827690 h 1027421"/>
                    <a:gd name="connsiteX182" fmla="*/ 905615 w 1596079"/>
                    <a:gd name="connsiteY182" fmla="*/ 827690 h 1027421"/>
                    <a:gd name="connsiteX183" fmla="*/ 915819 w 1596079"/>
                    <a:gd name="connsiteY183" fmla="*/ 823271 h 1027421"/>
                    <a:gd name="connsiteX184" fmla="*/ 915819 w 1596079"/>
                    <a:gd name="connsiteY184" fmla="*/ 823271 h 1027421"/>
                    <a:gd name="connsiteX185" fmla="*/ 920157 w 1596079"/>
                    <a:gd name="connsiteY185" fmla="*/ 833475 h 1027421"/>
                    <a:gd name="connsiteX186" fmla="*/ 920157 w 1596079"/>
                    <a:gd name="connsiteY186" fmla="*/ 833475 h 1027421"/>
                    <a:gd name="connsiteX187" fmla="*/ 912845 w 1596079"/>
                    <a:gd name="connsiteY187" fmla="*/ 838375 h 1027421"/>
                    <a:gd name="connsiteX188" fmla="*/ 912845 w 1596079"/>
                    <a:gd name="connsiteY188" fmla="*/ 838375 h 1027421"/>
                    <a:gd name="connsiteX189" fmla="*/ 909953 w 1596079"/>
                    <a:gd name="connsiteY189" fmla="*/ 837813 h 1027421"/>
                    <a:gd name="connsiteX190" fmla="*/ 873639 w 1596079"/>
                    <a:gd name="connsiteY190" fmla="*/ 823351 h 1027421"/>
                    <a:gd name="connsiteX191" fmla="*/ 869219 w 1596079"/>
                    <a:gd name="connsiteY191" fmla="*/ 813148 h 1027421"/>
                    <a:gd name="connsiteX192" fmla="*/ 869219 w 1596079"/>
                    <a:gd name="connsiteY192" fmla="*/ 813148 h 1027421"/>
                    <a:gd name="connsiteX193" fmla="*/ 879504 w 1596079"/>
                    <a:gd name="connsiteY193" fmla="*/ 808729 h 1027421"/>
                    <a:gd name="connsiteX194" fmla="*/ 879504 w 1596079"/>
                    <a:gd name="connsiteY194" fmla="*/ 808729 h 1027421"/>
                    <a:gd name="connsiteX195" fmla="*/ 883842 w 1596079"/>
                    <a:gd name="connsiteY195" fmla="*/ 818932 h 1027421"/>
                    <a:gd name="connsiteX196" fmla="*/ 883842 w 1596079"/>
                    <a:gd name="connsiteY196" fmla="*/ 818932 h 1027421"/>
                    <a:gd name="connsiteX197" fmla="*/ 876531 w 1596079"/>
                    <a:gd name="connsiteY197" fmla="*/ 823833 h 1027421"/>
                    <a:gd name="connsiteX198" fmla="*/ 876531 w 1596079"/>
                    <a:gd name="connsiteY198" fmla="*/ 823833 h 1027421"/>
                    <a:gd name="connsiteX199" fmla="*/ 873639 w 1596079"/>
                    <a:gd name="connsiteY199" fmla="*/ 823271 h 1027421"/>
                    <a:gd name="connsiteX200" fmla="*/ 1467210 w 1596079"/>
                    <a:gd name="connsiteY200" fmla="*/ 819013 h 1027421"/>
                    <a:gd name="connsiteX201" fmla="*/ 1462068 w 1596079"/>
                    <a:gd name="connsiteY201" fmla="*/ 809211 h 1027421"/>
                    <a:gd name="connsiteX202" fmla="*/ 1462068 w 1596079"/>
                    <a:gd name="connsiteY202" fmla="*/ 809211 h 1027421"/>
                    <a:gd name="connsiteX203" fmla="*/ 1471789 w 1596079"/>
                    <a:gd name="connsiteY203" fmla="*/ 804069 h 1027421"/>
                    <a:gd name="connsiteX204" fmla="*/ 1471789 w 1596079"/>
                    <a:gd name="connsiteY204" fmla="*/ 804069 h 1027421"/>
                    <a:gd name="connsiteX205" fmla="*/ 1477012 w 1596079"/>
                    <a:gd name="connsiteY205" fmla="*/ 813871 h 1027421"/>
                    <a:gd name="connsiteX206" fmla="*/ 1477012 w 1596079"/>
                    <a:gd name="connsiteY206" fmla="*/ 813871 h 1027421"/>
                    <a:gd name="connsiteX207" fmla="*/ 1469460 w 1596079"/>
                    <a:gd name="connsiteY207" fmla="*/ 819415 h 1027421"/>
                    <a:gd name="connsiteX208" fmla="*/ 1469460 w 1596079"/>
                    <a:gd name="connsiteY208" fmla="*/ 819415 h 1027421"/>
                    <a:gd name="connsiteX209" fmla="*/ 1467210 w 1596079"/>
                    <a:gd name="connsiteY209" fmla="*/ 819013 h 1027421"/>
                    <a:gd name="connsiteX210" fmla="*/ 837243 w 1596079"/>
                    <a:gd name="connsiteY210" fmla="*/ 808729 h 1027421"/>
                    <a:gd name="connsiteX211" fmla="*/ 832824 w 1596079"/>
                    <a:gd name="connsiteY211" fmla="*/ 798526 h 1027421"/>
                    <a:gd name="connsiteX212" fmla="*/ 832824 w 1596079"/>
                    <a:gd name="connsiteY212" fmla="*/ 798526 h 1027421"/>
                    <a:gd name="connsiteX213" fmla="*/ 843028 w 1596079"/>
                    <a:gd name="connsiteY213" fmla="*/ 794107 h 1027421"/>
                    <a:gd name="connsiteX214" fmla="*/ 843028 w 1596079"/>
                    <a:gd name="connsiteY214" fmla="*/ 794107 h 1027421"/>
                    <a:gd name="connsiteX215" fmla="*/ 847447 w 1596079"/>
                    <a:gd name="connsiteY215" fmla="*/ 804310 h 1027421"/>
                    <a:gd name="connsiteX216" fmla="*/ 847447 w 1596079"/>
                    <a:gd name="connsiteY216" fmla="*/ 804310 h 1027421"/>
                    <a:gd name="connsiteX217" fmla="*/ 840135 w 1596079"/>
                    <a:gd name="connsiteY217" fmla="*/ 809211 h 1027421"/>
                    <a:gd name="connsiteX218" fmla="*/ 840135 w 1596079"/>
                    <a:gd name="connsiteY218" fmla="*/ 809211 h 1027421"/>
                    <a:gd name="connsiteX219" fmla="*/ 837243 w 1596079"/>
                    <a:gd name="connsiteY219" fmla="*/ 808649 h 1027421"/>
                    <a:gd name="connsiteX220" fmla="*/ 800928 w 1596079"/>
                    <a:gd name="connsiteY220" fmla="*/ 794187 h 1027421"/>
                    <a:gd name="connsiteX221" fmla="*/ 796509 w 1596079"/>
                    <a:gd name="connsiteY221" fmla="*/ 783984 h 1027421"/>
                    <a:gd name="connsiteX222" fmla="*/ 796509 w 1596079"/>
                    <a:gd name="connsiteY222" fmla="*/ 783984 h 1027421"/>
                    <a:gd name="connsiteX223" fmla="*/ 806713 w 1596079"/>
                    <a:gd name="connsiteY223" fmla="*/ 779565 h 1027421"/>
                    <a:gd name="connsiteX224" fmla="*/ 806713 w 1596079"/>
                    <a:gd name="connsiteY224" fmla="*/ 779565 h 1027421"/>
                    <a:gd name="connsiteX225" fmla="*/ 811132 w 1596079"/>
                    <a:gd name="connsiteY225" fmla="*/ 789768 h 1027421"/>
                    <a:gd name="connsiteX226" fmla="*/ 811132 w 1596079"/>
                    <a:gd name="connsiteY226" fmla="*/ 789768 h 1027421"/>
                    <a:gd name="connsiteX227" fmla="*/ 803821 w 1596079"/>
                    <a:gd name="connsiteY227" fmla="*/ 794669 h 1027421"/>
                    <a:gd name="connsiteX228" fmla="*/ 803821 w 1596079"/>
                    <a:gd name="connsiteY228" fmla="*/ 794669 h 1027421"/>
                    <a:gd name="connsiteX229" fmla="*/ 800928 w 1596079"/>
                    <a:gd name="connsiteY229" fmla="*/ 794107 h 1027421"/>
                    <a:gd name="connsiteX230" fmla="*/ 1478458 w 1596079"/>
                    <a:gd name="connsiteY230" fmla="*/ 781493 h 1027421"/>
                    <a:gd name="connsiteX231" fmla="*/ 1473156 w 1596079"/>
                    <a:gd name="connsiteY231" fmla="*/ 771771 h 1027421"/>
                    <a:gd name="connsiteX232" fmla="*/ 1473156 w 1596079"/>
                    <a:gd name="connsiteY232" fmla="*/ 771771 h 1027421"/>
                    <a:gd name="connsiteX233" fmla="*/ 1482877 w 1596079"/>
                    <a:gd name="connsiteY233" fmla="*/ 766469 h 1027421"/>
                    <a:gd name="connsiteX234" fmla="*/ 1482877 w 1596079"/>
                    <a:gd name="connsiteY234" fmla="*/ 766469 h 1027421"/>
                    <a:gd name="connsiteX235" fmla="*/ 1488180 w 1596079"/>
                    <a:gd name="connsiteY235" fmla="*/ 776190 h 1027421"/>
                    <a:gd name="connsiteX236" fmla="*/ 1488180 w 1596079"/>
                    <a:gd name="connsiteY236" fmla="*/ 776190 h 1027421"/>
                    <a:gd name="connsiteX237" fmla="*/ 1480627 w 1596079"/>
                    <a:gd name="connsiteY237" fmla="*/ 781814 h 1027421"/>
                    <a:gd name="connsiteX238" fmla="*/ 1480627 w 1596079"/>
                    <a:gd name="connsiteY238" fmla="*/ 781814 h 1027421"/>
                    <a:gd name="connsiteX239" fmla="*/ 1478458 w 1596079"/>
                    <a:gd name="connsiteY239" fmla="*/ 781493 h 1027421"/>
                    <a:gd name="connsiteX240" fmla="*/ 764533 w 1596079"/>
                    <a:gd name="connsiteY240" fmla="*/ 779645 h 1027421"/>
                    <a:gd name="connsiteX241" fmla="*/ 760114 w 1596079"/>
                    <a:gd name="connsiteY241" fmla="*/ 769442 h 1027421"/>
                    <a:gd name="connsiteX242" fmla="*/ 760114 w 1596079"/>
                    <a:gd name="connsiteY242" fmla="*/ 769442 h 1027421"/>
                    <a:gd name="connsiteX243" fmla="*/ 770318 w 1596079"/>
                    <a:gd name="connsiteY243" fmla="*/ 765023 h 1027421"/>
                    <a:gd name="connsiteX244" fmla="*/ 770318 w 1596079"/>
                    <a:gd name="connsiteY244" fmla="*/ 765023 h 1027421"/>
                    <a:gd name="connsiteX245" fmla="*/ 774736 w 1596079"/>
                    <a:gd name="connsiteY245" fmla="*/ 775306 h 1027421"/>
                    <a:gd name="connsiteX246" fmla="*/ 774736 w 1596079"/>
                    <a:gd name="connsiteY246" fmla="*/ 775306 h 1027421"/>
                    <a:gd name="connsiteX247" fmla="*/ 767425 w 1596079"/>
                    <a:gd name="connsiteY247" fmla="*/ 780127 h 1027421"/>
                    <a:gd name="connsiteX248" fmla="*/ 767425 w 1596079"/>
                    <a:gd name="connsiteY248" fmla="*/ 780127 h 1027421"/>
                    <a:gd name="connsiteX249" fmla="*/ 764533 w 1596079"/>
                    <a:gd name="connsiteY249" fmla="*/ 779565 h 1027421"/>
                    <a:gd name="connsiteX250" fmla="*/ 728138 w 1596079"/>
                    <a:gd name="connsiteY250" fmla="*/ 765103 h 1027421"/>
                    <a:gd name="connsiteX251" fmla="*/ 723799 w 1596079"/>
                    <a:gd name="connsiteY251" fmla="*/ 754900 h 1027421"/>
                    <a:gd name="connsiteX252" fmla="*/ 723799 w 1596079"/>
                    <a:gd name="connsiteY252" fmla="*/ 754900 h 1027421"/>
                    <a:gd name="connsiteX253" fmla="*/ 734003 w 1596079"/>
                    <a:gd name="connsiteY253" fmla="*/ 750561 h 1027421"/>
                    <a:gd name="connsiteX254" fmla="*/ 734003 w 1596079"/>
                    <a:gd name="connsiteY254" fmla="*/ 750561 h 1027421"/>
                    <a:gd name="connsiteX255" fmla="*/ 738341 w 1596079"/>
                    <a:gd name="connsiteY255" fmla="*/ 760764 h 1027421"/>
                    <a:gd name="connsiteX256" fmla="*/ 738341 w 1596079"/>
                    <a:gd name="connsiteY256" fmla="*/ 760764 h 1027421"/>
                    <a:gd name="connsiteX257" fmla="*/ 731110 w 1596079"/>
                    <a:gd name="connsiteY257" fmla="*/ 765665 h 1027421"/>
                    <a:gd name="connsiteX258" fmla="*/ 731110 w 1596079"/>
                    <a:gd name="connsiteY258" fmla="*/ 765665 h 1027421"/>
                    <a:gd name="connsiteX259" fmla="*/ 728138 w 1596079"/>
                    <a:gd name="connsiteY259" fmla="*/ 765023 h 1027421"/>
                    <a:gd name="connsiteX260" fmla="*/ 691823 w 1596079"/>
                    <a:gd name="connsiteY260" fmla="*/ 750561 h 1027421"/>
                    <a:gd name="connsiteX261" fmla="*/ 687484 w 1596079"/>
                    <a:gd name="connsiteY261" fmla="*/ 740357 h 1027421"/>
                    <a:gd name="connsiteX262" fmla="*/ 687484 w 1596079"/>
                    <a:gd name="connsiteY262" fmla="*/ 740357 h 1027421"/>
                    <a:gd name="connsiteX263" fmla="*/ 697688 w 1596079"/>
                    <a:gd name="connsiteY263" fmla="*/ 736019 h 1027421"/>
                    <a:gd name="connsiteX264" fmla="*/ 697688 w 1596079"/>
                    <a:gd name="connsiteY264" fmla="*/ 736019 h 1027421"/>
                    <a:gd name="connsiteX265" fmla="*/ 702026 w 1596079"/>
                    <a:gd name="connsiteY265" fmla="*/ 746222 h 1027421"/>
                    <a:gd name="connsiteX266" fmla="*/ 702026 w 1596079"/>
                    <a:gd name="connsiteY266" fmla="*/ 746222 h 1027421"/>
                    <a:gd name="connsiteX267" fmla="*/ 694715 w 1596079"/>
                    <a:gd name="connsiteY267" fmla="*/ 751124 h 1027421"/>
                    <a:gd name="connsiteX268" fmla="*/ 694715 w 1596079"/>
                    <a:gd name="connsiteY268" fmla="*/ 751124 h 1027421"/>
                    <a:gd name="connsiteX269" fmla="*/ 691823 w 1596079"/>
                    <a:gd name="connsiteY269" fmla="*/ 750481 h 1027421"/>
                    <a:gd name="connsiteX270" fmla="*/ 1489304 w 1596079"/>
                    <a:gd name="connsiteY270" fmla="*/ 743892 h 1027421"/>
                    <a:gd name="connsiteX271" fmla="*/ 1483841 w 1596079"/>
                    <a:gd name="connsiteY271" fmla="*/ 734251 h 1027421"/>
                    <a:gd name="connsiteX272" fmla="*/ 1483841 w 1596079"/>
                    <a:gd name="connsiteY272" fmla="*/ 734251 h 1027421"/>
                    <a:gd name="connsiteX273" fmla="*/ 1493482 w 1596079"/>
                    <a:gd name="connsiteY273" fmla="*/ 728788 h 1027421"/>
                    <a:gd name="connsiteX274" fmla="*/ 1493482 w 1596079"/>
                    <a:gd name="connsiteY274" fmla="*/ 728788 h 1027421"/>
                    <a:gd name="connsiteX275" fmla="*/ 1498945 w 1596079"/>
                    <a:gd name="connsiteY275" fmla="*/ 738429 h 1027421"/>
                    <a:gd name="connsiteX276" fmla="*/ 1498945 w 1596079"/>
                    <a:gd name="connsiteY276" fmla="*/ 738429 h 1027421"/>
                    <a:gd name="connsiteX277" fmla="*/ 1491313 w 1596079"/>
                    <a:gd name="connsiteY277" fmla="*/ 744214 h 1027421"/>
                    <a:gd name="connsiteX278" fmla="*/ 1491313 w 1596079"/>
                    <a:gd name="connsiteY278" fmla="*/ 744214 h 1027421"/>
                    <a:gd name="connsiteX279" fmla="*/ 1489304 w 1596079"/>
                    <a:gd name="connsiteY279" fmla="*/ 743892 h 1027421"/>
                    <a:gd name="connsiteX280" fmla="*/ 655508 w 1596079"/>
                    <a:gd name="connsiteY280" fmla="*/ 736099 h 1027421"/>
                    <a:gd name="connsiteX281" fmla="*/ 651089 w 1596079"/>
                    <a:gd name="connsiteY281" fmla="*/ 725896 h 1027421"/>
                    <a:gd name="connsiteX282" fmla="*/ 651089 w 1596079"/>
                    <a:gd name="connsiteY282" fmla="*/ 725896 h 1027421"/>
                    <a:gd name="connsiteX283" fmla="*/ 661293 w 1596079"/>
                    <a:gd name="connsiteY283" fmla="*/ 721477 h 1027421"/>
                    <a:gd name="connsiteX284" fmla="*/ 661293 w 1596079"/>
                    <a:gd name="connsiteY284" fmla="*/ 721477 h 1027421"/>
                    <a:gd name="connsiteX285" fmla="*/ 665712 w 1596079"/>
                    <a:gd name="connsiteY285" fmla="*/ 731680 h 1027421"/>
                    <a:gd name="connsiteX286" fmla="*/ 665712 w 1596079"/>
                    <a:gd name="connsiteY286" fmla="*/ 731680 h 1027421"/>
                    <a:gd name="connsiteX287" fmla="*/ 658400 w 1596079"/>
                    <a:gd name="connsiteY287" fmla="*/ 736581 h 1027421"/>
                    <a:gd name="connsiteX288" fmla="*/ 658400 w 1596079"/>
                    <a:gd name="connsiteY288" fmla="*/ 736581 h 1027421"/>
                    <a:gd name="connsiteX289" fmla="*/ 655508 w 1596079"/>
                    <a:gd name="connsiteY289" fmla="*/ 736019 h 1027421"/>
                    <a:gd name="connsiteX290" fmla="*/ 619193 w 1596079"/>
                    <a:gd name="connsiteY290" fmla="*/ 721557 h 1027421"/>
                    <a:gd name="connsiteX291" fmla="*/ 614774 w 1596079"/>
                    <a:gd name="connsiteY291" fmla="*/ 711354 h 1027421"/>
                    <a:gd name="connsiteX292" fmla="*/ 614774 w 1596079"/>
                    <a:gd name="connsiteY292" fmla="*/ 711354 h 1027421"/>
                    <a:gd name="connsiteX293" fmla="*/ 624978 w 1596079"/>
                    <a:gd name="connsiteY293" fmla="*/ 706935 h 1027421"/>
                    <a:gd name="connsiteX294" fmla="*/ 624978 w 1596079"/>
                    <a:gd name="connsiteY294" fmla="*/ 706935 h 1027421"/>
                    <a:gd name="connsiteX295" fmla="*/ 629397 w 1596079"/>
                    <a:gd name="connsiteY295" fmla="*/ 717138 h 1027421"/>
                    <a:gd name="connsiteX296" fmla="*/ 629397 w 1596079"/>
                    <a:gd name="connsiteY296" fmla="*/ 717138 h 1027421"/>
                    <a:gd name="connsiteX297" fmla="*/ 622085 w 1596079"/>
                    <a:gd name="connsiteY297" fmla="*/ 722039 h 1027421"/>
                    <a:gd name="connsiteX298" fmla="*/ 622085 w 1596079"/>
                    <a:gd name="connsiteY298" fmla="*/ 722039 h 1027421"/>
                    <a:gd name="connsiteX299" fmla="*/ 619193 w 1596079"/>
                    <a:gd name="connsiteY299" fmla="*/ 721477 h 1027421"/>
                    <a:gd name="connsiteX300" fmla="*/ 582879 w 1596079"/>
                    <a:gd name="connsiteY300" fmla="*/ 707015 h 1027421"/>
                    <a:gd name="connsiteX301" fmla="*/ 578459 w 1596079"/>
                    <a:gd name="connsiteY301" fmla="*/ 696812 h 1027421"/>
                    <a:gd name="connsiteX302" fmla="*/ 578459 w 1596079"/>
                    <a:gd name="connsiteY302" fmla="*/ 696812 h 1027421"/>
                    <a:gd name="connsiteX303" fmla="*/ 588663 w 1596079"/>
                    <a:gd name="connsiteY303" fmla="*/ 692393 h 1027421"/>
                    <a:gd name="connsiteX304" fmla="*/ 588663 w 1596079"/>
                    <a:gd name="connsiteY304" fmla="*/ 692393 h 1027421"/>
                    <a:gd name="connsiteX305" fmla="*/ 593082 w 1596079"/>
                    <a:gd name="connsiteY305" fmla="*/ 702596 h 1027421"/>
                    <a:gd name="connsiteX306" fmla="*/ 593082 w 1596079"/>
                    <a:gd name="connsiteY306" fmla="*/ 702596 h 1027421"/>
                    <a:gd name="connsiteX307" fmla="*/ 585771 w 1596079"/>
                    <a:gd name="connsiteY307" fmla="*/ 707497 h 1027421"/>
                    <a:gd name="connsiteX308" fmla="*/ 585771 w 1596079"/>
                    <a:gd name="connsiteY308" fmla="*/ 707497 h 1027421"/>
                    <a:gd name="connsiteX309" fmla="*/ 582879 w 1596079"/>
                    <a:gd name="connsiteY309" fmla="*/ 706935 h 1027421"/>
                    <a:gd name="connsiteX310" fmla="*/ 1499508 w 1596079"/>
                    <a:gd name="connsiteY310" fmla="*/ 706132 h 1027421"/>
                    <a:gd name="connsiteX311" fmla="*/ 1493884 w 1596079"/>
                    <a:gd name="connsiteY311" fmla="*/ 696571 h 1027421"/>
                    <a:gd name="connsiteX312" fmla="*/ 1493884 w 1596079"/>
                    <a:gd name="connsiteY312" fmla="*/ 696571 h 1027421"/>
                    <a:gd name="connsiteX313" fmla="*/ 1503444 w 1596079"/>
                    <a:gd name="connsiteY313" fmla="*/ 690947 h 1027421"/>
                    <a:gd name="connsiteX314" fmla="*/ 1503444 w 1596079"/>
                    <a:gd name="connsiteY314" fmla="*/ 690947 h 1027421"/>
                    <a:gd name="connsiteX315" fmla="*/ 1509068 w 1596079"/>
                    <a:gd name="connsiteY315" fmla="*/ 700507 h 1027421"/>
                    <a:gd name="connsiteX316" fmla="*/ 1509068 w 1596079"/>
                    <a:gd name="connsiteY316" fmla="*/ 700507 h 1027421"/>
                    <a:gd name="connsiteX317" fmla="*/ 1501436 w 1596079"/>
                    <a:gd name="connsiteY317" fmla="*/ 706373 h 1027421"/>
                    <a:gd name="connsiteX318" fmla="*/ 1501436 w 1596079"/>
                    <a:gd name="connsiteY318" fmla="*/ 706373 h 1027421"/>
                    <a:gd name="connsiteX319" fmla="*/ 1499508 w 1596079"/>
                    <a:gd name="connsiteY319" fmla="*/ 706132 h 1027421"/>
                    <a:gd name="connsiteX320" fmla="*/ 546564 w 1596079"/>
                    <a:gd name="connsiteY320" fmla="*/ 692393 h 1027421"/>
                    <a:gd name="connsiteX321" fmla="*/ 542145 w 1596079"/>
                    <a:gd name="connsiteY321" fmla="*/ 682189 h 1027421"/>
                    <a:gd name="connsiteX322" fmla="*/ 542145 w 1596079"/>
                    <a:gd name="connsiteY322" fmla="*/ 682189 h 1027421"/>
                    <a:gd name="connsiteX323" fmla="*/ 552348 w 1596079"/>
                    <a:gd name="connsiteY323" fmla="*/ 677771 h 1027421"/>
                    <a:gd name="connsiteX324" fmla="*/ 552348 w 1596079"/>
                    <a:gd name="connsiteY324" fmla="*/ 677771 h 1027421"/>
                    <a:gd name="connsiteX325" fmla="*/ 556767 w 1596079"/>
                    <a:gd name="connsiteY325" fmla="*/ 687974 h 1027421"/>
                    <a:gd name="connsiteX326" fmla="*/ 556767 w 1596079"/>
                    <a:gd name="connsiteY326" fmla="*/ 687974 h 1027421"/>
                    <a:gd name="connsiteX327" fmla="*/ 549456 w 1596079"/>
                    <a:gd name="connsiteY327" fmla="*/ 692875 h 1027421"/>
                    <a:gd name="connsiteX328" fmla="*/ 549456 w 1596079"/>
                    <a:gd name="connsiteY328" fmla="*/ 692875 h 1027421"/>
                    <a:gd name="connsiteX329" fmla="*/ 546564 w 1596079"/>
                    <a:gd name="connsiteY329" fmla="*/ 692313 h 1027421"/>
                    <a:gd name="connsiteX330" fmla="*/ 510168 w 1596079"/>
                    <a:gd name="connsiteY330" fmla="*/ 677851 h 1027421"/>
                    <a:gd name="connsiteX331" fmla="*/ 505830 w 1596079"/>
                    <a:gd name="connsiteY331" fmla="*/ 667647 h 1027421"/>
                    <a:gd name="connsiteX332" fmla="*/ 505830 w 1596079"/>
                    <a:gd name="connsiteY332" fmla="*/ 667647 h 1027421"/>
                    <a:gd name="connsiteX333" fmla="*/ 516033 w 1596079"/>
                    <a:gd name="connsiteY333" fmla="*/ 663309 h 1027421"/>
                    <a:gd name="connsiteX334" fmla="*/ 516033 w 1596079"/>
                    <a:gd name="connsiteY334" fmla="*/ 663309 h 1027421"/>
                    <a:gd name="connsiteX335" fmla="*/ 520372 w 1596079"/>
                    <a:gd name="connsiteY335" fmla="*/ 673432 h 1027421"/>
                    <a:gd name="connsiteX336" fmla="*/ 520372 w 1596079"/>
                    <a:gd name="connsiteY336" fmla="*/ 673432 h 1027421"/>
                    <a:gd name="connsiteX337" fmla="*/ 513061 w 1596079"/>
                    <a:gd name="connsiteY337" fmla="*/ 678333 h 1027421"/>
                    <a:gd name="connsiteX338" fmla="*/ 513061 w 1596079"/>
                    <a:gd name="connsiteY338" fmla="*/ 678333 h 1027421"/>
                    <a:gd name="connsiteX339" fmla="*/ 510168 w 1596079"/>
                    <a:gd name="connsiteY339" fmla="*/ 677771 h 1027421"/>
                    <a:gd name="connsiteX340" fmla="*/ 1509229 w 1596079"/>
                    <a:gd name="connsiteY340" fmla="*/ 668129 h 1027421"/>
                    <a:gd name="connsiteX341" fmla="*/ 1503525 w 1596079"/>
                    <a:gd name="connsiteY341" fmla="*/ 658649 h 1027421"/>
                    <a:gd name="connsiteX342" fmla="*/ 1503525 w 1596079"/>
                    <a:gd name="connsiteY342" fmla="*/ 658649 h 1027421"/>
                    <a:gd name="connsiteX343" fmla="*/ 1512925 w 1596079"/>
                    <a:gd name="connsiteY343" fmla="*/ 652945 h 1027421"/>
                    <a:gd name="connsiteX344" fmla="*/ 1512925 w 1596079"/>
                    <a:gd name="connsiteY344" fmla="*/ 652945 h 1027421"/>
                    <a:gd name="connsiteX345" fmla="*/ 1518710 w 1596079"/>
                    <a:gd name="connsiteY345" fmla="*/ 662425 h 1027421"/>
                    <a:gd name="connsiteX346" fmla="*/ 1518710 w 1596079"/>
                    <a:gd name="connsiteY346" fmla="*/ 662425 h 1027421"/>
                    <a:gd name="connsiteX347" fmla="*/ 1511077 w 1596079"/>
                    <a:gd name="connsiteY347" fmla="*/ 668370 h 1027421"/>
                    <a:gd name="connsiteX348" fmla="*/ 1511077 w 1596079"/>
                    <a:gd name="connsiteY348" fmla="*/ 668370 h 1027421"/>
                    <a:gd name="connsiteX349" fmla="*/ 1509229 w 1596079"/>
                    <a:gd name="connsiteY349" fmla="*/ 668129 h 1027421"/>
                    <a:gd name="connsiteX350" fmla="*/ 473854 w 1596079"/>
                    <a:gd name="connsiteY350" fmla="*/ 663309 h 1027421"/>
                    <a:gd name="connsiteX351" fmla="*/ 469515 w 1596079"/>
                    <a:gd name="connsiteY351" fmla="*/ 653105 h 1027421"/>
                    <a:gd name="connsiteX352" fmla="*/ 469515 w 1596079"/>
                    <a:gd name="connsiteY352" fmla="*/ 653105 h 1027421"/>
                    <a:gd name="connsiteX353" fmla="*/ 479638 w 1596079"/>
                    <a:gd name="connsiteY353" fmla="*/ 648767 h 1027421"/>
                    <a:gd name="connsiteX354" fmla="*/ 479638 w 1596079"/>
                    <a:gd name="connsiteY354" fmla="*/ 648767 h 1027421"/>
                    <a:gd name="connsiteX355" fmla="*/ 484057 w 1596079"/>
                    <a:gd name="connsiteY355" fmla="*/ 658970 h 1027421"/>
                    <a:gd name="connsiteX356" fmla="*/ 484057 w 1596079"/>
                    <a:gd name="connsiteY356" fmla="*/ 658970 h 1027421"/>
                    <a:gd name="connsiteX357" fmla="*/ 476746 w 1596079"/>
                    <a:gd name="connsiteY357" fmla="*/ 663871 h 1027421"/>
                    <a:gd name="connsiteX358" fmla="*/ 476746 w 1596079"/>
                    <a:gd name="connsiteY358" fmla="*/ 663871 h 1027421"/>
                    <a:gd name="connsiteX359" fmla="*/ 473854 w 1596079"/>
                    <a:gd name="connsiteY359" fmla="*/ 663229 h 1027421"/>
                    <a:gd name="connsiteX360" fmla="*/ 437538 w 1596079"/>
                    <a:gd name="connsiteY360" fmla="*/ 648847 h 1027421"/>
                    <a:gd name="connsiteX361" fmla="*/ 433120 w 1596079"/>
                    <a:gd name="connsiteY361" fmla="*/ 638563 h 1027421"/>
                    <a:gd name="connsiteX362" fmla="*/ 433120 w 1596079"/>
                    <a:gd name="connsiteY362" fmla="*/ 638563 h 1027421"/>
                    <a:gd name="connsiteX363" fmla="*/ 443323 w 1596079"/>
                    <a:gd name="connsiteY363" fmla="*/ 634225 h 1027421"/>
                    <a:gd name="connsiteX364" fmla="*/ 443323 w 1596079"/>
                    <a:gd name="connsiteY364" fmla="*/ 634225 h 1027421"/>
                    <a:gd name="connsiteX365" fmla="*/ 447742 w 1596079"/>
                    <a:gd name="connsiteY365" fmla="*/ 644428 h 1027421"/>
                    <a:gd name="connsiteX366" fmla="*/ 447742 w 1596079"/>
                    <a:gd name="connsiteY366" fmla="*/ 644428 h 1027421"/>
                    <a:gd name="connsiteX367" fmla="*/ 440431 w 1596079"/>
                    <a:gd name="connsiteY367" fmla="*/ 649329 h 1027421"/>
                    <a:gd name="connsiteX368" fmla="*/ 440431 w 1596079"/>
                    <a:gd name="connsiteY368" fmla="*/ 649329 h 1027421"/>
                    <a:gd name="connsiteX369" fmla="*/ 437538 w 1596079"/>
                    <a:gd name="connsiteY369" fmla="*/ 648767 h 1027421"/>
                    <a:gd name="connsiteX370" fmla="*/ 401223 w 1596079"/>
                    <a:gd name="connsiteY370" fmla="*/ 634305 h 1027421"/>
                    <a:gd name="connsiteX371" fmla="*/ 396805 w 1596079"/>
                    <a:gd name="connsiteY371" fmla="*/ 624102 h 1027421"/>
                    <a:gd name="connsiteX372" fmla="*/ 396805 w 1596079"/>
                    <a:gd name="connsiteY372" fmla="*/ 624102 h 1027421"/>
                    <a:gd name="connsiteX373" fmla="*/ 407008 w 1596079"/>
                    <a:gd name="connsiteY373" fmla="*/ 619683 h 1027421"/>
                    <a:gd name="connsiteX374" fmla="*/ 407008 w 1596079"/>
                    <a:gd name="connsiteY374" fmla="*/ 619683 h 1027421"/>
                    <a:gd name="connsiteX375" fmla="*/ 411427 w 1596079"/>
                    <a:gd name="connsiteY375" fmla="*/ 629886 h 1027421"/>
                    <a:gd name="connsiteX376" fmla="*/ 411427 w 1596079"/>
                    <a:gd name="connsiteY376" fmla="*/ 629886 h 1027421"/>
                    <a:gd name="connsiteX377" fmla="*/ 404116 w 1596079"/>
                    <a:gd name="connsiteY377" fmla="*/ 634787 h 1027421"/>
                    <a:gd name="connsiteX378" fmla="*/ 404116 w 1596079"/>
                    <a:gd name="connsiteY378" fmla="*/ 634787 h 1027421"/>
                    <a:gd name="connsiteX379" fmla="*/ 401223 w 1596079"/>
                    <a:gd name="connsiteY379" fmla="*/ 634225 h 1027421"/>
                    <a:gd name="connsiteX380" fmla="*/ 1518308 w 1596079"/>
                    <a:gd name="connsiteY380" fmla="*/ 630127 h 1027421"/>
                    <a:gd name="connsiteX381" fmla="*/ 1512443 w 1596079"/>
                    <a:gd name="connsiteY381" fmla="*/ 620727 h 1027421"/>
                    <a:gd name="connsiteX382" fmla="*/ 1512443 w 1596079"/>
                    <a:gd name="connsiteY382" fmla="*/ 620727 h 1027421"/>
                    <a:gd name="connsiteX383" fmla="*/ 1521843 w 1596079"/>
                    <a:gd name="connsiteY383" fmla="*/ 614862 h 1027421"/>
                    <a:gd name="connsiteX384" fmla="*/ 1521843 w 1596079"/>
                    <a:gd name="connsiteY384" fmla="*/ 614862 h 1027421"/>
                    <a:gd name="connsiteX385" fmla="*/ 1527708 w 1596079"/>
                    <a:gd name="connsiteY385" fmla="*/ 624182 h 1027421"/>
                    <a:gd name="connsiteX386" fmla="*/ 1527708 w 1596079"/>
                    <a:gd name="connsiteY386" fmla="*/ 624182 h 1027421"/>
                    <a:gd name="connsiteX387" fmla="*/ 1520075 w 1596079"/>
                    <a:gd name="connsiteY387" fmla="*/ 630288 h 1027421"/>
                    <a:gd name="connsiteX388" fmla="*/ 1520075 w 1596079"/>
                    <a:gd name="connsiteY388" fmla="*/ 630288 h 1027421"/>
                    <a:gd name="connsiteX389" fmla="*/ 1518308 w 1596079"/>
                    <a:gd name="connsiteY389" fmla="*/ 630127 h 1027421"/>
                    <a:gd name="connsiteX390" fmla="*/ 364828 w 1596079"/>
                    <a:gd name="connsiteY390" fmla="*/ 619683 h 1027421"/>
                    <a:gd name="connsiteX391" fmla="*/ 360410 w 1596079"/>
                    <a:gd name="connsiteY391" fmla="*/ 609479 h 1027421"/>
                    <a:gd name="connsiteX392" fmla="*/ 360410 w 1596079"/>
                    <a:gd name="connsiteY392" fmla="*/ 609479 h 1027421"/>
                    <a:gd name="connsiteX393" fmla="*/ 370613 w 1596079"/>
                    <a:gd name="connsiteY393" fmla="*/ 605060 h 1027421"/>
                    <a:gd name="connsiteX394" fmla="*/ 370613 w 1596079"/>
                    <a:gd name="connsiteY394" fmla="*/ 605060 h 1027421"/>
                    <a:gd name="connsiteX395" fmla="*/ 375032 w 1596079"/>
                    <a:gd name="connsiteY395" fmla="*/ 615264 h 1027421"/>
                    <a:gd name="connsiteX396" fmla="*/ 375032 w 1596079"/>
                    <a:gd name="connsiteY396" fmla="*/ 615264 h 1027421"/>
                    <a:gd name="connsiteX397" fmla="*/ 367721 w 1596079"/>
                    <a:gd name="connsiteY397" fmla="*/ 620165 h 1027421"/>
                    <a:gd name="connsiteX398" fmla="*/ 367721 w 1596079"/>
                    <a:gd name="connsiteY398" fmla="*/ 620165 h 1027421"/>
                    <a:gd name="connsiteX399" fmla="*/ 364828 w 1596079"/>
                    <a:gd name="connsiteY399" fmla="*/ 619602 h 1027421"/>
                    <a:gd name="connsiteX400" fmla="*/ 328513 w 1596079"/>
                    <a:gd name="connsiteY400" fmla="*/ 605141 h 1027421"/>
                    <a:gd name="connsiteX401" fmla="*/ 324095 w 1596079"/>
                    <a:gd name="connsiteY401" fmla="*/ 594937 h 1027421"/>
                    <a:gd name="connsiteX402" fmla="*/ 324095 w 1596079"/>
                    <a:gd name="connsiteY402" fmla="*/ 594937 h 1027421"/>
                    <a:gd name="connsiteX403" fmla="*/ 334298 w 1596079"/>
                    <a:gd name="connsiteY403" fmla="*/ 590518 h 1027421"/>
                    <a:gd name="connsiteX404" fmla="*/ 334298 w 1596079"/>
                    <a:gd name="connsiteY404" fmla="*/ 590518 h 1027421"/>
                    <a:gd name="connsiteX405" fmla="*/ 338637 w 1596079"/>
                    <a:gd name="connsiteY405" fmla="*/ 600722 h 1027421"/>
                    <a:gd name="connsiteX406" fmla="*/ 338637 w 1596079"/>
                    <a:gd name="connsiteY406" fmla="*/ 600722 h 1027421"/>
                    <a:gd name="connsiteX407" fmla="*/ 331406 w 1596079"/>
                    <a:gd name="connsiteY407" fmla="*/ 605623 h 1027421"/>
                    <a:gd name="connsiteX408" fmla="*/ 331406 w 1596079"/>
                    <a:gd name="connsiteY408" fmla="*/ 605623 h 1027421"/>
                    <a:gd name="connsiteX409" fmla="*/ 328513 w 1596079"/>
                    <a:gd name="connsiteY409" fmla="*/ 605060 h 1027421"/>
                    <a:gd name="connsiteX410" fmla="*/ 1526905 w 1596079"/>
                    <a:gd name="connsiteY410" fmla="*/ 591804 h 1027421"/>
                    <a:gd name="connsiteX411" fmla="*/ 1520879 w 1596079"/>
                    <a:gd name="connsiteY411" fmla="*/ 582565 h 1027421"/>
                    <a:gd name="connsiteX412" fmla="*/ 1520879 w 1596079"/>
                    <a:gd name="connsiteY412" fmla="*/ 582565 h 1027421"/>
                    <a:gd name="connsiteX413" fmla="*/ 1530118 w 1596079"/>
                    <a:gd name="connsiteY413" fmla="*/ 576539 h 1027421"/>
                    <a:gd name="connsiteX414" fmla="*/ 1530118 w 1596079"/>
                    <a:gd name="connsiteY414" fmla="*/ 576539 h 1027421"/>
                    <a:gd name="connsiteX415" fmla="*/ 1536144 w 1596079"/>
                    <a:gd name="connsiteY415" fmla="*/ 585778 h 1027421"/>
                    <a:gd name="connsiteX416" fmla="*/ 1536144 w 1596079"/>
                    <a:gd name="connsiteY416" fmla="*/ 585778 h 1027421"/>
                    <a:gd name="connsiteX417" fmla="*/ 1528511 w 1596079"/>
                    <a:gd name="connsiteY417" fmla="*/ 592045 h 1027421"/>
                    <a:gd name="connsiteX418" fmla="*/ 1528511 w 1596079"/>
                    <a:gd name="connsiteY418" fmla="*/ 592045 h 1027421"/>
                    <a:gd name="connsiteX419" fmla="*/ 1526905 w 1596079"/>
                    <a:gd name="connsiteY419" fmla="*/ 591804 h 1027421"/>
                    <a:gd name="connsiteX420" fmla="*/ 292038 w 1596079"/>
                    <a:gd name="connsiteY420" fmla="*/ 590518 h 1027421"/>
                    <a:gd name="connsiteX421" fmla="*/ 287699 w 1596079"/>
                    <a:gd name="connsiteY421" fmla="*/ 580315 h 1027421"/>
                    <a:gd name="connsiteX422" fmla="*/ 287699 w 1596079"/>
                    <a:gd name="connsiteY422" fmla="*/ 580315 h 1027421"/>
                    <a:gd name="connsiteX423" fmla="*/ 297903 w 1596079"/>
                    <a:gd name="connsiteY423" fmla="*/ 575976 h 1027421"/>
                    <a:gd name="connsiteX424" fmla="*/ 297903 w 1596079"/>
                    <a:gd name="connsiteY424" fmla="*/ 575976 h 1027421"/>
                    <a:gd name="connsiteX425" fmla="*/ 302241 w 1596079"/>
                    <a:gd name="connsiteY425" fmla="*/ 586100 h 1027421"/>
                    <a:gd name="connsiteX426" fmla="*/ 302241 w 1596079"/>
                    <a:gd name="connsiteY426" fmla="*/ 586100 h 1027421"/>
                    <a:gd name="connsiteX427" fmla="*/ 294930 w 1596079"/>
                    <a:gd name="connsiteY427" fmla="*/ 591000 h 1027421"/>
                    <a:gd name="connsiteX428" fmla="*/ 294930 w 1596079"/>
                    <a:gd name="connsiteY428" fmla="*/ 591000 h 1027421"/>
                    <a:gd name="connsiteX429" fmla="*/ 292038 w 1596079"/>
                    <a:gd name="connsiteY429" fmla="*/ 590438 h 1027421"/>
                    <a:gd name="connsiteX430" fmla="*/ 255723 w 1596079"/>
                    <a:gd name="connsiteY430" fmla="*/ 575976 h 1027421"/>
                    <a:gd name="connsiteX431" fmla="*/ 251304 w 1596079"/>
                    <a:gd name="connsiteY431" fmla="*/ 565773 h 1027421"/>
                    <a:gd name="connsiteX432" fmla="*/ 251304 w 1596079"/>
                    <a:gd name="connsiteY432" fmla="*/ 565773 h 1027421"/>
                    <a:gd name="connsiteX433" fmla="*/ 261508 w 1596079"/>
                    <a:gd name="connsiteY433" fmla="*/ 561434 h 1027421"/>
                    <a:gd name="connsiteX434" fmla="*/ 261508 w 1596079"/>
                    <a:gd name="connsiteY434" fmla="*/ 561434 h 1027421"/>
                    <a:gd name="connsiteX435" fmla="*/ 265927 w 1596079"/>
                    <a:gd name="connsiteY435" fmla="*/ 571638 h 1027421"/>
                    <a:gd name="connsiteX436" fmla="*/ 265927 w 1596079"/>
                    <a:gd name="connsiteY436" fmla="*/ 571638 h 1027421"/>
                    <a:gd name="connsiteX437" fmla="*/ 258615 w 1596079"/>
                    <a:gd name="connsiteY437" fmla="*/ 576458 h 1027421"/>
                    <a:gd name="connsiteX438" fmla="*/ 258615 w 1596079"/>
                    <a:gd name="connsiteY438" fmla="*/ 576458 h 1027421"/>
                    <a:gd name="connsiteX439" fmla="*/ 255723 w 1596079"/>
                    <a:gd name="connsiteY439" fmla="*/ 575896 h 1027421"/>
                    <a:gd name="connsiteX440" fmla="*/ 219408 w 1596079"/>
                    <a:gd name="connsiteY440" fmla="*/ 561434 h 1027421"/>
                    <a:gd name="connsiteX441" fmla="*/ 214989 w 1596079"/>
                    <a:gd name="connsiteY441" fmla="*/ 551231 h 1027421"/>
                    <a:gd name="connsiteX442" fmla="*/ 214989 w 1596079"/>
                    <a:gd name="connsiteY442" fmla="*/ 551231 h 1027421"/>
                    <a:gd name="connsiteX443" fmla="*/ 225193 w 1596079"/>
                    <a:gd name="connsiteY443" fmla="*/ 546892 h 1027421"/>
                    <a:gd name="connsiteX444" fmla="*/ 225193 w 1596079"/>
                    <a:gd name="connsiteY444" fmla="*/ 546892 h 1027421"/>
                    <a:gd name="connsiteX445" fmla="*/ 229612 w 1596079"/>
                    <a:gd name="connsiteY445" fmla="*/ 557096 h 1027421"/>
                    <a:gd name="connsiteX446" fmla="*/ 229612 w 1596079"/>
                    <a:gd name="connsiteY446" fmla="*/ 557096 h 1027421"/>
                    <a:gd name="connsiteX447" fmla="*/ 222300 w 1596079"/>
                    <a:gd name="connsiteY447" fmla="*/ 561997 h 1027421"/>
                    <a:gd name="connsiteX448" fmla="*/ 222300 w 1596079"/>
                    <a:gd name="connsiteY448" fmla="*/ 561997 h 1027421"/>
                    <a:gd name="connsiteX449" fmla="*/ 219408 w 1596079"/>
                    <a:gd name="connsiteY449" fmla="*/ 561354 h 1027421"/>
                    <a:gd name="connsiteX450" fmla="*/ 1534859 w 1596079"/>
                    <a:gd name="connsiteY450" fmla="*/ 553561 h 1027421"/>
                    <a:gd name="connsiteX451" fmla="*/ 1528672 w 1596079"/>
                    <a:gd name="connsiteY451" fmla="*/ 544321 h 1027421"/>
                    <a:gd name="connsiteX452" fmla="*/ 1528672 w 1596079"/>
                    <a:gd name="connsiteY452" fmla="*/ 544321 h 1027421"/>
                    <a:gd name="connsiteX453" fmla="*/ 1537912 w 1596079"/>
                    <a:gd name="connsiteY453" fmla="*/ 538135 h 1027421"/>
                    <a:gd name="connsiteX454" fmla="*/ 1537912 w 1596079"/>
                    <a:gd name="connsiteY454" fmla="*/ 538135 h 1027421"/>
                    <a:gd name="connsiteX455" fmla="*/ 1544017 w 1596079"/>
                    <a:gd name="connsiteY455" fmla="*/ 547374 h 1027421"/>
                    <a:gd name="connsiteX456" fmla="*/ 1544017 w 1596079"/>
                    <a:gd name="connsiteY456" fmla="*/ 547374 h 1027421"/>
                    <a:gd name="connsiteX457" fmla="*/ 1536385 w 1596079"/>
                    <a:gd name="connsiteY457" fmla="*/ 553722 h 1027421"/>
                    <a:gd name="connsiteX458" fmla="*/ 1536385 w 1596079"/>
                    <a:gd name="connsiteY458" fmla="*/ 553722 h 1027421"/>
                    <a:gd name="connsiteX459" fmla="*/ 1534859 w 1596079"/>
                    <a:gd name="connsiteY459" fmla="*/ 553561 h 1027421"/>
                    <a:gd name="connsiteX460" fmla="*/ 183013 w 1596079"/>
                    <a:gd name="connsiteY460" fmla="*/ 546892 h 1027421"/>
                    <a:gd name="connsiteX461" fmla="*/ 178594 w 1596079"/>
                    <a:gd name="connsiteY461" fmla="*/ 536769 h 1027421"/>
                    <a:gd name="connsiteX462" fmla="*/ 178594 w 1596079"/>
                    <a:gd name="connsiteY462" fmla="*/ 536769 h 1027421"/>
                    <a:gd name="connsiteX463" fmla="*/ 188798 w 1596079"/>
                    <a:gd name="connsiteY463" fmla="*/ 532350 h 1027421"/>
                    <a:gd name="connsiteX464" fmla="*/ 188798 w 1596079"/>
                    <a:gd name="connsiteY464" fmla="*/ 532350 h 1027421"/>
                    <a:gd name="connsiteX465" fmla="*/ 193216 w 1596079"/>
                    <a:gd name="connsiteY465" fmla="*/ 542554 h 1027421"/>
                    <a:gd name="connsiteX466" fmla="*/ 193216 w 1596079"/>
                    <a:gd name="connsiteY466" fmla="*/ 542554 h 1027421"/>
                    <a:gd name="connsiteX467" fmla="*/ 185905 w 1596079"/>
                    <a:gd name="connsiteY467" fmla="*/ 547455 h 1027421"/>
                    <a:gd name="connsiteX468" fmla="*/ 185905 w 1596079"/>
                    <a:gd name="connsiteY468" fmla="*/ 547455 h 1027421"/>
                    <a:gd name="connsiteX469" fmla="*/ 183013 w 1596079"/>
                    <a:gd name="connsiteY469" fmla="*/ 546812 h 1027421"/>
                    <a:gd name="connsiteX470" fmla="*/ 146698 w 1596079"/>
                    <a:gd name="connsiteY470" fmla="*/ 532431 h 1027421"/>
                    <a:gd name="connsiteX471" fmla="*/ 142279 w 1596079"/>
                    <a:gd name="connsiteY471" fmla="*/ 522227 h 1027421"/>
                    <a:gd name="connsiteX472" fmla="*/ 142279 w 1596079"/>
                    <a:gd name="connsiteY472" fmla="*/ 522227 h 1027421"/>
                    <a:gd name="connsiteX473" fmla="*/ 152483 w 1596079"/>
                    <a:gd name="connsiteY473" fmla="*/ 517808 h 1027421"/>
                    <a:gd name="connsiteX474" fmla="*/ 152483 w 1596079"/>
                    <a:gd name="connsiteY474" fmla="*/ 517808 h 1027421"/>
                    <a:gd name="connsiteX475" fmla="*/ 156902 w 1596079"/>
                    <a:gd name="connsiteY475" fmla="*/ 528012 h 1027421"/>
                    <a:gd name="connsiteX476" fmla="*/ 156902 w 1596079"/>
                    <a:gd name="connsiteY476" fmla="*/ 528012 h 1027421"/>
                    <a:gd name="connsiteX477" fmla="*/ 149590 w 1596079"/>
                    <a:gd name="connsiteY477" fmla="*/ 532913 h 1027421"/>
                    <a:gd name="connsiteX478" fmla="*/ 149590 w 1596079"/>
                    <a:gd name="connsiteY478" fmla="*/ 532913 h 1027421"/>
                    <a:gd name="connsiteX479" fmla="*/ 146698 w 1596079"/>
                    <a:gd name="connsiteY479" fmla="*/ 532350 h 1027421"/>
                    <a:gd name="connsiteX480" fmla="*/ 110303 w 1596079"/>
                    <a:gd name="connsiteY480" fmla="*/ 517889 h 1027421"/>
                    <a:gd name="connsiteX481" fmla="*/ 105964 w 1596079"/>
                    <a:gd name="connsiteY481" fmla="*/ 507685 h 1027421"/>
                    <a:gd name="connsiteX482" fmla="*/ 105964 w 1596079"/>
                    <a:gd name="connsiteY482" fmla="*/ 507685 h 1027421"/>
                    <a:gd name="connsiteX483" fmla="*/ 116168 w 1596079"/>
                    <a:gd name="connsiteY483" fmla="*/ 503266 h 1027421"/>
                    <a:gd name="connsiteX484" fmla="*/ 116168 w 1596079"/>
                    <a:gd name="connsiteY484" fmla="*/ 503266 h 1027421"/>
                    <a:gd name="connsiteX485" fmla="*/ 120506 w 1596079"/>
                    <a:gd name="connsiteY485" fmla="*/ 513470 h 1027421"/>
                    <a:gd name="connsiteX486" fmla="*/ 120506 w 1596079"/>
                    <a:gd name="connsiteY486" fmla="*/ 513470 h 1027421"/>
                    <a:gd name="connsiteX487" fmla="*/ 113276 w 1596079"/>
                    <a:gd name="connsiteY487" fmla="*/ 518371 h 1027421"/>
                    <a:gd name="connsiteX488" fmla="*/ 113276 w 1596079"/>
                    <a:gd name="connsiteY488" fmla="*/ 518371 h 1027421"/>
                    <a:gd name="connsiteX489" fmla="*/ 110303 w 1596079"/>
                    <a:gd name="connsiteY489" fmla="*/ 517808 h 1027421"/>
                    <a:gd name="connsiteX490" fmla="*/ 1542330 w 1596079"/>
                    <a:gd name="connsiteY490" fmla="*/ 515077 h 1027421"/>
                    <a:gd name="connsiteX491" fmla="*/ 1536064 w 1596079"/>
                    <a:gd name="connsiteY491" fmla="*/ 505998 h 1027421"/>
                    <a:gd name="connsiteX492" fmla="*/ 1536064 w 1596079"/>
                    <a:gd name="connsiteY492" fmla="*/ 505998 h 1027421"/>
                    <a:gd name="connsiteX493" fmla="*/ 1545142 w 1596079"/>
                    <a:gd name="connsiteY493" fmla="*/ 499731 h 1027421"/>
                    <a:gd name="connsiteX494" fmla="*/ 1545142 w 1596079"/>
                    <a:gd name="connsiteY494" fmla="*/ 499731 h 1027421"/>
                    <a:gd name="connsiteX495" fmla="*/ 1551409 w 1596079"/>
                    <a:gd name="connsiteY495" fmla="*/ 508810 h 1027421"/>
                    <a:gd name="connsiteX496" fmla="*/ 1551409 w 1596079"/>
                    <a:gd name="connsiteY496" fmla="*/ 508810 h 1027421"/>
                    <a:gd name="connsiteX497" fmla="*/ 1543696 w 1596079"/>
                    <a:gd name="connsiteY497" fmla="*/ 515237 h 1027421"/>
                    <a:gd name="connsiteX498" fmla="*/ 1543696 w 1596079"/>
                    <a:gd name="connsiteY498" fmla="*/ 515237 h 1027421"/>
                    <a:gd name="connsiteX499" fmla="*/ 1542250 w 1596079"/>
                    <a:gd name="connsiteY499" fmla="*/ 515077 h 1027421"/>
                    <a:gd name="connsiteX500" fmla="*/ 73988 w 1596079"/>
                    <a:gd name="connsiteY500" fmla="*/ 503347 h 1027421"/>
                    <a:gd name="connsiteX501" fmla="*/ 69649 w 1596079"/>
                    <a:gd name="connsiteY501" fmla="*/ 493143 h 1027421"/>
                    <a:gd name="connsiteX502" fmla="*/ 69649 w 1596079"/>
                    <a:gd name="connsiteY502" fmla="*/ 493143 h 1027421"/>
                    <a:gd name="connsiteX503" fmla="*/ 79853 w 1596079"/>
                    <a:gd name="connsiteY503" fmla="*/ 488724 h 1027421"/>
                    <a:gd name="connsiteX504" fmla="*/ 79853 w 1596079"/>
                    <a:gd name="connsiteY504" fmla="*/ 488724 h 1027421"/>
                    <a:gd name="connsiteX505" fmla="*/ 84191 w 1596079"/>
                    <a:gd name="connsiteY505" fmla="*/ 498928 h 1027421"/>
                    <a:gd name="connsiteX506" fmla="*/ 84191 w 1596079"/>
                    <a:gd name="connsiteY506" fmla="*/ 498928 h 1027421"/>
                    <a:gd name="connsiteX507" fmla="*/ 76961 w 1596079"/>
                    <a:gd name="connsiteY507" fmla="*/ 503829 h 1027421"/>
                    <a:gd name="connsiteX508" fmla="*/ 76961 w 1596079"/>
                    <a:gd name="connsiteY508" fmla="*/ 503829 h 1027421"/>
                    <a:gd name="connsiteX509" fmla="*/ 73988 w 1596079"/>
                    <a:gd name="connsiteY509" fmla="*/ 503266 h 1027421"/>
                    <a:gd name="connsiteX510" fmla="*/ 37673 w 1596079"/>
                    <a:gd name="connsiteY510" fmla="*/ 488805 h 1027421"/>
                    <a:gd name="connsiteX511" fmla="*/ 33254 w 1596079"/>
                    <a:gd name="connsiteY511" fmla="*/ 478601 h 1027421"/>
                    <a:gd name="connsiteX512" fmla="*/ 33254 w 1596079"/>
                    <a:gd name="connsiteY512" fmla="*/ 478601 h 1027421"/>
                    <a:gd name="connsiteX513" fmla="*/ 43458 w 1596079"/>
                    <a:gd name="connsiteY513" fmla="*/ 474182 h 1027421"/>
                    <a:gd name="connsiteX514" fmla="*/ 43458 w 1596079"/>
                    <a:gd name="connsiteY514" fmla="*/ 474182 h 1027421"/>
                    <a:gd name="connsiteX515" fmla="*/ 47877 w 1596079"/>
                    <a:gd name="connsiteY515" fmla="*/ 484466 h 1027421"/>
                    <a:gd name="connsiteX516" fmla="*/ 47877 w 1596079"/>
                    <a:gd name="connsiteY516" fmla="*/ 484466 h 1027421"/>
                    <a:gd name="connsiteX517" fmla="*/ 40565 w 1596079"/>
                    <a:gd name="connsiteY517" fmla="*/ 489287 h 1027421"/>
                    <a:gd name="connsiteX518" fmla="*/ 40565 w 1596079"/>
                    <a:gd name="connsiteY518" fmla="*/ 489287 h 1027421"/>
                    <a:gd name="connsiteX519" fmla="*/ 37673 w 1596079"/>
                    <a:gd name="connsiteY519" fmla="*/ 488724 h 1027421"/>
                    <a:gd name="connsiteX520" fmla="*/ 1549240 w 1596079"/>
                    <a:gd name="connsiteY520" fmla="*/ 476593 h 1027421"/>
                    <a:gd name="connsiteX521" fmla="*/ 1542812 w 1596079"/>
                    <a:gd name="connsiteY521" fmla="*/ 467594 h 1027421"/>
                    <a:gd name="connsiteX522" fmla="*/ 1542812 w 1596079"/>
                    <a:gd name="connsiteY522" fmla="*/ 467594 h 1027421"/>
                    <a:gd name="connsiteX523" fmla="*/ 1551811 w 1596079"/>
                    <a:gd name="connsiteY523" fmla="*/ 461167 h 1027421"/>
                    <a:gd name="connsiteX524" fmla="*/ 1551811 w 1596079"/>
                    <a:gd name="connsiteY524" fmla="*/ 461167 h 1027421"/>
                    <a:gd name="connsiteX525" fmla="*/ 1558238 w 1596079"/>
                    <a:gd name="connsiteY525" fmla="*/ 470165 h 1027421"/>
                    <a:gd name="connsiteX526" fmla="*/ 1558238 w 1596079"/>
                    <a:gd name="connsiteY526" fmla="*/ 470165 h 1027421"/>
                    <a:gd name="connsiteX527" fmla="*/ 1550526 w 1596079"/>
                    <a:gd name="connsiteY527" fmla="*/ 476673 h 1027421"/>
                    <a:gd name="connsiteX528" fmla="*/ 1550526 w 1596079"/>
                    <a:gd name="connsiteY528" fmla="*/ 476673 h 1027421"/>
                    <a:gd name="connsiteX529" fmla="*/ 1549159 w 1596079"/>
                    <a:gd name="connsiteY529" fmla="*/ 476673 h 1027421"/>
                    <a:gd name="connsiteX530" fmla="*/ 4974 w 1596079"/>
                    <a:gd name="connsiteY530" fmla="*/ 472736 h 1027421"/>
                    <a:gd name="connsiteX531" fmla="*/ 555 w 1596079"/>
                    <a:gd name="connsiteY531" fmla="*/ 462533 h 1027421"/>
                    <a:gd name="connsiteX532" fmla="*/ 555 w 1596079"/>
                    <a:gd name="connsiteY532" fmla="*/ 462533 h 1027421"/>
                    <a:gd name="connsiteX533" fmla="*/ 10678 w 1596079"/>
                    <a:gd name="connsiteY533" fmla="*/ 458114 h 1027421"/>
                    <a:gd name="connsiteX534" fmla="*/ 10678 w 1596079"/>
                    <a:gd name="connsiteY534" fmla="*/ 458114 h 1027421"/>
                    <a:gd name="connsiteX535" fmla="*/ 15177 w 1596079"/>
                    <a:gd name="connsiteY535" fmla="*/ 468237 h 1027421"/>
                    <a:gd name="connsiteX536" fmla="*/ 15177 w 1596079"/>
                    <a:gd name="connsiteY536" fmla="*/ 468237 h 1027421"/>
                    <a:gd name="connsiteX537" fmla="*/ 7866 w 1596079"/>
                    <a:gd name="connsiteY537" fmla="*/ 473138 h 1027421"/>
                    <a:gd name="connsiteX538" fmla="*/ 7866 w 1596079"/>
                    <a:gd name="connsiteY538" fmla="*/ 473138 h 1027421"/>
                    <a:gd name="connsiteX539" fmla="*/ 4974 w 1596079"/>
                    <a:gd name="connsiteY539" fmla="*/ 472656 h 1027421"/>
                    <a:gd name="connsiteX540" fmla="*/ 1555587 w 1596079"/>
                    <a:gd name="connsiteY540" fmla="*/ 437867 h 1027421"/>
                    <a:gd name="connsiteX541" fmla="*/ 1548999 w 1596079"/>
                    <a:gd name="connsiteY541" fmla="*/ 428949 h 1027421"/>
                    <a:gd name="connsiteX542" fmla="*/ 1548999 w 1596079"/>
                    <a:gd name="connsiteY542" fmla="*/ 428949 h 1027421"/>
                    <a:gd name="connsiteX543" fmla="*/ 1557917 w 1596079"/>
                    <a:gd name="connsiteY543" fmla="*/ 422361 h 1027421"/>
                    <a:gd name="connsiteX544" fmla="*/ 1557917 w 1596079"/>
                    <a:gd name="connsiteY544" fmla="*/ 422361 h 1027421"/>
                    <a:gd name="connsiteX545" fmla="*/ 1564505 w 1596079"/>
                    <a:gd name="connsiteY545" fmla="*/ 431279 h 1027421"/>
                    <a:gd name="connsiteX546" fmla="*/ 1564505 w 1596079"/>
                    <a:gd name="connsiteY546" fmla="*/ 431279 h 1027421"/>
                    <a:gd name="connsiteX547" fmla="*/ 1556712 w 1596079"/>
                    <a:gd name="connsiteY547" fmla="*/ 437948 h 1027421"/>
                    <a:gd name="connsiteX548" fmla="*/ 1556712 w 1596079"/>
                    <a:gd name="connsiteY548" fmla="*/ 437948 h 1027421"/>
                    <a:gd name="connsiteX549" fmla="*/ 1555507 w 1596079"/>
                    <a:gd name="connsiteY549" fmla="*/ 437948 h 1027421"/>
                    <a:gd name="connsiteX550" fmla="*/ 19034 w 1596079"/>
                    <a:gd name="connsiteY550" fmla="*/ 436180 h 1027421"/>
                    <a:gd name="connsiteX551" fmla="*/ 14293 w 1596079"/>
                    <a:gd name="connsiteY551" fmla="*/ 426137 h 1027421"/>
                    <a:gd name="connsiteX552" fmla="*/ 14293 w 1596079"/>
                    <a:gd name="connsiteY552" fmla="*/ 426137 h 1027421"/>
                    <a:gd name="connsiteX553" fmla="*/ 24336 w 1596079"/>
                    <a:gd name="connsiteY553" fmla="*/ 421478 h 1027421"/>
                    <a:gd name="connsiteX554" fmla="*/ 24336 w 1596079"/>
                    <a:gd name="connsiteY554" fmla="*/ 421478 h 1027421"/>
                    <a:gd name="connsiteX555" fmla="*/ 28996 w 1596079"/>
                    <a:gd name="connsiteY555" fmla="*/ 431520 h 1027421"/>
                    <a:gd name="connsiteX556" fmla="*/ 28996 w 1596079"/>
                    <a:gd name="connsiteY556" fmla="*/ 431520 h 1027421"/>
                    <a:gd name="connsiteX557" fmla="*/ 21605 w 1596079"/>
                    <a:gd name="connsiteY557" fmla="*/ 436662 h 1027421"/>
                    <a:gd name="connsiteX558" fmla="*/ 21605 w 1596079"/>
                    <a:gd name="connsiteY558" fmla="*/ 436662 h 1027421"/>
                    <a:gd name="connsiteX559" fmla="*/ 18953 w 1596079"/>
                    <a:gd name="connsiteY559" fmla="*/ 436180 h 1027421"/>
                    <a:gd name="connsiteX560" fmla="*/ 31888 w 1596079"/>
                    <a:gd name="connsiteY560" fmla="*/ 399223 h 1027421"/>
                    <a:gd name="connsiteX561" fmla="*/ 26907 w 1596079"/>
                    <a:gd name="connsiteY561" fmla="*/ 389341 h 1027421"/>
                    <a:gd name="connsiteX562" fmla="*/ 26907 w 1596079"/>
                    <a:gd name="connsiteY562" fmla="*/ 389341 h 1027421"/>
                    <a:gd name="connsiteX563" fmla="*/ 36709 w 1596079"/>
                    <a:gd name="connsiteY563" fmla="*/ 384279 h 1027421"/>
                    <a:gd name="connsiteX564" fmla="*/ 36709 w 1596079"/>
                    <a:gd name="connsiteY564" fmla="*/ 384279 h 1027421"/>
                    <a:gd name="connsiteX565" fmla="*/ 41770 w 1596079"/>
                    <a:gd name="connsiteY565" fmla="*/ 394161 h 1027421"/>
                    <a:gd name="connsiteX566" fmla="*/ 41770 w 1596079"/>
                    <a:gd name="connsiteY566" fmla="*/ 394161 h 1027421"/>
                    <a:gd name="connsiteX567" fmla="*/ 34299 w 1596079"/>
                    <a:gd name="connsiteY567" fmla="*/ 399544 h 1027421"/>
                    <a:gd name="connsiteX568" fmla="*/ 34299 w 1596079"/>
                    <a:gd name="connsiteY568" fmla="*/ 399544 h 1027421"/>
                    <a:gd name="connsiteX569" fmla="*/ 31888 w 1596079"/>
                    <a:gd name="connsiteY569" fmla="*/ 399223 h 1027421"/>
                    <a:gd name="connsiteX570" fmla="*/ 1561291 w 1596079"/>
                    <a:gd name="connsiteY570" fmla="*/ 399223 h 1027421"/>
                    <a:gd name="connsiteX571" fmla="*/ 1554623 w 1596079"/>
                    <a:gd name="connsiteY571" fmla="*/ 390385 h 1027421"/>
                    <a:gd name="connsiteX572" fmla="*/ 1554623 w 1596079"/>
                    <a:gd name="connsiteY572" fmla="*/ 390385 h 1027421"/>
                    <a:gd name="connsiteX573" fmla="*/ 1563461 w 1596079"/>
                    <a:gd name="connsiteY573" fmla="*/ 383717 h 1027421"/>
                    <a:gd name="connsiteX574" fmla="*/ 1563461 w 1596079"/>
                    <a:gd name="connsiteY574" fmla="*/ 383717 h 1027421"/>
                    <a:gd name="connsiteX575" fmla="*/ 1570129 w 1596079"/>
                    <a:gd name="connsiteY575" fmla="*/ 392554 h 1027421"/>
                    <a:gd name="connsiteX576" fmla="*/ 1570129 w 1596079"/>
                    <a:gd name="connsiteY576" fmla="*/ 392554 h 1027421"/>
                    <a:gd name="connsiteX577" fmla="*/ 1562416 w 1596079"/>
                    <a:gd name="connsiteY577" fmla="*/ 399303 h 1027421"/>
                    <a:gd name="connsiteX578" fmla="*/ 1562416 w 1596079"/>
                    <a:gd name="connsiteY578" fmla="*/ 399303 h 1027421"/>
                    <a:gd name="connsiteX579" fmla="*/ 1561291 w 1596079"/>
                    <a:gd name="connsiteY579" fmla="*/ 399303 h 1027421"/>
                    <a:gd name="connsiteX580" fmla="*/ 43538 w 1596079"/>
                    <a:gd name="connsiteY580" fmla="*/ 361863 h 1027421"/>
                    <a:gd name="connsiteX581" fmla="*/ 38235 w 1596079"/>
                    <a:gd name="connsiteY581" fmla="*/ 352222 h 1027421"/>
                    <a:gd name="connsiteX582" fmla="*/ 38235 w 1596079"/>
                    <a:gd name="connsiteY582" fmla="*/ 352222 h 1027421"/>
                    <a:gd name="connsiteX583" fmla="*/ 47877 w 1596079"/>
                    <a:gd name="connsiteY583" fmla="*/ 346839 h 1027421"/>
                    <a:gd name="connsiteX584" fmla="*/ 47877 w 1596079"/>
                    <a:gd name="connsiteY584" fmla="*/ 346839 h 1027421"/>
                    <a:gd name="connsiteX585" fmla="*/ 53260 w 1596079"/>
                    <a:gd name="connsiteY585" fmla="*/ 356561 h 1027421"/>
                    <a:gd name="connsiteX586" fmla="*/ 53260 w 1596079"/>
                    <a:gd name="connsiteY586" fmla="*/ 356561 h 1027421"/>
                    <a:gd name="connsiteX587" fmla="*/ 45707 w 1596079"/>
                    <a:gd name="connsiteY587" fmla="*/ 362185 h 1027421"/>
                    <a:gd name="connsiteX588" fmla="*/ 45707 w 1596079"/>
                    <a:gd name="connsiteY588" fmla="*/ 362185 h 1027421"/>
                    <a:gd name="connsiteX589" fmla="*/ 43538 w 1596079"/>
                    <a:gd name="connsiteY589" fmla="*/ 361863 h 1027421"/>
                    <a:gd name="connsiteX590" fmla="*/ 1566594 w 1596079"/>
                    <a:gd name="connsiteY590" fmla="*/ 360337 h 1027421"/>
                    <a:gd name="connsiteX591" fmla="*/ 1559765 w 1596079"/>
                    <a:gd name="connsiteY591" fmla="*/ 351660 h 1027421"/>
                    <a:gd name="connsiteX592" fmla="*/ 1559765 w 1596079"/>
                    <a:gd name="connsiteY592" fmla="*/ 351660 h 1027421"/>
                    <a:gd name="connsiteX593" fmla="*/ 1568522 w 1596079"/>
                    <a:gd name="connsiteY593" fmla="*/ 344831 h 1027421"/>
                    <a:gd name="connsiteX594" fmla="*/ 1568522 w 1596079"/>
                    <a:gd name="connsiteY594" fmla="*/ 344831 h 1027421"/>
                    <a:gd name="connsiteX595" fmla="*/ 1575351 w 1596079"/>
                    <a:gd name="connsiteY595" fmla="*/ 353508 h 1027421"/>
                    <a:gd name="connsiteX596" fmla="*/ 1575351 w 1596079"/>
                    <a:gd name="connsiteY596" fmla="*/ 353508 h 1027421"/>
                    <a:gd name="connsiteX597" fmla="*/ 1567558 w 1596079"/>
                    <a:gd name="connsiteY597" fmla="*/ 360417 h 1027421"/>
                    <a:gd name="connsiteX598" fmla="*/ 1567558 w 1596079"/>
                    <a:gd name="connsiteY598" fmla="*/ 360417 h 1027421"/>
                    <a:gd name="connsiteX599" fmla="*/ 1566514 w 1596079"/>
                    <a:gd name="connsiteY599" fmla="*/ 360417 h 1027421"/>
                    <a:gd name="connsiteX600" fmla="*/ 54063 w 1596079"/>
                    <a:gd name="connsiteY600" fmla="*/ 324183 h 1027421"/>
                    <a:gd name="connsiteX601" fmla="*/ 48359 w 1596079"/>
                    <a:gd name="connsiteY601" fmla="*/ 314622 h 1027421"/>
                    <a:gd name="connsiteX602" fmla="*/ 48359 w 1596079"/>
                    <a:gd name="connsiteY602" fmla="*/ 314622 h 1027421"/>
                    <a:gd name="connsiteX603" fmla="*/ 57919 w 1596079"/>
                    <a:gd name="connsiteY603" fmla="*/ 308998 h 1027421"/>
                    <a:gd name="connsiteX604" fmla="*/ 57919 w 1596079"/>
                    <a:gd name="connsiteY604" fmla="*/ 308998 h 1027421"/>
                    <a:gd name="connsiteX605" fmla="*/ 63543 w 1596079"/>
                    <a:gd name="connsiteY605" fmla="*/ 318559 h 1027421"/>
                    <a:gd name="connsiteX606" fmla="*/ 63543 w 1596079"/>
                    <a:gd name="connsiteY606" fmla="*/ 318559 h 1027421"/>
                    <a:gd name="connsiteX607" fmla="*/ 55911 w 1596079"/>
                    <a:gd name="connsiteY607" fmla="*/ 324424 h 1027421"/>
                    <a:gd name="connsiteX608" fmla="*/ 55911 w 1596079"/>
                    <a:gd name="connsiteY608" fmla="*/ 324424 h 1027421"/>
                    <a:gd name="connsiteX609" fmla="*/ 54063 w 1596079"/>
                    <a:gd name="connsiteY609" fmla="*/ 324183 h 1027421"/>
                    <a:gd name="connsiteX610" fmla="*/ 1571254 w 1596079"/>
                    <a:gd name="connsiteY610" fmla="*/ 321451 h 1027421"/>
                    <a:gd name="connsiteX611" fmla="*/ 1564264 w 1596079"/>
                    <a:gd name="connsiteY611" fmla="*/ 312854 h 1027421"/>
                    <a:gd name="connsiteX612" fmla="*/ 1564264 w 1596079"/>
                    <a:gd name="connsiteY612" fmla="*/ 312854 h 1027421"/>
                    <a:gd name="connsiteX613" fmla="*/ 1572861 w 1596079"/>
                    <a:gd name="connsiteY613" fmla="*/ 305864 h 1027421"/>
                    <a:gd name="connsiteX614" fmla="*/ 1572861 w 1596079"/>
                    <a:gd name="connsiteY614" fmla="*/ 305864 h 1027421"/>
                    <a:gd name="connsiteX615" fmla="*/ 1579850 w 1596079"/>
                    <a:gd name="connsiteY615" fmla="*/ 314541 h 1027421"/>
                    <a:gd name="connsiteX616" fmla="*/ 1579850 w 1596079"/>
                    <a:gd name="connsiteY616" fmla="*/ 314541 h 1027421"/>
                    <a:gd name="connsiteX617" fmla="*/ 1572057 w 1596079"/>
                    <a:gd name="connsiteY617" fmla="*/ 321531 h 1027421"/>
                    <a:gd name="connsiteX618" fmla="*/ 1572057 w 1596079"/>
                    <a:gd name="connsiteY618" fmla="*/ 321531 h 1027421"/>
                    <a:gd name="connsiteX619" fmla="*/ 1571173 w 1596079"/>
                    <a:gd name="connsiteY619" fmla="*/ 321531 h 1027421"/>
                    <a:gd name="connsiteX620" fmla="*/ 63302 w 1596079"/>
                    <a:gd name="connsiteY620" fmla="*/ 286100 h 1027421"/>
                    <a:gd name="connsiteX621" fmla="*/ 57357 w 1596079"/>
                    <a:gd name="connsiteY621" fmla="*/ 276780 h 1027421"/>
                    <a:gd name="connsiteX622" fmla="*/ 57357 w 1596079"/>
                    <a:gd name="connsiteY622" fmla="*/ 276780 h 1027421"/>
                    <a:gd name="connsiteX623" fmla="*/ 66677 w 1596079"/>
                    <a:gd name="connsiteY623" fmla="*/ 270835 h 1027421"/>
                    <a:gd name="connsiteX624" fmla="*/ 66677 w 1596079"/>
                    <a:gd name="connsiteY624" fmla="*/ 270835 h 1027421"/>
                    <a:gd name="connsiteX625" fmla="*/ 72622 w 1596079"/>
                    <a:gd name="connsiteY625" fmla="*/ 280155 h 1027421"/>
                    <a:gd name="connsiteX626" fmla="*/ 72622 w 1596079"/>
                    <a:gd name="connsiteY626" fmla="*/ 280155 h 1027421"/>
                    <a:gd name="connsiteX627" fmla="*/ 64909 w 1596079"/>
                    <a:gd name="connsiteY627" fmla="*/ 286261 h 1027421"/>
                    <a:gd name="connsiteX628" fmla="*/ 64909 w 1596079"/>
                    <a:gd name="connsiteY628" fmla="*/ 286261 h 1027421"/>
                    <a:gd name="connsiteX629" fmla="*/ 63302 w 1596079"/>
                    <a:gd name="connsiteY629" fmla="*/ 286100 h 1027421"/>
                    <a:gd name="connsiteX630" fmla="*/ 1575351 w 1596079"/>
                    <a:gd name="connsiteY630" fmla="*/ 282485 h 1027421"/>
                    <a:gd name="connsiteX631" fmla="*/ 1568281 w 1596079"/>
                    <a:gd name="connsiteY631" fmla="*/ 273968 h 1027421"/>
                    <a:gd name="connsiteX632" fmla="*/ 1568281 w 1596079"/>
                    <a:gd name="connsiteY632" fmla="*/ 273968 h 1027421"/>
                    <a:gd name="connsiteX633" fmla="*/ 1576797 w 1596079"/>
                    <a:gd name="connsiteY633" fmla="*/ 266898 h 1027421"/>
                    <a:gd name="connsiteX634" fmla="*/ 1576797 w 1596079"/>
                    <a:gd name="connsiteY634" fmla="*/ 266898 h 1027421"/>
                    <a:gd name="connsiteX635" fmla="*/ 1583867 w 1596079"/>
                    <a:gd name="connsiteY635" fmla="*/ 275415 h 1027421"/>
                    <a:gd name="connsiteX636" fmla="*/ 1583867 w 1596079"/>
                    <a:gd name="connsiteY636" fmla="*/ 275415 h 1027421"/>
                    <a:gd name="connsiteX637" fmla="*/ 1576074 w 1596079"/>
                    <a:gd name="connsiteY637" fmla="*/ 282485 h 1027421"/>
                    <a:gd name="connsiteX638" fmla="*/ 1575351 w 1596079"/>
                    <a:gd name="connsiteY638" fmla="*/ 282485 h 1027421"/>
                    <a:gd name="connsiteX639" fmla="*/ 71256 w 1596079"/>
                    <a:gd name="connsiteY639" fmla="*/ 247777 h 1027421"/>
                    <a:gd name="connsiteX640" fmla="*/ 64990 w 1596079"/>
                    <a:gd name="connsiteY640" fmla="*/ 238618 h 1027421"/>
                    <a:gd name="connsiteX641" fmla="*/ 64990 w 1596079"/>
                    <a:gd name="connsiteY641" fmla="*/ 238618 h 1027421"/>
                    <a:gd name="connsiteX642" fmla="*/ 74149 w 1596079"/>
                    <a:gd name="connsiteY642" fmla="*/ 232351 h 1027421"/>
                    <a:gd name="connsiteX643" fmla="*/ 74149 w 1596079"/>
                    <a:gd name="connsiteY643" fmla="*/ 232351 h 1027421"/>
                    <a:gd name="connsiteX644" fmla="*/ 80415 w 1596079"/>
                    <a:gd name="connsiteY644" fmla="*/ 241510 h 1027421"/>
                    <a:gd name="connsiteX645" fmla="*/ 80415 w 1596079"/>
                    <a:gd name="connsiteY645" fmla="*/ 241510 h 1027421"/>
                    <a:gd name="connsiteX646" fmla="*/ 72702 w 1596079"/>
                    <a:gd name="connsiteY646" fmla="*/ 247938 h 1027421"/>
                    <a:gd name="connsiteX647" fmla="*/ 72702 w 1596079"/>
                    <a:gd name="connsiteY647" fmla="*/ 247938 h 1027421"/>
                    <a:gd name="connsiteX648" fmla="*/ 71256 w 1596079"/>
                    <a:gd name="connsiteY648" fmla="*/ 247777 h 1027421"/>
                    <a:gd name="connsiteX649" fmla="*/ 1578886 w 1596079"/>
                    <a:gd name="connsiteY649" fmla="*/ 243358 h 1027421"/>
                    <a:gd name="connsiteX650" fmla="*/ 1571736 w 1596079"/>
                    <a:gd name="connsiteY650" fmla="*/ 234922 h 1027421"/>
                    <a:gd name="connsiteX651" fmla="*/ 1571736 w 1596079"/>
                    <a:gd name="connsiteY651" fmla="*/ 234922 h 1027421"/>
                    <a:gd name="connsiteX652" fmla="*/ 1580172 w 1596079"/>
                    <a:gd name="connsiteY652" fmla="*/ 227771 h 1027421"/>
                    <a:gd name="connsiteX653" fmla="*/ 1580172 w 1596079"/>
                    <a:gd name="connsiteY653" fmla="*/ 227771 h 1027421"/>
                    <a:gd name="connsiteX654" fmla="*/ 1587403 w 1596079"/>
                    <a:gd name="connsiteY654" fmla="*/ 236207 h 1027421"/>
                    <a:gd name="connsiteX655" fmla="*/ 1587403 w 1596079"/>
                    <a:gd name="connsiteY655" fmla="*/ 236207 h 1027421"/>
                    <a:gd name="connsiteX656" fmla="*/ 1579610 w 1596079"/>
                    <a:gd name="connsiteY656" fmla="*/ 243438 h 1027421"/>
                    <a:gd name="connsiteX657" fmla="*/ 1579610 w 1596079"/>
                    <a:gd name="connsiteY657" fmla="*/ 243438 h 1027421"/>
                    <a:gd name="connsiteX658" fmla="*/ 1578967 w 1596079"/>
                    <a:gd name="connsiteY658" fmla="*/ 243438 h 1027421"/>
                    <a:gd name="connsiteX659" fmla="*/ 78085 w 1596079"/>
                    <a:gd name="connsiteY659" fmla="*/ 209212 h 1027421"/>
                    <a:gd name="connsiteX660" fmla="*/ 71497 w 1596079"/>
                    <a:gd name="connsiteY660" fmla="*/ 200294 h 1027421"/>
                    <a:gd name="connsiteX661" fmla="*/ 71497 w 1596079"/>
                    <a:gd name="connsiteY661" fmla="*/ 200294 h 1027421"/>
                    <a:gd name="connsiteX662" fmla="*/ 80415 w 1596079"/>
                    <a:gd name="connsiteY662" fmla="*/ 193706 h 1027421"/>
                    <a:gd name="connsiteX663" fmla="*/ 80415 w 1596079"/>
                    <a:gd name="connsiteY663" fmla="*/ 193706 h 1027421"/>
                    <a:gd name="connsiteX664" fmla="*/ 87003 w 1596079"/>
                    <a:gd name="connsiteY664" fmla="*/ 202624 h 1027421"/>
                    <a:gd name="connsiteX665" fmla="*/ 87003 w 1596079"/>
                    <a:gd name="connsiteY665" fmla="*/ 202624 h 1027421"/>
                    <a:gd name="connsiteX666" fmla="*/ 79210 w 1596079"/>
                    <a:gd name="connsiteY666" fmla="*/ 209293 h 1027421"/>
                    <a:gd name="connsiteX667" fmla="*/ 79210 w 1596079"/>
                    <a:gd name="connsiteY667" fmla="*/ 209293 h 1027421"/>
                    <a:gd name="connsiteX668" fmla="*/ 78005 w 1596079"/>
                    <a:gd name="connsiteY668" fmla="*/ 209293 h 1027421"/>
                    <a:gd name="connsiteX669" fmla="*/ 1581859 w 1596079"/>
                    <a:gd name="connsiteY669" fmla="*/ 204311 h 1027421"/>
                    <a:gd name="connsiteX670" fmla="*/ 1574548 w 1596079"/>
                    <a:gd name="connsiteY670" fmla="*/ 196036 h 1027421"/>
                    <a:gd name="connsiteX671" fmla="*/ 1574548 w 1596079"/>
                    <a:gd name="connsiteY671" fmla="*/ 196036 h 1027421"/>
                    <a:gd name="connsiteX672" fmla="*/ 1582823 w 1596079"/>
                    <a:gd name="connsiteY672" fmla="*/ 188725 h 1027421"/>
                    <a:gd name="connsiteX673" fmla="*/ 1582823 w 1596079"/>
                    <a:gd name="connsiteY673" fmla="*/ 188725 h 1027421"/>
                    <a:gd name="connsiteX674" fmla="*/ 1590214 w 1596079"/>
                    <a:gd name="connsiteY674" fmla="*/ 197000 h 1027421"/>
                    <a:gd name="connsiteX675" fmla="*/ 1590214 w 1596079"/>
                    <a:gd name="connsiteY675" fmla="*/ 197000 h 1027421"/>
                    <a:gd name="connsiteX676" fmla="*/ 1582421 w 1596079"/>
                    <a:gd name="connsiteY676" fmla="*/ 204311 h 1027421"/>
                    <a:gd name="connsiteX677" fmla="*/ 1581859 w 1596079"/>
                    <a:gd name="connsiteY677" fmla="*/ 204311 h 1027421"/>
                    <a:gd name="connsiteX678" fmla="*/ 83629 w 1596079"/>
                    <a:gd name="connsiteY678" fmla="*/ 170487 h 1027421"/>
                    <a:gd name="connsiteX679" fmla="*/ 76800 w 1596079"/>
                    <a:gd name="connsiteY679" fmla="*/ 161810 h 1027421"/>
                    <a:gd name="connsiteX680" fmla="*/ 76800 w 1596079"/>
                    <a:gd name="connsiteY680" fmla="*/ 161810 h 1027421"/>
                    <a:gd name="connsiteX681" fmla="*/ 85477 w 1596079"/>
                    <a:gd name="connsiteY681" fmla="*/ 154901 h 1027421"/>
                    <a:gd name="connsiteX682" fmla="*/ 85477 w 1596079"/>
                    <a:gd name="connsiteY682" fmla="*/ 154901 h 1027421"/>
                    <a:gd name="connsiteX683" fmla="*/ 92306 w 1596079"/>
                    <a:gd name="connsiteY683" fmla="*/ 163658 h 1027421"/>
                    <a:gd name="connsiteX684" fmla="*/ 92306 w 1596079"/>
                    <a:gd name="connsiteY684" fmla="*/ 163658 h 1027421"/>
                    <a:gd name="connsiteX685" fmla="*/ 84593 w 1596079"/>
                    <a:gd name="connsiteY685" fmla="*/ 170568 h 1027421"/>
                    <a:gd name="connsiteX686" fmla="*/ 84593 w 1596079"/>
                    <a:gd name="connsiteY686" fmla="*/ 170568 h 1027421"/>
                    <a:gd name="connsiteX687" fmla="*/ 83629 w 1596079"/>
                    <a:gd name="connsiteY687" fmla="*/ 170487 h 1027421"/>
                    <a:gd name="connsiteX688" fmla="*/ 1584269 w 1596079"/>
                    <a:gd name="connsiteY688" fmla="*/ 165265 h 1027421"/>
                    <a:gd name="connsiteX689" fmla="*/ 1576878 w 1596079"/>
                    <a:gd name="connsiteY689" fmla="*/ 157070 h 1027421"/>
                    <a:gd name="connsiteX690" fmla="*/ 1576878 w 1596079"/>
                    <a:gd name="connsiteY690" fmla="*/ 157070 h 1027421"/>
                    <a:gd name="connsiteX691" fmla="*/ 1585073 w 1596079"/>
                    <a:gd name="connsiteY691" fmla="*/ 149598 h 1027421"/>
                    <a:gd name="connsiteX692" fmla="*/ 1585073 w 1596079"/>
                    <a:gd name="connsiteY692" fmla="*/ 149598 h 1027421"/>
                    <a:gd name="connsiteX693" fmla="*/ 1592464 w 1596079"/>
                    <a:gd name="connsiteY693" fmla="*/ 157793 h 1027421"/>
                    <a:gd name="connsiteX694" fmla="*/ 1592464 w 1596079"/>
                    <a:gd name="connsiteY694" fmla="*/ 157793 h 1027421"/>
                    <a:gd name="connsiteX695" fmla="*/ 1584671 w 1596079"/>
                    <a:gd name="connsiteY695" fmla="*/ 165265 h 1027421"/>
                    <a:gd name="connsiteX696" fmla="*/ 1584189 w 1596079"/>
                    <a:gd name="connsiteY696" fmla="*/ 165265 h 1027421"/>
                    <a:gd name="connsiteX697" fmla="*/ 87967 w 1596079"/>
                    <a:gd name="connsiteY697" fmla="*/ 131601 h 1027421"/>
                    <a:gd name="connsiteX698" fmla="*/ 80817 w 1596079"/>
                    <a:gd name="connsiteY698" fmla="*/ 123165 h 1027421"/>
                    <a:gd name="connsiteX699" fmla="*/ 80817 w 1596079"/>
                    <a:gd name="connsiteY699" fmla="*/ 123165 h 1027421"/>
                    <a:gd name="connsiteX700" fmla="*/ 89333 w 1596079"/>
                    <a:gd name="connsiteY700" fmla="*/ 116015 h 1027421"/>
                    <a:gd name="connsiteX701" fmla="*/ 89333 w 1596079"/>
                    <a:gd name="connsiteY701" fmla="*/ 116015 h 1027421"/>
                    <a:gd name="connsiteX702" fmla="*/ 96484 w 1596079"/>
                    <a:gd name="connsiteY702" fmla="*/ 124451 h 1027421"/>
                    <a:gd name="connsiteX703" fmla="*/ 96484 w 1596079"/>
                    <a:gd name="connsiteY703" fmla="*/ 124451 h 1027421"/>
                    <a:gd name="connsiteX704" fmla="*/ 88691 w 1596079"/>
                    <a:gd name="connsiteY704" fmla="*/ 131682 h 1027421"/>
                    <a:gd name="connsiteX705" fmla="*/ 88691 w 1596079"/>
                    <a:gd name="connsiteY705" fmla="*/ 131682 h 1027421"/>
                    <a:gd name="connsiteX706" fmla="*/ 87967 w 1596079"/>
                    <a:gd name="connsiteY706" fmla="*/ 131682 h 1027421"/>
                    <a:gd name="connsiteX707" fmla="*/ 1586197 w 1596079"/>
                    <a:gd name="connsiteY707" fmla="*/ 126138 h 1027421"/>
                    <a:gd name="connsiteX708" fmla="*/ 1578646 w 1596079"/>
                    <a:gd name="connsiteY708" fmla="*/ 118023 h 1027421"/>
                    <a:gd name="connsiteX709" fmla="*/ 1578646 w 1596079"/>
                    <a:gd name="connsiteY709" fmla="*/ 118023 h 1027421"/>
                    <a:gd name="connsiteX710" fmla="*/ 1586760 w 1596079"/>
                    <a:gd name="connsiteY710" fmla="*/ 110471 h 1027421"/>
                    <a:gd name="connsiteX711" fmla="*/ 1586760 w 1596079"/>
                    <a:gd name="connsiteY711" fmla="*/ 110471 h 1027421"/>
                    <a:gd name="connsiteX712" fmla="*/ 1594312 w 1596079"/>
                    <a:gd name="connsiteY712" fmla="*/ 118586 h 1027421"/>
                    <a:gd name="connsiteX713" fmla="*/ 1594312 w 1596079"/>
                    <a:gd name="connsiteY713" fmla="*/ 118586 h 1027421"/>
                    <a:gd name="connsiteX714" fmla="*/ 1586519 w 1596079"/>
                    <a:gd name="connsiteY714" fmla="*/ 126138 h 1027421"/>
                    <a:gd name="connsiteX715" fmla="*/ 1586197 w 1596079"/>
                    <a:gd name="connsiteY715" fmla="*/ 126138 h 1027421"/>
                    <a:gd name="connsiteX716" fmla="*/ 91101 w 1596079"/>
                    <a:gd name="connsiteY716" fmla="*/ 92635 h 1027421"/>
                    <a:gd name="connsiteX717" fmla="*/ 83709 w 1596079"/>
                    <a:gd name="connsiteY717" fmla="*/ 84440 h 1027421"/>
                    <a:gd name="connsiteX718" fmla="*/ 83709 w 1596079"/>
                    <a:gd name="connsiteY718" fmla="*/ 84440 h 1027421"/>
                    <a:gd name="connsiteX719" fmla="*/ 91904 w 1596079"/>
                    <a:gd name="connsiteY719" fmla="*/ 76968 h 1027421"/>
                    <a:gd name="connsiteX720" fmla="*/ 91904 w 1596079"/>
                    <a:gd name="connsiteY720" fmla="*/ 76968 h 1027421"/>
                    <a:gd name="connsiteX721" fmla="*/ 99296 w 1596079"/>
                    <a:gd name="connsiteY721" fmla="*/ 85244 h 1027421"/>
                    <a:gd name="connsiteX722" fmla="*/ 99296 w 1596079"/>
                    <a:gd name="connsiteY722" fmla="*/ 85244 h 1027421"/>
                    <a:gd name="connsiteX723" fmla="*/ 91503 w 1596079"/>
                    <a:gd name="connsiteY723" fmla="*/ 92635 h 1027421"/>
                    <a:gd name="connsiteX724" fmla="*/ 91021 w 1596079"/>
                    <a:gd name="connsiteY724" fmla="*/ 92635 h 1027421"/>
                    <a:gd name="connsiteX725" fmla="*/ 1587483 w 1596079"/>
                    <a:gd name="connsiteY725" fmla="*/ 87011 h 1027421"/>
                    <a:gd name="connsiteX726" fmla="*/ 1579850 w 1596079"/>
                    <a:gd name="connsiteY726" fmla="*/ 78977 h 1027421"/>
                    <a:gd name="connsiteX727" fmla="*/ 1579850 w 1596079"/>
                    <a:gd name="connsiteY727" fmla="*/ 78977 h 1027421"/>
                    <a:gd name="connsiteX728" fmla="*/ 1587804 w 1596079"/>
                    <a:gd name="connsiteY728" fmla="*/ 71344 h 1027421"/>
                    <a:gd name="connsiteX729" fmla="*/ 1587804 w 1596079"/>
                    <a:gd name="connsiteY729" fmla="*/ 71344 h 1027421"/>
                    <a:gd name="connsiteX730" fmla="*/ 1595517 w 1596079"/>
                    <a:gd name="connsiteY730" fmla="*/ 79298 h 1027421"/>
                    <a:gd name="connsiteX731" fmla="*/ 1595517 w 1596079"/>
                    <a:gd name="connsiteY731" fmla="*/ 79298 h 1027421"/>
                    <a:gd name="connsiteX732" fmla="*/ 1587724 w 1596079"/>
                    <a:gd name="connsiteY732" fmla="*/ 86931 h 1027421"/>
                    <a:gd name="connsiteX733" fmla="*/ 1587563 w 1596079"/>
                    <a:gd name="connsiteY733" fmla="*/ 86931 h 1027421"/>
                    <a:gd name="connsiteX734" fmla="*/ 92869 w 1596079"/>
                    <a:gd name="connsiteY734" fmla="*/ 53589 h 1027421"/>
                    <a:gd name="connsiteX735" fmla="*/ 85236 w 1596079"/>
                    <a:gd name="connsiteY735" fmla="*/ 45554 h 1027421"/>
                    <a:gd name="connsiteX736" fmla="*/ 85236 w 1596079"/>
                    <a:gd name="connsiteY736" fmla="*/ 45554 h 1027421"/>
                    <a:gd name="connsiteX737" fmla="*/ 93190 w 1596079"/>
                    <a:gd name="connsiteY737" fmla="*/ 37922 h 1027421"/>
                    <a:gd name="connsiteX738" fmla="*/ 93190 w 1596079"/>
                    <a:gd name="connsiteY738" fmla="*/ 37922 h 1027421"/>
                    <a:gd name="connsiteX739" fmla="*/ 100903 w 1596079"/>
                    <a:gd name="connsiteY739" fmla="*/ 45876 h 1027421"/>
                    <a:gd name="connsiteX740" fmla="*/ 100903 w 1596079"/>
                    <a:gd name="connsiteY740" fmla="*/ 45876 h 1027421"/>
                    <a:gd name="connsiteX741" fmla="*/ 93110 w 1596079"/>
                    <a:gd name="connsiteY741" fmla="*/ 53589 h 1027421"/>
                    <a:gd name="connsiteX742" fmla="*/ 92869 w 1596079"/>
                    <a:gd name="connsiteY742" fmla="*/ 53589 h 1027421"/>
                    <a:gd name="connsiteX743" fmla="*/ 1588206 w 1596079"/>
                    <a:gd name="connsiteY743" fmla="*/ 47804 h 1027421"/>
                    <a:gd name="connsiteX744" fmla="*/ 1580413 w 1596079"/>
                    <a:gd name="connsiteY744" fmla="*/ 39930 h 1027421"/>
                    <a:gd name="connsiteX745" fmla="*/ 1580413 w 1596079"/>
                    <a:gd name="connsiteY745" fmla="*/ 39930 h 1027421"/>
                    <a:gd name="connsiteX746" fmla="*/ 1588286 w 1596079"/>
                    <a:gd name="connsiteY746" fmla="*/ 32137 h 1027421"/>
                    <a:gd name="connsiteX747" fmla="*/ 1588286 w 1596079"/>
                    <a:gd name="connsiteY747" fmla="*/ 32137 h 1027421"/>
                    <a:gd name="connsiteX748" fmla="*/ 1596080 w 1596079"/>
                    <a:gd name="connsiteY748" fmla="*/ 40011 h 1027421"/>
                    <a:gd name="connsiteX749" fmla="*/ 1596080 w 1596079"/>
                    <a:gd name="connsiteY749" fmla="*/ 40011 h 1027421"/>
                    <a:gd name="connsiteX750" fmla="*/ 1588286 w 1596079"/>
                    <a:gd name="connsiteY750" fmla="*/ 47804 h 1027421"/>
                    <a:gd name="connsiteX751" fmla="*/ 1588126 w 1596079"/>
                    <a:gd name="connsiteY751" fmla="*/ 47804 h 1027421"/>
                    <a:gd name="connsiteX752" fmla="*/ 1573584 w 1596079"/>
                    <a:gd name="connsiteY752" fmla="*/ 7793 h 1027421"/>
                    <a:gd name="connsiteX753" fmla="*/ 1581377 w 1596079"/>
                    <a:gd name="connsiteY753" fmla="*/ 0 h 1027421"/>
                    <a:gd name="connsiteX754" fmla="*/ 1581377 w 1596079"/>
                    <a:gd name="connsiteY754" fmla="*/ 0 h 1027421"/>
                    <a:gd name="connsiteX755" fmla="*/ 1589170 w 1596079"/>
                    <a:gd name="connsiteY755" fmla="*/ 7793 h 1027421"/>
                    <a:gd name="connsiteX756" fmla="*/ 1589170 w 1596079"/>
                    <a:gd name="connsiteY756" fmla="*/ 7793 h 1027421"/>
                    <a:gd name="connsiteX757" fmla="*/ 1581377 w 1596079"/>
                    <a:gd name="connsiteY757" fmla="*/ 15586 h 1027421"/>
                    <a:gd name="connsiteX758" fmla="*/ 1581377 w 1596079"/>
                    <a:gd name="connsiteY758" fmla="*/ 15586 h 1027421"/>
                    <a:gd name="connsiteX759" fmla="*/ 1573584 w 1596079"/>
                    <a:gd name="connsiteY759" fmla="*/ 7793 h 1027421"/>
                    <a:gd name="connsiteX760" fmla="*/ 1534457 w 1596079"/>
                    <a:gd name="connsiteY760" fmla="*/ 7793 h 1027421"/>
                    <a:gd name="connsiteX761" fmla="*/ 1542250 w 1596079"/>
                    <a:gd name="connsiteY761" fmla="*/ 0 h 1027421"/>
                    <a:gd name="connsiteX762" fmla="*/ 1542250 w 1596079"/>
                    <a:gd name="connsiteY762" fmla="*/ 0 h 1027421"/>
                    <a:gd name="connsiteX763" fmla="*/ 1550043 w 1596079"/>
                    <a:gd name="connsiteY763" fmla="*/ 7793 h 1027421"/>
                    <a:gd name="connsiteX764" fmla="*/ 1550043 w 1596079"/>
                    <a:gd name="connsiteY764" fmla="*/ 7793 h 1027421"/>
                    <a:gd name="connsiteX765" fmla="*/ 1542250 w 1596079"/>
                    <a:gd name="connsiteY765" fmla="*/ 15586 h 1027421"/>
                    <a:gd name="connsiteX766" fmla="*/ 1542250 w 1596079"/>
                    <a:gd name="connsiteY766" fmla="*/ 15586 h 1027421"/>
                    <a:gd name="connsiteX767" fmla="*/ 1534457 w 1596079"/>
                    <a:gd name="connsiteY767" fmla="*/ 7793 h 1027421"/>
                    <a:gd name="connsiteX768" fmla="*/ 1495330 w 1596079"/>
                    <a:gd name="connsiteY768" fmla="*/ 7793 h 1027421"/>
                    <a:gd name="connsiteX769" fmla="*/ 1503123 w 1596079"/>
                    <a:gd name="connsiteY769" fmla="*/ 0 h 1027421"/>
                    <a:gd name="connsiteX770" fmla="*/ 1503123 w 1596079"/>
                    <a:gd name="connsiteY770" fmla="*/ 0 h 1027421"/>
                    <a:gd name="connsiteX771" fmla="*/ 1510916 w 1596079"/>
                    <a:gd name="connsiteY771" fmla="*/ 7793 h 1027421"/>
                    <a:gd name="connsiteX772" fmla="*/ 1510916 w 1596079"/>
                    <a:gd name="connsiteY772" fmla="*/ 7793 h 1027421"/>
                    <a:gd name="connsiteX773" fmla="*/ 1503123 w 1596079"/>
                    <a:gd name="connsiteY773" fmla="*/ 15586 h 1027421"/>
                    <a:gd name="connsiteX774" fmla="*/ 1503123 w 1596079"/>
                    <a:gd name="connsiteY774" fmla="*/ 15586 h 1027421"/>
                    <a:gd name="connsiteX775" fmla="*/ 1495330 w 1596079"/>
                    <a:gd name="connsiteY775" fmla="*/ 7793 h 1027421"/>
                    <a:gd name="connsiteX776" fmla="*/ 1456203 w 1596079"/>
                    <a:gd name="connsiteY776" fmla="*/ 7793 h 1027421"/>
                    <a:gd name="connsiteX777" fmla="*/ 1463996 w 1596079"/>
                    <a:gd name="connsiteY777" fmla="*/ 0 h 1027421"/>
                    <a:gd name="connsiteX778" fmla="*/ 1463996 w 1596079"/>
                    <a:gd name="connsiteY778" fmla="*/ 0 h 1027421"/>
                    <a:gd name="connsiteX779" fmla="*/ 1471789 w 1596079"/>
                    <a:gd name="connsiteY779" fmla="*/ 7793 h 1027421"/>
                    <a:gd name="connsiteX780" fmla="*/ 1471789 w 1596079"/>
                    <a:gd name="connsiteY780" fmla="*/ 7793 h 1027421"/>
                    <a:gd name="connsiteX781" fmla="*/ 1463996 w 1596079"/>
                    <a:gd name="connsiteY781" fmla="*/ 15586 h 1027421"/>
                    <a:gd name="connsiteX782" fmla="*/ 1463996 w 1596079"/>
                    <a:gd name="connsiteY782" fmla="*/ 15586 h 1027421"/>
                    <a:gd name="connsiteX783" fmla="*/ 1456203 w 1596079"/>
                    <a:gd name="connsiteY783" fmla="*/ 7793 h 1027421"/>
                    <a:gd name="connsiteX784" fmla="*/ 1417076 w 1596079"/>
                    <a:gd name="connsiteY784" fmla="*/ 7793 h 1027421"/>
                    <a:gd name="connsiteX785" fmla="*/ 1424870 w 1596079"/>
                    <a:gd name="connsiteY785" fmla="*/ 0 h 1027421"/>
                    <a:gd name="connsiteX786" fmla="*/ 1424870 w 1596079"/>
                    <a:gd name="connsiteY786" fmla="*/ 0 h 1027421"/>
                    <a:gd name="connsiteX787" fmla="*/ 1432663 w 1596079"/>
                    <a:gd name="connsiteY787" fmla="*/ 7793 h 1027421"/>
                    <a:gd name="connsiteX788" fmla="*/ 1432663 w 1596079"/>
                    <a:gd name="connsiteY788" fmla="*/ 7793 h 1027421"/>
                    <a:gd name="connsiteX789" fmla="*/ 1424870 w 1596079"/>
                    <a:gd name="connsiteY789" fmla="*/ 15586 h 1027421"/>
                    <a:gd name="connsiteX790" fmla="*/ 1424870 w 1596079"/>
                    <a:gd name="connsiteY790" fmla="*/ 15586 h 1027421"/>
                    <a:gd name="connsiteX791" fmla="*/ 1417076 w 1596079"/>
                    <a:gd name="connsiteY791" fmla="*/ 7793 h 1027421"/>
                    <a:gd name="connsiteX792" fmla="*/ 1377949 w 1596079"/>
                    <a:gd name="connsiteY792" fmla="*/ 7793 h 1027421"/>
                    <a:gd name="connsiteX793" fmla="*/ 1385743 w 1596079"/>
                    <a:gd name="connsiteY793" fmla="*/ 0 h 1027421"/>
                    <a:gd name="connsiteX794" fmla="*/ 1385743 w 1596079"/>
                    <a:gd name="connsiteY794" fmla="*/ 0 h 1027421"/>
                    <a:gd name="connsiteX795" fmla="*/ 1393536 w 1596079"/>
                    <a:gd name="connsiteY795" fmla="*/ 7793 h 1027421"/>
                    <a:gd name="connsiteX796" fmla="*/ 1393536 w 1596079"/>
                    <a:gd name="connsiteY796" fmla="*/ 7793 h 1027421"/>
                    <a:gd name="connsiteX797" fmla="*/ 1385743 w 1596079"/>
                    <a:gd name="connsiteY797" fmla="*/ 15586 h 1027421"/>
                    <a:gd name="connsiteX798" fmla="*/ 1385743 w 1596079"/>
                    <a:gd name="connsiteY798" fmla="*/ 15586 h 1027421"/>
                    <a:gd name="connsiteX799" fmla="*/ 1377949 w 1596079"/>
                    <a:gd name="connsiteY799" fmla="*/ 7793 h 1027421"/>
                    <a:gd name="connsiteX800" fmla="*/ 1338822 w 1596079"/>
                    <a:gd name="connsiteY800" fmla="*/ 7793 h 1027421"/>
                    <a:gd name="connsiteX801" fmla="*/ 1346616 w 1596079"/>
                    <a:gd name="connsiteY801" fmla="*/ 0 h 1027421"/>
                    <a:gd name="connsiteX802" fmla="*/ 1346616 w 1596079"/>
                    <a:gd name="connsiteY802" fmla="*/ 0 h 1027421"/>
                    <a:gd name="connsiteX803" fmla="*/ 1354409 w 1596079"/>
                    <a:gd name="connsiteY803" fmla="*/ 7793 h 1027421"/>
                    <a:gd name="connsiteX804" fmla="*/ 1354409 w 1596079"/>
                    <a:gd name="connsiteY804" fmla="*/ 7793 h 1027421"/>
                    <a:gd name="connsiteX805" fmla="*/ 1346616 w 1596079"/>
                    <a:gd name="connsiteY805" fmla="*/ 15586 h 1027421"/>
                    <a:gd name="connsiteX806" fmla="*/ 1346616 w 1596079"/>
                    <a:gd name="connsiteY806" fmla="*/ 15586 h 1027421"/>
                    <a:gd name="connsiteX807" fmla="*/ 1338822 w 1596079"/>
                    <a:gd name="connsiteY807" fmla="*/ 7793 h 1027421"/>
                    <a:gd name="connsiteX808" fmla="*/ 1299696 w 1596079"/>
                    <a:gd name="connsiteY808" fmla="*/ 7793 h 1027421"/>
                    <a:gd name="connsiteX809" fmla="*/ 1307489 w 1596079"/>
                    <a:gd name="connsiteY809" fmla="*/ 0 h 1027421"/>
                    <a:gd name="connsiteX810" fmla="*/ 1307489 w 1596079"/>
                    <a:gd name="connsiteY810" fmla="*/ 0 h 1027421"/>
                    <a:gd name="connsiteX811" fmla="*/ 1315282 w 1596079"/>
                    <a:gd name="connsiteY811" fmla="*/ 7793 h 1027421"/>
                    <a:gd name="connsiteX812" fmla="*/ 1315282 w 1596079"/>
                    <a:gd name="connsiteY812" fmla="*/ 7793 h 1027421"/>
                    <a:gd name="connsiteX813" fmla="*/ 1307489 w 1596079"/>
                    <a:gd name="connsiteY813" fmla="*/ 15586 h 1027421"/>
                    <a:gd name="connsiteX814" fmla="*/ 1307489 w 1596079"/>
                    <a:gd name="connsiteY814" fmla="*/ 15586 h 1027421"/>
                    <a:gd name="connsiteX815" fmla="*/ 1299696 w 1596079"/>
                    <a:gd name="connsiteY815" fmla="*/ 7793 h 1027421"/>
                    <a:gd name="connsiteX816" fmla="*/ 1260569 w 1596079"/>
                    <a:gd name="connsiteY816" fmla="*/ 7793 h 1027421"/>
                    <a:gd name="connsiteX817" fmla="*/ 1268362 w 1596079"/>
                    <a:gd name="connsiteY817" fmla="*/ 0 h 1027421"/>
                    <a:gd name="connsiteX818" fmla="*/ 1268362 w 1596079"/>
                    <a:gd name="connsiteY818" fmla="*/ 0 h 1027421"/>
                    <a:gd name="connsiteX819" fmla="*/ 1276155 w 1596079"/>
                    <a:gd name="connsiteY819" fmla="*/ 7793 h 1027421"/>
                    <a:gd name="connsiteX820" fmla="*/ 1276155 w 1596079"/>
                    <a:gd name="connsiteY820" fmla="*/ 7793 h 1027421"/>
                    <a:gd name="connsiteX821" fmla="*/ 1268362 w 1596079"/>
                    <a:gd name="connsiteY821" fmla="*/ 15586 h 1027421"/>
                    <a:gd name="connsiteX822" fmla="*/ 1268362 w 1596079"/>
                    <a:gd name="connsiteY822" fmla="*/ 15586 h 1027421"/>
                    <a:gd name="connsiteX823" fmla="*/ 1260569 w 1596079"/>
                    <a:gd name="connsiteY823" fmla="*/ 7793 h 1027421"/>
                    <a:gd name="connsiteX824" fmla="*/ 1221442 w 1596079"/>
                    <a:gd name="connsiteY824" fmla="*/ 7793 h 1027421"/>
                    <a:gd name="connsiteX825" fmla="*/ 1229235 w 1596079"/>
                    <a:gd name="connsiteY825" fmla="*/ 0 h 1027421"/>
                    <a:gd name="connsiteX826" fmla="*/ 1229235 w 1596079"/>
                    <a:gd name="connsiteY826" fmla="*/ 0 h 1027421"/>
                    <a:gd name="connsiteX827" fmla="*/ 1237028 w 1596079"/>
                    <a:gd name="connsiteY827" fmla="*/ 7793 h 1027421"/>
                    <a:gd name="connsiteX828" fmla="*/ 1237028 w 1596079"/>
                    <a:gd name="connsiteY828" fmla="*/ 7793 h 1027421"/>
                    <a:gd name="connsiteX829" fmla="*/ 1229235 w 1596079"/>
                    <a:gd name="connsiteY829" fmla="*/ 15586 h 1027421"/>
                    <a:gd name="connsiteX830" fmla="*/ 1229235 w 1596079"/>
                    <a:gd name="connsiteY830" fmla="*/ 15586 h 1027421"/>
                    <a:gd name="connsiteX831" fmla="*/ 1221442 w 1596079"/>
                    <a:gd name="connsiteY831" fmla="*/ 7793 h 1027421"/>
                    <a:gd name="connsiteX832" fmla="*/ 1182315 w 1596079"/>
                    <a:gd name="connsiteY832" fmla="*/ 7793 h 1027421"/>
                    <a:gd name="connsiteX833" fmla="*/ 1190108 w 1596079"/>
                    <a:gd name="connsiteY833" fmla="*/ 0 h 1027421"/>
                    <a:gd name="connsiteX834" fmla="*/ 1190108 w 1596079"/>
                    <a:gd name="connsiteY834" fmla="*/ 0 h 1027421"/>
                    <a:gd name="connsiteX835" fmla="*/ 1197902 w 1596079"/>
                    <a:gd name="connsiteY835" fmla="*/ 7793 h 1027421"/>
                    <a:gd name="connsiteX836" fmla="*/ 1197902 w 1596079"/>
                    <a:gd name="connsiteY836" fmla="*/ 7793 h 1027421"/>
                    <a:gd name="connsiteX837" fmla="*/ 1190108 w 1596079"/>
                    <a:gd name="connsiteY837" fmla="*/ 15586 h 1027421"/>
                    <a:gd name="connsiteX838" fmla="*/ 1190108 w 1596079"/>
                    <a:gd name="connsiteY838" fmla="*/ 15586 h 1027421"/>
                    <a:gd name="connsiteX839" fmla="*/ 1182315 w 1596079"/>
                    <a:gd name="connsiteY839" fmla="*/ 7793 h 1027421"/>
                    <a:gd name="connsiteX840" fmla="*/ 1143188 w 1596079"/>
                    <a:gd name="connsiteY840" fmla="*/ 7793 h 1027421"/>
                    <a:gd name="connsiteX841" fmla="*/ 1150981 w 1596079"/>
                    <a:gd name="connsiteY841" fmla="*/ 0 h 1027421"/>
                    <a:gd name="connsiteX842" fmla="*/ 1150981 w 1596079"/>
                    <a:gd name="connsiteY842" fmla="*/ 0 h 1027421"/>
                    <a:gd name="connsiteX843" fmla="*/ 1158775 w 1596079"/>
                    <a:gd name="connsiteY843" fmla="*/ 7793 h 1027421"/>
                    <a:gd name="connsiteX844" fmla="*/ 1158775 w 1596079"/>
                    <a:gd name="connsiteY844" fmla="*/ 7793 h 1027421"/>
                    <a:gd name="connsiteX845" fmla="*/ 1150981 w 1596079"/>
                    <a:gd name="connsiteY845" fmla="*/ 15586 h 1027421"/>
                    <a:gd name="connsiteX846" fmla="*/ 1150981 w 1596079"/>
                    <a:gd name="connsiteY846" fmla="*/ 15586 h 1027421"/>
                    <a:gd name="connsiteX847" fmla="*/ 1143188 w 1596079"/>
                    <a:gd name="connsiteY847" fmla="*/ 7793 h 1027421"/>
                    <a:gd name="connsiteX848" fmla="*/ 1104061 w 1596079"/>
                    <a:gd name="connsiteY848" fmla="*/ 7793 h 1027421"/>
                    <a:gd name="connsiteX849" fmla="*/ 1111854 w 1596079"/>
                    <a:gd name="connsiteY849" fmla="*/ 0 h 1027421"/>
                    <a:gd name="connsiteX850" fmla="*/ 1111854 w 1596079"/>
                    <a:gd name="connsiteY850" fmla="*/ 0 h 1027421"/>
                    <a:gd name="connsiteX851" fmla="*/ 1119648 w 1596079"/>
                    <a:gd name="connsiteY851" fmla="*/ 7793 h 1027421"/>
                    <a:gd name="connsiteX852" fmla="*/ 1119648 w 1596079"/>
                    <a:gd name="connsiteY852" fmla="*/ 7793 h 1027421"/>
                    <a:gd name="connsiteX853" fmla="*/ 1111854 w 1596079"/>
                    <a:gd name="connsiteY853" fmla="*/ 15586 h 1027421"/>
                    <a:gd name="connsiteX854" fmla="*/ 1111854 w 1596079"/>
                    <a:gd name="connsiteY854" fmla="*/ 15586 h 1027421"/>
                    <a:gd name="connsiteX855" fmla="*/ 1104061 w 1596079"/>
                    <a:gd name="connsiteY855" fmla="*/ 7793 h 1027421"/>
                    <a:gd name="connsiteX856" fmla="*/ 1064935 w 1596079"/>
                    <a:gd name="connsiteY856" fmla="*/ 7793 h 1027421"/>
                    <a:gd name="connsiteX857" fmla="*/ 1072728 w 1596079"/>
                    <a:gd name="connsiteY857" fmla="*/ 0 h 1027421"/>
                    <a:gd name="connsiteX858" fmla="*/ 1072728 w 1596079"/>
                    <a:gd name="connsiteY858" fmla="*/ 0 h 1027421"/>
                    <a:gd name="connsiteX859" fmla="*/ 1080521 w 1596079"/>
                    <a:gd name="connsiteY859" fmla="*/ 7793 h 1027421"/>
                    <a:gd name="connsiteX860" fmla="*/ 1080521 w 1596079"/>
                    <a:gd name="connsiteY860" fmla="*/ 7793 h 1027421"/>
                    <a:gd name="connsiteX861" fmla="*/ 1072728 w 1596079"/>
                    <a:gd name="connsiteY861" fmla="*/ 15586 h 1027421"/>
                    <a:gd name="connsiteX862" fmla="*/ 1072728 w 1596079"/>
                    <a:gd name="connsiteY862" fmla="*/ 15586 h 1027421"/>
                    <a:gd name="connsiteX863" fmla="*/ 1064935 w 1596079"/>
                    <a:gd name="connsiteY863" fmla="*/ 7793 h 1027421"/>
                    <a:gd name="connsiteX864" fmla="*/ 1025807 w 1596079"/>
                    <a:gd name="connsiteY864" fmla="*/ 7793 h 1027421"/>
                    <a:gd name="connsiteX865" fmla="*/ 1033601 w 1596079"/>
                    <a:gd name="connsiteY865" fmla="*/ 0 h 1027421"/>
                    <a:gd name="connsiteX866" fmla="*/ 1033601 w 1596079"/>
                    <a:gd name="connsiteY866" fmla="*/ 0 h 1027421"/>
                    <a:gd name="connsiteX867" fmla="*/ 1041394 w 1596079"/>
                    <a:gd name="connsiteY867" fmla="*/ 7793 h 1027421"/>
                    <a:gd name="connsiteX868" fmla="*/ 1041394 w 1596079"/>
                    <a:gd name="connsiteY868" fmla="*/ 7793 h 1027421"/>
                    <a:gd name="connsiteX869" fmla="*/ 1033601 w 1596079"/>
                    <a:gd name="connsiteY869" fmla="*/ 15586 h 1027421"/>
                    <a:gd name="connsiteX870" fmla="*/ 1033601 w 1596079"/>
                    <a:gd name="connsiteY870" fmla="*/ 15586 h 1027421"/>
                    <a:gd name="connsiteX871" fmla="*/ 1025807 w 1596079"/>
                    <a:gd name="connsiteY871" fmla="*/ 7793 h 1027421"/>
                    <a:gd name="connsiteX872" fmla="*/ 986680 w 1596079"/>
                    <a:gd name="connsiteY872" fmla="*/ 7793 h 1027421"/>
                    <a:gd name="connsiteX873" fmla="*/ 994474 w 1596079"/>
                    <a:gd name="connsiteY873" fmla="*/ 0 h 1027421"/>
                    <a:gd name="connsiteX874" fmla="*/ 994474 w 1596079"/>
                    <a:gd name="connsiteY874" fmla="*/ 0 h 1027421"/>
                    <a:gd name="connsiteX875" fmla="*/ 1002267 w 1596079"/>
                    <a:gd name="connsiteY875" fmla="*/ 7793 h 1027421"/>
                    <a:gd name="connsiteX876" fmla="*/ 1002267 w 1596079"/>
                    <a:gd name="connsiteY876" fmla="*/ 7793 h 1027421"/>
                    <a:gd name="connsiteX877" fmla="*/ 994474 w 1596079"/>
                    <a:gd name="connsiteY877" fmla="*/ 15586 h 1027421"/>
                    <a:gd name="connsiteX878" fmla="*/ 994474 w 1596079"/>
                    <a:gd name="connsiteY878" fmla="*/ 15586 h 1027421"/>
                    <a:gd name="connsiteX879" fmla="*/ 986680 w 1596079"/>
                    <a:gd name="connsiteY879" fmla="*/ 7793 h 1027421"/>
                    <a:gd name="connsiteX880" fmla="*/ 947554 w 1596079"/>
                    <a:gd name="connsiteY880" fmla="*/ 7793 h 1027421"/>
                    <a:gd name="connsiteX881" fmla="*/ 955347 w 1596079"/>
                    <a:gd name="connsiteY881" fmla="*/ 0 h 1027421"/>
                    <a:gd name="connsiteX882" fmla="*/ 955347 w 1596079"/>
                    <a:gd name="connsiteY882" fmla="*/ 0 h 1027421"/>
                    <a:gd name="connsiteX883" fmla="*/ 963140 w 1596079"/>
                    <a:gd name="connsiteY883" fmla="*/ 7793 h 1027421"/>
                    <a:gd name="connsiteX884" fmla="*/ 963140 w 1596079"/>
                    <a:gd name="connsiteY884" fmla="*/ 7793 h 1027421"/>
                    <a:gd name="connsiteX885" fmla="*/ 955347 w 1596079"/>
                    <a:gd name="connsiteY885" fmla="*/ 15586 h 1027421"/>
                    <a:gd name="connsiteX886" fmla="*/ 955347 w 1596079"/>
                    <a:gd name="connsiteY886" fmla="*/ 15586 h 1027421"/>
                    <a:gd name="connsiteX887" fmla="*/ 947554 w 1596079"/>
                    <a:gd name="connsiteY887" fmla="*/ 7793 h 1027421"/>
                    <a:gd name="connsiteX888" fmla="*/ 908427 w 1596079"/>
                    <a:gd name="connsiteY888" fmla="*/ 7793 h 1027421"/>
                    <a:gd name="connsiteX889" fmla="*/ 916220 w 1596079"/>
                    <a:gd name="connsiteY889" fmla="*/ 0 h 1027421"/>
                    <a:gd name="connsiteX890" fmla="*/ 916220 w 1596079"/>
                    <a:gd name="connsiteY890" fmla="*/ 0 h 1027421"/>
                    <a:gd name="connsiteX891" fmla="*/ 924013 w 1596079"/>
                    <a:gd name="connsiteY891" fmla="*/ 7793 h 1027421"/>
                    <a:gd name="connsiteX892" fmla="*/ 924013 w 1596079"/>
                    <a:gd name="connsiteY892" fmla="*/ 7793 h 1027421"/>
                    <a:gd name="connsiteX893" fmla="*/ 916220 w 1596079"/>
                    <a:gd name="connsiteY893" fmla="*/ 15586 h 1027421"/>
                    <a:gd name="connsiteX894" fmla="*/ 916220 w 1596079"/>
                    <a:gd name="connsiteY894" fmla="*/ 15586 h 1027421"/>
                    <a:gd name="connsiteX895" fmla="*/ 908427 w 1596079"/>
                    <a:gd name="connsiteY895" fmla="*/ 7793 h 1027421"/>
                    <a:gd name="connsiteX896" fmla="*/ 869300 w 1596079"/>
                    <a:gd name="connsiteY896" fmla="*/ 7793 h 1027421"/>
                    <a:gd name="connsiteX897" fmla="*/ 877093 w 1596079"/>
                    <a:gd name="connsiteY897" fmla="*/ 0 h 1027421"/>
                    <a:gd name="connsiteX898" fmla="*/ 877093 w 1596079"/>
                    <a:gd name="connsiteY898" fmla="*/ 0 h 1027421"/>
                    <a:gd name="connsiteX899" fmla="*/ 884886 w 1596079"/>
                    <a:gd name="connsiteY899" fmla="*/ 7793 h 1027421"/>
                    <a:gd name="connsiteX900" fmla="*/ 884886 w 1596079"/>
                    <a:gd name="connsiteY900" fmla="*/ 7793 h 1027421"/>
                    <a:gd name="connsiteX901" fmla="*/ 877093 w 1596079"/>
                    <a:gd name="connsiteY901" fmla="*/ 15586 h 1027421"/>
                    <a:gd name="connsiteX902" fmla="*/ 877093 w 1596079"/>
                    <a:gd name="connsiteY902" fmla="*/ 15586 h 1027421"/>
                    <a:gd name="connsiteX903" fmla="*/ 869300 w 1596079"/>
                    <a:gd name="connsiteY903" fmla="*/ 7793 h 1027421"/>
                    <a:gd name="connsiteX904" fmla="*/ 830173 w 1596079"/>
                    <a:gd name="connsiteY904" fmla="*/ 7793 h 1027421"/>
                    <a:gd name="connsiteX905" fmla="*/ 837966 w 1596079"/>
                    <a:gd name="connsiteY905" fmla="*/ 0 h 1027421"/>
                    <a:gd name="connsiteX906" fmla="*/ 837966 w 1596079"/>
                    <a:gd name="connsiteY906" fmla="*/ 0 h 1027421"/>
                    <a:gd name="connsiteX907" fmla="*/ 845760 w 1596079"/>
                    <a:gd name="connsiteY907" fmla="*/ 7793 h 1027421"/>
                    <a:gd name="connsiteX908" fmla="*/ 845760 w 1596079"/>
                    <a:gd name="connsiteY908" fmla="*/ 7793 h 1027421"/>
                    <a:gd name="connsiteX909" fmla="*/ 837966 w 1596079"/>
                    <a:gd name="connsiteY909" fmla="*/ 15586 h 1027421"/>
                    <a:gd name="connsiteX910" fmla="*/ 837966 w 1596079"/>
                    <a:gd name="connsiteY910" fmla="*/ 15586 h 1027421"/>
                    <a:gd name="connsiteX911" fmla="*/ 830173 w 1596079"/>
                    <a:gd name="connsiteY911" fmla="*/ 7793 h 1027421"/>
                    <a:gd name="connsiteX912" fmla="*/ 791046 w 1596079"/>
                    <a:gd name="connsiteY912" fmla="*/ 7793 h 1027421"/>
                    <a:gd name="connsiteX913" fmla="*/ 798839 w 1596079"/>
                    <a:gd name="connsiteY913" fmla="*/ 0 h 1027421"/>
                    <a:gd name="connsiteX914" fmla="*/ 798839 w 1596079"/>
                    <a:gd name="connsiteY914" fmla="*/ 0 h 1027421"/>
                    <a:gd name="connsiteX915" fmla="*/ 806633 w 1596079"/>
                    <a:gd name="connsiteY915" fmla="*/ 7793 h 1027421"/>
                    <a:gd name="connsiteX916" fmla="*/ 806633 w 1596079"/>
                    <a:gd name="connsiteY916" fmla="*/ 7793 h 1027421"/>
                    <a:gd name="connsiteX917" fmla="*/ 798839 w 1596079"/>
                    <a:gd name="connsiteY917" fmla="*/ 15586 h 1027421"/>
                    <a:gd name="connsiteX918" fmla="*/ 798839 w 1596079"/>
                    <a:gd name="connsiteY918" fmla="*/ 15586 h 1027421"/>
                    <a:gd name="connsiteX919" fmla="*/ 791046 w 1596079"/>
                    <a:gd name="connsiteY919" fmla="*/ 7793 h 1027421"/>
                    <a:gd name="connsiteX920" fmla="*/ 751919 w 1596079"/>
                    <a:gd name="connsiteY920" fmla="*/ 7793 h 1027421"/>
                    <a:gd name="connsiteX921" fmla="*/ 759712 w 1596079"/>
                    <a:gd name="connsiteY921" fmla="*/ 0 h 1027421"/>
                    <a:gd name="connsiteX922" fmla="*/ 759712 w 1596079"/>
                    <a:gd name="connsiteY922" fmla="*/ 0 h 1027421"/>
                    <a:gd name="connsiteX923" fmla="*/ 767506 w 1596079"/>
                    <a:gd name="connsiteY923" fmla="*/ 7793 h 1027421"/>
                    <a:gd name="connsiteX924" fmla="*/ 767506 w 1596079"/>
                    <a:gd name="connsiteY924" fmla="*/ 7793 h 1027421"/>
                    <a:gd name="connsiteX925" fmla="*/ 759712 w 1596079"/>
                    <a:gd name="connsiteY925" fmla="*/ 15586 h 1027421"/>
                    <a:gd name="connsiteX926" fmla="*/ 759712 w 1596079"/>
                    <a:gd name="connsiteY926" fmla="*/ 15586 h 1027421"/>
                    <a:gd name="connsiteX927" fmla="*/ 751919 w 1596079"/>
                    <a:gd name="connsiteY927" fmla="*/ 7793 h 1027421"/>
                    <a:gd name="connsiteX928" fmla="*/ 712793 w 1596079"/>
                    <a:gd name="connsiteY928" fmla="*/ 7793 h 1027421"/>
                    <a:gd name="connsiteX929" fmla="*/ 720586 w 1596079"/>
                    <a:gd name="connsiteY929" fmla="*/ 0 h 1027421"/>
                    <a:gd name="connsiteX930" fmla="*/ 720586 w 1596079"/>
                    <a:gd name="connsiteY930" fmla="*/ 0 h 1027421"/>
                    <a:gd name="connsiteX931" fmla="*/ 728379 w 1596079"/>
                    <a:gd name="connsiteY931" fmla="*/ 7793 h 1027421"/>
                    <a:gd name="connsiteX932" fmla="*/ 728379 w 1596079"/>
                    <a:gd name="connsiteY932" fmla="*/ 7793 h 1027421"/>
                    <a:gd name="connsiteX933" fmla="*/ 720586 w 1596079"/>
                    <a:gd name="connsiteY933" fmla="*/ 15586 h 1027421"/>
                    <a:gd name="connsiteX934" fmla="*/ 720586 w 1596079"/>
                    <a:gd name="connsiteY934" fmla="*/ 15586 h 1027421"/>
                    <a:gd name="connsiteX935" fmla="*/ 712793 w 1596079"/>
                    <a:gd name="connsiteY935" fmla="*/ 7793 h 1027421"/>
                    <a:gd name="connsiteX936" fmla="*/ 673666 w 1596079"/>
                    <a:gd name="connsiteY936" fmla="*/ 7793 h 1027421"/>
                    <a:gd name="connsiteX937" fmla="*/ 681459 w 1596079"/>
                    <a:gd name="connsiteY937" fmla="*/ 0 h 1027421"/>
                    <a:gd name="connsiteX938" fmla="*/ 681459 w 1596079"/>
                    <a:gd name="connsiteY938" fmla="*/ 0 h 1027421"/>
                    <a:gd name="connsiteX939" fmla="*/ 689252 w 1596079"/>
                    <a:gd name="connsiteY939" fmla="*/ 7793 h 1027421"/>
                    <a:gd name="connsiteX940" fmla="*/ 689252 w 1596079"/>
                    <a:gd name="connsiteY940" fmla="*/ 7793 h 1027421"/>
                    <a:gd name="connsiteX941" fmla="*/ 681459 w 1596079"/>
                    <a:gd name="connsiteY941" fmla="*/ 15586 h 1027421"/>
                    <a:gd name="connsiteX942" fmla="*/ 681459 w 1596079"/>
                    <a:gd name="connsiteY942" fmla="*/ 15586 h 1027421"/>
                    <a:gd name="connsiteX943" fmla="*/ 673666 w 1596079"/>
                    <a:gd name="connsiteY943" fmla="*/ 7793 h 1027421"/>
                    <a:gd name="connsiteX944" fmla="*/ 634539 w 1596079"/>
                    <a:gd name="connsiteY944" fmla="*/ 7793 h 1027421"/>
                    <a:gd name="connsiteX945" fmla="*/ 642332 w 1596079"/>
                    <a:gd name="connsiteY945" fmla="*/ 0 h 1027421"/>
                    <a:gd name="connsiteX946" fmla="*/ 642332 w 1596079"/>
                    <a:gd name="connsiteY946" fmla="*/ 0 h 1027421"/>
                    <a:gd name="connsiteX947" fmla="*/ 650125 w 1596079"/>
                    <a:gd name="connsiteY947" fmla="*/ 7793 h 1027421"/>
                    <a:gd name="connsiteX948" fmla="*/ 650125 w 1596079"/>
                    <a:gd name="connsiteY948" fmla="*/ 7793 h 1027421"/>
                    <a:gd name="connsiteX949" fmla="*/ 642332 w 1596079"/>
                    <a:gd name="connsiteY949" fmla="*/ 15586 h 1027421"/>
                    <a:gd name="connsiteX950" fmla="*/ 642332 w 1596079"/>
                    <a:gd name="connsiteY950" fmla="*/ 15586 h 1027421"/>
                    <a:gd name="connsiteX951" fmla="*/ 634539 w 1596079"/>
                    <a:gd name="connsiteY951" fmla="*/ 7793 h 1027421"/>
                    <a:gd name="connsiteX952" fmla="*/ 595412 w 1596079"/>
                    <a:gd name="connsiteY952" fmla="*/ 7793 h 1027421"/>
                    <a:gd name="connsiteX953" fmla="*/ 603205 w 1596079"/>
                    <a:gd name="connsiteY953" fmla="*/ 0 h 1027421"/>
                    <a:gd name="connsiteX954" fmla="*/ 603205 w 1596079"/>
                    <a:gd name="connsiteY954" fmla="*/ 0 h 1027421"/>
                    <a:gd name="connsiteX955" fmla="*/ 610998 w 1596079"/>
                    <a:gd name="connsiteY955" fmla="*/ 7793 h 1027421"/>
                    <a:gd name="connsiteX956" fmla="*/ 610998 w 1596079"/>
                    <a:gd name="connsiteY956" fmla="*/ 7793 h 1027421"/>
                    <a:gd name="connsiteX957" fmla="*/ 603205 w 1596079"/>
                    <a:gd name="connsiteY957" fmla="*/ 15586 h 1027421"/>
                    <a:gd name="connsiteX958" fmla="*/ 603205 w 1596079"/>
                    <a:gd name="connsiteY958" fmla="*/ 15586 h 1027421"/>
                    <a:gd name="connsiteX959" fmla="*/ 595412 w 1596079"/>
                    <a:gd name="connsiteY959" fmla="*/ 7793 h 1027421"/>
                    <a:gd name="connsiteX960" fmla="*/ 556285 w 1596079"/>
                    <a:gd name="connsiteY960" fmla="*/ 7793 h 1027421"/>
                    <a:gd name="connsiteX961" fmla="*/ 564078 w 1596079"/>
                    <a:gd name="connsiteY961" fmla="*/ 0 h 1027421"/>
                    <a:gd name="connsiteX962" fmla="*/ 564078 w 1596079"/>
                    <a:gd name="connsiteY962" fmla="*/ 0 h 1027421"/>
                    <a:gd name="connsiteX963" fmla="*/ 571871 w 1596079"/>
                    <a:gd name="connsiteY963" fmla="*/ 7793 h 1027421"/>
                    <a:gd name="connsiteX964" fmla="*/ 571871 w 1596079"/>
                    <a:gd name="connsiteY964" fmla="*/ 7793 h 1027421"/>
                    <a:gd name="connsiteX965" fmla="*/ 564078 w 1596079"/>
                    <a:gd name="connsiteY965" fmla="*/ 15586 h 1027421"/>
                    <a:gd name="connsiteX966" fmla="*/ 564078 w 1596079"/>
                    <a:gd name="connsiteY966" fmla="*/ 15586 h 1027421"/>
                    <a:gd name="connsiteX967" fmla="*/ 556285 w 1596079"/>
                    <a:gd name="connsiteY967" fmla="*/ 7793 h 1027421"/>
                    <a:gd name="connsiteX968" fmla="*/ 517158 w 1596079"/>
                    <a:gd name="connsiteY968" fmla="*/ 7793 h 1027421"/>
                    <a:gd name="connsiteX969" fmla="*/ 524951 w 1596079"/>
                    <a:gd name="connsiteY969" fmla="*/ 0 h 1027421"/>
                    <a:gd name="connsiteX970" fmla="*/ 524951 w 1596079"/>
                    <a:gd name="connsiteY970" fmla="*/ 0 h 1027421"/>
                    <a:gd name="connsiteX971" fmla="*/ 532744 w 1596079"/>
                    <a:gd name="connsiteY971" fmla="*/ 7793 h 1027421"/>
                    <a:gd name="connsiteX972" fmla="*/ 532744 w 1596079"/>
                    <a:gd name="connsiteY972" fmla="*/ 7793 h 1027421"/>
                    <a:gd name="connsiteX973" fmla="*/ 524951 w 1596079"/>
                    <a:gd name="connsiteY973" fmla="*/ 15586 h 1027421"/>
                    <a:gd name="connsiteX974" fmla="*/ 524951 w 1596079"/>
                    <a:gd name="connsiteY974" fmla="*/ 15586 h 1027421"/>
                    <a:gd name="connsiteX975" fmla="*/ 517158 w 1596079"/>
                    <a:gd name="connsiteY975" fmla="*/ 7793 h 1027421"/>
                    <a:gd name="connsiteX976" fmla="*/ 478031 w 1596079"/>
                    <a:gd name="connsiteY976" fmla="*/ 7793 h 1027421"/>
                    <a:gd name="connsiteX977" fmla="*/ 485824 w 1596079"/>
                    <a:gd name="connsiteY977" fmla="*/ 0 h 1027421"/>
                    <a:gd name="connsiteX978" fmla="*/ 485824 w 1596079"/>
                    <a:gd name="connsiteY978" fmla="*/ 0 h 1027421"/>
                    <a:gd name="connsiteX979" fmla="*/ 493617 w 1596079"/>
                    <a:gd name="connsiteY979" fmla="*/ 7793 h 1027421"/>
                    <a:gd name="connsiteX980" fmla="*/ 493617 w 1596079"/>
                    <a:gd name="connsiteY980" fmla="*/ 7793 h 1027421"/>
                    <a:gd name="connsiteX981" fmla="*/ 485824 w 1596079"/>
                    <a:gd name="connsiteY981" fmla="*/ 15586 h 1027421"/>
                    <a:gd name="connsiteX982" fmla="*/ 485824 w 1596079"/>
                    <a:gd name="connsiteY982" fmla="*/ 15586 h 1027421"/>
                    <a:gd name="connsiteX983" fmla="*/ 478031 w 1596079"/>
                    <a:gd name="connsiteY983" fmla="*/ 7793 h 1027421"/>
                    <a:gd name="connsiteX984" fmla="*/ 438904 w 1596079"/>
                    <a:gd name="connsiteY984" fmla="*/ 7793 h 1027421"/>
                    <a:gd name="connsiteX985" fmla="*/ 446698 w 1596079"/>
                    <a:gd name="connsiteY985" fmla="*/ 0 h 1027421"/>
                    <a:gd name="connsiteX986" fmla="*/ 446698 w 1596079"/>
                    <a:gd name="connsiteY986" fmla="*/ 0 h 1027421"/>
                    <a:gd name="connsiteX987" fmla="*/ 454491 w 1596079"/>
                    <a:gd name="connsiteY987" fmla="*/ 7793 h 1027421"/>
                    <a:gd name="connsiteX988" fmla="*/ 454491 w 1596079"/>
                    <a:gd name="connsiteY988" fmla="*/ 7793 h 1027421"/>
                    <a:gd name="connsiteX989" fmla="*/ 446698 w 1596079"/>
                    <a:gd name="connsiteY989" fmla="*/ 15586 h 1027421"/>
                    <a:gd name="connsiteX990" fmla="*/ 446698 w 1596079"/>
                    <a:gd name="connsiteY990" fmla="*/ 15586 h 1027421"/>
                    <a:gd name="connsiteX991" fmla="*/ 438904 w 1596079"/>
                    <a:gd name="connsiteY991" fmla="*/ 7793 h 1027421"/>
                    <a:gd name="connsiteX992" fmla="*/ 399777 w 1596079"/>
                    <a:gd name="connsiteY992" fmla="*/ 7793 h 1027421"/>
                    <a:gd name="connsiteX993" fmla="*/ 407571 w 1596079"/>
                    <a:gd name="connsiteY993" fmla="*/ 0 h 1027421"/>
                    <a:gd name="connsiteX994" fmla="*/ 407571 w 1596079"/>
                    <a:gd name="connsiteY994" fmla="*/ 0 h 1027421"/>
                    <a:gd name="connsiteX995" fmla="*/ 415364 w 1596079"/>
                    <a:gd name="connsiteY995" fmla="*/ 7793 h 1027421"/>
                    <a:gd name="connsiteX996" fmla="*/ 415364 w 1596079"/>
                    <a:gd name="connsiteY996" fmla="*/ 7793 h 1027421"/>
                    <a:gd name="connsiteX997" fmla="*/ 407571 w 1596079"/>
                    <a:gd name="connsiteY997" fmla="*/ 15586 h 1027421"/>
                    <a:gd name="connsiteX998" fmla="*/ 407571 w 1596079"/>
                    <a:gd name="connsiteY998" fmla="*/ 15586 h 1027421"/>
                    <a:gd name="connsiteX999" fmla="*/ 399777 w 1596079"/>
                    <a:gd name="connsiteY999" fmla="*/ 7793 h 1027421"/>
                    <a:gd name="connsiteX1000" fmla="*/ 360650 w 1596079"/>
                    <a:gd name="connsiteY1000" fmla="*/ 7793 h 1027421"/>
                    <a:gd name="connsiteX1001" fmla="*/ 368444 w 1596079"/>
                    <a:gd name="connsiteY1001" fmla="*/ 0 h 1027421"/>
                    <a:gd name="connsiteX1002" fmla="*/ 368444 w 1596079"/>
                    <a:gd name="connsiteY1002" fmla="*/ 0 h 1027421"/>
                    <a:gd name="connsiteX1003" fmla="*/ 376237 w 1596079"/>
                    <a:gd name="connsiteY1003" fmla="*/ 7793 h 1027421"/>
                    <a:gd name="connsiteX1004" fmla="*/ 376237 w 1596079"/>
                    <a:gd name="connsiteY1004" fmla="*/ 7793 h 1027421"/>
                    <a:gd name="connsiteX1005" fmla="*/ 368444 w 1596079"/>
                    <a:gd name="connsiteY1005" fmla="*/ 15586 h 1027421"/>
                    <a:gd name="connsiteX1006" fmla="*/ 368444 w 1596079"/>
                    <a:gd name="connsiteY1006" fmla="*/ 15586 h 1027421"/>
                    <a:gd name="connsiteX1007" fmla="*/ 360650 w 1596079"/>
                    <a:gd name="connsiteY1007" fmla="*/ 7793 h 1027421"/>
                    <a:gd name="connsiteX1008" fmla="*/ 321524 w 1596079"/>
                    <a:gd name="connsiteY1008" fmla="*/ 7793 h 1027421"/>
                    <a:gd name="connsiteX1009" fmla="*/ 329317 w 1596079"/>
                    <a:gd name="connsiteY1009" fmla="*/ 0 h 1027421"/>
                    <a:gd name="connsiteX1010" fmla="*/ 329317 w 1596079"/>
                    <a:gd name="connsiteY1010" fmla="*/ 0 h 1027421"/>
                    <a:gd name="connsiteX1011" fmla="*/ 337110 w 1596079"/>
                    <a:gd name="connsiteY1011" fmla="*/ 7793 h 1027421"/>
                    <a:gd name="connsiteX1012" fmla="*/ 337110 w 1596079"/>
                    <a:gd name="connsiteY1012" fmla="*/ 7793 h 1027421"/>
                    <a:gd name="connsiteX1013" fmla="*/ 329317 w 1596079"/>
                    <a:gd name="connsiteY1013" fmla="*/ 15586 h 1027421"/>
                    <a:gd name="connsiteX1014" fmla="*/ 329317 w 1596079"/>
                    <a:gd name="connsiteY1014" fmla="*/ 15586 h 1027421"/>
                    <a:gd name="connsiteX1015" fmla="*/ 321524 w 1596079"/>
                    <a:gd name="connsiteY1015" fmla="*/ 7793 h 1027421"/>
                    <a:gd name="connsiteX1016" fmla="*/ 282397 w 1596079"/>
                    <a:gd name="connsiteY1016" fmla="*/ 7793 h 1027421"/>
                    <a:gd name="connsiteX1017" fmla="*/ 290190 w 1596079"/>
                    <a:gd name="connsiteY1017" fmla="*/ 0 h 1027421"/>
                    <a:gd name="connsiteX1018" fmla="*/ 290190 w 1596079"/>
                    <a:gd name="connsiteY1018" fmla="*/ 0 h 1027421"/>
                    <a:gd name="connsiteX1019" fmla="*/ 297983 w 1596079"/>
                    <a:gd name="connsiteY1019" fmla="*/ 7793 h 1027421"/>
                    <a:gd name="connsiteX1020" fmla="*/ 297983 w 1596079"/>
                    <a:gd name="connsiteY1020" fmla="*/ 7793 h 1027421"/>
                    <a:gd name="connsiteX1021" fmla="*/ 290190 w 1596079"/>
                    <a:gd name="connsiteY1021" fmla="*/ 15586 h 1027421"/>
                    <a:gd name="connsiteX1022" fmla="*/ 290190 w 1596079"/>
                    <a:gd name="connsiteY1022" fmla="*/ 15586 h 1027421"/>
                    <a:gd name="connsiteX1023" fmla="*/ 282397 w 1596079"/>
                    <a:gd name="connsiteY1023" fmla="*/ 7793 h 1027421"/>
                    <a:gd name="connsiteX1024" fmla="*/ 243270 w 1596079"/>
                    <a:gd name="connsiteY1024" fmla="*/ 7793 h 1027421"/>
                    <a:gd name="connsiteX1025" fmla="*/ 251063 w 1596079"/>
                    <a:gd name="connsiteY1025" fmla="*/ 0 h 1027421"/>
                    <a:gd name="connsiteX1026" fmla="*/ 251063 w 1596079"/>
                    <a:gd name="connsiteY1026" fmla="*/ 0 h 1027421"/>
                    <a:gd name="connsiteX1027" fmla="*/ 258856 w 1596079"/>
                    <a:gd name="connsiteY1027" fmla="*/ 7793 h 1027421"/>
                    <a:gd name="connsiteX1028" fmla="*/ 258856 w 1596079"/>
                    <a:gd name="connsiteY1028" fmla="*/ 7793 h 1027421"/>
                    <a:gd name="connsiteX1029" fmla="*/ 251063 w 1596079"/>
                    <a:gd name="connsiteY1029" fmla="*/ 15586 h 1027421"/>
                    <a:gd name="connsiteX1030" fmla="*/ 251063 w 1596079"/>
                    <a:gd name="connsiteY1030" fmla="*/ 15586 h 1027421"/>
                    <a:gd name="connsiteX1031" fmla="*/ 243270 w 1596079"/>
                    <a:gd name="connsiteY1031" fmla="*/ 7793 h 1027421"/>
                    <a:gd name="connsiteX1032" fmla="*/ 204143 w 1596079"/>
                    <a:gd name="connsiteY1032" fmla="*/ 7793 h 1027421"/>
                    <a:gd name="connsiteX1033" fmla="*/ 211936 w 1596079"/>
                    <a:gd name="connsiteY1033" fmla="*/ 0 h 1027421"/>
                    <a:gd name="connsiteX1034" fmla="*/ 211936 w 1596079"/>
                    <a:gd name="connsiteY1034" fmla="*/ 0 h 1027421"/>
                    <a:gd name="connsiteX1035" fmla="*/ 219730 w 1596079"/>
                    <a:gd name="connsiteY1035" fmla="*/ 7793 h 1027421"/>
                    <a:gd name="connsiteX1036" fmla="*/ 219730 w 1596079"/>
                    <a:gd name="connsiteY1036" fmla="*/ 7793 h 1027421"/>
                    <a:gd name="connsiteX1037" fmla="*/ 211936 w 1596079"/>
                    <a:gd name="connsiteY1037" fmla="*/ 15586 h 1027421"/>
                    <a:gd name="connsiteX1038" fmla="*/ 211936 w 1596079"/>
                    <a:gd name="connsiteY1038" fmla="*/ 15586 h 1027421"/>
                    <a:gd name="connsiteX1039" fmla="*/ 204143 w 1596079"/>
                    <a:gd name="connsiteY1039" fmla="*/ 7793 h 1027421"/>
                    <a:gd name="connsiteX1040" fmla="*/ 165016 w 1596079"/>
                    <a:gd name="connsiteY1040" fmla="*/ 7793 h 1027421"/>
                    <a:gd name="connsiteX1041" fmla="*/ 172809 w 1596079"/>
                    <a:gd name="connsiteY1041" fmla="*/ 0 h 1027421"/>
                    <a:gd name="connsiteX1042" fmla="*/ 172809 w 1596079"/>
                    <a:gd name="connsiteY1042" fmla="*/ 0 h 1027421"/>
                    <a:gd name="connsiteX1043" fmla="*/ 180603 w 1596079"/>
                    <a:gd name="connsiteY1043" fmla="*/ 7793 h 1027421"/>
                    <a:gd name="connsiteX1044" fmla="*/ 180603 w 1596079"/>
                    <a:gd name="connsiteY1044" fmla="*/ 7793 h 1027421"/>
                    <a:gd name="connsiteX1045" fmla="*/ 172809 w 1596079"/>
                    <a:gd name="connsiteY1045" fmla="*/ 15586 h 1027421"/>
                    <a:gd name="connsiteX1046" fmla="*/ 172809 w 1596079"/>
                    <a:gd name="connsiteY1046" fmla="*/ 15586 h 1027421"/>
                    <a:gd name="connsiteX1047" fmla="*/ 165016 w 1596079"/>
                    <a:gd name="connsiteY1047" fmla="*/ 7793 h 1027421"/>
                    <a:gd name="connsiteX1048" fmla="*/ 125889 w 1596079"/>
                    <a:gd name="connsiteY1048" fmla="*/ 7793 h 1027421"/>
                    <a:gd name="connsiteX1049" fmla="*/ 133682 w 1596079"/>
                    <a:gd name="connsiteY1049" fmla="*/ 0 h 1027421"/>
                    <a:gd name="connsiteX1050" fmla="*/ 133682 w 1596079"/>
                    <a:gd name="connsiteY1050" fmla="*/ 0 h 1027421"/>
                    <a:gd name="connsiteX1051" fmla="*/ 141476 w 1596079"/>
                    <a:gd name="connsiteY1051" fmla="*/ 7793 h 1027421"/>
                    <a:gd name="connsiteX1052" fmla="*/ 141476 w 1596079"/>
                    <a:gd name="connsiteY1052" fmla="*/ 7793 h 1027421"/>
                    <a:gd name="connsiteX1053" fmla="*/ 133682 w 1596079"/>
                    <a:gd name="connsiteY1053" fmla="*/ 15586 h 1027421"/>
                    <a:gd name="connsiteX1054" fmla="*/ 133682 w 1596079"/>
                    <a:gd name="connsiteY1054" fmla="*/ 15586 h 1027421"/>
                    <a:gd name="connsiteX1055" fmla="*/ 125889 w 1596079"/>
                    <a:gd name="connsiteY1055" fmla="*/ 7793 h 1027421"/>
                    <a:gd name="connsiteX1056" fmla="*/ 86762 w 1596079"/>
                    <a:gd name="connsiteY1056" fmla="*/ 7793 h 1027421"/>
                    <a:gd name="connsiteX1057" fmla="*/ 94556 w 1596079"/>
                    <a:gd name="connsiteY1057" fmla="*/ 0 h 1027421"/>
                    <a:gd name="connsiteX1058" fmla="*/ 94556 w 1596079"/>
                    <a:gd name="connsiteY1058" fmla="*/ 0 h 1027421"/>
                    <a:gd name="connsiteX1059" fmla="*/ 102349 w 1596079"/>
                    <a:gd name="connsiteY1059" fmla="*/ 7793 h 1027421"/>
                    <a:gd name="connsiteX1060" fmla="*/ 102349 w 1596079"/>
                    <a:gd name="connsiteY1060" fmla="*/ 7793 h 1027421"/>
                    <a:gd name="connsiteX1061" fmla="*/ 94556 w 1596079"/>
                    <a:gd name="connsiteY1061" fmla="*/ 15586 h 1027421"/>
                    <a:gd name="connsiteX1062" fmla="*/ 94556 w 1596079"/>
                    <a:gd name="connsiteY1062" fmla="*/ 15586 h 1027421"/>
                    <a:gd name="connsiteX1063" fmla="*/ 86762 w 1596079"/>
                    <a:gd name="connsiteY1063" fmla="*/ 7793 h 10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Lst>
                  <a:rect l="l" t="t" r="r" b="b"/>
                  <a:pathLst>
                    <a:path w="1596079" h="1027421">
                      <a:moveTo>
                        <a:pt x="1382368" y="1026940"/>
                      </a:moveTo>
                      <a:cubicBezTo>
                        <a:pt x="1378271" y="1025333"/>
                        <a:pt x="1376342" y="1020753"/>
                        <a:pt x="1377949" y="1016736"/>
                      </a:cubicBezTo>
                      <a:lnTo>
                        <a:pt x="1377949" y="1016736"/>
                      </a:lnTo>
                      <a:cubicBezTo>
                        <a:pt x="1379556" y="1012639"/>
                        <a:pt x="1384136" y="1010711"/>
                        <a:pt x="1388153" y="1012317"/>
                      </a:cubicBezTo>
                      <a:lnTo>
                        <a:pt x="1388153" y="1012317"/>
                      </a:lnTo>
                      <a:cubicBezTo>
                        <a:pt x="1392170" y="1013924"/>
                        <a:pt x="1394098" y="1018504"/>
                        <a:pt x="1392572" y="1022521"/>
                      </a:cubicBezTo>
                      <a:lnTo>
                        <a:pt x="1392572" y="1022521"/>
                      </a:lnTo>
                      <a:cubicBezTo>
                        <a:pt x="1391286" y="1025574"/>
                        <a:pt x="1388394" y="1027422"/>
                        <a:pt x="1385261" y="1027422"/>
                      </a:cubicBezTo>
                      <a:lnTo>
                        <a:pt x="1385261" y="1027422"/>
                      </a:lnTo>
                      <a:cubicBezTo>
                        <a:pt x="1384297" y="1027422"/>
                        <a:pt x="1383332" y="1027261"/>
                        <a:pt x="1382368" y="1026859"/>
                      </a:cubicBezTo>
                      <a:close/>
                      <a:moveTo>
                        <a:pt x="1345973" y="1012398"/>
                      </a:moveTo>
                      <a:cubicBezTo>
                        <a:pt x="1341956" y="1010791"/>
                        <a:pt x="1340028" y="1006211"/>
                        <a:pt x="1341635" y="1002194"/>
                      </a:cubicBezTo>
                      <a:lnTo>
                        <a:pt x="1341635" y="1002194"/>
                      </a:lnTo>
                      <a:cubicBezTo>
                        <a:pt x="1343241" y="998177"/>
                        <a:pt x="1347740" y="996249"/>
                        <a:pt x="1351838" y="997775"/>
                      </a:cubicBezTo>
                      <a:lnTo>
                        <a:pt x="1351838" y="997775"/>
                      </a:lnTo>
                      <a:cubicBezTo>
                        <a:pt x="1355855" y="999382"/>
                        <a:pt x="1357783" y="1003962"/>
                        <a:pt x="1356177" y="1007979"/>
                      </a:cubicBezTo>
                      <a:lnTo>
                        <a:pt x="1356177" y="1007979"/>
                      </a:lnTo>
                      <a:cubicBezTo>
                        <a:pt x="1354971" y="1011032"/>
                        <a:pt x="1351999" y="1012880"/>
                        <a:pt x="1348946" y="1012880"/>
                      </a:cubicBezTo>
                      <a:lnTo>
                        <a:pt x="1348946" y="1012880"/>
                      </a:lnTo>
                      <a:cubicBezTo>
                        <a:pt x="1347901" y="1012880"/>
                        <a:pt x="1347017" y="1012719"/>
                        <a:pt x="1345973" y="1012317"/>
                      </a:cubicBezTo>
                      <a:close/>
                      <a:moveTo>
                        <a:pt x="1402534" y="1003801"/>
                      </a:moveTo>
                      <a:cubicBezTo>
                        <a:pt x="1398436" y="1002274"/>
                        <a:pt x="1396508" y="997695"/>
                        <a:pt x="1398035" y="993678"/>
                      </a:cubicBezTo>
                      <a:lnTo>
                        <a:pt x="1398035" y="993678"/>
                      </a:lnTo>
                      <a:cubicBezTo>
                        <a:pt x="1399561" y="989580"/>
                        <a:pt x="1404141" y="987572"/>
                        <a:pt x="1408239" y="989179"/>
                      </a:cubicBezTo>
                      <a:lnTo>
                        <a:pt x="1408239" y="989179"/>
                      </a:lnTo>
                      <a:cubicBezTo>
                        <a:pt x="1412256" y="990705"/>
                        <a:pt x="1414264" y="995285"/>
                        <a:pt x="1412657" y="999382"/>
                      </a:cubicBezTo>
                      <a:lnTo>
                        <a:pt x="1412657" y="999382"/>
                      </a:lnTo>
                      <a:cubicBezTo>
                        <a:pt x="1411452" y="1002435"/>
                        <a:pt x="1408479" y="1004363"/>
                        <a:pt x="1405346" y="1004363"/>
                      </a:cubicBezTo>
                      <a:lnTo>
                        <a:pt x="1405346" y="1004363"/>
                      </a:lnTo>
                      <a:cubicBezTo>
                        <a:pt x="1404382" y="1004363"/>
                        <a:pt x="1403498" y="1004122"/>
                        <a:pt x="1402534" y="1003801"/>
                      </a:cubicBezTo>
                      <a:close/>
                      <a:moveTo>
                        <a:pt x="1309658" y="997856"/>
                      </a:moveTo>
                      <a:cubicBezTo>
                        <a:pt x="1305641" y="996249"/>
                        <a:pt x="1303713" y="991669"/>
                        <a:pt x="1305320" y="987652"/>
                      </a:cubicBezTo>
                      <a:lnTo>
                        <a:pt x="1305320" y="987652"/>
                      </a:lnTo>
                      <a:cubicBezTo>
                        <a:pt x="1306846" y="983635"/>
                        <a:pt x="1311426" y="981707"/>
                        <a:pt x="1315523" y="983233"/>
                      </a:cubicBezTo>
                      <a:lnTo>
                        <a:pt x="1315523" y="983233"/>
                      </a:lnTo>
                      <a:cubicBezTo>
                        <a:pt x="1319540" y="984840"/>
                        <a:pt x="1321469" y="989420"/>
                        <a:pt x="1319862" y="993437"/>
                      </a:cubicBezTo>
                      <a:lnTo>
                        <a:pt x="1319862" y="993437"/>
                      </a:lnTo>
                      <a:cubicBezTo>
                        <a:pt x="1318576" y="996490"/>
                        <a:pt x="1315684" y="998338"/>
                        <a:pt x="1312550" y="998338"/>
                      </a:cubicBezTo>
                      <a:lnTo>
                        <a:pt x="1312550" y="998338"/>
                      </a:lnTo>
                      <a:cubicBezTo>
                        <a:pt x="1311586" y="998338"/>
                        <a:pt x="1310622" y="998177"/>
                        <a:pt x="1309658" y="997775"/>
                      </a:cubicBezTo>
                      <a:close/>
                      <a:moveTo>
                        <a:pt x="1273343" y="983314"/>
                      </a:moveTo>
                      <a:cubicBezTo>
                        <a:pt x="1269326" y="981626"/>
                        <a:pt x="1267398" y="977127"/>
                        <a:pt x="1268924" y="973110"/>
                      </a:cubicBezTo>
                      <a:lnTo>
                        <a:pt x="1268924" y="973110"/>
                      </a:lnTo>
                      <a:cubicBezTo>
                        <a:pt x="1270531" y="969093"/>
                        <a:pt x="1275111" y="967165"/>
                        <a:pt x="1279128" y="968772"/>
                      </a:cubicBezTo>
                      <a:lnTo>
                        <a:pt x="1279128" y="968772"/>
                      </a:lnTo>
                      <a:cubicBezTo>
                        <a:pt x="1283225" y="970378"/>
                        <a:pt x="1285154" y="974878"/>
                        <a:pt x="1283547" y="978975"/>
                      </a:cubicBezTo>
                      <a:lnTo>
                        <a:pt x="1283547" y="978975"/>
                      </a:lnTo>
                      <a:cubicBezTo>
                        <a:pt x="1282261" y="982028"/>
                        <a:pt x="1279369" y="983796"/>
                        <a:pt x="1276236" y="983796"/>
                      </a:cubicBezTo>
                      <a:lnTo>
                        <a:pt x="1276236" y="983796"/>
                      </a:lnTo>
                      <a:cubicBezTo>
                        <a:pt x="1275272" y="983796"/>
                        <a:pt x="1274307" y="983635"/>
                        <a:pt x="1273343" y="983233"/>
                      </a:cubicBezTo>
                      <a:close/>
                      <a:moveTo>
                        <a:pt x="1237028" y="968772"/>
                      </a:moveTo>
                      <a:cubicBezTo>
                        <a:pt x="1232931" y="967165"/>
                        <a:pt x="1231083" y="962666"/>
                        <a:pt x="1232610" y="958568"/>
                      </a:cubicBezTo>
                      <a:lnTo>
                        <a:pt x="1232610" y="958568"/>
                      </a:lnTo>
                      <a:cubicBezTo>
                        <a:pt x="1234216" y="954551"/>
                        <a:pt x="1238796" y="952623"/>
                        <a:pt x="1242813" y="954230"/>
                      </a:cubicBezTo>
                      <a:lnTo>
                        <a:pt x="1242813" y="954230"/>
                      </a:lnTo>
                      <a:cubicBezTo>
                        <a:pt x="1246910" y="955836"/>
                        <a:pt x="1248758" y="960336"/>
                        <a:pt x="1247232" y="964433"/>
                      </a:cubicBezTo>
                      <a:lnTo>
                        <a:pt x="1247232" y="964433"/>
                      </a:lnTo>
                      <a:cubicBezTo>
                        <a:pt x="1245946" y="967486"/>
                        <a:pt x="1243054" y="969254"/>
                        <a:pt x="1239921" y="969254"/>
                      </a:cubicBezTo>
                      <a:lnTo>
                        <a:pt x="1239921" y="969254"/>
                      </a:lnTo>
                      <a:cubicBezTo>
                        <a:pt x="1238957" y="969254"/>
                        <a:pt x="1237992" y="969093"/>
                        <a:pt x="1237028" y="968691"/>
                      </a:cubicBezTo>
                      <a:close/>
                      <a:moveTo>
                        <a:pt x="1416514" y="967245"/>
                      </a:moveTo>
                      <a:cubicBezTo>
                        <a:pt x="1412417" y="965719"/>
                        <a:pt x="1410408" y="961219"/>
                        <a:pt x="1411934" y="957122"/>
                      </a:cubicBezTo>
                      <a:lnTo>
                        <a:pt x="1411934" y="957122"/>
                      </a:lnTo>
                      <a:cubicBezTo>
                        <a:pt x="1413461" y="953024"/>
                        <a:pt x="1417960" y="951016"/>
                        <a:pt x="1422057" y="952542"/>
                      </a:cubicBezTo>
                      <a:lnTo>
                        <a:pt x="1422057" y="952542"/>
                      </a:lnTo>
                      <a:cubicBezTo>
                        <a:pt x="1426074" y="954069"/>
                        <a:pt x="1428163" y="958568"/>
                        <a:pt x="1426637" y="962666"/>
                      </a:cubicBezTo>
                      <a:lnTo>
                        <a:pt x="1426637" y="962666"/>
                      </a:lnTo>
                      <a:cubicBezTo>
                        <a:pt x="1425432" y="965799"/>
                        <a:pt x="1422379" y="967727"/>
                        <a:pt x="1419245" y="967727"/>
                      </a:cubicBezTo>
                      <a:lnTo>
                        <a:pt x="1419245" y="967727"/>
                      </a:lnTo>
                      <a:cubicBezTo>
                        <a:pt x="1418281" y="967727"/>
                        <a:pt x="1417478" y="967566"/>
                        <a:pt x="1416514" y="967245"/>
                      </a:cubicBezTo>
                      <a:close/>
                      <a:moveTo>
                        <a:pt x="1200713" y="954149"/>
                      </a:moveTo>
                      <a:cubicBezTo>
                        <a:pt x="1196696" y="952542"/>
                        <a:pt x="1194688" y="948043"/>
                        <a:pt x="1196295" y="943946"/>
                      </a:cubicBezTo>
                      <a:lnTo>
                        <a:pt x="1196295" y="943946"/>
                      </a:lnTo>
                      <a:cubicBezTo>
                        <a:pt x="1197902" y="939929"/>
                        <a:pt x="1202481" y="938000"/>
                        <a:pt x="1206498" y="939607"/>
                      </a:cubicBezTo>
                      <a:lnTo>
                        <a:pt x="1206498" y="939607"/>
                      </a:lnTo>
                      <a:cubicBezTo>
                        <a:pt x="1210515" y="941214"/>
                        <a:pt x="1212444" y="945794"/>
                        <a:pt x="1210917" y="949811"/>
                      </a:cubicBezTo>
                      <a:lnTo>
                        <a:pt x="1210917" y="949811"/>
                      </a:lnTo>
                      <a:cubicBezTo>
                        <a:pt x="1209631" y="952864"/>
                        <a:pt x="1206739" y="954712"/>
                        <a:pt x="1203606" y="954712"/>
                      </a:cubicBezTo>
                      <a:lnTo>
                        <a:pt x="1203606" y="954712"/>
                      </a:lnTo>
                      <a:cubicBezTo>
                        <a:pt x="1202561" y="954712"/>
                        <a:pt x="1201677" y="954471"/>
                        <a:pt x="1200713" y="954069"/>
                      </a:cubicBezTo>
                      <a:close/>
                      <a:moveTo>
                        <a:pt x="1164318" y="939688"/>
                      </a:moveTo>
                      <a:cubicBezTo>
                        <a:pt x="1160301" y="938081"/>
                        <a:pt x="1158453" y="933501"/>
                        <a:pt x="1159980" y="929484"/>
                      </a:cubicBezTo>
                      <a:lnTo>
                        <a:pt x="1159980" y="929484"/>
                      </a:lnTo>
                      <a:cubicBezTo>
                        <a:pt x="1161586" y="925386"/>
                        <a:pt x="1166166" y="923458"/>
                        <a:pt x="1170183" y="925065"/>
                      </a:cubicBezTo>
                      <a:lnTo>
                        <a:pt x="1170183" y="925065"/>
                      </a:lnTo>
                      <a:cubicBezTo>
                        <a:pt x="1174200" y="926672"/>
                        <a:pt x="1176128" y="931252"/>
                        <a:pt x="1174522" y="935269"/>
                      </a:cubicBezTo>
                      <a:lnTo>
                        <a:pt x="1174522" y="935269"/>
                      </a:lnTo>
                      <a:cubicBezTo>
                        <a:pt x="1173317" y="938322"/>
                        <a:pt x="1170344" y="940170"/>
                        <a:pt x="1167291" y="940170"/>
                      </a:cubicBezTo>
                      <a:lnTo>
                        <a:pt x="1167291" y="940170"/>
                      </a:lnTo>
                      <a:cubicBezTo>
                        <a:pt x="1166247" y="940170"/>
                        <a:pt x="1165363" y="939929"/>
                        <a:pt x="1164318" y="939607"/>
                      </a:cubicBezTo>
                      <a:close/>
                      <a:moveTo>
                        <a:pt x="1430012" y="930448"/>
                      </a:moveTo>
                      <a:cubicBezTo>
                        <a:pt x="1425914" y="928922"/>
                        <a:pt x="1423825" y="924503"/>
                        <a:pt x="1425271" y="920405"/>
                      </a:cubicBezTo>
                      <a:lnTo>
                        <a:pt x="1425271" y="920405"/>
                      </a:lnTo>
                      <a:cubicBezTo>
                        <a:pt x="1426717" y="916308"/>
                        <a:pt x="1431216" y="914219"/>
                        <a:pt x="1435314" y="915665"/>
                      </a:cubicBezTo>
                      <a:lnTo>
                        <a:pt x="1435314" y="915665"/>
                      </a:lnTo>
                      <a:cubicBezTo>
                        <a:pt x="1439412" y="917192"/>
                        <a:pt x="1441501" y="921611"/>
                        <a:pt x="1439974" y="925708"/>
                      </a:cubicBezTo>
                      <a:lnTo>
                        <a:pt x="1439974" y="925708"/>
                      </a:lnTo>
                      <a:cubicBezTo>
                        <a:pt x="1438849" y="928922"/>
                        <a:pt x="1435796" y="930930"/>
                        <a:pt x="1432582" y="930930"/>
                      </a:cubicBezTo>
                      <a:lnTo>
                        <a:pt x="1432582" y="930930"/>
                      </a:lnTo>
                      <a:cubicBezTo>
                        <a:pt x="1431698" y="930930"/>
                        <a:pt x="1430895" y="930770"/>
                        <a:pt x="1430012" y="930448"/>
                      </a:cubicBezTo>
                      <a:close/>
                      <a:moveTo>
                        <a:pt x="1128003" y="925145"/>
                      </a:moveTo>
                      <a:cubicBezTo>
                        <a:pt x="1123906" y="923539"/>
                        <a:pt x="1121978" y="918959"/>
                        <a:pt x="1123585" y="914942"/>
                      </a:cubicBezTo>
                      <a:lnTo>
                        <a:pt x="1123585" y="914942"/>
                      </a:lnTo>
                      <a:cubicBezTo>
                        <a:pt x="1125111" y="910844"/>
                        <a:pt x="1129691" y="908997"/>
                        <a:pt x="1133788" y="910523"/>
                      </a:cubicBezTo>
                      <a:lnTo>
                        <a:pt x="1133788" y="910523"/>
                      </a:lnTo>
                      <a:cubicBezTo>
                        <a:pt x="1137805" y="912050"/>
                        <a:pt x="1139734" y="916710"/>
                        <a:pt x="1138127" y="920727"/>
                      </a:cubicBezTo>
                      <a:lnTo>
                        <a:pt x="1138127" y="920727"/>
                      </a:lnTo>
                      <a:cubicBezTo>
                        <a:pt x="1136921" y="923780"/>
                        <a:pt x="1133949" y="925628"/>
                        <a:pt x="1130815" y="925628"/>
                      </a:cubicBezTo>
                      <a:lnTo>
                        <a:pt x="1130815" y="925628"/>
                      </a:lnTo>
                      <a:cubicBezTo>
                        <a:pt x="1129851" y="925628"/>
                        <a:pt x="1128967" y="925467"/>
                        <a:pt x="1128003" y="925065"/>
                      </a:cubicBezTo>
                      <a:close/>
                      <a:moveTo>
                        <a:pt x="1091608" y="910603"/>
                      </a:moveTo>
                      <a:cubicBezTo>
                        <a:pt x="1087591" y="908997"/>
                        <a:pt x="1085663" y="904417"/>
                        <a:pt x="1087270" y="900400"/>
                      </a:cubicBezTo>
                      <a:lnTo>
                        <a:pt x="1087270" y="900400"/>
                      </a:lnTo>
                      <a:cubicBezTo>
                        <a:pt x="1088876" y="896383"/>
                        <a:pt x="1093376" y="894455"/>
                        <a:pt x="1097393" y="895981"/>
                      </a:cubicBezTo>
                      <a:lnTo>
                        <a:pt x="1097393" y="895981"/>
                      </a:lnTo>
                      <a:cubicBezTo>
                        <a:pt x="1101490" y="897588"/>
                        <a:pt x="1103418" y="902168"/>
                        <a:pt x="1101812" y="906185"/>
                      </a:cubicBezTo>
                      <a:lnTo>
                        <a:pt x="1101812" y="906185"/>
                      </a:lnTo>
                      <a:cubicBezTo>
                        <a:pt x="1100526" y="909238"/>
                        <a:pt x="1097634" y="911085"/>
                        <a:pt x="1094501" y="911085"/>
                      </a:cubicBezTo>
                      <a:lnTo>
                        <a:pt x="1094501" y="911085"/>
                      </a:lnTo>
                      <a:cubicBezTo>
                        <a:pt x="1093537" y="911085"/>
                        <a:pt x="1092572" y="910925"/>
                        <a:pt x="1091608" y="910523"/>
                      </a:cubicBezTo>
                      <a:close/>
                      <a:moveTo>
                        <a:pt x="1055293" y="896061"/>
                      </a:moveTo>
                      <a:cubicBezTo>
                        <a:pt x="1051276" y="894455"/>
                        <a:pt x="1049348" y="889875"/>
                        <a:pt x="1050875" y="885858"/>
                      </a:cubicBezTo>
                      <a:lnTo>
                        <a:pt x="1050875" y="885858"/>
                      </a:lnTo>
                      <a:cubicBezTo>
                        <a:pt x="1052481" y="881841"/>
                        <a:pt x="1057061" y="879913"/>
                        <a:pt x="1061078" y="881439"/>
                      </a:cubicBezTo>
                      <a:lnTo>
                        <a:pt x="1061078" y="881439"/>
                      </a:lnTo>
                      <a:cubicBezTo>
                        <a:pt x="1065175" y="883046"/>
                        <a:pt x="1067023" y="887626"/>
                        <a:pt x="1065497" y="891643"/>
                      </a:cubicBezTo>
                      <a:lnTo>
                        <a:pt x="1065497" y="891643"/>
                      </a:lnTo>
                      <a:cubicBezTo>
                        <a:pt x="1064211" y="894696"/>
                        <a:pt x="1061319" y="896543"/>
                        <a:pt x="1058186" y="896543"/>
                      </a:cubicBezTo>
                      <a:lnTo>
                        <a:pt x="1058186" y="896543"/>
                      </a:lnTo>
                      <a:cubicBezTo>
                        <a:pt x="1057221" y="896543"/>
                        <a:pt x="1056257" y="896383"/>
                        <a:pt x="1055293" y="895981"/>
                      </a:cubicBezTo>
                      <a:close/>
                      <a:moveTo>
                        <a:pt x="1442947" y="893571"/>
                      </a:moveTo>
                      <a:cubicBezTo>
                        <a:pt x="1438769" y="892125"/>
                        <a:pt x="1436599" y="887706"/>
                        <a:pt x="1438046" y="883608"/>
                      </a:cubicBezTo>
                      <a:lnTo>
                        <a:pt x="1438046" y="883608"/>
                      </a:lnTo>
                      <a:cubicBezTo>
                        <a:pt x="1439492" y="879511"/>
                        <a:pt x="1443830" y="877342"/>
                        <a:pt x="1448008" y="878707"/>
                      </a:cubicBezTo>
                      <a:lnTo>
                        <a:pt x="1448008" y="878707"/>
                      </a:lnTo>
                      <a:cubicBezTo>
                        <a:pt x="1452106" y="880154"/>
                        <a:pt x="1454275" y="884492"/>
                        <a:pt x="1452909" y="888670"/>
                      </a:cubicBezTo>
                      <a:lnTo>
                        <a:pt x="1452909" y="888670"/>
                      </a:lnTo>
                      <a:cubicBezTo>
                        <a:pt x="1451704" y="891964"/>
                        <a:pt x="1448651" y="893973"/>
                        <a:pt x="1445437" y="893973"/>
                      </a:cubicBezTo>
                      <a:lnTo>
                        <a:pt x="1445437" y="893973"/>
                      </a:lnTo>
                      <a:cubicBezTo>
                        <a:pt x="1444554" y="893973"/>
                        <a:pt x="1443669" y="893812"/>
                        <a:pt x="1442947" y="893571"/>
                      </a:cubicBezTo>
                      <a:close/>
                      <a:moveTo>
                        <a:pt x="1018978" y="881519"/>
                      </a:moveTo>
                      <a:cubicBezTo>
                        <a:pt x="1014881" y="879913"/>
                        <a:pt x="1013033" y="875333"/>
                        <a:pt x="1014560" y="871316"/>
                      </a:cubicBezTo>
                      <a:lnTo>
                        <a:pt x="1014560" y="871316"/>
                      </a:lnTo>
                      <a:cubicBezTo>
                        <a:pt x="1016166" y="867299"/>
                        <a:pt x="1020746" y="865371"/>
                        <a:pt x="1024763" y="866977"/>
                      </a:cubicBezTo>
                      <a:lnTo>
                        <a:pt x="1024763" y="866977"/>
                      </a:lnTo>
                      <a:cubicBezTo>
                        <a:pt x="1028780" y="868584"/>
                        <a:pt x="1030708" y="873084"/>
                        <a:pt x="1029182" y="877101"/>
                      </a:cubicBezTo>
                      <a:lnTo>
                        <a:pt x="1029182" y="877101"/>
                      </a:lnTo>
                      <a:cubicBezTo>
                        <a:pt x="1027896" y="880234"/>
                        <a:pt x="1025004" y="882001"/>
                        <a:pt x="1021870" y="882001"/>
                      </a:cubicBezTo>
                      <a:lnTo>
                        <a:pt x="1021870" y="882001"/>
                      </a:lnTo>
                      <a:cubicBezTo>
                        <a:pt x="1020826" y="882001"/>
                        <a:pt x="1019942" y="881841"/>
                        <a:pt x="1018978" y="881439"/>
                      </a:cubicBezTo>
                      <a:close/>
                      <a:moveTo>
                        <a:pt x="982663" y="866977"/>
                      </a:moveTo>
                      <a:cubicBezTo>
                        <a:pt x="978566" y="865371"/>
                        <a:pt x="976638" y="860871"/>
                        <a:pt x="978244" y="856774"/>
                      </a:cubicBezTo>
                      <a:lnTo>
                        <a:pt x="978244" y="856774"/>
                      </a:lnTo>
                      <a:cubicBezTo>
                        <a:pt x="979851" y="852757"/>
                        <a:pt x="984431" y="850828"/>
                        <a:pt x="988448" y="852435"/>
                      </a:cubicBezTo>
                      <a:lnTo>
                        <a:pt x="988448" y="852435"/>
                      </a:lnTo>
                      <a:cubicBezTo>
                        <a:pt x="992465" y="854042"/>
                        <a:pt x="994393" y="858542"/>
                        <a:pt x="992867" y="862639"/>
                      </a:cubicBezTo>
                      <a:lnTo>
                        <a:pt x="992867" y="862639"/>
                      </a:lnTo>
                      <a:cubicBezTo>
                        <a:pt x="991582" y="865692"/>
                        <a:pt x="988609" y="867459"/>
                        <a:pt x="985556" y="867459"/>
                      </a:cubicBezTo>
                      <a:lnTo>
                        <a:pt x="985556" y="867459"/>
                      </a:lnTo>
                      <a:cubicBezTo>
                        <a:pt x="984511" y="867459"/>
                        <a:pt x="983627" y="867299"/>
                        <a:pt x="982663" y="866897"/>
                      </a:cubicBezTo>
                      <a:close/>
                      <a:moveTo>
                        <a:pt x="1455400" y="856372"/>
                      </a:moveTo>
                      <a:cubicBezTo>
                        <a:pt x="1451222" y="855006"/>
                        <a:pt x="1448972" y="850668"/>
                        <a:pt x="1450338" y="846490"/>
                      </a:cubicBezTo>
                      <a:lnTo>
                        <a:pt x="1450338" y="846490"/>
                      </a:lnTo>
                      <a:cubicBezTo>
                        <a:pt x="1451704" y="842312"/>
                        <a:pt x="1456123" y="840143"/>
                        <a:pt x="1460220" y="841509"/>
                      </a:cubicBezTo>
                      <a:lnTo>
                        <a:pt x="1460220" y="841509"/>
                      </a:lnTo>
                      <a:cubicBezTo>
                        <a:pt x="1464398" y="842875"/>
                        <a:pt x="1466567" y="847213"/>
                        <a:pt x="1465282" y="851391"/>
                      </a:cubicBezTo>
                      <a:lnTo>
                        <a:pt x="1465282" y="851391"/>
                      </a:lnTo>
                      <a:cubicBezTo>
                        <a:pt x="1464157" y="854685"/>
                        <a:pt x="1461104" y="856774"/>
                        <a:pt x="1457729" y="856774"/>
                      </a:cubicBezTo>
                      <a:lnTo>
                        <a:pt x="1457729" y="856774"/>
                      </a:lnTo>
                      <a:cubicBezTo>
                        <a:pt x="1456926" y="856774"/>
                        <a:pt x="1456123" y="856613"/>
                        <a:pt x="1455400" y="856372"/>
                      </a:cubicBezTo>
                      <a:close/>
                      <a:moveTo>
                        <a:pt x="946268" y="852435"/>
                      </a:moveTo>
                      <a:cubicBezTo>
                        <a:pt x="942251" y="850828"/>
                        <a:pt x="940323" y="846249"/>
                        <a:pt x="941930" y="842232"/>
                      </a:cubicBezTo>
                      <a:lnTo>
                        <a:pt x="941930" y="842232"/>
                      </a:lnTo>
                      <a:cubicBezTo>
                        <a:pt x="943456" y="838134"/>
                        <a:pt x="948116" y="836206"/>
                        <a:pt x="952133" y="837813"/>
                      </a:cubicBezTo>
                      <a:lnTo>
                        <a:pt x="952133" y="837813"/>
                      </a:lnTo>
                      <a:cubicBezTo>
                        <a:pt x="956150" y="839340"/>
                        <a:pt x="958078" y="843919"/>
                        <a:pt x="956472" y="848017"/>
                      </a:cubicBezTo>
                      <a:lnTo>
                        <a:pt x="956472" y="848017"/>
                      </a:lnTo>
                      <a:cubicBezTo>
                        <a:pt x="955267" y="851070"/>
                        <a:pt x="952294" y="852917"/>
                        <a:pt x="949160" y="852917"/>
                      </a:cubicBezTo>
                      <a:lnTo>
                        <a:pt x="949160" y="852917"/>
                      </a:lnTo>
                      <a:cubicBezTo>
                        <a:pt x="948196" y="852917"/>
                        <a:pt x="947313" y="852676"/>
                        <a:pt x="946268" y="852355"/>
                      </a:cubicBezTo>
                      <a:close/>
                      <a:moveTo>
                        <a:pt x="909953" y="837893"/>
                      </a:moveTo>
                      <a:cubicBezTo>
                        <a:pt x="905936" y="836286"/>
                        <a:pt x="904008" y="831707"/>
                        <a:pt x="905615" y="827690"/>
                      </a:cubicBezTo>
                      <a:lnTo>
                        <a:pt x="905615" y="827690"/>
                      </a:lnTo>
                      <a:cubicBezTo>
                        <a:pt x="907222" y="823592"/>
                        <a:pt x="911721" y="821745"/>
                        <a:pt x="915819" y="823271"/>
                      </a:cubicBezTo>
                      <a:lnTo>
                        <a:pt x="915819" y="823271"/>
                      </a:lnTo>
                      <a:cubicBezTo>
                        <a:pt x="919836" y="824878"/>
                        <a:pt x="921764" y="829458"/>
                        <a:pt x="920157" y="833475"/>
                      </a:cubicBezTo>
                      <a:lnTo>
                        <a:pt x="920157" y="833475"/>
                      </a:lnTo>
                      <a:cubicBezTo>
                        <a:pt x="918952" y="836528"/>
                        <a:pt x="915979" y="838375"/>
                        <a:pt x="912845" y="838375"/>
                      </a:cubicBezTo>
                      <a:lnTo>
                        <a:pt x="912845" y="838375"/>
                      </a:lnTo>
                      <a:cubicBezTo>
                        <a:pt x="911881" y="838375"/>
                        <a:pt x="910917" y="838215"/>
                        <a:pt x="909953" y="837813"/>
                      </a:cubicBezTo>
                      <a:close/>
                      <a:moveTo>
                        <a:pt x="873639" y="823351"/>
                      </a:moveTo>
                      <a:cubicBezTo>
                        <a:pt x="869622" y="821745"/>
                        <a:pt x="867693" y="817165"/>
                        <a:pt x="869219" y="813148"/>
                      </a:cubicBezTo>
                      <a:lnTo>
                        <a:pt x="869219" y="813148"/>
                      </a:lnTo>
                      <a:cubicBezTo>
                        <a:pt x="870826" y="809050"/>
                        <a:pt x="875406" y="807203"/>
                        <a:pt x="879504" y="808729"/>
                      </a:cubicBezTo>
                      <a:lnTo>
                        <a:pt x="879504" y="808729"/>
                      </a:lnTo>
                      <a:cubicBezTo>
                        <a:pt x="883521" y="810336"/>
                        <a:pt x="885449" y="814915"/>
                        <a:pt x="883842" y="818932"/>
                      </a:cubicBezTo>
                      <a:lnTo>
                        <a:pt x="883842" y="818932"/>
                      </a:lnTo>
                      <a:cubicBezTo>
                        <a:pt x="882637" y="821986"/>
                        <a:pt x="879664" y="823833"/>
                        <a:pt x="876531" y="823833"/>
                      </a:cubicBezTo>
                      <a:lnTo>
                        <a:pt x="876531" y="823833"/>
                      </a:lnTo>
                      <a:cubicBezTo>
                        <a:pt x="875567" y="823833"/>
                        <a:pt x="874603" y="823673"/>
                        <a:pt x="873639" y="823271"/>
                      </a:cubicBezTo>
                      <a:close/>
                      <a:moveTo>
                        <a:pt x="1467210" y="819013"/>
                      </a:moveTo>
                      <a:cubicBezTo>
                        <a:pt x="1463032" y="817727"/>
                        <a:pt x="1460702" y="813389"/>
                        <a:pt x="1462068" y="809211"/>
                      </a:cubicBezTo>
                      <a:lnTo>
                        <a:pt x="1462068" y="809211"/>
                      </a:lnTo>
                      <a:cubicBezTo>
                        <a:pt x="1463353" y="805033"/>
                        <a:pt x="1467692" y="802784"/>
                        <a:pt x="1471789" y="804069"/>
                      </a:cubicBezTo>
                      <a:lnTo>
                        <a:pt x="1471789" y="804069"/>
                      </a:lnTo>
                      <a:cubicBezTo>
                        <a:pt x="1475967" y="805355"/>
                        <a:pt x="1478297" y="809693"/>
                        <a:pt x="1477012" y="813871"/>
                      </a:cubicBezTo>
                      <a:lnTo>
                        <a:pt x="1477012" y="813871"/>
                      </a:lnTo>
                      <a:cubicBezTo>
                        <a:pt x="1475967" y="817245"/>
                        <a:pt x="1472834" y="819415"/>
                        <a:pt x="1469460" y="819415"/>
                      </a:cubicBezTo>
                      <a:lnTo>
                        <a:pt x="1469460" y="819415"/>
                      </a:lnTo>
                      <a:cubicBezTo>
                        <a:pt x="1468736" y="819415"/>
                        <a:pt x="1468014" y="819254"/>
                        <a:pt x="1467210" y="819013"/>
                      </a:cubicBezTo>
                      <a:close/>
                      <a:moveTo>
                        <a:pt x="837243" y="808729"/>
                      </a:moveTo>
                      <a:cubicBezTo>
                        <a:pt x="833226" y="807122"/>
                        <a:pt x="831298" y="802543"/>
                        <a:pt x="832824" y="798526"/>
                      </a:cubicBezTo>
                      <a:lnTo>
                        <a:pt x="832824" y="798526"/>
                      </a:lnTo>
                      <a:cubicBezTo>
                        <a:pt x="834431" y="794508"/>
                        <a:pt x="839011" y="792580"/>
                        <a:pt x="843028" y="794107"/>
                      </a:cubicBezTo>
                      <a:lnTo>
                        <a:pt x="843028" y="794107"/>
                      </a:lnTo>
                      <a:cubicBezTo>
                        <a:pt x="847045" y="795714"/>
                        <a:pt x="848973" y="800293"/>
                        <a:pt x="847447" y="804310"/>
                      </a:cubicBezTo>
                      <a:lnTo>
                        <a:pt x="847447" y="804310"/>
                      </a:lnTo>
                      <a:cubicBezTo>
                        <a:pt x="846161" y="807363"/>
                        <a:pt x="843269" y="809211"/>
                        <a:pt x="840135" y="809211"/>
                      </a:cubicBezTo>
                      <a:lnTo>
                        <a:pt x="840135" y="809211"/>
                      </a:lnTo>
                      <a:cubicBezTo>
                        <a:pt x="839171" y="809211"/>
                        <a:pt x="838207" y="809050"/>
                        <a:pt x="837243" y="808649"/>
                      </a:cubicBezTo>
                      <a:close/>
                      <a:moveTo>
                        <a:pt x="800928" y="794187"/>
                      </a:moveTo>
                      <a:cubicBezTo>
                        <a:pt x="796831" y="792580"/>
                        <a:pt x="794983" y="788001"/>
                        <a:pt x="796509" y="783984"/>
                      </a:cubicBezTo>
                      <a:lnTo>
                        <a:pt x="796509" y="783984"/>
                      </a:lnTo>
                      <a:cubicBezTo>
                        <a:pt x="798116" y="779966"/>
                        <a:pt x="802696" y="778038"/>
                        <a:pt x="806713" y="779565"/>
                      </a:cubicBezTo>
                      <a:lnTo>
                        <a:pt x="806713" y="779565"/>
                      </a:lnTo>
                      <a:cubicBezTo>
                        <a:pt x="810730" y="781172"/>
                        <a:pt x="812658" y="785751"/>
                        <a:pt x="811132" y="789768"/>
                      </a:cubicBezTo>
                      <a:lnTo>
                        <a:pt x="811132" y="789768"/>
                      </a:lnTo>
                      <a:cubicBezTo>
                        <a:pt x="809847" y="792821"/>
                        <a:pt x="806954" y="794669"/>
                        <a:pt x="803821" y="794669"/>
                      </a:cubicBezTo>
                      <a:lnTo>
                        <a:pt x="803821" y="794669"/>
                      </a:lnTo>
                      <a:cubicBezTo>
                        <a:pt x="802856" y="794669"/>
                        <a:pt x="801892" y="794508"/>
                        <a:pt x="800928" y="794107"/>
                      </a:cubicBezTo>
                      <a:close/>
                      <a:moveTo>
                        <a:pt x="1478458" y="781493"/>
                      </a:moveTo>
                      <a:cubicBezTo>
                        <a:pt x="1474280" y="780288"/>
                        <a:pt x="1471950" y="775949"/>
                        <a:pt x="1473156" y="771771"/>
                      </a:cubicBezTo>
                      <a:lnTo>
                        <a:pt x="1473156" y="771771"/>
                      </a:lnTo>
                      <a:cubicBezTo>
                        <a:pt x="1474360" y="767594"/>
                        <a:pt x="1478699" y="765264"/>
                        <a:pt x="1482877" y="766469"/>
                      </a:cubicBezTo>
                      <a:lnTo>
                        <a:pt x="1482877" y="766469"/>
                      </a:lnTo>
                      <a:cubicBezTo>
                        <a:pt x="1487055" y="767674"/>
                        <a:pt x="1489465" y="772012"/>
                        <a:pt x="1488180" y="776190"/>
                      </a:cubicBezTo>
                      <a:lnTo>
                        <a:pt x="1488180" y="776190"/>
                      </a:lnTo>
                      <a:cubicBezTo>
                        <a:pt x="1487216" y="779645"/>
                        <a:pt x="1484082" y="781814"/>
                        <a:pt x="1480627" y="781814"/>
                      </a:cubicBezTo>
                      <a:lnTo>
                        <a:pt x="1480627" y="781814"/>
                      </a:lnTo>
                      <a:cubicBezTo>
                        <a:pt x="1479904" y="781814"/>
                        <a:pt x="1479181" y="781814"/>
                        <a:pt x="1478458" y="781493"/>
                      </a:cubicBezTo>
                      <a:close/>
                      <a:moveTo>
                        <a:pt x="764533" y="779645"/>
                      </a:moveTo>
                      <a:cubicBezTo>
                        <a:pt x="760436" y="778038"/>
                        <a:pt x="758507" y="773459"/>
                        <a:pt x="760114" y="769442"/>
                      </a:cubicBezTo>
                      <a:lnTo>
                        <a:pt x="760114" y="769442"/>
                      </a:lnTo>
                      <a:cubicBezTo>
                        <a:pt x="761641" y="765424"/>
                        <a:pt x="766300" y="763496"/>
                        <a:pt x="770318" y="765023"/>
                      </a:cubicBezTo>
                      <a:lnTo>
                        <a:pt x="770318" y="765023"/>
                      </a:lnTo>
                      <a:cubicBezTo>
                        <a:pt x="774335" y="766630"/>
                        <a:pt x="776263" y="771209"/>
                        <a:pt x="774736" y="775306"/>
                      </a:cubicBezTo>
                      <a:lnTo>
                        <a:pt x="774736" y="775306"/>
                      </a:lnTo>
                      <a:cubicBezTo>
                        <a:pt x="773451" y="778360"/>
                        <a:pt x="770478" y="780127"/>
                        <a:pt x="767425" y="780127"/>
                      </a:cubicBezTo>
                      <a:lnTo>
                        <a:pt x="767425" y="780127"/>
                      </a:lnTo>
                      <a:cubicBezTo>
                        <a:pt x="766381" y="780127"/>
                        <a:pt x="765497" y="779966"/>
                        <a:pt x="764533" y="779565"/>
                      </a:cubicBezTo>
                      <a:close/>
                      <a:moveTo>
                        <a:pt x="728138" y="765103"/>
                      </a:moveTo>
                      <a:cubicBezTo>
                        <a:pt x="724121" y="763577"/>
                        <a:pt x="722192" y="758997"/>
                        <a:pt x="723799" y="754900"/>
                      </a:cubicBezTo>
                      <a:lnTo>
                        <a:pt x="723799" y="754900"/>
                      </a:lnTo>
                      <a:cubicBezTo>
                        <a:pt x="725406" y="750882"/>
                        <a:pt x="729986" y="748954"/>
                        <a:pt x="734003" y="750561"/>
                      </a:cubicBezTo>
                      <a:lnTo>
                        <a:pt x="734003" y="750561"/>
                      </a:lnTo>
                      <a:cubicBezTo>
                        <a:pt x="738020" y="752168"/>
                        <a:pt x="739948" y="756667"/>
                        <a:pt x="738341" y="760764"/>
                      </a:cubicBezTo>
                      <a:lnTo>
                        <a:pt x="738341" y="760764"/>
                      </a:lnTo>
                      <a:cubicBezTo>
                        <a:pt x="737136" y="763818"/>
                        <a:pt x="734163" y="765665"/>
                        <a:pt x="731110" y="765665"/>
                      </a:cubicBezTo>
                      <a:lnTo>
                        <a:pt x="731110" y="765665"/>
                      </a:lnTo>
                      <a:cubicBezTo>
                        <a:pt x="730066" y="765665"/>
                        <a:pt x="729182" y="765424"/>
                        <a:pt x="728138" y="765023"/>
                      </a:cubicBezTo>
                      <a:close/>
                      <a:moveTo>
                        <a:pt x="691823" y="750561"/>
                      </a:moveTo>
                      <a:cubicBezTo>
                        <a:pt x="687806" y="748954"/>
                        <a:pt x="685877" y="744455"/>
                        <a:pt x="687484" y="740357"/>
                      </a:cubicBezTo>
                      <a:lnTo>
                        <a:pt x="687484" y="740357"/>
                      </a:lnTo>
                      <a:cubicBezTo>
                        <a:pt x="689091" y="736340"/>
                        <a:pt x="693590" y="734412"/>
                        <a:pt x="697688" y="736019"/>
                      </a:cubicBezTo>
                      <a:lnTo>
                        <a:pt x="697688" y="736019"/>
                      </a:lnTo>
                      <a:cubicBezTo>
                        <a:pt x="701705" y="737626"/>
                        <a:pt x="703633" y="742205"/>
                        <a:pt x="702026" y="746222"/>
                      </a:cubicBezTo>
                      <a:lnTo>
                        <a:pt x="702026" y="746222"/>
                      </a:lnTo>
                      <a:cubicBezTo>
                        <a:pt x="700822" y="749276"/>
                        <a:pt x="697849" y="751124"/>
                        <a:pt x="694715" y="751124"/>
                      </a:cubicBezTo>
                      <a:lnTo>
                        <a:pt x="694715" y="751124"/>
                      </a:lnTo>
                      <a:cubicBezTo>
                        <a:pt x="693751" y="751124"/>
                        <a:pt x="692787" y="750882"/>
                        <a:pt x="691823" y="750481"/>
                      </a:cubicBezTo>
                      <a:close/>
                      <a:moveTo>
                        <a:pt x="1489304" y="743892"/>
                      </a:moveTo>
                      <a:cubicBezTo>
                        <a:pt x="1485046" y="742687"/>
                        <a:pt x="1482636" y="738510"/>
                        <a:pt x="1483841" y="734251"/>
                      </a:cubicBezTo>
                      <a:lnTo>
                        <a:pt x="1483841" y="734251"/>
                      </a:lnTo>
                      <a:cubicBezTo>
                        <a:pt x="1484966" y="730074"/>
                        <a:pt x="1489224" y="727663"/>
                        <a:pt x="1493482" y="728788"/>
                      </a:cubicBezTo>
                      <a:lnTo>
                        <a:pt x="1493482" y="728788"/>
                      </a:lnTo>
                      <a:cubicBezTo>
                        <a:pt x="1497660" y="729993"/>
                        <a:pt x="1500070" y="734251"/>
                        <a:pt x="1498945" y="738429"/>
                      </a:cubicBezTo>
                      <a:lnTo>
                        <a:pt x="1498945" y="738429"/>
                      </a:lnTo>
                      <a:cubicBezTo>
                        <a:pt x="1497901" y="741964"/>
                        <a:pt x="1494768" y="744214"/>
                        <a:pt x="1491313" y="744214"/>
                      </a:cubicBezTo>
                      <a:lnTo>
                        <a:pt x="1491313" y="744214"/>
                      </a:lnTo>
                      <a:cubicBezTo>
                        <a:pt x="1490590" y="744214"/>
                        <a:pt x="1489866" y="744053"/>
                        <a:pt x="1489304" y="743892"/>
                      </a:cubicBezTo>
                      <a:close/>
                      <a:moveTo>
                        <a:pt x="655508" y="736099"/>
                      </a:moveTo>
                      <a:cubicBezTo>
                        <a:pt x="651491" y="734493"/>
                        <a:pt x="649563" y="729913"/>
                        <a:pt x="651089" y="725896"/>
                      </a:cubicBezTo>
                      <a:lnTo>
                        <a:pt x="651089" y="725896"/>
                      </a:lnTo>
                      <a:cubicBezTo>
                        <a:pt x="652696" y="721798"/>
                        <a:pt x="657275" y="719951"/>
                        <a:pt x="661293" y="721477"/>
                      </a:cubicBezTo>
                      <a:lnTo>
                        <a:pt x="661293" y="721477"/>
                      </a:lnTo>
                      <a:cubicBezTo>
                        <a:pt x="665390" y="723084"/>
                        <a:pt x="667318" y="727663"/>
                        <a:pt x="665712" y="731680"/>
                      </a:cubicBezTo>
                      <a:lnTo>
                        <a:pt x="665712" y="731680"/>
                      </a:lnTo>
                      <a:cubicBezTo>
                        <a:pt x="664426" y="734734"/>
                        <a:pt x="661534" y="736581"/>
                        <a:pt x="658400" y="736581"/>
                      </a:cubicBezTo>
                      <a:lnTo>
                        <a:pt x="658400" y="736581"/>
                      </a:lnTo>
                      <a:cubicBezTo>
                        <a:pt x="657436" y="736581"/>
                        <a:pt x="656472" y="736340"/>
                        <a:pt x="655508" y="736019"/>
                      </a:cubicBezTo>
                      <a:close/>
                      <a:moveTo>
                        <a:pt x="619193" y="721557"/>
                      </a:moveTo>
                      <a:cubicBezTo>
                        <a:pt x="615176" y="719951"/>
                        <a:pt x="613248" y="715371"/>
                        <a:pt x="614774" y="711354"/>
                      </a:cubicBezTo>
                      <a:lnTo>
                        <a:pt x="614774" y="711354"/>
                      </a:lnTo>
                      <a:cubicBezTo>
                        <a:pt x="616381" y="707337"/>
                        <a:pt x="620961" y="705409"/>
                        <a:pt x="624978" y="706935"/>
                      </a:cubicBezTo>
                      <a:lnTo>
                        <a:pt x="624978" y="706935"/>
                      </a:lnTo>
                      <a:cubicBezTo>
                        <a:pt x="628995" y="708542"/>
                        <a:pt x="630923" y="713121"/>
                        <a:pt x="629397" y="717138"/>
                      </a:cubicBezTo>
                      <a:lnTo>
                        <a:pt x="629397" y="717138"/>
                      </a:lnTo>
                      <a:cubicBezTo>
                        <a:pt x="628111" y="720192"/>
                        <a:pt x="625219" y="722039"/>
                        <a:pt x="622085" y="722039"/>
                      </a:cubicBezTo>
                      <a:lnTo>
                        <a:pt x="622085" y="722039"/>
                      </a:lnTo>
                      <a:cubicBezTo>
                        <a:pt x="621121" y="722039"/>
                        <a:pt x="620157" y="721879"/>
                        <a:pt x="619193" y="721477"/>
                      </a:cubicBezTo>
                      <a:close/>
                      <a:moveTo>
                        <a:pt x="582879" y="707015"/>
                      </a:moveTo>
                      <a:cubicBezTo>
                        <a:pt x="578781" y="705409"/>
                        <a:pt x="576933" y="700829"/>
                        <a:pt x="578459" y="696812"/>
                      </a:cubicBezTo>
                      <a:lnTo>
                        <a:pt x="578459" y="696812"/>
                      </a:lnTo>
                      <a:cubicBezTo>
                        <a:pt x="580066" y="692795"/>
                        <a:pt x="584646" y="690867"/>
                        <a:pt x="588663" y="692393"/>
                      </a:cubicBezTo>
                      <a:lnTo>
                        <a:pt x="588663" y="692393"/>
                      </a:lnTo>
                      <a:cubicBezTo>
                        <a:pt x="592680" y="694000"/>
                        <a:pt x="594608" y="698579"/>
                        <a:pt x="593082" y="702596"/>
                      </a:cubicBezTo>
                      <a:lnTo>
                        <a:pt x="593082" y="702596"/>
                      </a:lnTo>
                      <a:cubicBezTo>
                        <a:pt x="591796" y="705650"/>
                        <a:pt x="588904" y="707497"/>
                        <a:pt x="585771" y="707497"/>
                      </a:cubicBezTo>
                      <a:lnTo>
                        <a:pt x="585771" y="707497"/>
                      </a:lnTo>
                      <a:cubicBezTo>
                        <a:pt x="584807" y="707497"/>
                        <a:pt x="583843" y="707337"/>
                        <a:pt x="582879" y="706935"/>
                      </a:cubicBezTo>
                      <a:close/>
                      <a:moveTo>
                        <a:pt x="1499508" y="706132"/>
                      </a:moveTo>
                      <a:cubicBezTo>
                        <a:pt x="1495250" y="705007"/>
                        <a:pt x="1492759" y="700829"/>
                        <a:pt x="1493884" y="696571"/>
                      </a:cubicBezTo>
                      <a:lnTo>
                        <a:pt x="1493884" y="696571"/>
                      </a:lnTo>
                      <a:cubicBezTo>
                        <a:pt x="1495009" y="692393"/>
                        <a:pt x="1499267" y="689902"/>
                        <a:pt x="1503444" y="690947"/>
                      </a:cubicBezTo>
                      <a:lnTo>
                        <a:pt x="1503444" y="690947"/>
                      </a:lnTo>
                      <a:cubicBezTo>
                        <a:pt x="1507703" y="692072"/>
                        <a:pt x="1510113" y="696330"/>
                        <a:pt x="1509068" y="700507"/>
                      </a:cubicBezTo>
                      <a:lnTo>
                        <a:pt x="1509068" y="700507"/>
                      </a:lnTo>
                      <a:cubicBezTo>
                        <a:pt x="1508104" y="704043"/>
                        <a:pt x="1504891" y="706373"/>
                        <a:pt x="1501436" y="706373"/>
                      </a:cubicBezTo>
                      <a:lnTo>
                        <a:pt x="1501436" y="706373"/>
                      </a:lnTo>
                      <a:cubicBezTo>
                        <a:pt x="1500793" y="706373"/>
                        <a:pt x="1500070" y="706373"/>
                        <a:pt x="1499508" y="706132"/>
                      </a:cubicBezTo>
                      <a:close/>
                      <a:moveTo>
                        <a:pt x="546564" y="692393"/>
                      </a:moveTo>
                      <a:cubicBezTo>
                        <a:pt x="542466" y="690786"/>
                        <a:pt x="540538" y="686207"/>
                        <a:pt x="542145" y="682189"/>
                      </a:cubicBezTo>
                      <a:lnTo>
                        <a:pt x="542145" y="682189"/>
                      </a:lnTo>
                      <a:cubicBezTo>
                        <a:pt x="543751" y="678172"/>
                        <a:pt x="548331" y="676244"/>
                        <a:pt x="552348" y="677771"/>
                      </a:cubicBezTo>
                      <a:lnTo>
                        <a:pt x="552348" y="677771"/>
                      </a:lnTo>
                      <a:cubicBezTo>
                        <a:pt x="556365" y="679377"/>
                        <a:pt x="558294" y="683957"/>
                        <a:pt x="556767" y="687974"/>
                      </a:cubicBezTo>
                      <a:lnTo>
                        <a:pt x="556767" y="687974"/>
                      </a:lnTo>
                      <a:cubicBezTo>
                        <a:pt x="555481" y="691027"/>
                        <a:pt x="552509" y="692875"/>
                        <a:pt x="549456" y="692875"/>
                      </a:cubicBezTo>
                      <a:lnTo>
                        <a:pt x="549456" y="692875"/>
                      </a:lnTo>
                      <a:cubicBezTo>
                        <a:pt x="548411" y="692875"/>
                        <a:pt x="547528" y="692714"/>
                        <a:pt x="546564" y="692313"/>
                      </a:cubicBezTo>
                      <a:close/>
                      <a:moveTo>
                        <a:pt x="510168" y="677851"/>
                      </a:moveTo>
                      <a:cubicBezTo>
                        <a:pt x="506151" y="676244"/>
                        <a:pt x="504223" y="671745"/>
                        <a:pt x="505830" y="667647"/>
                      </a:cubicBezTo>
                      <a:lnTo>
                        <a:pt x="505830" y="667647"/>
                      </a:lnTo>
                      <a:cubicBezTo>
                        <a:pt x="507437" y="663630"/>
                        <a:pt x="511936" y="661702"/>
                        <a:pt x="516033" y="663309"/>
                      </a:cubicBezTo>
                      <a:lnTo>
                        <a:pt x="516033" y="663309"/>
                      </a:lnTo>
                      <a:cubicBezTo>
                        <a:pt x="520051" y="664916"/>
                        <a:pt x="521979" y="669415"/>
                        <a:pt x="520372" y="673432"/>
                      </a:cubicBezTo>
                      <a:lnTo>
                        <a:pt x="520372" y="673432"/>
                      </a:lnTo>
                      <a:cubicBezTo>
                        <a:pt x="519166" y="676566"/>
                        <a:pt x="516194" y="678333"/>
                        <a:pt x="513061" y="678333"/>
                      </a:cubicBezTo>
                      <a:lnTo>
                        <a:pt x="513061" y="678333"/>
                      </a:lnTo>
                      <a:cubicBezTo>
                        <a:pt x="512097" y="678333"/>
                        <a:pt x="511213" y="678172"/>
                        <a:pt x="510168" y="677771"/>
                      </a:cubicBezTo>
                      <a:close/>
                      <a:moveTo>
                        <a:pt x="1509229" y="668129"/>
                      </a:moveTo>
                      <a:cubicBezTo>
                        <a:pt x="1505051" y="667085"/>
                        <a:pt x="1502480" y="662907"/>
                        <a:pt x="1503525" y="658649"/>
                      </a:cubicBezTo>
                      <a:lnTo>
                        <a:pt x="1503525" y="658649"/>
                      </a:lnTo>
                      <a:cubicBezTo>
                        <a:pt x="1504569" y="654471"/>
                        <a:pt x="1508747" y="651900"/>
                        <a:pt x="1512925" y="652945"/>
                      </a:cubicBezTo>
                      <a:lnTo>
                        <a:pt x="1512925" y="652945"/>
                      </a:lnTo>
                      <a:cubicBezTo>
                        <a:pt x="1517183" y="653989"/>
                        <a:pt x="1519754" y="658167"/>
                        <a:pt x="1518710" y="662425"/>
                      </a:cubicBezTo>
                      <a:lnTo>
                        <a:pt x="1518710" y="662425"/>
                      </a:lnTo>
                      <a:cubicBezTo>
                        <a:pt x="1517826" y="665960"/>
                        <a:pt x="1514612" y="668370"/>
                        <a:pt x="1511077" y="668370"/>
                      </a:cubicBezTo>
                      <a:lnTo>
                        <a:pt x="1511077" y="668370"/>
                      </a:lnTo>
                      <a:cubicBezTo>
                        <a:pt x="1510434" y="668370"/>
                        <a:pt x="1509792" y="668370"/>
                        <a:pt x="1509229" y="668129"/>
                      </a:cubicBezTo>
                      <a:close/>
                      <a:moveTo>
                        <a:pt x="473854" y="663309"/>
                      </a:moveTo>
                      <a:cubicBezTo>
                        <a:pt x="469836" y="661702"/>
                        <a:pt x="467908" y="657203"/>
                        <a:pt x="469515" y="653105"/>
                      </a:cubicBezTo>
                      <a:lnTo>
                        <a:pt x="469515" y="653105"/>
                      </a:lnTo>
                      <a:cubicBezTo>
                        <a:pt x="471122" y="649088"/>
                        <a:pt x="475621" y="647160"/>
                        <a:pt x="479638" y="648767"/>
                      </a:cubicBezTo>
                      <a:lnTo>
                        <a:pt x="479638" y="648767"/>
                      </a:lnTo>
                      <a:cubicBezTo>
                        <a:pt x="483735" y="650374"/>
                        <a:pt x="485664" y="654873"/>
                        <a:pt x="484057" y="658970"/>
                      </a:cubicBezTo>
                      <a:lnTo>
                        <a:pt x="484057" y="658970"/>
                      </a:lnTo>
                      <a:cubicBezTo>
                        <a:pt x="482852" y="662023"/>
                        <a:pt x="479879" y="663871"/>
                        <a:pt x="476746" y="663871"/>
                      </a:cubicBezTo>
                      <a:lnTo>
                        <a:pt x="476746" y="663871"/>
                      </a:lnTo>
                      <a:cubicBezTo>
                        <a:pt x="475782" y="663871"/>
                        <a:pt x="474818" y="663630"/>
                        <a:pt x="473854" y="663229"/>
                      </a:cubicBezTo>
                      <a:close/>
                      <a:moveTo>
                        <a:pt x="437538" y="648847"/>
                      </a:moveTo>
                      <a:cubicBezTo>
                        <a:pt x="433521" y="647240"/>
                        <a:pt x="431593" y="642661"/>
                        <a:pt x="433120" y="638563"/>
                      </a:cubicBezTo>
                      <a:lnTo>
                        <a:pt x="433120" y="638563"/>
                      </a:lnTo>
                      <a:cubicBezTo>
                        <a:pt x="434727" y="634546"/>
                        <a:pt x="439306" y="632618"/>
                        <a:pt x="443323" y="634225"/>
                      </a:cubicBezTo>
                      <a:lnTo>
                        <a:pt x="443323" y="634225"/>
                      </a:lnTo>
                      <a:cubicBezTo>
                        <a:pt x="447420" y="635832"/>
                        <a:pt x="449269" y="640411"/>
                        <a:pt x="447742" y="644428"/>
                      </a:cubicBezTo>
                      <a:lnTo>
                        <a:pt x="447742" y="644428"/>
                      </a:lnTo>
                      <a:cubicBezTo>
                        <a:pt x="446456" y="647481"/>
                        <a:pt x="443564" y="649329"/>
                        <a:pt x="440431" y="649329"/>
                      </a:cubicBezTo>
                      <a:lnTo>
                        <a:pt x="440431" y="649329"/>
                      </a:lnTo>
                      <a:cubicBezTo>
                        <a:pt x="439467" y="649329"/>
                        <a:pt x="438503" y="649088"/>
                        <a:pt x="437538" y="648767"/>
                      </a:cubicBezTo>
                      <a:close/>
                      <a:moveTo>
                        <a:pt x="401223" y="634305"/>
                      </a:moveTo>
                      <a:cubicBezTo>
                        <a:pt x="397206" y="632698"/>
                        <a:pt x="395278" y="628119"/>
                        <a:pt x="396805" y="624102"/>
                      </a:cubicBezTo>
                      <a:lnTo>
                        <a:pt x="396805" y="624102"/>
                      </a:lnTo>
                      <a:cubicBezTo>
                        <a:pt x="398412" y="620004"/>
                        <a:pt x="402991" y="618076"/>
                        <a:pt x="407008" y="619683"/>
                      </a:cubicBezTo>
                      <a:lnTo>
                        <a:pt x="407008" y="619683"/>
                      </a:lnTo>
                      <a:cubicBezTo>
                        <a:pt x="411025" y="621290"/>
                        <a:pt x="412954" y="625869"/>
                        <a:pt x="411427" y="629886"/>
                      </a:cubicBezTo>
                      <a:lnTo>
                        <a:pt x="411427" y="629886"/>
                      </a:lnTo>
                      <a:cubicBezTo>
                        <a:pt x="410142" y="632939"/>
                        <a:pt x="407249" y="634787"/>
                        <a:pt x="404116" y="634787"/>
                      </a:cubicBezTo>
                      <a:lnTo>
                        <a:pt x="404116" y="634787"/>
                      </a:lnTo>
                      <a:cubicBezTo>
                        <a:pt x="403152" y="634787"/>
                        <a:pt x="402188" y="634627"/>
                        <a:pt x="401223" y="634225"/>
                      </a:cubicBezTo>
                      <a:close/>
                      <a:moveTo>
                        <a:pt x="1518308" y="630127"/>
                      </a:moveTo>
                      <a:cubicBezTo>
                        <a:pt x="1514050" y="629083"/>
                        <a:pt x="1511479" y="624985"/>
                        <a:pt x="1512443" y="620727"/>
                      </a:cubicBezTo>
                      <a:lnTo>
                        <a:pt x="1512443" y="620727"/>
                      </a:lnTo>
                      <a:cubicBezTo>
                        <a:pt x="1513407" y="616469"/>
                        <a:pt x="1517585" y="613818"/>
                        <a:pt x="1521843" y="614862"/>
                      </a:cubicBezTo>
                      <a:lnTo>
                        <a:pt x="1521843" y="614862"/>
                      </a:lnTo>
                      <a:cubicBezTo>
                        <a:pt x="1526101" y="615826"/>
                        <a:pt x="1528753" y="619924"/>
                        <a:pt x="1527708" y="624182"/>
                      </a:cubicBezTo>
                      <a:lnTo>
                        <a:pt x="1527708" y="624182"/>
                      </a:lnTo>
                      <a:cubicBezTo>
                        <a:pt x="1526905" y="627878"/>
                        <a:pt x="1523610" y="630288"/>
                        <a:pt x="1520075" y="630288"/>
                      </a:cubicBezTo>
                      <a:lnTo>
                        <a:pt x="1520075" y="630288"/>
                      </a:lnTo>
                      <a:cubicBezTo>
                        <a:pt x="1519513" y="630288"/>
                        <a:pt x="1518950" y="630288"/>
                        <a:pt x="1518308" y="630127"/>
                      </a:cubicBezTo>
                      <a:close/>
                      <a:moveTo>
                        <a:pt x="364828" y="619683"/>
                      </a:moveTo>
                      <a:cubicBezTo>
                        <a:pt x="360731" y="618076"/>
                        <a:pt x="358883" y="613497"/>
                        <a:pt x="360410" y="609479"/>
                      </a:cubicBezTo>
                      <a:lnTo>
                        <a:pt x="360410" y="609479"/>
                      </a:lnTo>
                      <a:cubicBezTo>
                        <a:pt x="362016" y="605462"/>
                        <a:pt x="366596" y="603534"/>
                        <a:pt x="370613" y="605060"/>
                      </a:cubicBezTo>
                      <a:lnTo>
                        <a:pt x="370613" y="605060"/>
                      </a:lnTo>
                      <a:cubicBezTo>
                        <a:pt x="374630" y="606667"/>
                        <a:pt x="376558" y="611247"/>
                        <a:pt x="375032" y="615264"/>
                      </a:cubicBezTo>
                      <a:lnTo>
                        <a:pt x="375032" y="615264"/>
                      </a:lnTo>
                      <a:cubicBezTo>
                        <a:pt x="373746" y="618317"/>
                        <a:pt x="370774" y="620165"/>
                        <a:pt x="367721" y="620165"/>
                      </a:cubicBezTo>
                      <a:lnTo>
                        <a:pt x="367721" y="620165"/>
                      </a:lnTo>
                      <a:cubicBezTo>
                        <a:pt x="366676" y="620165"/>
                        <a:pt x="365793" y="620004"/>
                        <a:pt x="364828" y="619602"/>
                      </a:cubicBezTo>
                      <a:close/>
                      <a:moveTo>
                        <a:pt x="328513" y="605141"/>
                      </a:moveTo>
                      <a:cubicBezTo>
                        <a:pt x="324416" y="603534"/>
                        <a:pt x="322488" y="598955"/>
                        <a:pt x="324095" y="594937"/>
                      </a:cubicBezTo>
                      <a:lnTo>
                        <a:pt x="324095" y="594937"/>
                      </a:lnTo>
                      <a:cubicBezTo>
                        <a:pt x="325701" y="590920"/>
                        <a:pt x="330201" y="588992"/>
                        <a:pt x="334298" y="590518"/>
                      </a:cubicBezTo>
                      <a:lnTo>
                        <a:pt x="334298" y="590518"/>
                      </a:lnTo>
                      <a:cubicBezTo>
                        <a:pt x="338315" y="592125"/>
                        <a:pt x="340244" y="596705"/>
                        <a:pt x="338637" y="600722"/>
                      </a:cubicBezTo>
                      <a:lnTo>
                        <a:pt x="338637" y="600722"/>
                      </a:lnTo>
                      <a:cubicBezTo>
                        <a:pt x="337431" y="603775"/>
                        <a:pt x="334459" y="605623"/>
                        <a:pt x="331406" y="605623"/>
                      </a:cubicBezTo>
                      <a:lnTo>
                        <a:pt x="331406" y="605623"/>
                      </a:lnTo>
                      <a:cubicBezTo>
                        <a:pt x="330361" y="605623"/>
                        <a:pt x="329477" y="605462"/>
                        <a:pt x="328513" y="605060"/>
                      </a:cubicBezTo>
                      <a:close/>
                      <a:moveTo>
                        <a:pt x="1526905" y="591804"/>
                      </a:moveTo>
                      <a:cubicBezTo>
                        <a:pt x="1522646" y="590920"/>
                        <a:pt x="1519915" y="586823"/>
                        <a:pt x="1520879" y="582565"/>
                      </a:cubicBezTo>
                      <a:lnTo>
                        <a:pt x="1520879" y="582565"/>
                      </a:lnTo>
                      <a:cubicBezTo>
                        <a:pt x="1521763" y="578306"/>
                        <a:pt x="1525860" y="575575"/>
                        <a:pt x="1530118" y="576539"/>
                      </a:cubicBezTo>
                      <a:lnTo>
                        <a:pt x="1530118" y="576539"/>
                      </a:lnTo>
                      <a:cubicBezTo>
                        <a:pt x="1534377" y="577423"/>
                        <a:pt x="1537108" y="581520"/>
                        <a:pt x="1536144" y="585778"/>
                      </a:cubicBezTo>
                      <a:lnTo>
                        <a:pt x="1536144" y="585778"/>
                      </a:lnTo>
                      <a:cubicBezTo>
                        <a:pt x="1535341" y="589474"/>
                        <a:pt x="1532127" y="592045"/>
                        <a:pt x="1528511" y="592045"/>
                      </a:cubicBezTo>
                      <a:lnTo>
                        <a:pt x="1528511" y="592045"/>
                      </a:lnTo>
                      <a:cubicBezTo>
                        <a:pt x="1527949" y="592045"/>
                        <a:pt x="1527387" y="592045"/>
                        <a:pt x="1526905" y="591804"/>
                      </a:cubicBezTo>
                      <a:close/>
                      <a:moveTo>
                        <a:pt x="292038" y="590518"/>
                      </a:moveTo>
                      <a:cubicBezTo>
                        <a:pt x="288021" y="588912"/>
                        <a:pt x="286093" y="584332"/>
                        <a:pt x="287699" y="580315"/>
                      </a:cubicBezTo>
                      <a:lnTo>
                        <a:pt x="287699" y="580315"/>
                      </a:lnTo>
                      <a:cubicBezTo>
                        <a:pt x="289306" y="576298"/>
                        <a:pt x="293805" y="574370"/>
                        <a:pt x="297903" y="575976"/>
                      </a:cubicBezTo>
                      <a:lnTo>
                        <a:pt x="297903" y="575976"/>
                      </a:lnTo>
                      <a:cubicBezTo>
                        <a:pt x="301920" y="577583"/>
                        <a:pt x="303848" y="582083"/>
                        <a:pt x="302241" y="586100"/>
                      </a:cubicBezTo>
                      <a:lnTo>
                        <a:pt x="302241" y="586100"/>
                      </a:lnTo>
                      <a:cubicBezTo>
                        <a:pt x="301036" y="589233"/>
                        <a:pt x="298064" y="591000"/>
                        <a:pt x="294930" y="591000"/>
                      </a:cubicBezTo>
                      <a:lnTo>
                        <a:pt x="294930" y="591000"/>
                      </a:lnTo>
                      <a:cubicBezTo>
                        <a:pt x="293966" y="591000"/>
                        <a:pt x="293002" y="590840"/>
                        <a:pt x="292038" y="590438"/>
                      </a:cubicBezTo>
                      <a:close/>
                      <a:moveTo>
                        <a:pt x="255723" y="575976"/>
                      </a:moveTo>
                      <a:cubicBezTo>
                        <a:pt x="251706" y="574370"/>
                        <a:pt x="249778" y="569870"/>
                        <a:pt x="251304" y="565773"/>
                      </a:cubicBezTo>
                      <a:lnTo>
                        <a:pt x="251304" y="565773"/>
                      </a:lnTo>
                      <a:cubicBezTo>
                        <a:pt x="252911" y="561756"/>
                        <a:pt x="257491" y="559827"/>
                        <a:pt x="261508" y="561434"/>
                      </a:cubicBezTo>
                      <a:lnTo>
                        <a:pt x="261508" y="561434"/>
                      </a:lnTo>
                      <a:cubicBezTo>
                        <a:pt x="265605" y="563041"/>
                        <a:pt x="267533" y="567541"/>
                        <a:pt x="265927" y="571638"/>
                      </a:cubicBezTo>
                      <a:lnTo>
                        <a:pt x="265927" y="571638"/>
                      </a:lnTo>
                      <a:cubicBezTo>
                        <a:pt x="264641" y="574691"/>
                        <a:pt x="261749" y="576458"/>
                        <a:pt x="258615" y="576458"/>
                      </a:cubicBezTo>
                      <a:lnTo>
                        <a:pt x="258615" y="576458"/>
                      </a:lnTo>
                      <a:cubicBezTo>
                        <a:pt x="257651" y="576458"/>
                        <a:pt x="256687" y="576298"/>
                        <a:pt x="255723" y="575896"/>
                      </a:cubicBezTo>
                      <a:close/>
                      <a:moveTo>
                        <a:pt x="219408" y="561434"/>
                      </a:moveTo>
                      <a:cubicBezTo>
                        <a:pt x="215391" y="559827"/>
                        <a:pt x="213463" y="555328"/>
                        <a:pt x="214989" y="551231"/>
                      </a:cubicBezTo>
                      <a:lnTo>
                        <a:pt x="214989" y="551231"/>
                      </a:lnTo>
                      <a:cubicBezTo>
                        <a:pt x="216596" y="547214"/>
                        <a:pt x="221176" y="545285"/>
                        <a:pt x="225193" y="546892"/>
                      </a:cubicBezTo>
                      <a:lnTo>
                        <a:pt x="225193" y="546892"/>
                      </a:lnTo>
                      <a:cubicBezTo>
                        <a:pt x="229290" y="548419"/>
                        <a:pt x="231138" y="552999"/>
                        <a:pt x="229612" y="557096"/>
                      </a:cubicBezTo>
                      <a:lnTo>
                        <a:pt x="229612" y="557096"/>
                      </a:lnTo>
                      <a:cubicBezTo>
                        <a:pt x="228326" y="560149"/>
                        <a:pt x="225434" y="561997"/>
                        <a:pt x="222300" y="561997"/>
                      </a:cubicBezTo>
                      <a:lnTo>
                        <a:pt x="222300" y="561997"/>
                      </a:lnTo>
                      <a:cubicBezTo>
                        <a:pt x="221336" y="561997"/>
                        <a:pt x="220372" y="561756"/>
                        <a:pt x="219408" y="561354"/>
                      </a:cubicBezTo>
                      <a:close/>
                      <a:moveTo>
                        <a:pt x="1534859" y="553561"/>
                      </a:moveTo>
                      <a:cubicBezTo>
                        <a:pt x="1530600" y="552677"/>
                        <a:pt x="1527788" y="548580"/>
                        <a:pt x="1528672" y="544321"/>
                      </a:cubicBezTo>
                      <a:lnTo>
                        <a:pt x="1528672" y="544321"/>
                      </a:lnTo>
                      <a:cubicBezTo>
                        <a:pt x="1529556" y="540063"/>
                        <a:pt x="1533573" y="537332"/>
                        <a:pt x="1537912" y="538135"/>
                      </a:cubicBezTo>
                      <a:lnTo>
                        <a:pt x="1537912" y="538135"/>
                      </a:lnTo>
                      <a:cubicBezTo>
                        <a:pt x="1542170" y="539019"/>
                        <a:pt x="1544901" y="543116"/>
                        <a:pt x="1544017" y="547374"/>
                      </a:cubicBezTo>
                      <a:lnTo>
                        <a:pt x="1544017" y="547374"/>
                      </a:lnTo>
                      <a:cubicBezTo>
                        <a:pt x="1543295" y="551151"/>
                        <a:pt x="1540000" y="553722"/>
                        <a:pt x="1536385" y="553722"/>
                      </a:cubicBezTo>
                      <a:lnTo>
                        <a:pt x="1536385" y="553722"/>
                      </a:lnTo>
                      <a:cubicBezTo>
                        <a:pt x="1535903" y="553722"/>
                        <a:pt x="1535341" y="553722"/>
                        <a:pt x="1534859" y="553561"/>
                      </a:cubicBezTo>
                      <a:close/>
                      <a:moveTo>
                        <a:pt x="183013" y="546892"/>
                      </a:moveTo>
                      <a:cubicBezTo>
                        <a:pt x="178996" y="545285"/>
                        <a:pt x="177067" y="540786"/>
                        <a:pt x="178594" y="536769"/>
                      </a:cubicBezTo>
                      <a:lnTo>
                        <a:pt x="178594" y="536769"/>
                      </a:lnTo>
                      <a:cubicBezTo>
                        <a:pt x="180201" y="532672"/>
                        <a:pt x="184781" y="530743"/>
                        <a:pt x="188798" y="532350"/>
                      </a:cubicBezTo>
                      <a:lnTo>
                        <a:pt x="188798" y="532350"/>
                      </a:lnTo>
                      <a:cubicBezTo>
                        <a:pt x="192815" y="533957"/>
                        <a:pt x="194743" y="538537"/>
                        <a:pt x="193216" y="542554"/>
                      </a:cubicBezTo>
                      <a:lnTo>
                        <a:pt x="193216" y="542554"/>
                      </a:lnTo>
                      <a:cubicBezTo>
                        <a:pt x="191931" y="545607"/>
                        <a:pt x="189039" y="547455"/>
                        <a:pt x="185905" y="547455"/>
                      </a:cubicBezTo>
                      <a:lnTo>
                        <a:pt x="185905" y="547455"/>
                      </a:lnTo>
                      <a:cubicBezTo>
                        <a:pt x="184941" y="547455"/>
                        <a:pt x="183977" y="547214"/>
                        <a:pt x="183013" y="546812"/>
                      </a:cubicBezTo>
                      <a:close/>
                      <a:moveTo>
                        <a:pt x="146698" y="532431"/>
                      </a:moveTo>
                      <a:cubicBezTo>
                        <a:pt x="142601" y="530824"/>
                        <a:pt x="140672" y="526244"/>
                        <a:pt x="142279" y="522227"/>
                      </a:cubicBezTo>
                      <a:lnTo>
                        <a:pt x="142279" y="522227"/>
                      </a:lnTo>
                      <a:cubicBezTo>
                        <a:pt x="143806" y="518130"/>
                        <a:pt x="148465" y="516282"/>
                        <a:pt x="152483" y="517808"/>
                      </a:cubicBezTo>
                      <a:lnTo>
                        <a:pt x="152483" y="517808"/>
                      </a:lnTo>
                      <a:cubicBezTo>
                        <a:pt x="156500" y="519415"/>
                        <a:pt x="158428" y="523995"/>
                        <a:pt x="156902" y="528012"/>
                      </a:cubicBezTo>
                      <a:lnTo>
                        <a:pt x="156902" y="528012"/>
                      </a:lnTo>
                      <a:cubicBezTo>
                        <a:pt x="155616" y="531065"/>
                        <a:pt x="152643" y="532913"/>
                        <a:pt x="149590" y="532913"/>
                      </a:cubicBezTo>
                      <a:lnTo>
                        <a:pt x="149590" y="532913"/>
                      </a:lnTo>
                      <a:cubicBezTo>
                        <a:pt x="148546" y="532913"/>
                        <a:pt x="147662" y="532752"/>
                        <a:pt x="146698" y="532350"/>
                      </a:cubicBezTo>
                      <a:close/>
                      <a:moveTo>
                        <a:pt x="110303" y="517889"/>
                      </a:moveTo>
                      <a:cubicBezTo>
                        <a:pt x="106286" y="516282"/>
                        <a:pt x="104357" y="511702"/>
                        <a:pt x="105964" y="507685"/>
                      </a:cubicBezTo>
                      <a:lnTo>
                        <a:pt x="105964" y="507685"/>
                      </a:lnTo>
                      <a:cubicBezTo>
                        <a:pt x="107571" y="503668"/>
                        <a:pt x="112070" y="501740"/>
                        <a:pt x="116168" y="503266"/>
                      </a:cubicBezTo>
                      <a:lnTo>
                        <a:pt x="116168" y="503266"/>
                      </a:lnTo>
                      <a:cubicBezTo>
                        <a:pt x="120185" y="504873"/>
                        <a:pt x="122113" y="509453"/>
                        <a:pt x="120506" y="513470"/>
                      </a:cubicBezTo>
                      <a:lnTo>
                        <a:pt x="120506" y="513470"/>
                      </a:lnTo>
                      <a:cubicBezTo>
                        <a:pt x="119301" y="516523"/>
                        <a:pt x="116328" y="518371"/>
                        <a:pt x="113276" y="518371"/>
                      </a:cubicBezTo>
                      <a:lnTo>
                        <a:pt x="113276" y="518371"/>
                      </a:lnTo>
                      <a:cubicBezTo>
                        <a:pt x="112231" y="518371"/>
                        <a:pt x="111347" y="518210"/>
                        <a:pt x="110303" y="517808"/>
                      </a:cubicBezTo>
                      <a:close/>
                      <a:moveTo>
                        <a:pt x="1542330" y="515077"/>
                      </a:moveTo>
                      <a:cubicBezTo>
                        <a:pt x="1538072" y="514273"/>
                        <a:pt x="1535180" y="510256"/>
                        <a:pt x="1536064" y="505998"/>
                      </a:cubicBezTo>
                      <a:lnTo>
                        <a:pt x="1536064" y="505998"/>
                      </a:lnTo>
                      <a:cubicBezTo>
                        <a:pt x="1536787" y="501740"/>
                        <a:pt x="1540884" y="498928"/>
                        <a:pt x="1545142" y="499731"/>
                      </a:cubicBezTo>
                      <a:lnTo>
                        <a:pt x="1545142" y="499731"/>
                      </a:lnTo>
                      <a:cubicBezTo>
                        <a:pt x="1549401" y="500535"/>
                        <a:pt x="1552212" y="504552"/>
                        <a:pt x="1551409" y="508810"/>
                      </a:cubicBezTo>
                      <a:lnTo>
                        <a:pt x="1551409" y="508810"/>
                      </a:lnTo>
                      <a:cubicBezTo>
                        <a:pt x="1550686" y="512586"/>
                        <a:pt x="1547392" y="515237"/>
                        <a:pt x="1543696" y="515237"/>
                      </a:cubicBezTo>
                      <a:lnTo>
                        <a:pt x="1543696" y="515237"/>
                      </a:lnTo>
                      <a:cubicBezTo>
                        <a:pt x="1543214" y="515237"/>
                        <a:pt x="1542732" y="515237"/>
                        <a:pt x="1542250" y="515077"/>
                      </a:cubicBezTo>
                      <a:close/>
                      <a:moveTo>
                        <a:pt x="73988" y="503347"/>
                      </a:moveTo>
                      <a:cubicBezTo>
                        <a:pt x="69971" y="501740"/>
                        <a:pt x="68043" y="497160"/>
                        <a:pt x="69649" y="493143"/>
                      </a:cubicBezTo>
                      <a:lnTo>
                        <a:pt x="69649" y="493143"/>
                      </a:lnTo>
                      <a:cubicBezTo>
                        <a:pt x="71256" y="489126"/>
                        <a:pt x="75755" y="487198"/>
                        <a:pt x="79853" y="488724"/>
                      </a:cubicBezTo>
                      <a:lnTo>
                        <a:pt x="79853" y="488724"/>
                      </a:lnTo>
                      <a:cubicBezTo>
                        <a:pt x="83870" y="490331"/>
                        <a:pt x="85798" y="494911"/>
                        <a:pt x="84191" y="498928"/>
                      </a:cubicBezTo>
                      <a:lnTo>
                        <a:pt x="84191" y="498928"/>
                      </a:lnTo>
                      <a:cubicBezTo>
                        <a:pt x="82986" y="501981"/>
                        <a:pt x="80014" y="503829"/>
                        <a:pt x="76961" y="503829"/>
                      </a:cubicBezTo>
                      <a:lnTo>
                        <a:pt x="76961" y="503829"/>
                      </a:lnTo>
                      <a:cubicBezTo>
                        <a:pt x="75916" y="503829"/>
                        <a:pt x="75032" y="503668"/>
                        <a:pt x="73988" y="503266"/>
                      </a:cubicBezTo>
                      <a:close/>
                      <a:moveTo>
                        <a:pt x="37673" y="488805"/>
                      </a:moveTo>
                      <a:cubicBezTo>
                        <a:pt x="33656" y="487198"/>
                        <a:pt x="31728" y="482618"/>
                        <a:pt x="33254" y="478601"/>
                      </a:cubicBezTo>
                      <a:lnTo>
                        <a:pt x="33254" y="478601"/>
                      </a:lnTo>
                      <a:cubicBezTo>
                        <a:pt x="34861" y="474584"/>
                        <a:pt x="39441" y="472656"/>
                        <a:pt x="43458" y="474182"/>
                      </a:cubicBezTo>
                      <a:lnTo>
                        <a:pt x="43458" y="474182"/>
                      </a:lnTo>
                      <a:cubicBezTo>
                        <a:pt x="47555" y="475789"/>
                        <a:pt x="49484" y="480369"/>
                        <a:pt x="47877" y="484466"/>
                      </a:cubicBezTo>
                      <a:lnTo>
                        <a:pt x="47877" y="484466"/>
                      </a:lnTo>
                      <a:cubicBezTo>
                        <a:pt x="46671" y="487519"/>
                        <a:pt x="43699" y="489287"/>
                        <a:pt x="40565" y="489287"/>
                      </a:cubicBezTo>
                      <a:lnTo>
                        <a:pt x="40565" y="489287"/>
                      </a:lnTo>
                      <a:cubicBezTo>
                        <a:pt x="39601" y="489287"/>
                        <a:pt x="38637" y="489126"/>
                        <a:pt x="37673" y="488724"/>
                      </a:cubicBezTo>
                      <a:close/>
                      <a:moveTo>
                        <a:pt x="1549240" y="476593"/>
                      </a:moveTo>
                      <a:cubicBezTo>
                        <a:pt x="1544982" y="475789"/>
                        <a:pt x="1542089" y="471852"/>
                        <a:pt x="1542812" y="467594"/>
                      </a:cubicBezTo>
                      <a:lnTo>
                        <a:pt x="1542812" y="467594"/>
                      </a:lnTo>
                      <a:cubicBezTo>
                        <a:pt x="1543535" y="463256"/>
                        <a:pt x="1547552" y="460363"/>
                        <a:pt x="1551811" y="461167"/>
                      </a:cubicBezTo>
                      <a:lnTo>
                        <a:pt x="1551811" y="461167"/>
                      </a:lnTo>
                      <a:cubicBezTo>
                        <a:pt x="1556149" y="461890"/>
                        <a:pt x="1558961" y="465907"/>
                        <a:pt x="1558238" y="470165"/>
                      </a:cubicBezTo>
                      <a:lnTo>
                        <a:pt x="1558238" y="470165"/>
                      </a:lnTo>
                      <a:cubicBezTo>
                        <a:pt x="1557595" y="474022"/>
                        <a:pt x="1554221" y="476673"/>
                        <a:pt x="1550526" y="476673"/>
                      </a:cubicBezTo>
                      <a:lnTo>
                        <a:pt x="1550526" y="476673"/>
                      </a:lnTo>
                      <a:cubicBezTo>
                        <a:pt x="1550043" y="476673"/>
                        <a:pt x="1549561" y="476673"/>
                        <a:pt x="1549159" y="476673"/>
                      </a:cubicBezTo>
                      <a:close/>
                      <a:moveTo>
                        <a:pt x="4974" y="472736"/>
                      </a:moveTo>
                      <a:cubicBezTo>
                        <a:pt x="956" y="471129"/>
                        <a:pt x="-1052" y="466550"/>
                        <a:pt x="555" y="462533"/>
                      </a:cubicBezTo>
                      <a:lnTo>
                        <a:pt x="555" y="462533"/>
                      </a:lnTo>
                      <a:cubicBezTo>
                        <a:pt x="2162" y="458435"/>
                        <a:pt x="6661" y="456507"/>
                        <a:pt x="10678" y="458114"/>
                      </a:cubicBezTo>
                      <a:lnTo>
                        <a:pt x="10678" y="458114"/>
                      </a:lnTo>
                      <a:cubicBezTo>
                        <a:pt x="14775" y="459721"/>
                        <a:pt x="16704" y="464220"/>
                        <a:pt x="15177" y="468237"/>
                      </a:cubicBezTo>
                      <a:lnTo>
                        <a:pt x="15177" y="468237"/>
                      </a:lnTo>
                      <a:cubicBezTo>
                        <a:pt x="13892" y="471370"/>
                        <a:pt x="10919" y="473138"/>
                        <a:pt x="7866" y="473138"/>
                      </a:cubicBezTo>
                      <a:lnTo>
                        <a:pt x="7866" y="473138"/>
                      </a:lnTo>
                      <a:cubicBezTo>
                        <a:pt x="6822" y="473138"/>
                        <a:pt x="5938" y="472977"/>
                        <a:pt x="4974" y="472656"/>
                      </a:cubicBezTo>
                      <a:close/>
                      <a:moveTo>
                        <a:pt x="1555587" y="437867"/>
                      </a:moveTo>
                      <a:cubicBezTo>
                        <a:pt x="1551248" y="437225"/>
                        <a:pt x="1548356" y="433208"/>
                        <a:pt x="1548999" y="428949"/>
                      </a:cubicBezTo>
                      <a:lnTo>
                        <a:pt x="1548999" y="428949"/>
                      </a:lnTo>
                      <a:cubicBezTo>
                        <a:pt x="1549722" y="424611"/>
                        <a:pt x="1553659" y="421719"/>
                        <a:pt x="1557917" y="422361"/>
                      </a:cubicBezTo>
                      <a:lnTo>
                        <a:pt x="1557917" y="422361"/>
                      </a:lnTo>
                      <a:cubicBezTo>
                        <a:pt x="1562255" y="423084"/>
                        <a:pt x="1565148" y="427101"/>
                        <a:pt x="1564505" y="431279"/>
                      </a:cubicBezTo>
                      <a:lnTo>
                        <a:pt x="1564505" y="431279"/>
                      </a:lnTo>
                      <a:cubicBezTo>
                        <a:pt x="1563862" y="435216"/>
                        <a:pt x="1560568" y="437948"/>
                        <a:pt x="1556712" y="437948"/>
                      </a:cubicBezTo>
                      <a:lnTo>
                        <a:pt x="1556712" y="437948"/>
                      </a:lnTo>
                      <a:cubicBezTo>
                        <a:pt x="1556712" y="437948"/>
                        <a:pt x="1555908" y="437948"/>
                        <a:pt x="1555507" y="437948"/>
                      </a:cubicBezTo>
                      <a:close/>
                      <a:moveTo>
                        <a:pt x="19034" y="436180"/>
                      </a:moveTo>
                      <a:cubicBezTo>
                        <a:pt x="14936" y="434654"/>
                        <a:pt x="12847" y="430235"/>
                        <a:pt x="14293" y="426137"/>
                      </a:cubicBezTo>
                      <a:lnTo>
                        <a:pt x="14293" y="426137"/>
                      </a:lnTo>
                      <a:cubicBezTo>
                        <a:pt x="15740" y="422040"/>
                        <a:pt x="20239" y="419951"/>
                        <a:pt x="24336" y="421478"/>
                      </a:cubicBezTo>
                      <a:lnTo>
                        <a:pt x="24336" y="421478"/>
                      </a:lnTo>
                      <a:cubicBezTo>
                        <a:pt x="28434" y="422924"/>
                        <a:pt x="30523" y="427343"/>
                        <a:pt x="28996" y="431520"/>
                      </a:cubicBezTo>
                      <a:lnTo>
                        <a:pt x="28996" y="431520"/>
                      </a:lnTo>
                      <a:cubicBezTo>
                        <a:pt x="27791" y="434654"/>
                        <a:pt x="24818" y="436662"/>
                        <a:pt x="21605" y="436662"/>
                      </a:cubicBezTo>
                      <a:lnTo>
                        <a:pt x="21605" y="436662"/>
                      </a:lnTo>
                      <a:cubicBezTo>
                        <a:pt x="20721" y="436662"/>
                        <a:pt x="19837" y="436502"/>
                        <a:pt x="18953" y="436180"/>
                      </a:cubicBezTo>
                      <a:close/>
                      <a:moveTo>
                        <a:pt x="31888" y="399223"/>
                      </a:moveTo>
                      <a:cubicBezTo>
                        <a:pt x="27791" y="397857"/>
                        <a:pt x="25541" y="393438"/>
                        <a:pt x="26907" y="389341"/>
                      </a:cubicBezTo>
                      <a:lnTo>
                        <a:pt x="26907" y="389341"/>
                      </a:lnTo>
                      <a:cubicBezTo>
                        <a:pt x="28273" y="385163"/>
                        <a:pt x="32612" y="382913"/>
                        <a:pt x="36709" y="384279"/>
                      </a:cubicBezTo>
                      <a:lnTo>
                        <a:pt x="36709" y="384279"/>
                      </a:lnTo>
                      <a:cubicBezTo>
                        <a:pt x="40887" y="385645"/>
                        <a:pt x="43136" y="390064"/>
                        <a:pt x="41770" y="394161"/>
                      </a:cubicBezTo>
                      <a:lnTo>
                        <a:pt x="41770" y="394161"/>
                      </a:lnTo>
                      <a:cubicBezTo>
                        <a:pt x="40646" y="397535"/>
                        <a:pt x="37593" y="399544"/>
                        <a:pt x="34299" y="399544"/>
                      </a:cubicBezTo>
                      <a:lnTo>
                        <a:pt x="34299" y="399544"/>
                      </a:lnTo>
                      <a:cubicBezTo>
                        <a:pt x="33495" y="399544"/>
                        <a:pt x="32692" y="399544"/>
                        <a:pt x="31888" y="399223"/>
                      </a:cubicBezTo>
                      <a:close/>
                      <a:moveTo>
                        <a:pt x="1561291" y="399223"/>
                      </a:moveTo>
                      <a:cubicBezTo>
                        <a:pt x="1557033" y="398580"/>
                        <a:pt x="1554060" y="394643"/>
                        <a:pt x="1554623" y="390385"/>
                      </a:cubicBezTo>
                      <a:lnTo>
                        <a:pt x="1554623" y="390385"/>
                      </a:lnTo>
                      <a:cubicBezTo>
                        <a:pt x="1555266" y="386047"/>
                        <a:pt x="1559202" y="383074"/>
                        <a:pt x="1563461" y="383717"/>
                      </a:cubicBezTo>
                      <a:lnTo>
                        <a:pt x="1563461" y="383717"/>
                      </a:lnTo>
                      <a:cubicBezTo>
                        <a:pt x="1567799" y="384279"/>
                        <a:pt x="1570772" y="388296"/>
                        <a:pt x="1570129" y="392554"/>
                      </a:cubicBezTo>
                      <a:lnTo>
                        <a:pt x="1570129" y="392554"/>
                      </a:lnTo>
                      <a:cubicBezTo>
                        <a:pt x="1569567" y="396491"/>
                        <a:pt x="1566192" y="399303"/>
                        <a:pt x="1562416" y="399303"/>
                      </a:cubicBezTo>
                      <a:lnTo>
                        <a:pt x="1562416" y="399303"/>
                      </a:lnTo>
                      <a:cubicBezTo>
                        <a:pt x="1562416" y="399303"/>
                        <a:pt x="1561693" y="399303"/>
                        <a:pt x="1561291" y="399303"/>
                      </a:cubicBezTo>
                      <a:close/>
                      <a:moveTo>
                        <a:pt x="43538" y="361863"/>
                      </a:moveTo>
                      <a:cubicBezTo>
                        <a:pt x="39360" y="360658"/>
                        <a:pt x="36950" y="356400"/>
                        <a:pt x="38235" y="352222"/>
                      </a:cubicBezTo>
                      <a:lnTo>
                        <a:pt x="38235" y="352222"/>
                      </a:lnTo>
                      <a:cubicBezTo>
                        <a:pt x="39441" y="348044"/>
                        <a:pt x="43699" y="345634"/>
                        <a:pt x="47877" y="346839"/>
                      </a:cubicBezTo>
                      <a:lnTo>
                        <a:pt x="47877" y="346839"/>
                      </a:lnTo>
                      <a:cubicBezTo>
                        <a:pt x="52054" y="348125"/>
                        <a:pt x="54465" y="352383"/>
                        <a:pt x="53260" y="356561"/>
                      </a:cubicBezTo>
                      <a:lnTo>
                        <a:pt x="53260" y="356561"/>
                      </a:lnTo>
                      <a:cubicBezTo>
                        <a:pt x="52215" y="360015"/>
                        <a:pt x="49082" y="362185"/>
                        <a:pt x="45707" y="362185"/>
                      </a:cubicBezTo>
                      <a:lnTo>
                        <a:pt x="45707" y="362185"/>
                      </a:lnTo>
                      <a:cubicBezTo>
                        <a:pt x="44984" y="362185"/>
                        <a:pt x="44181" y="362104"/>
                        <a:pt x="43538" y="361863"/>
                      </a:cubicBezTo>
                      <a:close/>
                      <a:moveTo>
                        <a:pt x="1566594" y="360337"/>
                      </a:moveTo>
                      <a:cubicBezTo>
                        <a:pt x="1562255" y="359774"/>
                        <a:pt x="1559202" y="355838"/>
                        <a:pt x="1559765" y="351660"/>
                      </a:cubicBezTo>
                      <a:lnTo>
                        <a:pt x="1559765" y="351660"/>
                      </a:lnTo>
                      <a:cubicBezTo>
                        <a:pt x="1560327" y="347321"/>
                        <a:pt x="1564264" y="344268"/>
                        <a:pt x="1568522" y="344831"/>
                      </a:cubicBezTo>
                      <a:lnTo>
                        <a:pt x="1568522" y="344831"/>
                      </a:lnTo>
                      <a:cubicBezTo>
                        <a:pt x="1572861" y="345393"/>
                        <a:pt x="1575833" y="349249"/>
                        <a:pt x="1575351" y="353508"/>
                      </a:cubicBezTo>
                      <a:lnTo>
                        <a:pt x="1575351" y="353508"/>
                      </a:lnTo>
                      <a:cubicBezTo>
                        <a:pt x="1574789" y="357525"/>
                        <a:pt x="1571414" y="360417"/>
                        <a:pt x="1567558" y="360417"/>
                      </a:cubicBezTo>
                      <a:lnTo>
                        <a:pt x="1567558" y="360417"/>
                      </a:lnTo>
                      <a:cubicBezTo>
                        <a:pt x="1567558" y="360417"/>
                        <a:pt x="1566835" y="360417"/>
                        <a:pt x="1566514" y="360417"/>
                      </a:cubicBezTo>
                      <a:close/>
                      <a:moveTo>
                        <a:pt x="54063" y="324183"/>
                      </a:moveTo>
                      <a:cubicBezTo>
                        <a:pt x="49805" y="323058"/>
                        <a:pt x="47314" y="318880"/>
                        <a:pt x="48359" y="314622"/>
                      </a:cubicBezTo>
                      <a:lnTo>
                        <a:pt x="48359" y="314622"/>
                      </a:lnTo>
                      <a:cubicBezTo>
                        <a:pt x="49484" y="310444"/>
                        <a:pt x="53661" y="307873"/>
                        <a:pt x="57919" y="308998"/>
                      </a:cubicBezTo>
                      <a:lnTo>
                        <a:pt x="57919" y="308998"/>
                      </a:lnTo>
                      <a:cubicBezTo>
                        <a:pt x="62097" y="310042"/>
                        <a:pt x="64668" y="314300"/>
                        <a:pt x="63543" y="318559"/>
                      </a:cubicBezTo>
                      <a:lnTo>
                        <a:pt x="63543" y="318559"/>
                      </a:lnTo>
                      <a:cubicBezTo>
                        <a:pt x="62660" y="322094"/>
                        <a:pt x="59446" y="324424"/>
                        <a:pt x="55911" y="324424"/>
                      </a:cubicBezTo>
                      <a:lnTo>
                        <a:pt x="55911" y="324424"/>
                      </a:lnTo>
                      <a:cubicBezTo>
                        <a:pt x="55268" y="324424"/>
                        <a:pt x="54625" y="324424"/>
                        <a:pt x="54063" y="324183"/>
                      </a:cubicBezTo>
                      <a:close/>
                      <a:moveTo>
                        <a:pt x="1571254" y="321451"/>
                      </a:moveTo>
                      <a:cubicBezTo>
                        <a:pt x="1566915" y="320969"/>
                        <a:pt x="1563782" y="317112"/>
                        <a:pt x="1564264" y="312854"/>
                      </a:cubicBezTo>
                      <a:lnTo>
                        <a:pt x="1564264" y="312854"/>
                      </a:lnTo>
                      <a:cubicBezTo>
                        <a:pt x="1564746" y="308516"/>
                        <a:pt x="1568603" y="305382"/>
                        <a:pt x="1572861" y="305864"/>
                      </a:cubicBezTo>
                      <a:lnTo>
                        <a:pt x="1572861" y="305864"/>
                      </a:lnTo>
                      <a:cubicBezTo>
                        <a:pt x="1577199" y="306347"/>
                        <a:pt x="1580332" y="310283"/>
                        <a:pt x="1579850" y="314541"/>
                      </a:cubicBezTo>
                      <a:lnTo>
                        <a:pt x="1579850" y="314541"/>
                      </a:lnTo>
                      <a:cubicBezTo>
                        <a:pt x="1579368" y="318559"/>
                        <a:pt x="1575994" y="321531"/>
                        <a:pt x="1572057" y="321531"/>
                      </a:cubicBezTo>
                      <a:lnTo>
                        <a:pt x="1572057" y="321531"/>
                      </a:lnTo>
                      <a:cubicBezTo>
                        <a:pt x="1572057" y="321531"/>
                        <a:pt x="1571414" y="321531"/>
                        <a:pt x="1571173" y="321531"/>
                      </a:cubicBezTo>
                      <a:close/>
                      <a:moveTo>
                        <a:pt x="63302" y="286100"/>
                      </a:moveTo>
                      <a:cubicBezTo>
                        <a:pt x="59044" y="285136"/>
                        <a:pt x="56393" y="281039"/>
                        <a:pt x="57357" y="276780"/>
                      </a:cubicBezTo>
                      <a:lnTo>
                        <a:pt x="57357" y="276780"/>
                      </a:lnTo>
                      <a:cubicBezTo>
                        <a:pt x="58241" y="272522"/>
                        <a:pt x="62419" y="269871"/>
                        <a:pt x="66677" y="270835"/>
                      </a:cubicBezTo>
                      <a:lnTo>
                        <a:pt x="66677" y="270835"/>
                      </a:lnTo>
                      <a:cubicBezTo>
                        <a:pt x="70935" y="271799"/>
                        <a:pt x="73586" y="275897"/>
                        <a:pt x="72622" y="280155"/>
                      </a:cubicBezTo>
                      <a:lnTo>
                        <a:pt x="72622" y="280155"/>
                      </a:lnTo>
                      <a:cubicBezTo>
                        <a:pt x="71819" y="283770"/>
                        <a:pt x="68525" y="286261"/>
                        <a:pt x="64909" y="286261"/>
                      </a:cubicBezTo>
                      <a:lnTo>
                        <a:pt x="64909" y="286261"/>
                      </a:lnTo>
                      <a:cubicBezTo>
                        <a:pt x="64347" y="286261"/>
                        <a:pt x="63785" y="286261"/>
                        <a:pt x="63302" y="286100"/>
                      </a:cubicBezTo>
                      <a:close/>
                      <a:moveTo>
                        <a:pt x="1575351" y="282485"/>
                      </a:moveTo>
                      <a:cubicBezTo>
                        <a:pt x="1571013" y="282003"/>
                        <a:pt x="1567879" y="278227"/>
                        <a:pt x="1568281" y="273968"/>
                      </a:cubicBezTo>
                      <a:lnTo>
                        <a:pt x="1568281" y="273968"/>
                      </a:lnTo>
                      <a:cubicBezTo>
                        <a:pt x="1568683" y="269630"/>
                        <a:pt x="1572539" y="266416"/>
                        <a:pt x="1576797" y="266898"/>
                      </a:cubicBezTo>
                      <a:lnTo>
                        <a:pt x="1576797" y="266898"/>
                      </a:lnTo>
                      <a:cubicBezTo>
                        <a:pt x="1581136" y="267300"/>
                        <a:pt x="1584269" y="271156"/>
                        <a:pt x="1583867" y="275415"/>
                      </a:cubicBezTo>
                      <a:lnTo>
                        <a:pt x="1583867" y="275415"/>
                      </a:lnTo>
                      <a:cubicBezTo>
                        <a:pt x="1583466" y="279432"/>
                        <a:pt x="1580011" y="282485"/>
                        <a:pt x="1576074" y="282485"/>
                      </a:cubicBezTo>
                      <a:lnTo>
                        <a:pt x="1575351" y="282485"/>
                      </a:lnTo>
                      <a:close/>
                      <a:moveTo>
                        <a:pt x="71256" y="247777"/>
                      </a:moveTo>
                      <a:cubicBezTo>
                        <a:pt x="66998" y="246973"/>
                        <a:pt x="64186" y="242956"/>
                        <a:pt x="64990" y="238618"/>
                      </a:cubicBezTo>
                      <a:lnTo>
                        <a:pt x="64990" y="238618"/>
                      </a:lnTo>
                      <a:cubicBezTo>
                        <a:pt x="65793" y="234360"/>
                        <a:pt x="69810" y="231548"/>
                        <a:pt x="74149" y="232351"/>
                      </a:cubicBezTo>
                      <a:lnTo>
                        <a:pt x="74149" y="232351"/>
                      </a:lnTo>
                      <a:cubicBezTo>
                        <a:pt x="78407" y="233154"/>
                        <a:pt x="81219" y="237172"/>
                        <a:pt x="80415" y="241510"/>
                      </a:cubicBezTo>
                      <a:lnTo>
                        <a:pt x="80415" y="241510"/>
                      </a:lnTo>
                      <a:cubicBezTo>
                        <a:pt x="79692" y="245286"/>
                        <a:pt x="76398" y="247938"/>
                        <a:pt x="72702" y="247938"/>
                      </a:cubicBezTo>
                      <a:lnTo>
                        <a:pt x="72702" y="247938"/>
                      </a:lnTo>
                      <a:cubicBezTo>
                        <a:pt x="72140" y="247938"/>
                        <a:pt x="71658" y="247857"/>
                        <a:pt x="71256" y="247777"/>
                      </a:cubicBezTo>
                      <a:close/>
                      <a:moveTo>
                        <a:pt x="1578886" y="243358"/>
                      </a:moveTo>
                      <a:cubicBezTo>
                        <a:pt x="1574548" y="243036"/>
                        <a:pt x="1571334" y="239180"/>
                        <a:pt x="1571736" y="234922"/>
                      </a:cubicBezTo>
                      <a:lnTo>
                        <a:pt x="1571736" y="234922"/>
                      </a:lnTo>
                      <a:cubicBezTo>
                        <a:pt x="1572137" y="230664"/>
                        <a:pt x="1575914" y="227370"/>
                        <a:pt x="1580172" y="227771"/>
                      </a:cubicBezTo>
                      <a:lnTo>
                        <a:pt x="1580172" y="227771"/>
                      </a:lnTo>
                      <a:cubicBezTo>
                        <a:pt x="1584510" y="228093"/>
                        <a:pt x="1587724" y="231949"/>
                        <a:pt x="1587403" y="236207"/>
                      </a:cubicBezTo>
                      <a:lnTo>
                        <a:pt x="1587403" y="236207"/>
                      </a:lnTo>
                      <a:cubicBezTo>
                        <a:pt x="1587081" y="240305"/>
                        <a:pt x="1583627" y="243438"/>
                        <a:pt x="1579610" y="243438"/>
                      </a:cubicBezTo>
                      <a:lnTo>
                        <a:pt x="1579610" y="243438"/>
                      </a:lnTo>
                      <a:cubicBezTo>
                        <a:pt x="1579610" y="243438"/>
                        <a:pt x="1579207" y="243438"/>
                        <a:pt x="1578967" y="243438"/>
                      </a:cubicBezTo>
                      <a:close/>
                      <a:moveTo>
                        <a:pt x="78085" y="209212"/>
                      </a:moveTo>
                      <a:cubicBezTo>
                        <a:pt x="73747" y="208489"/>
                        <a:pt x="70854" y="204553"/>
                        <a:pt x="71497" y="200294"/>
                      </a:cubicBezTo>
                      <a:lnTo>
                        <a:pt x="71497" y="200294"/>
                      </a:lnTo>
                      <a:cubicBezTo>
                        <a:pt x="72140" y="195956"/>
                        <a:pt x="76238" y="193063"/>
                        <a:pt x="80415" y="193706"/>
                      </a:cubicBezTo>
                      <a:lnTo>
                        <a:pt x="80415" y="193706"/>
                      </a:lnTo>
                      <a:cubicBezTo>
                        <a:pt x="84754" y="194349"/>
                        <a:pt x="87646" y="198286"/>
                        <a:pt x="87003" y="202624"/>
                      </a:cubicBezTo>
                      <a:lnTo>
                        <a:pt x="87003" y="202624"/>
                      </a:lnTo>
                      <a:cubicBezTo>
                        <a:pt x="86361" y="206481"/>
                        <a:pt x="83067" y="209293"/>
                        <a:pt x="79210" y="209293"/>
                      </a:cubicBezTo>
                      <a:lnTo>
                        <a:pt x="79210" y="209293"/>
                      </a:lnTo>
                      <a:cubicBezTo>
                        <a:pt x="79210" y="209293"/>
                        <a:pt x="78407" y="209293"/>
                        <a:pt x="78005" y="209293"/>
                      </a:cubicBezTo>
                      <a:close/>
                      <a:moveTo>
                        <a:pt x="1581859" y="204311"/>
                      </a:moveTo>
                      <a:cubicBezTo>
                        <a:pt x="1577521" y="204070"/>
                        <a:pt x="1574226" y="200294"/>
                        <a:pt x="1574548" y="196036"/>
                      </a:cubicBezTo>
                      <a:lnTo>
                        <a:pt x="1574548" y="196036"/>
                      </a:lnTo>
                      <a:cubicBezTo>
                        <a:pt x="1574869" y="191698"/>
                        <a:pt x="1578565" y="188404"/>
                        <a:pt x="1582823" y="188725"/>
                      </a:cubicBezTo>
                      <a:lnTo>
                        <a:pt x="1582823" y="188725"/>
                      </a:lnTo>
                      <a:cubicBezTo>
                        <a:pt x="1587162" y="188966"/>
                        <a:pt x="1590456" y="192742"/>
                        <a:pt x="1590214" y="197000"/>
                      </a:cubicBezTo>
                      <a:lnTo>
                        <a:pt x="1590214" y="197000"/>
                      </a:lnTo>
                      <a:cubicBezTo>
                        <a:pt x="1589893" y="201178"/>
                        <a:pt x="1586439" y="204311"/>
                        <a:pt x="1582421" y="204311"/>
                      </a:cubicBezTo>
                      <a:lnTo>
                        <a:pt x="1581859" y="204311"/>
                      </a:lnTo>
                      <a:close/>
                      <a:moveTo>
                        <a:pt x="83629" y="170487"/>
                      </a:moveTo>
                      <a:cubicBezTo>
                        <a:pt x="79291" y="169925"/>
                        <a:pt x="76238" y="166068"/>
                        <a:pt x="76800" y="161810"/>
                      </a:cubicBezTo>
                      <a:lnTo>
                        <a:pt x="76800" y="161810"/>
                      </a:lnTo>
                      <a:cubicBezTo>
                        <a:pt x="77282" y="157472"/>
                        <a:pt x="81219" y="154419"/>
                        <a:pt x="85477" y="154901"/>
                      </a:cubicBezTo>
                      <a:lnTo>
                        <a:pt x="85477" y="154901"/>
                      </a:lnTo>
                      <a:cubicBezTo>
                        <a:pt x="89815" y="155463"/>
                        <a:pt x="92869" y="159320"/>
                        <a:pt x="92306" y="163658"/>
                      </a:cubicBezTo>
                      <a:lnTo>
                        <a:pt x="92306" y="163658"/>
                      </a:lnTo>
                      <a:cubicBezTo>
                        <a:pt x="91824" y="167675"/>
                        <a:pt x="88450" y="170568"/>
                        <a:pt x="84593" y="170568"/>
                      </a:cubicBezTo>
                      <a:lnTo>
                        <a:pt x="84593" y="170568"/>
                      </a:lnTo>
                      <a:cubicBezTo>
                        <a:pt x="84593" y="170568"/>
                        <a:pt x="83950" y="170487"/>
                        <a:pt x="83629" y="170487"/>
                      </a:cubicBezTo>
                      <a:close/>
                      <a:moveTo>
                        <a:pt x="1584269" y="165265"/>
                      </a:moveTo>
                      <a:cubicBezTo>
                        <a:pt x="1579931" y="165024"/>
                        <a:pt x="1576637" y="161328"/>
                        <a:pt x="1576878" y="157070"/>
                      </a:cubicBezTo>
                      <a:lnTo>
                        <a:pt x="1576878" y="157070"/>
                      </a:lnTo>
                      <a:cubicBezTo>
                        <a:pt x="1577039" y="152731"/>
                        <a:pt x="1580734" y="149437"/>
                        <a:pt x="1585073" y="149598"/>
                      </a:cubicBezTo>
                      <a:lnTo>
                        <a:pt x="1585073" y="149598"/>
                      </a:lnTo>
                      <a:cubicBezTo>
                        <a:pt x="1589411" y="149839"/>
                        <a:pt x="1592705" y="153535"/>
                        <a:pt x="1592464" y="157793"/>
                      </a:cubicBezTo>
                      <a:lnTo>
                        <a:pt x="1592464" y="157793"/>
                      </a:lnTo>
                      <a:cubicBezTo>
                        <a:pt x="1592223" y="161971"/>
                        <a:pt x="1588768" y="165265"/>
                        <a:pt x="1584671" y="165265"/>
                      </a:cubicBezTo>
                      <a:lnTo>
                        <a:pt x="1584189" y="165265"/>
                      </a:lnTo>
                      <a:close/>
                      <a:moveTo>
                        <a:pt x="87967" y="131601"/>
                      </a:moveTo>
                      <a:cubicBezTo>
                        <a:pt x="83629" y="131200"/>
                        <a:pt x="80415" y="127424"/>
                        <a:pt x="80817" y="123165"/>
                      </a:cubicBezTo>
                      <a:lnTo>
                        <a:pt x="80817" y="123165"/>
                      </a:lnTo>
                      <a:cubicBezTo>
                        <a:pt x="81219" y="118827"/>
                        <a:pt x="85075" y="115613"/>
                        <a:pt x="89333" y="116015"/>
                      </a:cubicBezTo>
                      <a:lnTo>
                        <a:pt x="89333" y="116015"/>
                      </a:lnTo>
                      <a:cubicBezTo>
                        <a:pt x="93672" y="116417"/>
                        <a:pt x="96886" y="120273"/>
                        <a:pt x="96484" y="124451"/>
                      </a:cubicBezTo>
                      <a:lnTo>
                        <a:pt x="96484" y="124451"/>
                      </a:lnTo>
                      <a:cubicBezTo>
                        <a:pt x="96082" y="128629"/>
                        <a:pt x="92627" y="131682"/>
                        <a:pt x="88691" y="131682"/>
                      </a:cubicBezTo>
                      <a:lnTo>
                        <a:pt x="88691" y="131682"/>
                      </a:lnTo>
                      <a:cubicBezTo>
                        <a:pt x="88691" y="131682"/>
                        <a:pt x="88208" y="131682"/>
                        <a:pt x="87967" y="131682"/>
                      </a:cubicBezTo>
                      <a:close/>
                      <a:moveTo>
                        <a:pt x="1586197" y="126138"/>
                      </a:moveTo>
                      <a:cubicBezTo>
                        <a:pt x="1581859" y="125977"/>
                        <a:pt x="1578565" y="122282"/>
                        <a:pt x="1578646" y="118023"/>
                      </a:cubicBezTo>
                      <a:lnTo>
                        <a:pt x="1578646" y="118023"/>
                      </a:lnTo>
                      <a:cubicBezTo>
                        <a:pt x="1578806" y="113685"/>
                        <a:pt x="1582421" y="110391"/>
                        <a:pt x="1586760" y="110471"/>
                      </a:cubicBezTo>
                      <a:lnTo>
                        <a:pt x="1586760" y="110471"/>
                      </a:lnTo>
                      <a:cubicBezTo>
                        <a:pt x="1591099" y="110632"/>
                        <a:pt x="1594473" y="114247"/>
                        <a:pt x="1594312" y="118586"/>
                      </a:cubicBezTo>
                      <a:lnTo>
                        <a:pt x="1594312" y="118586"/>
                      </a:lnTo>
                      <a:cubicBezTo>
                        <a:pt x="1594152" y="122764"/>
                        <a:pt x="1590616" y="126138"/>
                        <a:pt x="1586519" y="126138"/>
                      </a:cubicBezTo>
                      <a:lnTo>
                        <a:pt x="1586197" y="126138"/>
                      </a:lnTo>
                      <a:close/>
                      <a:moveTo>
                        <a:pt x="91101" y="92635"/>
                      </a:moveTo>
                      <a:cubicBezTo>
                        <a:pt x="86762" y="92394"/>
                        <a:pt x="83468" y="88698"/>
                        <a:pt x="83709" y="84440"/>
                      </a:cubicBezTo>
                      <a:lnTo>
                        <a:pt x="83709" y="84440"/>
                      </a:lnTo>
                      <a:cubicBezTo>
                        <a:pt x="83950" y="80021"/>
                        <a:pt x="87646" y="76808"/>
                        <a:pt x="91904" y="76968"/>
                      </a:cubicBezTo>
                      <a:lnTo>
                        <a:pt x="91904" y="76968"/>
                      </a:lnTo>
                      <a:cubicBezTo>
                        <a:pt x="96243" y="77290"/>
                        <a:pt x="99537" y="80986"/>
                        <a:pt x="99296" y="85244"/>
                      </a:cubicBezTo>
                      <a:lnTo>
                        <a:pt x="99296" y="85244"/>
                      </a:lnTo>
                      <a:cubicBezTo>
                        <a:pt x="99055" y="89421"/>
                        <a:pt x="95600" y="92635"/>
                        <a:pt x="91503" y="92635"/>
                      </a:cubicBezTo>
                      <a:lnTo>
                        <a:pt x="91021" y="92635"/>
                      </a:lnTo>
                      <a:close/>
                      <a:moveTo>
                        <a:pt x="1587483" y="87011"/>
                      </a:moveTo>
                      <a:cubicBezTo>
                        <a:pt x="1583145" y="86850"/>
                        <a:pt x="1579770" y="83235"/>
                        <a:pt x="1579850" y="78977"/>
                      </a:cubicBezTo>
                      <a:lnTo>
                        <a:pt x="1579850" y="78977"/>
                      </a:lnTo>
                      <a:cubicBezTo>
                        <a:pt x="1579850" y="74638"/>
                        <a:pt x="1583546" y="71184"/>
                        <a:pt x="1587804" y="71344"/>
                      </a:cubicBezTo>
                      <a:lnTo>
                        <a:pt x="1587804" y="71344"/>
                      </a:lnTo>
                      <a:cubicBezTo>
                        <a:pt x="1592223" y="71425"/>
                        <a:pt x="1595598" y="75040"/>
                        <a:pt x="1595517" y="79298"/>
                      </a:cubicBezTo>
                      <a:lnTo>
                        <a:pt x="1595517" y="79298"/>
                      </a:lnTo>
                      <a:cubicBezTo>
                        <a:pt x="1595517" y="83556"/>
                        <a:pt x="1591902" y="86931"/>
                        <a:pt x="1587724" y="86931"/>
                      </a:cubicBezTo>
                      <a:lnTo>
                        <a:pt x="1587563" y="86931"/>
                      </a:lnTo>
                      <a:close/>
                      <a:moveTo>
                        <a:pt x="92869" y="53589"/>
                      </a:moveTo>
                      <a:cubicBezTo>
                        <a:pt x="88530" y="53428"/>
                        <a:pt x="85075" y="49893"/>
                        <a:pt x="85236" y="45554"/>
                      </a:cubicBezTo>
                      <a:lnTo>
                        <a:pt x="85236" y="45554"/>
                      </a:lnTo>
                      <a:cubicBezTo>
                        <a:pt x="85236" y="41216"/>
                        <a:pt x="88932" y="37761"/>
                        <a:pt x="93190" y="37922"/>
                      </a:cubicBezTo>
                      <a:lnTo>
                        <a:pt x="93190" y="37922"/>
                      </a:lnTo>
                      <a:cubicBezTo>
                        <a:pt x="97609" y="37922"/>
                        <a:pt x="100983" y="41617"/>
                        <a:pt x="100903" y="45876"/>
                      </a:cubicBezTo>
                      <a:lnTo>
                        <a:pt x="100903" y="45876"/>
                      </a:lnTo>
                      <a:cubicBezTo>
                        <a:pt x="100742" y="50214"/>
                        <a:pt x="97287" y="53589"/>
                        <a:pt x="93110" y="53589"/>
                      </a:cubicBezTo>
                      <a:lnTo>
                        <a:pt x="92869" y="53589"/>
                      </a:lnTo>
                      <a:close/>
                      <a:moveTo>
                        <a:pt x="1588206" y="47804"/>
                      </a:moveTo>
                      <a:cubicBezTo>
                        <a:pt x="1583867" y="47804"/>
                        <a:pt x="1580413" y="44188"/>
                        <a:pt x="1580413" y="39930"/>
                      </a:cubicBezTo>
                      <a:lnTo>
                        <a:pt x="1580413" y="39930"/>
                      </a:lnTo>
                      <a:cubicBezTo>
                        <a:pt x="1580413" y="35592"/>
                        <a:pt x="1584028" y="32137"/>
                        <a:pt x="1588286" y="32137"/>
                      </a:cubicBezTo>
                      <a:lnTo>
                        <a:pt x="1588286" y="32137"/>
                      </a:lnTo>
                      <a:cubicBezTo>
                        <a:pt x="1592625" y="32137"/>
                        <a:pt x="1596080" y="35753"/>
                        <a:pt x="1596080" y="40011"/>
                      </a:cubicBezTo>
                      <a:lnTo>
                        <a:pt x="1596080" y="40011"/>
                      </a:lnTo>
                      <a:cubicBezTo>
                        <a:pt x="1596080" y="44349"/>
                        <a:pt x="1592545" y="47804"/>
                        <a:pt x="1588286" y="47804"/>
                      </a:cubicBezTo>
                      <a:lnTo>
                        <a:pt x="1588126" y="47804"/>
                      </a:lnTo>
                      <a:close/>
                      <a:moveTo>
                        <a:pt x="1573584" y="7793"/>
                      </a:moveTo>
                      <a:cubicBezTo>
                        <a:pt x="1573584" y="3455"/>
                        <a:pt x="1577119" y="0"/>
                        <a:pt x="1581377" y="0"/>
                      </a:cubicBezTo>
                      <a:lnTo>
                        <a:pt x="1581377" y="0"/>
                      </a:lnTo>
                      <a:cubicBezTo>
                        <a:pt x="1585715" y="0"/>
                        <a:pt x="1589170" y="3535"/>
                        <a:pt x="1589170" y="7793"/>
                      </a:cubicBezTo>
                      <a:lnTo>
                        <a:pt x="1589170" y="7793"/>
                      </a:lnTo>
                      <a:cubicBezTo>
                        <a:pt x="1589170" y="12132"/>
                        <a:pt x="1585635" y="15586"/>
                        <a:pt x="1581377" y="15586"/>
                      </a:cubicBezTo>
                      <a:lnTo>
                        <a:pt x="1581377" y="15586"/>
                      </a:lnTo>
                      <a:cubicBezTo>
                        <a:pt x="1577039" y="15586"/>
                        <a:pt x="1573584" y="12051"/>
                        <a:pt x="1573584" y="7793"/>
                      </a:cubicBezTo>
                      <a:close/>
                      <a:moveTo>
                        <a:pt x="1534457" y="7793"/>
                      </a:moveTo>
                      <a:cubicBezTo>
                        <a:pt x="1534457" y="3455"/>
                        <a:pt x="1537992" y="0"/>
                        <a:pt x="1542250" y="0"/>
                      </a:cubicBezTo>
                      <a:lnTo>
                        <a:pt x="1542250" y="0"/>
                      </a:lnTo>
                      <a:cubicBezTo>
                        <a:pt x="1546588" y="0"/>
                        <a:pt x="1550043" y="3535"/>
                        <a:pt x="1550043" y="7793"/>
                      </a:cubicBezTo>
                      <a:lnTo>
                        <a:pt x="1550043" y="7793"/>
                      </a:lnTo>
                      <a:cubicBezTo>
                        <a:pt x="1550043" y="12132"/>
                        <a:pt x="1546508" y="15586"/>
                        <a:pt x="1542250" y="15586"/>
                      </a:cubicBezTo>
                      <a:lnTo>
                        <a:pt x="1542250" y="15586"/>
                      </a:lnTo>
                      <a:cubicBezTo>
                        <a:pt x="1537912" y="15586"/>
                        <a:pt x="1534457" y="12051"/>
                        <a:pt x="1534457" y="7793"/>
                      </a:cubicBezTo>
                      <a:close/>
                      <a:moveTo>
                        <a:pt x="1495330" y="7793"/>
                      </a:moveTo>
                      <a:cubicBezTo>
                        <a:pt x="1495330" y="3455"/>
                        <a:pt x="1498865" y="0"/>
                        <a:pt x="1503123" y="0"/>
                      </a:cubicBezTo>
                      <a:lnTo>
                        <a:pt x="1503123" y="0"/>
                      </a:lnTo>
                      <a:cubicBezTo>
                        <a:pt x="1507462" y="0"/>
                        <a:pt x="1510916" y="3535"/>
                        <a:pt x="1510916" y="7793"/>
                      </a:cubicBezTo>
                      <a:lnTo>
                        <a:pt x="1510916" y="7793"/>
                      </a:lnTo>
                      <a:cubicBezTo>
                        <a:pt x="1510916" y="12132"/>
                        <a:pt x="1507381" y="15586"/>
                        <a:pt x="1503123" y="15586"/>
                      </a:cubicBezTo>
                      <a:lnTo>
                        <a:pt x="1503123" y="15586"/>
                      </a:lnTo>
                      <a:cubicBezTo>
                        <a:pt x="1498785" y="15586"/>
                        <a:pt x="1495330" y="12051"/>
                        <a:pt x="1495330" y="7793"/>
                      </a:cubicBezTo>
                      <a:close/>
                      <a:moveTo>
                        <a:pt x="1456203" y="7793"/>
                      </a:moveTo>
                      <a:cubicBezTo>
                        <a:pt x="1456203" y="3455"/>
                        <a:pt x="1459738" y="0"/>
                        <a:pt x="1463996" y="0"/>
                      </a:cubicBezTo>
                      <a:lnTo>
                        <a:pt x="1463996" y="0"/>
                      </a:lnTo>
                      <a:cubicBezTo>
                        <a:pt x="1468335" y="0"/>
                        <a:pt x="1471789" y="3535"/>
                        <a:pt x="1471789" y="7793"/>
                      </a:cubicBezTo>
                      <a:lnTo>
                        <a:pt x="1471789" y="7793"/>
                      </a:lnTo>
                      <a:cubicBezTo>
                        <a:pt x="1471789" y="12132"/>
                        <a:pt x="1468254" y="15586"/>
                        <a:pt x="1463996" y="15586"/>
                      </a:cubicBezTo>
                      <a:lnTo>
                        <a:pt x="1463996" y="15586"/>
                      </a:lnTo>
                      <a:cubicBezTo>
                        <a:pt x="1459658" y="15586"/>
                        <a:pt x="1456203" y="12051"/>
                        <a:pt x="1456203" y="7793"/>
                      </a:cubicBezTo>
                      <a:close/>
                      <a:moveTo>
                        <a:pt x="1417076" y="7793"/>
                      </a:moveTo>
                      <a:cubicBezTo>
                        <a:pt x="1417076" y="3455"/>
                        <a:pt x="1420611" y="0"/>
                        <a:pt x="1424870" y="0"/>
                      </a:cubicBezTo>
                      <a:lnTo>
                        <a:pt x="1424870" y="0"/>
                      </a:lnTo>
                      <a:cubicBezTo>
                        <a:pt x="1429208" y="0"/>
                        <a:pt x="1432663" y="3535"/>
                        <a:pt x="1432663" y="7793"/>
                      </a:cubicBezTo>
                      <a:lnTo>
                        <a:pt x="1432663" y="7793"/>
                      </a:lnTo>
                      <a:cubicBezTo>
                        <a:pt x="1432663" y="12132"/>
                        <a:pt x="1429127" y="15586"/>
                        <a:pt x="1424870" y="15586"/>
                      </a:cubicBezTo>
                      <a:lnTo>
                        <a:pt x="1424870" y="15586"/>
                      </a:lnTo>
                      <a:cubicBezTo>
                        <a:pt x="1420531" y="15586"/>
                        <a:pt x="1417076" y="12051"/>
                        <a:pt x="1417076" y="7793"/>
                      </a:cubicBezTo>
                      <a:close/>
                      <a:moveTo>
                        <a:pt x="1377949" y="7793"/>
                      </a:moveTo>
                      <a:cubicBezTo>
                        <a:pt x="1377949" y="3455"/>
                        <a:pt x="1381484" y="0"/>
                        <a:pt x="1385743" y="0"/>
                      </a:cubicBezTo>
                      <a:lnTo>
                        <a:pt x="1385743" y="0"/>
                      </a:lnTo>
                      <a:cubicBezTo>
                        <a:pt x="1390081" y="0"/>
                        <a:pt x="1393536" y="3535"/>
                        <a:pt x="1393536" y="7793"/>
                      </a:cubicBezTo>
                      <a:lnTo>
                        <a:pt x="1393536" y="7793"/>
                      </a:lnTo>
                      <a:cubicBezTo>
                        <a:pt x="1393536" y="12132"/>
                        <a:pt x="1390001" y="15586"/>
                        <a:pt x="1385743" y="15586"/>
                      </a:cubicBezTo>
                      <a:lnTo>
                        <a:pt x="1385743" y="15586"/>
                      </a:lnTo>
                      <a:cubicBezTo>
                        <a:pt x="1381404" y="15586"/>
                        <a:pt x="1377949" y="12051"/>
                        <a:pt x="1377949" y="7793"/>
                      </a:cubicBezTo>
                      <a:close/>
                      <a:moveTo>
                        <a:pt x="1338822" y="7793"/>
                      </a:moveTo>
                      <a:cubicBezTo>
                        <a:pt x="1338822" y="3455"/>
                        <a:pt x="1342357" y="0"/>
                        <a:pt x="1346616" y="0"/>
                      </a:cubicBezTo>
                      <a:lnTo>
                        <a:pt x="1346616" y="0"/>
                      </a:lnTo>
                      <a:cubicBezTo>
                        <a:pt x="1350954" y="0"/>
                        <a:pt x="1354409" y="3535"/>
                        <a:pt x="1354409" y="7793"/>
                      </a:cubicBezTo>
                      <a:lnTo>
                        <a:pt x="1354409" y="7793"/>
                      </a:lnTo>
                      <a:cubicBezTo>
                        <a:pt x="1354409" y="12132"/>
                        <a:pt x="1350874" y="15586"/>
                        <a:pt x="1346616" y="15586"/>
                      </a:cubicBezTo>
                      <a:lnTo>
                        <a:pt x="1346616" y="15586"/>
                      </a:lnTo>
                      <a:cubicBezTo>
                        <a:pt x="1342277" y="15586"/>
                        <a:pt x="1338822" y="12051"/>
                        <a:pt x="1338822" y="7793"/>
                      </a:cubicBezTo>
                      <a:close/>
                      <a:moveTo>
                        <a:pt x="1299696" y="7793"/>
                      </a:moveTo>
                      <a:cubicBezTo>
                        <a:pt x="1299696" y="3455"/>
                        <a:pt x="1303231" y="0"/>
                        <a:pt x="1307489" y="0"/>
                      </a:cubicBezTo>
                      <a:lnTo>
                        <a:pt x="1307489" y="0"/>
                      </a:lnTo>
                      <a:cubicBezTo>
                        <a:pt x="1311827" y="0"/>
                        <a:pt x="1315282" y="3535"/>
                        <a:pt x="1315282" y="7793"/>
                      </a:cubicBezTo>
                      <a:lnTo>
                        <a:pt x="1315282" y="7793"/>
                      </a:lnTo>
                      <a:cubicBezTo>
                        <a:pt x="1315282" y="12132"/>
                        <a:pt x="1311747" y="15586"/>
                        <a:pt x="1307489" y="15586"/>
                      </a:cubicBezTo>
                      <a:lnTo>
                        <a:pt x="1307489" y="15586"/>
                      </a:lnTo>
                      <a:cubicBezTo>
                        <a:pt x="1303150" y="15586"/>
                        <a:pt x="1299696" y="12051"/>
                        <a:pt x="1299696" y="7793"/>
                      </a:cubicBezTo>
                      <a:close/>
                      <a:moveTo>
                        <a:pt x="1260569" y="7793"/>
                      </a:moveTo>
                      <a:cubicBezTo>
                        <a:pt x="1260569" y="3455"/>
                        <a:pt x="1264104" y="0"/>
                        <a:pt x="1268362" y="0"/>
                      </a:cubicBezTo>
                      <a:lnTo>
                        <a:pt x="1268362" y="0"/>
                      </a:lnTo>
                      <a:cubicBezTo>
                        <a:pt x="1272701" y="0"/>
                        <a:pt x="1276155" y="3535"/>
                        <a:pt x="1276155" y="7793"/>
                      </a:cubicBezTo>
                      <a:lnTo>
                        <a:pt x="1276155" y="7793"/>
                      </a:lnTo>
                      <a:cubicBezTo>
                        <a:pt x="1276155" y="12132"/>
                        <a:pt x="1272620" y="15586"/>
                        <a:pt x="1268362" y="15586"/>
                      </a:cubicBezTo>
                      <a:lnTo>
                        <a:pt x="1268362" y="15586"/>
                      </a:lnTo>
                      <a:cubicBezTo>
                        <a:pt x="1264023" y="15586"/>
                        <a:pt x="1260569" y="12051"/>
                        <a:pt x="1260569" y="7793"/>
                      </a:cubicBezTo>
                      <a:close/>
                      <a:moveTo>
                        <a:pt x="1221442" y="7793"/>
                      </a:moveTo>
                      <a:cubicBezTo>
                        <a:pt x="1221442" y="3455"/>
                        <a:pt x="1224977" y="0"/>
                        <a:pt x="1229235" y="0"/>
                      </a:cubicBezTo>
                      <a:lnTo>
                        <a:pt x="1229235" y="0"/>
                      </a:lnTo>
                      <a:cubicBezTo>
                        <a:pt x="1233574" y="0"/>
                        <a:pt x="1237028" y="3535"/>
                        <a:pt x="1237028" y="7793"/>
                      </a:cubicBezTo>
                      <a:lnTo>
                        <a:pt x="1237028" y="7793"/>
                      </a:lnTo>
                      <a:cubicBezTo>
                        <a:pt x="1237028" y="12132"/>
                        <a:pt x="1233493" y="15586"/>
                        <a:pt x="1229235" y="15586"/>
                      </a:cubicBezTo>
                      <a:lnTo>
                        <a:pt x="1229235" y="15586"/>
                      </a:lnTo>
                      <a:cubicBezTo>
                        <a:pt x="1224897" y="15586"/>
                        <a:pt x="1221442" y="12051"/>
                        <a:pt x="1221442" y="7793"/>
                      </a:cubicBezTo>
                      <a:close/>
                      <a:moveTo>
                        <a:pt x="1182315" y="7793"/>
                      </a:moveTo>
                      <a:cubicBezTo>
                        <a:pt x="1182315" y="3455"/>
                        <a:pt x="1185850" y="0"/>
                        <a:pt x="1190108" y="0"/>
                      </a:cubicBezTo>
                      <a:lnTo>
                        <a:pt x="1190108" y="0"/>
                      </a:lnTo>
                      <a:cubicBezTo>
                        <a:pt x="1194447" y="0"/>
                        <a:pt x="1197902" y="3535"/>
                        <a:pt x="1197902" y="7793"/>
                      </a:cubicBezTo>
                      <a:lnTo>
                        <a:pt x="1197902" y="7793"/>
                      </a:lnTo>
                      <a:cubicBezTo>
                        <a:pt x="1197902" y="12132"/>
                        <a:pt x="1194366" y="15586"/>
                        <a:pt x="1190108" y="15586"/>
                      </a:cubicBezTo>
                      <a:lnTo>
                        <a:pt x="1190108" y="15586"/>
                      </a:lnTo>
                      <a:cubicBezTo>
                        <a:pt x="1185770" y="15586"/>
                        <a:pt x="1182315" y="12051"/>
                        <a:pt x="1182315" y="7793"/>
                      </a:cubicBezTo>
                      <a:close/>
                      <a:moveTo>
                        <a:pt x="1143188" y="7793"/>
                      </a:moveTo>
                      <a:cubicBezTo>
                        <a:pt x="1143188" y="3455"/>
                        <a:pt x="1146723" y="0"/>
                        <a:pt x="1150981" y="0"/>
                      </a:cubicBezTo>
                      <a:lnTo>
                        <a:pt x="1150981" y="0"/>
                      </a:lnTo>
                      <a:cubicBezTo>
                        <a:pt x="1155320" y="0"/>
                        <a:pt x="1158775" y="3535"/>
                        <a:pt x="1158775" y="7793"/>
                      </a:cubicBezTo>
                      <a:lnTo>
                        <a:pt x="1158775" y="7793"/>
                      </a:lnTo>
                      <a:cubicBezTo>
                        <a:pt x="1158775" y="12132"/>
                        <a:pt x="1155240" y="15586"/>
                        <a:pt x="1150981" y="15586"/>
                      </a:cubicBezTo>
                      <a:lnTo>
                        <a:pt x="1150981" y="15586"/>
                      </a:lnTo>
                      <a:cubicBezTo>
                        <a:pt x="1146643" y="15586"/>
                        <a:pt x="1143188" y="12051"/>
                        <a:pt x="1143188" y="7793"/>
                      </a:cubicBezTo>
                      <a:close/>
                      <a:moveTo>
                        <a:pt x="1104061" y="7793"/>
                      </a:moveTo>
                      <a:cubicBezTo>
                        <a:pt x="1104061" y="3455"/>
                        <a:pt x="1107596" y="0"/>
                        <a:pt x="1111854" y="0"/>
                      </a:cubicBezTo>
                      <a:lnTo>
                        <a:pt x="1111854" y="0"/>
                      </a:lnTo>
                      <a:cubicBezTo>
                        <a:pt x="1116193" y="0"/>
                        <a:pt x="1119648" y="3535"/>
                        <a:pt x="1119648" y="7793"/>
                      </a:cubicBezTo>
                      <a:lnTo>
                        <a:pt x="1119648" y="7793"/>
                      </a:lnTo>
                      <a:cubicBezTo>
                        <a:pt x="1119648" y="12132"/>
                        <a:pt x="1116113" y="15586"/>
                        <a:pt x="1111854" y="15586"/>
                      </a:cubicBezTo>
                      <a:lnTo>
                        <a:pt x="1111854" y="15586"/>
                      </a:lnTo>
                      <a:cubicBezTo>
                        <a:pt x="1107516" y="15586"/>
                        <a:pt x="1104061" y="12051"/>
                        <a:pt x="1104061" y="7793"/>
                      </a:cubicBezTo>
                      <a:close/>
                      <a:moveTo>
                        <a:pt x="1064935" y="7793"/>
                      </a:moveTo>
                      <a:cubicBezTo>
                        <a:pt x="1064935" y="3455"/>
                        <a:pt x="1068470" y="0"/>
                        <a:pt x="1072728" y="0"/>
                      </a:cubicBezTo>
                      <a:lnTo>
                        <a:pt x="1072728" y="0"/>
                      </a:lnTo>
                      <a:cubicBezTo>
                        <a:pt x="1077066" y="0"/>
                        <a:pt x="1080521" y="3535"/>
                        <a:pt x="1080521" y="7793"/>
                      </a:cubicBezTo>
                      <a:lnTo>
                        <a:pt x="1080521" y="7793"/>
                      </a:lnTo>
                      <a:cubicBezTo>
                        <a:pt x="1080521" y="12132"/>
                        <a:pt x="1076986" y="15586"/>
                        <a:pt x="1072728" y="15586"/>
                      </a:cubicBezTo>
                      <a:lnTo>
                        <a:pt x="1072728" y="15586"/>
                      </a:lnTo>
                      <a:cubicBezTo>
                        <a:pt x="1068389" y="15586"/>
                        <a:pt x="1064935" y="12051"/>
                        <a:pt x="1064935" y="7793"/>
                      </a:cubicBezTo>
                      <a:close/>
                      <a:moveTo>
                        <a:pt x="1025807" y="7793"/>
                      </a:moveTo>
                      <a:cubicBezTo>
                        <a:pt x="1025807" y="3455"/>
                        <a:pt x="1029342" y="0"/>
                        <a:pt x="1033601" y="0"/>
                      </a:cubicBezTo>
                      <a:lnTo>
                        <a:pt x="1033601" y="0"/>
                      </a:lnTo>
                      <a:cubicBezTo>
                        <a:pt x="1037939" y="0"/>
                        <a:pt x="1041394" y="3535"/>
                        <a:pt x="1041394" y="7793"/>
                      </a:cubicBezTo>
                      <a:lnTo>
                        <a:pt x="1041394" y="7793"/>
                      </a:lnTo>
                      <a:cubicBezTo>
                        <a:pt x="1041394" y="12132"/>
                        <a:pt x="1037859" y="15586"/>
                        <a:pt x="1033601" y="15586"/>
                      </a:cubicBezTo>
                      <a:lnTo>
                        <a:pt x="1033601" y="15586"/>
                      </a:lnTo>
                      <a:cubicBezTo>
                        <a:pt x="1029262" y="15586"/>
                        <a:pt x="1025807" y="12051"/>
                        <a:pt x="1025807" y="7793"/>
                      </a:cubicBezTo>
                      <a:close/>
                      <a:moveTo>
                        <a:pt x="986680" y="7793"/>
                      </a:moveTo>
                      <a:cubicBezTo>
                        <a:pt x="986680" y="3455"/>
                        <a:pt x="990215" y="0"/>
                        <a:pt x="994474" y="0"/>
                      </a:cubicBezTo>
                      <a:lnTo>
                        <a:pt x="994474" y="0"/>
                      </a:lnTo>
                      <a:cubicBezTo>
                        <a:pt x="998812" y="0"/>
                        <a:pt x="1002267" y="3535"/>
                        <a:pt x="1002267" y="7793"/>
                      </a:cubicBezTo>
                      <a:lnTo>
                        <a:pt x="1002267" y="7793"/>
                      </a:lnTo>
                      <a:cubicBezTo>
                        <a:pt x="1002267" y="12132"/>
                        <a:pt x="998732" y="15586"/>
                        <a:pt x="994474" y="15586"/>
                      </a:cubicBezTo>
                      <a:lnTo>
                        <a:pt x="994474" y="15586"/>
                      </a:lnTo>
                      <a:cubicBezTo>
                        <a:pt x="990136" y="15586"/>
                        <a:pt x="986680" y="12051"/>
                        <a:pt x="986680" y="7793"/>
                      </a:cubicBezTo>
                      <a:close/>
                      <a:moveTo>
                        <a:pt x="947554" y="7793"/>
                      </a:moveTo>
                      <a:cubicBezTo>
                        <a:pt x="947554" y="3455"/>
                        <a:pt x="951089" y="0"/>
                        <a:pt x="955347" y="0"/>
                      </a:cubicBezTo>
                      <a:lnTo>
                        <a:pt x="955347" y="0"/>
                      </a:lnTo>
                      <a:cubicBezTo>
                        <a:pt x="959685" y="0"/>
                        <a:pt x="963140" y="3535"/>
                        <a:pt x="963140" y="7793"/>
                      </a:cubicBezTo>
                      <a:lnTo>
                        <a:pt x="963140" y="7793"/>
                      </a:lnTo>
                      <a:cubicBezTo>
                        <a:pt x="963140" y="12132"/>
                        <a:pt x="959605" y="15586"/>
                        <a:pt x="955347" y="15586"/>
                      </a:cubicBezTo>
                      <a:lnTo>
                        <a:pt x="955347" y="15586"/>
                      </a:lnTo>
                      <a:cubicBezTo>
                        <a:pt x="951008" y="15586"/>
                        <a:pt x="947554" y="12051"/>
                        <a:pt x="947554" y="7793"/>
                      </a:cubicBezTo>
                      <a:close/>
                      <a:moveTo>
                        <a:pt x="908427" y="7793"/>
                      </a:moveTo>
                      <a:cubicBezTo>
                        <a:pt x="908427" y="3455"/>
                        <a:pt x="911962" y="0"/>
                        <a:pt x="916220" y="0"/>
                      </a:cubicBezTo>
                      <a:lnTo>
                        <a:pt x="916220" y="0"/>
                      </a:lnTo>
                      <a:cubicBezTo>
                        <a:pt x="920558" y="0"/>
                        <a:pt x="924013" y="3535"/>
                        <a:pt x="924013" y="7793"/>
                      </a:cubicBezTo>
                      <a:lnTo>
                        <a:pt x="924013" y="7793"/>
                      </a:lnTo>
                      <a:cubicBezTo>
                        <a:pt x="924013" y="12132"/>
                        <a:pt x="920478" y="15586"/>
                        <a:pt x="916220" y="15586"/>
                      </a:cubicBezTo>
                      <a:lnTo>
                        <a:pt x="916220" y="15586"/>
                      </a:lnTo>
                      <a:cubicBezTo>
                        <a:pt x="911881" y="15586"/>
                        <a:pt x="908427" y="12051"/>
                        <a:pt x="908427" y="7793"/>
                      </a:cubicBezTo>
                      <a:close/>
                      <a:moveTo>
                        <a:pt x="869300" y="7793"/>
                      </a:moveTo>
                      <a:cubicBezTo>
                        <a:pt x="869300" y="3455"/>
                        <a:pt x="872835" y="0"/>
                        <a:pt x="877093" y="0"/>
                      </a:cubicBezTo>
                      <a:lnTo>
                        <a:pt x="877093" y="0"/>
                      </a:lnTo>
                      <a:cubicBezTo>
                        <a:pt x="881432" y="0"/>
                        <a:pt x="884886" y="3535"/>
                        <a:pt x="884886" y="7793"/>
                      </a:cubicBezTo>
                      <a:lnTo>
                        <a:pt x="884886" y="7793"/>
                      </a:lnTo>
                      <a:cubicBezTo>
                        <a:pt x="884886" y="12132"/>
                        <a:pt x="881351" y="15586"/>
                        <a:pt x="877093" y="15586"/>
                      </a:cubicBezTo>
                      <a:lnTo>
                        <a:pt x="877093" y="15586"/>
                      </a:lnTo>
                      <a:cubicBezTo>
                        <a:pt x="872755" y="15586"/>
                        <a:pt x="869300" y="12051"/>
                        <a:pt x="869300" y="7793"/>
                      </a:cubicBezTo>
                      <a:close/>
                      <a:moveTo>
                        <a:pt x="830173" y="7793"/>
                      </a:moveTo>
                      <a:cubicBezTo>
                        <a:pt x="830173" y="3455"/>
                        <a:pt x="833708" y="0"/>
                        <a:pt x="837966" y="0"/>
                      </a:cubicBezTo>
                      <a:lnTo>
                        <a:pt x="837966" y="0"/>
                      </a:lnTo>
                      <a:cubicBezTo>
                        <a:pt x="842305" y="0"/>
                        <a:pt x="845760" y="3535"/>
                        <a:pt x="845760" y="7793"/>
                      </a:cubicBezTo>
                      <a:lnTo>
                        <a:pt x="845760" y="7793"/>
                      </a:lnTo>
                      <a:cubicBezTo>
                        <a:pt x="845760" y="12132"/>
                        <a:pt x="842224" y="15586"/>
                        <a:pt x="837966" y="15586"/>
                      </a:cubicBezTo>
                      <a:lnTo>
                        <a:pt x="837966" y="15586"/>
                      </a:lnTo>
                      <a:cubicBezTo>
                        <a:pt x="833628" y="15586"/>
                        <a:pt x="830173" y="12051"/>
                        <a:pt x="830173" y="7793"/>
                      </a:cubicBezTo>
                      <a:close/>
                      <a:moveTo>
                        <a:pt x="791046" y="7793"/>
                      </a:moveTo>
                      <a:cubicBezTo>
                        <a:pt x="791046" y="3455"/>
                        <a:pt x="794581" y="0"/>
                        <a:pt x="798839" y="0"/>
                      </a:cubicBezTo>
                      <a:lnTo>
                        <a:pt x="798839" y="0"/>
                      </a:lnTo>
                      <a:cubicBezTo>
                        <a:pt x="803178" y="0"/>
                        <a:pt x="806633" y="3535"/>
                        <a:pt x="806633" y="7793"/>
                      </a:cubicBezTo>
                      <a:lnTo>
                        <a:pt x="806633" y="7793"/>
                      </a:lnTo>
                      <a:cubicBezTo>
                        <a:pt x="806633" y="12132"/>
                        <a:pt x="803098" y="15586"/>
                        <a:pt x="798839" y="15586"/>
                      </a:cubicBezTo>
                      <a:lnTo>
                        <a:pt x="798839" y="15586"/>
                      </a:lnTo>
                      <a:cubicBezTo>
                        <a:pt x="794501" y="15586"/>
                        <a:pt x="791046" y="12051"/>
                        <a:pt x="791046" y="7793"/>
                      </a:cubicBezTo>
                      <a:close/>
                      <a:moveTo>
                        <a:pt x="751919" y="7793"/>
                      </a:moveTo>
                      <a:cubicBezTo>
                        <a:pt x="751919" y="3455"/>
                        <a:pt x="755454" y="0"/>
                        <a:pt x="759712" y="0"/>
                      </a:cubicBezTo>
                      <a:lnTo>
                        <a:pt x="759712" y="0"/>
                      </a:lnTo>
                      <a:cubicBezTo>
                        <a:pt x="764051" y="0"/>
                        <a:pt x="767506" y="3535"/>
                        <a:pt x="767506" y="7793"/>
                      </a:cubicBezTo>
                      <a:lnTo>
                        <a:pt x="767506" y="7793"/>
                      </a:lnTo>
                      <a:cubicBezTo>
                        <a:pt x="767506" y="12132"/>
                        <a:pt x="763971" y="15586"/>
                        <a:pt x="759712" y="15586"/>
                      </a:cubicBezTo>
                      <a:lnTo>
                        <a:pt x="759712" y="15586"/>
                      </a:lnTo>
                      <a:cubicBezTo>
                        <a:pt x="755374" y="15586"/>
                        <a:pt x="751919" y="12051"/>
                        <a:pt x="751919" y="7793"/>
                      </a:cubicBezTo>
                      <a:close/>
                      <a:moveTo>
                        <a:pt x="712793" y="7793"/>
                      </a:moveTo>
                      <a:cubicBezTo>
                        <a:pt x="712793" y="3455"/>
                        <a:pt x="716328" y="0"/>
                        <a:pt x="720586" y="0"/>
                      </a:cubicBezTo>
                      <a:lnTo>
                        <a:pt x="720586" y="0"/>
                      </a:lnTo>
                      <a:cubicBezTo>
                        <a:pt x="724924" y="0"/>
                        <a:pt x="728379" y="3535"/>
                        <a:pt x="728379" y="7793"/>
                      </a:cubicBezTo>
                      <a:lnTo>
                        <a:pt x="728379" y="7793"/>
                      </a:lnTo>
                      <a:cubicBezTo>
                        <a:pt x="728379" y="12132"/>
                        <a:pt x="724844" y="15586"/>
                        <a:pt x="720586" y="15586"/>
                      </a:cubicBezTo>
                      <a:lnTo>
                        <a:pt x="720586" y="15586"/>
                      </a:lnTo>
                      <a:cubicBezTo>
                        <a:pt x="716247" y="15586"/>
                        <a:pt x="712793" y="12051"/>
                        <a:pt x="712793" y="7793"/>
                      </a:cubicBezTo>
                      <a:close/>
                      <a:moveTo>
                        <a:pt x="673666" y="7793"/>
                      </a:moveTo>
                      <a:cubicBezTo>
                        <a:pt x="673666" y="3455"/>
                        <a:pt x="677201" y="0"/>
                        <a:pt x="681459" y="0"/>
                      </a:cubicBezTo>
                      <a:lnTo>
                        <a:pt x="681459" y="0"/>
                      </a:lnTo>
                      <a:cubicBezTo>
                        <a:pt x="685797" y="0"/>
                        <a:pt x="689252" y="3535"/>
                        <a:pt x="689252" y="7793"/>
                      </a:cubicBezTo>
                      <a:lnTo>
                        <a:pt x="689252" y="7793"/>
                      </a:lnTo>
                      <a:cubicBezTo>
                        <a:pt x="689252" y="12132"/>
                        <a:pt x="685717" y="15586"/>
                        <a:pt x="681459" y="15586"/>
                      </a:cubicBezTo>
                      <a:lnTo>
                        <a:pt x="681459" y="15586"/>
                      </a:lnTo>
                      <a:cubicBezTo>
                        <a:pt x="677120" y="15586"/>
                        <a:pt x="673666" y="12051"/>
                        <a:pt x="673666" y="7793"/>
                      </a:cubicBezTo>
                      <a:close/>
                      <a:moveTo>
                        <a:pt x="634539" y="7793"/>
                      </a:moveTo>
                      <a:cubicBezTo>
                        <a:pt x="634539" y="3455"/>
                        <a:pt x="638074" y="0"/>
                        <a:pt x="642332" y="0"/>
                      </a:cubicBezTo>
                      <a:lnTo>
                        <a:pt x="642332" y="0"/>
                      </a:lnTo>
                      <a:cubicBezTo>
                        <a:pt x="646671" y="0"/>
                        <a:pt x="650125" y="3535"/>
                        <a:pt x="650125" y="7793"/>
                      </a:cubicBezTo>
                      <a:lnTo>
                        <a:pt x="650125" y="7793"/>
                      </a:lnTo>
                      <a:cubicBezTo>
                        <a:pt x="650125" y="12132"/>
                        <a:pt x="646590" y="15586"/>
                        <a:pt x="642332" y="15586"/>
                      </a:cubicBezTo>
                      <a:lnTo>
                        <a:pt x="642332" y="15586"/>
                      </a:lnTo>
                      <a:cubicBezTo>
                        <a:pt x="637994" y="15586"/>
                        <a:pt x="634539" y="12051"/>
                        <a:pt x="634539" y="7793"/>
                      </a:cubicBezTo>
                      <a:close/>
                      <a:moveTo>
                        <a:pt x="595412" y="7793"/>
                      </a:moveTo>
                      <a:cubicBezTo>
                        <a:pt x="595412" y="3455"/>
                        <a:pt x="598947" y="0"/>
                        <a:pt x="603205" y="0"/>
                      </a:cubicBezTo>
                      <a:lnTo>
                        <a:pt x="603205" y="0"/>
                      </a:lnTo>
                      <a:cubicBezTo>
                        <a:pt x="607543" y="0"/>
                        <a:pt x="610998" y="3535"/>
                        <a:pt x="610998" y="7793"/>
                      </a:cubicBezTo>
                      <a:lnTo>
                        <a:pt x="610998" y="7793"/>
                      </a:lnTo>
                      <a:cubicBezTo>
                        <a:pt x="610998" y="12132"/>
                        <a:pt x="607463" y="15586"/>
                        <a:pt x="603205" y="15586"/>
                      </a:cubicBezTo>
                      <a:lnTo>
                        <a:pt x="603205" y="15586"/>
                      </a:lnTo>
                      <a:cubicBezTo>
                        <a:pt x="598867" y="15586"/>
                        <a:pt x="595412" y="12051"/>
                        <a:pt x="595412" y="7793"/>
                      </a:cubicBezTo>
                      <a:close/>
                      <a:moveTo>
                        <a:pt x="556285" y="7793"/>
                      </a:moveTo>
                      <a:cubicBezTo>
                        <a:pt x="556285" y="3455"/>
                        <a:pt x="559820" y="0"/>
                        <a:pt x="564078" y="0"/>
                      </a:cubicBezTo>
                      <a:lnTo>
                        <a:pt x="564078" y="0"/>
                      </a:lnTo>
                      <a:cubicBezTo>
                        <a:pt x="568416" y="0"/>
                        <a:pt x="571871" y="3535"/>
                        <a:pt x="571871" y="7793"/>
                      </a:cubicBezTo>
                      <a:lnTo>
                        <a:pt x="571871" y="7793"/>
                      </a:lnTo>
                      <a:cubicBezTo>
                        <a:pt x="571871" y="12132"/>
                        <a:pt x="568337" y="15586"/>
                        <a:pt x="564078" y="15586"/>
                      </a:cubicBezTo>
                      <a:lnTo>
                        <a:pt x="564078" y="15586"/>
                      </a:lnTo>
                      <a:cubicBezTo>
                        <a:pt x="559740" y="15586"/>
                        <a:pt x="556285" y="12051"/>
                        <a:pt x="556285" y="7793"/>
                      </a:cubicBezTo>
                      <a:close/>
                      <a:moveTo>
                        <a:pt x="517158" y="7793"/>
                      </a:moveTo>
                      <a:cubicBezTo>
                        <a:pt x="517158" y="3455"/>
                        <a:pt x="520693" y="0"/>
                        <a:pt x="524951" y="0"/>
                      </a:cubicBezTo>
                      <a:lnTo>
                        <a:pt x="524951" y="0"/>
                      </a:lnTo>
                      <a:cubicBezTo>
                        <a:pt x="529290" y="0"/>
                        <a:pt x="532744" y="3535"/>
                        <a:pt x="532744" y="7793"/>
                      </a:cubicBezTo>
                      <a:lnTo>
                        <a:pt x="532744" y="7793"/>
                      </a:lnTo>
                      <a:cubicBezTo>
                        <a:pt x="532744" y="12132"/>
                        <a:pt x="529209" y="15586"/>
                        <a:pt x="524951" y="15586"/>
                      </a:cubicBezTo>
                      <a:lnTo>
                        <a:pt x="524951" y="15586"/>
                      </a:lnTo>
                      <a:cubicBezTo>
                        <a:pt x="520613" y="15586"/>
                        <a:pt x="517158" y="12051"/>
                        <a:pt x="517158" y="7793"/>
                      </a:cubicBezTo>
                      <a:close/>
                      <a:moveTo>
                        <a:pt x="478031" y="7793"/>
                      </a:moveTo>
                      <a:cubicBezTo>
                        <a:pt x="478031" y="3455"/>
                        <a:pt x="481566" y="0"/>
                        <a:pt x="485824" y="0"/>
                      </a:cubicBezTo>
                      <a:lnTo>
                        <a:pt x="485824" y="0"/>
                      </a:lnTo>
                      <a:cubicBezTo>
                        <a:pt x="490163" y="0"/>
                        <a:pt x="493617" y="3535"/>
                        <a:pt x="493617" y="7793"/>
                      </a:cubicBezTo>
                      <a:lnTo>
                        <a:pt x="493617" y="7793"/>
                      </a:lnTo>
                      <a:cubicBezTo>
                        <a:pt x="493617" y="12132"/>
                        <a:pt x="490082" y="15586"/>
                        <a:pt x="485824" y="15586"/>
                      </a:cubicBezTo>
                      <a:lnTo>
                        <a:pt x="485824" y="15586"/>
                      </a:lnTo>
                      <a:cubicBezTo>
                        <a:pt x="481486" y="15586"/>
                        <a:pt x="478031" y="12051"/>
                        <a:pt x="478031" y="7793"/>
                      </a:cubicBezTo>
                      <a:close/>
                      <a:moveTo>
                        <a:pt x="438904" y="7793"/>
                      </a:moveTo>
                      <a:cubicBezTo>
                        <a:pt x="438904" y="3455"/>
                        <a:pt x="442439" y="0"/>
                        <a:pt x="446698" y="0"/>
                      </a:cubicBezTo>
                      <a:lnTo>
                        <a:pt x="446698" y="0"/>
                      </a:lnTo>
                      <a:cubicBezTo>
                        <a:pt x="451036" y="0"/>
                        <a:pt x="454491" y="3535"/>
                        <a:pt x="454491" y="7793"/>
                      </a:cubicBezTo>
                      <a:lnTo>
                        <a:pt x="454491" y="7793"/>
                      </a:lnTo>
                      <a:cubicBezTo>
                        <a:pt x="454491" y="12132"/>
                        <a:pt x="450956" y="15586"/>
                        <a:pt x="446698" y="15586"/>
                      </a:cubicBezTo>
                      <a:lnTo>
                        <a:pt x="446698" y="15586"/>
                      </a:lnTo>
                      <a:cubicBezTo>
                        <a:pt x="442359" y="15586"/>
                        <a:pt x="438904" y="12051"/>
                        <a:pt x="438904" y="7793"/>
                      </a:cubicBezTo>
                      <a:close/>
                      <a:moveTo>
                        <a:pt x="399777" y="7793"/>
                      </a:moveTo>
                      <a:cubicBezTo>
                        <a:pt x="399777" y="3455"/>
                        <a:pt x="403312" y="0"/>
                        <a:pt x="407571" y="0"/>
                      </a:cubicBezTo>
                      <a:lnTo>
                        <a:pt x="407571" y="0"/>
                      </a:lnTo>
                      <a:cubicBezTo>
                        <a:pt x="411909" y="0"/>
                        <a:pt x="415364" y="3535"/>
                        <a:pt x="415364" y="7793"/>
                      </a:cubicBezTo>
                      <a:lnTo>
                        <a:pt x="415364" y="7793"/>
                      </a:lnTo>
                      <a:cubicBezTo>
                        <a:pt x="415364" y="12132"/>
                        <a:pt x="411829" y="15586"/>
                        <a:pt x="407571" y="15586"/>
                      </a:cubicBezTo>
                      <a:lnTo>
                        <a:pt x="407571" y="15586"/>
                      </a:lnTo>
                      <a:cubicBezTo>
                        <a:pt x="403232" y="15586"/>
                        <a:pt x="399777" y="12051"/>
                        <a:pt x="399777" y="7793"/>
                      </a:cubicBezTo>
                      <a:close/>
                      <a:moveTo>
                        <a:pt x="360650" y="7793"/>
                      </a:moveTo>
                      <a:cubicBezTo>
                        <a:pt x="360650" y="3455"/>
                        <a:pt x="364186" y="0"/>
                        <a:pt x="368444" y="0"/>
                      </a:cubicBezTo>
                      <a:lnTo>
                        <a:pt x="368444" y="0"/>
                      </a:lnTo>
                      <a:cubicBezTo>
                        <a:pt x="372782" y="0"/>
                        <a:pt x="376237" y="3535"/>
                        <a:pt x="376237" y="7793"/>
                      </a:cubicBezTo>
                      <a:lnTo>
                        <a:pt x="376237" y="7793"/>
                      </a:lnTo>
                      <a:cubicBezTo>
                        <a:pt x="376237" y="12132"/>
                        <a:pt x="372702" y="15586"/>
                        <a:pt x="368444" y="15586"/>
                      </a:cubicBezTo>
                      <a:lnTo>
                        <a:pt x="368444" y="15586"/>
                      </a:lnTo>
                      <a:cubicBezTo>
                        <a:pt x="364105" y="15586"/>
                        <a:pt x="360650" y="12051"/>
                        <a:pt x="360650" y="7793"/>
                      </a:cubicBezTo>
                      <a:close/>
                      <a:moveTo>
                        <a:pt x="321524" y="7793"/>
                      </a:moveTo>
                      <a:cubicBezTo>
                        <a:pt x="321524" y="3455"/>
                        <a:pt x="325059" y="0"/>
                        <a:pt x="329317" y="0"/>
                      </a:cubicBezTo>
                      <a:lnTo>
                        <a:pt x="329317" y="0"/>
                      </a:lnTo>
                      <a:cubicBezTo>
                        <a:pt x="333655" y="0"/>
                        <a:pt x="337110" y="3535"/>
                        <a:pt x="337110" y="7793"/>
                      </a:cubicBezTo>
                      <a:lnTo>
                        <a:pt x="337110" y="7793"/>
                      </a:lnTo>
                      <a:cubicBezTo>
                        <a:pt x="337110" y="12132"/>
                        <a:pt x="333575" y="15586"/>
                        <a:pt x="329317" y="15586"/>
                      </a:cubicBezTo>
                      <a:lnTo>
                        <a:pt x="329317" y="15586"/>
                      </a:lnTo>
                      <a:cubicBezTo>
                        <a:pt x="324978" y="15586"/>
                        <a:pt x="321524" y="12051"/>
                        <a:pt x="321524" y="7793"/>
                      </a:cubicBezTo>
                      <a:close/>
                      <a:moveTo>
                        <a:pt x="282397" y="7793"/>
                      </a:moveTo>
                      <a:cubicBezTo>
                        <a:pt x="282397" y="3455"/>
                        <a:pt x="285932" y="0"/>
                        <a:pt x="290190" y="0"/>
                      </a:cubicBezTo>
                      <a:lnTo>
                        <a:pt x="290190" y="0"/>
                      </a:lnTo>
                      <a:cubicBezTo>
                        <a:pt x="294529" y="0"/>
                        <a:pt x="297983" y="3535"/>
                        <a:pt x="297983" y="7793"/>
                      </a:cubicBezTo>
                      <a:lnTo>
                        <a:pt x="297983" y="7793"/>
                      </a:lnTo>
                      <a:cubicBezTo>
                        <a:pt x="297983" y="12132"/>
                        <a:pt x="294448" y="15586"/>
                        <a:pt x="290190" y="15586"/>
                      </a:cubicBezTo>
                      <a:lnTo>
                        <a:pt x="290190" y="15586"/>
                      </a:lnTo>
                      <a:cubicBezTo>
                        <a:pt x="285851" y="15586"/>
                        <a:pt x="282397" y="12051"/>
                        <a:pt x="282397" y="7793"/>
                      </a:cubicBezTo>
                      <a:close/>
                      <a:moveTo>
                        <a:pt x="243270" y="7793"/>
                      </a:moveTo>
                      <a:cubicBezTo>
                        <a:pt x="243270" y="3455"/>
                        <a:pt x="246805" y="0"/>
                        <a:pt x="251063" y="0"/>
                      </a:cubicBezTo>
                      <a:lnTo>
                        <a:pt x="251063" y="0"/>
                      </a:lnTo>
                      <a:cubicBezTo>
                        <a:pt x="255402" y="0"/>
                        <a:pt x="258856" y="3535"/>
                        <a:pt x="258856" y="7793"/>
                      </a:cubicBezTo>
                      <a:lnTo>
                        <a:pt x="258856" y="7793"/>
                      </a:lnTo>
                      <a:cubicBezTo>
                        <a:pt x="258856" y="12132"/>
                        <a:pt x="255321" y="15586"/>
                        <a:pt x="251063" y="15586"/>
                      </a:cubicBezTo>
                      <a:lnTo>
                        <a:pt x="251063" y="15586"/>
                      </a:lnTo>
                      <a:cubicBezTo>
                        <a:pt x="246725" y="15586"/>
                        <a:pt x="243270" y="12051"/>
                        <a:pt x="243270" y="7793"/>
                      </a:cubicBezTo>
                      <a:close/>
                      <a:moveTo>
                        <a:pt x="204143" y="7793"/>
                      </a:moveTo>
                      <a:cubicBezTo>
                        <a:pt x="204143" y="3455"/>
                        <a:pt x="207678" y="0"/>
                        <a:pt x="211936" y="0"/>
                      </a:cubicBezTo>
                      <a:lnTo>
                        <a:pt x="211936" y="0"/>
                      </a:lnTo>
                      <a:cubicBezTo>
                        <a:pt x="216275" y="0"/>
                        <a:pt x="219730" y="3535"/>
                        <a:pt x="219730" y="7793"/>
                      </a:cubicBezTo>
                      <a:lnTo>
                        <a:pt x="219730" y="7793"/>
                      </a:lnTo>
                      <a:cubicBezTo>
                        <a:pt x="219730" y="12132"/>
                        <a:pt x="216195" y="15586"/>
                        <a:pt x="211936" y="15586"/>
                      </a:cubicBezTo>
                      <a:lnTo>
                        <a:pt x="211936" y="15586"/>
                      </a:lnTo>
                      <a:cubicBezTo>
                        <a:pt x="207598" y="15586"/>
                        <a:pt x="204143" y="12051"/>
                        <a:pt x="204143" y="7793"/>
                      </a:cubicBezTo>
                      <a:close/>
                      <a:moveTo>
                        <a:pt x="165016" y="7793"/>
                      </a:moveTo>
                      <a:cubicBezTo>
                        <a:pt x="165016" y="3455"/>
                        <a:pt x="168551" y="0"/>
                        <a:pt x="172809" y="0"/>
                      </a:cubicBezTo>
                      <a:lnTo>
                        <a:pt x="172809" y="0"/>
                      </a:lnTo>
                      <a:cubicBezTo>
                        <a:pt x="177148" y="0"/>
                        <a:pt x="180603" y="3535"/>
                        <a:pt x="180603" y="7793"/>
                      </a:cubicBezTo>
                      <a:lnTo>
                        <a:pt x="180603" y="7793"/>
                      </a:lnTo>
                      <a:cubicBezTo>
                        <a:pt x="180603" y="12132"/>
                        <a:pt x="177067" y="15586"/>
                        <a:pt x="172809" y="15586"/>
                      </a:cubicBezTo>
                      <a:lnTo>
                        <a:pt x="172809" y="15586"/>
                      </a:lnTo>
                      <a:cubicBezTo>
                        <a:pt x="168471" y="15586"/>
                        <a:pt x="165016" y="12051"/>
                        <a:pt x="165016" y="7793"/>
                      </a:cubicBezTo>
                      <a:close/>
                      <a:moveTo>
                        <a:pt x="125889" y="7793"/>
                      </a:moveTo>
                      <a:cubicBezTo>
                        <a:pt x="125889" y="3455"/>
                        <a:pt x="129424" y="0"/>
                        <a:pt x="133682" y="0"/>
                      </a:cubicBezTo>
                      <a:lnTo>
                        <a:pt x="133682" y="0"/>
                      </a:lnTo>
                      <a:cubicBezTo>
                        <a:pt x="138021" y="0"/>
                        <a:pt x="141476" y="3535"/>
                        <a:pt x="141476" y="7793"/>
                      </a:cubicBezTo>
                      <a:lnTo>
                        <a:pt x="141476" y="7793"/>
                      </a:lnTo>
                      <a:cubicBezTo>
                        <a:pt x="141476" y="12132"/>
                        <a:pt x="137941" y="15586"/>
                        <a:pt x="133682" y="15586"/>
                      </a:cubicBezTo>
                      <a:lnTo>
                        <a:pt x="133682" y="15586"/>
                      </a:lnTo>
                      <a:cubicBezTo>
                        <a:pt x="129344" y="15586"/>
                        <a:pt x="125889" y="12051"/>
                        <a:pt x="125889" y="7793"/>
                      </a:cubicBezTo>
                      <a:close/>
                      <a:moveTo>
                        <a:pt x="86762" y="7793"/>
                      </a:moveTo>
                      <a:cubicBezTo>
                        <a:pt x="86762" y="3455"/>
                        <a:pt x="90297" y="0"/>
                        <a:pt x="94556" y="0"/>
                      </a:cubicBezTo>
                      <a:lnTo>
                        <a:pt x="94556" y="0"/>
                      </a:lnTo>
                      <a:cubicBezTo>
                        <a:pt x="98894" y="0"/>
                        <a:pt x="102349" y="3535"/>
                        <a:pt x="102349" y="7793"/>
                      </a:cubicBezTo>
                      <a:lnTo>
                        <a:pt x="102349" y="7793"/>
                      </a:lnTo>
                      <a:cubicBezTo>
                        <a:pt x="102349" y="12132"/>
                        <a:pt x="98814" y="15586"/>
                        <a:pt x="94556" y="15586"/>
                      </a:cubicBezTo>
                      <a:lnTo>
                        <a:pt x="94556" y="15586"/>
                      </a:lnTo>
                      <a:cubicBezTo>
                        <a:pt x="90217" y="15586"/>
                        <a:pt x="86762" y="12051"/>
                        <a:pt x="86762" y="7793"/>
                      </a:cubicBezTo>
                      <a:close/>
                    </a:path>
                  </a:pathLst>
                </a:custGeom>
                <a:grpFill/>
                <a:ln w="8032" cap="flat">
                  <a:noFill/>
                  <a:prstDash val="solid"/>
                  <a:miter/>
                </a:ln>
              </p:spPr>
              <p:txBody>
                <a:bodyPr rtlCol="0" anchor="ctr"/>
                <a:lstStyle/>
                <a:p>
                  <a:endParaRPr lang="en-IN"/>
                </a:p>
              </p:txBody>
            </p:sp>
          </p:grpSp>
          <p:grpSp>
            <p:nvGrpSpPr>
              <p:cNvPr id="252" name="Graphic 139">
                <a:extLst>
                  <a:ext uri="{FF2B5EF4-FFF2-40B4-BE49-F238E27FC236}">
                    <a16:creationId xmlns:a16="http://schemas.microsoft.com/office/drawing/2014/main" id="{8BC8460C-2514-FFF8-A2BD-5860308415D7}"/>
                  </a:ext>
                </a:extLst>
              </p:cNvPr>
              <p:cNvGrpSpPr/>
              <p:nvPr/>
            </p:nvGrpSpPr>
            <p:grpSpPr>
              <a:xfrm>
                <a:off x="3760764" y="4056264"/>
                <a:ext cx="1599632" cy="1550583"/>
                <a:chOff x="3760764" y="4056264"/>
                <a:chExt cx="1599632" cy="1550583"/>
              </a:xfrm>
              <a:grpFill/>
            </p:grpSpPr>
            <p:sp>
              <p:nvSpPr>
                <p:cNvPr id="253" name="Freeform: Shape 252">
                  <a:extLst>
                    <a:ext uri="{FF2B5EF4-FFF2-40B4-BE49-F238E27FC236}">
                      <a16:creationId xmlns:a16="http://schemas.microsoft.com/office/drawing/2014/main" id="{ED972166-0E4E-9745-E817-71B42BAFECAB}"/>
                    </a:ext>
                  </a:extLst>
                </p:cNvPr>
                <p:cNvSpPr/>
                <p:nvPr/>
              </p:nvSpPr>
              <p:spPr>
                <a:xfrm>
                  <a:off x="3760764" y="4056264"/>
                  <a:ext cx="1599632" cy="1550583"/>
                </a:xfrm>
                <a:custGeom>
                  <a:avLst/>
                  <a:gdLst>
                    <a:gd name="connsiteX0" fmla="*/ 697611 w 1599632"/>
                    <a:gd name="connsiteY0" fmla="*/ 1548977 h 1550583"/>
                    <a:gd name="connsiteX1" fmla="*/ 696005 w 1599632"/>
                    <a:gd name="connsiteY1" fmla="*/ 1538130 h 1550583"/>
                    <a:gd name="connsiteX2" fmla="*/ 696005 w 1599632"/>
                    <a:gd name="connsiteY2" fmla="*/ 1538130 h 1550583"/>
                    <a:gd name="connsiteX3" fmla="*/ 706931 w 1599632"/>
                    <a:gd name="connsiteY3" fmla="*/ 1536524 h 1550583"/>
                    <a:gd name="connsiteX4" fmla="*/ 706931 w 1599632"/>
                    <a:gd name="connsiteY4" fmla="*/ 1536524 h 1550583"/>
                    <a:gd name="connsiteX5" fmla="*/ 708538 w 1599632"/>
                    <a:gd name="connsiteY5" fmla="*/ 1547450 h 1550583"/>
                    <a:gd name="connsiteX6" fmla="*/ 708538 w 1599632"/>
                    <a:gd name="connsiteY6" fmla="*/ 1547450 h 1550583"/>
                    <a:gd name="connsiteX7" fmla="*/ 702271 w 1599632"/>
                    <a:gd name="connsiteY7" fmla="*/ 1550583 h 1550583"/>
                    <a:gd name="connsiteX8" fmla="*/ 702271 w 1599632"/>
                    <a:gd name="connsiteY8" fmla="*/ 1550583 h 1550583"/>
                    <a:gd name="connsiteX9" fmla="*/ 697611 w 1599632"/>
                    <a:gd name="connsiteY9" fmla="*/ 1548977 h 1550583"/>
                    <a:gd name="connsiteX10" fmla="*/ 667644 w 1599632"/>
                    <a:gd name="connsiteY10" fmla="*/ 1535238 h 1550583"/>
                    <a:gd name="connsiteX11" fmla="*/ 666117 w 1599632"/>
                    <a:gd name="connsiteY11" fmla="*/ 1524311 h 1550583"/>
                    <a:gd name="connsiteX12" fmla="*/ 666117 w 1599632"/>
                    <a:gd name="connsiteY12" fmla="*/ 1524311 h 1550583"/>
                    <a:gd name="connsiteX13" fmla="*/ 677044 w 1599632"/>
                    <a:gd name="connsiteY13" fmla="*/ 1522785 h 1550583"/>
                    <a:gd name="connsiteX14" fmla="*/ 677044 w 1599632"/>
                    <a:gd name="connsiteY14" fmla="*/ 1522785 h 1550583"/>
                    <a:gd name="connsiteX15" fmla="*/ 678570 w 1599632"/>
                    <a:gd name="connsiteY15" fmla="*/ 1533711 h 1550583"/>
                    <a:gd name="connsiteX16" fmla="*/ 678570 w 1599632"/>
                    <a:gd name="connsiteY16" fmla="*/ 1533711 h 1550583"/>
                    <a:gd name="connsiteX17" fmla="*/ 672303 w 1599632"/>
                    <a:gd name="connsiteY17" fmla="*/ 1536764 h 1550583"/>
                    <a:gd name="connsiteX18" fmla="*/ 672303 w 1599632"/>
                    <a:gd name="connsiteY18" fmla="*/ 1536764 h 1550583"/>
                    <a:gd name="connsiteX19" fmla="*/ 667644 w 1599632"/>
                    <a:gd name="connsiteY19" fmla="*/ 1535158 h 1550583"/>
                    <a:gd name="connsiteX20" fmla="*/ 721071 w 1599632"/>
                    <a:gd name="connsiteY20" fmla="*/ 1517643 h 1550583"/>
                    <a:gd name="connsiteX21" fmla="*/ 719384 w 1599632"/>
                    <a:gd name="connsiteY21" fmla="*/ 1506716 h 1550583"/>
                    <a:gd name="connsiteX22" fmla="*/ 719384 w 1599632"/>
                    <a:gd name="connsiteY22" fmla="*/ 1506716 h 1550583"/>
                    <a:gd name="connsiteX23" fmla="*/ 730391 w 1599632"/>
                    <a:gd name="connsiteY23" fmla="*/ 1505109 h 1550583"/>
                    <a:gd name="connsiteX24" fmla="*/ 730391 w 1599632"/>
                    <a:gd name="connsiteY24" fmla="*/ 1505109 h 1550583"/>
                    <a:gd name="connsiteX25" fmla="*/ 731998 w 1599632"/>
                    <a:gd name="connsiteY25" fmla="*/ 1516036 h 1550583"/>
                    <a:gd name="connsiteX26" fmla="*/ 731998 w 1599632"/>
                    <a:gd name="connsiteY26" fmla="*/ 1516036 h 1550583"/>
                    <a:gd name="connsiteX27" fmla="*/ 725651 w 1599632"/>
                    <a:gd name="connsiteY27" fmla="*/ 1519250 h 1550583"/>
                    <a:gd name="connsiteX28" fmla="*/ 725651 w 1599632"/>
                    <a:gd name="connsiteY28" fmla="*/ 1519250 h 1550583"/>
                    <a:gd name="connsiteX29" fmla="*/ 721071 w 1599632"/>
                    <a:gd name="connsiteY29" fmla="*/ 1517643 h 1550583"/>
                    <a:gd name="connsiteX30" fmla="*/ 636471 w 1599632"/>
                    <a:gd name="connsiteY30" fmla="*/ 1511296 h 1550583"/>
                    <a:gd name="connsiteX31" fmla="*/ 636471 w 1599632"/>
                    <a:gd name="connsiteY31" fmla="*/ 1511296 h 1550583"/>
                    <a:gd name="connsiteX32" fmla="*/ 635105 w 1599632"/>
                    <a:gd name="connsiteY32" fmla="*/ 1500289 h 1550583"/>
                    <a:gd name="connsiteX33" fmla="*/ 635105 w 1599632"/>
                    <a:gd name="connsiteY33" fmla="*/ 1500289 h 1550583"/>
                    <a:gd name="connsiteX34" fmla="*/ 646112 w 1599632"/>
                    <a:gd name="connsiteY34" fmla="*/ 1498923 h 1550583"/>
                    <a:gd name="connsiteX35" fmla="*/ 646112 w 1599632"/>
                    <a:gd name="connsiteY35" fmla="*/ 1498923 h 1550583"/>
                    <a:gd name="connsiteX36" fmla="*/ 647478 w 1599632"/>
                    <a:gd name="connsiteY36" fmla="*/ 1509850 h 1550583"/>
                    <a:gd name="connsiteX37" fmla="*/ 647478 w 1599632"/>
                    <a:gd name="connsiteY37" fmla="*/ 1509850 h 1550583"/>
                    <a:gd name="connsiteX38" fmla="*/ 641291 w 1599632"/>
                    <a:gd name="connsiteY38" fmla="*/ 1512903 h 1550583"/>
                    <a:gd name="connsiteX39" fmla="*/ 641291 w 1599632"/>
                    <a:gd name="connsiteY39" fmla="*/ 1512903 h 1550583"/>
                    <a:gd name="connsiteX40" fmla="*/ 636471 w 1599632"/>
                    <a:gd name="connsiteY40" fmla="*/ 1511296 h 1550583"/>
                    <a:gd name="connsiteX41" fmla="*/ 605699 w 1599632"/>
                    <a:gd name="connsiteY41" fmla="*/ 1486791 h 1550583"/>
                    <a:gd name="connsiteX42" fmla="*/ 604494 w 1599632"/>
                    <a:gd name="connsiteY42" fmla="*/ 1475865 h 1550583"/>
                    <a:gd name="connsiteX43" fmla="*/ 604494 w 1599632"/>
                    <a:gd name="connsiteY43" fmla="*/ 1475865 h 1550583"/>
                    <a:gd name="connsiteX44" fmla="*/ 615501 w 1599632"/>
                    <a:gd name="connsiteY44" fmla="*/ 1474660 h 1550583"/>
                    <a:gd name="connsiteX45" fmla="*/ 615501 w 1599632"/>
                    <a:gd name="connsiteY45" fmla="*/ 1474660 h 1550583"/>
                    <a:gd name="connsiteX46" fmla="*/ 616706 w 1599632"/>
                    <a:gd name="connsiteY46" fmla="*/ 1485586 h 1550583"/>
                    <a:gd name="connsiteX47" fmla="*/ 616706 w 1599632"/>
                    <a:gd name="connsiteY47" fmla="*/ 1485586 h 1550583"/>
                    <a:gd name="connsiteX48" fmla="*/ 610600 w 1599632"/>
                    <a:gd name="connsiteY48" fmla="*/ 1488479 h 1550583"/>
                    <a:gd name="connsiteX49" fmla="*/ 610600 w 1599632"/>
                    <a:gd name="connsiteY49" fmla="*/ 1488479 h 1550583"/>
                    <a:gd name="connsiteX50" fmla="*/ 605699 w 1599632"/>
                    <a:gd name="connsiteY50" fmla="*/ 1486791 h 1550583"/>
                    <a:gd name="connsiteX51" fmla="*/ 744451 w 1599632"/>
                    <a:gd name="connsiteY51" fmla="*/ 1486229 h 1550583"/>
                    <a:gd name="connsiteX52" fmla="*/ 742844 w 1599632"/>
                    <a:gd name="connsiteY52" fmla="*/ 1475302 h 1550583"/>
                    <a:gd name="connsiteX53" fmla="*/ 742844 w 1599632"/>
                    <a:gd name="connsiteY53" fmla="*/ 1475302 h 1550583"/>
                    <a:gd name="connsiteX54" fmla="*/ 753771 w 1599632"/>
                    <a:gd name="connsiteY54" fmla="*/ 1473696 h 1550583"/>
                    <a:gd name="connsiteX55" fmla="*/ 753771 w 1599632"/>
                    <a:gd name="connsiteY55" fmla="*/ 1473696 h 1550583"/>
                    <a:gd name="connsiteX56" fmla="*/ 755378 w 1599632"/>
                    <a:gd name="connsiteY56" fmla="*/ 1484622 h 1550583"/>
                    <a:gd name="connsiteX57" fmla="*/ 755378 w 1599632"/>
                    <a:gd name="connsiteY57" fmla="*/ 1484622 h 1550583"/>
                    <a:gd name="connsiteX58" fmla="*/ 749031 w 1599632"/>
                    <a:gd name="connsiteY58" fmla="*/ 1487755 h 1550583"/>
                    <a:gd name="connsiteX59" fmla="*/ 749031 w 1599632"/>
                    <a:gd name="connsiteY59" fmla="*/ 1487755 h 1550583"/>
                    <a:gd name="connsiteX60" fmla="*/ 744451 w 1599632"/>
                    <a:gd name="connsiteY60" fmla="*/ 1486149 h 1550583"/>
                    <a:gd name="connsiteX61" fmla="*/ 575330 w 1599632"/>
                    <a:gd name="connsiteY61" fmla="*/ 1461885 h 1550583"/>
                    <a:gd name="connsiteX62" fmla="*/ 574285 w 1599632"/>
                    <a:gd name="connsiteY62" fmla="*/ 1450878 h 1550583"/>
                    <a:gd name="connsiteX63" fmla="*/ 574285 w 1599632"/>
                    <a:gd name="connsiteY63" fmla="*/ 1450878 h 1550583"/>
                    <a:gd name="connsiteX64" fmla="*/ 585212 w 1599632"/>
                    <a:gd name="connsiteY64" fmla="*/ 1449834 h 1550583"/>
                    <a:gd name="connsiteX65" fmla="*/ 585212 w 1599632"/>
                    <a:gd name="connsiteY65" fmla="*/ 1449834 h 1550583"/>
                    <a:gd name="connsiteX66" fmla="*/ 586337 w 1599632"/>
                    <a:gd name="connsiteY66" fmla="*/ 1460760 h 1550583"/>
                    <a:gd name="connsiteX67" fmla="*/ 586337 w 1599632"/>
                    <a:gd name="connsiteY67" fmla="*/ 1460760 h 1550583"/>
                    <a:gd name="connsiteX68" fmla="*/ 580311 w 1599632"/>
                    <a:gd name="connsiteY68" fmla="*/ 1463572 h 1550583"/>
                    <a:gd name="connsiteX69" fmla="*/ 580311 w 1599632"/>
                    <a:gd name="connsiteY69" fmla="*/ 1463572 h 1550583"/>
                    <a:gd name="connsiteX70" fmla="*/ 575330 w 1599632"/>
                    <a:gd name="connsiteY70" fmla="*/ 1461805 h 1550583"/>
                    <a:gd name="connsiteX71" fmla="*/ 767911 w 1599632"/>
                    <a:gd name="connsiteY71" fmla="*/ 1454815 h 1550583"/>
                    <a:gd name="connsiteX72" fmla="*/ 766304 w 1599632"/>
                    <a:gd name="connsiteY72" fmla="*/ 1443888 h 1550583"/>
                    <a:gd name="connsiteX73" fmla="*/ 766304 w 1599632"/>
                    <a:gd name="connsiteY73" fmla="*/ 1443888 h 1550583"/>
                    <a:gd name="connsiteX74" fmla="*/ 777231 w 1599632"/>
                    <a:gd name="connsiteY74" fmla="*/ 1442362 h 1550583"/>
                    <a:gd name="connsiteX75" fmla="*/ 777231 w 1599632"/>
                    <a:gd name="connsiteY75" fmla="*/ 1442362 h 1550583"/>
                    <a:gd name="connsiteX76" fmla="*/ 778838 w 1599632"/>
                    <a:gd name="connsiteY76" fmla="*/ 1453289 h 1550583"/>
                    <a:gd name="connsiteX77" fmla="*/ 778838 w 1599632"/>
                    <a:gd name="connsiteY77" fmla="*/ 1453289 h 1550583"/>
                    <a:gd name="connsiteX78" fmla="*/ 772491 w 1599632"/>
                    <a:gd name="connsiteY78" fmla="*/ 1456422 h 1550583"/>
                    <a:gd name="connsiteX79" fmla="*/ 772491 w 1599632"/>
                    <a:gd name="connsiteY79" fmla="*/ 1456422 h 1550583"/>
                    <a:gd name="connsiteX80" fmla="*/ 767911 w 1599632"/>
                    <a:gd name="connsiteY80" fmla="*/ 1454815 h 1550583"/>
                    <a:gd name="connsiteX81" fmla="*/ 545282 w 1599632"/>
                    <a:gd name="connsiteY81" fmla="*/ 1436577 h 1550583"/>
                    <a:gd name="connsiteX82" fmla="*/ 544398 w 1599632"/>
                    <a:gd name="connsiteY82" fmla="*/ 1425570 h 1550583"/>
                    <a:gd name="connsiteX83" fmla="*/ 544398 w 1599632"/>
                    <a:gd name="connsiteY83" fmla="*/ 1425570 h 1550583"/>
                    <a:gd name="connsiteX84" fmla="*/ 555405 w 1599632"/>
                    <a:gd name="connsiteY84" fmla="*/ 1424687 h 1550583"/>
                    <a:gd name="connsiteX85" fmla="*/ 555405 w 1599632"/>
                    <a:gd name="connsiteY85" fmla="*/ 1424687 h 1550583"/>
                    <a:gd name="connsiteX86" fmla="*/ 556289 w 1599632"/>
                    <a:gd name="connsiteY86" fmla="*/ 1435694 h 1550583"/>
                    <a:gd name="connsiteX87" fmla="*/ 556289 w 1599632"/>
                    <a:gd name="connsiteY87" fmla="*/ 1435694 h 1550583"/>
                    <a:gd name="connsiteX88" fmla="*/ 550343 w 1599632"/>
                    <a:gd name="connsiteY88" fmla="*/ 1438425 h 1550583"/>
                    <a:gd name="connsiteX89" fmla="*/ 550343 w 1599632"/>
                    <a:gd name="connsiteY89" fmla="*/ 1438425 h 1550583"/>
                    <a:gd name="connsiteX90" fmla="*/ 545282 w 1599632"/>
                    <a:gd name="connsiteY90" fmla="*/ 1436577 h 1550583"/>
                    <a:gd name="connsiteX91" fmla="*/ 791291 w 1599632"/>
                    <a:gd name="connsiteY91" fmla="*/ 1423401 h 1550583"/>
                    <a:gd name="connsiteX92" fmla="*/ 789684 w 1599632"/>
                    <a:gd name="connsiteY92" fmla="*/ 1412474 h 1550583"/>
                    <a:gd name="connsiteX93" fmla="*/ 789684 w 1599632"/>
                    <a:gd name="connsiteY93" fmla="*/ 1412474 h 1550583"/>
                    <a:gd name="connsiteX94" fmla="*/ 800611 w 1599632"/>
                    <a:gd name="connsiteY94" fmla="*/ 1410868 h 1550583"/>
                    <a:gd name="connsiteX95" fmla="*/ 800611 w 1599632"/>
                    <a:gd name="connsiteY95" fmla="*/ 1410868 h 1550583"/>
                    <a:gd name="connsiteX96" fmla="*/ 802218 w 1599632"/>
                    <a:gd name="connsiteY96" fmla="*/ 1421794 h 1550583"/>
                    <a:gd name="connsiteX97" fmla="*/ 802218 w 1599632"/>
                    <a:gd name="connsiteY97" fmla="*/ 1421794 h 1550583"/>
                    <a:gd name="connsiteX98" fmla="*/ 795951 w 1599632"/>
                    <a:gd name="connsiteY98" fmla="*/ 1424927 h 1550583"/>
                    <a:gd name="connsiteX99" fmla="*/ 795951 w 1599632"/>
                    <a:gd name="connsiteY99" fmla="*/ 1424927 h 1550583"/>
                    <a:gd name="connsiteX100" fmla="*/ 791291 w 1599632"/>
                    <a:gd name="connsiteY100" fmla="*/ 1423401 h 1550583"/>
                    <a:gd name="connsiteX101" fmla="*/ 515635 w 1599632"/>
                    <a:gd name="connsiteY101" fmla="*/ 1410787 h 1550583"/>
                    <a:gd name="connsiteX102" fmla="*/ 514912 w 1599632"/>
                    <a:gd name="connsiteY102" fmla="*/ 1399780 h 1550583"/>
                    <a:gd name="connsiteX103" fmla="*/ 514912 w 1599632"/>
                    <a:gd name="connsiteY103" fmla="*/ 1399780 h 1550583"/>
                    <a:gd name="connsiteX104" fmla="*/ 525919 w 1599632"/>
                    <a:gd name="connsiteY104" fmla="*/ 1399057 h 1550583"/>
                    <a:gd name="connsiteX105" fmla="*/ 525919 w 1599632"/>
                    <a:gd name="connsiteY105" fmla="*/ 1399057 h 1550583"/>
                    <a:gd name="connsiteX106" fmla="*/ 526642 w 1599632"/>
                    <a:gd name="connsiteY106" fmla="*/ 1410064 h 1550583"/>
                    <a:gd name="connsiteX107" fmla="*/ 526642 w 1599632"/>
                    <a:gd name="connsiteY107" fmla="*/ 1410064 h 1550583"/>
                    <a:gd name="connsiteX108" fmla="*/ 520777 w 1599632"/>
                    <a:gd name="connsiteY108" fmla="*/ 1412715 h 1550583"/>
                    <a:gd name="connsiteX109" fmla="*/ 520777 w 1599632"/>
                    <a:gd name="connsiteY109" fmla="*/ 1412715 h 1550583"/>
                    <a:gd name="connsiteX110" fmla="*/ 515635 w 1599632"/>
                    <a:gd name="connsiteY110" fmla="*/ 1410787 h 1550583"/>
                    <a:gd name="connsiteX111" fmla="*/ 814671 w 1599632"/>
                    <a:gd name="connsiteY111" fmla="*/ 1392068 h 1550583"/>
                    <a:gd name="connsiteX112" fmla="*/ 813144 w 1599632"/>
                    <a:gd name="connsiteY112" fmla="*/ 1381141 h 1550583"/>
                    <a:gd name="connsiteX113" fmla="*/ 813144 w 1599632"/>
                    <a:gd name="connsiteY113" fmla="*/ 1381141 h 1550583"/>
                    <a:gd name="connsiteX114" fmla="*/ 824071 w 1599632"/>
                    <a:gd name="connsiteY114" fmla="*/ 1379534 h 1550583"/>
                    <a:gd name="connsiteX115" fmla="*/ 824071 w 1599632"/>
                    <a:gd name="connsiteY115" fmla="*/ 1379534 h 1550583"/>
                    <a:gd name="connsiteX116" fmla="*/ 825597 w 1599632"/>
                    <a:gd name="connsiteY116" fmla="*/ 1390461 h 1550583"/>
                    <a:gd name="connsiteX117" fmla="*/ 825597 w 1599632"/>
                    <a:gd name="connsiteY117" fmla="*/ 1390461 h 1550583"/>
                    <a:gd name="connsiteX118" fmla="*/ 819331 w 1599632"/>
                    <a:gd name="connsiteY118" fmla="*/ 1393594 h 1550583"/>
                    <a:gd name="connsiteX119" fmla="*/ 819331 w 1599632"/>
                    <a:gd name="connsiteY119" fmla="*/ 1393594 h 1550583"/>
                    <a:gd name="connsiteX120" fmla="*/ 814671 w 1599632"/>
                    <a:gd name="connsiteY120" fmla="*/ 1392148 h 1550583"/>
                    <a:gd name="connsiteX121" fmla="*/ 486230 w 1599632"/>
                    <a:gd name="connsiteY121" fmla="*/ 1384595 h 1550583"/>
                    <a:gd name="connsiteX122" fmla="*/ 486230 w 1599632"/>
                    <a:gd name="connsiteY122" fmla="*/ 1384595 h 1550583"/>
                    <a:gd name="connsiteX123" fmla="*/ 485667 w 1599632"/>
                    <a:gd name="connsiteY123" fmla="*/ 1373588 h 1550583"/>
                    <a:gd name="connsiteX124" fmla="*/ 485667 w 1599632"/>
                    <a:gd name="connsiteY124" fmla="*/ 1373588 h 1550583"/>
                    <a:gd name="connsiteX125" fmla="*/ 496674 w 1599632"/>
                    <a:gd name="connsiteY125" fmla="*/ 1373026 h 1550583"/>
                    <a:gd name="connsiteX126" fmla="*/ 496674 w 1599632"/>
                    <a:gd name="connsiteY126" fmla="*/ 1373026 h 1550583"/>
                    <a:gd name="connsiteX127" fmla="*/ 497237 w 1599632"/>
                    <a:gd name="connsiteY127" fmla="*/ 1384033 h 1550583"/>
                    <a:gd name="connsiteX128" fmla="*/ 497237 w 1599632"/>
                    <a:gd name="connsiteY128" fmla="*/ 1384033 h 1550583"/>
                    <a:gd name="connsiteX129" fmla="*/ 491452 w 1599632"/>
                    <a:gd name="connsiteY129" fmla="*/ 1386604 h 1550583"/>
                    <a:gd name="connsiteX130" fmla="*/ 491452 w 1599632"/>
                    <a:gd name="connsiteY130" fmla="*/ 1386604 h 1550583"/>
                    <a:gd name="connsiteX131" fmla="*/ 486230 w 1599632"/>
                    <a:gd name="connsiteY131" fmla="*/ 1384595 h 1550583"/>
                    <a:gd name="connsiteX132" fmla="*/ 838050 w 1599632"/>
                    <a:gd name="connsiteY132" fmla="*/ 1360653 h 1550583"/>
                    <a:gd name="connsiteX133" fmla="*/ 836443 w 1599632"/>
                    <a:gd name="connsiteY133" fmla="*/ 1349727 h 1550583"/>
                    <a:gd name="connsiteX134" fmla="*/ 836443 w 1599632"/>
                    <a:gd name="connsiteY134" fmla="*/ 1349727 h 1550583"/>
                    <a:gd name="connsiteX135" fmla="*/ 847370 w 1599632"/>
                    <a:gd name="connsiteY135" fmla="*/ 1348120 h 1550583"/>
                    <a:gd name="connsiteX136" fmla="*/ 847370 w 1599632"/>
                    <a:gd name="connsiteY136" fmla="*/ 1348120 h 1550583"/>
                    <a:gd name="connsiteX137" fmla="*/ 848977 w 1599632"/>
                    <a:gd name="connsiteY137" fmla="*/ 1359046 h 1550583"/>
                    <a:gd name="connsiteX138" fmla="*/ 848977 w 1599632"/>
                    <a:gd name="connsiteY138" fmla="*/ 1359046 h 1550583"/>
                    <a:gd name="connsiteX139" fmla="*/ 842710 w 1599632"/>
                    <a:gd name="connsiteY139" fmla="*/ 1362260 h 1550583"/>
                    <a:gd name="connsiteX140" fmla="*/ 842710 w 1599632"/>
                    <a:gd name="connsiteY140" fmla="*/ 1362260 h 1550583"/>
                    <a:gd name="connsiteX141" fmla="*/ 838050 w 1599632"/>
                    <a:gd name="connsiteY141" fmla="*/ 1360653 h 1550583"/>
                    <a:gd name="connsiteX142" fmla="*/ 457226 w 1599632"/>
                    <a:gd name="connsiteY142" fmla="*/ 1358082 h 1550583"/>
                    <a:gd name="connsiteX143" fmla="*/ 456824 w 1599632"/>
                    <a:gd name="connsiteY143" fmla="*/ 1347075 h 1550583"/>
                    <a:gd name="connsiteX144" fmla="*/ 456824 w 1599632"/>
                    <a:gd name="connsiteY144" fmla="*/ 1347075 h 1550583"/>
                    <a:gd name="connsiteX145" fmla="*/ 467912 w 1599632"/>
                    <a:gd name="connsiteY145" fmla="*/ 1346674 h 1550583"/>
                    <a:gd name="connsiteX146" fmla="*/ 467912 w 1599632"/>
                    <a:gd name="connsiteY146" fmla="*/ 1346674 h 1550583"/>
                    <a:gd name="connsiteX147" fmla="*/ 468313 w 1599632"/>
                    <a:gd name="connsiteY147" fmla="*/ 1357681 h 1550583"/>
                    <a:gd name="connsiteX148" fmla="*/ 468313 w 1599632"/>
                    <a:gd name="connsiteY148" fmla="*/ 1357681 h 1550583"/>
                    <a:gd name="connsiteX149" fmla="*/ 462529 w 1599632"/>
                    <a:gd name="connsiteY149" fmla="*/ 1360171 h 1550583"/>
                    <a:gd name="connsiteX150" fmla="*/ 462529 w 1599632"/>
                    <a:gd name="connsiteY150" fmla="*/ 1360171 h 1550583"/>
                    <a:gd name="connsiteX151" fmla="*/ 457226 w 1599632"/>
                    <a:gd name="connsiteY151" fmla="*/ 1358082 h 1550583"/>
                    <a:gd name="connsiteX152" fmla="*/ 428704 w 1599632"/>
                    <a:gd name="connsiteY152" fmla="*/ 1331087 h 1550583"/>
                    <a:gd name="connsiteX153" fmla="*/ 428463 w 1599632"/>
                    <a:gd name="connsiteY153" fmla="*/ 1320080 h 1550583"/>
                    <a:gd name="connsiteX154" fmla="*/ 428463 w 1599632"/>
                    <a:gd name="connsiteY154" fmla="*/ 1320080 h 1550583"/>
                    <a:gd name="connsiteX155" fmla="*/ 439470 w 1599632"/>
                    <a:gd name="connsiteY155" fmla="*/ 1319839 h 1550583"/>
                    <a:gd name="connsiteX156" fmla="*/ 439470 w 1599632"/>
                    <a:gd name="connsiteY156" fmla="*/ 1319839 h 1550583"/>
                    <a:gd name="connsiteX157" fmla="*/ 439711 w 1599632"/>
                    <a:gd name="connsiteY157" fmla="*/ 1330846 h 1550583"/>
                    <a:gd name="connsiteX158" fmla="*/ 439711 w 1599632"/>
                    <a:gd name="connsiteY158" fmla="*/ 1330846 h 1550583"/>
                    <a:gd name="connsiteX159" fmla="*/ 434087 w 1599632"/>
                    <a:gd name="connsiteY159" fmla="*/ 1333257 h 1550583"/>
                    <a:gd name="connsiteX160" fmla="*/ 434087 w 1599632"/>
                    <a:gd name="connsiteY160" fmla="*/ 1333257 h 1550583"/>
                    <a:gd name="connsiteX161" fmla="*/ 428704 w 1599632"/>
                    <a:gd name="connsiteY161" fmla="*/ 1331087 h 1550583"/>
                    <a:gd name="connsiteX162" fmla="*/ 861430 w 1599632"/>
                    <a:gd name="connsiteY162" fmla="*/ 1329320 h 1550583"/>
                    <a:gd name="connsiteX163" fmla="*/ 859903 w 1599632"/>
                    <a:gd name="connsiteY163" fmla="*/ 1318393 h 1550583"/>
                    <a:gd name="connsiteX164" fmla="*/ 859903 w 1599632"/>
                    <a:gd name="connsiteY164" fmla="*/ 1318393 h 1550583"/>
                    <a:gd name="connsiteX165" fmla="*/ 870830 w 1599632"/>
                    <a:gd name="connsiteY165" fmla="*/ 1316786 h 1550583"/>
                    <a:gd name="connsiteX166" fmla="*/ 870830 w 1599632"/>
                    <a:gd name="connsiteY166" fmla="*/ 1316786 h 1550583"/>
                    <a:gd name="connsiteX167" fmla="*/ 872357 w 1599632"/>
                    <a:gd name="connsiteY167" fmla="*/ 1327713 h 1550583"/>
                    <a:gd name="connsiteX168" fmla="*/ 872357 w 1599632"/>
                    <a:gd name="connsiteY168" fmla="*/ 1327713 h 1550583"/>
                    <a:gd name="connsiteX169" fmla="*/ 866090 w 1599632"/>
                    <a:gd name="connsiteY169" fmla="*/ 1330846 h 1550583"/>
                    <a:gd name="connsiteX170" fmla="*/ 866090 w 1599632"/>
                    <a:gd name="connsiteY170" fmla="*/ 1330846 h 1550583"/>
                    <a:gd name="connsiteX171" fmla="*/ 861430 w 1599632"/>
                    <a:gd name="connsiteY171" fmla="*/ 1329240 h 1550583"/>
                    <a:gd name="connsiteX172" fmla="*/ 400504 w 1599632"/>
                    <a:gd name="connsiteY172" fmla="*/ 1303691 h 1550583"/>
                    <a:gd name="connsiteX173" fmla="*/ 400504 w 1599632"/>
                    <a:gd name="connsiteY173" fmla="*/ 1292683 h 1550583"/>
                    <a:gd name="connsiteX174" fmla="*/ 400504 w 1599632"/>
                    <a:gd name="connsiteY174" fmla="*/ 1292683 h 1550583"/>
                    <a:gd name="connsiteX175" fmla="*/ 411511 w 1599632"/>
                    <a:gd name="connsiteY175" fmla="*/ 1292683 h 1550583"/>
                    <a:gd name="connsiteX176" fmla="*/ 411511 w 1599632"/>
                    <a:gd name="connsiteY176" fmla="*/ 1292683 h 1550583"/>
                    <a:gd name="connsiteX177" fmla="*/ 411511 w 1599632"/>
                    <a:gd name="connsiteY177" fmla="*/ 1303691 h 1550583"/>
                    <a:gd name="connsiteX178" fmla="*/ 411511 w 1599632"/>
                    <a:gd name="connsiteY178" fmla="*/ 1303691 h 1550583"/>
                    <a:gd name="connsiteX179" fmla="*/ 405968 w 1599632"/>
                    <a:gd name="connsiteY179" fmla="*/ 1306020 h 1550583"/>
                    <a:gd name="connsiteX180" fmla="*/ 405968 w 1599632"/>
                    <a:gd name="connsiteY180" fmla="*/ 1306020 h 1550583"/>
                    <a:gd name="connsiteX181" fmla="*/ 400504 w 1599632"/>
                    <a:gd name="connsiteY181" fmla="*/ 1303771 h 1550583"/>
                    <a:gd name="connsiteX182" fmla="*/ 884890 w 1599632"/>
                    <a:gd name="connsiteY182" fmla="*/ 1297906 h 1550583"/>
                    <a:gd name="connsiteX183" fmla="*/ 883283 w 1599632"/>
                    <a:gd name="connsiteY183" fmla="*/ 1286979 h 1550583"/>
                    <a:gd name="connsiteX184" fmla="*/ 883283 w 1599632"/>
                    <a:gd name="connsiteY184" fmla="*/ 1286979 h 1550583"/>
                    <a:gd name="connsiteX185" fmla="*/ 894210 w 1599632"/>
                    <a:gd name="connsiteY185" fmla="*/ 1285453 h 1550583"/>
                    <a:gd name="connsiteX186" fmla="*/ 894210 w 1599632"/>
                    <a:gd name="connsiteY186" fmla="*/ 1285453 h 1550583"/>
                    <a:gd name="connsiteX187" fmla="*/ 895817 w 1599632"/>
                    <a:gd name="connsiteY187" fmla="*/ 1296379 h 1550583"/>
                    <a:gd name="connsiteX188" fmla="*/ 895817 w 1599632"/>
                    <a:gd name="connsiteY188" fmla="*/ 1296379 h 1550583"/>
                    <a:gd name="connsiteX189" fmla="*/ 889550 w 1599632"/>
                    <a:gd name="connsiteY189" fmla="*/ 1299513 h 1550583"/>
                    <a:gd name="connsiteX190" fmla="*/ 889550 w 1599632"/>
                    <a:gd name="connsiteY190" fmla="*/ 1299513 h 1550583"/>
                    <a:gd name="connsiteX191" fmla="*/ 884890 w 1599632"/>
                    <a:gd name="connsiteY191" fmla="*/ 1297906 h 1550583"/>
                    <a:gd name="connsiteX192" fmla="*/ 372706 w 1599632"/>
                    <a:gd name="connsiteY192" fmla="*/ 1275972 h 1550583"/>
                    <a:gd name="connsiteX193" fmla="*/ 372706 w 1599632"/>
                    <a:gd name="connsiteY193" fmla="*/ 1264885 h 1550583"/>
                    <a:gd name="connsiteX194" fmla="*/ 372706 w 1599632"/>
                    <a:gd name="connsiteY194" fmla="*/ 1264885 h 1550583"/>
                    <a:gd name="connsiteX195" fmla="*/ 383793 w 1599632"/>
                    <a:gd name="connsiteY195" fmla="*/ 1264885 h 1550583"/>
                    <a:gd name="connsiteX196" fmla="*/ 383793 w 1599632"/>
                    <a:gd name="connsiteY196" fmla="*/ 1264885 h 1550583"/>
                    <a:gd name="connsiteX197" fmla="*/ 383793 w 1599632"/>
                    <a:gd name="connsiteY197" fmla="*/ 1275892 h 1550583"/>
                    <a:gd name="connsiteX198" fmla="*/ 383793 w 1599632"/>
                    <a:gd name="connsiteY198" fmla="*/ 1275892 h 1550583"/>
                    <a:gd name="connsiteX199" fmla="*/ 378249 w 1599632"/>
                    <a:gd name="connsiteY199" fmla="*/ 1278141 h 1550583"/>
                    <a:gd name="connsiteX200" fmla="*/ 378249 w 1599632"/>
                    <a:gd name="connsiteY200" fmla="*/ 1278141 h 1550583"/>
                    <a:gd name="connsiteX201" fmla="*/ 372706 w 1599632"/>
                    <a:gd name="connsiteY201" fmla="*/ 1275892 h 1550583"/>
                    <a:gd name="connsiteX202" fmla="*/ 908270 w 1599632"/>
                    <a:gd name="connsiteY202" fmla="*/ 1266492 h 1550583"/>
                    <a:gd name="connsiteX203" fmla="*/ 906743 w 1599632"/>
                    <a:gd name="connsiteY203" fmla="*/ 1255485 h 1550583"/>
                    <a:gd name="connsiteX204" fmla="*/ 906743 w 1599632"/>
                    <a:gd name="connsiteY204" fmla="*/ 1255485 h 1550583"/>
                    <a:gd name="connsiteX205" fmla="*/ 917670 w 1599632"/>
                    <a:gd name="connsiteY205" fmla="*/ 1253878 h 1550583"/>
                    <a:gd name="connsiteX206" fmla="*/ 917670 w 1599632"/>
                    <a:gd name="connsiteY206" fmla="*/ 1253878 h 1550583"/>
                    <a:gd name="connsiteX207" fmla="*/ 919196 w 1599632"/>
                    <a:gd name="connsiteY207" fmla="*/ 1264805 h 1550583"/>
                    <a:gd name="connsiteX208" fmla="*/ 919196 w 1599632"/>
                    <a:gd name="connsiteY208" fmla="*/ 1264805 h 1550583"/>
                    <a:gd name="connsiteX209" fmla="*/ 912930 w 1599632"/>
                    <a:gd name="connsiteY209" fmla="*/ 1267938 h 1550583"/>
                    <a:gd name="connsiteX210" fmla="*/ 912930 w 1599632"/>
                    <a:gd name="connsiteY210" fmla="*/ 1267938 h 1550583"/>
                    <a:gd name="connsiteX211" fmla="*/ 908270 w 1599632"/>
                    <a:gd name="connsiteY211" fmla="*/ 1266331 h 1550583"/>
                    <a:gd name="connsiteX212" fmla="*/ 345389 w 1599632"/>
                    <a:gd name="connsiteY212" fmla="*/ 1247692 h 1550583"/>
                    <a:gd name="connsiteX213" fmla="*/ 345630 w 1599632"/>
                    <a:gd name="connsiteY213" fmla="*/ 1236685 h 1550583"/>
                    <a:gd name="connsiteX214" fmla="*/ 345630 w 1599632"/>
                    <a:gd name="connsiteY214" fmla="*/ 1236685 h 1550583"/>
                    <a:gd name="connsiteX215" fmla="*/ 356637 w 1599632"/>
                    <a:gd name="connsiteY215" fmla="*/ 1236926 h 1550583"/>
                    <a:gd name="connsiteX216" fmla="*/ 356637 w 1599632"/>
                    <a:gd name="connsiteY216" fmla="*/ 1236926 h 1550583"/>
                    <a:gd name="connsiteX217" fmla="*/ 356396 w 1599632"/>
                    <a:gd name="connsiteY217" fmla="*/ 1248013 h 1550583"/>
                    <a:gd name="connsiteX218" fmla="*/ 356396 w 1599632"/>
                    <a:gd name="connsiteY218" fmla="*/ 1248013 h 1550583"/>
                    <a:gd name="connsiteX219" fmla="*/ 351013 w 1599632"/>
                    <a:gd name="connsiteY219" fmla="*/ 1250102 h 1550583"/>
                    <a:gd name="connsiteX220" fmla="*/ 351013 w 1599632"/>
                    <a:gd name="connsiteY220" fmla="*/ 1250102 h 1550583"/>
                    <a:gd name="connsiteX221" fmla="*/ 345389 w 1599632"/>
                    <a:gd name="connsiteY221" fmla="*/ 1247692 h 1550583"/>
                    <a:gd name="connsiteX222" fmla="*/ 931730 w 1599632"/>
                    <a:gd name="connsiteY222" fmla="*/ 1235078 h 1550583"/>
                    <a:gd name="connsiteX223" fmla="*/ 930123 w 1599632"/>
                    <a:gd name="connsiteY223" fmla="*/ 1224232 h 1550583"/>
                    <a:gd name="connsiteX224" fmla="*/ 930123 w 1599632"/>
                    <a:gd name="connsiteY224" fmla="*/ 1224232 h 1550583"/>
                    <a:gd name="connsiteX225" fmla="*/ 940969 w 1599632"/>
                    <a:gd name="connsiteY225" fmla="*/ 1222625 h 1550583"/>
                    <a:gd name="connsiteX226" fmla="*/ 940969 w 1599632"/>
                    <a:gd name="connsiteY226" fmla="*/ 1222625 h 1550583"/>
                    <a:gd name="connsiteX227" fmla="*/ 942576 w 1599632"/>
                    <a:gd name="connsiteY227" fmla="*/ 1233551 h 1550583"/>
                    <a:gd name="connsiteX228" fmla="*/ 942576 w 1599632"/>
                    <a:gd name="connsiteY228" fmla="*/ 1233551 h 1550583"/>
                    <a:gd name="connsiteX229" fmla="*/ 936309 w 1599632"/>
                    <a:gd name="connsiteY229" fmla="*/ 1236685 h 1550583"/>
                    <a:gd name="connsiteX230" fmla="*/ 936309 w 1599632"/>
                    <a:gd name="connsiteY230" fmla="*/ 1236685 h 1550583"/>
                    <a:gd name="connsiteX231" fmla="*/ 931650 w 1599632"/>
                    <a:gd name="connsiteY231" fmla="*/ 1235078 h 1550583"/>
                    <a:gd name="connsiteX232" fmla="*/ 318394 w 1599632"/>
                    <a:gd name="connsiteY232" fmla="*/ 1219090 h 1550583"/>
                    <a:gd name="connsiteX233" fmla="*/ 318394 w 1599632"/>
                    <a:gd name="connsiteY233" fmla="*/ 1219090 h 1550583"/>
                    <a:gd name="connsiteX234" fmla="*/ 318796 w 1599632"/>
                    <a:gd name="connsiteY234" fmla="*/ 1208083 h 1550583"/>
                    <a:gd name="connsiteX235" fmla="*/ 318796 w 1599632"/>
                    <a:gd name="connsiteY235" fmla="*/ 1208083 h 1550583"/>
                    <a:gd name="connsiteX236" fmla="*/ 329883 w 1599632"/>
                    <a:gd name="connsiteY236" fmla="*/ 1208484 h 1550583"/>
                    <a:gd name="connsiteX237" fmla="*/ 329883 w 1599632"/>
                    <a:gd name="connsiteY237" fmla="*/ 1208484 h 1550583"/>
                    <a:gd name="connsiteX238" fmla="*/ 329481 w 1599632"/>
                    <a:gd name="connsiteY238" fmla="*/ 1219572 h 1550583"/>
                    <a:gd name="connsiteX239" fmla="*/ 329481 w 1599632"/>
                    <a:gd name="connsiteY239" fmla="*/ 1219572 h 1550583"/>
                    <a:gd name="connsiteX240" fmla="*/ 324098 w 1599632"/>
                    <a:gd name="connsiteY240" fmla="*/ 1221580 h 1550583"/>
                    <a:gd name="connsiteX241" fmla="*/ 324098 w 1599632"/>
                    <a:gd name="connsiteY241" fmla="*/ 1221580 h 1550583"/>
                    <a:gd name="connsiteX242" fmla="*/ 318394 w 1599632"/>
                    <a:gd name="connsiteY242" fmla="*/ 1219090 h 1550583"/>
                    <a:gd name="connsiteX243" fmla="*/ 955190 w 1599632"/>
                    <a:gd name="connsiteY243" fmla="*/ 1203744 h 1550583"/>
                    <a:gd name="connsiteX244" fmla="*/ 953583 w 1599632"/>
                    <a:gd name="connsiteY244" fmla="*/ 1192817 h 1550583"/>
                    <a:gd name="connsiteX245" fmla="*/ 953583 w 1599632"/>
                    <a:gd name="connsiteY245" fmla="*/ 1192817 h 1550583"/>
                    <a:gd name="connsiteX246" fmla="*/ 964510 w 1599632"/>
                    <a:gd name="connsiteY246" fmla="*/ 1191211 h 1550583"/>
                    <a:gd name="connsiteX247" fmla="*/ 964510 w 1599632"/>
                    <a:gd name="connsiteY247" fmla="*/ 1191211 h 1550583"/>
                    <a:gd name="connsiteX248" fmla="*/ 966116 w 1599632"/>
                    <a:gd name="connsiteY248" fmla="*/ 1202138 h 1550583"/>
                    <a:gd name="connsiteX249" fmla="*/ 966116 w 1599632"/>
                    <a:gd name="connsiteY249" fmla="*/ 1202138 h 1550583"/>
                    <a:gd name="connsiteX250" fmla="*/ 959769 w 1599632"/>
                    <a:gd name="connsiteY250" fmla="*/ 1205271 h 1550583"/>
                    <a:gd name="connsiteX251" fmla="*/ 959769 w 1599632"/>
                    <a:gd name="connsiteY251" fmla="*/ 1205271 h 1550583"/>
                    <a:gd name="connsiteX252" fmla="*/ 955110 w 1599632"/>
                    <a:gd name="connsiteY252" fmla="*/ 1203744 h 1550583"/>
                    <a:gd name="connsiteX253" fmla="*/ 291881 w 1599632"/>
                    <a:gd name="connsiteY253" fmla="*/ 1190086 h 1550583"/>
                    <a:gd name="connsiteX254" fmla="*/ 291881 w 1599632"/>
                    <a:gd name="connsiteY254" fmla="*/ 1190086 h 1550583"/>
                    <a:gd name="connsiteX255" fmla="*/ 292443 w 1599632"/>
                    <a:gd name="connsiteY255" fmla="*/ 1179079 h 1550583"/>
                    <a:gd name="connsiteX256" fmla="*/ 292443 w 1599632"/>
                    <a:gd name="connsiteY256" fmla="*/ 1179079 h 1550583"/>
                    <a:gd name="connsiteX257" fmla="*/ 303531 w 1599632"/>
                    <a:gd name="connsiteY257" fmla="*/ 1179642 h 1550583"/>
                    <a:gd name="connsiteX258" fmla="*/ 303531 w 1599632"/>
                    <a:gd name="connsiteY258" fmla="*/ 1179642 h 1550583"/>
                    <a:gd name="connsiteX259" fmla="*/ 302968 w 1599632"/>
                    <a:gd name="connsiteY259" fmla="*/ 1190649 h 1550583"/>
                    <a:gd name="connsiteX260" fmla="*/ 302968 w 1599632"/>
                    <a:gd name="connsiteY260" fmla="*/ 1190649 h 1550583"/>
                    <a:gd name="connsiteX261" fmla="*/ 297746 w 1599632"/>
                    <a:gd name="connsiteY261" fmla="*/ 1192657 h 1550583"/>
                    <a:gd name="connsiteX262" fmla="*/ 297746 w 1599632"/>
                    <a:gd name="connsiteY262" fmla="*/ 1192657 h 1550583"/>
                    <a:gd name="connsiteX263" fmla="*/ 291881 w 1599632"/>
                    <a:gd name="connsiteY263" fmla="*/ 1190086 h 1550583"/>
                    <a:gd name="connsiteX264" fmla="*/ 978570 w 1599632"/>
                    <a:gd name="connsiteY264" fmla="*/ 1172330 h 1550583"/>
                    <a:gd name="connsiteX265" fmla="*/ 976963 w 1599632"/>
                    <a:gd name="connsiteY265" fmla="*/ 1161404 h 1550583"/>
                    <a:gd name="connsiteX266" fmla="*/ 976963 w 1599632"/>
                    <a:gd name="connsiteY266" fmla="*/ 1161404 h 1550583"/>
                    <a:gd name="connsiteX267" fmla="*/ 987889 w 1599632"/>
                    <a:gd name="connsiteY267" fmla="*/ 1159797 h 1550583"/>
                    <a:gd name="connsiteX268" fmla="*/ 987889 w 1599632"/>
                    <a:gd name="connsiteY268" fmla="*/ 1159797 h 1550583"/>
                    <a:gd name="connsiteX269" fmla="*/ 989496 w 1599632"/>
                    <a:gd name="connsiteY269" fmla="*/ 1170723 h 1550583"/>
                    <a:gd name="connsiteX270" fmla="*/ 989496 w 1599632"/>
                    <a:gd name="connsiteY270" fmla="*/ 1170723 h 1550583"/>
                    <a:gd name="connsiteX271" fmla="*/ 983149 w 1599632"/>
                    <a:gd name="connsiteY271" fmla="*/ 1173937 h 1550583"/>
                    <a:gd name="connsiteX272" fmla="*/ 983149 w 1599632"/>
                    <a:gd name="connsiteY272" fmla="*/ 1173937 h 1550583"/>
                    <a:gd name="connsiteX273" fmla="*/ 978570 w 1599632"/>
                    <a:gd name="connsiteY273" fmla="*/ 1172330 h 1550583"/>
                    <a:gd name="connsiteX274" fmla="*/ 265770 w 1599632"/>
                    <a:gd name="connsiteY274" fmla="*/ 1160841 h 1550583"/>
                    <a:gd name="connsiteX275" fmla="*/ 266493 w 1599632"/>
                    <a:gd name="connsiteY275" fmla="*/ 1149754 h 1550583"/>
                    <a:gd name="connsiteX276" fmla="*/ 266493 w 1599632"/>
                    <a:gd name="connsiteY276" fmla="*/ 1149754 h 1550583"/>
                    <a:gd name="connsiteX277" fmla="*/ 277500 w 1599632"/>
                    <a:gd name="connsiteY277" fmla="*/ 1150558 h 1550583"/>
                    <a:gd name="connsiteX278" fmla="*/ 277500 w 1599632"/>
                    <a:gd name="connsiteY278" fmla="*/ 1150558 h 1550583"/>
                    <a:gd name="connsiteX279" fmla="*/ 276777 w 1599632"/>
                    <a:gd name="connsiteY279" fmla="*/ 1161565 h 1550583"/>
                    <a:gd name="connsiteX280" fmla="*/ 276777 w 1599632"/>
                    <a:gd name="connsiteY280" fmla="*/ 1161565 h 1550583"/>
                    <a:gd name="connsiteX281" fmla="*/ 271635 w 1599632"/>
                    <a:gd name="connsiteY281" fmla="*/ 1163493 h 1550583"/>
                    <a:gd name="connsiteX282" fmla="*/ 271635 w 1599632"/>
                    <a:gd name="connsiteY282" fmla="*/ 1163493 h 1550583"/>
                    <a:gd name="connsiteX283" fmla="*/ 265770 w 1599632"/>
                    <a:gd name="connsiteY283" fmla="*/ 1160841 h 1550583"/>
                    <a:gd name="connsiteX284" fmla="*/ 1001949 w 1599632"/>
                    <a:gd name="connsiteY284" fmla="*/ 1140916 h 1550583"/>
                    <a:gd name="connsiteX285" fmla="*/ 1000343 w 1599632"/>
                    <a:gd name="connsiteY285" fmla="*/ 1129989 h 1550583"/>
                    <a:gd name="connsiteX286" fmla="*/ 1000343 w 1599632"/>
                    <a:gd name="connsiteY286" fmla="*/ 1129989 h 1550583"/>
                    <a:gd name="connsiteX287" fmla="*/ 1011269 w 1599632"/>
                    <a:gd name="connsiteY287" fmla="*/ 1128463 h 1550583"/>
                    <a:gd name="connsiteX288" fmla="*/ 1011269 w 1599632"/>
                    <a:gd name="connsiteY288" fmla="*/ 1128463 h 1550583"/>
                    <a:gd name="connsiteX289" fmla="*/ 1012956 w 1599632"/>
                    <a:gd name="connsiteY289" fmla="*/ 1139390 h 1550583"/>
                    <a:gd name="connsiteX290" fmla="*/ 1012956 w 1599632"/>
                    <a:gd name="connsiteY290" fmla="*/ 1139390 h 1550583"/>
                    <a:gd name="connsiteX291" fmla="*/ 1006609 w 1599632"/>
                    <a:gd name="connsiteY291" fmla="*/ 1142523 h 1550583"/>
                    <a:gd name="connsiteX292" fmla="*/ 1006609 w 1599632"/>
                    <a:gd name="connsiteY292" fmla="*/ 1142523 h 1550583"/>
                    <a:gd name="connsiteX293" fmla="*/ 1001949 w 1599632"/>
                    <a:gd name="connsiteY293" fmla="*/ 1140916 h 1550583"/>
                    <a:gd name="connsiteX294" fmla="*/ 240060 w 1599632"/>
                    <a:gd name="connsiteY294" fmla="*/ 1131034 h 1550583"/>
                    <a:gd name="connsiteX295" fmla="*/ 240944 w 1599632"/>
                    <a:gd name="connsiteY295" fmla="*/ 1120027 h 1550583"/>
                    <a:gd name="connsiteX296" fmla="*/ 240944 w 1599632"/>
                    <a:gd name="connsiteY296" fmla="*/ 1120027 h 1550583"/>
                    <a:gd name="connsiteX297" fmla="*/ 251951 w 1599632"/>
                    <a:gd name="connsiteY297" fmla="*/ 1120911 h 1550583"/>
                    <a:gd name="connsiteX298" fmla="*/ 251951 w 1599632"/>
                    <a:gd name="connsiteY298" fmla="*/ 1120911 h 1550583"/>
                    <a:gd name="connsiteX299" fmla="*/ 251067 w 1599632"/>
                    <a:gd name="connsiteY299" fmla="*/ 1131918 h 1550583"/>
                    <a:gd name="connsiteX300" fmla="*/ 251067 w 1599632"/>
                    <a:gd name="connsiteY300" fmla="*/ 1131918 h 1550583"/>
                    <a:gd name="connsiteX301" fmla="*/ 246005 w 1599632"/>
                    <a:gd name="connsiteY301" fmla="*/ 1133766 h 1550583"/>
                    <a:gd name="connsiteX302" fmla="*/ 246005 w 1599632"/>
                    <a:gd name="connsiteY302" fmla="*/ 1133766 h 1550583"/>
                    <a:gd name="connsiteX303" fmla="*/ 240060 w 1599632"/>
                    <a:gd name="connsiteY303" fmla="*/ 1131034 h 1550583"/>
                    <a:gd name="connsiteX304" fmla="*/ 1025329 w 1599632"/>
                    <a:gd name="connsiteY304" fmla="*/ 1109502 h 1550583"/>
                    <a:gd name="connsiteX305" fmla="*/ 1023803 w 1599632"/>
                    <a:gd name="connsiteY305" fmla="*/ 1098495 h 1550583"/>
                    <a:gd name="connsiteX306" fmla="*/ 1023803 w 1599632"/>
                    <a:gd name="connsiteY306" fmla="*/ 1098495 h 1550583"/>
                    <a:gd name="connsiteX307" fmla="*/ 1034729 w 1599632"/>
                    <a:gd name="connsiteY307" fmla="*/ 1096888 h 1550583"/>
                    <a:gd name="connsiteX308" fmla="*/ 1034729 w 1599632"/>
                    <a:gd name="connsiteY308" fmla="*/ 1096888 h 1550583"/>
                    <a:gd name="connsiteX309" fmla="*/ 1036336 w 1599632"/>
                    <a:gd name="connsiteY309" fmla="*/ 1107815 h 1550583"/>
                    <a:gd name="connsiteX310" fmla="*/ 1036336 w 1599632"/>
                    <a:gd name="connsiteY310" fmla="*/ 1107815 h 1550583"/>
                    <a:gd name="connsiteX311" fmla="*/ 1030069 w 1599632"/>
                    <a:gd name="connsiteY311" fmla="*/ 1110948 h 1550583"/>
                    <a:gd name="connsiteX312" fmla="*/ 1030069 w 1599632"/>
                    <a:gd name="connsiteY312" fmla="*/ 1110948 h 1550583"/>
                    <a:gd name="connsiteX313" fmla="*/ 1025329 w 1599632"/>
                    <a:gd name="connsiteY313" fmla="*/ 1109342 h 1550583"/>
                    <a:gd name="connsiteX314" fmla="*/ 214832 w 1599632"/>
                    <a:gd name="connsiteY314" fmla="*/ 1100986 h 1550583"/>
                    <a:gd name="connsiteX315" fmla="*/ 215877 w 1599632"/>
                    <a:gd name="connsiteY315" fmla="*/ 1089979 h 1550583"/>
                    <a:gd name="connsiteX316" fmla="*/ 215877 w 1599632"/>
                    <a:gd name="connsiteY316" fmla="*/ 1089979 h 1550583"/>
                    <a:gd name="connsiteX317" fmla="*/ 226884 w 1599632"/>
                    <a:gd name="connsiteY317" fmla="*/ 1091024 h 1550583"/>
                    <a:gd name="connsiteX318" fmla="*/ 226884 w 1599632"/>
                    <a:gd name="connsiteY318" fmla="*/ 1091024 h 1550583"/>
                    <a:gd name="connsiteX319" fmla="*/ 225839 w 1599632"/>
                    <a:gd name="connsiteY319" fmla="*/ 1102030 h 1550583"/>
                    <a:gd name="connsiteX320" fmla="*/ 225839 w 1599632"/>
                    <a:gd name="connsiteY320" fmla="*/ 1102030 h 1550583"/>
                    <a:gd name="connsiteX321" fmla="*/ 220858 w 1599632"/>
                    <a:gd name="connsiteY321" fmla="*/ 1103798 h 1550583"/>
                    <a:gd name="connsiteX322" fmla="*/ 220858 w 1599632"/>
                    <a:gd name="connsiteY322" fmla="*/ 1103798 h 1550583"/>
                    <a:gd name="connsiteX323" fmla="*/ 214832 w 1599632"/>
                    <a:gd name="connsiteY323" fmla="*/ 1100986 h 1550583"/>
                    <a:gd name="connsiteX324" fmla="*/ 1048789 w 1599632"/>
                    <a:gd name="connsiteY324" fmla="*/ 1078088 h 1550583"/>
                    <a:gd name="connsiteX325" fmla="*/ 1047182 w 1599632"/>
                    <a:gd name="connsiteY325" fmla="*/ 1067162 h 1550583"/>
                    <a:gd name="connsiteX326" fmla="*/ 1047182 w 1599632"/>
                    <a:gd name="connsiteY326" fmla="*/ 1067162 h 1550583"/>
                    <a:gd name="connsiteX327" fmla="*/ 1058109 w 1599632"/>
                    <a:gd name="connsiteY327" fmla="*/ 1065555 h 1550583"/>
                    <a:gd name="connsiteX328" fmla="*/ 1058109 w 1599632"/>
                    <a:gd name="connsiteY328" fmla="*/ 1065555 h 1550583"/>
                    <a:gd name="connsiteX329" fmla="*/ 1059716 w 1599632"/>
                    <a:gd name="connsiteY329" fmla="*/ 1076482 h 1550583"/>
                    <a:gd name="connsiteX330" fmla="*/ 1059716 w 1599632"/>
                    <a:gd name="connsiteY330" fmla="*/ 1076482 h 1550583"/>
                    <a:gd name="connsiteX331" fmla="*/ 1053449 w 1599632"/>
                    <a:gd name="connsiteY331" fmla="*/ 1079615 h 1550583"/>
                    <a:gd name="connsiteX332" fmla="*/ 1053449 w 1599632"/>
                    <a:gd name="connsiteY332" fmla="*/ 1079615 h 1550583"/>
                    <a:gd name="connsiteX333" fmla="*/ 1048789 w 1599632"/>
                    <a:gd name="connsiteY333" fmla="*/ 1078088 h 1550583"/>
                    <a:gd name="connsiteX334" fmla="*/ 190006 w 1599632"/>
                    <a:gd name="connsiteY334" fmla="*/ 1070456 h 1550583"/>
                    <a:gd name="connsiteX335" fmla="*/ 191212 w 1599632"/>
                    <a:gd name="connsiteY335" fmla="*/ 1059449 h 1550583"/>
                    <a:gd name="connsiteX336" fmla="*/ 191212 w 1599632"/>
                    <a:gd name="connsiteY336" fmla="*/ 1059449 h 1550583"/>
                    <a:gd name="connsiteX337" fmla="*/ 202219 w 1599632"/>
                    <a:gd name="connsiteY337" fmla="*/ 1060654 h 1550583"/>
                    <a:gd name="connsiteX338" fmla="*/ 202219 w 1599632"/>
                    <a:gd name="connsiteY338" fmla="*/ 1060654 h 1550583"/>
                    <a:gd name="connsiteX339" fmla="*/ 201013 w 1599632"/>
                    <a:gd name="connsiteY339" fmla="*/ 1071661 h 1550583"/>
                    <a:gd name="connsiteX340" fmla="*/ 201013 w 1599632"/>
                    <a:gd name="connsiteY340" fmla="*/ 1071661 h 1550583"/>
                    <a:gd name="connsiteX341" fmla="*/ 196112 w 1599632"/>
                    <a:gd name="connsiteY341" fmla="*/ 1073348 h 1550583"/>
                    <a:gd name="connsiteX342" fmla="*/ 196112 w 1599632"/>
                    <a:gd name="connsiteY342" fmla="*/ 1073348 h 1550583"/>
                    <a:gd name="connsiteX343" fmla="*/ 190006 w 1599632"/>
                    <a:gd name="connsiteY343" fmla="*/ 1070456 h 1550583"/>
                    <a:gd name="connsiteX344" fmla="*/ 1072169 w 1599632"/>
                    <a:gd name="connsiteY344" fmla="*/ 1046674 h 1550583"/>
                    <a:gd name="connsiteX345" fmla="*/ 1070642 w 1599632"/>
                    <a:gd name="connsiteY345" fmla="*/ 1035828 h 1550583"/>
                    <a:gd name="connsiteX346" fmla="*/ 1070642 w 1599632"/>
                    <a:gd name="connsiteY346" fmla="*/ 1035828 h 1550583"/>
                    <a:gd name="connsiteX347" fmla="*/ 1081569 w 1599632"/>
                    <a:gd name="connsiteY347" fmla="*/ 1034221 h 1550583"/>
                    <a:gd name="connsiteX348" fmla="*/ 1081569 w 1599632"/>
                    <a:gd name="connsiteY348" fmla="*/ 1034221 h 1550583"/>
                    <a:gd name="connsiteX349" fmla="*/ 1083176 w 1599632"/>
                    <a:gd name="connsiteY349" fmla="*/ 1045148 h 1550583"/>
                    <a:gd name="connsiteX350" fmla="*/ 1083176 w 1599632"/>
                    <a:gd name="connsiteY350" fmla="*/ 1045148 h 1550583"/>
                    <a:gd name="connsiteX351" fmla="*/ 1076909 w 1599632"/>
                    <a:gd name="connsiteY351" fmla="*/ 1048281 h 1550583"/>
                    <a:gd name="connsiteX352" fmla="*/ 1076909 w 1599632"/>
                    <a:gd name="connsiteY352" fmla="*/ 1048281 h 1550583"/>
                    <a:gd name="connsiteX353" fmla="*/ 1072249 w 1599632"/>
                    <a:gd name="connsiteY353" fmla="*/ 1046674 h 1550583"/>
                    <a:gd name="connsiteX354" fmla="*/ 165663 w 1599632"/>
                    <a:gd name="connsiteY354" fmla="*/ 1039604 h 1550583"/>
                    <a:gd name="connsiteX355" fmla="*/ 167028 w 1599632"/>
                    <a:gd name="connsiteY355" fmla="*/ 1028678 h 1550583"/>
                    <a:gd name="connsiteX356" fmla="*/ 167028 w 1599632"/>
                    <a:gd name="connsiteY356" fmla="*/ 1028678 h 1550583"/>
                    <a:gd name="connsiteX357" fmla="*/ 177955 w 1599632"/>
                    <a:gd name="connsiteY357" fmla="*/ 1030043 h 1550583"/>
                    <a:gd name="connsiteX358" fmla="*/ 177955 w 1599632"/>
                    <a:gd name="connsiteY358" fmla="*/ 1030043 h 1550583"/>
                    <a:gd name="connsiteX359" fmla="*/ 176589 w 1599632"/>
                    <a:gd name="connsiteY359" fmla="*/ 1041050 h 1550583"/>
                    <a:gd name="connsiteX360" fmla="*/ 176589 w 1599632"/>
                    <a:gd name="connsiteY360" fmla="*/ 1041050 h 1550583"/>
                    <a:gd name="connsiteX361" fmla="*/ 171849 w 1599632"/>
                    <a:gd name="connsiteY361" fmla="*/ 1042657 h 1550583"/>
                    <a:gd name="connsiteX362" fmla="*/ 171849 w 1599632"/>
                    <a:gd name="connsiteY362" fmla="*/ 1042657 h 1550583"/>
                    <a:gd name="connsiteX363" fmla="*/ 165663 w 1599632"/>
                    <a:gd name="connsiteY363" fmla="*/ 1039604 h 1550583"/>
                    <a:gd name="connsiteX364" fmla="*/ 1095629 w 1599632"/>
                    <a:gd name="connsiteY364" fmla="*/ 1015341 h 1550583"/>
                    <a:gd name="connsiteX365" fmla="*/ 1094022 w 1599632"/>
                    <a:gd name="connsiteY365" fmla="*/ 1004414 h 1550583"/>
                    <a:gd name="connsiteX366" fmla="*/ 1094022 w 1599632"/>
                    <a:gd name="connsiteY366" fmla="*/ 1004414 h 1550583"/>
                    <a:gd name="connsiteX367" fmla="*/ 1104949 w 1599632"/>
                    <a:gd name="connsiteY367" fmla="*/ 1002807 h 1550583"/>
                    <a:gd name="connsiteX368" fmla="*/ 1104949 w 1599632"/>
                    <a:gd name="connsiteY368" fmla="*/ 1002807 h 1550583"/>
                    <a:gd name="connsiteX369" fmla="*/ 1106475 w 1599632"/>
                    <a:gd name="connsiteY369" fmla="*/ 1013734 h 1550583"/>
                    <a:gd name="connsiteX370" fmla="*/ 1106475 w 1599632"/>
                    <a:gd name="connsiteY370" fmla="*/ 1013734 h 1550583"/>
                    <a:gd name="connsiteX371" fmla="*/ 1100208 w 1599632"/>
                    <a:gd name="connsiteY371" fmla="*/ 1016948 h 1550583"/>
                    <a:gd name="connsiteX372" fmla="*/ 1100208 w 1599632"/>
                    <a:gd name="connsiteY372" fmla="*/ 1016948 h 1550583"/>
                    <a:gd name="connsiteX373" fmla="*/ 1095549 w 1599632"/>
                    <a:gd name="connsiteY373" fmla="*/ 1015341 h 1550583"/>
                    <a:gd name="connsiteX374" fmla="*/ 141720 w 1599632"/>
                    <a:gd name="connsiteY374" fmla="*/ 1008512 h 1550583"/>
                    <a:gd name="connsiteX375" fmla="*/ 143327 w 1599632"/>
                    <a:gd name="connsiteY375" fmla="*/ 997505 h 1550583"/>
                    <a:gd name="connsiteX376" fmla="*/ 143327 w 1599632"/>
                    <a:gd name="connsiteY376" fmla="*/ 997505 h 1550583"/>
                    <a:gd name="connsiteX377" fmla="*/ 154254 w 1599632"/>
                    <a:gd name="connsiteY377" fmla="*/ 999031 h 1550583"/>
                    <a:gd name="connsiteX378" fmla="*/ 154254 w 1599632"/>
                    <a:gd name="connsiteY378" fmla="*/ 999031 h 1550583"/>
                    <a:gd name="connsiteX379" fmla="*/ 152647 w 1599632"/>
                    <a:gd name="connsiteY379" fmla="*/ 1009958 h 1550583"/>
                    <a:gd name="connsiteX380" fmla="*/ 152647 w 1599632"/>
                    <a:gd name="connsiteY380" fmla="*/ 1009958 h 1550583"/>
                    <a:gd name="connsiteX381" fmla="*/ 147987 w 1599632"/>
                    <a:gd name="connsiteY381" fmla="*/ 1011565 h 1550583"/>
                    <a:gd name="connsiteX382" fmla="*/ 147987 w 1599632"/>
                    <a:gd name="connsiteY382" fmla="*/ 1011565 h 1550583"/>
                    <a:gd name="connsiteX383" fmla="*/ 141720 w 1599632"/>
                    <a:gd name="connsiteY383" fmla="*/ 1008512 h 1550583"/>
                    <a:gd name="connsiteX384" fmla="*/ 1119089 w 1599632"/>
                    <a:gd name="connsiteY384" fmla="*/ 983927 h 1550583"/>
                    <a:gd name="connsiteX385" fmla="*/ 1117562 w 1599632"/>
                    <a:gd name="connsiteY385" fmla="*/ 973000 h 1550583"/>
                    <a:gd name="connsiteX386" fmla="*/ 1117562 w 1599632"/>
                    <a:gd name="connsiteY386" fmla="*/ 973000 h 1550583"/>
                    <a:gd name="connsiteX387" fmla="*/ 1128489 w 1599632"/>
                    <a:gd name="connsiteY387" fmla="*/ 971474 h 1550583"/>
                    <a:gd name="connsiteX388" fmla="*/ 1128489 w 1599632"/>
                    <a:gd name="connsiteY388" fmla="*/ 971474 h 1550583"/>
                    <a:gd name="connsiteX389" fmla="*/ 1130096 w 1599632"/>
                    <a:gd name="connsiteY389" fmla="*/ 982400 h 1550583"/>
                    <a:gd name="connsiteX390" fmla="*/ 1130096 w 1599632"/>
                    <a:gd name="connsiteY390" fmla="*/ 982400 h 1550583"/>
                    <a:gd name="connsiteX391" fmla="*/ 1123829 w 1599632"/>
                    <a:gd name="connsiteY391" fmla="*/ 985534 h 1550583"/>
                    <a:gd name="connsiteX392" fmla="*/ 1123829 w 1599632"/>
                    <a:gd name="connsiteY392" fmla="*/ 985534 h 1550583"/>
                    <a:gd name="connsiteX393" fmla="*/ 1119169 w 1599632"/>
                    <a:gd name="connsiteY393" fmla="*/ 983927 h 1550583"/>
                    <a:gd name="connsiteX394" fmla="*/ 118260 w 1599632"/>
                    <a:gd name="connsiteY394" fmla="*/ 976937 h 1550583"/>
                    <a:gd name="connsiteX395" fmla="*/ 119948 w 1599632"/>
                    <a:gd name="connsiteY395" fmla="*/ 966010 h 1550583"/>
                    <a:gd name="connsiteX396" fmla="*/ 119948 w 1599632"/>
                    <a:gd name="connsiteY396" fmla="*/ 966010 h 1550583"/>
                    <a:gd name="connsiteX397" fmla="*/ 130874 w 1599632"/>
                    <a:gd name="connsiteY397" fmla="*/ 967697 h 1550583"/>
                    <a:gd name="connsiteX398" fmla="*/ 130874 w 1599632"/>
                    <a:gd name="connsiteY398" fmla="*/ 967697 h 1550583"/>
                    <a:gd name="connsiteX399" fmla="*/ 129187 w 1599632"/>
                    <a:gd name="connsiteY399" fmla="*/ 978624 h 1550583"/>
                    <a:gd name="connsiteX400" fmla="*/ 129187 w 1599632"/>
                    <a:gd name="connsiteY400" fmla="*/ 978624 h 1550583"/>
                    <a:gd name="connsiteX401" fmla="*/ 124607 w 1599632"/>
                    <a:gd name="connsiteY401" fmla="*/ 980231 h 1550583"/>
                    <a:gd name="connsiteX402" fmla="*/ 124607 w 1599632"/>
                    <a:gd name="connsiteY402" fmla="*/ 980231 h 1550583"/>
                    <a:gd name="connsiteX403" fmla="*/ 118260 w 1599632"/>
                    <a:gd name="connsiteY403" fmla="*/ 977017 h 1550583"/>
                    <a:gd name="connsiteX404" fmla="*/ 1142549 w 1599632"/>
                    <a:gd name="connsiteY404" fmla="*/ 952513 h 1550583"/>
                    <a:gd name="connsiteX405" fmla="*/ 1140942 w 1599632"/>
                    <a:gd name="connsiteY405" fmla="*/ 941586 h 1550583"/>
                    <a:gd name="connsiteX406" fmla="*/ 1140942 w 1599632"/>
                    <a:gd name="connsiteY406" fmla="*/ 941586 h 1550583"/>
                    <a:gd name="connsiteX407" fmla="*/ 1151869 w 1599632"/>
                    <a:gd name="connsiteY407" fmla="*/ 939979 h 1550583"/>
                    <a:gd name="connsiteX408" fmla="*/ 1151869 w 1599632"/>
                    <a:gd name="connsiteY408" fmla="*/ 939979 h 1550583"/>
                    <a:gd name="connsiteX409" fmla="*/ 1153395 w 1599632"/>
                    <a:gd name="connsiteY409" fmla="*/ 950906 h 1550583"/>
                    <a:gd name="connsiteX410" fmla="*/ 1153395 w 1599632"/>
                    <a:gd name="connsiteY410" fmla="*/ 950906 h 1550583"/>
                    <a:gd name="connsiteX411" fmla="*/ 1147129 w 1599632"/>
                    <a:gd name="connsiteY411" fmla="*/ 954039 h 1550583"/>
                    <a:gd name="connsiteX412" fmla="*/ 1147129 w 1599632"/>
                    <a:gd name="connsiteY412" fmla="*/ 954039 h 1550583"/>
                    <a:gd name="connsiteX413" fmla="*/ 1142469 w 1599632"/>
                    <a:gd name="connsiteY413" fmla="*/ 952432 h 1550583"/>
                    <a:gd name="connsiteX414" fmla="*/ 95282 w 1599632"/>
                    <a:gd name="connsiteY414" fmla="*/ 945121 h 1550583"/>
                    <a:gd name="connsiteX415" fmla="*/ 97130 w 1599632"/>
                    <a:gd name="connsiteY415" fmla="*/ 934195 h 1550583"/>
                    <a:gd name="connsiteX416" fmla="*/ 97130 w 1599632"/>
                    <a:gd name="connsiteY416" fmla="*/ 934195 h 1550583"/>
                    <a:gd name="connsiteX417" fmla="*/ 107977 w 1599632"/>
                    <a:gd name="connsiteY417" fmla="*/ 936042 h 1550583"/>
                    <a:gd name="connsiteX418" fmla="*/ 107977 w 1599632"/>
                    <a:gd name="connsiteY418" fmla="*/ 936042 h 1550583"/>
                    <a:gd name="connsiteX419" fmla="*/ 106209 w 1599632"/>
                    <a:gd name="connsiteY419" fmla="*/ 946969 h 1550583"/>
                    <a:gd name="connsiteX420" fmla="*/ 106209 w 1599632"/>
                    <a:gd name="connsiteY420" fmla="*/ 946969 h 1550583"/>
                    <a:gd name="connsiteX421" fmla="*/ 101630 w 1599632"/>
                    <a:gd name="connsiteY421" fmla="*/ 948415 h 1550583"/>
                    <a:gd name="connsiteX422" fmla="*/ 101630 w 1599632"/>
                    <a:gd name="connsiteY422" fmla="*/ 948415 h 1550583"/>
                    <a:gd name="connsiteX423" fmla="*/ 95202 w 1599632"/>
                    <a:gd name="connsiteY423" fmla="*/ 945121 h 1550583"/>
                    <a:gd name="connsiteX424" fmla="*/ 1165929 w 1599632"/>
                    <a:gd name="connsiteY424" fmla="*/ 921099 h 1550583"/>
                    <a:gd name="connsiteX425" fmla="*/ 1164402 w 1599632"/>
                    <a:gd name="connsiteY425" fmla="*/ 910092 h 1550583"/>
                    <a:gd name="connsiteX426" fmla="*/ 1164402 w 1599632"/>
                    <a:gd name="connsiteY426" fmla="*/ 910092 h 1550583"/>
                    <a:gd name="connsiteX427" fmla="*/ 1175248 w 1599632"/>
                    <a:gd name="connsiteY427" fmla="*/ 908485 h 1550583"/>
                    <a:gd name="connsiteX428" fmla="*/ 1175248 w 1599632"/>
                    <a:gd name="connsiteY428" fmla="*/ 908485 h 1550583"/>
                    <a:gd name="connsiteX429" fmla="*/ 1176855 w 1599632"/>
                    <a:gd name="connsiteY429" fmla="*/ 919412 h 1550583"/>
                    <a:gd name="connsiteX430" fmla="*/ 1176855 w 1599632"/>
                    <a:gd name="connsiteY430" fmla="*/ 919412 h 1550583"/>
                    <a:gd name="connsiteX431" fmla="*/ 1170589 w 1599632"/>
                    <a:gd name="connsiteY431" fmla="*/ 922545 h 1550583"/>
                    <a:gd name="connsiteX432" fmla="*/ 1170589 w 1599632"/>
                    <a:gd name="connsiteY432" fmla="*/ 922545 h 1550583"/>
                    <a:gd name="connsiteX433" fmla="*/ 1165929 w 1599632"/>
                    <a:gd name="connsiteY433" fmla="*/ 921018 h 1550583"/>
                    <a:gd name="connsiteX434" fmla="*/ 72706 w 1599632"/>
                    <a:gd name="connsiteY434" fmla="*/ 912984 h 1550583"/>
                    <a:gd name="connsiteX435" fmla="*/ 74715 w 1599632"/>
                    <a:gd name="connsiteY435" fmla="*/ 902058 h 1550583"/>
                    <a:gd name="connsiteX436" fmla="*/ 74715 w 1599632"/>
                    <a:gd name="connsiteY436" fmla="*/ 902058 h 1550583"/>
                    <a:gd name="connsiteX437" fmla="*/ 85561 w 1599632"/>
                    <a:gd name="connsiteY437" fmla="*/ 903986 h 1550583"/>
                    <a:gd name="connsiteX438" fmla="*/ 85561 w 1599632"/>
                    <a:gd name="connsiteY438" fmla="*/ 903986 h 1550583"/>
                    <a:gd name="connsiteX439" fmla="*/ 83633 w 1599632"/>
                    <a:gd name="connsiteY439" fmla="*/ 914913 h 1550583"/>
                    <a:gd name="connsiteX440" fmla="*/ 83633 w 1599632"/>
                    <a:gd name="connsiteY440" fmla="*/ 914913 h 1550583"/>
                    <a:gd name="connsiteX441" fmla="*/ 79134 w 1599632"/>
                    <a:gd name="connsiteY441" fmla="*/ 916359 h 1550583"/>
                    <a:gd name="connsiteX442" fmla="*/ 79134 w 1599632"/>
                    <a:gd name="connsiteY442" fmla="*/ 916359 h 1550583"/>
                    <a:gd name="connsiteX443" fmla="*/ 72626 w 1599632"/>
                    <a:gd name="connsiteY443" fmla="*/ 912984 h 1550583"/>
                    <a:gd name="connsiteX444" fmla="*/ 1189389 w 1599632"/>
                    <a:gd name="connsiteY444" fmla="*/ 889685 h 1550583"/>
                    <a:gd name="connsiteX445" fmla="*/ 1187782 w 1599632"/>
                    <a:gd name="connsiteY445" fmla="*/ 878758 h 1550583"/>
                    <a:gd name="connsiteX446" fmla="*/ 1187782 w 1599632"/>
                    <a:gd name="connsiteY446" fmla="*/ 878758 h 1550583"/>
                    <a:gd name="connsiteX447" fmla="*/ 1198628 w 1599632"/>
                    <a:gd name="connsiteY447" fmla="*/ 877151 h 1550583"/>
                    <a:gd name="connsiteX448" fmla="*/ 1198628 w 1599632"/>
                    <a:gd name="connsiteY448" fmla="*/ 877151 h 1550583"/>
                    <a:gd name="connsiteX449" fmla="*/ 1200235 w 1599632"/>
                    <a:gd name="connsiteY449" fmla="*/ 888078 h 1550583"/>
                    <a:gd name="connsiteX450" fmla="*/ 1200235 w 1599632"/>
                    <a:gd name="connsiteY450" fmla="*/ 888078 h 1550583"/>
                    <a:gd name="connsiteX451" fmla="*/ 1193968 w 1599632"/>
                    <a:gd name="connsiteY451" fmla="*/ 891211 h 1550583"/>
                    <a:gd name="connsiteX452" fmla="*/ 1193968 w 1599632"/>
                    <a:gd name="connsiteY452" fmla="*/ 891211 h 1550583"/>
                    <a:gd name="connsiteX453" fmla="*/ 1189308 w 1599632"/>
                    <a:gd name="connsiteY453" fmla="*/ 889604 h 1550583"/>
                    <a:gd name="connsiteX454" fmla="*/ 50612 w 1599632"/>
                    <a:gd name="connsiteY454" fmla="*/ 880446 h 1550583"/>
                    <a:gd name="connsiteX455" fmla="*/ 52781 w 1599632"/>
                    <a:gd name="connsiteY455" fmla="*/ 869599 h 1550583"/>
                    <a:gd name="connsiteX456" fmla="*/ 52781 w 1599632"/>
                    <a:gd name="connsiteY456" fmla="*/ 869599 h 1550583"/>
                    <a:gd name="connsiteX457" fmla="*/ 63627 w 1599632"/>
                    <a:gd name="connsiteY457" fmla="*/ 871768 h 1550583"/>
                    <a:gd name="connsiteX458" fmla="*/ 63627 w 1599632"/>
                    <a:gd name="connsiteY458" fmla="*/ 871768 h 1550583"/>
                    <a:gd name="connsiteX459" fmla="*/ 61458 w 1599632"/>
                    <a:gd name="connsiteY459" fmla="*/ 882615 h 1550583"/>
                    <a:gd name="connsiteX460" fmla="*/ 61458 w 1599632"/>
                    <a:gd name="connsiteY460" fmla="*/ 882615 h 1550583"/>
                    <a:gd name="connsiteX461" fmla="*/ 57120 w 1599632"/>
                    <a:gd name="connsiteY461" fmla="*/ 883981 h 1550583"/>
                    <a:gd name="connsiteX462" fmla="*/ 57120 w 1599632"/>
                    <a:gd name="connsiteY462" fmla="*/ 883981 h 1550583"/>
                    <a:gd name="connsiteX463" fmla="*/ 50532 w 1599632"/>
                    <a:gd name="connsiteY463" fmla="*/ 880526 h 1550583"/>
                    <a:gd name="connsiteX464" fmla="*/ 1212768 w 1599632"/>
                    <a:gd name="connsiteY464" fmla="*/ 858351 h 1550583"/>
                    <a:gd name="connsiteX465" fmla="*/ 1211081 w 1599632"/>
                    <a:gd name="connsiteY465" fmla="*/ 847425 h 1550583"/>
                    <a:gd name="connsiteX466" fmla="*/ 1211081 w 1599632"/>
                    <a:gd name="connsiteY466" fmla="*/ 847425 h 1550583"/>
                    <a:gd name="connsiteX467" fmla="*/ 1222008 w 1599632"/>
                    <a:gd name="connsiteY467" fmla="*/ 845818 h 1550583"/>
                    <a:gd name="connsiteX468" fmla="*/ 1222008 w 1599632"/>
                    <a:gd name="connsiteY468" fmla="*/ 845818 h 1550583"/>
                    <a:gd name="connsiteX469" fmla="*/ 1223615 w 1599632"/>
                    <a:gd name="connsiteY469" fmla="*/ 856744 h 1550583"/>
                    <a:gd name="connsiteX470" fmla="*/ 1223615 w 1599632"/>
                    <a:gd name="connsiteY470" fmla="*/ 856744 h 1550583"/>
                    <a:gd name="connsiteX471" fmla="*/ 1217268 w 1599632"/>
                    <a:gd name="connsiteY471" fmla="*/ 859878 h 1550583"/>
                    <a:gd name="connsiteX472" fmla="*/ 1217268 w 1599632"/>
                    <a:gd name="connsiteY472" fmla="*/ 859878 h 1550583"/>
                    <a:gd name="connsiteX473" fmla="*/ 1212688 w 1599632"/>
                    <a:gd name="connsiteY473" fmla="*/ 858351 h 1550583"/>
                    <a:gd name="connsiteX474" fmla="*/ 29000 w 1599632"/>
                    <a:gd name="connsiteY474" fmla="*/ 847585 h 1550583"/>
                    <a:gd name="connsiteX475" fmla="*/ 31330 w 1599632"/>
                    <a:gd name="connsiteY475" fmla="*/ 836739 h 1550583"/>
                    <a:gd name="connsiteX476" fmla="*/ 31330 w 1599632"/>
                    <a:gd name="connsiteY476" fmla="*/ 836739 h 1550583"/>
                    <a:gd name="connsiteX477" fmla="*/ 42176 w 1599632"/>
                    <a:gd name="connsiteY477" fmla="*/ 838989 h 1550583"/>
                    <a:gd name="connsiteX478" fmla="*/ 42176 w 1599632"/>
                    <a:gd name="connsiteY478" fmla="*/ 838989 h 1550583"/>
                    <a:gd name="connsiteX479" fmla="*/ 39926 w 1599632"/>
                    <a:gd name="connsiteY479" fmla="*/ 849835 h 1550583"/>
                    <a:gd name="connsiteX480" fmla="*/ 39926 w 1599632"/>
                    <a:gd name="connsiteY480" fmla="*/ 849835 h 1550583"/>
                    <a:gd name="connsiteX481" fmla="*/ 35588 w 1599632"/>
                    <a:gd name="connsiteY481" fmla="*/ 851120 h 1550583"/>
                    <a:gd name="connsiteX482" fmla="*/ 35588 w 1599632"/>
                    <a:gd name="connsiteY482" fmla="*/ 851120 h 1550583"/>
                    <a:gd name="connsiteX483" fmla="*/ 29000 w 1599632"/>
                    <a:gd name="connsiteY483" fmla="*/ 847585 h 1550583"/>
                    <a:gd name="connsiteX484" fmla="*/ 1236148 w 1599632"/>
                    <a:gd name="connsiteY484" fmla="*/ 826937 h 1550583"/>
                    <a:gd name="connsiteX485" fmla="*/ 1234541 w 1599632"/>
                    <a:gd name="connsiteY485" fmla="*/ 816011 h 1550583"/>
                    <a:gd name="connsiteX486" fmla="*/ 1234541 w 1599632"/>
                    <a:gd name="connsiteY486" fmla="*/ 816011 h 1550583"/>
                    <a:gd name="connsiteX487" fmla="*/ 1245468 w 1599632"/>
                    <a:gd name="connsiteY487" fmla="*/ 814484 h 1550583"/>
                    <a:gd name="connsiteX488" fmla="*/ 1245468 w 1599632"/>
                    <a:gd name="connsiteY488" fmla="*/ 814484 h 1550583"/>
                    <a:gd name="connsiteX489" fmla="*/ 1247075 w 1599632"/>
                    <a:gd name="connsiteY489" fmla="*/ 825411 h 1550583"/>
                    <a:gd name="connsiteX490" fmla="*/ 1247075 w 1599632"/>
                    <a:gd name="connsiteY490" fmla="*/ 825411 h 1550583"/>
                    <a:gd name="connsiteX491" fmla="*/ 1240808 w 1599632"/>
                    <a:gd name="connsiteY491" fmla="*/ 828544 h 1550583"/>
                    <a:gd name="connsiteX492" fmla="*/ 1240808 w 1599632"/>
                    <a:gd name="connsiteY492" fmla="*/ 828544 h 1550583"/>
                    <a:gd name="connsiteX493" fmla="*/ 1236148 w 1599632"/>
                    <a:gd name="connsiteY493" fmla="*/ 826937 h 1550583"/>
                    <a:gd name="connsiteX494" fmla="*/ 7870 w 1599632"/>
                    <a:gd name="connsiteY494" fmla="*/ 814484 h 1550583"/>
                    <a:gd name="connsiteX495" fmla="*/ 7870 w 1599632"/>
                    <a:gd name="connsiteY495" fmla="*/ 814484 h 1550583"/>
                    <a:gd name="connsiteX496" fmla="*/ 10280 w 1599632"/>
                    <a:gd name="connsiteY496" fmla="*/ 803638 h 1550583"/>
                    <a:gd name="connsiteX497" fmla="*/ 10280 w 1599632"/>
                    <a:gd name="connsiteY497" fmla="*/ 803638 h 1550583"/>
                    <a:gd name="connsiteX498" fmla="*/ 21046 w 1599632"/>
                    <a:gd name="connsiteY498" fmla="*/ 806129 h 1550583"/>
                    <a:gd name="connsiteX499" fmla="*/ 21046 w 1599632"/>
                    <a:gd name="connsiteY499" fmla="*/ 806129 h 1550583"/>
                    <a:gd name="connsiteX500" fmla="*/ 18636 w 1599632"/>
                    <a:gd name="connsiteY500" fmla="*/ 816975 h 1550583"/>
                    <a:gd name="connsiteX501" fmla="*/ 18636 w 1599632"/>
                    <a:gd name="connsiteY501" fmla="*/ 816975 h 1550583"/>
                    <a:gd name="connsiteX502" fmla="*/ 14458 w 1599632"/>
                    <a:gd name="connsiteY502" fmla="*/ 818180 h 1550583"/>
                    <a:gd name="connsiteX503" fmla="*/ 14458 w 1599632"/>
                    <a:gd name="connsiteY503" fmla="*/ 818180 h 1550583"/>
                    <a:gd name="connsiteX504" fmla="*/ 7789 w 1599632"/>
                    <a:gd name="connsiteY504" fmla="*/ 814484 h 1550583"/>
                    <a:gd name="connsiteX505" fmla="*/ 1259448 w 1599632"/>
                    <a:gd name="connsiteY505" fmla="*/ 795523 h 1550583"/>
                    <a:gd name="connsiteX506" fmla="*/ 1257841 w 1599632"/>
                    <a:gd name="connsiteY506" fmla="*/ 784597 h 1550583"/>
                    <a:gd name="connsiteX507" fmla="*/ 1257841 w 1599632"/>
                    <a:gd name="connsiteY507" fmla="*/ 784597 h 1550583"/>
                    <a:gd name="connsiteX508" fmla="*/ 1268767 w 1599632"/>
                    <a:gd name="connsiteY508" fmla="*/ 782990 h 1550583"/>
                    <a:gd name="connsiteX509" fmla="*/ 1268767 w 1599632"/>
                    <a:gd name="connsiteY509" fmla="*/ 782990 h 1550583"/>
                    <a:gd name="connsiteX510" fmla="*/ 1270374 w 1599632"/>
                    <a:gd name="connsiteY510" fmla="*/ 793917 h 1550583"/>
                    <a:gd name="connsiteX511" fmla="*/ 1270374 w 1599632"/>
                    <a:gd name="connsiteY511" fmla="*/ 793917 h 1550583"/>
                    <a:gd name="connsiteX512" fmla="*/ 1264027 w 1599632"/>
                    <a:gd name="connsiteY512" fmla="*/ 797050 h 1550583"/>
                    <a:gd name="connsiteX513" fmla="*/ 1264027 w 1599632"/>
                    <a:gd name="connsiteY513" fmla="*/ 797050 h 1550583"/>
                    <a:gd name="connsiteX514" fmla="*/ 1259367 w 1599632"/>
                    <a:gd name="connsiteY514" fmla="*/ 795443 h 1550583"/>
                    <a:gd name="connsiteX515" fmla="*/ 1121 w 1599632"/>
                    <a:gd name="connsiteY515" fmla="*/ 784516 h 1550583"/>
                    <a:gd name="connsiteX516" fmla="*/ 3692 w 1599632"/>
                    <a:gd name="connsiteY516" fmla="*/ 773670 h 1550583"/>
                    <a:gd name="connsiteX517" fmla="*/ 3692 w 1599632"/>
                    <a:gd name="connsiteY517" fmla="*/ 773670 h 1550583"/>
                    <a:gd name="connsiteX518" fmla="*/ 14538 w 1599632"/>
                    <a:gd name="connsiteY518" fmla="*/ 776241 h 1550583"/>
                    <a:gd name="connsiteX519" fmla="*/ 14538 w 1599632"/>
                    <a:gd name="connsiteY519" fmla="*/ 776241 h 1550583"/>
                    <a:gd name="connsiteX520" fmla="*/ 11967 w 1599632"/>
                    <a:gd name="connsiteY520" fmla="*/ 787087 h 1550583"/>
                    <a:gd name="connsiteX521" fmla="*/ 11967 w 1599632"/>
                    <a:gd name="connsiteY521" fmla="*/ 787087 h 1550583"/>
                    <a:gd name="connsiteX522" fmla="*/ 7870 w 1599632"/>
                    <a:gd name="connsiteY522" fmla="*/ 788292 h 1550583"/>
                    <a:gd name="connsiteX523" fmla="*/ 7870 w 1599632"/>
                    <a:gd name="connsiteY523" fmla="*/ 788292 h 1550583"/>
                    <a:gd name="connsiteX524" fmla="*/ 1121 w 1599632"/>
                    <a:gd name="connsiteY524" fmla="*/ 784516 h 1550583"/>
                    <a:gd name="connsiteX525" fmla="*/ 34543 w 1599632"/>
                    <a:gd name="connsiteY525" fmla="*/ 764109 h 1550583"/>
                    <a:gd name="connsiteX526" fmla="*/ 37114 w 1599632"/>
                    <a:gd name="connsiteY526" fmla="*/ 753343 h 1550583"/>
                    <a:gd name="connsiteX527" fmla="*/ 37114 w 1599632"/>
                    <a:gd name="connsiteY527" fmla="*/ 753343 h 1550583"/>
                    <a:gd name="connsiteX528" fmla="*/ 47880 w 1599632"/>
                    <a:gd name="connsiteY528" fmla="*/ 755914 h 1550583"/>
                    <a:gd name="connsiteX529" fmla="*/ 47880 w 1599632"/>
                    <a:gd name="connsiteY529" fmla="*/ 755914 h 1550583"/>
                    <a:gd name="connsiteX530" fmla="*/ 45229 w 1599632"/>
                    <a:gd name="connsiteY530" fmla="*/ 766680 h 1550583"/>
                    <a:gd name="connsiteX531" fmla="*/ 45229 w 1599632"/>
                    <a:gd name="connsiteY531" fmla="*/ 766680 h 1550583"/>
                    <a:gd name="connsiteX532" fmla="*/ 41131 w 1599632"/>
                    <a:gd name="connsiteY532" fmla="*/ 767885 h 1550583"/>
                    <a:gd name="connsiteX533" fmla="*/ 41131 w 1599632"/>
                    <a:gd name="connsiteY533" fmla="*/ 767885 h 1550583"/>
                    <a:gd name="connsiteX534" fmla="*/ 34463 w 1599632"/>
                    <a:gd name="connsiteY534" fmla="*/ 764109 h 1550583"/>
                    <a:gd name="connsiteX535" fmla="*/ 1282827 w 1599632"/>
                    <a:gd name="connsiteY535" fmla="*/ 764190 h 1550583"/>
                    <a:gd name="connsiteX536" fmla="*/ 1281220 w 1599632"/>
                    <a:gd name="connsiteY536" fmla="*/ 753263 h 1550583"/>
                    <a:gd name="connsiteX537" fmla="*/ 1281220 w 1599632"/>
                    <a:gd name="connsiteY537" fmla="*/ 753263 h 1550583"/>
                    <a:gd name="connsiteX538" fmla="*/ 1292147 w 1599632"/>
                    <a:gd name="connsiteY538" fmla="*/ 751656 h 1550583"/>
                    <a:gd name="connsiteX539" fmla="*/ 1292147 w 1599632"/>
                    <a:gd name="connsiteY539" fmla="*/ 751656 h 1550583"/>
                    <a:gd name="connsiteX540" fmla="*/ 1293754 w 1599632"/>
                    <a:gd name="connsiteY540" fmla="*/ 762583 h 1550583"/>
                    <a:gd name="connsiteX541" fmla="*/ 1293754 w 1599632"/>
                    <a:gd name="connsiteY541" fmla="*/ 762583 h 1550583"/>
                    <a:gd name="connsiteX542" fmla="*/ 1287487 w 1599632"/>
                    <a:gd name="connsiteY542" fmla="*/ 765716 h 1550583"/>
                    <a:gd name="connsiteX543" fmla="*/ 1287487 w 1599632"/>
                    <a:gd name="connsiteY543" fmla="*/ 765716 h 1550583"/>
                    <a:gd name="connsiteX544" fmla="*/ 1282827 w 1599632"/>
                    <a:gd name="connsiteY544" fmla="*/ 764190 h 1550583"/>
                    <a:gd name="connsiteX545" fmla="*/ 67886 w 1599632"/>
                    <a:gd name="connsiteY545" fmla="*/ 743702 h 1550583"/>
                    <a:gd name="connsiteX546" fmla="*/ 70537 w 1599632"/>
                    <a:gd name="connsiteY546" fmla="*/ 732936 h 1550583"/>
                    <a:gd name="connsiteX547" fmla="*/ 70537 w 1599632"/>
                    <a:gd name="connsiteY547" fmla="*/ 732936 h 1550583"/>
                    <a:gd name="connsiteX548" fmla="*/ 81303 w 1599632"/>
                    <a:gd name="connsiteY548" fmla="*/ 735507 h 1550583"/>
                    <a:gd name="connsiteX549" fmla="*/ 81303 w 1599632"/>
                    <a:gd name="connsiteY549" fmla="*/ 735507 h 1550583"/>
                    <a:gd name="connsiteX550" fmla="*/ 78732 w 1599632"/>
                    <a:gd name="connsiteY550" fmla="*/ 746273 h 1550583"/>
                    <a:gd name="connsiteX551" fmla="*/ 78732 w 1599632"/>
                    <a:gd name="connsiteY551" fmla="*/ 746273 h 1550583"/>
                    <a:gd name="connsiteX552" fmla="*/ 74634 w 1599632"/>
                    <a:gd name="connsiteY552" fmla="*/ 747478 h 1550583"/>
                    <a:gd name="connsiteX553" fmla="*/ 74634 w 1599632"/>
                    <a:gd name="connsiteY553" fmla="*/ 747478 h 1550583"/>
                    <a:gd name="connsiteX554" fmla="*/ 67886 w 1599632"/>
                    <a:gd name="connsiteY554" fmla="*/ 743702 h 1550583"/>
                    <a:gd name="connsiteX555" fmla="*/ 1306207 w 1599632"/>
                    <a:gd name="connsiteY555" fmla="*/ 732776 h 1550583"/>
                    <a:gd name="connsiteX556" fmla="*/ 1304680 w 1599632"/>
                    <a:gd name="connsiteY556" fmla="*/ 721849 h 1550583"/>
                    <a:gd name="connsiteX557" fmla="*/ 1304680 w 1599632"/>
                    <a:gd name="connsiteY557" fmla="*/ 721849 h 1550583"/>
                    <a:gd name="connsiteX558" fmla="*/ 1315607 w 1599632"/>
                    <a:gd name="connsiteY558" fmla="*/ 720242 h 1550583"/>
                    <a:gd name="connsiteX559" fmla="*/ 1315607 w 1599632"/>
                    <a:gd name="connsiteY559" fmla="*/ 720242 h 1550583"/>
                    <a:gd name="connsiteX560" fmla="*/ 1317134 w 1599632"/>
                    <a:gd name="connsiteY560" fmla="*/ 731169 h 1550583"/>
                    <a:gd name="connsiteX561" fmla="*/ 1317134 w 1599632"/>
                    <a:gd name="connsiteY561" fmla="*/ 731169 h 1550583"/>
                    <a:gd name="connsiteX562" fmla="*/ 1310867 w 1599632"/>
                    <a:gd name="connsiteY562" fmla="*/ 734302 h 1550583"/>
                    <a:gd name="connsiteX563" fmla="*/ 1310867 w 1599632"/>
                    <a:gd name="connsiteY563" fmla="*/ 734302 h 1550583"/>
                    <a:gd name="connsiteX564" fmla="*/ 1306207 w 1599632"/>
                    <a:gd name="connsiteY564" fmla="*/ 732695 h 1550583"/>
                    <a:gd name="connsiteX565" fmla="*/ 101308 w 1599632"/>
                    <a:gd name="connsiteY565" fmla="*/ 723215 h 1550583"/>
                    <a:gd name="connsiteX566" fmla="*/ 103879 w 1599632"/>
                    <a:gd name="connsiteY566" fmla="*/ 712369 h 1550583"/>
                    <a:gd name="connsiteX567" fmla="*/ 103879 w 1599632"/>
                    <a:gd name="connsiteY567" fmla="*/ 712369 h 1550583"/>
                    <a:gd name="connsiteX568" fmla="*/ 114565 w 1599632"/>
                    <a:gd name="connsiteY568" fmla="*/ 714940 h 1550583"/>
                    <a:gd name="connsiteX569" fmla="*/ 114565 w 1599632"/>
                    <a:gd name="connsiteY569" fmla="*/ 714940 h 1550583"/>
                    <a:gd name="connsiteX570" fmla="*/ 111994 w 1599632"/>
                    <a:gd name="connsiteY570" fmla="*/ 725786 h 1550583"/>
                    <a:gd name="connsiteX571" fmla="*/ 111994 w 1599632"/>
                    <a:gd name="connsiteY571" fmla="*/ 725786 h 1550583"/>
                    <a:gd name="connsiteX572" fmla="*/ 107896 w 1599632"/>
                    <a:gd name="connsiteY572" fmla="*/ 726991 h 1550583"/>
                    <a:gd name="connsiteX573" fmla="*/ 107896 w 1599632"/>
                    <a:gd name="connsiteY573" fmla="*/ 726991 h 1550583"/>
                    <a:gd name="connsiteX574" fmla="*/ 101228 w 1599632"/>
                    <a:gd name="connsiteY574" fmla="*/ 723215 h 1550583"/>
                    <a:gd name="connsiteX575" fmla="*/ 134650 w 1599632"/>
                    <a:gd name="connsiteY575" fmla="*/ 702808 h 1550583"/>
                    <a:gd name="connsiteX576" fmla="*/ 137221 w 1599632"/>
                    <a:gd name="connsiteY576" fmla="*/ 692042 h 1550583"/>
                    <a:gd name="connsiteX577" fmla="*/ 137221 w 1599632"/>
                    <a:gd name="connsiteY577" fmla="*/ 692042 h 1550583"/>
                    <a:gd name="connsiteX578" fmla="*/ 148068 w 1599632"/>
                    <a:gd name="connsiteY578" fmla="*/ 694613 h 1550583"/>
                    <a:gd name="connsiteX579" fmla="*/ 148068 w 1599632"/>
                    <a:gd name="connsiteY579" fmla="*/ 694613 h 1550583"/>
                    <a:gd name="connsiteX580" fmla="*/ 145497 w 1599632"/>
                    <a:gd name="connsiteY580" fmla="*/ 705379 h 1550583"/>
                    <a:gd name="connsiteX581" fmla="*/ 145497 w 1599632"/>
                    <a:gd name="connsiteY581" fmla="*/ 705379 h 1550583"/>
                    <a:gd name="connsiteX582" fmla="*/ 141399 w 1599632"/>
                    <a:gd name="connsiteY582" fmla="*/ 706584 h 1550583"/>
                    <a:gd name="connsiteX583" fmla="*/ 141399 w 1599632"/>
                    <a:gd name="connsiteY583" fmla="*/ 706584 h 1550583"/>
                    <a:gd name="connsiteX584" fmla="*/ 134650 w 1599632"/>
                    <a:gd name="connsiteY584" fmla="*/ 702808 h 1550583"/>
                    <a:gd name="connsiteX585" fmla="*/ 1329587 w 1599632"/>
                    <a:gd name="connsiteY585" fmla="*/ 701442 h 1550583"/>
                    <a:gd name="connsiteX586" fmla="*/ 1327980 w 1599632"/>
                    <a:gd name="connsiteY586" fmla="*/ 690515 h 1550583"/>
                    <a:gd name="connsiteX587" fmla="*/ 1327980 w 1599632"/>
                    <a:gd name="connsiteY587" fmla="*/ 690515 h 1550583"/>
                    <a:gd name="connsiteX588" fmla="*/ 1338907 w 1599632"/>
                    <a:gd name="connsiteY588" fmla="*/ 688909 h 1550583"/>
                    <a:gd name="connsiteX589" fmla="*/ 1338907 w 1599632"/>
                    <a:gd name="connsiteY589" fmla="*/ 688909 h 1550583"/>
                    <a:gd name="connsiteX590" fmla="*/ 1340513 w 1599632"/>
                    <a:gd name="connsiteY590" fmla="*/ 699835 h 1550583"/>
                    <a:gd name="connsiteX591" fmla="*/ 1340513 w 1599632"/>
                    <a:gd name="connsiteY591" fmla="*/ 699835 h 1550583"/>
                    <a:gd name="connsiteX592" fmla="*/ 1334247 w 1599632"/>
                    <a:gd name="connsiteY592" fmla="*/ 702969 h 1550583"/>
                    <a:gd name="connsiteX593" fmla="*/ 1334247 w 1599632"/>
                    <a:gd name="connsiteY593" fmla="*/ 702969 h 1550583"/>
                    <a:gd name="connsiteX594" fmla="*/ 1329587 w 1599632"/>
                    <a:gd name="connsiteY594" fmla="*/ 701442 h 1550583"/>
                    <a:gd name="connsiteX595" fmla="*/ 168073 w 1599632"/>
                    <a:gd name="connsiteY595" fmla="*/ 682321 h 1550583"/>
                    <a:gd name="connsiteX596" fmla="*/ 170644 w 1599632"/>
                    <a:gd name="connsiteY596" fmla="*/ 671555 h 1550583"/>
                    <a:gd name="connsiteX597" fmla="*/ 170644 w 1599632"/>
                    <a:gd name="connsiteY597" fmla="*/ 671555 h 1550583"/>
                    <a:gd name="connsiteX598" fmla="*/ 181410 w 1599632"/>
                    <a:gd name="connsiteY598" fmla="*/ 674126 h 1550583"/>
                    <a:gd name="connsiteX599" fmla="*/ 181410 w 1599632"/>
                    <a:gd name="connsiteY599" fmla="*/ 674126 h 1550583"/>
                    <a:gd name="connsiteX600" fmla="*/ 178839 w 1599632"/>
                    <a:gd name="connsiteY600" fmla="*/ 684892 h 1550583"/>
                    <a:gd name="connsiteX601" fmla="*/ 178839 w 1599632"/>
                    <a:gd name="connsiteY601" fmla="*/ 684892 h 1550583"/>
                    <a:gd name="connsiteX602" fmla="*/ 174741 w 1599632"/>
                    <a:gd name="connsiteY602" fmla="*/ 686097 h 1550583"/>
                    <a:gd name="connsiteX603" fmla="*/ 174741 w 1599632"/>
                    <a:gd name="connsiteY603" fmla="*/ 686097 h 1550583"/>
                    <a:gd name="connsiteX604" fmla="*/ 168073 w 1599632"/>
                    <a:gd name="connsiteY604" fmla="*/ 682321 h 1550583"/>
                    <a:gd name="connsiteX605" fmla="*/ 1353047 w 1599632"/>
                    <a:gd name="connsiteY605" fmla="*/ 670028 h 1550583"/>
                    <a:gd name="connsiteX606" fmla="*/ 1351520 w 1599632"/>
                    <a:gd name="connsiteY606" fmla="*/ 659101 h 1550583"/>
                    <a:gd name="connsiteX607" fmla="*/ 1351520 w 1599632"/>
                    <a:gd name="connsiteY607" fmla="*/ 659101 h 1550583"/>
                    <a:gd name="connsiteX608" fmla="*/ 1362447 w 1599632"/>
                    <a:gd name="connsiteY608" fmla="*/ 657414 h 1550583"/>
                    <a:gd name="connsiteX609" fmla="*/ 1362447 w 1599632"/>
                    <a:gd name="connsiteY609" fmla="*/ 657414 h 1550583"/>
                    <a:gd name="connsiteX610" fmla="*/ 1363973 w 1599632"/>
                    <a:gd name="connsiteY610" fmla="*/ 668341 h 1550583"/>
                    <a:gd name="connsiteX611" fmla="*/ 1363973 w 1599632"/>
                    <a:gd name="connsiteY611" fmla="*/ 668341 h 1550583"/>
                    <a:gd name="connsiteX612" fmla="*/ 1357707 w 1599632"/>
                    <a:gd name="connsiteY612" fmla="*/ 671474 h 1550583"/>
                    <a:gd name="connsiteX613" fmla="*/ 1357707 w 1599632"/>
                    <a:gd name="connsiteY613" fmla="*/ 671474 h 1550583"/>
                    <a:gd name="connsiteX614" fmla="*/ 1353047 w 1599632"/>
                    <a:gd name="connsiteY614" fmla="*/ 669948 h 1550583"/>
                    <a:gd name="connsiteX615" fmla="*/ 201495 w 1599632"/>
                    <a:gd name="connsiteY615" fmla="*/ 661913 h 1550583"/>
                    <a:gd name="connsiteX616" fmla="*/ 204066 w 1599632"/>
                    <a:gd name="connsiteY616" fmla="*/ 651067 h 1550583"/>
                    <a:gd name="connsiteX617" fmla="*/ 204066 w 1599632"/>
                    <a:gd name="connsiteY617" fmla="*/ 651067 h 1550583"/>
                    <a:gd name="connsiteX618" fmla="*/ 214832 w 1599632"/>
                    <a:gd name="connsiteY618" fmla="*/ 653638 h 1550583"/>
                    <a:gd name="connsiteX619" fmla="*/ 214832 w 1599632"/>
                    <a:gd name="connsiteY619" fmla="*/ 653638 h 1550583"/>
                    <a:gd name="connsiteX620" fmla="*/ 212261 w 1599632"/>
                    <a:gd name="connsiteY620" fmla="*/ 664484 h 1550583"/>
                    <a:gd name="connsiteX621" fmla="*/ 212261 w 1599632"/>
                    <a:gd name="connsiteY621" fmla="*/ 664484 h 1550583"/>
                    <a:gd name="connsiteX622" fmla="*/ 208164 w 1599632"/>
                    <a:gd name="connsiteY622" fmla="*/ 665690 h 1550583"/>
                    <a:gd name="connsiteX623" fmla="*/ 208164 w 1599632"/>
                    <a:gd name="connsiteY623" fmla="*/ 665690 h 1550583"/>
                    <a:gd name="connsiteX624" fmla="*/ 201415 w 1599632"/>
                    <a:gd name="connsiteY624" fmla="*/ 661913 h 1550583"/>
                    <a:gd name="connsiteX625" fmla="*/ 234918 w 1599632"/>
                    <a:gd name="connsiteY625" fmla="*/ 641507 h 1550583"/>
                    <a:gd name="connsiteX626" fmla="*/ 237489 w 1599632"/>
                    <a:gd name="connsiteY626" fmla="*/ 630660 h 1550583"/>
                    <a:gd name="connsiteX627" fmla="*/ 237489 w 1599632"/>
                    <a:gd name="connsiteY627" fmla="*/ 630660 h 1550583"/>
                    <a:gd name="connsiteX628" fmla="*/ 248175 w 1599632"/>
                    <a:gd name="connsiteY628" fmla="*/ 633311 h 1550583"/>
                    <a:gd name="connsiteX629" fmla="*/ 248175 w 1599632"/>
                    <a:gd name="connsiteY629" fmla="*/ 633311 h 1550583"/>
                    <a:gd name="connsiteX630" fmla="*/ 245604 w 1599632"/>
                    <a:gd name="connsiteY630" fmla="*/ 643997 h 1550583"/>
                    <a:gd name="connsiteX631" fmla="*/ 245604 w 1599632"/>
                    <a:gd name="connsiteY631" fmla="*/ 643997 h 1550583"/>
                    <a:gd name="connsiteX632" fmla="*/ 241506 w 1599632"/>
                    <a:gd name="connsiteY632" fmla="*/ 645202 h 1550583"/>
                    <a:gd name="connsiteX633" fmla="*/ 241506 w 1599632"/>
                    <a:gd name="connsiteY633" fmla="*/ 645202 h 1550583"/>
                    <a:gd name="connsiteX634" fmla="*/ 234838 w 1599632"/>
                    <a:gd name="connsiteY634" fmla="*/ 641426 h 1550583"/>
                    <a:gd name="connsiteX635" fmla="*/ 1376507 w 1599632"/>
                    <a:gd name="connsiteY635" fmla="*/ 638695 h 1550583"/>
                    <a:gd name="connsiteX636" fmla="*/ 1374900 w 1599632"/>
                    <a:gd name="connsiteY636" fmla="*/ 627768 h 1550583"/>
                    <a:gd name="connsiteX637" fmla="*/ 1374900 w 1599632"/>
                    <a:gd name="connsiteY637" fmla="*/ 627768 h 1550583"/>
                    <a:gd name="connsiteX638" fmla="*/ 1385827 w 1599632"/>
                    <a:gd name="connsiteY638" fmla="*/ 626161 h 1550583"/>
                    <a:gd name="connsiteX639" fmla="*/ 1385827 w 1599632"/>
                    <a:gd name="connsiteY639" fmla="*/ 626161 h 1550583"/>
                    <a:gd name="connsiteX640" fmla="*/ 1387433 w 1599632"/>
                    <a:gd name="connsiteY640" fmla="*/ 637088 h 1550583"/>
                    <a:gd name="connsiteX641" fmla="*/ 1387433 w 1599632"/>
                    <a:gd name="connsiteY641" fmla="*/ 637088 h 1550583"/>
                    <a:gd name="connsiteX642" fmla="*/ 1381167 w 1599632"/>
                    <a:gd name="connsiteY642" fmla="*/ 640221 h 1550583"/>
                    <a:gd name="connsiteX643" fmla="*/ 1381167 w 1599632"/>
                    <a:gd name="connsiteY643" fmla="*/ 640221 h 1550583"/>
                    <a:gd name="connsiteX644" fmla="*/ 1376507 w 1599632"/>
                    <a:gd name="connsiteY644" fmla="*/ 638614 h 1550583"/>
                    <a:gd name="connsiteX645" fmla="*/ 268341 w 1599632"/>
                    <a:gd name="connsiteY645" fmla="*/ 621099 h 1550583"/>
                    <a:gd name="connsiteX646" fmla="*/ 270911 w 1599632"/>
                    <a:gd name="connsiteY646" fmla="*/ 610334 h 1550583"/>
                    <a:gd name="connsiteX647" fmla="*/ 270911 w 1599632"/>
                    <a:gd name="connsiteY647" fmla="*/ 610334 h 1550583"/>
                    <a:gd name="connsiteX648" fmla="*/ 281677 w 1599632"/>
                    <a:gd name="connsiteY648" fmla="*/ 612904 h 1550583"/>
                    <a:gd name="connsiteX649" fmla="*/ 281677 w 1599632"/>
                    <a:gd name="connsiteY649" fmla="*/ 612904 h 1550583"/>
                    <a:gd name="connsiteX650" fmla="*/ 279106 w 1599632"/>
                    <a:gd name="connsiteY650" fmla="*/ 623751 h 1550583"/>
                    <a:gd name="connsiteX651" fmla="*/ 279106 w 1599632"/>
                    <a:gd name="connsiteY651" fmla="*/ 623751 h 1550583"/>
                    <a:gd name="connsiteX652" fmla="*/ 275009 w 1599632"/>
                    <a:gd name="connsiteY652" fmla="*/ 624956 h 1550583"/>
                    <a:gd name="connsiteX653" fmla="*/ 275009 w 1599632"/>
                    <a:gd name="connsiteY653" fmla="*/ 624956 h 1550583"/>
                    <a:gd name="connsiteX654" fmla="*/ 268260 w 1599632"/>
                    <a:gd name="connsiteY654" fmla="*/ 621180 h 1550583"/>
                    <a:gd name="connsiteX655" fmla="*/ 1399967 w 1599632"/>
                    <a:gd name="connsiteY655" fmla="*/ 607281 h 1550583"/>
                    <a:gd name="connsiteX656" fmla="*/ 1398440 w 1599632"/>
                    <a:gd name="connsiteY656" fmla="*/ 596354 h 1550583"/>
                    <a:gd name="connsiteX657" fmla="*/ 1398440 w 1599632"/>
                    <a:gd name="connsiteY657" fmla="*/ 596354 h 1550583"/>
                    <a:gd name="connsiteX658" fmla="*/ 1409367 w 1599632"/>
                    <a:gd name="connsiteY658" fmla="*/ 594747 h 1550583"/>
                    <a:gd name="connsiteX659" fmla="*/ 1409367 w 1599632"/>
                    <a:gd name="connsiteY659" fmla="*/ 594747 h 1550583"/>
                    <a:gd name="connsiteX660" fmla="*/ 1410893 w 1599632"/>
                    <a:gd name="connsiteY660" fmla="*/ 605674 h 1550583"/>
                    <a:gd name="connsiteX661" fmla="*/ 1410893 w 1599632"/>
                    <a:gd name="connsiteY661" fmla="*/ 605674 h 1550583"/>
                    <a:gd name="connsiteX662" fmla="*/ 1404627 w 1599632"/>
                    <a:gd name="connsiteY662" fmla="*/ 608807 h 1550583"/>
                    <a:gd name="connsiteX663" fmla="*/ 1404627 w 1599632"/>
                    <a:gd name="connsiteY663" fmla="*/ 608807 h 1550583"/>
                    <a:gd name="connsiteX664" fmla="*/ 1399967 w 1599632"/>
                    <a:gd name="connsiteY664" fmla="*/ 607281 h 1550583"/>
                    <a:gd name="connsiteX665" fmla="*/ 301763 w 1599632"/>
                    <a:gd name="connsiteY665" fmla="*/ 600612 h 1550583"/>
                    <a:gd name="connsiteX666" fmla="*/ 304334 w 1599632"/>
                    <a:gd name="connsiteY666" fmla="*/ 589846 h 1550583"/>
                    <a:gd name="connsiteX667" fmla="*/ 304334 w 1599632"/>
                    <a:gd name="connsiteY667" fmla="*/ 589846 h 1550583"/>
                    <a:gd name="connsiteX668" fmla="*/ 315100 w 1599632"/>
                    <a:gd name="connsiteY668" fmla="*/ 592498 h 1550583"/>
                    <a:gd name="connsiteX669" fmla="*/ 315100 w 1599632"/>
                    <a:gd name="connsiteY669" fmla="*/ 592498 h 1550583"/>
                    <a:gd name="connsiteX670" fmla="*/ 312529 w 1599632"/>
                    <a:gd name="connsiteY670" fmla="*/ 603263 h 1550583"/>
                    <a:gd name="connsiteX671" fmla="*/ 312529 w 1599632"/>
                    <a:gd name="connsiteY671" fmla="*/ 603263 h 1550583"/>
                    <a:gd name="connsiteX672" fmla="*/ 308432 w 1599632"/>
                    <a:gd name="connsiteY672" fmla="*/ 604468 h 1550583"/>
                    <a:gd name="connsiteX673" fmla="*/ 308432 w 1599632"/>
                    <a:gd name="connsiteY673" fmla="*/ 604468 h 1550583"/>
                    <a:gd name="connsiteX674" fmla="*/ 301763 w 1599632"/>
                    <a:gd name="connsiteY674" fmla="*/ 600692 h 1550583"/>
                    <a:gd name="connsiteX675" fmla="*/ 335105 w 1599632"/>
                    <a:gd name="connsiteY675" fmla="*/ 580205 h 1550583"/>
                    <a:gd name="connsiteX676" fmla="*/ 337676 w 1599632"/>
                    <a:gd name="connsiteY676" fmla="*/ 569359 h 1550583"/>
                    <a:gd name="connsiteX677" fmla="*/ 337676 w 1599632"/>
                    <a:gd name="connsiteY677" fmla="*/ 569359 h 1550583"/>
                    <a:gd name="connsiteX678" fmla="*/ 348523 w 1599632"/>
                    <a:gd name="connsiteY678" fmla="*/ 571930 h 1550583"/>
                    <a:gd name="connsiteX679" fmla="*/ 348523 w 1599632"/>
                    <a:gd name="connsiteY679" fmla="*/ 571930 h 1550583"/>
                    <a:gd name="connsiteX680" fmla="*/ 345952 w 1599632"/>
                    <a:gd name="connsiteY680" fmla="*/ 582776 h 1550583"/>
                    <a:gd name="connsiteX681" fmla="*/ 345952 w 1599632"/>
                    <a:gd name="connsiteY681" fmla="*/ 582776 h 1550583"/>
                    <a:gd name="connsiteX682" fmla="*/ 341854 w 1599632"/>
                    <a:gd name="connsiteY682" fmla="*/ 583981 h 1550583"/>
                    <a:gd name="connsiteX683" fmla="*/ 341854 w 1599632"/>
                    <a:gd name="connsiteY683" fmla="*/ 583981 h 1550583"/>
                    <a:gd name="connsiteX684" fmla="*/ 335105 w 1599632"/>
                    <a:gd name="connsiteY684" fmla="*/ 580205 h 1550583"/>
                    <a:gd name="connsiteX685" fmla="*/ 1423347 w 1599632"/>
                    <a:gd name="connsiteY685" fmla="*/ 575867 h 1550583"/>
                    <a:gd name="connsiteX686" fmla="*/ 1421740 w 1599632"/>
                    <a:gd name="connsiteY686" fmla="*/ 564940 h 1550583"/>
                    <a:gd name="connsiteX687" fmla="*/ 1421740 w 1599632"/>
                    <a:gd name="connsiteY687" fmla="*/ 564940 h 1550583"/>
                    <a:gd name="connsiteX688" fmla="*/ 1432666 w 1599632"/>
                    <a:gd name="connsiteY688" fmla="*/ 563333 h 1550583"/>
                    <a:gd name="connsiteX689" fmla="*/ 1432666 w 1599632"/>
                    <a:gd name="connsiteY689" fmla="*/ 563333 h 1550583"/>
                    <a:gd name="connsiteX690" fmla="*/ 1434273 w 1599632"/>
                    <a:gd name="connsiteY690" fmla="*/ 574260 h 1550583"/>
                    <a:gd name="connsiteX691" fmla="*/ 1434273 w 1599632"/>
                    <a:gd name="connsiteY691" fmla="*/ 574260 h 1550583"/>
                    <a:gd name="connsiteX692" fmla="*/ 1428006 w 1599632"/>
                    <a:gd name="connsiteY692" fmla="*/ 577393 h 1550583"/>
                    <a:gd name="connsiteX693" fmla="*/ 1428006 w 1599632"/>
                    <a:gd name="connsiteY693" fmla="*/ 577393 h 1550583"/>
                    <a:gd name="connsiteX694" fmla="*/ 1423347 w 1599632"/>
                    <a:gd name="connsiteY694" fmla="*/ 575786 h 1550583"/>
                    <a:gd name="connsiteX695" fmla="*/ 368528 w 1599632"/>
                    <a:gd name="connsiteY695" fmla="*/ 559718 h 1550583"/>
                    <a:gd name="connsiteX696" fmla="*/ 371099 w 1599632"/>
                    <a:gd name="connsiteY696" fmla="*/ 548952 h 1550583"/>
                    <a:gd name="connsiteX697" fmla="*/ 371099 w 1599632"/>
                    <a:gd name="connsiteY697" fmla="*/ 548952 h 1550583"/>
                    <a:gd name="connsiteX698" fmla="*/ 381865 w 1599632"/>
                    <a:gd name="connsiteY698" fmla="*/ 551523 h 1550583"/>
                    <a:gd name="connsiteX699" fmla="*/ 381865 w 1599632"/>
                    <a:gd name="connsiteY699" fmla="*/ 551523 h 1550583"/>
                    <a:gd name="connsiteX700" fmla="*/ 379294 w 1599632"/>
                    <a:gd name="connsiteY700" fmla="*/ 562289 h 1550583"/>
                    <a:gd name="connsiteX701" fmla="*/ 379294 w 1599632"/>
                    <a:gd name="connsiteY701" fmla="*/ 562289 h 1550583"/>
                    <a:gd name="connsiteX702" fmla="*/ 375196 w 1599632"/>
                    <a:gd name="connsiteY702" fmla="*/ 563494 h 1550583"/>
                    <a:gd name="connsiteX703" fmla="*/ 375196 w 1599632"/>
                    <a:gd name="connsiteY703" fmla="*/ 563494 h 1550583"/>
                    <a:gd name="connsiteX704" fmla="*/ 368528 w 1599632"/>
                    <a:gd name="connsiteY704" fmla="*/ 559718 h 1550583"/>
                    <a:gd name="connsiteX705" fmla="*/ 1446726 w 1599632"/>
                    <a:gd name="connsiteY705" fmla="*/ 544533 h 1550583"/>
                    <a:gd name="connsiteX706" fmla="*/ 1445120 w 1599632"/>
                    <a:gd name="connsiteY706" fmla="*/ 533526 h 1550583"/>
                    <a:gd name="connsiteX707" fmla="*/ 1445120 w 1599632"/>
                    <a:gd name="connsiteY707" fmla="*/ 533526 h 1550583"/>
                    <a:gd name="connsiteX708" fmla="*/ 1456126 w 1599632"/>
                    <a:gd name="connsiteY708" fmla="*/ 531919 h 1550583"/>
                    <a:gd name="connsiteX709" fmla="*/ 1456126 w 1599632"/>
                    <a:gd name="connsiteY709" fmla="*/ 531919 h 1550583"/>
                    <a:gd name="connsiteX710" fmla="*/ 1457653 w 1599632"/>
                    <a:gd name="connsiteY710" fmla="*/ 542846 h 1550583"/>
                    <a:gd name="connsiteX711" fmla="*/ 1457653 w 1599632"/>
                    <a:gd name="connsiteY711" fmla="*/ 542846 h 1550583"/>
                    <a:gd name="connsiteX712" fmla="*/ 1451306 w 1599632"/>
                    <a:gd name="connsiteY712" fmla="*/ 545979 h 1550583"/>
                    <a:gd name="connsiteX713" fmla="*/ 1451306 w 1599632"/>
                    <a:gd name="connsiteY713" fmla="*/ 545979 h 1550583"/>
                    <a:gd name="connsiteX714" fmla="*/ 1446646 w 1599632"/>
                    <a:gd name="connsiteY714" fmla="*/ 544453 h 1550583"/>
                    <a:gd name="connsiteX715" fmla="*/ 401870 w 1599632"/>
                    <a:gd name="connsiteY715" fmla="*/ 539311 h 1550583"/>
                    <a:gd name="connsiteX716" fmla="*/ 404441 w 1599632"/>
                    <a:gd name="connsiteY716" fmla="*/ 528545 h 1550583"/>
                    <a:gd name="connsiteX717" fmla="*/ 404441 w 1599632"/>
                    <a:gd name="connsiteY717" fmla="*/ 528545 h 1550583"/>
                    <a:gd name="connsiteX718" fmla="*/ 415207 w 1599632"/>
                    <a:gd name="connsiteY718" fmla="*/ 531116 h 1550583"/>
                    <a:gd name="connsiteX719" fmla="*/ 415207 w 1599632"/>
                    <a:gd name="connsiteY719" fmla="*/ 531116 h 1550583"/>
                    <a:gd name="connsiteX720" fmla="*/ 412636 w 1599632"/>
                    <a:gd name="connsiteY720" fmla="*/ 541962 h 1550583"/>
                    <a:gd name="connsiteX721" fmla="*/ 412636 w 1599632"/>
                    <a:gd name="connsiteY721" fmla="*/ 541962 h 1550583"/>
                    <a:gd name="connsiteX722" fmla="*/ 408538 w 1599632"/>
                    <a:gd name="connsiteY722" fmla="*/ 543167 h 1550583"/>
                    <a:gd name="connsiteX723" fmla="*/ 408538 w 1599632"/>
                    <a:gd name="connsiteY723" fmla="*/ 543167 h 1550583"/>
                    <a:gd name="connsiteX724" fmla="*/ 401790 w 1599632"/>
                    <a:gd name="connsiteY724" fmla="*/ 539391 h 1550583"/>
                    <a:gd name="connsiteX725" fmla="*/ 435293 w 1599632"/>
                    <a:gd name="connsiteY725" fmla="*/ 518904 h 1550583"/>
                    <a:gd name="connsiteX726" fmla="*/ 437863 w 1599632"/>
                    <a:gd name="connsiteY726" fmla="*/ 508057 h 1550583"/>
                    <a:gd name="connsiteX727" fmla="*/ 437863 w 1599632"/>
                    <a:gd name="connsiteY727" fmla="*/ 508057 h 1550583"/>
                    <a:gd name="connsiteX728" fmla="*/ 448629 w 1599632"/>
                    <a:gd name="connsiteY728" fmla="*/ 510628 h 1550583"/>
                    <a:gd name="connsiteX729" fmla="*/ 448629 w 1599632"/>
                    <a:gd name="connsiteY729" fmla="*/ 510628 h 1550583"/>
                    <a:gd name="connsiteX730" fmla="*/ 446058 w 1599632"/>
                    <a:gd name="connsiteY730" fmla="*/ 521475 h 1550583"/>
                    <a:gd name="connsiteX731" fmla="*/ 446058 w 1599632"/>
                    <a:gd name="connsiteY731" fmla="*/ 521475 h 1550583"/>
                    <a:gd name="connsiteX732" fmla="*/ 441961 w 1599632"/>
                    <a:gd name="connsiteY732" fmla="*/ 522680 h 1550583"/>
                    <a:gd name="connsiteX733" fmla="*/ 441961 w 1599632"/>
                    <a:gd name="connsiteY733" fmla="*/ 522680 h 1550583"/>
                    <a:gd name="connsiteX734" fmla="*/ 435293 w 1599632"/>
                    <a:gd name="connsiteY734" fmla="*/ 518904 h 1550583"/>
                    <a:gd name="connsiteX735" fmla="*/ 1470106 w 1599632"/>
                    <a:gd name="connsiteY735" fmla="*/ 513199 h 1550583"/>
                    <a:gd name="connsiteX736" fmla="*/ 1468499 w 1599632"/>
                    <a:gd name="connsiteY736" fmla="*/ 502273 h 1550583"/>
                    <a:gd name="connsiteX737" fmla="*/ 1468499 w 1599632"/>
                    <a:gd name="connsiteY737" fmla="*/ 502273 h 1550583"/>
                    <a:gd name="connsiteX738" fmla="*/ 1479426 w 1599632"/>
                    <a:gd name="connsiteY738" fmla="*/ 500666 h 1550583"/>
                    <a:gd name="connsiteX739" fmla="*/ 1479426 w 1599632"/>
                    <a:gd name="connsiteY739" fmla="*/ 500666 h 1550583"/>
                    <a:gd name="connsiteX740" fmla="*/ 1481033 w 1599632"/>
                    <a:gd name="connsiteY740" fmla="*/ 511592 h 1550583"/>
                    <a:gd name="connsiteX741" fmla="*/ 1481033 w 1599632"/>
                    <a:gd name="connsiteY741" fmla="*/ 511592 h 1550583"/>
                    <a:gd name="connsiteX742" fmla="*/ 1474766 w 1599632"/>
                    <a:gd name="connsiteY742" fmla="*/ 514726 h 1550583"/>
                    <a:gd name="connsiteX743" fmla="*/ 1474766 w 1599632"/>
                    <a:gd name="connsiteY743" fmla="*/ 514726 h 1550583"/>
                    <a:gd name="connsiteX744" fmla="*/ 1470106 w 1599632"/>
                    <a:gd name="connsiteY744" fmla="*/ 513199 h 1550583"/>
                    <a:gd name="connsiteX745" fmla="*/ 468635 w 1599632"/>
                    <a:gd name="connsiteY745" fmla="*/ 498497 h 1550583"/>
                    <a:gd name="connsiteX746" fmla="*/ 471206 w 1599632"/>
                    <a:gd name="connsiteY746" fmla="*/ 487731 h 1550583"/>
                    <a:gd name="connsiteX747" fmla="*/ 471206 w 1599632"/>
                    <a:gd name="connsiteY747" fmla="*/ 487731 h 1550583"/>
                    <a:gd name="connsiteX748" fmla="*/ 482052 w 1599632"/>
                    <a:gd name="connsiteY748" fmla="*/ 490382 h 1550583"/>
                    <a:gd name="connsiteX749" fmla="*/ 482052 w 1599632"/>
                    <a:gd name="connsiteY749" fmla="*/ 490382 h 1550583"/>
                    <a:gd name="connsiteX750" fmla="*/ 479481 w 1599632"/>
                    <a:gd name="connsiteY750" fmla="*/ 501148 h 1550583"/>
                    <a:gd name="connsiteX751" fmla="*/ 479481 w 1599632"/>
                    <a:gd name="connsiteY751" fmla="*/ 501148 h 1550583"/>
                    <a:gd name="connsiteX752" fmla="*/ 475384 w 1599632"/>
                    <a:gd name="connsiteY752" fmla="*/ 502353 h 1550583"/>
                    <a:gd name="connsiteX753" fmla="*/ 475384 w 1599632"/>
                    <a:gd name="connsiteY753" fmla="*/ 502353 h 1550583"/>
                    <a:gd name="connsiteX754" fmla="*/ 468635 w 1599632"/>
                    <a:gd name="connsiteY754" fmla="*/ 498577 h 1550583"/>
                    <a:gd name="connsiteX755" fmla="*/ 1493486 w 1599632"/>
                    <a:gd name="connsiteY755" fmla="*/ 481785 h 1550583"/>
                    <a:gd name="connsiteX756" fmla="*/ 1491879 w 1599632"/>
                    <a:gd name="connsiteY756" fmla="*/ 470859 h 1550583"/>
                    <a:gd name="connsiteX757" fmla="*/ 1491879 w 1599632"/>
                    <a:gd name="connsiteY757" fmla="*/ 470859 h 1550583"/>
                    <a:gd name="connsiteX758" fmla="*/ 1502805 w 1599632"/>
                    <a:gd name="connsiteY758" fmla="*/ 469332 h 1550583"/>
                    <a:gd name="connsiteX759" fmla="*/ 1502805 w 1599632"/>
                    <a:gd name="connsiteY759" fmla="*/ 469332 h 1550583"/>
                    <a:gd name="connsiteX760" fmla="*/ 1504412 w 1599632"/>
                    <a:gd name="connsiteY760" fmla="*/ 480259 h 1550583"/>
                    <a:gd name="connsiteX761" fmla="*/ 1504412 w 1599632"/>
                    <a:gd name="connsiteY761" fmla="*/ 480259 h 1550583"/>
                    <a:gd name="connsiteX762" fmla="*/ 1498065 w 1599632"/>
                    <a:gd name="connsiteY762" fmla="*/ 483392 h 1550583"/>
                    <a:gd name="connsiteX763" fmla="*/ 1498065 w 1599632"/>
                    <a:gd name="connsiteY763" fmla="*/ 483392 h 1550583"/>
                    <a:gd name="connsiteX764" fmla="*/ 1493405 w 1599632"/>
                    <a:gd name="connsiteY764" fmla="*/ 481785 h 1550583"/>
                    <a:gd name="connsiteX765" fmla="*/ 502057 w 1599632"/>
                    <a:gd name="connsiteY765" fmla="*/ 478009 h 1550583"/>
                    <a:gd name="connsiteX766" fmla="*/ 504628 w 1599632"/>
                    <a:gd name="connsiteY766" fmla="*/ 467243 h 1550583"/>
                    <a:gd name="connsiteX767" fmla="*/ 504628 w 1599632"/>
                    <a:gd name="connsiteY767" fmla="*/ 467243 h 1550583"/>
                    <a:gd name="connsiteX768" fmla="*/ 515394 w 1599632"/>
                    <a:gd name="connsiteY768" fmla="*/ 469814 h 1550583"/>
                    <a:gd name="connsiteX769" fmla="*/ 515394 w 1599632"/>
                    <a:gd name="connsiteY769" fmla="*/ 469814 h 1550583"/>
                    <a:gd name="connsiteX770" fmla="*/ 512823 w 1599632"/>
                    <a:gd name="connsiteY770" fmla="*/ 480580 h 1550583"/>
                    <a:gd name="connsiteX771" fmla="*/ 512823 w 1599632"/>
                    <a:gd name="connsiteY771" fmla="*/ 480580 h 1550583"/>
                    <a:gd name="connsiteX772" fmla="*/ 508726 w 1599632"/>
                    <a:gd name="connsiteY772" fmla="*/ 481785 h 1550583"/>
                    <a:gd name="connsiteX773" fmla="*/ 508726 w 1599632"/>
                    <a:gd name="connsiteY773" fmla="*/ 481785 h 1550583"/>
                    <a:gd name="connsiteX774" fmla="*/ 502057 w 1599632"/>
                    <a:gd name="connsiteY774" fmla="*/ 478009 h 1550583"/>
                    <a:gd name="connsiteX775" fmla="*/ 535400 w 1599632"/>
                    <a:gd name="connsiteY775" fmla="*/ 457602 h 1550583"/>
                    <a:gd name="connsiteX776" fmla="*/ 537971 w 1599632"/>
                    <a:gd name="connsiteY776" fmla="*/ 446756 h 1550583"/>
                    <a:gd name="connsiteX777" fmla="*/ 537971 w 1599632"/>
                    <a:gd name="connsiteY777" fmla="*/ 446756 h 1550583"/>
                    <a:gd name="connsiteX778" fmla="*/ 548817 w 1599632"/>
                    <a:gd name="connsiteY778" fmla="*/ 449407 h 1550583"/>
                    <a:gd name="connsiteX779" fmla="*/ 548817 w 1599632"/>
                    <a:gd name="connsiteY779" fmla="*/ 449407 h 1550583"/>
                    <a:gd name="connsiteX780" fmla="*/ 546246 w 1599632"/>
                    <a:gd name="connsiteY780" fmla="*/ 460173 h 1550583"/>
                    <a:gd name="connsiteX781" fmla="*/ 546246 w 1599632"/>
                    <a:gd name="connsiteY781" fmla="*/ 460173 h 1550583"/>
                    <a:gd name="connsiteX782" fmla="*/ 542148 w 1599632"/>
                    <a:gd name="connsiteY782" fmla="*/ 461378 h 1550583"/>
                    <a:gd name="connsiteX783" fmla="*/ 542148 w 1599632"/>
                    <a:gd name="connsiteY783" fmla="*/ 461378 h 1550583"/>
                    <a:gd name="connsiteX784" fmla="*/ 535400 w 1599632"/>
                    <a:gd name="connsiteY784" fmla="*/ 457602 h 1550583"/>
                    <a:gd name="connsiteX785" fmla="*/ 1516785 w 1599632"/>
                    <a:gd name="connsiteY785" fmla="*/ 450371 h 1550583"/>
                    <a:gd name="connsiteX786" fmla="*/ 1515259 w 1599632"/>
                    <a:gd name="connsiteY786" fmla="*/ 439445 h 1550583"/>
                    <a:gd name="connsiteX787" fmla="*/ 1515259 w 1599632"/>
                    <a:gd name="connsiteY787" fmla="*/ 439445 h 1550583"/>
                    <a:gd name="connsiteX788" fmla="*/ 1526185 w 1599632"/>
                    <a:gd name="connsiteY788" fmla="*/ 437838 h 1550583"/>
                    <a:gd name="connsiteX789" fmla="*/ 1526185 w 1599632"/>
                    <a:gd name="connsiteY789" fmla="*/ 437838 h 1550583"/>
                    <a:gd name="connsiteX790" fmla="*/ 1527792 w 1599632"/>
                    <a:gd name="connsiteY790" fmla="*/ 448764 h 1550583"/>
                    <a:gd name="connsiteX791" fmla="*/ 1527792 w 1599632"/>
                    <a:gd name="connsiteY791" fmla="*/ 448764 h 1550583"/>
                    <a:gd name="connsiteX792" fmla="*/ 1521525 w 1599632"/>
                    <a:gd name="connsiteY792" fmla="*/ 451898 h 1550583"/>
                    <a:gd name="connsiteX793" fmla="*/ 1521525 w 1599632"/>
                    <a:gd name="connsiteY793" fmla="*/ 451898 h 1550583"/>
                    <a:gd name="connsiteX794" fmla="*/ 1516865 w 1599632"/>
                    <a:gd name="connsiteY794" fmla="*/ 450371 h 1550583"/>
                    <a:gd name="connsiteX795" fmla="*/ 568822 w 1599632"/>
                    <a:gd name="connsiteY795" fmla="*/ 437115 h 1550583"/>
                    <a:gd name="connsiteX796" fmla="*/ 571393 w 1599632"/>
                    <a:gd name="connsiteY796" fmla="*/ 426269 h 1550583"/>
                    <a:gd name="connsiteX797" fmla="*/ 571393 w 1599632"/>
                    <a:gd name="connsiteY797" fmla="*/ 426269 h 1550583"/>
                    <a:gd name="connsiteX798" fmla="*/ 582159 w 1599632"/>
                    <a:gd name="connsiteY798" fmla="*/ 428840 h 1550583"/>
                    <a:gd name="connsiteX799" fmla="*/ 582159 w 1599632"/>
                    <a:gd name="connsiteY799" fmla="*/ 428840 h 1550583"/>
                    <a:gd name="connsiteX800" fmla="*/ 579588 w 1599632"/>
                    <a:gd name="connsiteY800" fmla="*/ 439605 h 1550583"/>
                    <a:gd name="connsiteX801" fmla="*/ 579588 w 1599632"/>
                    <a:gd name="connsiteY801" fmla="*/ 439605 h 1550583"/>
                    <a:gd name="connsiteX802" fmla="*/ 575491 w 1599632"/>
                    <a:gd name="connsiteY802" fmla="*/ 440811 h 1550583"/>
                    <a:gd name="connsiteX803" fmla="*/ 575491 w 1599632"/>
                    <a:gd name="connsiteY803" fmla="*/ 440811 h 1550583"/>
                    <a:gd name="connsiteX804" fmla="*/ 568822 w 1599632"/>
                    <a:gd name="connsiteY804" fmla="*/ 437034 h 1550583"/>
                    <a:gd name="connsiteX805" fmla="*/ 1540245 w 1599632"/>
                    <a:gd name="connsiteY805" fmla="*/ 418957 h 1550583"/>
                    <a:gd name="connsiteX806" fmla="*/ 1538638 w 1599632"/>
                    <a:gd name="connsiteY806" fmla="*/ 408031 h 1550583"/>
                    <a:gd name="connsiteX807" fmla="*/ 1538638 w 1599632"/>
                    <a:gd name="connsiteY807" fmla="*/ 408031 h 1550583"/>
                    <a:gd name="connsiteX808" fmla="*/ 1549565 w 1599632"/>
                    <a:gd name="connsiteY808" fmla="*/ 406424 h 1550583"/>
                    <a:gd name="connsiteX809" fmla="*/ 1549565 w 1599632"/>
                    <a:gd name="connsiteY809" fmla="*/ 406424 h 1550583"/>
                    <a:gd name="connsiteX810" fmla="*/ 1551172 w 1599632"/>
                    <a:gd name="connsiteY810" fmla="*/ 417431 h 1550583"/>
                    <a:gd name="connsiteX811" fmla="*/ 1551172 w 1599632"/>
                    <a:gd name="connsiteY811" fmla="*/ 417431 h 1550583"/>
                    <a:gd name="connsiteX812" fmla="*/ 1544905 w 1599632"/>
                    <a:gd name="connsiteY812" fmla="*/ 420564 h 1550583"/>
                    <a:gd name="connsiteX813" fmla="*/ 1544905 w 1599632"/>
                    <a:gd name="connsiteY813" fmla="*/ 420564 h 1550583"/>
                    <a:gd name="connsiteX814" fmla="*/ 1540245 w 1599632"/>
                    <a:gd name="connsiteY814" fmla="*/ 418957 h 1550583"/>
                    <a:gd name="connsiteX815" fmla="*/ 602245 w 1599632"/>
                    <a:gd name="connsiteY815" fmla="*/ 416708 h 1550583"/>
                    <a:gd name="connsiteX816" fmla="*/ 604816 w 1599632"/>
                    <a:gd name="connsiteY816" fmla="*/ 405942 h 1550583"/>
                    <a:gd name="connsiteX817" fmla="*/ 604816 w 1599632"/>
                    <a:gd name="connsiteY817" fmla="*/ 405942 h 1550583"/>
                    <a:gd name="connsiteX818" fmla="*/ 615581 w 1599632"/>
                    <a:gd name="connsiteY818" fmla="*/ 408513 h 1550583"/>
                    <a:gd name="connsiteX819" fmla="*/ 615581 w 1599632"/>
                    <a:gd name="connsiteY819" fmla="*/ 408513 h 1550583"/>
                    <a:gd name="connsiteX820" fmla="*/ 613011 w 1599632"/>
                    <a:gd name="connsiteY820" fmla="*/ 419279 h 1550583"/>
                    <a:gd name="connsiteX821" fmla="*/ 613011 w 1599632"/>
                    <a:gd name="connsiteY821" fmla="*/ 419279 h 1550583"/>
                    <a:gd name="connsiteX822" fmla="*/ 608913 w 1599632"/>
                    <a:gd name="connsiteY822" fmla="*/ 420484 h 1550583"/>
                    <a:gd name="connsiteX823" fmla="*/ 608913 w 1599632"/>
                    <a:gd name="connsiteY823" fmla="*/ 420484 h 1550583"/>
                    <a:gd name="connsiteX824" fmla="*/ 602164 w 1599632"/>
                    <a:gd name="connsiteY824" fmla="*/ 416708 h 1550583"/>
                    <a:gd name="connsiteX825" fmla="*/ 635587 w 1599632"/>
                    <a:gd name="connsiteY825" fmla="*/ 396301 h 1550583"/>
                    <a:gd name="connsiteX826" fmla="*/ 638238 w 1599632"/>
                    <a:gd name="connsiteY826" fmla="*/ 385535 h 1550583"/>
                    <a:gd name="connsiteX827" fmla="*/ 638238 w 1599632"/>
                    <a:gd name="connsiteY827" fmla="*/ 385535 h 1550583"/>
                    <a:gd name="connsiteX828" fmla="*/ 649004 w 1599632"/>
                    <a:gd name="connsiteY828" fmla="*/ 388186 h 1550583"/>
                    <a:gd name="connsiteX829" fmla="*/ 649004 w 1599632"/>
                    <a:gd name="connsiteY829" fmla="*/ 388186 h 1550583"/>
                    <a:gd name="connsiteX830" fmla="*/ 646433 w 1599632"/>
                    <a:gd name="connsiteY830" fmla="*/ 398952 h 1550583"/>
                    <a:gd name="connsiteX831" fmla="*/ 646433 w 1599632"/>
                    <a:gd name="connsiteY831" fmla="*/ 398952 h 1550583"/>
                    <a:gd name="connsiteX832" fmla="*/ 642336 w 1599632"/>
                    <a:gd name="connsiteY832" fmla="*/ 400157 h 1550583"/>
                    <a:gd name="connsiteX833" fmla="*/ 642336 w 1599632"/>
                    <a:gd name="connsiteY833" fmla="*/ 400157 h 1550583"/>
                    <a:gd name="connsiteX834" fmla="*/ 635587 w 1599632"/>
                    <a:gd name="connsiteY834" fmla="*/ 396381 h 1550583"/>
                    <a:gd name="connsiteX835" fmla="*/ 1563705 w 1599632"/>
                    <a:gd name="connsiteY835" fmla="*/ 387624 h 1550583"/>
                    <a:gd name="connsiteX836" fmla="*/ 1562179 w 1599632"/>
                    <a:gd name="connsiteY836" fmla="*/ 376697 h 1550583"/>
                    <a:gd name="connsiteX837" fmla="*/ 1562179 w 1599632"/>
                    <a:gd name="connsiteY837" fmla="*/ 376697 h 1550583"/>
                    <a:gd name="connsiteX838" fmla="*/ 1573105 w 1599632"/>
                    <a:gd name="connsiteY838" fmla="*/ 375090 h 1550583"/>
                    <a:gd name="connsiteX839" fmla="*/ 1573105 w 1599632"/>
                    <a:gd name="connsiteY839" fmla="*/ 375090 h 1550583"/>
                    <a:gd name="connsiteX840" fmla="*/ 1574712 w 1599632"/>
                    <a:gd name="connsiteY840" fmla="*/ 386017 h 1550583"/>
                    <a:gd name="connsiteX841" fmla="*/ 1574712 w 1599632"/>
                    <a:gd name="connsiteY841" fmla="*/ 386017 h 1550583"/>
                    <a:gd name="connsiteX842" fmla="*/ 1568445 w 1599632"/>
                    <a:gd name="connsiteY842" fmla="*/ 389150 h 1550583"/>
                    <a:gd name="connsiteX843" fmla="*/ 1568445 w 1599632"/>
                    <a:gd name="connsiteY843" fmla="*/ 389150 h 1550583"/>
                    <a:gd name="connsiteX844" fmla="*/ 1563786 w 1599632"/>
                    <a:gd name="connsiteY844" fmla="*/ 387543 h 1550583"/>
                    <a:gd name="connsiteX845" fmla="*/ 669090 w 1599632"/>
                    <a:gd name="connsiteY845" fmla="*/ 375894 h 1550583"/>
                    <a:gd name="connsiteX846" fmla="*/ 671661 w 1599632"/>
                    <a:gd name="connsiteY846" fmla="*/ 365128 h 1550583"/>
                    <a:gd name="connsiteX847" fmla="*/ 671661 w 1599632"/>
                    <a:gd name="connsiteY847" fmla="*/ 365128 h 1550583"/>
                    <a:gd name="connsiteX848" fmla="*/ 682427 w 1599632"/>
                    <a:gd name="connsiteY848" fmla="*/ 367699 h 1550583"/>
                    <a:gd name="connsiteX849" fmla="*/ 682427 w 1599632"/>
                    <a:gd name="connsiteY849" fmla="*/ 367699 h 1550583"/>
                    <a:gd name="connsiteX850" fmla="*/ 679856 w 1599632"/>
                    <a:gd name="connsiteY850" fmla="*/ 378465 h 1550583"/>
                    <a:gd name="connsiteX851" fmla="*/ 679856 w 1599632"/>
                    <a:gd name="connsiteY851" fmla="*/ 378465 h 1550583"/>
                    <a:gd name="connsiteX852" fmla="*/ 675678 w 1599632"/>
                    <a:gd name="connsiteY852" fmla="*/ 379670 h 1550583"/>
                    <a:gd name="connsiteX853" fmla="*/ 675678 w 1599632"/>
                    <a:gd name="connsiteY853" fmla="*/ 379670 h 1550583"/>
                    <a:gd name="connsiteX854" fmla="*/ 669009 w 1599632"/>
                    <a:gd name="connsiteY854" fmla="*/ 375894 h 1550583"/>
                    <a:gd name="connsiteX855" fmla="*/ 702512 w 1599632"/>
                    <a:gd name="connsiteY855" fmla="*/ 355487 h 1550583"/>
                    <a:gd name="connsiteX856" fmla="*/ 705083 w 1599632"/>
                    <a:gd name="connsiteY856" fmla="*/ 344640 h 1550583"/>
                    <a:gd name="connsiteX857" fmla="*/ 705083 w 1599632"/>
                    <a:gd name="connsiteY857" fmla="*/ 344640 h 1550583"/>
                    <a:gd name="connsiteX858" fmla="*/ 715849 w 1599632"/>
                    <a:gd name="connsiteY858" fmla="*/ 347292 h 1550583"/>
                    <a:gd name="connsiteX859" fmla="*/ 715849 w 1599632"/>
                    <a:gd name="connsiteY859" fmla="*/ 347292 h 1550583"/>
                    <a:gd name="connsiteX860" fmla="*/ 713278 w 1599632"/>
                    <a:gd name="connsiteY860" fmla="*/ 357977 h 1550583"/>
                    <a:gd name="connsiteX861" fmla="*/ 713278 w 1599632"/>
                    <a:gd name="connsiteY861" fmla="*/ 357977 h 1550583"/>
                    <a:gd name="connsiteX862" fmla="*/ 709181 w 1599632"/>
                    <a:gd name="connsiteY862" fmla="*/ 359182 h 1550583"/>
                    <a:gd name="connsiteX863" fmla="*/ 709181 w 1599632"/>
                    <a:gd name="connsiteY863" fmla="*/ 359182 h 1550583"/>
                    <a:gd name="connsiteX864" fmla="*/ 702512 w 1599632"/>
                    <a:gd name="connsiteY864" fmla="*/ 355406 h 1550583"/>
                    <a:gd name="connsiteX865" fmla="*/ 1587165 w 1599632"/>
                    <a:gd name="connsiteY865" fmla="*/ 356370 h 1550583"/>
                    <a:gd name="connsiteX866" fmla="*/ 1585558 w 1599632"/>
                    <a:gd name="connsiteY866" fmla="*/ 345444 h 1550583"/>
                    <a:gd name="connsiteX867" fmla="*/ 1585558 w 1599632"/>
                    <a:gd name="connsiteY867" fmla="*/ 345444 h 1550583"/>
                    <a:gd name="connsiteX868" fmla="*/ 1596485 w 1599632"/>
                    <a:gd name="connsiteY868" fmla="*/ 343837 h 1550583"/>
                    <a:gd name="connsiteX869" fmla="*/ 1596485 w 1599632"/>
                    <a:gd name="connsiteY869" fmla="*/ 343837 h 1550583"/>
                    <a:gd name="connsiteX870" fmla="*/ 1598092 w 1599632"/>
                    <a:gd name="connsiteY870" fmla="*/ 354764 h 1550583"/>
                    <a:gd name="connsiteX871" fmla="*/ 1598092 w 1599632"/>
                    <a:gd name="connsiteY871" fmla="*/ 354764 h 1550583"/>
                    <a:gd name="connsiteX872" fmla="*/ 1591825 w 1599632"/>
                    <a:gd name="connsiteY872" fmla="*/ 357897 h 1550583"/>
                    <a:gd name="connsiteX873" fmla="*/ 1591825 w 1599632"/>
                    <a:gd name="connsiteY873" fmla="*/ 357897 h 1550583"/>
                    <a:gd name="connsiteX874" fmla="*/ 1587165 w 1599632"/>
                    <a:gd name="connsiteY874" fmla="*/ 356370 h 1550583"/>
                    <a:gd name="connsiteX875" fmla="*/ 735935 w 1599632"/>
                    <a:gd name="connsiteY875" fmla="*/ 335080 h 1550583"/>
                    <a:gd name="connsiteX876" fmla="*/ 738506 w 1599632"/>
                    <a:gd name="connsiteY876" fmla="*/ 324314 h 1550583"/>
                    <a:gd name="connsiteX877" fmla="*/ 738506 w 1599632"/>
                    <a:gd name="connsiteY877" fmla="*/ 324314 h 1550583"/>
                    <a:gd name="connsiteX878" fmla="*/ 749272 w 1599632"/>
                    <a:gd name="connsiteY878" fmla="*/ 326885 h 1550583"/>
                    <a:gd name="connsiteX879" fmla="*/ 749272 w 1599632"/>
                    <a:gd name="connsiteY879" fmla="*/ 326885 h 1550583"/>
                    <a:gd name="connsiteX880" fmla="*/ 746620 w 1599632"/>
                    <a:gd name="connsiteY880" fmla="*/ 337731 h 1550583"/>
                    <a:gd name="connsiteX881" fmla="*/ 746620 w 1599632"/>
                    <a:gd name="connsiteY881" fmla="*/ 337731 h 1550583"/>
                    <a:gd name="connsiteX882" fmla="*/ 742523 w 1599632"/>
                    <a:gd name="connsiteY882" fmla="*/ 338936 h 1550583"/>
                    <a:gd name="connsiteX883" fmla="*/ 742523 w 1599632"/>
                    <a:gd name="connsiteY883" fmla="*/ 338936 h 1550583"/>
                    <a:gd name="connsiteX884" fmla="*/ 735854 w 1599632"/>
                    <a:gd name="connsiteY884" fmla="*/ 335160 h 1550583"/>
                    <a:gd name="connsiteX885" fmla="*/ 1556796 w 1599632"/>
                    <a:gd name="connsiteY885" fmla="*/ 333312 h 1550583"/>
                    <a:gd name="connsiteX886" fmla="*/ 1555430 w 1599632"/>
                    <a:gd name="connsiteY886" fmla="*/ 322305 h 1550583"/>
                    <a:gd name="connsiteX887" fmla="*/ 1555430 w 1599632"/>
                    <a:gd name="connsiteY887" fmla="*/ 322305 h 1550583"/>
                    <a:gd name="connsiteX888" fmla="*/ 1566437 w 1599632"/>
                    <a:gd name="connsiteY888" fmla="*/ 321020 h 1550583"/>
                    <a:gd name="connsiteX889" fmla="*/ 1566437 w 1599632"/>
                    <a:gd name="connsiteY889" fmla="*/ 321020 h 1550583"/>
                    <a:gd name="connsiteX890" fmla="*/ 1567722 w 1599632"/>
                    <a:gd name="connsiteY890" fmla="*/ 331946 h 1550583"/>
                    <a:gd name="connsiteX891" fmla="*/ 1567722 w 1599632"/>
                    <a:gd name="connsiteY891" fmla="*/ 331946 h 1550583"/>
                    <a:gd name="connsiteX892" fmla="*/ 1561616 w 1599632"/>
                    <a:gd name="connsiteY892" fmla="*/ 334919 h 1550583"/>
                    <a:gd name="connsiteX893" fmla="*/ 1561616 w 1599632"/>
                    <a:gd name="connsiteY893" fmla="*/ 334919 h 1550583"/>
                    <a:gd name="connsiteX894" fmla="*/ 1556796 w 1599632"/>
                    <a:gd name="connsiteY894" fmla="*/ 333312 h 1550583"/>
                    <a:gd name="connsiteX895" fmla="*/ 769277 w 1599632"/>
                    <a:gd name="connsiteY895" fmla="*/ 314673 h 1550583"/>
                    <a:gd name="connsiteX896" fmla="*/ 771848 w 1599632"/>
                    <a:gd name="connsiteY896" fmla="*/ 303826 h 1550583"/>
                    <a:gd name="connsiteX897" fmla="*/ 771848 w 1599632"/>
                    <a:gd name="connsiteY897" fmla="*/ 303826 h 1550583"/>
                    <a:gd name="connsiteX898" fmla="*/ 782614 w 1599632"/>
                    <a:gd name="connsiteY898" fmla="*/ 306478 h 1550583"/>
                    <a:gd name="connsiteX899" fmla="*/ 782614 w 1599632"/>
                    <a:gd name="connsiteY899" fmla="*/ 306478 h 1550583"/>
                    <a:gd name="connsiteX900" fmla="*/ 780043 w 1599632"/>
                    <a:gd name="connsiteY900" fmla="*/ 317244 h 1550583"/>
                    <a:gd name="connsiteX901" fmla="*/ 780043 w 1599632"/>
                    <a:gd name="connsiteY901" fmla="*/ 317244 h 1550583"/>
                    <a:gd name="connsiteX902" fmla="*/ 775945 w 1599632"/>
                    <a:gd name="connsiteY902" fmla="*/ 318449 h 1550583"/>
                    <a:gd name="connsiteX903" fmla="*/ 775945 w 1599632"/>
                    <a:gd name="connsiteY903" fmla="*/ 318449 h 1550583"/>
                    <a:gd name="connsiteX904" fmla="*/ 769197 w 1599632"/>
                    <a:gd name="connsiteY904" fmla="*/ 314673 h 1550583"/>
                    <a:gd name="connsiteX905" fmla="*/ 1526266 w 1599632"/>
                    <a:gd name="connsiteY905" fmla="*/ 308486 h 1550583"/>
                    <a:gd name="connsiteX906" fmla="*/ 1525221 w 1599632"/>
                    <a:gd name="connsiteY906" fmla="*/ 297479 h 1550583"/>
                    <a:gd name="connsiteX907" fmla="*/ 1525221 w 1599632"/>
                    <a:gd name="connsiteY907" fmla="*/ 297479 h 1550583"/>
                    <a:gd name="connsiteX908" fmla="*/ 1536228 w 1599632"/>
                    <a:gd name="connsiteY908" fmla="*/ 296515 h 1550583"/>
                    <a:gd name="connsiteX909" fmla="*/ 1536228 w 1599632"/>
                    <a:gd name="connsiteY909" fmla="*/ 296515 h 1550583"/>
                    <a:gd name="connsiteX910" fmla="*/ 1537192 w 1599632"/>
                    <a:gd name="connsiteY910" fmla="*/ 307442 h 1550583"/>
                    <a:gd name="connsiteX911" fmla="*/ 1537192 w 1599632"/>
                    <a:gd name="connsiteY911" fmla="*/ 307442 h 1550583"/>
                    <a:gd name="connsiteX912" fmla="*/ 1531247 w 1599632"/>
                    <a:gd name="connsiteY912" fmla="*/ 310254 h 1550583"/>
                    <a:gd name="connsiteX913" fmla="*/ 1531247 w 1599632"/>
                    <a:gd name="connsiteY913" fmla="*/ 310254 h 1550583"/>
                    <a:gd name="connsiteX914" fmla="*/ 1526266 w 1599632"/>
                    <a:gd name="connsiteY914" fmla="*/ 308486 h 1550583"/>
                    <a:gd name="connsiteX915" fmla="*/ 802700 w 1599632"/>
                    <a:gd name="connsiteY915" fmla="*/ 294266 h 1550583"/>
                    <a:gd name="connsiteX916" fmla="*/ 805271 w 1599632"/>
                    <a:gd name="connsiteY916" fmla="*/ 283500 h 1550583"/>
                    <a:gd name="connsiteX917" fmla="*/ 805271 w 1599632"/>
                    <a:gd name="connsiteY917" fmla="*/ 283500 h 1550583"/>
                    <a:gd name="connsiteX918" fmla="*/ 816036 w 1599632"/>
                    <a:gd name="connsiteY918" fmla="*/ 286071 h 1550583"/>
                    <a:gd name="connsiteX919" fmla="*/ 816036 w 1599632"/>
                    <a:gd name="connsiteY919" fmla="*/ 286071 h 1550583"/>
                    <a:gd name="connsiteX920" fmla="*/ 813385 w 1599632"/>
                    <a:gd name="connsiteY920" fmla="*/ 296917 h 1550583"/>
                    <a:gd name="connsiteX921" fmla="*/ 813385 w 1599632"/>
                    <a:gd name="connsiteY921" fmla="*/ 296917 h 1550583"/>
                    <a:gd name="connsiteX922" fmla="*/ 809288 w 1599632"/>
                    <a:gd name="connsiteY922" fmla="*/ 298122 h 1550583"/>
                    <a:gd name="connsiteX923" fmla="*/ 809288 w 1599632"/>
                    <a:gd name="connsiteY923" fmla="*/ 298122 h 1550583"/>
                    <a:gd name="connsiteX924" fmla="*/ 802619 w 1599632"/>
                    <a:gd name="connsiteY924" fmla="*/ 294346 h 1550583"/>
                    <a:gd name="connsiteX925" fmla="*/ 1496378 w 1599632"/>
                    <a:gd name="connsiteY925" fmla="*/ 282777 h 1550583"/>
                    <a:gd name="connsiteX926" fmla="*/ 1496378 w 1599632"/>
                    <a:gd name="connsiteY926" fmla="*/ 282777 h 1550583"/>
                    <a:gd name="connsiteX927" fmla="*/ 1495735 w 1599632"/>
                    <a:gd name="connsiteY927" fmla="*/ 271689 h 1550583"/>
                    <a:gd name="connsiteX928" fmla="*/ 1495735 w 1599632"/>
                    <a:gd name="connsiteY928" fmla="*/ 271689 h 1550583"/>
                    <a:gd name="connsiteX929" fmla="*/ 1506823 w 1599632"/>
                    <a:gd name="connsiteY929" fmla="*/ 271127 h 1550583"/>
                    <a:gd name="connsiteX930" fmla="*/ 1506823 w 1599632"/>
                    <a:gd name="connsiteY930" fmla="*/ 271127 h 1550583"/>
                    <a:gd name="connsiteX931" fmla="*/ 1507465 w 1599632"/>
                    <a:gd name="connsiteY931" fmla="*/ 282134 h 1550583"/>
                    <a:gd name="connsiteX932" fmla="*/ 1507465 w 1599632"/>
                    <a:gd name="connsiteY932" fmla="*/ 282134 h 1550583"/>
                    <a:gd name="connsiteX933" fmla="*/ 1501600 w 1599632"/>
                    <a:gd name="connsiteY933" fmla="*/ 284705 h 1550583"/>
                    <a:gd name="connsiteX934" fmla="*/ 1501600 w 1599632"/>
                    <a:gd name="connsiteY934" fmla="*/ 284705 h 1550583"/>
                    <a:gd name="connsiteX935" fmla="*/ 1496378 w 1599632"/>
                    <a:gd name="connsiteY935" fmla="*/ 282777 h 1550583"/>
                    <a:gd name="connsiteX936" fmla="*/ 836042 w 1599632"/>
                    <a:gd name="connsiteY936" fmla="*/ 273859 h 1550583"/>
                    <a:gd name="connsiteX937" fmla="*/ 838693 w 1599632"/>
                    <a:gd name="connsiteY937" fmla="*/ 263093 h 1550583"/>
                    <a:gd name="connsiteX938" fmla="*/ 838693 w 1599632"/>
                    <a:gd name="connsiteY938" fmla="*/ 263093 h 1550583"/>
                    <a:gd name="connsiteX939" fmla="*/ 849379 w 1599632"/>
                    <a:gd name="connsiteY939" fmla="*/ 265664 h 1550583"/>
                    <a:gd name="connsiteX940" fmla="*/ 849379 w 1599632"/>
                    <a:gd name="connsiteY940" fmla="*/ 265664 h 1550583"/>
                    <a:gd name="connsiteX941" fmla="*/ 846808 w 1599632"/>
                    <a:gd name="connsiteY941" fmla="*/ 276430 h 1550583"/>
                    <a:gd name="connsiteX942" fmla="*/ 846808 w 1599632"/>
                    <a:gd name="connsiteY942" fmla="*/ 276430 h 1550583"/>
                    <a:gd name="connsiteX943" fmla="*/ 842710 w 1599632"/>
                    <a:gd name="connsiteY943" fmla="*/ 277635 h 1550583"/>
                    <a:gd name="connsiteX944" fmla="*/ 842710 w 1599632"/>
                    <a:gd name="connsiteY944" fmla="*/ 277635 h 1550583"/>
                    <a:gd name="connsiteX945" fmla="*/ 835961 w 1599632"/>
                    <a:gd name="connsiteY945" fmla="*/ 273859 h 1550583"/>
                    <a:gd name="connsiteX946" fmla="*/ 1467455 w 1599632"/>
                    <a:gd name="connsiteY946" fmla="*/ 256103 h 1550583"/>
                    <a:gd name="connsiteX947" fmla="*/ 1467133 w 1599632"/>
                    <a:gd name="connsiteY947" fmla="*/ 244935 h 1550583"/>
                    <a:gd name="connsiteX948" fmla="*/ 1467133 w 1599632"/>
                    <a:gd name="connsiteY948" fmla="*/ 244935 h 1550583"/>
                    <a:gd name="connsiteX949" fmla="*/ 1478221 w 1599632"/>
                    <a:gd name="connsiteY949" fmla="*/ 244694 h 1550583"/>
                    <a:gd name="connsiteX950" fmla="*/ 1478221 w 1599632"/>
                    <a:gd name="connsiteY950" fmla="*/ 244694 h 1550583"/>
                    <a:gd name="connsiteX951" fmla="*/ 1478462 w 1599632"/>
                    <a:gd name="connsiteY951" fmla="*/ 255701 h 1550583"/>
                    <a:gd name="connsiteX952" fmla="*/ 1478462 w 1599632"/>
                    <a:gd name="connsiteY952" fmla="*/ 255701 h 1550583"/>
                    <a:gd name="connsiteX953" fmla="*/ 1472838 w 1599632"/>
                    <a:gd name="connsiteY953" fmla="*/ 258111 h 1550583"/>
                    <a:gd name="connsiteX954" fmla="*/ 1472838 w 1599632"/>
                    <a:gd name="connsiteY954" fmla="*/ 258111 h 1550583"/>
                    <a:gd name="connsiteX955" fmla="*/ 1467455 w 1599632"/>
                    <a:gd name="connsiteY955" fmla="*/ 256023 h 1550583"/>
                    <a:gd name="connsiteX956" fmla="*/ 869464 w 1599632"/>
                    <a:gd name="connsiteY956" fmla="*/ 253451 h 1550583"/>
                    <a:gd name="connsiteX957" fmla="*/ 872035 w 1599632"/>
                    <a:gd name="connsiteY957" fmla="*/ 242605 h 1550583"/>
                    <a:gd name="connsiteX958" fmla="*/ 872035 w 1599632"/>
                    <a:gd name="connsiteY958" fmla="*/ 242605 h 1550583"/>
                    <a:gd name="connsiteX959" fmla="*/ 882801 w 1599632"/>
                    <a:gd name="connsiteY959" fmla="*/ 245257 h 1550583"/>
                    <a:gd name="connsiteX960" fmla="*/ 882801 w 1599632"/>
                    <a:gd name="connsiteY960" fmla="*/ 245257 h 1550583"/>
                    <a:gd name="connsiteX961" fmla="*/ 880230 w 1599632"/>
                    <a:gd name="connsiteY961" fmla="*/ 256023 h 1550583"/>
                    <a:gd name="connsiteX962" fmla="*/ 880230 w 1599632"/>
                    <a:gd name="connsiteY962" fmla="*/ 256023 h 1550583"/>
                    <a:gd name="connsiteX963" fmla="*/ 876133 w 1599632"/>
                    <a:gd name="connsiteY963" fmla="*/ 257228 h 1550583"/>
                    <a:gd name="connsiteX964" fmla="*/ 876133 w 1599632"/>
                    <a:gd name="connsiteY964" fmla="*/ 257228 h 1550583"/>
                    <a:gd name="connsiteX965" fmla="*/ 869464 w 1599632"/>
                    <a:gd name="connsiteY965" fmla="*/ 253451 h 1550583"/>
                    <a:gd name="connsiteX966" fmla="*/ 902807 w 1599632"/>
                    <a:gd name="connsiteY966" fmla="*/ 233044 h 1550583"/>
                    <a:gd name="connsiteX967" fmla="*/ 905377 w 1599632"/>
                    <a:gd name="connsiteY967" fmla="*/ 222278 h 1550583"/>
                    <a:gd name="connsiteX968" fmla="*/ 905377 w 1599632"/>
                    <a:gd name="connsiteY968" fmla="*/ 222278 h 1550583"/>
                    <a:gd name="connsiteX969" fmla="*/ 916224 w 1599632"/>
                    <a:gd name="connsiteY969" fmla="*/ 224850 h 1550583"/>
                    <a:gd name="connsiteX970" fmla="*/ 916224 w 1599632"/>
                    <a:gd name="connsiteY970" fmla="*/ 224850 h 1550583"/>
                    <a:gd name="connsiteX971" fmla="*/ 913653 w 1599632"/>
                    <a:gd name="connsiteY971" fmla="*/ 235615 h 1550583"/>
                    <a:gd name="connsiteX972" fmla="*/ 913653 w 1599632"/>
                    <a:gd name="connsiteY972" fmla="*/ 235615 h 1550583"/>
                    <a:gd name="connsiteX973" fmla="*/ 909555 w 1599632"/>
                    <a:gd name="connsiteY973" fmla="*/ 236820 h 1550583"/>
                    <a:gd name="connsiteX974" fmla="*/ 909555 w 1599632"/>
                    <a:gd name="connsiteY974" fmla="*/ 236820 h 1550583"/>
                    <a:gd name="connsiteX975" fmla="*/ 902807 w 1599632"/>
                    <a:gd name="connsiteY975" fmla="*/ 233044 h 1550583"/>
                    <a:gd name="connsiteX976" fmla="*/ 1439335 w 1599632"/>
                    <a:gd name="connsiteY976" fmla="*/ 228465 h 1550583"/>
                    <a:gd name="connsiteX977" fmla="*/ 1439335 w 1599632"/>
                    <a:gd name="connsiteY977" fmla="*/ 217378 h 1550583"/>
                    <a:gd name="connsiteX978" fmla="*/ 1439335 w 1599632"/>
                    <a:gd name="connsiteY978" fmla="*/ 217378 h 1550583"/>
                    <a:gd name="connsiteX979" fmla="*/ 1450422 w 1599632"/>
                    <a:gd name="connsiteY979" fmla="*/ 217538 h 1550583"/>
                    <a:gd name="connsiteX980" fmla="*/ 1450422 w 1599632"/>
                    <a:gd name="connsiteY980" fmla="*/ 217538 h 1550583"/>
                    <a:gd name="connsiteX981" fmla="*/ 1450422 w 1599632"/>
                    <a:gd name="connsiteY981" fmla="*/ 228545 h 1550583"/>
                    <a:gd name="connsiteX982" fmla="*/ 1450422 w 1599632"/>
                    <a:gd name="connsiteY982" fmla="*/ 228545 h 1550583"/>
                    <a:gd name="connsiteX983" fmla="*/ 1444878 w 1599632"/>
                    <a:gd name="connsiteY983" fmla="*/ 230795 h 1550583"/>
                    <a:gd name="connsiteX984" fmla="*/ 1444878 w 1599632"/>
                    <a:gd name="connsiteY984" fmla="*/ 230795 h 1550583"/>
                    <a:gd name="connsiteX985" fmla="*/ 1439335 w 1599632"/>
                    <a:gd name="connsiteY985" fmla="*/ 228465 h 1550583"/>
                    <a:gd name="connsiteX986" fmla="*/ 936229 w 1599632"/>
                    <a:gd name="connsiteY986" fmla="*/ 212557 h 1550583"/>
                    <a:gd name="connsiteX987" fmla="*/ 938800 w 1599632"/>
                    <a:gd name="connsiteY987" fmla="*/ 201791 h 1550583"/>
                    <a:gd name="connsiteX988" fmla="*/ 938800 w 1599632"/>
                    <a:gd name="connsiteY988" fmla="*/ 201791 h 1550583"/>
                    <a:gd name="connsiteX989" fmla="*/ 949566 w 1599632"/>
                    <a:gd name="connsiteY989" fmla="*/ 204442 h 1550583"/>
                    <a:gd name="connsiteX990" fmla="*/ 949566 w 1599632"/>
                    <a:gd name="connsiteY990" fmla="*/ 204442 h 1550583"/>
                    <a:gd name="connsiteX991" fmla="*/ 946995 w 1599632"/>
                    <a:gd name="connsiteY991" fmla="*/ 215208 h 1550583"/>
                    <a:gd name="connsiteX992" fmla="*/ 946995 w 1599632"/>
                    <a:gd name="connsiteY992" fmla="*/ 215208 h 1550583"/>
                    <a:gd name="connsiteX993" fmla="*/ 942897 w 1599632"/>
                    <a:gd name="connsiteY993" fmla="*/ 216414 h 1550583"/>
                    <a:gd name="connsiteX994" fmla="*/ 942897 w 1599632"/>
                    <a:gd name="connsiteY994" fmla="*/ 216414 h 1550583"/>
                    <a:gd name="connsiteX995" fmla="*/ 936229 w 1599632"/>
                    <a:gd name="connsiteY995" fmla="*/ 212638 h 1550583"/>
                    <a:gd name="connsiteX996" fmla="*/ 1412099 w 1599632"/>
                    <a:gd name="connsiteY996" fmla="*/ 199943 h 1550583"/>
                    <a:gd name="connsiteX997" fmla="*/ 1412581 w 1599632"/>
                    <a:gd name="connsiteY997" fmla="*/ 188936 h 1550583"/>
                    <a:gd name="connsiteX998" fmla="*/ 1412581 w 1599632"/>
                    <a:gd name="connsiteY998" fmla="*/ 188936 h 1550583"/>
                    <a:gd name="connsiteX999" fmla="*/ 1423588 w 1599632"/>
                    <a:gd name="connsiteY999" fmla="*/ 189338 h 1550583"/>
                    <a:gd name="connsiteX1000" fmla="*/ 1423588 w 1599632"/>
                    <a:gd name="connsiteY1000" fmla="*/ 189338 h 1550583"/>
                    <a:gd name="connsiteX1001" fmla="*/ 1423106 w 1599632"/>
                    <a:gd name="connsiteY1001" fmla="*/ 200425 h 1550583"/>
                    <a:gd name="connsiteX1002" fmla="*/ 1423106 w 1599632"/>
                    <a:gd name="connsiteY1002" fmla="*/ 200425 h 1550583"/>
                    <a:gd name="connsiteX1003" fmla="*/ 1417803 w 1599632"/>
                    <a:gd name="connsiteY1003" fmla="*/ 202434 h 1550583"/>
                    <a:gd name="connsiteX1004" fmla="*/ 1417803 w 1599632"/>
                    <a:gd name="connsiteY1004" fmla="*/ 202434 h 1550583"/>
                    <a:gd name="connsiteX1005" fmla="*/ 1412099 w 1599632"/>
                    <a:gd name="connsiteY1005" fmla="*/ 199943 h 1550583"/>
                    <a:gd name="connsiteX1006" fmla="*/ 969571 w 1599632"/>
                    <a:gd name="connsiteY1006" fmla="*/ 192150 h 1550583"/>
                    <a:gd name="connsiteX1007" fmla="*/ 972142 w 1599632"/>
                    <a:gd name="connsiteY1007" fmla="*/ 181304 h 1550583"/>
                    <a:gd name="connsiteX1008" fmla="*/ 972142 w 1599632"/>
                    <a:gd name="connsiteY1008" fmla="*/ 181304 h 1550583"/>
                    <a:gd name="connsiteX1009" fmla="*/ 982908 w 1599632"/>
                    <a:gd name="connsiteY1009" fmla="*/ 183955 h 1550583"/>
                    <a:gd name="connsiteX1010" fmla="*/ 982908 w 1599632"/>
                    <a:gd name="connsiteY1010" fmla="*/ 183955 h 1550583"/>
                    <a:gd name="connsiteX1011" fmla="*/ 980337 w 1599632"/>
                    <a:gd name="connsiteY1011" fmla="*/ 194721 h 1550583"/>
                    <a:gd name="connsiteX1012" fmla="*/ 980337 w 1599632"/>
                    <a:gd name="connsiteY1012" fmla="*/ 194721 h 1550583"/>
                    <a:gd name="connsiteX1013" fmla="*/ 976240 w 1599632"/>
                    <a:gd name="connsiteY1013" fmla="*/ 195926 h 1550583"/>
                    <a:gd name="connsiteX1014" fmla="*/ 976240 w 1599632"/>
                    <a:gd name="connsiteY1014" fmla="*/ 195926 h 1550583"/>
                    <a:gd name="connsiteX1015" fmla="*/ 969491 w 1599632"/>
                    <a:gd name="connsiteY1015" fmla="*/ 192150 h 1550583"/>
                    <a:gd name="connsiteX1016" fmla="*/ 1002994 w 1599632"/>
                    <a:gd name="connsiteY1016" fmla="*/ 171743 h 1550583"/>
                    <a:gd name="connsiteX1017" fmla="*/ 1005565 w 1599632"/>
                    <a:gd name="connsiteY1017" fmla="*/ 160897 h 1550583"/>
                    <a:gd name="connsiteX1018" fmla="*/ 1005565 w 1599632"/>
                    <a:gd name="connsiteY1018" fmla="*/ 160897 h 1550583"/>
                    <a:gd name="connsiteX1019" fmla="*/ 1016331 w 1599632"/>
                    <a:gd name="connsiteY1019" fmla="*/ 163548 h 1550583"/>
                    <a:gd name="connsiteX1020" fmla="*/ 1016331 w 1599632"/>
                    <a:gd name="connsiteY1020" fmla="*/ 163548 h 1550583"/>
                    <a:gd name="connsiteX1021" fmla="*/ 1013760 w 1599632"/>
                    <a:gd name="connsiteY1021" fmla="*/ 174314 h 1550583"/>
                    <a:gd name="connsiteX1022" fmla="*/ 1013760 w 1599632"/>
                    <a:gd name="connsiteY1022" fmla="*/ 174314 h 1550583"/>
                    <a:gd name="connsiteX1023" fmla="*/ 1009662 w 1599632"/>
                    <a:gd name="connsiteY1023" fmla="*/ 175519 h 1550583"/>
                    <a:gd name="connsiteX1024" fmla="*/ 1009662 w 1599632"/>
                    <a:gd name="connsiteY1024" fmla="*/ 175519 h 1550583"/>
                    <a:gd name="connsiteX1025" fmla="*/ 1002994 w 1599632"/>
                    <a:gd name="connsiteY1025" fmla="*/ 171743 h 1550583"/>
                    <a:gd name="connsiteX1026" fmla="*/ 1385746 w 1599632"/>
                    <a:gd name="connsiteY1026" fmla="*/ 170618 h 1550583"/>
                    <a:gd name="connsiteX1027" fmla="*/ 1385746 w 1599632"/>
                    <a:gd name="connsiteY1027" fmla="*/ 170618 h 1550583"/>
                    <a:gd name="connsiteX1028" fmla="*/ 1386550 w 1599632"/>
                    <a:gd name="connsiteY1028" fmla="*/ 159611 h 1550583"/>
                    <a:gd name="connsiteX1029" fmla="*/ 1386550 w 1599632"/>
                    <a:gd name="connsiteY1029" fmla="*/ 159611 h 1550583"/>
                    <a:gd name="connsiteX1030" fmla="*/ 1397637 w 1599632"/>
                    <a:gd name="connsiteY1030" fmla="*/ 160415 h 1550583"/>
                    <a:gd name="connsiteX1031" fmla="*/ 1397637 w 1599632"/>
                    <a:gd name="connsiteY1031" fmla="*/ 160415 h 1550583"/>
                    <a:gd name="connsiteX1032" fmla="*/ 1396753 w 1599632"/>
                    <a:gd name="connsiteY1032" fmla="*/ 171422 h 1550583"/>
                    <a:gd name="connsiteX1033" fmla="*/ 1396753 w 1599632"/>
                    <a:gd name="connsiteY1033" fmla="*/ 171422 h 1550583"/>
                    <a:gd name="connsiteX1034" fmla="*/ 1391692 w 1599632"/>
                    <a:gd name="connsiteY1034" fmla="*/ 173350 h 1550583"/>
                    <a:gd name="connsiteX1035" fmla="*/ 1391692 w 1599632"/>
                    <a:gd name="connsiteY1035" fmla="*/ 173350 h 1550583"/>
                    <a:gd name="connsiteX1036" fmla="*/ 1385746 w 1599632"/>
                    <a:gd name="connsiteY1036" fmla="*/ 170618 h 1550583"/>
                    <a:gd name="connsiteX1037" fmla="*/ 1036336 w 1599632"/>
                    <a:gd name="connsiteY1037" fmla="*/ 151256 h 1550583"/>
                    <a:gd name="connsiteX1038" fmla="*/ 1038907 w 1599632"/>
                    <a:gd name="connsiteY1038" fmla="*/ 140490 h 1550583"/>
                    <a:gd name="connsiteX1039" fmla="*/ 1038907 w 1599632"/>
                    <a:gd name="connsiteY1039" fmla="*/ 140490 h 1550583"/>
                    <a:gd name="connsiteX1040" fmla="*/ 1049753 w 1599632"/>
                    <a:gd name="connsiteY1040" fmla="*/ 143061 h 1550583"/>
                    <a:gd name="connsiteX1041" fmla="*/ 1049753 w 1599632"/>
                    <a:gd name="connsiteY1041" fmla="*/ 143061 h 1550583"/>
                    <a:gd name="connsiteX1042" fmla="*/ 1047182 w 1599632"/>
                    <a:gd name="connsiteY1042" fmla="*/ 153827 h 1550583"/>
                    <a:gd name="connsiteX1043" fmla="*/ 1047182 w 1599632"/>
                    <a:gd name="connsiteY1043" fmla="*/ 153827 h 1550583"/>
                    <a:gd name="connsiteX1044" fmla="*/ 1043085 w 1599632"/>
                    <a:gd name="connsiteY1044" fmla="*/ 155032 h 1550583"/>
                    <a:gd name="connsiteX1045" fmla="*/ 1043085 w 1599632"/>
                    <a:gd name="connsiteY1045" fmla="*/ 155032 h 1550583"/>
                    <a:gd name="connsiteX1046" fmla="*/ 1036336 w 1599632"/>
                    <a:gd name="connsiteY1046" fmla="*/ 151256 h 1550583"/>
                    <a:gd name="connsiteX1047" fmla="*/ 1360438 w 1599632"/>
                    <a:gd name="connsiteY1047" fmla="*/ 140409 h 1550583"/>
                    <a:gd name="connsiteX1048" fmla="*/ 1361643 w 1599632"/>
                    <a:gd name="connsiteY1048" fmla="*/ 129402 h 1550583"/>
                    <a:gd name="connsiteX1049" fmla="*/ 1361643 w 1599632"/>
                    <a:gd name="connsiteY1049" fmla="*/ 129402 h 1550583"/>
                    <a:gd name="connsiteX1050" fmla="*/ 1372570 w 1599632"/>
                    <a:gd name="connsiteY1050" fmla="*/ 130608 h 1550583"/>
                    <a:gd name="connsiteX1051" fmla="*/ 1372570 w 1599632"/>
                    <a:gd name="connsiteY1051" fmla="*/ 130608 h 1550583"/>
                    <a:gd name="connsiteX1052" fmla="*/ 1371445 w 1599632"/>
                    <a:gd name="connsiteY1052" fmla="*/ 141534 h 1550583"/>
                    <a:gd name="connsiteX1053" fmla="*/ 1371445 w 1599632"/>
                    <a:gd name="connsiteY1053" fmla="*/ 141534 h 1550583"/>
                    <a:gd name="connsiteX1054" fmla="*/ 1366544 w 1599632"/>
                    <a:gd name="connsiteY1054" fmla="*/ 143302 h 1550583"/>
                    <a:gd name="connsiteX1055" fmla="*/ 1366544 w 1599632"/>
                    <a:gd name="connsiteY1055" fmla="*/ 143302 h 1550583"/>
                    <a:gd name="connsiteX1056" fmla="*/ 1360438 w 1599632"/>
                    <a:gd name="connsiteY1056" fmla="*/ 140409 h 1550583"/>
                    <a:gd name="connsiteX1057" fmla="*/ 1069759 w 1599632"/>
                    <a:gd name="connsiteY1057" fmla="*/ 130768 h 1550583"/>
                    <a:gd name="connsiteX1058" fmla="*/ 1072330 w 1599632"/>
                    <a:gd name="connsiteY1058" fmla="*/ 120002 h 1550583"/>
                    <a:gd name="connsiteX1059" fmla="*/ 1072330 w 1599632"/>
                    <a:gd name="connsiteY1059" fmla="*/ 120002 h 1550583"/>
                    <a:gd name="connsiteX1060" fmla="*/ 1083095 w 1599632"/>
                    <a:gd name="connsiteY1060" fmla="*/ 122573 h 1550583"/>
                    <a:gd name="connsiteX1061" fmla="*/ 1083095 w 1599632"/>
                    <a:gd name="connsiteY1061" fmla="*/ 122573 h 1550583"/>
                    <a:gd name="connsiteX1062" fmla="*/ 1080524 w 1599632"/>
                    <a:gd name="connsiteY1062" fmla="*/ 133259 h 1550583"/>
                    <a:gd name="connsiteX1063" fmla="*/ 1080524 w 1599632"/>
                    <a:gd name="connsiteY1063" fmla="*/ 133259 h 1550583"/>
                    <a:gd name="connsiteX1064" fmla="*/ 1076427 w 1599632"/>
                    <a:gd name="connsiteY1064" fmla="*/ 134464 h 1550583"/>
                    <a:gd name="connsiteX1065" fmla="*/ 1076427 w 1599632"/>
                    <a:gd name="connsiteY1065" fmla="*/ 134464 h 1550583"/>
                    <a:gd name="connsiteX1066" fmla="*/ 1069759 w 1599632"/>
                    <a:gd name="connsiteY1066" fmla="*/ 130688 h 1550583"/>
                    <a:gd name="connsiteX1067" fmla="*/ 1103101 w 1599632"/>
                    <a:gd name="connsiteY1067" fmla="*/ 110361 h 1550583"/>
                    <a:gd name="connsiteX1068" fmla="*/ 1105672 w 1599632"/>
                    <a:gd name="connsiteY1068" fmla="*/ 99515 h 1550583"/>
                    <a:gd name="connsiteX1069" fmla="*/ 1105672 w 1599632"/>
                    <a:gd name="connsiteY1069" fmla="*/ 99515 h 1550583"/>
                    <a:gd name="connsiteX1070" fmla="*/ 1116518 w 1599632"/>
                    <a:gd name="connsiteY1070" fmla="*/ 102166 h 1550583"/>
                    <a:gd name="connsiteX1071" fmla="*/ 1116518 w 1599632"/>
                    <a:gd name="connsiteY1071" fmla="*/ 102166 h 1550583"/>
                    <a:gd name="connsiteX1072" fmla="*/ 1113947 w 1599632"/>
                    <a:gd name="connsiteY1072" fmla="*/ 112932 h 1550583"/>
                    <a:gd name="connsiteX1073" fmla="*/ 1113947 w 1599632"/>
                    <a:gd name="connsiteY1073" fmla="*/ 112932 h 1550583"/>
                    <a:gd name="connsiteX1074" fmla="*/ 1109769 w 1599632"/>
                    <a:gd name="connsiteY1074" fmla="*/ 114137 h 1550583"/>
                    <a:gd name="connsiteX1075" fmla="*/ 1109769 w 1599632"/>
                    <a:gd name="connsiteY1075" fmla="*/ 114137 h 1550583"/>
                    <a:gd name="connsiteX1076" fmla="*/ 1103101 w 1599632"/>
                    <a:gd name="connsiteY1076" fmla="*/ 110361 h 1550583"/>
                    <a:gd name="connsiteX1077" fmla="*/ 1336094 w 1599632"/>
                    <a:gd name="connsiteY1077" fmla="*/ 109397 h 1550583"/>
                    <a:gd name="connsiteX1078" fmla="*/ 1337621 w 1599632"/>
                    <a:gd name="connsiteY1078" fmla="*/ 98470 h 1550583"/>
                    <a:gd name="connsiteX1079" fmla="*/ 1337621 w 1599632"/>
                    <a:gd name="connsiteY1079" fmla="*/ 98470 h 1550583"/>
                    <a:gd name="connsiteX1080" fmla="*/ 1348628 w 1599632"/>
                    <a:gd name="connsiteY1080" fmla="*/ 99997 h 1550583"/>
                    <a:gd name="connsiteX1081" fmla="*/ 1348628 w 1599632"/>
                    <a:gd name="connsiteY1081" fmla="*/ 99997 h 1550583"/>
                    <a:gd name="connsiteX1082" fmla="*/ 1347101 w 1599632"/>
                    <a:gd name="connsiteY1082" fmla="*/ 110924 h 1550583"/>
                    <a:gd name="connsiteX1083" fmla="*/ 1347101 w 1599632"/>
                    <a:gd name="connsiteY1083" fmla="*/ 110924 h 1550583"/>
                    <a:gd name="connsiteX1084" fmla="*/ 1342441 w 1599632"/>
                    <a:gd name="connsiteY1084" fmla="*/ 112530 h 1550583"/>
                    <a:gd name="connsiteX1085" fmla="*/ 1342441 w 1599632"/>
                    <a:gd name="connsiteY1085" fmla="*/ 112530 h 1550583"/>
                    <a:gd name="connsiteX1086" fmla="*/ 1336175 w 1599632"/>
                    <a:gd name="connsiteY1086" fmla="*/ 109397 h 1550583"/>
                    <a:gd name="connsiteX1087" fmla="*/ 1136523 w 1599632"/>
                    <a:gd name="connsiteY1087" fmla="*/ 89874 h 1550583"/>
                    <a:gd name="connsiteX1088" fmla="*/ 1139094 w 1599632"/>
                    <a:gd name="connsiteY1088" fmla="*/ 79108 h 1550583"/>
                    <a:gd name="connsiteX1089" fmla="*/ 1139094 w 1599632"/>
                    <a:gd name="connsiteY1089" fmla="*/ 79108 h 1550583"/>
                    <a:gd name="connsiteX1090" fmla="*/ 1149860 w 1599632"/>
                    <a:gd name="connsiteY1090" fmla="*/ 81679 h 1550583"/>
                    <a:gd name="connsiteX1091" fmla="*/ 1149860 w 1599632"/>
                    <a:gd name="connsiteY1091" fmla="*/ 81679 h 1550583"/>
                    <a:gd name="connsiteX1092" fmla="*/ 1147289 w 1599632"/>
                    <a:gd name="connsiteY1092" fmla="*/ 92445 h 1550583"/>
                    <a:gd name="connsiteX1093" fmla="*/ 1147289 w 1599632"/>
                    <a:gd name="connsiteY1093" fmla="*/ 92445 h 1550583"/>
                    <a:gd name="connsiteX1094" fmla="*/ 1143192 w 1599632"/>
                    <a:gd name="connsiteY1094" fmla="*/ 93650 h 1550583"/>
                    <a:gd name="connsiteX1095" fmla="*/ 1143192 w 1599632"/>
                    <a:gd name="connsiteY1095" fmla="*/ 93650 h 1550583"/>
                    <a:gd name="connsiteX1096" fmla="*/ 1136523 w 1599632"/>
                    <a:gd name="connsiteY1096" fmla="*/ 89874 h 1550583"/>
                    <a:gd name="connsiteX1097" fmla="*/ 1312715 w 1599632"/>
                    <a:gd name="connsiteY1097" fmla="*/ 77662 h 1550583"/>
                    <a:gd name="connsiteX1098" fmla="*/ 1314563 w 1599632"/>
                    <a:gd name="connsiteY1098" fmla="*/ 66735 h 1550583"/>
                    <a:gd name="connsiteX1099" fmla="*/ 1314563 w 1599632"/>
                    <a:gd name="connsiteY1099" fmla="*/ 66735 h 1550583"/>
                    <a:gd name="connsiteX1100" fmla="*/ 1325409 w 1599632"/>
                    <a:gd name="connsiteY1100" fmla="*/ 68503 h 1550583"/>
                    <a:gd name="connsiteX1101" fmla="*/ 1325409 w 1599632"/>
                    <a:gd name="connsiteY1101" fmla="*/ 68503 h 1550583"/>
                    <a:gd name="connsiteX1102" fmla="*/ 1323641 w 1599632"/>
                    <a:gd name="connsiteY1102" fmla="*/ 79349 h 1550583"/>
                    <a:gd name="connsiteX1103" fmla="*/ 1323641 w 1599632"/>
                    <a:gd name="connsiteY1103" fmla="*/ 79349 h 1550583"/>
                    <a:gd name="connsiteX1104" fmla="*/ 1319062 w 1599632"/>
                    <a:gd name="connsiteY1104" fmla="*/ 80876 h 1550583"/>
                    <a:gd name="connsiteX1105" fmla="*/ 1319062 w 1599632"/>
                    <a:gd name="connsiteY1105" fmla="*/ 80876 h 1550583"/>
                    <a:gd name="connsiteX1106" fmla="*/ 1312634 w 1599632"/>
                    <a:gd name="connsiteY1106" fmla="*/ 77582 h 1550583"/>
                    <a:gd name="connsiteX1107" fmla="*/ 1169865 w 1599632"/>
                    <a:gd name="connsiteY1107" fmla="*/ 69467 h 1550583"/>
                    <a:gd name="connsiteX1108" fmla="*/ 1172437 w 1599632"/>
                    <a:gd name="connsiteY1108" fmla="*/ 58621 h 1550583"/>
                    <a:gd name="connsiteX1109" fmla="*/ 1172437 w 1599632"/>
                    <a:gd name="connsiteY1109" fmla="*/ 58621 h 1550583"/>
                    <a:gd name="connsiteX1110" fmla="*/ 1183202 w 1599632"/>
                    <a:gd name="connsiteY1110" fmla="*/ 61272 h 1550583"/>
                    <a:gd name="connsiteX1111" fmla="*/ 1183202 w 1599632"/>
                    <a:gd name="connsiteY1111" fmla="*/ 61272 h 1550583"/>
                    <a:gd name="connsiteX1112" fmla="*/ 1180631 w 1599632"/>
                    <a:gd name="connsiteY1112" fmla="*/ 72038 h 1550583"/>
                    <a:gd name="connsiteX1113" fmla="*/ 1180631 w 1599632"/>
                    <a:gd name="connsiteY1113" fmla="*/ 72038 h 1550583"/>
                    <a:gd name="connsiteX1114" fmla="*/ 1176534 w 1599632"/>
                    <a:gd name="connsiteY1114" fmla="*/ 73243 h 1550583"/>
                    <a:gd name="connsiteX1115" fmla="*/ 1176534 w 1599632"/>
                    <a:gd name="connsiteY1115" fmla="*/ 73243 h 1550583"/>
                    <a:gd name="connsiteX1116" fmla="*/ 1169785 w 1599632"/>
                    <a:gd name="connsiteY1116" fmla="*/ 69467 h 1550583"/>
                    <a:gd name="connsiteX1117" fmla="*/ 1203288 w 1599632"/>
                    <a:gd name="connsiteY1117" fmla="*/ 49060 h 1550583"/>
                    <a:gd name="connsiteX1118" fmla="*/ 1205859 w 1599632"/>
                    <a:gd name="connsiteY1118" fmla="*/ 38294 h 1550583"/>
                    <a:gd name="connsiteX1119" fmla="*/ 1205859 w 1599632"/>
                    <a:gd name="connsiteY1119" fmla="*/ 38294 h 1550583"/>
                    <a:gd name="connsiteX1120" fmla="*/ 1216625 w 1599632"/>
                    <a:gd name="connsiteY1120" fmla="*/ 40865 h 1550583"/>
                    <a:gd name="connsiteX1121" fmla="*/ 1216625 w 1599632"/>
                    <a:gd name="connsiteY1121" fmla="*/ 40865 h 1550583"/>
                    <a:gd name="connsiteX1122" fmla="*/ 1214054 w 1599632"/>
                    <a:gd name="connsiteY1122" fmla="*/ 51631 h 1550583"/>
                    <a:gd name="connsiteX1123" fmla="*/ 1214054 w 1599632"/>
                    <a:gd name="connsiteY1123" fmla="*/ 51631 h 1550583"/>
                    <a:gd name="connsiteX1124" fmla="*/ 1209957 w 1599632"/>
                    <a:gd name="connsiteY1124" fmla="*/ 52836 h 1550583"/>
                    <a:gd name="connsiteX1125" fmla="*/ 1209957 w 1599632"/>
                    <a:gd name="connsiteY1125" fmla="*/ 52836 h 1550583"/>
                    <a:gd name="connsiteX1126" fmla="*/ 1203288 w 1599632"/>
                    <a:gd name="connsiteY1126" fmla="*/ 49060 h 1550583"/>
                    <a:gd name="connsiteX1127" fmla="*/ 1290460 w 1599632"/>
                    <a:gd name="connsiteY1127" fmla="*/ 45203 h 1550583"/>
                    <a:gd name="connsiteX1128" fmla="*/ 1292629 w 1599632"/>
                    <a:gd name="connsiteY1128" fmla="*/ 34357 h 1550583"/>
                    <a:gd name="connsiteX1129" fmla="*/ 1292629 w 1599632"/>
                    <a:gd name="connsiteY1129" fmla="*/ 34357 h 1550583"/>
                    <a:gd name="connsiteX1130" fmla="*/ 1303475 w 1599632"/>
                    <a:gd name="connsiteY1130" fmla="*/ 36526 h 1550583"/>
                    <a:gd name="connsiteX1131" fmla="*/ 1303475 w 1599632"/>
                    <a:gd name="connsiteY1131" fmla="*/ 36526 h 1550583"/>
                    <a:gd name="connsiteX1132" fmla="*/ 1301306 w 1599632"/>
                    <a:gd name="connsiteY1132" fmla="*/ 47373 h 1550583"/>
                    <a:gd name="connsiteX1133" fmla="*/ 1301306 w 1599632"/>
                    <a:gd name="connsiteY1133" fmla="*/ 47373 h 1550583"/>
                    <a:gd name="connsiteX1134" fmla="*/ 1296968 w 1599632"/>
                    <a:gd name="connsiteY1134" fmla="*/ 48658 h 1550583"/>
                    <a:gd name="connsiteX1135" fmla="*/ 1296968 w 1599632"/>
                    <a:gd name="connsiteY1135" fmla="*/ 48658 h 1550583"/>
                    <a:gd name="connsiteX1136" fmla="*/ 1290460 w 1599632"/>
                    <a:gd name="connsiteY1136" fmla="*/ 45123 h 1550583"/>
                    <a:gd name="connsiteX1137" fmla="*/ 1236630 w 1599632"/>
                    <a:gd name="connsiteY1137" fmla="*/ 28573 h 1550583"/>
                    <a:gd name="connsiteX1138" fmla="*/ 1239201 w 1599632"/>
                    <a:gd name="connsiteY1138" fmla="*/ 17807 h 1550583"/>
                    <a:gd name="connsiteX1139" fmla="*/ 1239201 w 1599632"/>
                    <a:gd name="connsiteY1139" fmla="*/ 17807 h 1550583"/>
                    <a:gd name="connsiteX1140" fmla="*/ 1249967 w 1599632"/>
                    <a:gd name="connsiteY1140" fmla="*/ 20377 h 1550583"/>
                    <a:gd name="connsiteX1141" fmla="*/ 1249967 w 1599632"/>
                    <a:gd name="connsiteY1141" fmla="*/ 20377 h 1550583"/>
                    <a:gd name="connsiteX1142" fmla="*/ 1247396 w 1599632"/>
                    <a:gd name="connsiteY1142" fmla="*/ 31144 h 1550583"/>
                    <a:gd name="connsiteX1143" fmla="*/ 1247396 w 1599632"/>
                    <a:gd name="connsiteY1143" fmla="*/ 31144 h 1550583"/>
                    <a:gd name="connsiteX1144" fmla="*/ 1243218 w 1599632"/>
                    <a:gd name="connsiteY1144" fmla="*/ 32349 h 1550583"/>
                    <a:gd name="connsiteX1145" fmla="*/ 1243218 w 1599632"/>
                    <a:gd name="connsiteY1145" fmla="*/ 32349 h 1550583"/>
                    <a:gd name="connsiteX1146" fmla="*/ 1236550 w 1599632"/>
                    <a:gd name="connsiteY1146" fmla="*/ 28573 h 1550583"/>
                    <a:gd name="connsiteX1147" fmla="*/ 1269089 w 1599632"/>
                    <a:gd name="connsiteY1147" fmla="*/ 12022 h 1550583"/>
                    <a:gd name="connsiteX1148" fmla="*/ 1271660 w 1599632"/>
                    <a:gd name="connsiteY1148" fmla="*/ 1176 h 1550583"/>
                    <a:gd name="connsiteX1149" fmla="*/ 1271660 w 1599632"/>
                    <a:gd name="connsiteY1149" fmla="*/ 1176 h 1550583"/>
                    <a:gd name="connsiteX1150" fmla="*/ 1282426 w 1599632"/>
                    <a:gd name="connsiteY1150" fmla="*/ 3747 h 1550583"/>
                    <a:gd name="connsiteX1151" fmla="*/ 1282426 w 1599632"/>
                    <a:gd name="connsiteY1151" fmla="*/ 3747 h 1550583"/>
                    <a:gd name="connsiteX1152" fmla="*/ 1279935 w 1599632"/>
                    <a:gd name="connsiteY1152" fmla="*/ 14513 h 1550583"/>
                    <a:gd name="connsiteX1153" fmla="*/ 1279935 w 1599632"/>
                    <a:gd name="connsiteY1153" fmla="*/ 14513 h 1550583"/>
                    <a:gd name="connsiteX1154" fmla="*/ 1275757 w 1599632"/>
                    <a:gd name="connsiteY1154" fmla="*/ 15718 h 1550583"/>
                    <a:gd name="connsiteX1155" fmla="*/ 1275757 w 1599632"/>
                    <a:gd name="connsiteY1155" fmla="*/ 15718 h 1550583"/>
                    <a:gd name="connsiteX1156" fmla="*/ 1269089 w 1599632"/>
                    <a:gd name="connsiteY1156" fmla="*/ 12022 h 15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Lst>
                  <a:rect l="l" t="t" r="r" b="b"/>
                  <a:pathLst>
                    <a:path w="1599632" h="1550583">
                      <a:moveTo>
                        <a:pt x="697611" y="1548977"/>
                      </a:moveTo>
                      <a:cubicBezTo>
                        <a:pt x="694076" y="1546406"/>
                        <a:pt x="693353" y="1541505"/>
                        <a:pt x="696005" y="1538130"/>
                      </a:cubicBezTo>
                      <a:lnTo>
                        <a:pt x="696005" y="1538130"/>
                      </a:lnTo>
                      <a:cubicBezTo>
                        <a:pt x="698575" y="1534595"/>
                        <a:pt x="703557" y="1533872"/>
                        <a:pt x="706931" y="1536524"/>
                      </a:cubicBezTo>
                      <a:lnTo>
                        <a:pt x="706931" y="1536524"/>
                      </a:lnTo>
                      <a:cubicBezTo>
                        <a:pt x="710466" y="1539095"/>
                        <a:pt x="711189" y="1544076"/>
                        <a:pt x="708538" y="1547450"/>
                      </a:cubicBezTo>
                      <a:lnTo>
                        <a:pt x="708538" y="1547450"/>
                      </a:lnTo>
                      <a:cubicBezTo>
                        <a:pt x="707011" y="1549539"/>
                        <a:pt x="704601" y="1550583"/>
                        <a:pt x="702271" y="1550583"/>
                      </a:cubicBezTo>
                      <a:lnTo>
                        <a:pt x="702271" y="1550583"/>
                      </a:lnTo>
                      <a:cubicBezTo>
                        <a:pt x="700664" y="1550583"/>
                        <a:pt x="698977" y="1550101"/>
                        <a:pt x="697611" y="1548977"/>
                      </a:cubicBezTo>
                      <a:close/>
                      <a:moveTo>
                        <a:pt x="667644" y="1535238"/>
                      </a:moveTo>
                      <a:cubicBezTo>
                        <a:pt x="664189" y="1532667"/>
                        <a:pt x="663466" y="1527686"/>
                        <a:pt x="666117" y="1524311"/>
                      </a:cubicBezTo>
                      <a:lnTo>
                        <a:pt x="666117" y="1524311"/>
                      </a:lnTo>
                      <a:cubicBezTo>
                        <a:pt x="668688" y="1520857"/>
                        <a:pt x="673669" y="1520214"/>
                        <a:pt x="677044" y="1522785"/>
                      </a:cubicBezTo>
                      <a:lnTo>
                        <a:pt x="677044" y="1522785"/>
                      </a:lnTo>
                      <a:cubicBezTo>
                        <a:pt x="680498" y="1525356"/>
                        <a:pt x="681141" y="1530337"/>
                        <a:pt x="678570" y="1533711"/>
                      </a:cubicBezTo>
                      <a:lnTo>
                        <a:pt x="678570" y="1533711"/>
                      </a:lnTo>
                      <a:cubicBezTo>
                        <a:pt x="677044" y="1535720"/>
                        <a:pt x="674633" y="1536764"/>
                        <a:pt x="672303" y="1536764"/>
                      </a:cubicBezTo>
                      <a:lnTo>
                        <a:pt x="672303" y="1536764"/>
                      </a:lnTo>
                      <a:cubicBezTo>
                        <a:pt x="670697" y="1536764"/>
                        <a:pt x="669009" y="1536282"/>
                        <a:pt x="667644" y="1535158"/>
                      </a:cubicBezTo>
                      <a:close/>
                      <a:moveTo>
                        <a:pt x="721071" y="1517643"/>
                      </a:moveTo>
                      <a:cubicBezTo>
                        <a:pt x="717536" y="1515072"/>
                        <a:pt x="716813" y="1510091"/>
                        <a:pt x="719384" y="1506716"/>
                      </a:cubicBezTo>
                      <a:lnTo>
                        <a:pt x="719384" y="1506716"/>
                      </a:lnTo>
                      <a:cubicBezTo>
                        <a:pt x="721955" y="1503262"/>
                        <a:pt x="726936" y="1502539"/>
                        <a:pt x="730391" y="1505109"/>
                      </a:cubicBezTo>
                      <a:lnTo>
                        <a:pt x="730391" y="1505109"/>
                      </a:lnTo>
                      <a:cubicBezTo>
                        <a:pt x="733926" y="1507680"/>
                        <a:pt x="734649" y="1512662"/>
                        <a:pt x="731998" y="1516036"/>
                      </a:cubicBezTo>
                      <a:lnTo>
                        <a:pt x="731998" y="1516036"/>
                      </a:lnTo>
                      <a:cubicBezTo>
                        <a:pt x="730391" y="1518125"/>
                        <a:pt x="728061" y="1519250"/>
                        <a:pt x="725651" y="1519250"/>
                      </a:cubicBezTo>
                      <a:lnTo>
                        <a:pt x="725651" y="1519250"/>
                      </a:lnTo>
                      <a:cubicBezTo>
                        <a:pt x="724044" y="1519250"/>
                        <a:pt x="722437" y="1518687"/>
                        <a:pt x="721071" y="1517643"/>
                      </a:cubicBezTo>
                      <a:close/>
                      <a:moveTo>
                        <a:pt x="636471" y="1511296"/>
                      </a:moveTo>
                      <a:lnTo>
                        <a:pt x="636471" y="1511296"/>
                      </a:lnTo>
                      <a:cubicBezTo>
                        <a:pt x="633096" y="1508564"/>
                        <a:pt x="632453" y="1503583"/>
                        <a:pt x="635105" y="1500289"/>
                      </a:cubicBezTo>
                      <a:lnTo>
                        <a:pt x="635105" y="1500289"/>
                      </a:lnTo>
                      <a:cubicBezTo>
                        <a:pt x="637756" y="1496834"/>
                        <a:pt x="642737" y="1496272"/>
                        <a:pt x="646112" y="1498923"/>
                      </a:cubicBezTo>
                      <a:lnTo>
                        <a:pt x="646112" y="1498923"/>
                      </a:lnTo>
                      <a:cubicBezTo>
                        <a:pt x="649486" y="1501574"/>
                        <a:pt x="650129" y="1506556"/>
                        <a:pt x="647478" y="1509850"/>
                      </a:cubicBezTo>
                      <a:lnTo>
                        <a:pt x="647478" y="1509850"/>
                      </a:lnTo>
                      <a:cubicBezTo>
                        <a:pt x="645871" y="1511858"/>
                        <a:pt x="643621" y="1512903"/>
                        <a:pt x="641291" y="1512903"/>
                      </a:cubicBezTo>
                      <a:lnTo>
                        <a:pt x="641291" y="1512903"/>
                      </a:lnTo>
                      <a:cubicBezTo>
                        <a:pt x="639604" y="1512903"/>
                        <a:pt x="637917" y="1512340"/>
                        <a:pt x="636471" y="1511296"/>
                      </a:cubicBezTo>
                      <a:close/>
                      <a:moveTo>
                        <a:pt x="605699" y="1486791"/>
                      </a:moveTo>
                      <a:cubicBezTo>
                        <a:pt x="602325" y="1484060"/>
                        <a:pt x="601843" y="1479159"/>
                        <a:pt x="604494" y="1475865"/>
                      </a:cubicBezTo>
                      <a:lnTo>
                        <a:pt x="604494" y="1475865"/>
                      </a:lnTo>
                      <a:cubicBezTo>
                        <a:pt x="607226" y="1472490"/>
                        <a:pt x="612207" y="1471928"/>
                        <a:pt x="615501" y="1474660"/>
                      </a:cubicBezTo>
                      <a:lnTo>
                        <a:pt x="615501" y="1474660"/>
                      </a:lnTo>
                      <a:cubicBezTo>
                        <a:pt x="618876" y="1477311"/>
                        <a:pt x="619438" y="1482292"/>
                        <a:pt x="616706" y="1485586"/>
                      </a:cubicBezTo>
                      <a:lnTo>
                        <a:pt x="616706" y="1485586"/>
                      </a:lnTo>
                      <a:cubicBezTo>
                        <a:pt x="615180" y="1487514"/>
                        <a:pt x="612850" y="1488479"/>
                        <a:pt x="610600" y="1488479"/>
                      </a:cubicBezTo>
                      <a:lnTo>
                        <a:pt x="610600" y="1488479"/>
                      </a:lnTo>
                      <a:cubicBezTo>
                        <a:pt x="608913" y="1488479"/>
                        <a:pt x="607146" y="1487916"/>
                        <a:pt x="605699" y="1486791"/>
                      </a:cubicBezTo>
                      <a:close/>
                      <a:moveTo>
                        <a:pt x="744451" y="1486229"/>
                      </a:moveTo>
                      <a:cubicBezTo>
                        <a:pt x="740916" y="1483658"/>
                        <a:pt x="740193" y="1478677"/>
                        <a:pt x="742844" y="1475302"/>
                      </a:cubicBezTo>
                      <a:lnTo>
                        <a:pt x="742844" y="1475302"/>
                      </a:lnTo>
                      <a:cubicBezTo>
                        <a:pt x="745415" y="1471848"/>
                        <a:pt x="750397" y="1471125"/>
                        <a:pt x="753771" y="1473696"/>
                      </a:cubicBezTo>
                      <a:lnTo>
                        <a:pt x="753771" y="1473696"/>
                      </a:lnTo>
                      <a:cubicBezTo>
                        <a:pt x="757306" y="1476267"/>
                        <a:pt x="757949" y="1481167"/>
                        <a:pt x="755378" y="1484622"/>
                      </a:cubicBezTo>
                      <a:lnTo>
                        <a:pt x="755378" y="1484622"/>
                      </a:lnTo>
                      <a:cubicBezTo>
                        <a:pt x="753851" y="1486631"/>
                        <a:pt x="751441" y="1487755"/>
                        <a:pt x="749031" y="1487755"/>
                      </a:cubicBezTo>
                      <a:lnTo>
                        <a:pt x="749031" y="1487755"/>
                      </a:lnTo>
                      <a:cubicBezTo>
                        <a:pt x="747504" y="1487755"/>
                        <a:pt x="745817" y="1487193"/>
                        <a:pt x="744451" y="1486149"/>
                      </a:cubicBezTo>
                      <a:close/>
                      <a:moveTo>
                        <a:pt x="575330" y="1461885"/>
                      </a:moveTo>
                      <a:cubicBezTo>
                        <a:pt x="571955" y="1459154"/>
                        <a:pt x="571473" y="1454172"/>
                        <a:pt x="574285" y="1450878"/>
                      </a:cubicBezTo>
                      <a:lnTo>
                        <a:pt x="574285" y="1450878"/>
                      </a:lnTo>
                      <a:cubicBezTo>
                        <a:pt x="577017" y="1447504"/>
                        <a:pt x="581998" y="1447022"/>
                        <a:pt x="585212" y="1449834"/>
                      </a:cubicBezTo>
                      <a:lnTo>
                        <a:pt x="585212" y="1449834"/>
                      </a:lnTo>
                      <a:cubicBezTo>
                        <a:pt x="588586" y="1452565"/>
                        <a:pt x="589068" y="1457466"/>
                        <a:pt x="586337" y="1460760"/>
                      </a:cubicBezTo>
                      <a:lnTo>
                        <a:pt x="586337" y="1460760"/>
                      </a:lnTo>
                      <a:cubicBezTo>
                        <a:pt x="584730" y="1462608"/>
                        <a:pt x="582480" y="1463572"/>
                        <a:pt x="580311" y="1463572"/>
                      </a:cubicBezTo>
                      <a:lnTo>
                        <a:pt x="580311" y="1463572"/>
                      </a:lnTo>
                      <a:cubicBezTo>
                        <a:pt x="578544" y="1463572"/>
                        <a:pt x="576696" y="1463010"/>
                        <a:pt x="575330" y="1461805"/>
                      </a:cubicBezTo>
                      <a:close/>
                      <a:moveTo>
                        <a:pt x="767911" y="1454815"/>
                      </a:moveTo>
                      <a:cubicBezTo>
                        <a:pt x="764376" y="1452244"/>
                        <a:pt x="763653" y="1447343"/>
                        <a:pt x="766304" y="1443888"/>
                      </a:cubicBezTo>
                      <a:lnTo>
                        <a:pt x="766304" y="1443888"/>
                      </a:lnTo>
                      <a:cubicBezTo>
                        <a:pt x="768875" y="1440434"/>
                        <a:pt x="773857" y="1439711"/>
                        <a:pt x="777231" y="1442362"/>
                      </a:cubicBezTo>
                      <a:lnTo>
                        <a:pt x="777231" y="1442362"/>
                      </a:lnTo>
                      <a:cubicBezTo>
                        <a:pt x="780686" y="1444933"/>
                        <a:pt x="781409" y="1449834"/>
                        <a:pt x="778838" y="1453289"/>
                      </a:cubicBezTo>
                      <a:lnTo>
                        <a:pt x="778838" y="1453289"/>
                      </a:lnTo>
                      <a:cubicBezTo>
                        <a:pt x="777231" y="1455297"/>
                        <a:pt x="774901" y="1456422"/>
                        <a:pt x="772491" y="1456422"/>
                      </a:cubicBezTo>
                      <a:lnTo>
                        <a:pt x="772491" y="1456422"/>
                      </a:lnTo>
                      <a:cubicBezTo>
                        <a:pt x="770884" y="1456422"/>
                        <a:pt x="769277" y="1455940"/>
                        <a:pt x="767911" y="1454815"/>
                      </a:cubicBezTo>
                      <a:close/>
                      <a:moveTo>
                        <a:pt x="545282" y="1436577"/>
                      </a:moveTo>
                      <a:cubicBezTo>
                        <a:pt x="541988" y="1433765"/>
                        <a:pt x="541586" y="1428784"/>
                        <a:pt x="544398" y="1425570"/>
                      </a:cubicBezTo>
                      <a:lnTo>
                        <a:pt x="544398" y="1425570"/>
                      </a:lnTo>
                      <a:cubicBezTo>
                        <a:pt x="547210" y="1422276"/>
                        <a:pt x="552111" y="1421874"/>
                        <a:pt x="555405" y="1424687"/>
                      </a:cubicBezTo>
                      <a:lnTo>
                        <a:pt x="555405" y="1424687"/>
                      </a:lnTo>
                      <a:cubicBezTo>
                        <a:pt x="558699" y="1427499"/>
                        <a:pt x="559101" y="1432399"/>
                        <a:pt x="556289" y="1435694"/>
                      </a:cubicBezTo>
                      <a:lnTo>
                        <a:pt x="556289" y="1435694"/>
                      </a:lnTo>
                      <a:cubicBezTo>
                        <a:pt x="554682" y="1437461"/>
                        <a:pt x="552513" y="1438425"/>
                        <a:pt x="550343" y="1438425"/>
                      </a:cubicBezTo>
                      <a:lnTo>
                        <a:pt x="550343" y="1438425"/>
                      </a:lnTo>
                      <a:cubicBezTo>
                        <a:pt x="548576" y="1438425"/>
                        <a:pt x="546728" y="1437783"/>
                        <a:pt x="545282" y="1436577"/>
                      </a:cubicBezTo>
                      <a:close/>
                      <a:moveTo>
                        <a:pt x="791291" y="1423401"/>
                      </a:moveTo>
                      <a:cubicBezTo>
                        <a:pt x="787836" y="1420830"/>
                        <a:pt x="787113" y="1415929"/>
                        <a:pt x="789684" y="1412474"/>
                      </a:cubicBezTo>
                      <a:lnTo>
                        <a:pt x="789684" y="1412474"/>
                      </a:lnTo>
                      <a:cubicBezTo>
                        <a:pt x="792255" y="1409020"/>
                        <a:pt x="797236" y="1408297"/>
                        <a:pt x="800611" y="1410868"/>
                      </a:cubicBezTo>
                      <a:lnTo>
                        <a:pt x="800611" y="1410868"/>
                      </a:lnTo>
                      <a:cubicBezTo>
                        <a:pt x="804065" y="1413439"/>
                        <a:pt x="804788" y="1418420"/>
                        <a:pt x="802218" y="1421794"/>
                      </a:cubicBezTo>
                      <a:lnTo>
                        <a:pt x="802218" y="1421794"/>
                      </a:lnTo>
                      <a:cubicBezTo>
                        <a:pt x="800691" y="1423803"/>
                        <a:pt x="798361" y="1424927"/>
                        <a:pt x="795951" y="1424927"/>
                      </a:cubicBezTo>
                      <a:lnTo>
                        <a:pt x="795951" y="1424927"/>
                      </a:lnTo>
                      <a:cubicBezTo>
                        <a:pt x="794344" y="1424927"/>
                        <a:pt x="792657" y="1424445"/>
                        <a:pt x="791291" y="1423401"/>
                      </a:cubicBezTo>
                      <a:close/>
                      <a:moveTo>
                        <a:pt x="515635" y="1410787"/>
                      </a:moveTo>
                      <a:cubicBezTo>
                        <a:pt x="512341" y="1407975"/>
                        <a:pt x="512020" y="1402994"/>
                        <a:pt x="514912" y="1399780"/>
                      </a:cubicBezTo>
                      <a:lnTo>
                        <a:pt x="514912" y="1399780"/>
                      </a:lnTo>
                      <a:cubicBezTo>
                        <a:pt x="517724" y="1396567"/>
                        <a:pt x="522625" y="1396245"/>
                        <a:pt x="525919" y="1399057"/>
                      </a:cubicBezTo>
                      <a:lnTo>
                        <a:pt x="525919" y="1399057"/>
                      </a:lnTo>
                      <a:cubicBezTo>
                        <a:pt x="529133" y="1401950"/>
                        <a:pt x="529454" y="1406850"/>
                        <a:pt x="526642" y="1410064"/>
                      </a:cubicBezTo>
                      <a:lnTo>
                        <a:pt x="526642" y="1410064"/>
                      </a:lnTo>
                      <a:cubicBezTo>
                        <a:pt x="525035" y="1411832"/>
                        <a:pt x="522866" y="1412715"/>
                        <a:pt x="520777" y="1412715"/>
                      </a:cubicBezTo>
                      <a:lnTo>
                        <a:pt x="520777" y="1412715"/>
                      </a:lnTo>
                      <a:cubicBezTo>
                        <a:pt x="518929" y="1412715"/>
                        <a:pt x="517081" y="1412073"/>
                        <a:pt x="515635" y="1410787"/>
                      </a:cubicBezTo>
                      <a:close/>
                      <a:moveTo>
                        <a:pt x="814671" y="1392068"/>
                      </a:moveTo>
                      <a:cubicBezTo>
                        <a:pt x="811216" y="1389497"/>
                        <a:pt x="810493" y="1384515"/>
                        <a:pt x="813144" y="1381141"/>
                      </a:cubicBezTo>
                      <a:lnTo>
                        <a:pt x="813144" y="1381141"/>
                      </a:lnTo>
                      <a:cubicBezTo>
                        <a:pt x="815715" y="1377606"/>
                        <a:pt x="820696" y="1376883"/>
                        <a:pt x="824071" y="1379534"/>
                      </a:cubicBezTo>
                      <a:lnTo>
                        <a:pt x="824071" y="1379534"/>
                      </a:lnTo>
                      <a:cubicBezTo>
                        <a:pt x="827525" y="1382105"/>
                        <a:pt x="828248" y="1387086"/>
                        <a:pt x="825597" y="1390461"/>
                      </a:cubicBezTo>
                      <a:lnTo>
                        <a:pt x="825597" y="1390461"/>
                      </a:lnTo>
                      <a:cubicBezTo>
                        <a:pt x="824071" y="1392469"/>
                        <a:pt x="821741" y="1393594"/>
                        <a:pt x="819331" y="1393594"/>
                      </a:cubicBezTo>
                      <a:lnTo>
                        <a:pt x="819331" y="1393594"/>
                      </a:lnTo>
                      <a:cubicBezTo>
                        <a:pt x="817724" y="1393594"/>
                        <a:pt x="816036" y="1393112"/>
                        <a:pt x="814671" y="1392148"/>
                      </a:cubicBezTo>
                      <a:close/>
                      <a:moveTo>
                        <a:pt x="486230" y="1384595"/>
                      </a:moveTo>
                      <a:lnTo>
                        <a:pt x="486230" y="1384595"/>
                      </a:lnTo>
                      <a:cubicBezTo>
                        <a:pt x="483016" y="1381703"/>
                        <a:pt x="482775" y="1376802"/>
                        <a:pt x="485667" y="1373588"/>
                      </a:cubicBezTo>
                      <a:lnTo>
                        <a:pt x="485667" y="1373588"/>
                      </a:lnTo>
                      <a:cubicBezTo>
                        <a:pt x="488560" y="1370375"/>
                        <a:pt x="493461" y="1370134"/>
                        <a:pt x="496674" y="1373026"/>
                      </a:cubicBezTo>
                      <a:lnTo>
                        <a:pt x="496674" y="1373026"/>
                      </a:lnTo>
                      <a:cubicBezTo>
                        <a:pt x="499888" y="1375919"/>
                        <a:pt x="500129" y="1380819"/>
                        <a:pt x="497237" y="1384033"/>
                      </a:cubicBezTo>
                      <a:lnTo>
                        <a:pt x="497237" y="1384033"/>
                      </a:lnTo>
                      <a:cubicBezTo>
                        <a:pt x="495710" y="1385720"/>
                        <a:pt x="493541" y="1386604"/>
                        <a:pt x="491452" y="1386604"/>
                      </a:cubicBezTo>
                      <a:lnTo>
                        <a:pt x="491452" y="1386604"/>
                      </a:lnTo>
                      <a:cubicBezTo>
                        <a:pt x="489604" y="1386604"/>
                        <a:pt x="487676" y="1385962"/>
                        <a:pt x="486230" y="1384595"/>
                      </a:cubicBezTo>
                      <a:close/>
                      <a:moveTo>
                        <a:pt x="838050" y="1360653"/>
                      </a:moveTo>
                      <a:cubicBezTo>
                        <a:pt x="834596" y="1358002"/>
                        <a:pt x="833873" y="1353101"/>
                        <a:pt x="836443" y="1349727"/>
                      </a:cubicBezTo>
                      <a:lnTo>
                        <a:pt x="836443" y="1349727"/>
                      </a:lnTo>
                      <a:cubicBezTo>
                        <a:pt x="839014" y="1346272"/>
                        <a:pt x="843996" y="1345469"/>
                        <a:pt x="847370" y="1348120"/>
                      </a:cubicBezTo>
                      <a:lnTo>
                        <a:pt x="847370" y="1348120"/>
                      </a:lnTo>
                      <a:cubicBezTo>
                        <a:pt x="850825" y="1350691"/>
                        <a:pt x="851548" y="1355672"/>
                        <a:pt x="848977" y="1359046"/>
                      </a:cubicBezTo>
                      <a:lnTo>
                        <a:pt x="848977" y="1359046"/>
                      </a:lnTo>
                      <a:cubicBezTo>
                        <a:pt x="847450" y="1361135"/>
                        <a:pt x="845040" y="1362260"/>
                        <a:pt x="842710" y="1362260"/>
                      </a:cubicBezTo>
                      <a:lnTo>
                        <a:pt x="842710" y="1362260"/>
                      </a:lnTo>
                      <a:cubicBezTo>
                        <a:pt x="841103" y="1362260"/>
                        <a:pt x="839416" y="1361698"/>
                        <a:pt x="838050" y="1360653"/>
                      </a:cubicBezTo>
                      <a:close/>
                      <a:moveTo>
                        <a:pt x="457226" y="1358082"/>
                      </a:moveTo>
                      <a:cubicBezTo>
                        <a:pt x="454093" y="1355110"/>
                        <a:pt x="453932" y="1350129"/>
                        <a:pt x="456824" y="1347075"/>
                      </a:cubicBezTo>
                      <a:lnTo>
                        <a:pt x="456824" y="1347075"/>
                      </a:lnTo>
                      <a:cubicBezTo>
                        <a:pt x="459797" y="1343862"/>
                        <a:pt x="464698" y="1343701"/>
                        <a:pt x="467912" y="1346674"/>
                      </a:cubicBezTo>
                      <a:lnTo>
                        <a:pt x="467912" y="1346674"/>
                      </a:lnTo>
                      <a:cubicBezTo>
                        <a:pt x="471045" y="1349566"/>
                        <a:pt x="471206" y="1354467"/>
                        <a:pt x="468313" y="1357681"/>
                      </a:cubicBezTo>
                      <a:lnTo>
                        <a:pt x="468313" y="1357681"/>
                      </a:lnTo>
                      <a:cubicBezTo>
                        <a:pt x="466707" y="1359288"/>
                        <a:pt x="464618" y="1360171"/>
                        <a:pt x="462529" y="1360171"/>
                      </a:cubicBezTo>
                      <a:lnTo>
                        <a:pt x="462529" y="1360171"/>
                      </a:lnTo>
                      <a:cubicBezTo>
                        <a:pt x="460681" y="1360171"/>
                        <a:pt x="458753" y="1359449"/>
                        <a:pt x="457226" y="1358082"/>
                      </a:cubicBezTo>
                      <a:close/>
                      <a:moveTo>
                        <a:pt x="428704" y="1331087"/>
                      </a:moveTo>
                      <a:cubicBezTo>
                        <a:pt x="425571" y="1328115"/>
                        <a:pt x="425410" y="1323134"/>
                        <a:pt x="428463" y="1320080"/>
                      </a:cubicBezTo>
                      <a:lnTo>
                        <a:pt x="428463" y="1320080"/>
                      </a:lnTo>
                      <a:cubicBezTo>
                        <a:pt x="431436" y="1316947"/>
                        <a:pt x="436337" y="1316867"/>
                        <a:pt x="439470" y="1319839"/>
                      </a:cubicBezTo>
                      <a:lnTo>
                        <a:pt x="439470" y="1319839"/>
                      </a:lnTo>
                      <a:cubicBezTo>
                        <a:pt x="442604" y="1322812"/>
                        <a:pt x="442684" y="1327794"/>
                        <a:pt x="439711" y="1330846"/>
                      </a:cubicBezTo>
                      <a:lnTo>
                        <a:pt x="439711" y="1330846"/>
                      </a:lnTo>
                      <a:cubicBezTo>
                        <a:pt x="438185" y="1332453"/>
                        <a:pt x="436096" y="1333257"/>
                        <a:pt x="434087" y="1333257"/>
                      </a:cubicBezTo>
                      <a:lnTo>
                        <a:pt x="434087" y="1333257"/>
                      </a:lnTo>
                      <a:cubicBezTo>
                        <a:pt x="432159" y="1333257"/>
                        <a:pt x="430151" y="1332533"/>
                        <a:pt x="428704" y="1331087"/>
                      </a:cubicBezTo>
                      <a:close/>
                      <a:moveTo>
                        <a:pt x="861430" y="1329320"/>
                      </a:moveTo>
                      <a:cubicBezTo>
                        <a:pt x="857975" y="1326749"/>
                        <a:pt x="857252" y="1321768"/>
                        <a:pt x="859903" y="1318393"/>
                      </a:cubicBezTo>
                      <a:lnTo>
                        <a:pt x="859903" y="1318393"/>
                      </a:lnTo>
                      <a:cubicBezTo>
                        <a:pt x="862475" y="1314938"/>
                        <a:pt x="867456" y="1314216"/>
                        <a:pt x="870830" y="1316786"/>
                      </a:cubicBezTo>
                      <a:lnTo>
                        <a:pt x="870830" y="1316786"/>
                      </a:lnTo>
                      <a:cubicBezTo>
                        <a:pt x="874285" y="1319277"/>
                        <a:pt x="875008" y="1324258"/>
                        <a:pt x="872357" y="1327713"/>
                      </a:cubicBezTo>
                      <a:lnTo>
                        <a:pt x="872357" y="1327713"/>
                      </a:lnTo>
                      <a:cubicBezTo>
                        <a:pt x="870830" y="1329722"/>
                        <a:pt x="868420" y="1330846"/>
                        <a:pt x="866090" y="1330846"/>
                      </a:cubicBezTo>
                      <a:lnTo>
                        <a:pt x="866090" y="1330846"/>
                      </a:lnTo>
                      <a:cubicBezTo>
                        <a:pt x="864483" y="1330846"/>
                        <a:pt x="862796" y="1330284"/>
                        <a:pt x="861430" y="1329240"/>
                      </a:cubicBezTo>
                      <a:close/>
                      <a:moveTo>
                        <a:pt x="400504" y="1303691"/>
                      </a:moveTo>
                      <a:cubicBezTo>
                        <a:pt x="397371" y="1300718"/>
                        <a:pt x="397371" y="1295736"/>
                        <a:pt x="400504" y="1292683"/>
                      </a:cubicBezTo>
                      <a:lnTo>
                        <a:pt x="400504" y="1292683"/>
                      </a:lnTo>
                      <a:cubicBezTo>
                        <a:pt x="403557" y="1289550"/>
                        <a:pt x="408458" y="1289550"/>
                        <a:pt x="411511" y="1292683"/>
                      </a:cubicBezTo>
                      <a:lnTo>
                        <a:pt x="411511" y="1292683"/>
                      </a:lnTo>
                      <a:cubicBezTo>
                        <a:pt x="414564" y="1295736"/>
                        <a:pt x="414644" y="1300638"/>
                        <a:pt x="411511" y="1303691"/>
                      </a:cubicBezTo>
                      <a:lnTo>
                        <a:pt x="411511" y="1303691"/>
                      </a:lnTo>
                      <a:cubicBezTo>
                        <a:pt x="409985" y="1305297"/>
                        <a:pt x="407976" y="1306020"/>
                        <a:pt x="405968" y="1306020"/>
                      </a:cubicBezTo>
                      <a:lnTo>
                        <a:pt x="405968" y="1306020"/>
                      </a:lnTo>
                      <a:cubicBezTo>
                        <a:pt x="404039" y="1306020"/>
                        <a:pt x="401950" y="1305297"/>
                        <a:pt x="400504" y="1303771"/>
                      </a:cubicBezTo>
                      <a:close/>
                      <a:moveTo>
                        <a:pt x="884890" y="1297906"/>
                      </a:moveTo>
                      <a:cubicBezTo>
                        <a:pt x="881435" y="1295335"/>
                        <a:pt x="880712" y="1290354"/>
                        <a:pt x="883283" y="1286979"/>
                      </a:cubicBezTo>
                      <a:lnTo>
                        <a:pt x="883283" y="1286979"/>
                      </a:lnTo>
                      <a:cubicBezTo>
                        <a:pt x="885854" y="1283525"/>
                        <a:pt x="890755" y="1282801"/>
                        <a:pt x="894210" y="1285453"/>
                      </a:cubicBezTo>
                      <a:lnTo>
                        <a:pt x="894210" y="1285453"/>
                      </a:lnTo>
                      <a:cubicBezTo>
                        <a:pt x="897665" y="1288024"/>
                        <a:pt x="898388" y="1292925"/>
                        <a:pt x="895817" y="1296379"/>
                      </a:cubicBezTo>
                      <a:lnTo>
                        <a:pt x="895817" y="1296379"/>
                      </a:lnTo>
                      <a:cubicBezTo>
                        <a:pt x="894210" y="1298388"/>
                        <a:pt x="891880" y="1299513"/>
                        <a:pt x="889550" y="1299513"/>
                      </a:cubicBezTo>
                      <a:lnTo>
                        <a:pt x="889550" y="1299513"/>
                      </a:lnTo>
                      <a:cubicBezTo>
                        <a:pt x="887863" y="1299513"/>
                        <a:pt x="886256" y="1298950"/>
                        <a:pt x="884890" y="1297906"/>
                      </a:cubicBezTo>
                      <a:close/>
                      <a:moveTo>
                        <a:pt x="372706" y="1275972"/>
                      </a:moveTo>
                      <a:cubicBezTo>
                        <a:pt x="369653" y="1272839"/>
                        <a:pt x="369733" y="1267938"/>
                        <a:pt x="372706" y="1264885"/>
                      </a:cubicBezTo>
                      <a:lnTo>
                        <a:pt x="372706" y="1264885"/>
                      </a:lnTo>
                      <a:cubicBezTo>
                        <a:pt x="375839" y="1261832"/>
                        <a:pt x="380740" y="1261912"/>
                        <a:pt x="383793" y="1264885"/>
                      </a:cubicBezTo>
                      <a:lnTo>
                        <a:pt x="383793" y="1264885"/>
                      </a:lnTo>
                      <a:cubicBezTo>
                        <a:pt x="386766" y="1267938"/>
                        <a:pt x="386766" y="1272919"/>
                        <a:pt x="383793" y="1275892"/>
                      </a:cubicBezTo>
                      <a:lnTo>
                        <a:pt x="383793" y="1275892"/>
                      </a:lnTo>
                      <a:cubicBezTo>
                        <a:pt x="382186" y="1277499"/>
                        <a:pt x="380258" y="1278141"/>
                        <a:pt x="378249" y="1278141"/>
                      </a:cubicBezTo>
                      <a:lnTo>
                        <a:pt x="378249" y="1278141"/>
                      </a:lnTo>
                      <a:cubicBezTo>
                        <a:pt x="376241" y="1278141"/>
                        <a:pt x="374232" y="1277338"/>
                        <a:pt x="372706" y="1275892"/>
                      </a:cubicBezTo>
                      <a:close/>
                      <a:moveTo>
                        <a:pt x="908270" y="1266492"/>
                      </a:moveTo>
                      <a:cubicBezTo>
                        <a:pt x="904815" y="1263921"/>
                        <a:pt x="904092" y="1259020"/>
                        <a:pt x="906743" y="1255485"/>
                      </a:cubicBezTo>
                      <a:lnTo>
                        <a:pt x="906743" y="1255485"/>
                      </a:lnTo>
                      <a:cubicBezTo>
                        <a:pt x="909314" y="1252030"/>
                        <a:pt x="914215" y="1251307"/>
                        <a:pt x="917670" y="1253878"/>
                      </a:cubicBezTo>
                      <a:lnTo>
                        <a:pt x="917670" y="1253878"/>
                      </a:lnTo>
                      <a:cubicBezTo>
                        <a:pt x="921125" y="1256449"/>
                        <a:pt x="921848" y="1261430"/>
                        <a:pt x="919196" y="1264805"/>
                      </a:cubicBezTo>
                      <a:lnTo>
                        <a:pt x="919196" y="1264805"/>
                      </a:lnTo>
                      <a:cubicBezTo>
                        <a:pt x="917670" y="1266813"/>
                        <a:pt x="915260" y="1267938"/>
                        <a:pt x="912930" y="1267938"/>
                      </a:cubicBezTo>
                      <a:lnTo>
                        <a:pt x="912930" y="1267938"/>
                      </a:lnTo>
                      <a:cubicBezTo>
                        <a:pt x="911323" y="1267938"/>
                        <a:pt x="909636" y="1267456"/>
                        <a:pt x="908270" y="1266331"/>
                      </a:cubicBezTo>
                      <a:close/>
                      <a:moveTo>
                        <a:pt x="345389" y="1247692"/>
                      </a:moveTo>
                      <a:cubicBezTo>
                        <a:pt x="342336" y="1244639"/>
                        <a:pt x="342497" y="1239657"/>
                        <a:pt x="345630" y="1236685"/>
                      </a:cubicBezTo>
                      <a:lnTo>
                        <a:pt x="345630" y="1236685"/>
                      </a:lnTo>
                      <a:cubicBezTo>
                        <a:pt x="348764" y="1233712"/>
                        <a:pt x="353664" y="1233793"/>
                        <a:pt x="356637" y="1236926"/>
                      </a:cubicBezTo>
                      <a:lnTo>
                        <a:pt x="356637" y="1236926"/>
                      </a:lnTo>
                      <a:cubicBezTo>
                        <a:pt x="359610" y="1240059"/>
                        <a:pt x="359529" y="1244960"/>
                        <a:pt x="356396" y="1248013"/>
                      </a:cubicBezTo>
                      <a:lnTo>
                        <a:pt x="356396" y="1248013"/>
                      </a:lnTo>
                      <a:cubicBezTo>
                        <a:pt x="354870" y="1249459"/>
                        <a:pt x="352941" y="1250102"/>
                        <a:pt x="351013" y="1250102"/>
                      </a:cubicBezTo>
                      <a:lnTo>
                        <a:pt x="351013" y="1250102"/>
                      </a:lnTo>
                      <a:cubicBezTo>
                        <a:pt x="349005" y="1250102"/>
                        <a:pt x="346835" y="1249299"/>
                        <a:pt x="345389" y="1247692"/>
                      </a:cubicBezTo>
                      <a:close/>
                      <a:moveTo>
                        <a:pt x="931730" y="1235078"/>
                      </a:moveTo>
                      <a:cubicBezTo>
                        <a:pt x="928275" y="1232507"/>
                        <a:pt x="927472" y="1227606"/>
                        <a:pt x="930123" y="1224232"/>
                      </a:cubicBezTo>
                      <a:lnTo>
                        <a:pt x="930123" y="1224232"/>
                      </a:lnTo>
                      <a:cubicBezTo>
                        <a:pt x="932614" y="1220697"/>
                        <a:pt x="937595" y="1219973"/>
                        <a:pt x="940969" y="1222625"/>
                      </a:cubicBezTo>
                      <a:lnTo>
                        <a:pt x="940969" y="1222625"/>
                      </a:lnTo>
                      <a:cubicBezTo>
                        <a:pt x="944504" y="1225196"/>
                        <a:pt x="945227" y="1230177"/>
                        <a:pt x="942576" y="1233551"/>
                      </a:cubicBezTo>
                      <a:lnTo>
                        <a:pt x="942576" y="1233551"/>
                      </a:lnTo>
                      <a:cubicBezTo>
                        <a:pt x="940969" y="1235560"/>
                        <a:pt x="938639" y="1236685"/>
                        <a:pt x="936309" y="1236685"/>
                      </a:cubicBezTo>
                      <a:lnTo>
                        <a:pt x="936309" y="1236685"/>
                      </a:lnTo>
                      <a:cubicBezTo>
                        <a:pt x="934622" y="1236685"/>
                        <a:pt x="933015" y="1236203"/>
                        <a:pt x="931650" y="1235078"/>
                      </a:cubicBezTo>
                      <a:close/>
                      <a:moveTo>
                        <a:pt x="318394" y="1219090"/>
                      </a:moveTo>
                      <a:lnTo>
                        <a:pt x="318394" y="1219090"/>
                      </a:lnTo>
                      <a:cubicBezTo>
                        <a:pt x="315502" y="1215956"/>
                        <a:pt x="315662" y="1211055"/>
                        <a:pt x="318796" y="1208083"/>
                      </a:cubicBezTo>
                      <a:lnTo>
                        <a:pt x="318796" y="1208083"/>
                      </a:lnTo>
                      <a:cubicBezTo>
                        <a:pt x="322009" y="1205110"/>
                        <a:pt x="326910" y="1205351"/>
                        <a:pt x="329883" y="1208484"/>
                      </a:cubicBezTo>
                      <a:lnTo>
                        <a:pt x="329883" y="1208484"/>
                      </a:lnTo>
                      <a:cubicBezTo>
                        <a:pt x="332775" y="1211698"/>
                        <a:pt x="332615" y="1216599"/>
                        <a:pt x="329481" y="1219572"/>
                      </a:cubicBezTo>
                      <a:lnTo>
                        <a:pt x="329481" y="1219572"/>
                      </a:lnTo>
                      <a:cubicBezTo>
                        <a:pt x="327874" y="1220937"/>
                        <a:pt x="326027" y="1221580"/>
                        <a:pt x="324098" y="1221580"/>
                      </a:cubicBezTo>
                      <a:lnTo>
                        <a:pt x="324098" y="1221580"/>
                      </a:lnTo>
                      <a:cubicBezTo>
                        <a:pt x="322090" y="1221580"/>
                        <a:pt x="319921" y="1220777"/>
                        <a:pt x="318394" y="1219090"/>
                      </a:cubicBezTo>
                      <a:close/>
                      <a:moveTo>
                        <a:pt x="955190" y="1203744"/>
                      </a:moveTo>
                      <a:cubicBezTo>
                        <a:pt x="951655" y="1201173"/>
                        <a:pt x="950932" y="1196192"/>
                        <a:pt x="953583" y="1192817"/>
                      </a:cubicBezTo>
                      <a:lnTo>
                        <a:pt x="953583" y="1192817"/>
                      </a:lnTo>
                      <a:cubicBezTo>
                        <a:pt x="956154" y="1189282"/>
                        <a:pt x="961135" y="1188560"/>
                        <a:pt x="964510" y="1191211"/>
                      </a:cubicBezTo>
                      <a:lnTo>
                        <a:pt x="964510" y="1191211"/>
                      </a:lnTo>
                      <a:cubicBezTo>
                        <a:pt x="968045" y="1193782"/>
                        <a:pt x="968768" y="1198763"/>
                        <a:pt x="966116" y="1202138"/>
                      </a:cubicBezTo>
                      <a:lnTo>
                        <a:pt x="966116" y="1202138"/>
                      </a:lnTo>
                      <a:cubicBezTo>
                        <a:pt x="964590" y="1204146"/>
                        <a:pt x="962180" y="1205271"/>
                        <a:pt x="959769" y="1205271"/>
                      </a:cubicBezTo>
                      <a:lnTo>
                        <a:pt x="959769" y="1205271"/>
                      </a:lnTo>
                      <a:cubicBezTo>
                        <a:pt x="958163" y="1205271"/>
                        <a:pt x="956556" y="1204789"/>
                        <a:pt x="955110" y="1203744"/>
                      </a:cubicBezTo>
                      <a:close/>
                      <a:moveTo>
                        <a:pt x="291881" y="1190086"/>
                      </a:moveTo>
                      <a:lnTo>
                        <a:pt x="291881" y="1190086"/>
                      </a:lnTo>
                      <a:cubicBezTo>
                        <a:pt x="288989" y="1186872"/>
                        <a:pt x="289230" y="1181971"/>
                        <a:pt x="292443" y="1179079"/>
                      </a:cubicBezTo>
                      <a:lnTo>
                        <a:pt x="292443" y="1179079"/>
                      </a:lnTo>
                      <a:cubicBezTo>
                        <a:pt x="295657" y="1176187"/>
                        <a:pt x="300638" y="1176428"/>
                        <a:pt x="303531" y="1179642"/>
                      </a:cubicBezTo>
                      <a:lnTo>
                        <a:pt x="303531" y="1179642"/>
                      </a:lnTo>
                      <a:cubicBezTo>
                        <a:pt x="306423" y="1182855"/>
                        <a:pt x="306182" y="1187836"/>
                        <a:pt x="302968" y="1190649"/>
                      </a:cubicBezTo>
                      <a:lnTo>
                        <a:pt x="302968" y="1190649"/>
                      </a:lnTo>
                      <a:cubicBezTo>
                        <a:pt x="301361" y="1192095"/>
                        <a:pt x="299513" y="1192657"/>
                        <a:pt x="297746" y="1192657"/>
                      </a:cubicBezTo>
                      <a:lnTo>
                        <a:pt x="297746" y="1192657"/>
                      </a:lnTo>
                      <a:cubicBezTo>
                        <a:pt x="295577" y="1192657"/>
                        <a:pt x="293407" y="1191773"/>
                        <a:pt x="291881" y="1190086"/>
                      </a:cubicBezTo>
                      <a:close/>
                      <a:moveTo>
                        <a:pt x="978570" y="1172330"/>
                      </a:moveTo>
                      <a:cubicBezTo>
                        <a:pt x="975035" y="1169759"/>
                        <a:pt x="974311" y="1164778"/>
                        <a:pt x="976963" y="1161404"/>
                      </a:cubicBezTo>
                      <a:lnTo>
                        <a:pt x="976963" y="1161404"/>
                      </a:lnTo>
                      <a:cubicBezTo>
                        <a:pt x="979534" y="1157949"/>
                        <a:pt x="984515" y="1157145"/>
                        <a:pt x="987889" y="1159797"/>
                      </a:cubicBezTo>
                      <a:lnTo>
                        <a:pt x="987889" y="1159797"/>
                      </a:lnTo>
                      <a:cubicBezTo>
                        <a:pt x="991424" y="1162448"/>
                        <a:pt x="992148" y="1167349"/>
                        <a:pt x="989496" y="1170723"/>
                      </a:cubicBezTo>
                      <a:lnTo>
                        <a:pt x="989496" y="1170723"/>
                      </a:lnTo>
                      <a:cubicBezTo>
                        <a:pt x="987889" y="1172812"/>
                        <a:pt x="985559" y="1173937"/>
                        <a:pt x="983149" y="1173937"/>
                      </a:cubicBezTo>
                      <a:lnTo>
                        <a:pt x="983149" y="1173937"/>
                      </a:lnTo>
                      <a:cubicBezTo>
                        <a:pt x="981623" y="1173937"/>
                        <a:pt x="979935" y="1173375"/>
                        <a:pt x="978570" y="1172330"/>
                      </a:cubicBezTo>
                      <a:close/>
                      <a:moveTo>
                        <a:pt x="265770" y="1160841"/>
                      </a:moveTo>
                      <a:cubicBezTo>
                        <a:pt x="262877" y="1157547"/>
                        <a:pt x="263199" y="1152646"/>
                        <a:pt x="266493" y="1149754"/>
                      </a:cubicBezTo>
                      <a:lnTo>
                        <a:pt x="266493" y="1149754"/>
                      </a:lnTo>
                      <a:cubicBezTo>
                        <a:pt x="269706" y="1146942"/>
                        <a:pt x="274688" y="1147263"/>
                        <a:pt x="277500" y="1150558"/>
                      </a:cubicBezTo>
                      <a:lnTo>
                        <a:pt x="277500" y="1150558"/>
                      </a:lnTo>
                      <a:cubicBezTo>
                        <a:pt x="280312" y="1153771"/>
                        <a:pt x="279990" y="1158672"/>
                        <a:pt x="276777" y="1161565"/>
                      </a:cubicBezTo>
                      <a:lnTo>
                        <a:pt x="276777" y="1161565"/>
                      </a:lnTo>
                      <a:cubicBezTo>
                        <a:pt x="275250" y="1162850"/>
                        <a:pt x="273402" y="1163493"/>
                        <a:pt x="271635" y="1163493"/>
                      </a:cubicBezTo>
                      <a:lnTo>
                        <a:pt x="271635" y="1163493"/>
                      </a:lnTo>
                      <a:cubicBezTo>
                        <a:pt x="269465" y="1163493"/>
                        <a:pt x="267216" y="1162529"/>
                        <a:pt x="265770" y="1160841"/>
                      </a:cubicBezTo>
                      <a:close/>
                      <a:moveTo>
                        <a:pt x="1001949" y="1140916"/>
                      </a:moveTo>
                      <a:cubicBezTo>
                        <a:pt x="998414" y="1138345"/>
                        <a:pt x="997691" y="1133445"/>
                        <a:pt x="1000343" y="1129989"/>
                      </a:cubicBezTo>
                      <a:lnTo>
                        <a:pt x="1000343" y="1129989"/>
                      </a:lnTo>
                      <a:cubicBezTo>
                        <a:pt x="1002913" y="1126535"/>
                        <a:pt x="1007895" y="1125812"/>
                        <a:pt x="1011269" y="1128463"/>
                      </a:cubicBezTo>
                      <a:lnTo>
                        <a:pt x="1011269" y="1128463"/>
                      </a:lnTo>
                      <a:cubicBezTo>
                        <a:pt x="1014724" y="1131034"/>
                        <a:pt x="1015527" y="1135935"/>
                        <a:pt x="1012956" y="1139390"/>
                      </a:cubicBezTo>
                      <a:lnTo>
                        <a:pt x="1012956" y="1139390"/>
                      </a:lnTo>
                      <a:cubicBezTo>
                        <a:pt x="1011349" y="1141399"/>
                        <a:pt x="1009019" y="1142523"/>
                        <a:pt x="1006609" y="1142523"/>
                      </a:cubicBezTo>
                      <a:lnTo>
                        <a:pt x="1006609" y="1142523"/>
                      </a:lnTo>
                      <a:cubicBezTo>
                        <a:pt x="1005002" y="1142523"/>
                        <a:pt x="1003395" y="1141961"/>
                        <a:pt x="1001949" y="1140916"/>
                      </a:cubicBezTo>
                      <a:close/>
                      <a:moveTo>
                        <a:pt x="240060" y="1131034"/>
                      </a:moveTo>
                      <a:cubicBezTo>
                        <a:pt x="237248" y="1127740"/>
                        <a:pt x="237650" y="1122839"/>
                        <a:pt x="240944" y="1120027"/>
                      </a:cubicBezTo>
                      <a:lnTo>
                        <a:pt x="240944" y="1120027"/>
                      </a:lnTo>
                      <a:cubicBezTo>
                        <a:pt x="244238" y="1117215"/>
                        <a:pt x="249139" y="1117617"/>
                        <a:pt x="251951" y="1120911"/>
                      </a:cubicBezTo>
                      <a:lnTo>
                        <a:pt x="251951" y="1120911"/>
                      </a:lnTo>
                      <a:cubicBezTo>
                        <a:pt x="254763" y="1124205"/>
                        <a:pt x="254361" y="1129106"/>
                        <a:pt x="251067" y="1131918"/>
                      </a:cubicBezTo>
                      <a:lnTo>
                        <a:pt x="251067" y="1131918"/>
                      </a:lnTo>
                      <a:cubicBezTo>
                        <a:pt x="249540" y="1133203"/>
                        <a:pt x="247773" y="1133766"/>
                        <a:pt x="246005" y="1133766"/>
                      </a:cubicBezTo>
                      <a:lnTo>
                        <a:pt x="246005" y="1133766"/>
                      </a:lnTo>
                      <a:cubicBezTo>
                        <a:pt x="243756" y="1133766"/>
                        <a:pt x="241506" y="1132802"/>
                        <a:pt x="240060" y="1131034"/>
                      </a:cubicBezTo>
                      <a:close/>
                      <a:moveTo>
                        <a:pt x="1025329" y="1109502"/>
                      </a:moveTo>
                      <a:cubicBezTo>
                        <a:pt x="1021874" y="1106931"/>
                        <a:pt x="1021151" y="1101950"/>
                        <a:pt x="1023803" y="1098495"/>
                      </a:cubicBezTo>
                      <a:lnTo>
                        <a:pt x="1023803" y="1098495"/>
                      </a:lnTo>
                      <a:cubicBezTo>
                        <a:pt x="1026373" y="1095041"/>
                        <a:pt x="1031355" y="1094318"/>
                        <a:pt x="1034729" y="1096888"/>
                      </a:cubicBezTo>
                      <a:lnTo>
                        <a:pt x="1034729" y="1096888"/>
                      </a:lnTo>
                      <a:cubicBezTo>
                        <a:pt x="1038184" y="1099459"/>
                        <a:pt x="1038987" y="1104441"/>
                        <a:pt x="1036336" y="1107815"/>
                      </a:cubicBezTo>
                      <a:lnTo>
                        <a:pt x="1036336" y="1107815"/>
                      </a:lnTo>
                      <a:cubicBezTo>
                        <a:pt x="1034809" y="1109824"/>
                        <a:pt x="1032480" y="1110948"/>
                        <a:pt x="1030069" y="1110948"/>
                      </a:cubicBezTo>
                      <a:lnTo>
                        <a:pt x="1030069" y="1110948"/>
                      </a:lnTo>
                      <a:cubicBezTo>
                        <a:pt x="1028462" y="1110948"/>
                        <a:pt x="1026775" y="1110386"/>
                        <a:pt x="1025329" y="1109342"/>
                      </a:cubicBezTo>
                      <a:close/>
                      <a:moveTo>
                        <a:pt x="214832" y="1100986"/>
                      </a:moveTo>
                      <a:cubicBezTo>
                        <a:pt x="212101" y="1097612"/>
                        <a:pt x="212583" y="1092711"/>
                        <a:pt x="215877" y="1089979"/>
                      </a:cubicBezTo>
                      <a:lnTo>
                        <a:pt x="215877" y="1089979"/>
                      </a:lnTo>
                      <a:cubicBezTo>
                        <a:pt x="219251" y="1087248"/>
                        <a:pt x="224152" y="1087649"/>
                        <a:pt x="226884" y="1091024"/>
                      </a:cubicBezTo>
                      <a:lnTo>
                        <a:pt x="226884" y="1091024"/>
                      </a:lnTo>
                      <a:cubicBezTo>
                        <a:pt x="229615" y="1094398"/>
                        <a:pt x="229133" y="1099299"/>
                        <a:pt x="225839" y="1102030"/>
                      </a:cubicBezTo>
                      <a:lnTo>
                        <a:pt x="225839" y="1102030"/>
                      </a:lnTo>
                      <a:cubicBezTo>
                        <a:pt x="224313" y="1103236"/>
                        <a:pt x="222626" y="1103798"/>
                        <a:pt x="220858" y="1103798"/>
                      </a:cubicBezTo>
                      <a:lnTo>
                        <a:pt x="220858" y="1103798"/>
                      </a:lnTo>
                      <a:cubicBezTo>
                        <a:pt x="218608" y="1103798"/>
                        <a:pt x="216359" y="1102834"/>
                        <a:pt x="214832" y="1100986"/>
                      </a:cubicBezTo>
                      <a:close/>
                      <a:moveTo>
                        <a:pt x="1048789" y="1078088"/>
                      </a:moveTo>
                      <a:cubicBezTo>
                        <a:pt x="1045334" y="1075517"/>
                        <a:pt x="1044611" y="1070617"/>
                        <a:pt x="1047182" y="1067162"/>
                      </a:cubicBezTo>
                      <a:lnTo>
                        <a:pt x="1047182" y="1067162"/>
                      </a:lnTo>
                      <a:cubicBezTo>
                        <a:pt x="1049753" y="1063707"/>
                        <a:pt x="1054734" y="1062984"/>
                        <a:pt x="1058109" y="1065555"/>
                      </a:cubicBezTo>
                      <a:lnTo>
                        <a:pt x="1058109" y="1065555"/>
                      </a:lnTo>
                      <a:cubicBezTo>
                        <a:pt x="1061564" y="1068126"/>
                        <a:pt x="1062287" y="1073107"/>
                        <a:pt x="1059716" y="1076482"/>
                      </a:cubicBezTo>
                      <a:lnTo>
                        <a:pt x="1059716" y="1076482"/>
                      </a:lnTo>
                      <a:cubicBezTo>
                        <a:pt x="1058189" y="1078490"/>
                        <a:pt x="1055859" y="1079615"/>
                        <a:pt x="1053449" y="1079615"/>
                      </a:cubicBezTo>
                      <a:lnTo>
                        <a:pt x="1053449" y="1079615"/>
                      </a:lnTo>
                      <a:cubicBezTo>
                        <a:pt x="1051842" y="1079615"/>
                        <a:pt x="1050155" y="1079133"/>
                        <a:pt x="1048789" y="1078088"/>
                      </a:cubicBezTo>
                      <a:close/>
                      <a:moveTo>
                        <a:pt x="190006" y="1070456"/>
                      </a:moveTo>
                      <a:cubicBezTo>
                        <a:pt x="187275" y="1067082"/>
                        <a:pt x="187837" y="1062181"/>
                        <a:pt x="191212" y="1059449"/>
                      </a:cubicBezTo>
                      <a:lnTo>
                        <a:pt x="191212" y="1059449"/>
                      </a:lnTo>
                      <a:cubicBezTo>
                        <a:pt x="194586" y="1056797"/>
                        <a:pt x="199487" y="1057360"/>
                        <a:pt x="202219" y="1060654"/>
                      </a:cubicBezTo>
                      <a:lnTo>
                        <a:pt x="202219" y="1060654"/>
                      </a:lnTo>
                      <a:cubicBezTo>
                        <a:pt x="204950" y="1064109"/>
                        <a:pt x="204388" y="1069010"/>
                        <a:pt x="201013" y="1071661"/>
                      </a:cubicBezTo>
                      <a:lnTo>
                        <a:pt x="201013" y="1071661"/>
                      </a:lnTo>
                      <a:cubicBezTo>
                        <a:pt x="199487" y="1072866"/>
                        <a:pt x="197800" y="1073348"/>
                        <a:pt x="196112" y="1073348"/>
                      </a:cubicBezTo>
                      <a:lnTo>
                        <a:pt x="196112" y="1073348"/>
                      </a:lnTo>
                      <a:cubicBezTo>
                        <a:pt x="193863" y="1073348"/>
                        <a:pt x="191533" y="1072304"/>
                        <a:pt x="190006" y="1070456"/>
                      </a:cubicBezTo>
                      <a:close/>
                      <a:moveTo>
                        <a:pt x="1072169" y="1046674"/>
                      </a:moveTo>
                      <a:cubicBezTo>
                        <a:pt x="1068714" y="1044103"/>
                        <a:pt x="1067991" y="1039203"/>
                        <a:pt x="1070642" y="1035828"/>
                      </a:cubicBezTo>
                      <a:lnTo>
                        <a:pt x="1070642" y="1035828"/>
                      </a:lnTo>
                      <a:cubicBezTo>
                        <a:pt x="1073213" y="1032293"/>
                        <a:pt x="1078194" y="1031570"/>
                        <a:pt x="1081569" y="1034221"/>
                      </a:cubicBezTo>
                      <a:lnTo>
                        <a:pt x="1081569" y="1034221"/>
                      </a:lnTo>
                      <a:cubicBezTo>
                        <a:pt x="1085024" y="1036792"/>
                        <a:pt x="1085747" y="1041773"/>
                        <a:pt x="1083176" y="1045148"/>
                      </a:cubicBezTo>
                      <a:lnTo>
                        <a:pt x="1083176" y="1045148"/>
                      </a:lnTo>
                      <a:cubicBezTo>
                        <a:pt x="1081649" y="1047237"/>
                        <a:pt x="1079319" y="1048281"/>
                        <a:pt x="1076909" y="1048281"/>
                      </a:cubicBezTo>
                      <a:lnTo>
                        <a:pt x="1076909" y="1048281"/>
                      </a:lnTo>
                      <a:cubicBezTo>
                        <a:pt x="1075302" y="1048281"/>
                        <a:pt x="1073615" y="1047799"/>
                        <a:pt x="1072249" y="1046674"/>
                      </a:cubicBezTo>
                      <a:close/>
                      <a:moveTo>
                        <a:pt x="165663" y="1039604"/>
                      </a:moveTo>
                      <a:cubicBezTo>
                        <a:pt x="163011" y="1036230"/>
                        <a:pt x="163574" y="1031329"/>
                        <a:pt x="167028" y="1028678"/>
                      </a:cubicBezTo>
                      <a:lnTo>
                        <a:pt x="167028" y="1028678"/>
                      </a:lnTo>
                      <a:cubicBezTo>
                        <a:pt x="170483" y="1026026"/>
                        <a:pt x="175304" y="1026669"/>
                        <a:pt x="177955" y="1030043"/>
                      </a:cubicBezTo>
                      <a:lnTo>
                        <a:pt x="177955" y="1030043"/>
                      </a:lnTo>
                      <a:cubicBezTo>
                        <a:pt x="180606" y="1033498"/>
                        <a:pt x="179964" y="1038399"/>
                        <a:pt x="176589" y="1041050"/>
                      </a:cubicBezTo>
                      <a:lnTo>
                        <a:pt x="176589" y="1041050"/>
                      </a:lnTo>
                      <a:cubicBezTo>
                        <a:pt x="175143" y="1042175"/>
                        <a:pt x="173456" y="1042657"/>
                        <a:pt x="171849" y="1042657"/>
                      </a:cubicBezTo>
                      <a:lnTo>
                        <a:pt x="171849" y="1042657"/>
                      </a:lnTo>
                      <a:cubicBezTo>
                        <a:pt x="169519" y="1042657"/>
                        <a:pt x="167189" y="1041613"/>
                        <a:pt x="165663" y="1039604"/>
                      </a:cubicBezTo>
                      <a:close/>
                      <a:moveTo>
                        <a:pt x="1095629" y="1015341"/>
                      </a:moveTo>
                      <a:cubicBezTo>
                        <a:pt x="1092174" y="1012770"/>
                        <a:pt x="1091451" y="1007789"/>
                        <a:pt x="1094022" y="1004414"/>
                      </a:cubicBezTo>
                      <a:lnTo>
                        <a:pt x="1094022" y="1004414"/>
                      </a:lnTo>
                      <a:cubicBezTo>
                        <a:pt x="1096593" y="1000959"/>
                        <a:pt x="1101574" y="1000156"/>
                        <a:pt x="1104949" y="1002807"/>
                      </a:cubicBezTo>
                      <a:lnTo>
                        <a:pt x="1104949" y="1002807"/>
                      </a:lnTo>
                      <a:cubicBezTo>
                        <a:pt x="1108403" y="1005378"/>
                        <a:pt x="1109126" y="1010359"/>
                        <a:pt x="1106475" y="1013734"/>
                      </a:cubicBezTo>
                      <a:lnTo>
                        <a:pt x="1106475" y="1013734"/>
                      </a:lnTo>
                      <a:cubicBezTo>
                        <a:pt x="1104949" y="1015823"/>
                        <a:pt x="1102538" y="1016948"/>
                        <a:pt x="1100208" y="1016948"/>
                      </a:cubicBezTo>
                      <a:lnTo>
                        <a:pt x="1100208" y="1016948"/>
                      </a:lnTo>
                      <a:cubicBezTo>
                        <a:pt x="1098602" y="1016948"/>
                        <a:pt x="1096914" y="1016385"/>
                        <a:pt x="1095549" y="1015341"/>
                      </a:cubicBezTo>
                      <a:close/>
                      <a:moveTo>
                        <a:pt x="141720" y="1008512"/>
                      </a:moveTo>
                      <a:cubicBezTo>
                        <a:pt x="139150" y="1004977"/>
                        <a:pt x="139792" y="1000156"/>
                        <a:pt x="143327" y="997505"/>
                      </a:cubicBezTo>
                      <a:lnTo>
                        <a:pt x="143327" y="997505"/>
                      </a:lnTo>
                      <a:cubicBezTo>
                        <a:pt x="146782" y="994934"/>
                        <a:pt x="151603" y="995657"/>
                        <a:pt x="154254" y="999031"/>
                      </a:cubicBezTo>
                      <a:lnTo>
                        <a:pt x="154254" y="999031"/>
                      </a:lnTo>
                      <a:cubicBezTo>
                        <a:pt x="156825" y="1002486"/>
                        <a:pt x="156102" y="1007307"/>
                        <a:pt x="152647" y="1009958"/>
                      </a:cubicBezTo>
                      <a:lnTo>
                        <a:pt x="152647" y="1009958"/>
                      </a:lnTo>
                      <a:cubicBezTo>
                        <a:pt x="151201" y="1011002"/>
                        <a:pt x="149594" y="1011565"/>
                        <a:pt x="147987" y="1011565"/>
                      </a:cubicBezTo>
                      <a:lnTo>
                        <a:pt x="147987" y="1011565"/>
                      </a:lnTo>
                      <a:cubicBezTo>
                        <a:pt x="145657" y="1011565"/>
                        <a:pt x="143327" y="1010440"/>
                        <a:pt x="141720" y="1008512"/>
                      </a:cubicBezTo>
                      <a:close/>
                      <a:moveTo>
                        <a:pt x="1119089" y="983927"/>
                      </a:moveTo>
                      <a:cubicBezTo>
                        <a:pt x="1115634" y="981356"/>
                        <a:pt x="1114911" y="976375"/>
                        <a:pt x="1117562" y="973000"/>
                      </a:cubicBezTo>
                      <a:lnTo>
                        <a:pt x="1117562" y="973000"/>
                      </a:lnTo>
                      <a:cubicBezTo>
                        <a:pt x="1120133" y="969545"/>
                        <a:pt x="1125034" y="968822"/>
                        <a:pt x="1128489" y="971474"/>
                      </a:cubicBezTo>
                      <a:lnTo>
                        <a:pt x="1128489" y="971474"/>
                      </a:lnTo>
                      <a:cubicBezTo>
                        <a:pt x="1131944" y="974045"/>
                        <a:pt x="1132667" y="978946"/>
                        <a:pt x="1130096" y="982400"/>
                      </a:cubicBezTo>
                      <a:lnTo>
                        <a:pt x="1130096" y="982400"/>
                      </a:lnTo>
                      <a:cubicBezTo>
                        <a:pt x="1128489" y="984409"/>
                        <a:pt x="1126159" y="985534"/>
                        <a:pt x="1123829" y="985534"/>
                      </a:cubicBezTo>
                      <a:lnTo>
                        <a:pt x="1123829" y="985534"/>
                      </a:lnTo>
                      <a:cubicBezTo>
                        <a:pt x="1122222" y="985534"/>
                        <a:pt x="1120535" y="984971"/>
                        <a:pt x="1119169" y="983927"/>
                      </a:cubicBezTo>
                      <a:close/>
                      <a:moveTo>
                        <a:pt x="118260" y="976937"/>
                      </a:moveTo>
                      <a:cubicBezTo>
                        <a:pt x="115770" y="973482"/>
                        <a:pt x="116493" y="968581"/>
                        <a:pt x="119948" y="966010"/>
                      </a:cubicBezTo>
                      <a:lnTo>
                        <a:pt x="119948" y="966010"/>
                      </a:lnTo>
                      <a:cubicBezTo>
                        <a:pt x="123402" y="963520"/>
                        <a:pt x="128303" y="964243"/>
                        <a:pt x="130874" y="967697"/>
                      </a:cubicBezTo>
                      <a:lnTo>
                        <a:pt x="130874" y="967697"/>
                      </a:lnTo>
                      <a:cubicBezTo>
                        <a:pt x="133365" y="971152"/>
                        <a:pt x="132642" y="976053"/>
                        <a:pt x="129187" y="978624"/>
                      </a:cubicBezTo>
                      <a:lnTo>
                        <a:pt x="129187" y="978624"/>
                      </a:lnTo>
                      <a:cubicBezTo>
                        <a:pt x="127741" y="979749"/>
                        <a:pt x="126134" y="980231"/>
                        <a:pt x="124607" y="980231"/>
                      </a:cubicBezTo>
                      <a:lnTo>
                        <a:pt x="124607" y="980231"/>
                      </a:lnTo>
                      <a:cubicBezTo>
                        <a:pt x="122197" y="980231"/>
                        <a:pt x="119867" y="979106"/>
                        <a:pt x="118260" y="977017"/>
                      </a:cubicBezTo>
                      <a:close/>
                      <a:moveTo>
                        <a:pt x="1142549" y="952513"/>
                      </a:moveTo>
                      <a:cubicBezTo>
                        <a:pt x="1139094" y="949942"/>
                        <a:pt x="1138371" y="945041"/>
                        <a:pt x="1140942" y="941586"/>
                      </a:cubicBezTo>
                      <a:lnTo>
                        <a:pt x="1140942" y="941586"/>
                      </a:lnTo>
                      <a:cubicBezTo>
                        <a:pt x="1143513" y="938131"/>
                        <a:pt x="1148414" y="937408"/>
                        <a:pt x="1151869" y="939979"/>
                      </a:cubicBezTo>
                      <a:lnTo>
                        <a:pt x="1151869" y="939979"/>
                      </a:lnTo>
                      <a:cubicBezTo>
                        <a:pt x="1155323" y="942550"/>
                        <a:pt x="1156047" y="947451"/>
                        <a:pt x="1153395" y="950906"/>
                      </a:cubicBezTo>
                      <a:lnTo>
                        <a:pt x="1153395" y="950906"/>
                      </a:lnTo>
                      <a:cubicBezTo>
                        <a:pt x="1151869" y="952914"/>
                        <a:pt x="1149459" y="954039"/>
                        <a:pt x="1147129" y="954039"/>
                      </a:cubicBezTo>
                      <a:lnTo>
                        <a:pt x="1147129" y="954039"/>
                      </a:lnTo>
                      <a:cubicBezTo>
                        <a:pt x="1145522" y="954039"/>
                        <a:pt x="1143835" y="953557"/>
                        <a:pt x="1142469" y="952432"/>
                      </a:cubicBezTo>
                      <a:close/>
                      <a:moveTo>
                        <a:pt x="95282" y="945121"/>
                      </a:moveTo>
                      <a:cubicBezTo>
                        <a:pt x="92792" y="941506"/>
                        <a:pt x="93676" y="936685"/>
                        <a:pt x="97130" y="934195"/>
                      </a:cubicBezTo>
                      <a:lnTo>
                        <a:pt x="97130" y="934195"/>
                      </a:lnTo>
                      <a:cubicBezTo>
                        <a:pt x="100665" y="931704"/>
                        <a:pt x="105486" y="932427"/>
                        <a:pt x="107977" y="936042"/>
                      </a:cubicBezTo>
                      <a:lnTo>
                        <a:pt x="107977" y="936042"/>
                      </a:lnTo>
                      <a:cubicBezTo>
                        <a:pt x="110467" y="939497"/>
                        <a:pt x="109664" y="944398"/>
                        <a:pt x="106209" y="946969"/>
                      </a:cubicBezTo>
                      <a:lnTo>
                        <a:pt x="106209" y="946969"/>
                      </a:lnTo>
                      <a:cubicBezTo>
                        <a:pt x="104763" y="948014"/>
                        <a:pt x="103236" y="948415"/>
                        <a:pt x="101630" y="948415"/>
                      </a:cubicBezTo>
                      <a:lnTo>
                        <a:pt x="101630" y="948415"/>
                      </a:lnTo>
                      <a:cubicBezTo>
                        <a:pt x="99219" y="948415"/>
                        <a:pt x="96809" y="947210"/>
                        <a:pt x="95202" y="945121"/>
                      </a:cubicBezTo>
                      <a:close/>
                      <a:moveTo>
                        <a:pt x="1165929" y="921099"/>
                      </a:moveTo>
                      <a:cubicBezTo>
                        <a:pt x="1162474" y="918528"/>
                        <a:pt x="1161671" y="913547"/>
                        <a:pt x="1164402" y="910092"/>
                      </a:cubicBezTo>
                      <a:lnTo>
                        <a:pt x="1164402" y="910092"/>
                      </a:lnTo>
                      <a:cubicBezTo>
                        <a:pt x="1166973" y="906637"/>
                        <a:pt x="1171874" y="905914"/>
                        <a:pt x="1175248" y="908485"/>
                      </a:cubicBezTo>
                      <a:lnTo>
                        <a:pt x="1175248" y="908485"/>
                      </a:lnTo>
                      <a:cubicBezTo>
                        <a:pt x="1178784" y="911056"/>
                        <a:pt x="1179507" y="916037"/>
                        <a:pt x="1176855" y="919412"/>
                      </a:cubicBezTo>
                      <a:lnTo>
                        <a:pt x="1176855" y="919412"/>
                      </a:lnTo>
                      <a:cubicBezTo>
                        <a:pt x="1175248" y="921420"/>
                        <a:pt x="1172919" y="922545"/>
                        <a:pt x="1170589" y="922545"/>
                      </a:cubicBezTo>
                      <a:lnTo>
                        <a:pt x="1170589" y="922545"/>
                      </a:lnTo>
                      <a:cubicBezTo>
                        <a:pt x="1168982" y="922545"/>
                        <a:pt x="1167295" y="922063"/>
                        <a:pt x="1165929" y="921018"/>
                      </a:cubicBezTo>
                      <a:close/>
                      <a:moveTo>
                        <a:pt x="72706" y="912984"/>
                      </a:moveTo>
                      <a:cubicBezTo>
                        <a:pt x="70296" y="909369"/>
                        <a:pt x="71099" y="904548"/>
                        <a:pt x="74715" y="902058"/>
                      </a:cubicBezTo>
                      <a:lnTo>
                        <a:pt x="74715" y="902058"/>
                      </a:lnTo>
                      <a:cubicBezTo>
                        <a:pt x="78250" y="899567"/>
                        <a:pt x="83151" y="900451"/>
                        <a:pt x="85561" y="903986"/>
                      </a:cubicBezTo>
                      <a:lnTo>
                        <a:pt x="85561" y="903986"/>
                      </a:lnTo>
                      <a:cubicBezTo>
                        <a:pt x="87971" y="907601"/>
                        <a:pt x="87087" y="912422"/>
                        <a:pt x="83633" y="914913"/>
                      </a:cubicBezTo>
                      <a:lnTo>
                        <a:pt x="83633" y="914913"/>
                      </a:lnTo>
                      <a:cubicBezTo>
                        <a:pt x="82187" y="915877"/>
                        <a:pt x="80660" y="916359"/>
                        <a:pt x="79134" y="916359"/>
                      </a:cubicBezTo>
                      <a:lnTo>
                        <a:pt x="79134" y="916359"/>
                      </a:lnTo>
                      <a:cubicBezTo>
                        <a:pt x="76643" y="916359"/>
                        <a:pt x="74233" y="915154"/>
                        <a:pt x="72626" y="912984"/>
                      </a:cubicBezTo>
                      <a:close/>
                      <a:moveTo>
                        <a:pt x="1189389" y="889685"/>
                      </a:moveTo>
                      <a:cubicBezTo>
                        <a:pt x="1185934" y="887114"/>
                        <a:pt x="1185131" y="882213"/>
                        <a:pt x="1187782" y="878758"/>
                      </a:cubicBezTo>
                      <a:lnTo>
                        <a:pt x="1187782" y="878758"/>
                      </a:lnTo>
                      <a:cubicBezTo>
                        <a:pt x="1190353" y="875303"/>
                        <a:pt x="1195254" y="874580"/>
                        <a:pt x="1198628" y="877151"/>
                      </a:cubicBezTo>
                      <a:lnTo>
                        <a:pt x="1198628" y="877151"/>
                      </a:lnTo>
                      <a:cubicBezTo>
                        <a:pt x="1202163" y="879722"/>
                        <a:pt x="1202886" y="884704"/>
                        <a:pt x="1200235" y="888078"/>
                      </a:cubicBezTo>
                      <a:lnTo>
                        <a:pt x="1200235" y="888078"/>
                      </a:lnTo>
                      <a:cubicBezTo>
                        <a:pt x="1198708" y="890086"/>
                        <a:pt x="1196298" y="891211"/>
                        <a:pt x="1193968" y="891211"/>
                      </a:cubicBezTo>
                      <a:lnTo>
                        <a:pt x="1193968" y="891211"/>
                      </a:lnTo>
                      <a:cubicBezTo>
                        <a:pt x="1192361" y="891211"/>
                        <a:pt x="1190674" y="890729"/>
                        <a:pt x="1189308" y="889604"/>
                      </a:cubicBezTo>
                      <a:close/>
                      <a:moveTo>
                        <a:pt x="50612" y="880446"/>
                      </a:moveTo>
                      <a:cubicBezTo>
                        <a:pt x="48282" y="876830"/>
                        <a:pt x="49166" y="872009"/>
                        <a:pt x="52781" y="869599"/>
                      </a:cubicBezTo>
                      <a:lnTo>
                        <a:pt x="52781" y="869599"/>
                      </a:lnTo>
                      <a:cubicBezTo>
                        <a:pt x="56397" y="867189"/>
                        <a:pt x="61217" y="868153"/>
                        <a:pt x="63627" y="871768"/>
                      </a:cubicBezTo>
                      <a:lnTo>
                        <a:pt x="63627" y="871768"/>
                      </a:lnTo>
                      <a:cubicBezTo>
                        <a:pt x="65957" y="875384"/>
                        <a:pt x="65074" y="880204"/>
                        <a:pt x="61458" y="882615"/>
                      </a:cubicBezTo>
                      <a:lnTo>
                        <a:pt x="61458" y="882615"/>
                      </a:lnTo>
                      <a:cubicBezTo>
                        <a:pt x="60092" y="883579"/>
                        <a:pt x="58646" y="883981"/>
                        <a:pt x="57120" y="883981"/>
                      </a:cubicBezTo>
                      <a:lnTo>
                        <a:pt x="57120" y="883981"/>
                      </a:lnTo>
                      <a:cubicBezTo>
                        <a:pt x="54549" y="883981"/>
                        <a:pt x="52138" y="882776"/>
                        <a:pt x="50532" y="880526"/>
                      </a:cubicBezTo>
                      <a:close/>
                      <a:moveTo>
                        <a:pt x="1212768" y="858351"/>
                      </a:moveTo>
                      <a:cubicBezTo>
                        <a:pt x="1209233" y="855780"/>
                        <a:pt x="1208510" y="850799"/>
                        <a:pt x="1211081" y="847425"/>
                      </a:cubicBezTo>
                      <a:lnTo>
                        <a:pt x="1211081" y="847425"/>
                      </a:lnTo>
                      <a:cubicBezTo>
                        <a:pt x="1213652" y="843889"/>
                        <a:pt x="1218634" y="843166"/>
                        <a:pt x="1222008" y="845818"/>
                      </a:cubicBezTo>
                      <a:lnTo>
                        <a:pt x="1222008" y="845818"/>
                      </a:lnTo>
                      <a:cubicBezTo>
                        <a:pt x="1225543" y="848389"/>
                        <a:pt x="1226266" y="853370"/>
                        <a:pt x="1223615" y="856744"/>
                      </a:cubicBezTo>
                      <a:lnTo>
                        <a:pt x="1223615" y="856744"/>
                      </a:lnTo>
                      <a:cubicBezTo>
                        <a:pt x="1222008" y="858833"/>
                        <a:pt x="1219678" y="859878"/>
                        <a:pt x="1217268" y="859878"/>
                      </a:cubicBezTo>
                      <a:lnTo>
                        <a:pt x="1217268" y="859878"/>
                      </a:lnTo>
                      <a:cubicBezTo>
                        <a:pt x="1215661" y="859878"/>
                        <a:pt x="1214054" y="859396"/>
                        <a:pt x="1212688" y="858351"/>
                      </a:cubicBezTo>
                      <a:close/>
                      <a:moveTo>
                        <a:pt x="29000" y="847585"/>
                      </a:moveTo>
                      <a:cubicBezTo>
                        <a:pt x="26670" y="843970"/>
                        <a:pt x="27714" y="839149"/>
                        <a:pt x="31330" y="836739"/>
                      </a:cubicBezTo>
                      <a:lnTo>
                        <a:pt x="31330" y="836739"/>
                      </a:lnTo>
                      <a:cubicBezTo>
                        <a:pt x="34945" y="834329"/>
                        <a:pt x="39766" y="835373"/>
                        <a:pt x="42176" y="838989"/>
                      </a:cubicBezTo>
                      <a:lnTo>
                        <a:pt x="42176" y="838989"/>
                      </a:lnTo>
                      <a:cubicBezTo>
                        <a:pt x="44506" y="842604"/>
                        <a:pt x="43542" y="847425"/>
                        <a:pt x="39926" y="849835"/>
                      </a:cubicBezTo>
                      <a:lnTo>
                        <a:pt x="39926" y="849835"/>
                      </a:lnTo>
                      <a:cubicBezTo>
                        <a:pt x="38561" y="850719"/>
                        <a:pt x="37114" y="851120"/>
                        <a:pt x="35588" y="851120"/>
                      </a:cubicBezTo>
                      <a:lnTo>
                        <a:pt x="35588" y="851120"/>
                      </a:lnTo>
                      <a:cubicBezTo>
                        <a:pt x="33097" y="851120"/>
                        <a:pt x="30607" y="849835"/>
                        <a:pt x="29000" y="847585"/>
                      </a:cubicBezTo>
                      <a:close/>
                      <a:moveTo>
                        <a:pt x="1236148" y="826937"/>
                      </a:moveTo>
                      <a:cubicBezTo>
                        <a:pt x="1232613" y="824366"/>
                        <a:pt x="1231890" y="819385"/>
                        <a:pt x="1234541" y="816011"/>
                      </a:cubicBezTo>
                      <a:lnTo>
                        <a:pt x="1234541" y="816011"/>
                      </a:lnTo>
                      <a:cubicBezTo>
                        <a:pt x="1237112" y="812556"/>
                        <a:pt x="1242094" y="811752"/>
                        <a:pt x="1245468" y="814484"/>
                      </a:cubicBezTo>
                      <a:lnTo>
                        <a:pt x="1245468" y="814484"/>
                      </a:lnTo>
                      <a:cubicBezTo>
                        <a:pt x="1248923" y="817055"/>
                        <a:pt x="1249726" y="821956"/>
                        <a:pt x="1247075" y="825411"/>
                      </a:cubicBezTo>
                      <a:lnTo>
                        <a:pt x="1247075" y="825411"/>
                      </a:lnTo>
                      <a:cubicBezTo>
                        <a:pt x="1245548" y="827419"/>
                        <a:pt x="1243138" y="828544"/>
                        <a:pt x="1240808" y="828544"/>
                      </a:cubicBezTo>
                      <a:lnTo>
                        <a:pt x="1240808" y="828544"/>
                      </a:lnTo>
                      <a:cubicBezTo>
                        <a:pt x="1239201" y="828544"/>
                        <a:pt x="1237514" y="827982"/>
                        <a:pt x="1236148" y="826937"/>
                      </a:cubicBezTo>
                      <a:close/>
                      <a:moveTo>
                        <a:pt x="7870" y="814484"/>
                      </a:moveTo>
                      <a:lnTo>
                        <a:pt x="7870" y="814484"/>
                      </a:lnTo>
                      <a:cubicBezTo>
                        <a:pt x="5540" y="810788"/>
                        <a:pt x="6584" y="805968"/>
                        <a:pt x="10280" y="803638"/>
                      </a:cubicBezTo>
                      <a:lnTo>
                        <a:pt x="10280" y="803638"/>
                      </a:lnTo>
                      <a:cubicBezTo>
                        <a:pt x="13976" y="801388"/>
                        <a:pt x="18796" y="802433"/>
                        <a:pt x="21046" y="806129"/>
                      </a:cubicBezTo>
                      <a:lnTo>
                        <a:pt x="21046" y="806129"/>
                      </a:lnTo>
                      <a:cubicBezTo>
                        <a:pt x="23295" y="809744"/>
                        <a:pt x="22251" y="814564"/>
                        <a:pt x="18636" y="816975"/>
                      </a:cubicBezTo>
                      <a:lnTo>
                        <a:pt x="18636" y="816975"/>
                      </a:lnTo>
                      <a:cubicBezTo>
                        <a:pt x="17270" y="817778"/>
                        <a:pt x="15904" y="818180"/>
                        <a:pt x="14458" y="818180"/>
                      </a:cubicBezTo>
                      <a:lnTo>
                        <a:pt x="14458" y="818180"/>
                      </a:lnTo>
                      <a:cubicBezTo>
                        <a:pt x="11806" y="818180"/>
                        <a:pt x="9316" y="816814"/>
                        <a:pt x="7789" y="814484"/>
                      </a:cubicBezTo>
                      <a:close/>
                      <a:moveTo>
                        <a:pt x="1259448" y="795523"/>
                      </a:moveTo>
                      <a:cubicBezTo>
                        <a:pt x="1255993" y="792952"/>
                        <a:pt x="1255270" y="787971"/>
                        <a:pt x="1257841" y="784597"/>
                      </a:cubicBezTo>
                      <a:lnTo>
                        <a:pt x="1257841" y="784597"/>
                      </a:lnTo>
                      <a:cubicBezTo>
                        <a:pt x="1260412" y="781142"/>
                        <a:pt x="1265393" y="780419"/>
                        <a:pt x="1268767" y="782990"/>
                      </a:cubicBezTo>
                      <a:lnTo>
                        <a:pt x="1268767" y="782990"/>
                      </a:lnTo>
                      <a:cubicBezTo>
                        <a:pt x="1272222" y="785561"/>
                        <a:pt x="1273025" y="790462"/>
                        <a:pt x="1270374" y="793917"/>
                      </a:cubicBezTo>
                      <a:lnTo>
                        <a:pt x="1270374" y="793917"/>
                      </a:lnTo>
                      <a:cubicBezTo>
                        <a:pt x="1268767" y="795925"/>
                        <a:pt x="1266437" y="797050"/>
                        <a:pt x="1264027" y="797050"/>
                      </a:cubicBezTo>
                      <a:lnTo>
                        <a:pt x="1264027" y="797050"/>
                      </a:lnTo>
                      <a:cubicBezTo>
                        <a:pt x="1262420" y="797050"/>
                        <a:pt x="1260733" y="796487"/>
                        <a:pt x="1259367" y="795443"/>
                      </a:cubicBezTo>
                      <a:close/>
                      <a:moveTo>
                        <a:pt x="1121" y="784516"/>
                      </a:moveTo>
                      <a:cubicBezTo>
                        <a:pt x="-1048" y="780821"/>
                        <a:pt x="-4" y="776000"/>
                        <a:pt x="3692" y="773670"/>
                      </a:cubicBezTo>
                      <a:lnTo>
                        <a:pt x="3692" y="773670"/>
                      </a:lnTo>
                      <a:cubicBezTo>
                        <a:pt x="7468" y="771420"/>
                        <a:pt x="12208" y="772545"/>
                        <a:pt x="14538" y="776241"/>
                      </a:cubicBezTo>
                      <a:lnTo>
                        <a:pt x="14538" y="776241"/>
                      </a:lnTo>
                      <a:cubicBezTo>
                        <a:pt x="16788" y="780017"/>
                        <a:pt x="15663" y="784757"/>
                        <a:pt x="11967" y="787087"/>
                      </a:cubicBezTo>
                      <a:lnTo>
                        <a:pt x="11967" y="787087"/>
                      </a:lnTo>
                      <a:cubicBezTo>
                        <a:pt x="10682" y="787891"/>
                        <a:pt x="9316" y="788292"/>
                        <a:pt x="7870" y="788292"/>
                      </a:cubicBezTo>
                      <a:lnTo>
                        <a:pt x="7870" y="788292"/>
                      </a:lnTo>
                      <a:cubicBezTo>
                        <a:pt x="5218" y="788292"/>
                        <a:pt x="2647" y="786927"/>
                        <a:pt x="1121" y="784516"/>
                      </a:cubicBezTo>
                      <a:close/>
                      <a:moveTo>
                        <a:pt x="34543" y="764109"/>
                      </a:moveTo>
                      <a:cubicBezTo>
                        <a:pt x="32294" y="760414"/>
                        <a:pt x="33419" y="755593"/>
                        <a:pt x="37114" y="753343"/>
                      </a:cubicBezTo>
                      <a:lnTo>
                        <a:pt x="37114" y="753343"/>
                      </a:lnTo>
                      <a:cubicBezTo>
                        <a:pt x="40810" y="751094"/>
                        <a:pt x="45631" y="752219"/>
                        <a:pt x="47880" y="755914"/>
                      </a:cubicBezTo>
                      <a:lnTo>
                        <a:pt x="47880" y="755914"/>
                      </a:lnTo>
                      <a:cubicBezTo>
                        <a:pt x="50050" y="759610"/>
                        <a:pt x="49005" y="764431"/>
                        <a:pt x="45229" y="766680"/>
                      </a:cubicBezTo>
                      <a:lnTo>
                        <a:pt x="45229" y="766680"/>
                      </a:lnTo>
                      <a:cubicBezTo>
                        <a:pt x="43943" y="767484"/>
                        <a:pt x="42578" y="767885"/>
                        <a:pt x="41131" y="767885"/>
                      </a:cubicBezTo>
                      <a:lnTo>
                        <a:pt x="41131" y="767885"/>
                      </a:lnTo>
                      <a:cubicBezTo>
                        <a:pt x="38561" y="767885"/>
                        <a:pt x="35990" y="766520"/>
                        <a:pt x="34463" y="764109"/>
                      </a:cubicBezTo>
                      <a:close/>
                      <a:moveTo>
                        <a:pt x="1282827" y="764190"/>
                      </a:moveTo>
                      <a:cubicBezTo>
                        <a:pt x="1279373" y="761619"/>
                        <a:pt x="1278650" y="756718"/>
                        <a:pt x="1281220" y="753263"/>
                      </a:cubicBezTo>
                      <a:lnTo>
                        <a:pt x="1281220" y="753263"/>
                      </a:lnTo>
                      <a:cubicBezTo>
                        <a:pt x="1283791" y="749808"/>
                        <a:pt x="1288773" y="749085"/>
                        <a:pt x="1292147" y="751656"/>
                      </a:cubicBezTo>
                      <a:lnTo>
                        <a:pt x="1292147" y="751656"/>
                      </a:lnTo>
                      <a:cubicBezTo>
                        <a:pt x="1295602" y="754227"/>
                        <a:pt x="1296325" y="759128"/>
                        <a:pt x="1293754" y="762583"/>
                      </a:cubicBezTo>
                      <a:lnTo>
                        <a:pt x="1293754" y="762583"/>
                      </a:lnTo>
                      <a:cubicBezTo>
                        <a:pt x="1292227" y="764591"/>
                        <a:pt x="1289897" y="765716"/>
                        <a:pt x="1287487" y="765716"/>
                      </a:cubicBezTo>
                      <a:lnTo>
                        <a:pt x="1287487" y="765716"/>
                      </a:lnTo>
                      <a:cubicBezTo>
                        <a:pt x="1285961" y="765716"/>
                        <a:pt x="1284193" y="765154"/>
                        <a:pt x="1282827" y="764190"/>
                      </a:cubicBezTo>
                      <a:close/>
                      <a:moveTo>
                        <a:pt x="67886" y="743702"/>
                      </a:moveTo>
                      <a:cubicBezTo>
                        <a:pt x="65716" y="740006"/>
                        <a:pt x="66761" y="735186"/>
                        <a:pt x="70537" y="732936"/>
                      </a:cubicBezTo>
                      <a:lnTo>
                        <a:pt x="70537" y="732936"/>
                      </a:lnTo>
                      <a:cubicBezTo>
                        <a:pt x="74233" y="730687"/>
                        <a:pt x="78973" y="731812"/>
                        <a:pt x="81303" y="735507"/>
                      </a:cubicBezTo>
                      <a:lnTo>
                        <a:pt x="81303" y="735507"/>
                      </a:lnTo>
                      <a:cubicBezTo>
                        <a:pt x="83552" y="739283"/>
                        <a:pt x="82428" y="744024"/>
                        <a:pt x="78732" y="746273"/>
                      </a:cubicBezTo>
                      <a:lnTo>
                        <a:pt x="78732" y="746273"/>
                      </a:lnTo>
                      <a:cubicBezTo>
                        <a:pt x="77446" y="747077"/>
                        <a:pt x="76081" y="747478"/>
                        <a:pt x="74634" y="747478"/>
                      </a:cubicBezTo>
                      <a:lnTo>
                        <a:pt x="74634" y="747478"/>
                      </a:lnTo>
                      <a:cubicBezTo>
                        <a:pt x="71983" y="747478"/>
                        <a:pt x="69412" y="746113"/>
                        <a:pt x="67886" y="743702"/>
                      </a:cubicBezTo>
                      <a:close/>
                      <a:moveTo>
                        <a:pt x="1306207" y="732776"/>
                      </a:moveTo>
                      <a:cubicBezTo>
                        <a:pt x="1302752" y="730205"/>
                        <a:pt x="1302029" y="725304"/>
                        <a:pt x="1304680" y="721849"/>
                      </a:cubicBezTo>
                      <a:lnTo>
                        <a:pt x="1304680" y="721849"/>
                      </a:lnTo>
                      <a:cubicBezTo>
                        <a:pt x="1307251" y="718394"/>
                        <a:pt x="1312233" y="717671"/>
                        <a:pt x="1315607" y="720242"/>
                      </a:cubicBezTo>
                      <a:lnTo>
                        <a:pt x="1315607" y="720242"/>
                      </a:lnTo>
                      <a:cubicBezTo>
                        <a:pt x="1319062" y="722813"/>
                        <a:pt x="1319785" y="727794"/>
                        <a:pt x="1317134" y="731169"/>
                      </a:cubicBezTo>
                      <a:lnTo>
                        <a:pt x="1317134" y="731169"/>
                      </a:lnTo>
                      <a:cubicBezTo>
                        <a:pt x="1315607" y="733177"/>
                        <a:pt x="1313277" y="734302"/>
                        <a:pt x="1310867" y="734302"/>
                      </a:cubicBezTo>
                      <a:lnTo>
                        <a:pt x="1310867" y="734302"/>
                      </a:lnTo>
                      <a:cubicBezTo>
                        <a:pt x="1309260" y="734302"/>
                        <a:pt x="1307573" y="733820"/>
                        <a:pt x="1306207" y="732695"/>
                      </a:cubicBezTo>
                      <a:close/>
                      <a:moveTo>
                        <a:pt x="101308" y="723215"/>
                      </a:moveTo>
                      <a:cubicBezTo>
                        <a:pt x="99059" y="719519"/>
                        <a:pt x="100183" y="714699"/>
                        <a:pt x="103879" y="712369"/>
                      </a:cubicBezTo>
                      <a:lnTo>
                        <a:pt x="103879" y="712369"/>
                      </a:lnTo>
                      <a:cubicBezTo>
                        <a:pt x="107575" y="710199"/>
                        <a:pt x="112395" y="711244"/>
                        <a:pt x="114565" y="714940"/>
                      </a:cubicBezTo>
                      <a:lnTo>
                        <a:pt x="114565" y="714940"/>
                      </a:lnTo>
                      <a:cubicBezTo>
                        <a:pt x="116814" y="718635"/>
                        <a:pt x="115770" y="723456"/>
                        <a:pt x="111994" y="725786"/>
                      </a:cubicBezTo>
                      <a:lnTo>
                        <a:pt x="111994" y="725786"/>
                      </a:lnTo>
                      <a:cubicBezTo>
                        <a:pt x="110708" y="726589"/>
                        <a:pt x="109342" y="726991"/>
                        <a:pt x="107896" y="726991"/>
                      </a:cubicBezTo>
                      <a:lnTo>
                        <a:pt x="107896" y="726991"/>
                      </a:lnTo>
                      <a:cubicBezTo>
                        <a:pt x="105325" y="726991"/>
                        <a:pt x="102754" y="725625"/>
                        <a:pt x="101228" y="723215"/>
                      </a:cubicBezTo>
                      <a:close/>
                      <a:moveTo>
                        <a:pt x="134650" y="702808"/>
                      </a:moveTo>
                      <a:cubicBezTo>
                        <a:pt x="132481" y="699112"/>
                        <a:pt x="133526" y="694292"/>
                        <a:pt x="137221" y="692042"/>
                      </a:cubicBezTo>
                      <a:lnTo>
                        <a:pt x="137221" y="692042"/>
                      </a:lnTo>
                      <a:cubicBezTo>
                        <a:pt x="140997" y="689792"/>
                        <a:pt x="145738" y="690917"/>
                        <a:pt x="148068" y="694613"/>
                      </a:cubicBezTo>
                      <a:lnTo>
                        <a:pt x="148068" y="694613"/>
                      </a:lnTo>
                      <a:cubicBezTo>
                        <a:pt x="150317" y="698309"/>
                        <a:pt x="149192" y="703129"/>
                        <a:pt x="145497" y="705379"/>
                      </a:cubicBezTo>
                      <a:lnTo>
                        <a:pt x="145497" y="705379"/>
                      </a:lnTo>
                      <a:cubicBezTo>
                        <a:pt x="144211" y="706182"/>
                        <a:pt x="142845" y="706584"/>
                        <a:pt x="141399" y="706584"/>
                      </a:cubicBezTo>
                      <a:lnTo>
                        <a:pt x="141399" y="706584"/>
                      </a:lnTo>
                      <a:cubicBezTo>
                        <a:pt x="138748" y="706584"/>
                        <a:pt x="136177" y="705218"/>
                        <a:pt x="134650" y="702808"/>
                      </a:cubicBezTo>
                      <a:close/>
                      <a:moveTo>
                        <a:pt x="1329587" y="701442"/>
                      </a:moveTo>
                      <a:cubicBezTo>
                        <a:pt x="1326132" y="698791"/>
                        <a:pt x="1325409" y="693890"/>
                        <a:pt x="1327980" y="690515"/>
                      </a:cubicBezTo>
                      <a:lnTo>
                        <a:pt x="1327980" y="690515"/>
                      </a:lnTo>
                      <a:cubicBezTo>
                        <a:pt x="1330551" y="686980"/>
                        <a:pt x="1335532" y="686257"/>
                        <a:pt x="1338907" y="688909"/>
                      </a:cubicBezTo>
                      <a:lnTo>
                        <a:pt x="1338907" y="688909"/>
                      </a:lnTo>
                      <a:cubicBezTo>
                        <a:pt x="1342361" y="691480"/>
                        <a:pt x="1343084" y="696461"/>
                        <a:pt x="1340513" y="699835"/>
                      </a:cubicBezTo>
                      <a:lnTo>
                        <a:pt x="1340513" y="699835"/>
                      </a:lnTo>
                      <a:cubicBezTo>
                        <a:pt x="1338987" y="701924"/>
                        <a:pt x="1336657" y="702969"/>
                        <a:pt x="1334247" y="702969"/>
                      </a:cubicBezTo>
                      <a:lnTo>
                        <a:pt x="1334247" y="702969"/>
                      </a:lnTo>
                      <a:cubicBezTo>
                        <a:pt x="1332640" y="702969"/>
                        <a:pt x="1330953" y="702487"/>
                        <a:pt x="1329587" y="701442"/>
                      </a:cubicBezTo>
                      <a:close/>
                      <a:moveTo>
                        <a:pt x="168073" y="682321"/>
                      </a:moveTo>
                      <a:cubicBezTo>
                        <a:pt x="165823" y="678625"/>
                        <a:pt x="166948" y="673804"/>
                        <a:pt x="170644" y="671555"/>
                      </a:cubicBezTo>
                      <a:lnTo>
                        <a:pt x="170644" y="671555"/>
                      </a:lnTo>
                      <a:cubicBezTo>
                        <a:pt x="174340" y="669305"/>
                        <a:pt x="179160" y="670430"/>
                        <a:pt x="181410" y="674126"/>
                      </a:cubicBezTo>
                      <a:lnTo>
                        <a:pt x="181410" y="674126"/>
                      </a:lnTo>
                      <a:cubicBezTo>
                        <a:pt x="183659" y="677902"/>
                        <a:pt x="182535" y="682642"/>
                        <a:pt x="178839" y="684892"/>
                      </a:cubicBezTo>
                      <a:lnTo>
                        <a:pt x="178839" y="684892"/>
                      </a:lnTo>
                      <a:cubicBezTo>
                        <a:pt x="177553" y="685695"/>
                        <a:pt x="176187" y="686097"/>
                        <a:pt x="174741" y="686097"/>
                      </a:cubicBezTo>
                      <a:lnTo>
                        <a:pt x="174741" y="686097"/>
                      </a:lnTo>
                      <a:cubicBezTo>
                        <a:pt x="172170" y="686097"/>
                        <a:pt x="169599" y="684731"/>
                        <a:pt x="168073" y="682321"/>
                      </a:cubicBezTo>
                      <a:close/>
                      <a:moveTo>
                        <a:pt x="1353047" y="670028"/>
                      </a:moveTo>
                      <a:cubicBezTo>
                        <a:pt x="1349592" y="667457"/>
                        <a:pt x="1348869" y="662476"/>
                        <a:pt x="1351520" y="659101"/>
                      </a:cubicBezTo>
                      <a:lnTo>
                        <a:pt x="1351520" y="659101"/>
                      </a:lnTo>
                      <a:cubicBezTo>
                        <a:pt x="1354091" y="655567"/>
                        <a:pt x="1358992" y="654843"/>
                        <a:pt x="1362447" y="657414"/>
                      </a:cubicBezTo>
                      <a:lnTo>
                        <a:pt x="1362447" y="657414"/>
                      </a:lnTo>
                      <a:cubicBezTo>
                        <a:pt x="1365902" y="659985"/>
                        <a:pt x="1366625" y="664966"/>
                        <a:pt x="1363973" y="668341"/>
                      </a:cubicBezTo>
                      <a:lnTo>
                        <a:pt x="1363973" y="668341"/>
                      </a:lnTo>
                      <a:cubicBezTo>
                        <a:pt x="1362447" y="670430"/>
                        <a:pt x="1360037" y="671474"/>
                        <a:pt x="1357707" y="671474"/>
                      </a:cubicBezTo>
                      <a:lnTo>
                        <a:pt x="1357707" y="671474"/>
                      </a:lnTo>
                      <a:cubicBezTo>
                        <a:pt x="1356100" y="671474"/>
                        <a:pt x="1354413" y="670992"/>
                        <a:pt x="1353047" y="669948"/>
                      </a:cubicBezTo>
                      <a:close/>
                      <a:moveTo>
                        <a:pt x="201495" y="661913"/>
                      </a:moveTo>
                      <a:cubicBezTo>
                        <a:pt x="199246" y="658218"/>
                        <a:pt x="200371" y="653397"/>
                        <a:pt x="204066" y="651067"/>
                      </a:cubicBezTo>
                      <a:lnTo>
                        <a:pt x="204066" y="651067"/>
                      </a:lnTo>
                      <a:cubicBezTo>
                        <a:pt x="207842" y="648818"/>
                        <a:pt x="212583" y="649942"/>
                        <a:pt x="214832" y="653638"/>
                      </a:cubicBezTo>
                      <a:lnTo>
                        <a:pt x="214832" y="653638"/>
                      </a:lnTo>
                      <a:cubicBezTo>
                        <a:pt x="217082" y="657334"/>
                        <a:pt x="215957" y="662154"/>
                        <a:pt x="212261" y="664484"/>
                      </a:cubicBezTo>
                      <a:lnTo>
                        <a:pt x="212261" y="664484"/>
                      </a:lnTo>
                      <a:cubicBezTo>
                        <a:pt x="210976" y="665288"/>
                        <a:pt x="209610" y="665690"/>
                        <a:pt x="208164" y="665690"/>
                      </a:cubicBezTo>
                      <a:lnTo>
                        <a:pt x="208164" y="665690"/>
                      </a:lnTo>
                      <a:cubicBezTo>
                        <a:pt x="205513" y="665690"/>
                        <a:pt x="202942" y="664324"/>
                        <a:pt x="201415" y="661913"/>
                      </a:cubicBezTo>
                      <a:close/>
                      <a:moveTo>
                        <a:pt x="234918" y="641507"/>
                      </a:moveTo>
                      <a:cubicBezTo>
                        <a:pt x="232668" y="637811"/>
                        <a:pt x="233793" y="632990"/>
                        <a:pt x="237489" y="630660"/>
                      </a:cubicBezTo>
                      <a:lnTo>
                        <a:pt x="237489" y="630660"/>
                      </a:lnTo>
                      <a:cubicBezTo>
                        <a:pt x="241185" y="628411"/>
                        <a:pt x="246005" y="629535"/>
                        <a:pt x="248175" y="633311"/>
                      </a:cubicBezTo>
                      <a:lnTo>
                        <a:pt x="248175" y="633311"/>
                      </a:lnTo>
                      <a:cubicBezTo>
                        <a:pt x="250424" y="637007"/>
                        <a:pt x="249299" y="641748"/>
                        <a:pt x="245604" y="643997"/>
                      </a:cubicBezTo>
                      <a:lnTo>
                        <a:pt x="245604" y="643997"/>
                      </a:lnTo>
                      <a:cubicBezTo>
                        <a:pt x="244318" y="644800"/>
                        <a:pt x="242952" y="645202"/>
                        <a:pt x="241506" y="645202"/>
                      </a:cubicBezTo>
                      <a:lnTo>
                        <a:pt x="241506" y="645202"/>
                      </a:lnTo>
                      <a:cubicBezTo>
                        <a:pt x="238935" y="645202"/>
                        <a:pt x="236364" y="643836"/>
                        <a:pt x="234838" y="641426"/>
                      </a:cubicBezTo>
                      <a:close/>
                      <a:moveTo>
                        <a:pt x="1376507" y="638695"/>
                      </a:moveTo>
                      <a:cubicBezTo>
                        <a:pt x="1373052" y="636124"/>
                        <a:pt x="1372329" y="631142"/>
                        <a:pt x="1374900" y="627768"/>
                      </a:cubicBezTo>
                      <a:lnTo>
                        <a:pt x="1374900" y="627768"/>
                      </a:lnTo>
                      <a:cubicBezTo>
                        <a:pt x="1377471" y="624313"/>
                        <a:pt x="1382372" y="623590"/>
                        <a:pt x="1385827" y="626161"/>
                      </a:cubicBezTo>
                      <a:lnTo>
                        <a:pt x="1385827" y="626161"/>
                      </a:lnTo>
                      <a:cubicBezTo>
                        <a:pt x="1389281" y="628732"/>
                        <a:pt x="1390004" y="633633"/>
                        <a:pt x="1387433" y="637088"/>
                      </a:cubicBezTo>
                      <a:lnTo>
                        <a:pt x="1387433" y="637088"/>
                      </a:lnTo>
                      <a:cubicBezTo>
                        <a:pt x="1385827" y="639096"/>
                        <a:pt x="1383497" y="640221"/>
                        <a:pt x="1381167" y="640221"/>
                      </a:cubicBezTo>
                      <a:lnTo>
                        <a:pt x="1381167" y="640221"/>
                      </a:lnTo>
                      <a:cubicBezTo>
                        <a:pt x="1379560" y="640221"/>
                        <a:pt x="1377873" y="639659"/>
                        <a:pt x="1376507" y="638614"/>
                      </a:cubicBezTo>
                      <a:close/>
                      <a:moveTo>
                        <a:pt x="268341" y="621099"/>
                      </a:moveTo>
                      <a:cubicBezTo>
                        <a:pt x="266091" y="617404"/>
                        <a:pt x="267216" y="612583"/>
                        <a:pt x="270911" y="610334"/>
                      </a:cubicBezTo>
                      <a:lnTo>
                        <a:pt x="270911" y="610334"/>
                      </a:lnTo>
                      <a:cubicBezTo>
                        <a:pt x="274607" y="608164"/>
                        <a:pt x="279428" y="609209"/>
                        <a:pt x="281677" y="612904"/>
                      </a:cubicBezTo>
                      <a:lnTo>
                        <a:pt x="281677" y="612904"/>
                      </a:lnTo>
                      <a:cubicBezTo>
                        <a:pt x="283927" y="616600"/>
                        <a:pt x="282802" y="621421"/>
                        <a:pt x="279106" y="623751"/>
                      </a:cubicBezTo>
                      <a:lnTo>
                        <a:pt x="279106" y="623751"/>
                      </a:lnTo>
                      <a:cubicBezTo>
                        <a:pt x="277821" y="624554"/>
                        <a:pt x="276455" y="624956"/>
                        <a:pt x="275009" y="624956"/>
                      </a:cubicBezTo>
                      <a:lnTo>
                        <a:pt x="275009" y="624956"/>
                      </a:lnTo>
                      <a:cubicBezTo>
                        <a:pt x="272358" y="624956"/>
                        <a:pt x="269787" y="623590"/>
                        <a:pt x="268260" y="621180"/>
                      </a:cubicBezTo>
                      <a:close/>
                      <a:moveTo>
                        <a:pt x="1399967" y="607281"/>
                      </a:moveTo>
                      <a:cubicBezTo>
                        <a:pt x="1396512" y="604710"/>
                        <a:pt x="1395789" y="599728"/>
                        <a:pt x="1398440" y="596354"/>
                      </a:cubicBezTo>
                      <a:lnTo>
                        <a:pt x="1398440" y="596354"/>
                      </a:lnTo>
                      <a:cubicBezTo>
                        <a:pt x="1401011" y="592899"/>
                        <a:pt x="1405912" y="592176"/>
                        <a:pt x="1409367" y="594747"/>
                      </a:cubicBezTo>
                      <a:lnTo>
                        <a:pt x="1409367" y="594747"/>
                      </a:lnTo>
                      <a:cubicBezTo>
                        <a:pt x="1412822" y="597318"/>
                        <a:pt x="1413545" y="602219"/>
                        <a:pt x="1410893" y="605674"/>
                      </a:cubicBezTo>
                      <a:lnTo>
                        <a:pt x="1410893" y="605674"/>
                      </a:lnTo>
                      <a:cubicBezTo>
                        <a:pt x="1409367" y="607682"/>
                        <a:pt x="1406957" y="608807"/>
                        <a:pt x="1404627" y="608807"/>
                      </a:cubicBezTo>
                      <a:lnTo>
                        <a:pt x="1404627" y="608807"/>
                      </a:lnTo>
                      <a:cubicBezTo>
                        <a:pt x="1403020" y="608807"/>
                        <a:pt x="1401333" y="608245"/>
                        <a:pt x="1399967" y="607281"/>
                      </a:cubicBezTo>
                      <a:close/>
                      <a:moveTo>
                        <a:pt x="301763" y="600612"/>
                      </a:moveTo>
                      <a:cubicBezTo>
                        <a:pt x="299513" y="596916"/>
                        <a:pt x="300638" y="592096"/>
                        <a:pt x="304334" y="589846"/>
                      </a:cubicBezTo>
                      <a:lnTo>
                        <a:pt x="304334" y="589846"/>
                      </a:lnTo>
                      <a:cubicBezTo>
                        <a:pt x="308030" y="587677"/>
                        <a:pt x="312770" y="588721"/>
                        <a:pt x="315100" y="592498"/>
                      </a:cubicBezTo>
                      <a:lnTo>
                        <a:pt x="315100" y="592498"/>
                      </a:lnTo>
                      <a:cubicBezTo>
                        <a:pt x="317350" y="596113"/>
                        <a:pt x="316225" y="600933"/>
                        <a:pt x="312529" y="603263"/>
                      </a:cubicBezTo>
                      <a:lnTo>
                        <a:pt x="312529" y="603263"/>
                      </a:lnTo>
                      <a:cubicBezTo>
                        <a:pt x="311244" y="604067"/>
                        <a:pt x="309878" y="604468"/>
                        <a:pt x="308432" y="604468"/>
                      </a:cubicBezTo>
                      <a:lnTo>
                        <a:pt x="308432" y="604468"/>
                      </a:lnTo>
                      <a:cubicBezTo>
                        <a:pt x="305780" y="604468"/>
                        <a:pt x="303290" y="603103"/>
                        <a:pt x="301763" y="600692"/>
                      </a:cubicBezTo>
                      <a:close/>
                      <a:moveTo>
                        <a:pt x="335105" y="580205"/>
                      </a:moveTo>
                      <a:cubicBezTo>
                        <a:pt x="332856" y="576509"/>
                        <a:pt x="333980" y="571689"/>
                        <a:pt x="337676" y="569359"/>
                      </a:cubicBezTo>
                      <a:lnTo>
                        <a:pt x="337676" y="569359"/>
                      </a:lnTo>
                      <a:cubicBezTo>
                        <a:pt x="341452" y="567190"/>
                        <a:pt x="346193" y="568234"/>
                        <a:pt x="348523" y="571930"/>
                      </a:cubicBezTo>
                      <a:lnTo>
                        <a:pt x="348523" y="571930"/>
                      </a:lnTo>
                      <a:cubicBezTo>
                        <a:pt x="350772" y="575706"/>
                        <a:pt x="349647" y="580446"/>
                        <a:pt x="345952" y="582776"/>
                      </a:cubicBezTo>
                      <a:lnTo>
                        <a:pt x="345952" y="582776"/>
                      </a:lnTo>
                      <a:cubicBezTo>
                        <a:pt x="344586" y="583579"/>
                        <a:pt x="343300" y="583981"/>
                        <a:pt x="341854" y="583981"/>
                      </a:cubicBezTo>
                      <a:lnTo>
                        <a:pt x="341854" y="583981"/>
                      </a:lnTo>
                      <a:cubicBezTo>
                        <a:pt x="339203" y="583981"/>
                        <a:pt x="336632" y="582615"/>
                        <a:pt x="335105" y="580205"/>
                      </a:cubicBezTo>
                      <a:close/>
                      <a:moveTo>
                        <a:pt x="1423347" y="575867"/>
                      </a:moveTo>
                      <a:cubicBezTo>
                        <a:pt x="1419892" y="573296"/>
                        <a:pt x="1419088" y="568395"/>
                        <a:pt x="1421740" y="564940"/>
                      </a:cubicBezTo>
                      <a:lnTo>
                        <a:pt x="1421740" y="564940"/>
                      </a:lnTo>
                      <a:cubicBezTo>
                        <a:pt x="1424311" y="561485"/>
                        <a:pt x="1429212" y="560762"/>
                        <a:pt x="1432666" y="563333"/>
                      </a:cubicBezTo>
                      <a:lnTo>
                        <a:pt x="1432666" y="563333"/>
                      </a:lnTo>
                      <a:cubicBezTo>
                        <a:pt x="1436121" y="565904"/>
                        <a:pt x="1436844" y="570885"/>
                        <a:pt x="1434273" y="574260"/>
                      </a:cubicBezTo>
                      <a:lnTo>
                        <a:pt x="1434273" y="574260"/>
                      </a:lnTo>
                      <a:cubicBezTo>
                        <a:pt x="1432666" y="576268"/>
                        <a:pt x="1430336" y="577393"/>
                        <a:pt x="1428006" y="577393"/>
                      </a:cubicBezTo>
                      <a:lnTo>
                        <a:pt x="1428006" y="577393"/>
                      </a:lnTo>
                      <a:cubicBezTo>
                        <a:pt x="1426319" y="577393"/>
                        <a:pt x="1424712" y="576911"/>
                        <a:pt x="1423347" y="575786"/>
                      </a:cubicBezTo>
                      <a:close/>
                      <a:moveTo>
                        <a:pt x="368528" y="559718"/>
                      </a:moveTo>
                      <a:cubicBezTo>
                        <a:pt x="366278" y="556022"/>
                        <a:pt x="367403" y="551201"/>
                        <a:pt x="371099" y="548952"/>
                      </a:cubicBezTo>
                      <a:lnTo>
                        <a:pt x="371099" y="548952"/>
                      </a:lnTo>
                      <a:cubicBezTo>
                        <a:pt x="374795" y="546783"/>
                        <a:pt x="379615" y="547827"/>
                        <a:pt x="381865" y="551523"/>
                      </a:cubicBezTo>
                      <a:lnTo>
                        <a:pt x="381865" y="551523"/>
                      </a:lnTo>
                      <a:cubicBezTo>
                        <a:pt x="384114" y="555299"/>
                        <a:pt x="382990" y="560039"/>
                        <a:pt x="379294" y="562289"/>
                      </a:cubicBezTo>
                      <a:lnTo>
                        <a:pt x="379294" y="562289"/>
                      </a:lnTo>
                      <a:cubicBezTo>
                        <a:pt x="378008" y="563092"/>
                        <a:pt x="376642" y="563494"/>
                        <a:pt x="375196" y="563494"/>
                      </a:cubicBezTo>
                      <a:lnTo>
                        <a:pt x="375196" y="563494"/>
                      </a:lnTo>
                      <a:cubicBezTo>
                        <a:pt x="372625" y="563494"/>
                        <a:pt x="370054" y="562128"/>
                        <a:pt x="368528" y="559718"/>
                      </a:cubicBezTo>
                      <a:close/>
                      <a:moveTo>
                        <a:pt x="1446726" y="544533"/>
                      </a:moveTo>
                      <a:cubicBezTo>
                        <a:pt x="1443272" y="541882"/>
                        <a:pt x="1442468" y="536981"/>
                        <a:pt x="1445120" y="533526"/>
                      </a:cubicBezTo>
                      <a:lnTo>
                        <a:pt x="1445120" y="533526"/>
                      </a:lnTo>
                      <a:cubicBezTo>
                        <a:pt x="1447771" y="530071"/>
                        <a:pt x="1452672" y="529348"/>
                        <a:pt x="1456126" y="531919"/>
                      </a:cubicBezTo>
                      <a:lnTo>
                        <a:pt x="1456126" y="531919"/>
                      </a:lnTo>
                      <a:cubicBezTo>
                        <a:pt x="1459581" y="534490"/>
                        <a:pt x="1460304" y="539471"/>
                        <a:pt x="1457653" y="542846"/>
                      </a:cubicBezTo>
                      <a:lnTo>
                        <a:pt x="1457653" y="542846"/>
                      </a:lnTo>
                      <a:cubicBezTo>
                        <a:pt x="1456126" y="544854"/>
                        <a:pt x="1453716" y="545979"/>
                        <a:pt x="1451306" y="545979"/>
                      </a:cubicBezTo>
                      <a:lnTo>
                        <a:pt x="1451306" y="545979"/>
                      </a:lnTo>
                      <a:cubicBezTo>
                        <a:pt x="1449699" y="545979"/>
                        <a:pt x="1448092" y="545497"/>
                        <a:pt x="1446646" y="544453"/>
                      </a:cubicBezTo>
                      <a:close/>
                      <a:moveTo>
                        <a:pt x="401870" y="539311"/>
                      </a:moveTo>
                      <a:cubicBezTo>
                        <a:pt x="399620" y="535615"/>
                        <a:pt x="400745" y="530794"/>
                        <a:pt x="404441" y="528545"/>
                      </a:cubicBezTo>
                      <a:lnTo>
                        <a:pt x="404441" y="528545"/>
                      </a:lnTo>
                      <a:cubicBezTo>
                        <a:pt x="408137" y="526295"/>
                        <a:pt x="412957" y="527420"/>
                        <a:pt x="415207" y="531116"/>
                      </a:cubicBezTo>
                      <a:lnTo>
                        <a:pt x="415207" y="531116"/>
                      </a:lnTo>
                      <a:cubicBezTo>
                        <a:pt x="417457" y="534892"/>
                        <a:pt x="416332" y="539632"/>
                        <a:pt x="412636" y="541962"/>
                      </a:cubicBezTo>
                      <a:lnTo>
                        <a:pt x="412636" y="541962"/>
                      </a:lnTo>
                      <a:cubicBezTo>
                        <a:pt x="411270" y="542765"/>
                        <a:pt x="409904" y="543167"/>
                        <a:pt x="408538" y="543167"/>
                      </a:cubicBezTo>
                      <a:lnTo>
                        <a:pt x="408538" y="543167"/>
                      </a:lnTo>
                      <a:cubicBezTo>
                        <a:pt x="405887" y="543167"/>
                        <a:pt x="403316" y="541801"/>
                        <a:pt x="401790" y="539391"/>
                      </a:cubicBezTo>
                      <a:close/>
                      <a:moveTo>
                        <a:pt x="435293" y="518904"/>
                      </a:moveTo>
                      <a:cubicBezTo>
                        <a:pt x="433043" y="515208"/>
                        <a:pt x="434168" y="510387"/>
                        <a:pt x="437863" y="508057"/>
                      </a:cubicBezTo>
                      <a:lnTo>
                        <a:pt x="437863" y="508057"/>
                      </a:lnTo>
                      <a:cubicBezTo>
                        <a:pt x="441559" y="505888"/>
                        <a:pt x="446299" y="506933"/>
                        <a:pt x="448629" y="510628"/>
                      </a:cubicBezTo>
                      <a:lnTo>
                        <a:pt x="448629" y="510628"/>
                      </a:lnTo>
                      <a:cubicBezTo>
                        <a:pt x="450879" y="514324"/>
                        <a:pt x="449754" y="519145"/>
                        <a:pt x="446058" y="521475"/>
                      </a:cubicBezTo>
                      <a:lnTo>
                        <a:pt x="446058" y="521475"/>
                      </a:lnTo>
                      <a:cubicBezTo>
                        <a:pt x="444773" y="522278"/>
                        <a:pt x="443407" y="522680"/>
                        <a:pt x="441961" y="522680"/>
                      </a:cubicBezTo>
                      <a:lnTo>
                        <a:pt x="441961" y="522680"/>
                      </a:lnTo>
                      <a:cubicBezTo>
                        <a:pt x="439310" y="522680"/>
                        <a:pt x="436739" y="521314"/>
                        <a:pt x="435293" y="518904"/>
                      </a:cubicBezTo>
                      <a:close/>
                      <a:moveTo>
                        <a:pt x="1470106" y="513199"/>
                      </a:moveTo>
                      <a:cubicBezTo>
                        <a:pt x="1466571" y="510628"/>
                        <a:pt x="1465848" y="505647"/>
                        <a:pt x="1468499" y="502273"/>
                      </a:cubicBezTo>
                      <a:lnTo>
                        <a:pt x="1468499" y="502273"/>
                      </a:lnTo>
                      <a:cubicBezTo>
                        <a:pt x="1471070" y="498738"/>
                        <a:pt x="1476051" y="498014"/>
                        <a:pt x="1479426" y="500666"/>
                      </a:cubicBezTo>
                      <a:lnTo>
                        <a:pt x="1479426" y="500666"/>
                      </a:lnTo>
                      <a:cubicBezTo>
                        <a:pt x="1482881" y="503237"/>
                        <a:pt x="1483684" y="508218"/>
                        <a:pt x="1481033" y="511592"/>
                      </a:cubicBezTo>
                      <a:lnTo>
                        <a:pt x="1481033" y="511592"/>
                      </a:lnTo>
                      <a:cubicBezTo>
                        <a:pt x="1479426" y="513681"/>
                        <a:pt x="1477096" y="514726"/>
                        <a:pt x="1474766" y="514726"/>
                      </a:cubicBezTo>
                      <a:lnTo>
                        <a:pt x="1474766" y="514726"/>
                      </a:lnTo>
                      <a:cubicBezTo>
                        <a:pt x="1473079" y="514726"/>
                        <a:pt x="1471472" y="514244"/>
                        <a:pt x="1470106" y="513199"/>
                      </a:cubicBezTo>
                      <a:close/>
                      <a:moveTo>
                        <a:pt x="468635" y="498497"/>
                      </a:moveTo>
                      <a:cubicBezTo>
                        <a:pt x="466385" y="494801"/>
                        <a:pt x="467510" y="489980"/>
                        <a:pt x="471206" y="487731"/>
                      </a:cubicBezTo>
                      <a:lnTo>
                        <a:pt x="471206" y="487731"/>
                      </a:lnTo>
                      <a:cubicBezTo>
                        <a:pt x="474901" y="485481"/>
                        <a:pt x="479722" y="486606"/>
                        <a:pt x="482052" y="490382"/>
                      </a:cubicBezTo>
                      <a:lnTo>
                        <a:pt x="482052" y="490382"/>
                      </a:lnTo>
                      <a:cubicBezTo>
                        <a:pt x="484302" y="494078"/>
                        <a:pt x="483177" y="498818"/>
                        <a:pt x="479481" y="501148"/>
                      </a:cubicBezTo>
                      <a:lnTo>
                        <a:pt x="479481" y="501148"/>
                      </a:lnTo>
                      <a:cubicBezTo>
                        <a:pt x="478115" y="501951"/>
                        <a:pt x="476749" y="502353"/>
                        <a:pt x="475384" y="502353"/>
                      </a:cubicBezTo>
                      <a:lnTo>
                        <a:pt x="475384" y="502353"/>
                      </a:lnTo>
                      <a:cubicBezTo>
                        <a:pt x="472732" y="502353"/>
                        <a:pt x="470161" y="500987"/>
                        <a:pt x="468635" y="498577"/>
                      </a:cubicBezTo>
                      <a:close/>
                      <a:moveTo>
                        <a:pt x="1493486" y="481785"/>
                      </a:moveTo>
                      <a:cubicBezTo>
                        <a:pt x="1489951" y="479214"/>
                        <a:pt x="1489228" y="474233"/>
                        <a:pt x="1491879" y="470859"/>
                      </a:cubicBezTo>
                      <a:lnTo>
                        <a:pt x="1491879" y="470859"/>
                      </a:lnTo>
                      <a:cubicBezTo>
                        <a:pt x="1494450" y="467404"/>
                        <a:pt x="1499431" y="466681"/>
                        <a:pt x="1502805" y="469332"/>
                      </a:cubicBezTo>
                      <a:lnTo>
                        <a:pt x="1502805" y="469332"/>
                      </a:lnTo>
                      <a:cubicBezTo>
                        <a:pt x="1506260" y="471823"/>
                        <a:pt x="1507064" y="476804"/>
                        <a:pt x="1504412" y="480259"/>
                      </a:cubicBezTo>
                      <a:lnTo>
                        <a:pt x="1504412" y="480259"/>
                      </a:lnTo>
                      <a:cubicBezTo>
                        <a:pt x="1502886" y="482267"/>
                        <a:pt x="1500476" y="483392"/>
                        <a:pt x="1498065" y="483392"/>
                      </a:cubicBezTo>
                      <a:lnTo>
                        <a:pt x="1498065" y="483392"/>
                      </a:lnTo>
                      <a:cubicBezTo>
                        <a:pt x="1496458" y="483392"/>
                        <a:pt x="1494852" y="482830"/>
                        <a:pt x="1493405" y="481785"/>
                      </a:cubicBezTo>
                      <a:close/>
                      <a:moveTo>
                        <a:pt x="502057" y="478009"/>
                      </a:moveTo>
                      <a:cubicBezTo>
                        <a:pt x="499808" y="474313"/>
                        <a:pt x="500933" y="469493"/>
                        <a:pt x="504628" y="467243"/>
                      </a:cubicBezTo>
                      <a:lnTo>
                        <a:pt x="504628" y="467243"/>
                      </a:lnTo>
                      <a:cubicBezTo>
                        <a:pt x="508324" y="465074"/>
                        <a:pt x="513064" y="466118"/>
                        <a:pt x="515394" y="469814"/>
                      </a:cubicBezTo>
                      <a:lnTo>
                        <a:pt x="515394" y="469814"/>
                      </a:lnTo>
                      <a:cubicBezTo>
                        <a:pt x="517644" y="473510"/>
                        <a:pt x="516519" y="478330"/>
                        <a:pt x="512823" y="480580"/>
                      </a:cubicBezTo>
                      <a:lnTo>
                        <a:pt x="512823" y="480580"/>
                      </a:lnTo>
                      <a:cubicBezTo>
                        <a:pt x="511538" y="481384"/>
                        <a:pt x="510172" y="481785"/>
                        <a:pt x="508726" y="481785"/>
                      </a:cubicBezTo>
                      <a:lnTo>
                        <a:pt x="508726" y="481785"/>
                      </a:lnTo>
                      <a:cubicBezTo>
                        <a:pt x="506074" y="481785"/>
                        <a:pt x="503503" y="480419"/>
                        <a:pt x="502057" y="478009"/>
                      </a:cubicBezTo>
                      <a:close/>
                      <a:moveTo>
                        <a:pt x="535400" y="457602"/>
                      </a:moveTo>
                      <a:cubicBezTo>
                        <a:pt x="533150" y="453906"/>
                        <a:pt x="534275" y="449086"/>
                        <a:pt x="537971" y="446756"/>
                      </a:cubicBezTo>
                      <a:lnTo>
                        <a:pt x="537971" y="446756"/>
                      </a:lnTo>
                      <a:cubicBezTo>
                        <a:pt x="541666" y="444587"/>
                        <a:pt x="546487" y="445711"/>
                        <a:pt x="548817" y="449407"/>
                      </a:cubicBezTo>
                      <a:lnTo>
                        <a:pt x="548817" y="449407"/>
                      </a:lnTo>
                      <a:cubicBezTo>
                        <a:pt x="550986" y="453103"/>
                        <a:pt x="549942" y="457843"/>
                        <a:pt x="546246" y="460173"/>
                      </a:cubicBezTo>
                      <a:lnTo>
                        <a:pt x="546246" y="460173"/>
                      </a:lnTo>
                      <a:cubicBezTo>
                        <a:pt x="544880" y="460977"/>
                        <a:pt x="543514" y="461378"/>
                        <a:pt x="542148" y="461378"/>
                      </a:cubicBezTo>
                      <a:lnTo>
                        <a:pt x="542148" y="461378"/>
                      </a:lnTo>
                      <a:cubicBezTo>
                        <a:pt x="539497" y="461378"/>
                        <a:pt x="536926" y="460012"/>
                        <a:pt x="535400" y="457602"/>
                      </a:cubicBezTo>
                      <a:close/>
                      <a:moveTo>
                        <a:pt x="1516785" y="450371"/>
                      </a:moveTo>
                      <a:cubicBezTo>
                        <a:pt x="1513330" y="447800"/>
                        <a:pt x="1512607" y="442819"/>
                        <a:pt x="1515259" y="439445"/>
                      </a:cubicBezTo>
                      <a:lnTo>
                        <a:pt x="1515259" y="439445"/>
                      </a:lnTo>
                      <a:cubicBezTo>
                        <a:pt x="1517830" y="435990"/>
                        <a:pt x="1522811" y="435267"/>
                        <a:pt x="1526185" y="437838"/>
                      </a:cubicBezTo>
                      <a:lnTo>
                        <a:pt x="1526185" y="437838"/>
                      </a:lnTo>
                      <a:cubicBezTo>
                        <a:pt x="1529640" y="440409"/>
                        <a:pt x="1530443" y="445310"/>
                        <a:pt x="1527792" y="448764"/>
                      </a:cubicBezTo>
                      <a:lnTo>
                        <a:pt x="1527792" y="448764"/>
                      </a:lnTo>
                      <a:cubicBezTo>
                        <a:pt x="1526266" y="450773"/>
                        <a:pt x="1523936" y="451898"/>
                        <a:pt x="1521525" y="451898"/>
                      </a:cubicBezTo>
                      <a:lnTo>
                        <a:pt x="1521525" y="451898"/>
                      </a:lnTo>
                      <a:cubicBezTo>
                        <a:pt x="1519919" y="451898"/>
                        <a:pt x="1518231" y="451335"/>
                        <a:pt x="1516865" y="450371"/>
                      </a:cubicBezTo>
                      <a:close/>
                      <a:moveTo>
                        <a:pt x="568822" y="437115"/>
                      </a:moveTo>
                      <a:cubicBezTo>
                        <a:pt x="566572" y="433419"/>
                        <a:pt x="567697" y="428599"/>
                        <a:pt x="571393" y="426269"/>
                      </a:cubicBezTo>
                      <a:lnTo>
                        <a:pt x="571393" y="426269"/>
                      </a:lnTo>
                      <a:cubicBezTo>
                        <a:pt x="575089" y="424099"/>
                        <a:pt x="579829" y="425144"/>
                        <a:pt x="582159" y="428840"/>
                      </a:cubicBezTo>
                      <a:lnTo>
                        <a:pt x="582159" y="428840"/>
                      </a:lnTo>
                      <a:cubicBezTo>
                        <a:pt x="584409" y="432616"/>
                        <a:pt x="583284" y="437356"/>
                        <a:pt x="579588" y="439605"/>
                      </a:cubicBezTo>
                      <a:lnTo>
                        <a:pt x="579588" y="439605"/>
                      </a:lnTo>
                      <a:cubicBezTo>
                        <a:pt x="578303" y="440409"/>
                        <a:pt x="576937" y="440811"/>
                        <a:pt x="575491" y="440811"/>
                      </a:cubicBezTo>
                      <a:lnTo>
                        <a:pt x="575491" y="440811"/>
                      </a:lnTo>
                      <a:cubicBezTo>
                        <a:pt x="572839" y="440811"/>
                        <a:pt x="570268" y="439445"/>
                        <a:pt x="568822" y="437034"/>
                      </a:cubicBezTo>
                      <a:close/>
                      <a:moveTo>
                        <a:pt x="1540245" y="418957"/>
                      </a:moveTo>
                      <a:cubicBezTo>
                        <a:pt x="1536790" y="416386"/>
                        <a:pt x="1536067" y="411486"/>
                        <a:pt x="1538638" y="408031"/>
                      </a:cubicBezTo>
                      <a:lnTo>
                        <a:pt x="1538638" y="408031"/>
                      </a:lnTo>
                      <a:cubicBezTo>
                        <a:pt x="1541209" y="404576"/>
                        <a:pt x="1546190" y="403853"/>
                        <a:pt x="1549565" y="406424"/>
                      </a:cubicBezTo>
                      <a:lnTo>
                        <a:pt x="1549565" y="406424"/>
                      </a:lnTo>
                      <a:cubicBezTo>
                        <a:pt x="1553020" y="408995"/>
                        <a:pt x="1553743" y="413896"/>
                        <a:pt x="1551172" y="417431"/>
                      </a:cubicBezTo>
                      <a:lnTo>
                        <a:pt x="1551172" y="417431"/>
                      </a:lnTo>
                      <a:cubicBezTo>
                        <a:pt x="1549645" y="419439"/>
                        <a:pt x="1547315" y="420564"/>
                        <a:pt x="1544905" y="420564"/>
                      </a:cubicBezTo>
                      <a:lnTo>
                        <a:pt x="1544905" y="420564"/>
                      </a:lnTo>
                      <a:cubicBezTo>
                        <a:pt x="1543298" y="420564"/>
                        <a:pt x="1541611" y="420082"/>
                        <a:pt x="1540245" y="418957"/>
                      </a:cubicBezTo>
                      <a:close/>
                      <a:moveTo>
                        <a:pt x="602245" y="416708"/>
                      </a:moveTo>
                      <a:cubicBezTo>
                        <a:pt x="599995" y="413012"/>
                        <a:pt x="601120" y="408191"/>
                        <a:pt x="604816" y="405942"/>
                      </a:cubicBezTo>
                      <a:lnTo>
                        <a:pt x="604816" y="405942"/>
                      </a:lnTo>
                      <a:cubicBezTo>
                        <a:pt x="608511" y="403772"/>
                        <a:pt x="613332" y="404897"/>
                        <a:pt x="615581" y="408513"/>
                      </a:cubicBezTo>
                      <a:lnTo>
                        <a:pt x="615581" y="408513"/>
                      </a:lnTo>
                      <a:cubicBezTo>
                        <a:pt x="617831" y="412289"/>
                        <a:pt x="616706" y="417029"/>
                        <a:pt x="613011" y="419279"/>
                      </a:cubicBezTo>
                      <a:lnTo>
                        <a:pt x="613011" y="419279"/>
                      </a:lnTo>
                      <a:cubicBezTo>
                        <a:pt x="611645" y="420082"/>
                        <a:pt x="610279" y="420484"/>
                        <a:pt x="608913" y="420484"/>
                      </a:cubicBezTo>
                      <a:lnTo>
                        <a:pt x="608913" y="420484"/>
                      </a:lnTo>
                      <a:cubicBezTo>
                        <a:pt x="606262" y="420484"/>
                        <a:pt x="603691" y="419118"/>
                        <a:pt x="602164" y="416708"/>
                      </a:cubicBezTo>
                      <a:close/>
                      <a:moveTo>
                        <a:pt x="635587" y="396301"/>
                      </a:moveTo>
                      <a:cubicBezTo>
                        <a:pt x="633418" y="392605"/>
                        <a:pt x="634542" y="387784"/>
                        <a:pt x="638238" y="385535"/>
                      </a:cubicBezTo>
                      <a:lnTo>
                        <a:pt x="638238" y="385535"/>
                      </a:lnTo>
                      <a:cubicBezTo>
                        <a:pt x="641934" y="383366"/>
                        <a:pt x="646674" y="384410"/>
                        <a:pt x="649004" y="388186"/>
                      </a:cubicBezTo>
                      <a:lnTo>
                        <a:pt x="649004" y="388186"/>
                      </a:lnTo>
                      <a:cubicBezTo>
                        <a:pt x="651254" y="391882"/>
                        <a:pt x="650129" y="396622"/>
                        <a:pt x="646433" y="398952"/>
                      </a:cubicBezTo>
                      <a:lnTo>
                        <a:pt x="646433" y="398952"/>
                      </a:lnTo>
                      <a:cubicBezTo>
                        <a:pt x="645148" y="399755"/>
                        <a:pt x="643782" y="400157"/>
                        <a:pt x="642336" y="400157"/>
                      </a:cubicBezTo>
                      <a:lnTo>
                        <a:pt x="642336" y="400157"/>
                      </a:lnTo>
                      <a:cubicBezTo>
                        <a:pt x="639684" y="400157"/>
                        <a:pt x="637113" y="398791"/>
                        <a:pt x="635587" y="396381"/>
                      </a:cubicBezTo>
                      <a:close/>
                      <a:moveTo>
                        <a:pt x="1563705" y="387624"/>
                      </a:moveTo>
                      <a:cubicBezTo>
                        <a:pt x="1560250" y="385053"/>
                        <a:pt x="1559527" y="380152"/>
                        <a:pt x="1562179" y="376697"/>
                      </a:cubicBezTo>
                      <a:lnTo>
                        <a:pt x="1562179" y="376697"/>
                      </a:lnTo>
                      <a:cubicBezTo>
                        <a:pt x="1564750" y="373242"/>
                        <a:pt x="1569731" y="372519"/>
                        <a:pt x="1573105" y="375090"/>
                      </a:cubicBezTo>
                      <a:lnTo>
                        <a:pt x="1573105" y="375090"/>
                      </a:lnTo>
                      <a:cubicBezTo>
                        <a:pt x="1576560" y="377661"/>
                        <a:pt x="1577283" y="382643"/>
                        <a:pt x="1574712" y="386017"/>
                      </a:cubicBezTo>
                      <a:lnTo>
                        <a:pt x="1574712" y="386017"/>
                      </a:lnTo>
                      <a:cubicBezTo>
                        <a:pt x="1573186" y="388025"/>
                        <a:pt x="1570856" y="389150"/>
                        <a:pt x="1568445" y="389150"/>
                      </a:cubicBezTo>
                      <a:lnTo>
                        <a:pt x="1568445" y="389150"/>
                      </a:lnTo>
                      <a:cubicBezTo>
                        <a:pt x="1566839" y="389150"/>
                        <a:pt x="1565151" y="388668"/>
                        <a:pt x="1563786" y="387543"/>
                      </a:cubicBezTo>
                      <a:close/>
                      <a:moveTo>
                        <a:pt x="669090" y="375894"/>
                      </a:moveTo>
                      <a:cubicBezTo>
                        <a:pt x="666840" y="372198"/>
                        <a:pt x="667965" y="367377"/>
                        <a:pt x="671661" y="365128"/>
                      </a:cubicBezTo>
                      <a:lnTo>
                        <a:pt x="671661" y="365128"/>
                      </a:lnTo>
                      <a:cubicBezTo>
                        <a:pt x="675356" y="362878"/>
                        <a:pt x="680177" y="363923"/>
                        <a:pt x="682427" y="367699"/>
                      </a:cubicBezTo>
                      <a:lnTo>
                        <a:pt x="682427" y="367699"/>
                      </a:lnTo>
                      <a:cubicBezTo>
                        <a:pt x="684596" y="371394"/>
                        <a:pt x="683551" y="376135"/>
                        <a:pt x="679856" y="378465"/>
                      </a:cubicBezTo>
                      <a:lnTo>
                        <a:pt x="679856" y="378465"/>
                      </a:lnTo>
                      <a:cubicBezTo>
                        <a:pt x="678490" y="379268"/>
                        <a:pt x="677124" y="379670"/>
                        <a:pt x="675678" y="379670"/>
                      </a:cubicBezTo>
                      <a:lnTo>
                        <a:pt x="675678" y="379670"/>
                      </a:lnTo>
                      <a:cubicBezTo>
                        <a:pt x="673107" y="379670"/>
                        <a:pt x="670536" y="378304"/>
                        <a:pt x="669009" y="375894"/>
                      </a:cubicBezTo>
                      <a:close/>
                      <a:moveTo>
                        <a:pt x="702512" y="355487"/>
                      </a:moveTo>
                      <a:cubicBezTo>
                        <a:pt x="700263" y="351791"/>
                        <a:pt x="701387" y="346970"/>
                        <a:pt x="705083" y="344640"/>
                      </a:cubicBezTo>
                      <a:lnTo>
                        <a:pt x="705083" y="344640"/>
                      </a:lnTo>
                      <a:cubicBezTo>
                        <a:pt x="708779" y="342471"/>
                        <a:pt x="713519" y="343516"/>
                        <a:pt x="715849" y="347292"/>
                      </a:cubicBezTo>
                      <a:lnTo>
                        <a:pt x="715849" y="347292"/>
                      </a:lnTo>
                      <a:cubicBezTo>
                        <a:pt x="718099" y="350988"/>
                        <a:pt x="716974" y="355728"/>
                        <a:pt x="713278" y="357977"/>
                      </a:cubicBezTo>
                      <a:lnTo>
                        <a:pt x="713278" y="357977"/>
                      </a:lnTo>
                      <a:cubicBezTo>
                        <a:pt x="711993" y="358781"/>
                        <a:pt x="710627" y="359182"/>
                        <a:pt x="709181" y="359182"/>
                      </a:cubicBezTo>
                      <a:lnTo>
                        <a:pt x="709181" y="359182"/>
                      </a:lnTo>
                      <a:cubicBezTo>
                        <a:pt x="706529" y="359182"/>
                        <a:pt x="703958" y="357816"/>
                        <a:pt x="702512" y="355406"/>
                      </a:cubicBezTo>
                      <a:close/>
                      <a:moveTo>
                        <a:pt x="1587165" y="356370"/>
                      </a:moveTo>
                      <a:cubicBezTo>
                        <a:pt x="1583711" y="353799"/>
                        <a:pt x="1582987" y="348818"/>
                        <a:pt x="1585558" y="345444"/>
                      </a:cubicBezTo>
                      <a:lnTo>
                        <a:pt x="1585558" y="345444"/>
                      </a:lnTo>
                      <a:cubicBezTo>
                        <a:pt x="1588129" y="341909"/>
                        <a:pt x="1593111" y="341186"/>
                        <a:pt x="1596485" y="343837"/>
                      </a:cubicBezTo>
                      <a:lnTo>
                        <a:pt x="1596485" y="343837"/>
                      </a:lnTo>
                      <a:cubicBezTo>
                        <a:pt x="1599940" y="346408"/>
                        <a:pt x="1600663" y="351389"/>
                        <a:pt x="1598092" y="354764"/>
                      </a:cubicBezTo>
                      <a:lnTo>
                        <a:pt x="1598092" y="354764"/>
                      </a:lnTo>
                      <a:cubicBezTo>
                        <a:pt x="1596565" y="356772"/>
                        <a:pt x="1594155" y="357897"/>
                        <a:pt x="1591825" y="357897"/>
                      </a:cubicBezTo>
                      <a:lnTo>
                        <a:pt x="1591825" y="357897"/>
                      </a:lnTo>
                      <a:cubicBezTo>
                        <a:pt x="1590218" y="357897"/>
                        <a:pt x="1588531" y="357415"/>
                        <a:pt x="1587165" y="356370"/>
                      </a:cubicBezTo>
                      <a:close/>
                      <a:moveTo>
                        <a:pt x="735935" y="335080"/>
                      </a:moveTo>
                      <a:cubicBezTo>
                        <a:pt x="733685" y="331384"/>
                        <a:pt x="734810" y="326563"/>
                        <a:pt x="738506" y="324314"/>
                      </a:cubicBezTo>
                      <a:lnTo>
                        <a:pt x="738506" y="324314"/>
                      </a:lnTo>
                      <a:cubicBezTo>
                        <a:pt x="742202" y="322145"/>
                        <a:pt x="747022" y="323189"/>
                        <a:pt x="749272" y="326885"/>
                      </a:cubicBezTo>
                      <a:lnTo>
                        <a:pt x="749272" y="326885"/>
                      </a:lnTo>
                      <a:cubicBezTo>
                        <a:pt x="751441" y="330661"/>
                        <a:pt x="750316" y="335401"/>
                        <a:pt x="746620" y="337731"/>
                      </a:cubicBezTo>
                      <a:lnTo>
                        <a:pt x="746620" y="337731"/>
                      </a:lnTo>
                      <a:cubicBezTo>
                        <a:pt x="745335" y="338534"/>
                        <a:pt x="743969" y="338936"/>
                        <a:pt x="742523" y="338936"/>
                      </a:cubicBezTo>
                      <a:lnTo>
                        <a:pt x="742523" y="338936"/>
                      </a:lnTo>
                      <a:cubicBezTo>
                        <a:pt x="739952" y="338936"/>
                        <a:pt x="737381" y="337570"/>
                        <a:pt x="735854" y="335160"/>
                      </a:cubicBezTo>
                      <a:close/>
                      <a:moveTo>
                        <a:pt x="1556796" y="333312"/>
                      </a:moveTo>
                      <a:cubicBezTo>
                        <a:pt x="1553341" y="330661"/>
                        <a:pt x="1552779" y="325679"/>
                        <a:pt x="1555430" y="322305"/>
                      </a:cubicBezTo>
                      <a:lnTo>
                        <a:pt x="1555430" y="322305"/>
                      </a:lnTo>
                      <a:cubicBezTo>
                        <a:pt x="1558081" y="318931"/>
                        <a:pt x="1563062" y="318288"/>
                        <a:pt x="1566437" y="321020"/>
                      </a:cubicBezTo>
                      <a:lnTo>
                        <a:pt x="1566437" y="321020"/>
                      </a:lnTo>
                      <a:cubicBezTo>
                        <a:pt x="1569811" y="323671"/>
                        <a:pt x="1570454" y="328652"/>
                        <a:pt x="1567722" y="331946"/>
                      </a:cubicBezTo>
                      <a:lnTo>
                        <a:pt x="1567722" y="331946"/>
                      </a:lnTo>
                      <a:cubicBezTo>
                        <a:pt x="1566196" y="333875"/>
                        <a:pt x="1563866" y="334919"/>
                        <a:pt x="1561616" y="334919"/>
                      </a:cubicBezTo>
                      <a:lnTo>
                        <a:pt x="1561616" y="334919"/>
                      </a:lnTo>
                      <a:cubicBezTo>
                        <a:pt x="1559929" y="334919"/>
                        <a:pt x="1558162" y="334357"/>
                        <a:pt x="1556796" y="333312"/>
                      </a:cubicBezTo>
                      <a:close/>
                      <a:moveTo>
                        <a:pt x="769277" y="314673"/>
                      </a:moveTo>
                      <a:cubicBezTo>
                        <a:pt x="767108" y="310977"/>
                        <a:pt x="768152" y="306156"/>
                        <a:pt x="771848" y="303826"/>
                      </a:cubicBezTo>
                      <a:lnTo>
                        <a:pt x="771848" y="303826"/>
                      </a:lnTo>
                      <a:cubicBezTo>
                        <a:pt x="775624" y="301657"/>
                        <a:pt x="780364" y="302782"/>
                        <a:pt x="782614" y="306478"/>
                      </a:cubicBezTo>
                      <a:lnTo>
                        <a:pt x="782614" y="306478"/>
                      </a:lnTo>
                      <a:cubicBezTo>
                        <a:pt x="784863" y="310173"/>
                        <a:pt x="783739" y="314914"/>
                        <a:pt x="780043" y="317244"/>
                      </a:cubicBezTo>
                      <a:lnTo>
                        <a:pt x="780043" y="317244"/>
                      </a:lnTo>
                      <a:cubicBezTo>
                        <a:pt x="778757" y="318047"/>
                        <a:pt x="777392" y="318449"/>
                        <a:pt x="775945" y="318449"/>
                      </a:cubicBezTo>
                      <a:lnTo>
                        <a:pt x="775945" y="318449"/>
                      </a:lnTo>
                      <a:cubicBezTo>
                        <a:pt x="773294" y="318449"/>
                        <a:pt x="770723" y="317083"/>
                        <a:pt x="769197" y="314673"/>
                      </a:cubicBezTo>
                      <a:close/>
                      <a:moveTo>
                        <a:pt x="1526266" y="308486"/>
                      </a:moveTo>
                      <a:cubicBezTo>
                        <a:pt x="1522891" y="305674"/>
                        <a:pt x="1522489" y="300773"/>
                        <a:pt x="1525221" y="297479"/>
                      </a:cubicBezTo>
                      <a:lnTo>
                        <a:pt x="1525221" y="297479"/>
                      </a:lnTo>
                      <a:cubicBezTo>
                        <a:pt x="1528033" y="294185"/>
                        <a:pt x="1533014" y="293703"/>
                        <a:pt x="1536228" y="296515"/>
                      </a:cubicBezTo>
                      <a:lnTo>
                        <a:pt x="1536228" y="296515"/>
                      </a:lnTo>
                      <a:cubicBezTo>
                        <a:pt x="1539522" y="299247"/>
                        <a:pt x="1540004" y="304148"/>
                        <a:pt x="1537192" y="307442"/>
                      </a:cubicBezTo>
                      <a:lnTo>
                        <a:pt x="1537192" y="307442"/>
                      </a:lnTo>
                      <a:cubicBezTo>
                        <a:pt x="1535666" y="309290"/>
                        <a:pt x="1533416" y="310254"/>
                        <a:pt x="1531247" y="310254"/>
                      </a:cubicBezTo>
                      <a:lnTo>
                        <a:pt x="1531247" y="310254"/>
                      </a:lnTo>
                      <a:cubicBezTo>
                        <a:pt x="1529479" y="310254"/>
                        <a:pt x="1527631" y="309611"/>
                        <a:pt x="1526266" y="308486"/>
                      </a:cubicBezTo>
                      <a:close/>
                      <a:moveTo>
                        <a:pt x="802700" y="294266"/>
                      </a:moveTo>
                      <a:cubicBezTo>
                        <a:pt x="800450" y="290570"/>
                        <a:pt x="801575" y="285749"/>
                        <a:pt x="805271" y="283500"/>
                      </a:cubicBezTo>
                      <a:lnTo>
                        <a:pt x="805271" y="283500"/>
                      </a:lnTo>
                      <a:cubicBezTo>
                        <a:pt x="808966" y="281330"/>
                        <a:pt x="813787" y="282375"/>
                        <a:pt x="816036" y="286071"/>
                      </a:cubicBezTo>
                      <a:lnTo>
                        <a:pt x="816036" y="286071"/>
                      </a:lnTo>
                      <a:cubicBezTo>
                        <a:pt x="818206" y="289847"/>
                        <a:pt x="817161" y="294587"/>
                        <a:pt x="813385" y="296917"/>
                      </a:cubicBezTo>
                      <a:lnTo>
                        <a:pt x="813385" y="296917"/>
                      </a:lnTo>
                      <a:cubicBezTo>
                        <a:pt x="812100" y="297720"/>
                        <a:pt x="810734" y="298122"/>
                        <a:pt x="809288" y="298122"/>
                      </a:cubicBezTo>
                      <a:lnTo>
                        <a:pt x="809288" y="298122"/>
                      </a:lnTo>
                      <a:cubicBezTo>
                        <a:pt x="806717" y="298122"/>
                        <a:pt x="804146" y="296756"/>
                        <a:pt x="802619" y="294346"/>
                      </a:cubicBezTo>
                      <a:close/>
                      <a:moveTo>
                        <a:pt x="1496378" y="282777"/>
                      </a:moveTo>
                      <a:lnTo>
                        <a:pt x="1496378" y="282777"/>
                      </a:lnTo>
                      <a:cubicBezTo>
                        <a:pt x="1493164" y="279884"/>
                        <a:pt x="1492923" y="274983"/>
                        <a:pt x="1495735" y="271689"/>
                      </a:cubicBezTo>
                      <a:lnTo>
                        <a:pt x="1495735" y="271689"/>
                      </a:lnTo>
                      <a:cubicBezTo>
                        <a:pt x="1498628" y="268476"/>
                        <a:pt x="1503609" y="268235"/>
                        <a:pt x="1506823" y="271127"/>
                      </a:cubicBezTo>
                      <a:lnTo>
                        <a:pt x="1506823" y="271127"/>
                      </a:lnTo>
                      <a:cubicBezTo>
                        <a:pt x="1510036" y="273939"/>
                        <a:pt x="1510277" y="278840"/>
                        <a:pt x="1507465" y="282134"/>
                      </a:cubicBezTo>
                      <a:lnTo>
                        <a:pt x="1507465" y="282134"/>
                      </a:lnTo>
                      <a:cubicBezTo>
                        <a:pt x="1505859" y="283901"/>
                        <a:pt x="1503770" y="284705"/>
                        <a:pt x="1501600" y="284705"/>
                      </a:cubicBezTo>
                      <a:lnTo>
                        <a:pt x="1501600" y="284705"/>
                      </a:lnTo>
                      <a:cubicBezTo>
                        <a:pt x="1499752" y="284705"/>
                        <a:pt x="1497824" y="284062"/>
                        <a:pt x="1496378" y="282777"/>
                      </a:cubicBezTo>
                      <a:close/>
                      <a:moveTo>
                        <a:pt x="836042" y="273859"/>
                      </a:moveTo>
                      <a:cubicBezTo>
                        <a:pt x="833792" y="270163"/>
                        <a:pt x="834917" y="265342"/>
                        <a:pt x="838693" y="263093"/>
                      </a:cubicBezTo>
                      <a:lnTo>
                        <a:pt x="838693" y="263093"/>
                      </a:lnTo>
                      <a:cubicBezTo>
                        <a:pt x="842308" y="260843"/>
                        <a:pt x="847129" y="261968"/>
                        <a:pt x="849379" y="265664"/>
                      </a:cubicBezTo>
                      <a:lnTo>
                        <a:pt x="849379" y="265664"/>
                      </a:lnTo>
                      <a:cubicBezTo>
                        <a:pt x="851628" y="269359"/>
                        <a:pt x="850503" y="274100"/>
                        <a:pt x="846808" y="276430"/>
                      </a:cubicBezTo>
                      <a:lnTo>
                        <a:pt x="846808" y="276430"/>
                      </a:lnTo>
                      <a:cubicBezTo>
                        <a:pt x="845522" y="277233"/>
                        <a:pt x="844156" y="277635"/>
                        <a:pt x="842710" y="277635"/>
                      </a:cubicBezTo>
                      <a:lnTo>
                        <a:pt x="842710" y="277635"/>
                      </a:lnTo>
                      <a:cubicBezTo>
                        <a:pt x="840059" y="277635"/>
                        <a:pt x="837488" y="276269"/>
                        <a:pt x="835961" y="273859"/>
                      </a:cubicBezTo>
                      <a:close/>
                      <a:moveTo>
                        <a:pt x="1467455" y="256103"/>
                      </a:moveTo>
                      <a:cubicBezTo>
                        <a:pt x="1464321" y="253050"/>
                        <a:pt x="1464161" y="248149"/>
                        <a:pt x="1467133" y="244935"/>
                      </a:cubicBezTo>
                      <a:lnTo>
                        <a:pt x="1467133" y="244935"/>
                      </a:lnTo>
                      <a:cubicBezTo>
                        <a:pt x="1470106" y="241802"/>
                        <a:pt x="1475087" y="241722"/>
                        <a:pt x="1478221" y="244694"/>
                      </a:cubicBezTo>
                      <a:lnTo>
                        <a:pt x="1478221" y="244694"/>
                      </a:lnTo>
                      <a:cubicBezTo>
                        <a:pt x="1481354" y="247667"/>
                        <a:pt x="1481434" y="252568"/>
                        <a:pt x="1478462" y="255701"/>
                      </a:cubicBezTo>
                      <a:lnTo>
                        <a:pt x="1478462" y="255701"/>
                      </a:lnTo>
                      <a:cubicBezTo>
                        <a:pt x="1476935" y="257308"/>
                        <a:pt x="1474846" y="258111"/>
                        <a:pt x="1472838" y="258111"/>
                      </a:cubicBezTo>
                      <a:lnTo>
                        <a:pt x="1472838" y="258111"/>
                      </a:lnTo>
                      <a:cubicBezTo>
                        <a:pt x="1470909" y="258111"/>
                        <a:pt x="1468901" y="257388"/>
                        <a:pt x="1467455" y="256023"/>
                      </a:cubicBezTo>
                      <a:close/>
                      <a:moveTo>
                        <a:pt x="869464" y="253451"/>
                      </a:moveTo>
                      <a:cubicBezTo>
                        <a:pt x="867215" y="249756"/>
                        <a:pt x="868339" y="244935"/>
                        <a:pt x="872035" y="242605"/>
                      </a:cubicBezTo>
                      <a:lnTo>
                        <a:pt x="872035" y="242605"/>
                      </a:lnTo>
                      <a:cubicBezTo>
                        <a:pt x="875731" y="240436"/>
                        <a:pt x="880552" y="241481"/>
                        <a:pt x="882801" y="245257"/>
                      </a:cubicBezTo>
                      <a:lnTo>
                        <a:pt x="882801" y="245257"/>
                      </a:lnTo>
                      <a:cubicBezTo>
                        <a:pt x="885051" y="248952"/>
                        <a:pt x="883926" y="253692"/>
                        <a:pt x="880230" y="256023"/>
                      </a:cubicBezTo>
                      <a:lnTo>
                        <a:pt x="880230" y="256023"/>
                      </a:lnTo>
                      <a:cubicBezTo>
                        <a:pt x="878945" y="256826"/>
                        <a:pt x="877579" y="257228"/>
                        <a:pt x="876133" y="257228"/>
                      </a:cubicBezTo>
                      <a:lnTo>
                        <a:pt x="876133" y="257228"/>
                      </a:lnTo>
                      <a:cubicBezTo>
                        <a:pt x="873562" y="257228"/>
                        <a:pt x="870991" y="255862"/>
                        <a:pt x="869464" y="253451"/>
                      </a:cubicBezTo>
                      <a:close/>
                      <a:moveTo>
                        <a:pt x="902807" y="233044"/>
                      </a:moveTo>
                      <a:cubicBezTo>
                        <a:pt x="900637" y="229349"/>
                        <a:pt x="901682" y="224528"/>
                        <a:pt x="905377" y="222278"/>
                      </a:cubicBezTo>
                      <a:lnTo>
                        <a:pt x="905377" y="222278"/>
                      </a:lnTo>
                      <a:cubicBezTo>
                        <a:pt x="909154" y="220029"/>
                        <a:pt x="913894" y="221073"/>
                        <a:pt x="916224" y="224850"/>
                      </a:cubicBezTo>
                      <a:lnTo>
                        <a:pt x="916224" y="224850"/>
                      </a:lnTo>
                      <a:cubicBezTo>
                        <a:pt x="918473" y="228545"/>
                        <a:pt x="917349" y="233285"/>
                        <a:pt x="913653" y="235615"/>
                      </a:cubicBezTo>
                      <a:lnTo>
                        <a:pt x="913653" y="235615"/>
                      </a:lnTo>
                      <a:cubicBezTo>
                        <a:pt x="912367" y="236419"/>
                        <a:pt x="911001" y="236820"/>
                        <a:pt x="909555" y="236820"/>
                      </a:cubicBezTo>
                      <a:lnTo>
                        <a:pt x="909555" y="236820"/>
                      </a:lnTo>
                      <a:cubicBezTo>
                        <a:pt x="906904" y="236820"/>
                        <a:pt x="904333" y="235455"/>
                        <a:pt x="902807" y="233044"/>
                      </a:cubicBezTo>
                      <a:close/>
                      <a:moveTo>
                        <a:pt x="1439335" y="228465"/>
                      </a:moveTo>
                      <a:cubicBezTo>
                        <a:pt x="1436282" y="225412"/>
                        <a:pt x="1436362" y="220431"/>
                        <a:pt x="1439335" y="217378"/>
                      </a:cubicBezTo>
                      <a:lnTo>
                        <a:pt x="1439335" y="217378"/>
                      </a:lnTo>
                      <a:cubicBezTo>
                        <a:pt x="1442388" y="214405"/>
                        <a:pt x="1447369" y="214405"/>
                        <a:pt x="1450422" y="217538"/>
                      </a:cubicBezTo>
                      <a:lnTo>
                        <a:pt x="1450422" y="217538"/>
                      </a:lnTo>
                      <a:cubicBezTo>
                        <a:pt x="1453395" y="220591"/>
                        <a:pt x="1453395" y="225492"/>
                        <a:pt x="1450422" y="228545"/>
                      </a:cubicBezTo>
                      <a:lnTo>
                        <a:pt x="1450422" y="228545"/>
                      </a:lnTo>
                      <a:cubicBezTo>
                        <a:pt x="1448896" y="230072"/>
                        <a:pt x="1446887" y="230795"/>
                        <a:pt x="1444878" y="230795"/>
                      </a:cubicBezTo>
                      <a:lnTo>
                        <a:pt x="1444878" y="230795"/>
                      </a:lnTo>
                      <a:cubicBezTo>
                        <a:pt x="1442950" y="230795"/>
                        <a:pt x="1440861" y="229992"/>
                        <a:pt x="1439335" y="228465"/>
                      </a:cubicBezTo>
                      <a:close/>
                      <a:moveTo>
                        <a:pt x="936229" y="212557"/>
                      </a:moveTo>
                      <a:cubicBezTo>
                        <a:pt x="933979" y="208861"/>
                        <a:pt x="935104" y="204041"/>
                        <a:pt x="938800" y="201791"/>
                      </a:cubicBezTo>
                      <a:lnTo>
                        <a:pt x="938800" y="201791"/>
                      </a:lnTo>
                      <a:cubicBezTo>
                        <a:pt x="942496" y="199622"/>
                        <a:pt x="947316" y="200747"/>
                        <a:pt x="949566" y="204442"/>
                      </a:cubicBezTo>
                      <a:lnTo>
                        <a:pt x="949566" y="204442"/>
                      </a:lnTo>
                      <a:cubicBezTo>
                        <a:pt x="951815" y="208138"/>
                        <a:pt x="950691" y="212879"/>
                        <a:pt x="946995" y="215208"/>
                      </a:cubicBezTo>
                      <a:lnTo>
                        <a:pt x="946995" y="215208"/>
                      </a:lnTo>
                      <a:cubicBezTo>
                        <a:pt x="945709" y="216012"/>
                        <a:pt x="944344" y="216414"/>
                        <a:pt x="942897" y="216414"/>
                      </a:cubicBezTo>
                      <a:lnTo>
                        <a:pt x="942897" y="216414"/>
                      </a:lnTo>
                      <a:cubicBezTo>
                        <a:pt x="940327" y="216414"/>
                        <a:pt x="937756" y="215048"/>
                        <a:pt x="936229" y="212638"/>
                      </a:cubicBezTo>
                      <a:close/>
                      <a:moveTo>
                        <a:pt x="1412099" y="199943"/>
                      </a:moveTo>
                      <a:cubicBezTo>
                        <a:pt x="1409126" y="196730"/>
                        <a:pt x="1409367" y="191829"/>
                        <a:pt x="1412581" y="188936"/>
                      </a:cubicBezTo>
                      <a:lnTo>
                        <a:pt x="1412581" y="188936"/>
                      </a:lnTo>
                      <a:cubicBezTo>
                        <a:pt x="1415714" y="185964"/>
                        <a:pt x="1420615" y="186205"/>
                        <a:pt x="1423588" y="189338"/>
                      </a:cubicBezTo>
                      <a:lnTo>
                        <a:pt x="1423588" y="189338"/>
                      </a:lnTo>
                      <a:cubicBezTo>
                        <a:pt x="1426480" y="192552"/>
                        <a:pt x="1426319" y="197453"/>
                        <a:pt x="1423106" y="200425"/>
                      </a:cubicBezTo>
                      <a:lnTo>
                        <a:pt x="1423106" y="200425"/>
                      </a:lnTo>
                      <a:cubicBezTo>
                        <a:pt x="1421579" y="201791"/>
                        <a:pt x="1419651" y="202434"/>
                        <a:pt x="1417803" y="202434"/>
                      </a:cubicBezTo>
                      <a:lnTo>
                        <a:pt x="1417803" y="202434"/>
                      </a:lnTo>
                      <a:cubicBezTo>
                        <a:pt x="1415714" y="202434"/>
                        <a:pt x="1413545" y="201550"/>
                        <a:pt x="1412099" y="199943"/>
                      </a:cubicBezTo>
                      <a:close/>
                      <a:moveTo>
                        <a:pt x="969571" y="192150"/>
                      </a:moveTo>
                      <a:cubicBezTo>
                        <a:pt x="967322" y="188454"/>
                        <a:pt x="968446" y="183634"/>
                        <a:pt x="972142" y="181304"/>
                      </a:cubicBezTo>
                      <a:lnTo>
                        <a:pt x="972142" y="181304"/>
                      </a:lnTo>
                      <a:cubicBezTo>
                        <a:pt x="975838" y="179135"/>
                        <a:pt x="980658" y="180259"/>
                        <a:pt x="982908" y="183955"/>
                      </a:cubicBezTo>
                      <a:lnTo>
                        <a:pt x="982908" y="183955"/>
                      </a:lnTo>
                      <a:cubicBezTo>
                        <a:pt x="985158" y="187651"/>
                        <a:pt x="984033" y="192391"/>
                        <a:pt x="980337" y="194721"/>
                      </a:cubicBezTo>
                      <a:lnTo>
                        <a:pt x="980337" y="194721"/>
                      </a:lnTo>
                      <a:cubicBezTo>
                        <a:pt x="978971" y="195525"/>
                        <a:pt x="977606" y="195926"/>
                        <a:pt x="976240" y="195926"/>
                      </a:cubicBezTo>
                      <a:lnTo>
                        <a:pt x="976240" y="195926"/>
                      </a:lnTo>
                      <a:cubicBezTo>
                        <a:pt x="973588" y="195926"/>
                        <a:pt x="971017" y="194560"/>
                        <a:pt x="969491" y="192150"/>
                      </a:cubicBezTo>
                      <a:close/>
                      <a:moveTo>
                        <a:pt x="1002994" y="171743"/>
                      </a:moveTo>
                      <a:cubicBezTo>
                        <a:pt x="1000744" y="168047"/>
                        <a:pt x="1001869" y="163227"/>
                        <a:pt x="1005565" y="160897"/>
                      </a:cubicBezTo>
                      <a:lnTo>
                        <a:pt x="1005565" y="160897"/>
                      </a:lnTo>
                      <a:cubicBezTo>
                        <a:pt x="1009261" y="158727"/>
                        <a:pt x="1014001" y="159852"/>
                        <a:pt x="1016331" y="163548"/>
                      </a:cubicBezTo>
                      <a:lnTo>
                        <a:pt x="1016331" y="163548"/>
                      </a:lnTo>
                      <a:cubicBezTo>
                        <a:pt x="1018580" y="167244"/>
                        <a:pt x="1017455" y="171984"/>
                        <a:pt x="1013760" y="174314"/>
                      </a:cubicBezTo>
                      <a:lnTo>
                        <a:pt x="1013760" y="174314"/>
                      </a:lnTo>
                      <a:cubicBezTo>
                        <a:pt x="1012474" y="175117"/>
                        <a:pt x="1011108" y="175519"/>
                        <a:pt x="1009662" y="175519"/>
                      </a:cubicBezTo>
                      <a:lnTo>
                        <a:pt x="1009662" y="175519"/>
                      </a:lnTo>
                      <a:cubicBezTo>
                        <a:pt x="1007091" y="175519"/>
                        <a:pt x="1004520" y="174153"/>
                        <a:pt x="1002994" y="171743"/>
                      </a:cubicBezTo>
                      <a:close/>
                      <a:moveTo>
                        <a:pt x="1385746" y="170618"/>
                      </a:moveTo>
                      <a:lnTo>
                        <a:pt x="1385746" y="170618"/>
                      </a:lnTo>
                      <a:cubicBezTo>
                        <a:pt x="1382934" y="167324"/>
                        <a:pt x="1383336" y="162423"/>
                        <a:pt x="1386550" y="159611"/>
                      </a:cubicBezTo>
                      <a:lnTo>
                        <a:pt x="1386550" y="159611"/>
                      </a:lnTo>
                      <a:cubicBezTo>
                        <a:pt x="1389844" y="156799"/>
                        <a:pt x="1394745" y="157201"/>
                        <a:pt x="1397637" y="160415"/>
                      </a:cubicBezTo>
                      <a:lnTo>
                        <a:pt x="1397637" y="160415"/>
                      </a:lnTo>
                      <a:cubicBezTo>
                        <a:pt x="1400449" y="163709"/>
                        <a:pt x="1400047" y="168610"/>
                        <a:pt x="1396753" y="171422"/>
                      </a:cubicBezTo>
                      <a:lnTo>
                        <a:pt x="1396753" y="171422"/>
                      </a:lnTo>
                      <a:cubicBezTo>
                        <a:pt x="1395307" y="172787"/>
                        <a:pt x="1393459" y="173350"/>
                        <a:pt x="1391692" y="173350"/>
                      </a:cubicBezTo>
                      <a:lnTo>
                        <a:pt x="1391692" y="173350"/>
                      </a:lnTo>
                      <a:cubicBezTo>
                        <a:pt x="1389522" y="173350"/>
                        <a:pt x="1387273" y="172386"/>
                        <a:pt x="1385746" y="170618"/>
                      </a:cubicBezTo>
                      <a:close/>
                      <a:moveTo>
                        <a:pt x="1036336" y="151256"/>
                      </a:moveTo>
                      <a:cubicBezTo>
                        <a:pt x="1034167" y="147560"/>
                        <a:pt x="1035211" y="142739"/>
                        <a:pt x="1038907" y="140490"/>
                      </a:cubicBezTo>
                      <a:lnTo>
                        <a:pt x="1038907" y="140490"/>
                      </a:lnTo>
                      <a:cubicBezTo>
                        <a:pt x="1042603" y="138240"/>
                        <a:pt x="1047423" y="139285"/>
                        <a:pt x="1049753" y="143061"/>
                      </a:cubicBezTo>
                      <a:lnTo>
                        <a:pt x="1049753" y="143061"/>
                      </a:lnTo>
                      <a:cubicBezTo>
                        <a:pt x="1052003" y="146756"/>
                        <a:pt x="1050878" y="151497"/>
                        <a:pt x="1047182" y="153827"/>
                      </a:cubicBezTo>
                      <a:lnTo>
                        <a:pt x="1047182" y="153827"/>
                      </a:lnTo>
                      <a:cubicBezTo>
                        <a:pt x="1045816" y="154630"/>
                        <a:pt x="1044451" y="155032"/>
                        <a:pt x="1043085" y="155032"/>
                      </a:cubicBezTo>
                      <a:lnTo>
                        <a:pt x="1043085" y="155032"/>
                      </a:lnTo>
                      <a:cubicBezTo>
                        <a:pt x="1040433" y="155032"/>
                        <a:pt x="1037863" y="153666"/>
                        <a:pt x="1036336" y="151256"/>
                      </a:cubicBezTo>
                      <a:close/>
                      <a:moveTo>
                        <a:pt x="1360438" y="140409"/>
                      </a:moveTo>
                      <a:cubicBezTo>
                        <a:pt x="1357707" y="137035"/>
                        <a:pt x="1358269" y="132134"/>
                        <a:pt x="1361643" y="129402"/>
                      </a:cubicBezTo>
                      <a:lnTo>
                        <a:pt x="1361643" y="129402"/>
                      </a:lnTo>
                      <a:cubicBezTo>
                        <a:pt x="1365018" y="126671"/>
                        <a:pt x="1369919" y="127233"/>
                        <a:pt x="1372570" y="130608"/>
                      </a:cubicBezTo>
                      <a:lnTo>
                        <a:pt x="1372570" y="130608"/>
                      </a:lnTo>
                      <a:cubicBezTo>
                        <a:pt x="1375302" y="133982"/>
                        <a:pt x="1374820" y="138883"/>
                        <a:pt x="1371445" y="141534"/>
                      </a:cubicBezTo>
                      <a:lnTo>
                        <a:pt x="1371445" y="141534"/>
                      </a:lnTo>
                      <a:cubicBezTo>
                        <a:pt x="1369919" y="142820"/>
                        <a:pt x="1368232" y="143302"/>
                        <a:pt x="1366544" y="143302"/>
                      </a:cubicBezTo>
                      <a:lnTo>
                        <a:pt x="1366544" y="143302"/>
                      </a:lnTo>
                      <a:cubicBezTo>
                        <a:pt x="1364295" y="143302"/>
                        <a:pt x="1361965" y="142257"/>
                        <a:pt x="1360438" y="140409"/>
                      </a:cubicBezTo>
                      <a:close/>
                      <a:moveTo>
                        <a:pt x="1069759" y="130768"/>
                      </a:moveTo>
                      <a:cubicBezTo>
                        <a:pt x="1067509" y="127073"/>
                        <a:pt x="1068634" y="122252"/>
                        <a:pt x="1072330" y="120002"/>
                      </a:cubicBezTo>
                      <a:lnTo>
                        <a:pt x="1072330" y="120002"/>
                      </a:lnTo>
                      <a:cubicBezTo>
                        <a:pt x="1076025" y="117753"/>
                        <a:pt x="1080766" y="118878"/>
                        <a:pt x="1083095" y="122573"/>
                      </a:cubicBezTo>
                      <a:lnTo>
                        <a:pt x="1083095" y="122573"/>
                      </a:lnTo>
                      <a:cubicBezTo>
                        <a:pt x="1085345" y="126269"/>
                        <a:pt x="1084220" y="131009"/>
                        <a:pt x="1080524" y="133259"/>
                      </a:cubicBezTo>
                      <a:lnTo>
                        <a:pt x="1080524" y="133259"/>
                      </a:lnTo>
                      <a:cubicBezTo>
                        <a:pt x="1079239" y="134062"/>
                        <a:pt x="1077873" y="134464"/>
                        <a:pt x="1076427" y="134464"/>
                      </a:cubicBezTo>
                      <a:lnTo>
                        <a:pt x="1076427" y="134464"/>
                      </a:lnTo>
                      <a:cubicBezTo>
                        <a:pt x="1073776" y="134464"/>
                        <a:pt x="1071285" y="133098"/>
                        <a:pt x="1069759" y="130688"/>
                      </a:cubicBezTo>
                      <a:close/>
                      <a:moveTo>
                        <a:pt x="1103101" y="110361"/>
                      </a:moveTo>
                      <a:cubicBezTo>
                        <a:pt x="1100851" y="106666"/>
                        <a:pt x="1101976" y="101845"/>
                        <a:pt x="1105672" y="99515"/>
                      </a:cubicBezTo>
                      <a:lnTo>
                        <a:pt x="1105672" y="99515"/>
                      </a:lnTo>
                      <a:cubicBezTo>
                        <a:pt x="1109367" y="97346"/>
                        <a:pt x="1114188" y="98390"/>
                        <a:pt x="1116518" y="102166"/>
                      </a:cubicBezTo>
                      <a:lnTo>
                        <a:pt x="1116518" y="102166"/>
                      </a:lnTo>
                      <a:cubicBezTo>
                        <a:pt x="1118768" y="105862"/>
                        <a:pt x="1117643" y="110602"/>
                        <a:pt x="1113947" y="112932"/>
                      </a:cubicBezTo>
                      <a:lnTo>
                        <a:pt x="1113947" y="112932"/>
                      </a:lnTo>
                      <a:cubicBezTo>
                        <a:pt x="1112581" y="113736"/>
                        <a:pt x="1111215" y="114137"/>
                        <a:pt x="1109769" y="114137"/>
                      </a:cubicBezTo>
                      <a:lnTo>
                        <a:pt x="1109769" y="114137"/>
                      </a:lnTo>
                      <a:cubicBezTo>
                        <a:pt x="1107198" y="114137"/>
                        <a:pt x="1104627" y="112771"/>
                        <a:pt x="1103101" y="110361"/>
                      </a:cubicBezTo>
                      <a:close/>
                      <a:moveTo>
                        <a:pt x="1336094" y="109397"/>
                      </a:moveTo>
                      <a:cubicBezTo>
                        <a:pt x="1333524" y="105943"/>
                        <a:pt x="1334166" y="101122"/>
                        <a:pt x="1337621" y="98470"/>
                      </a:cubicBezTo>
                      <a:lnTo>
                        <a:pt x="1337621" y="98470"/>
                      </a:lnTo>
                      <a:cubicBezTo>
                        <a:pt x="1341076" y="95900"/>
                        <a:pt x="1345977" y="96542"/>
                        <a:pt x="1348628" y="99997"/>
                      </a:cubicBezTo>
                      <a:lnTo>
                        <a:pt x="1348628" y="99997"/>
                      </a:lnTo>
                      <a:cubicBezTo>
                        <a:pt x="1351279" y="103452"/>
                        <a:pt x="1350556" y="108353"/>
                        <a:pt x="1347101" y="110924"/>
                      </a:cubicBezTo>
                      <a:lnTo>
                        <a:pt x="1347101" y="110924"/>
                      </a:lnTo>
                      <a:cubicBezTo>
                        <a:pt x="1345655" y="112048"/>
                        <a:pt x="1344048" y="112530"/>
                        <a:pt x="1342441" y="112530"/>
                      </a:cubicBezTo>
                      <a:lnTo>
                        <a:pt x="1342441" y="112530"/>
                      </a:lnTo>
                      <a:cubicBezTo>
                        <a:pt x="1340112" y="112530"/>
                        <a:pt x="1337782" y="111406"/>
                        <a:pt x="1336175" y="109397"/>
                      </a:cubicBezTo>
                      <a:close/>
                      <a:moveTo>
                        <a:pt x="1136523" y="89874"/>
                      </a:moveTo>
                      <a:cubicBezTo>
                        <a:pt x="1134274" y="86178"/>
                        <a:pt x="1135399" y="81358"/>
                        <a:pt x="1139094" y="79108"/>
                      </a:cubicBezTo>
                      <a:lnTo>
                        <a:pt x="1139094" y="79108"/>
                      </a:lnTo>
                      <a:cubicBezTo>
                        <a:pt x="1142790" y="76859"/>
                        <a:pt x="1147530" y="77983"/>
                        <a:pt x="1149860" y="81679"/>
                      </a:cubicBezTo>
                      <a:lnTo>
                        <a:pt x="1149860" y="81679"/>
                      </a:lnTo>
                      <a:cubicBezTo>
                        <a:pt x="1152110" y="85375"/>
                        <a:pt x="1150985" y="90115"/>
                        <a:pt x="1147289" y="92445"/>
                      </a:cubicBezTo>
                      <a:lnTo>
                        <a:pt x="1147289" y="92445"/>
                      </a:lnTo>
                      <a:cubicBezTo>
                        <a:pt x="1146004" y="93248"/>
                        <a:pt x="1144638" y="93650"/>
                        <a:pt x="1143192" y="93650"/>
                      </a:cubicBezTo>
                      <a:lnTo>
                        <a:pt x="1143192" y="93650"/>
                      </a:lnTo>
                      <a:cubicBezTo>
                        <a:pt x="1140540" y="93650"/>
                        <a:pt x="1138050" y="92284"/>
                        <a:pt x="1136523" y="89874"/>
                      </a:cubicBezTo>
                      <a:close/>
                      <a:moveTo>
                        <a:pt x="1312715" y="77662"/>
                      </a:moveTo>
                      <a:cubicBezTo>
                        <a:pt x="1310224" y="74127"/>
                        <a:pt x="1311108" y="69306"/>
                        <a:pt x="1314563" y="66735"/>
                      </a:cubicBezTo>
                      <a:lnTo>
                        <a:pt x="1314563" y="66735"/>
                      </a:lnTo>
                      <a:cubicBezTo>
                        <a:pt x="1318098" y="64164"/>
                        <a:pt x="1322918" y="65048"/>
                        <a:pt x="1325409" y="68503"/>
                      </a:cubicBezTo>
                      <a:lnTo>
                        <a:pt x="1325409" y="68503"/>
                      </a:lnTo>
                      <a:cubicBezTo>
                        <a:pt x="1327899" y="72038"/>
                        <a:pt x="1327096" y="76939"/>
                        <a:pt x="1323641" y="79349"/>
                      </a:cubicBezTo>
                      <a:lnTo>
                        <a:pt x="1323641" y="79349"/>
                      </a:lnTo>
                      <a:cubicBezTo>
                        <a:pt x="1322195" y="80393"/>
                        <a:pt x="1320669" y="80876"/>
                        <a:pt x="1319062" y="80876"/>
                      </a:cubicBezTo>
                      <a:lnTo>
                        <a:pt x="1319062" y="80876"/>
                      </a:lnTo>
                      <a:cubicBezTo>
                        <a:pt x="1316652" y="80876"/>
                        <a:pt x="1314241" y="79670"/>
                        <a:pt x="1312634" y="77582"/>
                      </a:cubicBezTo>
                      <a:close/>
                      <a:moveTo>
                        <a:pt x="1169865" y="69467"/>
                      </a:moveTo>
                      <a:cubicBezTo>
                        <a:pt x="1167616" y="65771"/>
                        <a:pt x="1168741" y="60951"/>
                        <a:pt x="1172437" y="58621"/>
                      </a:cubicBezTo>
                      <a:lnTo>
                        <a:pt x="1172437" y="58621"/>
                      </a:lnTo>
                      <a:cubicBezTo>
                        <a:pt x="1176132" y="56451"/>
                        <a:pt x="1180953" y="57576"/>
                        <a:pt x="1183202" y="61272"/>
                      </a:cubicBezTo>
                      <a:lnTo>
                        <a:pt x="1183202" y="61272"/>
                      </a:lnTo>
                      <a:cubicBezTo>
                        <a:pt x="1185452" y="64968"/>
                        <a:pt x="1184327" y="69708"/>
                        <a:pt x="1180631" y="72038"/>
                      </a:cubicBezTo>
                      <a:lnTo>
                        <a:pt x="1180631" y="72038"/>
                      </a:lnTo>
                      <a:cubicBezTo>
                        <a:pt x="1179266" y="72841"/>
                        <a:pt x="1177900" y="73243"/>
                        <a:pt x="1176534" y="73243"/>
                      </a:cubicBezTo>
                      <a:lnTo>
                        <a:pt x="1176534" y="73243"/>
                      </a:lnTo>
                      <a:cubicBezTo>
                        <a:pt x="1173883" y="73243"/>
                        <a:pt x="1171312" y="71877"/>
                        <a:pt x="1169785" y="69467"/>
                      </a:cubicBezTo>
                      <a:close/>
                      <a:moveTo>
                        <a:pt x="1203288" y="49060"/>
                      </a:moveTo>
                      <a:cubicBezTo>
                        <a:pt x="1201038" y="45364"/>
                        <a:pt x="1202163" y="40543"/>
                        <a:pt x="1205859" y="38294"/>
                      </a:cubicBezTo>
                      <a:lnTo>
                        <a:pt x="1205859" y="38294"/>
                      </a:lnTo>
                      <a:cubicBezTo>
                        <a:pt x="1209555" y="36044"/>
                        <a:pt x="1214295" y="37169"/>
                        <a:pt x="1216625" y="40865"/>
                      </a:cubicBezTo>
                      <a:lnTo>
                        <a:pt x="1216625" y="40865"/>
                      </a:lnTo>
                      <a:cubicBezTo>
                        <a:pt x="1218875" y="44561"/>
                        <a:pt x="1217750" y="49301"/>
                        <a:pt x="1214054" y="51631"/>
                      </a:cubicBezTo>
                      <a:lnTo>
                        <a:pt x="1214054" y="51631"/>
                      </a:lnTo>
                      <a:cubicBezTo>
                        <a:pt x="1212768" y="52434"/>
                        <a:pt x="1211403" y="52836"/>
                        <a:pt x="1209957" y="52836"/>
                      </a:cubicBezTo>
                      <a:lnTo>
                        <a:pt x="1209957" y="52836"/>
                      </a:lnTo>
                      <a:cubicBezTo>
                        <a:pt x="1207305" y="52836"/>
                        <a:pt x="1204815" y="51470"/>
                        <a:pt x="1203288" y="49060"/>
                      </a:cubicBezTo>
                      <a:close/>
                      <a:moveTo>
                        <a:pt x="1290460" y="45203"/>
                      </a:moveTo>
                      <a:cubicBezTo>
                        <a:pt x="1288050" y="41588"/>
                        <a:pt x="1288933" y="36767"/>
                        <a:pt x="1292629" y="34357"/>
                      </a:cubicBezTo>
                      <a:lnTo>
                        <a:pt x="1292629" y="34357"/>
                      </a:lnTo>
                      <a:cubicBezTo>
                        <a:pt x="1296164" y="31947"/>
                        <a:pt x="1301065" y="32911"/>
                        <a:pt x="1303475" y="36526"/>
                      </a:cubicBezTo>
                      <a:lnTo>
                        <a:pt x="1303475" y="36526"/>
                      </a:lnTo>
                      <a:cubicBezTo>
                        <a:pt x="1305886" y="40142"/>
                        <a:pt x="1304921" y="44962"/>
                        <a:pt x="1301306" y="47373"/>
                      </a:cubicBezTo>
                      <a:lnTo>
                        <a:pt x="1301306" y="47373"/>
                      </a:lnTo>
                      <a:cubicBezTo>
                        <a:pt x="1299940" y="48256"/>
                        <a:pt x="1298494" y="48658"/>
                        <a:pt x="1296968" y="48658"/>
                      </a:cubicBezTo>
                      <a:lnTo>
                        <a:pt x="1296968" y="48658"/>
                      </a:lnTo>
                      <a:cubicBezTo>
                        <a:pt x="1294397" y="48658"/>
                        <a:pt x="1291986" y="47373"/>
                        <a:pt x="1290460" y="45123"/>
                      </a:cubicBezTo>
                      <a:close/>
                      <a:moveTo>
                        <a:pt x="1236630" y="28573"/>
                      </a:moveTo>
                      <a:cubicBezTo>
                        <a:pt x="1234381" y="24877"/>
                        <a:pt x="1235505" y="20056"/>
                        <a:pt x="1239201" y="17807"/>
                      </a:cubicBezTo>
                      <a:lnTo>
                        <a:pt x="1239201" y="17807"/>
                      </a:lnTo>
                      <a:cubicBezTo>
                        <a:pt x="1242897" y="15557"/>
                        <a:pt x="1247718" y="16682"/>
                        <a:pt x="1249967" y="20377"/>
                      </a:cubicBezTo>
                      <a:lnTo>
                        <a:pt x="1249967" y="20377"/>
                      </a:lnTo>
                      <a:cubicBezTo>
                        <a:pt x="1252217" y="24073"/>
                        <a:pt x="1251092" y="28814"/>
                        <a:pt x="1247396" y="31144"/>
                      </a:cubicBezTo>
                      <a:lnTo>
                        <a:pt x="1247396" y="31144"/>
                      </a:lnTo>
                      <a:cubicBezTo>
                        <a:pt x="1246030" y="31947"/>
                        <a:pt x="1244664" y="32349"/>
                        <a:pt x="1243218" y="32349"/>
                      </a:cubicBezTo>
                      <a:lnTo>
                        <a:pt x="1243218" y="32349"/>
                      </a:lnTo>
                      <a:cubicBezTo>
                        <a:pt x="1240647" y="32349"/>
                        <a:pt x="1238076" y="30983"/>
                        <a:pt x="1236550" y="28573"/>
                      </a:cubicBezTo>
                      <a:close/>
                      <a:moveTo>
                        <a:pt x="1269089" y="12022"/>
                      </a:moveTo>
                      <a:cubicBezTo>
                        <a:pt x="1266839" y="8326"/>
                        <a:pt x="1267964" y="3506"/>
                        <a:pt x="1271660" y="1176"/>
                      </a:cubicBezTo>
                      <a:lnTo>
                        <a:pt x="1271660" y="1176"/>
                      </a:lnTo>
                      <a:cubicBezTo>
                        <a:pt x="1275275" y="-1074"/>
                        <a:pt x="1280096" y="-29"/>
                        <a:pt x="1282426" y="3747"/>
                      </a:cubicBezTo>
                      <a:lnTo>
                        <a:pt x="1282426" y="3747"/>
                      </a:lnTo>
                      <a:cubicBezTo>
                        <a:pt x="1284675" y="7442"/>
                        <a:pt x="1283631" y="12183"/>
                        <a:pt x="1279935" y="14513"/>
                      </a:cubicBezTo>
                      <a:lnTo>
                        <a:pt x="1279935" y="14513"/>
                      </a:lnTo>
                      <a:cubicBezTo>
                        <a:pt x="1278569" y="15316"/>
                        <a:pt x="1277203" y="15718"/>
                        <a:pt x="1275757" y="15718"/>
                      </a:cubicBezTo>
                      <a:lnTo>
                        <a:pt x="1275757" y="15718"/>
                      </a:lnTo>
                      <a:cubicBezTo>
                        <a:pt x="1273186" y="15718"/>
                        <a:pt x="1270615" y="14352"/>
                        <a:pt x="1269089" y="12022"/>
                      </a:cubicBezTo>
                      <a:close/>
                    </a:path>
                  </a:pathLst>
                </a:custGeom>
                <a:grpFill/>
                <a:ln w="8032"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C3C9171-C54F-756E-EA3A-684EF9841782}"/>
                    </a:ext>
                  </a:extLst>
                </p:cNvPr>
                <p:cNvSpPr/>
                <p:nvPr/>
              </p:nvSpPr>
              <p:spPr>
                <a:xfrm>
                  <a:off x="3760764" y="4056264"/>
                  <a:ext cx="1599632" cy="1550583"/>
                </a:xfrm>
                <a:custGeom>
                  <a:avLst/>
                  <a:gdLst>
                    <a:gd name="connsiteX0" fmla="*/ 697611 w 1599632"/>
                    <a:gd name="connsiteY0" fmla="*/ 1548977 h 1550583"/>
                    <a:gd name="connsiteX1" fmla="*/ 696005 w 1599632"/>
                    <a:gd name="connsiteY1" fmla="*/ 1538130 h 1550583"/>
                    <a:gd name="connsiteX2" fmla="*/ 696005 w 1599632"/>
                    <a:gd name="connsiteY2" fmla="*/ 1538130 h 1550583"/>
                    <a:gd name="connsiteX3" fmla="*/ 706931 w 1599632"/>
                    <a:gd name="connsiteY3" fmla="*/ 1536524 h 1550583"/>
                    <a:gd name="connsiteX4" fmla="*/ 706931 w 1599632"/>
                    <a:gd name="connsiteY4" fmla="*/ 1536524 h 1550583"/>
                    <a:gd name="connsiteX5" fmla="*/ 708538 w 1599632"/>
                    <a:gd name="connsiteY5" fmla="*/ 1547450 h 1550583"/>
                    <a:gd name="connsiteX6" fmla="*/ 708538 w 1599632"/>
                    <a:gd name="connsiteY6" fmla="*/ 1547450 h 1550583"/>
                    <a:gd name="connsiteX7" fmla="*/ 702271 w 1599632"/>
                    <a:gd name="connsiteY7" fmla="*/ 1550583 h 1550583"/>
                    <a:gd name="connsiteX8" fmla="*/ 702271 w 1599632"/>
                    <a:gd name="connsiteY8" fmla="*/ 1550583 h 1550583"/>
                    <a:gd name="connsiteX9" fmla="*/ 697611 w 1599632"/>
                    <a:gd name="connsiteY9" fmla="*/ 1548977 h 1550583"/>
                    <a:gd name="connsiteX10" fmla="*/ 667644 w 1599632"/>
                    <a:gd name="connsiteY10" fmla="*/ 1535238 h 1550583"/>
                    <a:gd name="connsiteX11" fmla="*/ 666117 w 1599632"/>
                    <a:gd name="connsiteY11" fmla="*/ 1524311 h 1550583"/>
                    <a:gd name="connsiteX12" fmla="*/ 666117 w 1599632"/>
                    <a:gd name="connsiteY12" fmla="*/ 1524311 h 1550583"/>
                    <a:gd name="connsiteX13" fmla="*/ 677044 w 1599632"/>
                    <a:gd name="connsiteY13" fmla="*/ 1522785 h 1550583"/>
                    <a:gd name="connsiteX14" fmla="*/ 677044 w 1599632"/>
                    <a:gd name="connsiteY14" fmla="*/ 1522785 h 1550583"/>
                    <a:gd name="connsiteX15" fmla="*/ 678570 w 1599632"/>
                    <a:gd name="connsiteY15" fmla="*/ 1533711 h 1550583"/>
                    <a:gd name="connsiteX16" fmla="*/ 678570 w 1599632"/>
                    <a:gd name="connsiteY16" fmla="*/ 1533711 h 1550583"/>
                    <a:gd name="connsiteX17" fmla="*/ 672303 w 1599632"/>
                    <a:gd name="connsiteY17" fmla="*/ 1536764 h 1550583"/>
                    <a:gd name="connsiteX18" fmla="*/ 672303 w 1599632"/>
                    <a:gd name="connsiteY18" fmla="*/ 1536764 h 1550583"/>
                    <a:gd name="connsiteX19" fmla="*/ 667644 w 1599632"/>
                    <a:gd name="connsiteY19" fmla="*/ 1535158 h 1550583"/>
                    <a:gd name="connsiteX20" fmla="*/ 721071 w 1599632"/>
                    <a:gd name="connsiteY20" fmla="*/ 1517643 h 1550583"/>
                    <a:gd name="connsiteX21" fmla="*/ 719384 w 1599632"/>
                    <a:gd name="connsiteY21" fmla="*/ 1506716 h 1550583"/>
                    <a:gd name="connsiteX22" fmla="*/ 719384 w 1599632"/>
                    <a:gd name="connsiteY22" fmla="*/ 1506716 h 1550583"/>
                    <a:gd name="connsiteX23" fmla="*/ 730391 w 1599632"/>
                    <a:gd name="connsiteY23" fmla="*/ 1505109 h 1550583"/>
                    <a:gd name="connsiteX24" fmla="*/ 730391 w 1599632"/>
                    <a:gd name="connsiteY24" fmla="*/ 1505109 h 1550583"/>
                    <a:gd name="connsiteX25" fmla="*/ 731998 w 1599632"/>
                    <a:gd name="connsiteY25" fmla="*/ 1516036 h 1550583"/>
                    <a:gd name="connsiteX26" fmla="*/ 731998 w 1599632"/>
                    <a:gd name="connsiteY26" fmla="*/ 1516036 h 1550583"/>
                    <a:gd name="connsiteX27" fmla="*/ 725651 w 1599632"/>
                    <a:gd name="connsiteY27" fmla="*/ 1519250 h 1550583"/>
                    <a:gd name="connsiteX28" fmla="*/ 725651 w 1599632"/>
                    <a:gd name="connsiteY28" fmla="*/ 1519250 h 1550583"/>
                    <a:gd name="connsiteX29" fmla="*/ 721071 w 1599632"/>
                    <a:gd name="connsiteY29" fmla="*/ 1517643 h 1550583"/>
                    <a:gd name="connsiteX30" fmla="*/ 636471 w 1599632"/>
                    <a:gd name="connsiteY30" fmla="*/ 1511296 h 1550583"/>
                    <a:gd name="connsiteX31" fmla="*/ 636471 w 1599632"/>
                    <a:gd name="connsiteY31" fmla="*/ 1511296 h 1550583"/>
                    <a:gd name="connsiteX32" fmla="*/ 635105 w 1599632"/>
                    <a:gd name="connsiteY32" fmla="*/ 1500289 h 1550583"/>
                    <a:gd name="connsiteX33" fmla="*/ 635105 w 1599632"/>
                    <a:gd name="connsiteY33" fmla="*/ 1500289 h 1550583"/>
                    <a:gd name="connsiteX34" fmla="*/ 646112 w 1599632"/>
                    <a:gd name="connsiteY34" fmla="*/ 1498923 h 1550583"/>
                    <a:gd name="connsiteX35" fmla="*/ 646112 w 1599632"/>
                    <a:gd name="connsiteY35" fmla="*/ 1498923 h 1550583"/>
                    <a:gd name="connsiteX36" fmla="*/ 647478 w 1599632"/>
                    <a:gd name="connsiteY36" fmla="*/ 1509850 h 1550583"/>
                    <a:gd name="connsiteX37" fmla="*/ 647478 w 1599632"/>
                    <a:gd name="connsiteY37" fmla="*/ 1509850 h 1550583"/>
                    <a:gd name="connsiteX38" fmla="*/ 641291 w 1599632"/>
                    <a:gd name="connsiteY38" fmla="*/ 1512903 h 1550583"/>
                    <a:gd name="connsiteX39" fmla="*/ 641291 w 1599632"/>
                    <a:gd name="connsiteY39" fmla="*/ 1512903 h 1550583"/>
                    <a:gd name="connsiteX40" fmla="*/ 636471 w 1599632"/>
                    <a:gd name="connsiteY40" fmla="*/ 1511296 h 1550583"/>
                    <a:gd name="connsiteX41" fmla="*/ 605699 w 1599632"/>
                    <a:gd name="connsiteY41" fmla="*/ 1486791 h 1550583"/>
                    <a:gd name="connsiteX42" fmla="*/ 604494 w 1599632"/>
                    <a:gd name="connsiteY42" fmla="*/ 1475865 h 1550583"/>
                    <a:gd name="connsiteX43" fmla="*/ 604494 w 1599632"/>
                    <a:gd name="connsiteY43" fmla="*/ 1475865 h 1550583"/>
                    <a:gd name="connsiteX44" fmla="*/ 615501 w 1599632"/>
                    <a:gd name="connsiteY44" fmla="*/ 1474660 h 1550583"/>
                    <a:gd name="connsiteX45" fmla="*/ 615501 w 1599632"/>
                    <a:gd name="connsiteY45" fmla="*/ 1474660 h 1550583"/>
                    <a:gd name="connsiteX46" fmla="*/ 616706 w 1599632"/>
                    <a:gd name="connsiteY46" fmla="*/ 1485586 h 1550583"/>
                    <a:gd name="connsiteX47" fmla="*/ 616706 w 1599632"/>
                    <a:gd name="connsiteY47" fmla="*/ 1485586 h 1550583"/>
                    <a:gd name="connsiteX48" fmla="*/ 610600 w 1599632"/>
                    <a:gd name="connsiteY48" fmla="*/ 1488479 h 1550583"/>
                    <a:gd name="connsiteX49" fmla="*/ 610600 w 1599632"/>
                    <a:gd name="connsiteY49" fmla="*/ 1488479 h 1550583"/>
                    <a:gd name="connsiteX50" fmla="*/ 605699 w 1599632"/>
                    <a:gd name="connsiteY50" fmla="*/ 1486791 h 1550583"/>
                    <a:gd name="connsiteX51" fmla="*/ 744451 w 1599632"/>
                    <a:gd name="connsiteY51" fmla="*/ 1486229 h 1550583"/>
                    <a:gd name="connsiteX52" fmla="*/ 742844 w 1599632"/>
                    <a:gd name="connsiteY52" fmla="*/ 1475302 h 1550583"/>
                    <a:gd name="connsiteX53" fmla="*/ 742844 w 1599632"/>
                    <a:gd name="connsiteY53" fmla="*/ 1475302 h 1550583"/>
                    <a:gd name="connsiteX54" fmla="*/ 753771 w 1599632"/>
                    <a:gd name="connsiteY54" fmla="*/ 1473696 h 1550583"/>
                    <a:gd name="connsiteX55" fmla="*/ 753771 w 1599632"/>
                    <a:gd name="connsiteY55" fmla="*/ 1473696 h 1550583"/>
                    <a:gd name="connsiteX56" fmla="*/ 755378 w 1599632"/>
                    <a:gd name="connsiteY56" fmla="*/ 1484622 h 1550583"/>
                    <a:gd name="connsiteX57" fmla="*/ 755378 w 1599632"/>
                    <a:gd name="connsiteY57" fmla="*/ 1484622 h 1550583"/>
                    <a:gd name="connsiteX58" fmla="*/ 749031 w 1599632"/>
                    <a:gd name="connsiteY58" fmla="*/ 1487755 h 1550583"/>
                    <a:gd name="connsiteX59" fmla="*/ 749031 w 1599632"/>
                    <a:gd name="connsiteY59" fmla="*/ 1487755 h 1550583"/>
                    <a:gd name="connsiteX60" fmla="*/ 744451 w 1599632"/>
                    <a:gd name="connsiteY60" fmla="*/ 1486149 h 1550583"/>
                    <a:gd name="connsiteX61" fmla="*/ 575330 w 1599632"/>
                    <a:gd name="connsiteY61" fmla="*/ 1461885 h 1550583"/>
                    <a:gd name="connsiteX62" fmla="*/ 574285 w 1599632"/>
                    <a:gd name="connsiteY62" fmla="*/ 1450878 h 1550583"/>
                    <a:gd name="connsiteX63" fmla="*/ 574285 w 1599632"/>
                    <a:gd name="connsiteY63" fmla="*/ 1450878 h 1550583"/>
                    <a:gd name="connsiteX64" fmla="*/ 585212 w 1599632"/>
                    <a:gd name="connsiteY64" fmla="*/ 1449834 h 1550583"/>
                    <a:gd name="connsiteX65" fmla="*/ 585212 w 1599632"/>
                    <a:gd name="connsiteY65" fmla="*/ 1449834 h 1550583"/>
                    <a:gd name="connsiteX66" fmla="*/ 586337 w 1599632"/>
                    <a:gd name="connsiteY66" fmla="*/ 1460760 h 1550583"/>
                    <a:gd name="connsiteX67" fmla="*/ 586337 w 1599632"/>
                    <a:gd name="connsiteY67" fmla="*/ 1460760 h 1550583"/>
                    <a:gd name="connsiteX68" fmla="*/ 580311 w 1599632"/>
                    <a:gd name="connsiteY68" fmla="*/ 1463572 h 1550583"/>
                    <a:gd name="connsiteX69" fmla="*/ 580311 w 1599632"/>
                    <a:gd name="connsiteY69" fmla="*/ 1463572 h 1550583"/>
                    <a:gd name="connsiteX70" fmla="*/ 575330 w 1599632"/>
                    <a:gd name="connsiteY70" fmla="*/ 1461805 h 1550583"/>
                    <a:gd name="connsiteX71" fmla="*/ 767911 w 1599632"/>
                    <a:gd name="connsiteY71" fmla="*/ 1454815 h 1550583"/>
                    <a:gd name="connsiteX72" fmla="*/ 766304 w 1599632"/>
                    <a:gd name="connsiteY72" fmla="*/ 1443888 h 1550583"/>
                    <a:gd name="connsiteX73" fmla="*/ 766304 w 1599632"/>
                    <a:gd name="connsiteY73" fmla="*/ 1443888 h 1550583"/>
                    <a:gd name="connsiteX74" fmla="*/ 777231 w 1599632"/>
                    <a:gd name="connsiteY74" fmla="*/ 1442362 h 1550583"/>
                    <a:gd name="connsiteX75" fmla="*/ 777231 w 1599632"/>
                    <a:gd name="connsiteY75" fmla="*/ 1442362 h 1550583"/>
                    <a:gd name="connsiteX76" fmla="*/ 778838 w 1599632"/>
                    <a:gd name="connsiteY76" fmla="*/ 1453289 h 1550583"/>
                    <a:gd name="connsiteX77" fmla="*/ 778838 w 1599632"/>
                    <a:gd name="connsiteY77" fmla="*/ 1453289 h 1550583"/>
                    <a:gd name="connsiteX78" fmla="*/ 772491 w 1599632"/>
                    <a:gd name="connsiteY78" fmla="*/ 1456422 h 1550583"/>
                    <a:gd name="connsiteX79" fmla="*/ 772491 w 1599632"/>
                    <a:gd name="connsiteY79" fmla="*/ 1456422 h 1550583"/>
                    <a:gd name="connsiteX80" fmla="*/ 767911 w 1599632"/>
                    <a:gd name="connsiteY80" fmla="*/ 1454815 h 1550583"/>
                    <a:gd name="connsiteX81" fmla="*/ 545282 w 1599632"/>
                    <a:gd name="connsiteY81" fmla="*/ 1436577 h 1550583"/>
                    <a:gd name="connsiteX82" fmla="*/ 544398 w 1599632"/>
                    <a:gd name="connsiteY82" fmla="*/ 1425570 h 1550583"/>
                    <a:gd name="connsiteX83" fmla="*/ 544398 w 1599632"/>
                    <a:gd name="connsiteY83" fmla="*/ 1425570 h 1550583"/>
                    <a:gd name="connsiteX84" fmla="*/ 555405 w 1599632"/>
                    <a:gd name="connsiteY84" fmla="*/ 1424687 h 1550583"/>
                    <a:gd name="connsiteX85" fmla="*/ 555405 w 1599632"/>
                    <a:gd name="connsiteY85" fmla="*/ 1424687 h 1550583"/>
                    <a:gd name="connsiteX86" fmla="*/ 556289 w 1599632"/>
                    <a:gd name="connsiteY86" fmla="*/ 1435694 h 1550583"/>
                    <a:gd name="connsiteX87" fmla="*/ 556289 w 1599632"/>
                    <a:gd name="connsiteY87" fmla="*/ 1435694 h 1550583"/>
                    <a:gd name="connsiteX88" fmla="*/ 550343 w 1599632"/>
                    <a:gd name="connsiteY88" fmla="*/ 1438425 h 1550583"/>
                    <a:gd name="connsiteX89" fmla="*/ 550343 w 1599632"/>
                    <a:gd name="connsiteY89" fmla="*/ 1438425 h 1550583"/>
                    <a:gd name="connsiteX90" fmla="*/ 545282 w 1599632"/>
                    <a:gd name="connsiteY90" fmla="*/ 1436577 h 1550583"/>
                    <a:gd name="connsiteX91" fmla="*/ 791291 w 1599632"/>
                    <a:gd name="connsiteY91" fmla="*/ 1423401 h 1550583"/>
                    <a:gd name="connsiteX92" fmla="*/ 789684 w 1599632"/>
                    <a:gd name="connsiteY92" fmla="*/ 1412474 h 1550583"/>
                    <a:gd name="connsiteX93" fmla="*/ 789684 w 1599632"/>
                    <a:gd name="connsiteY93" fmla="*/ 1412474 h 1550583"/>
                    <a:gd name="connsiteX94" fmla="*/ 800611 w 1599632"/>
                    <a:gd name="connsiteY94" fmla="*/ 1410868 h 1550583"/>
                    <a:gd name="connsiteX95" fmla="*/ 800611 w 1599632"/>
                    <a:gd name="connsiteY95" fmla="*/ 1410868 h 1550583"/>
                    <a:gd name="connsiteX96" fmla="*/ 802218 w 1599632"/>
                    <a:gd name="connsiteY96" fmla="*/ 1421794 h 1550583"/>
                    <a:gd name="connsiteX97" fmla="*/ 802218 w 1599632"/>
                    <a:gd name="connsiteY97" fmla="*/ 1421794 h 1550583"/>
                    <a:gd name="connsiteX98" fmla="*/ 795951 w 1599632"/>
                    <a:gd name="connsiteY98" fmla="*/ 1424927 h 1550583"/>
                    <a:gd name="connsiteX99" fmla="*/ 795951 w 1599632"/>
                    <a:gd name="connsiteY99" fmla="*/ 1424927 h 1550583"/>
                    <a:gd name="connsiteX100" fmla="*/ 791291 w 1599632"/>
                    <a:gd name="connsiteY100" fmla="*/ 1423401 h 1550583"/>
                    <a:gd name="connsiteX101" fmla="*/ 515635 w 1599632"/>
                    <a:gd name="connsiteY101" fmla="*/ 1410787 h 1550583"/>
                    <a:gd name="connsiteX102" fmla="*/ 514912 w 1599632"/>
                    <a:gd name="connsiteY102" fmla="*/ 1399780 h 1550583"/>
                    <a:gd name="connsiteX103" fmla="*/ 514912 w 1599632"/>
                    <a:gd name="connsiteY103" fmla="*/ 1399780 h 1550583"/>
                    <a:gd name="connsiteX104" fmla="*/ 525919 w 1599632"/>
                    <a:gd name="connsiteY104" fmla="*/ 1399057 h 1550583"/>
                    <a:gd name="connsiteX105" fmla="*/ 525919 w 1599632"/>
                    <a:gd name="connsiteY105" fmla="*/ 1399057 h 1550583"/>
                    <a:gd name="connsiteX106" fmla="*/ 526642 w 1599632"/>
                    <a:gd name="connsiteY106" fmla="*/ 1410064 h 1550583"/>
                    <a:gd name="connsiteX107" fmla="*/ 526642 w 1599632"/>
                    <a:gd name="connsiteY107" fmla="*/ 1410064 h 1550583"/>
                    <a:gd name="connsiteX108" fmla="*/ 520777 w 1599632"/>
                    <a:gd name="connsiteY108" fmla="*/ 1412715 h 1550583"/>
                    <a:gd name="connsiteX109" fmla="*/ 520777 w 1599632"/>
                    <a:gd name="connsiteY109" fmla="*/ 1412715 h 1550583"/>
                    <a:gd name="connsiteX110" fmla="*/ 515635 w 1599632"/>
                    <a:gd name="connsiteY110" fmla="*/ 1410787 h 1550583"/>
                    <a:gd name="connsiteX111" fmla="*/ 814671 w 1599632"/>
                    <a:gd name="connsiteY111" fmla="*/ 1392068 h 1550583"/>
                    <a:gd name="connsiteX112" fmla="*/ 813144 w 1599632"/>
                    <a:gd name="connsiteY112" fmla="*/ 1381141 h 1550583"/>
                    <a:gd name="connsiteX113" fmla="*/ 813144 w 1599632"/>
                    <a:gd name="connsiteY113" fmla="*/ 1381141 h 1550583"/>
                    <a:gd name="connsiteX114" fmla="*/ 824071 w 1599632"/>
                    <a:gd name="connsiteY114" fmla="*/ 1379534 h 1550583"/>
                    <a:gd name="connsiteX115" fmla="*/ 824071 w 1599632"/>
                    <a:gd name="connsiteY115" fmla="*/ 1379534 h 1550583"/>
                    <a:gd name="connsiteX116" fmla="*/ 825597 w 1599632"/>
                    <a:gd name="connsiteY116" fmla="*/ 1390461 h 1550583"/>
                    <a:gd name="connsiteX117" fmla="*/ 825597 w 1599632"/>
                    <a:gd name="connsiteY117" fmla="*/ 1390461 h 1550583"/>
                    <a:gd name="connsiteX118" fmla="*/ 819331 w 1599632"/>
                    <a:gd name="connsiteY118" fmla="*/ 1393594 h 1550583"/>
                    <a:gd name="connsiteX119" fmla="*/ 819331 w 1599632"/>
                    <a:gd name="connsiteY119" fmla="*/ 1393594 h 1550583"/>
                    <a:gd name="connsiteX120" fmla="*/ 814671 w 1599632"/>
                    <a:gd name="connsiteY120" fmla="*/ 1392148 h 1550583"/>
                    <a:gd name="connsiteX121" fmla="*/ 486230 w 1599632"/>
                    <a:gd name="connsiteY121" fmla="*/ 1384595 h 1550583"/>
                    <a:gd name="connsiteX122" fmla="*/ 486230 w 1599632"/>
                    <a:gd name="connsiteY122" fmla="*/ 1384595 h 1550583"/>
                    <a:gd name="connsiteX123" fmla="*/ 485667 w 1599632"/>
                    <a:gd name="connsiteY123" fmla="*/ 1373588 h 1550583"/>
                    <a:gd name="connsiteX124" fmla="*/ 485667 w 1599632"/>
                    <a:gd name="connsiteY124" fmla="*/ 1373588 h 1550583"/>
                    <a:gd name="connsiteX125" fmla="*/ 496674 w 1599632"/>
                    <a:gd name="connsiteY125" fmla="*/ 1373026 h 1550583"/>
                    <a:gd name="connsiteX126" fmla="*/ 496674 w 1599632"/>
                    <a:gd name="connsiteY126" fmla="*/ 1373026 h 1550583"/>
                    <a:gd name="connsiteX127" fmla="*/ 497237 w 1599632"/>
                    <a:gd name="connsiteY127" fmla="*/ 1384033 h 1550583"/>
                    <a:gd name="connsiteX128" fmla="*/ 497237 w 1599632"/>
                    <a:gd name="connsiteY128" fmla="*/ 1384033 h 1550583"/>
                    <a:gd name="connsiteX129" fmla="*/ 491452 w 1599632"/>
                    <a:gd name="connsiteY129" fmla="*/ 1386604 h 1550583"/>
                    <a:gd name="connsiteX130" fmla="*/ 491452 w 1599632"/>
                    <a:gd name="connsiteY130" fmla="*/ 1386604 h 1550583"/>
                    <a:gd name="connsiteX131" fmla="*/ 486230 w 1599632"/>
                    <a:gd name="connsiteY131" fmla="*/ 1384595 h 1550583"/>
                    <a:gd name="connsiteX132" fmla="*/ 838050 w 1599632"/>
                    <a:gd name="connsiteY132" fmla="*/ 1360653 h 1550583"/>
                    <a:gd name="connsiteX133" fmla="*/ 836443 w 1599632"/>
                    <a:gd name="connsiteY133" fmla="*/ 1349727 h 1550583"/>
                    <a:gd name="connsiteX134" fmla="*/ 836443 w 1599632"/>
                    <a:gd name="connsiteY134" fmla="*/ 1349727 h 1550583"/>
                    <a:gd name="connsiteX135" fmla="*/ 847370 w 1599632"/>
                    <a:gd name="connsiteY135" fmla="*/ 1348120 h 1550583"/>
                    <a:gd name="connsiteX136" fmla="*/ 847370 w 1599632"/>
                    <a:gd name="connsiteY136" fmla="*/ 1348120 h 1550583"/>
                    <a:gd name="connsiteX137" fmla="*/ 848977 w 1599632"/>
                    <a:gd name="connsiteY137" fmla="*/ 1359046 h 1550583"/>
                    <a:gd name="connsiteX138" fmla="*/ 848977 w 1599632"/>
                    <a:gd name="connsiteY138" fmla="*/ 1359046 h 1550583"/>
                    <a:gd name="connsiteX139" fmla="*/ 842710 w 1599632"/>
                    <a:gd name="connsiteY139" fmla="*/ 1362260 h 1550583"/>
                    <a:gd name="connsiteX140" fmla="*/ 842710 w 1599632"/>
                    <a:gd name="connsiteY140" fmla="*/ 1362260 h 1550583"/>
                    <a:gd name="connsiteX141" fmla="*/ 838050 w 1599632"/>
                    <a:gd name="connsiteY141" fmla="*/ 1360653 h 1550583"/>
                    <a:gd name="connsiteX142" fmla="*/ 457226 w 1599632"/>
                    <a:gd name="connsiteY142" fmla="*/ 1358082 h 1550583"/>
                    <a:gd name="connsiteX143" fmla="*/ 456824 w 1599632"/>
                    <a:gd name="connsiteY143" fmla="*/ 1347075 h 1550583"/>
                    <a:gd name="connsiteX144" fmla="*/ 456824 w 1599632"/>
                    <a:gd name="connsiteY144" fmla="*/ 1347075 h 1550583"/>
                    <a:gd name="connsiteX145" fmla="*/ 467912 w 1599632"/>
                    <a:gd name="connsiteY145" fmla="*/ 1346674 h 1550583"/>
                    <a:gd name="connsiteX146" fmla="*/ 467912 w 1599632"/>
                    <a:gd name="connsiteY146" fmla="*/ 1346674 h 1550583"/>
                    <a:gd name="connsiteX147" fmla="*/ 468313 w 1599632"/>
                    <a:gd name="connsiteY147" fmla="*/ 1357681 h 1550583"/>
                    <a:gd name="connsiteX148" fmla="*/ 468313 w 1599632"/>
                    <a:gd name="connsiteY148" fmla="*/ 1357681 h 1550583"/>
                    <a:gd name="connsiteX149" fmla="*/ 462529 w 1599632"/>
                    <a:gd name="connsiteY149" fmla="*/ 1360171 h 1550583"/>
                    <a:gd name="connsiteX150" fmla="*/ 462529 w 1599632"/>
                    <a:gd name="connsiteY150" fmla="*/ 1360171 h 1550583"/>
                    <a:gd name="connsiteX151" fmla="*/ 457226 w 1599632"/>
                    <a:gd name="connsiteY151" fmla="*/ 1358082 h 1550583"/>
                    <a:gd name="connsiteX152" fmla="*/ 428704 w 1599632"/>
                    <a:gd name="connsiteY152" fmla="*/ 1331087 h 1550583"/>
                    <a:gd name="connsiteX153" fmla="*/ 428463 w 1599632"/>
                    <a:gd name="connsiteY153" fmla="*/ 1320080 h 1550583"/>
                    <a:gd name="connsiteX154" fmla="*/ 428463 w 1599632"/>
                    <a:gd name="connsiteY154" fmla="*/ 1320080 h 1550583"/>
                    <a:gd name="connsiteX155" fmla="*/ 439470 w 1599632"/>
                    <a:gd name="connsiteY155" fmla="*/ 1319839 h 1550583"/>
                    <a:gd name="connsiteX156" fmla="*/ 439470 w 1599632"/>
                    <a:gd name="connsiteY156" fmla="*/ 1319839 h 1550583"/>
                    <a:gd name="connsiteX157" fmla="*/ 439711 w 1599632"/>
                    <a:gd name="connsiteY157" fmla="*/ 1330846 h 1550583"/>
                    <a:gd name="connsiteX158" fmla="*/ 439711 w 1599632"/>
                    <a:gd name="connsiteY158" fmla="*/ 1330846 h 1550583"/>
                    <a:gd name="connsiteX159" fmla="*/ 434087 w 1599632"/>
                    <a:gd name="connsiteY159" fmla="*/ 1333257 h 1550583"/>
                    <a:gd name="connsiteX160" fmla="*/ 434087 w 1599632"/>
                    <a:gd name="connsiteY160" fmla="*/ 1333257 h 1550583"/>
                    <a:gd name="connsiteX161" fmla="*/ 428704 w 1599632"/>
                    <a:gd name="connsiteY161" fmla="*/ 1331087 h 1550583"/>
                    <a:gd name="connsiteX162" fmla="*/ 861430 w 1599632"/>
                    <a:gd name="connsiteY162" fmla="*/ 1329320 h 1550583"/>
                    <a:gd name="connsiteX163" fmla="*/ 859903 w 1599632"/>
                    <a:gd name="connsiteY163" fmla="*/ 1318393 h 1550583"/>
                    <a:gd name="connsiteX164" fmla="*/ 859903 w 1599632"/>
                    <a:gd name="connsiteY164" fmla="*/ 1318393 h 1550583"/>
                    <a:gd name="connsiteX165" fmla="*/ 870830 w 1599632"/>
                    <a:gd name="connsiteY165" fmla="*/ 1316786 h 1550583"/>
                    <a:gd name="connsiteX166" fmla="*/ 870830 w 1599632"/>
                    <a:gd name="connsiteY166" fmla="*/ 1316786 h 1550583"/>
                    <a:gd name="connsiteX167" fmla="*/ 872357 w 1599632"/>
                    <a:gd name="connsiteY167" fmla="*/ 1327713 h 1550583"/>
                    <a:gd name="connsiteX168" fmla="*/ 872357 w 1599632"/>
                    <a:gd name="connsiteY168" fmla="*/ 1327713 h 1550583"/>
                    <a:gd name="connsiteX169" fmla="*/ 866090 w 1599632"/>
                    <a:gd name="connsiteY169" fmla="*/ 1330846 h 1550583"/>
                    <a:gd name="connsiteX170" fmla="*/ 866090 w 1599632"/>
                    <a:gd name="connsiteY170" fmla="*/ 1330846 h 1550583"/>
                    <a:gd name="connsiteX171" fmla="*/ 861430 w 1599632"/>
                    <a:gd name="connsiteY171" fmla="*/ 1329240 h 1550583"/>
                    <a:gd name="connsiteX172" fmla="*/ 400504 w 1599632"/>
                    <a:gd name="connsiteY172" fmla="*/ 1303691 h 1550583"/>
                    <a:gd name="connsiteX173" fmla="*/ 400504 w 1599632"/>
                    <a:gd name="connsiteY173" fmla="*/ 1292683 h 1550583"/>
                    <a:gd name="connsiteX174" fmla="*/ 400504 w 1599632"/>
                    <a:gd name="connsiteY174" fmla="*/ 1292683 h 1550583"/>
                    <a:gd name="connsiteX175" fmla="*/ 411511 w 1599632"/>
                    <a:gd name="connsiteY175" fmla="*/ 1292683 h 1550583"/>
                    <a:gd name="connsiteX176" fmla="*/ 411511 w 1599632"/>
                    <a:gd name="connsiteY176" fmla="*/ 1292683 h 1550583"/>
                    <a:gd name="connsiteX177" fmla="*/ 411511 w 1599632"/>
                    <a:gd name="connsiteY177" fmla="*/ 1303691 h 1550583"/>
                    <a:gd name="connsiteX178" fmla="*/ 411511 w 1599632"/>
                    <a:gd name="connsiteY178" fmla="*/ 1303691 h 1550583"/>
                    <a:gd name="connsiteX179" fmla="*/ 405968 w 1599632"/>
                    <a:gd name="connsiteY179" fmla="*/ 1306020 h 1550583"/>
                    <a:gd name="connsiteX180" fmla="*/ 405968 w 1599632"/>
                    <a:gd name="connsiteY180" fmla="*/ 1306020 h 1550583"/>
                    <a:gd name="connsiteX181" fmla="*/ 400504 w 1599632"/>
                    <a:gd name="connsiteY181" fmla="*/ 1303771 h 1550583"/>
                    <a:gd name="connsiteX182" fmla="*/ 884890 w 1599632"/>
                    <a:gd name="connsiteY182" fmla="*/ 1297906 h 1550583"/>
                    <a:gd name="connsiteX183" fmla="*/ 883283 w 1599632"/>
                    <a:gd name="connsiteY183" fmla="*/ 1286979 h 1550583"/>
                    <a:gd name="connsiteX184" fmla="*/ 883283 w 1599632"/>
                    <a:gd name="connsiteY184" fmla="*/ 1286979 h 1550583"/>
                    <a:gd name="connsiteX185" fmla="*/ 894210 w 1599632"/>
                    <a:gd name="connsiteY185" fmla="*/ 1285453 h 1550583"/>
                    <a:gd name="connsiteX186" fmla="*/ 894210 w 1599632"/>
                    <a:gd name="connsiteY186" fmla="*/ 1285453 h 1550583"/>
                    <a:gd name="connsiteX187" fmla="*/ 895817 w 1599632"/>
                    <a:gd name="connsiteY187" fmla="*/ 1296379 h 1550583"/>
                    <a:gd name="connsiteX188" fmla="*/ 895817 w 1599632"/>
                    <a:gd name="connsiteY188" fmla="*/ 1296379 h 1550583"/>
                    <a:gd name="connsiteX189" fmla="*/ 889550 w 1599632"/>
                    <a:gd name="connsiteY189" fmla="*/ 1299513 h 1550583"/>
                    <a:gd name="connsiteX190" fmla="*/ 889550 w 1599632"/>
                    <a:gd name="connsiteY190" fmla="*/ 1299513 h 1550583"/>
                    <a:gd name="connsiteX191" fmla="*/ 884890 w 1599632"/>
                    <a:gd name="connsiteY191" fmla="*/ 1297906 h 1550583"/>
                    <a:gd name="connsiteX192" fmla="*/ 372706 w 1599632"/>
                    <a:gd name="connsiteY192" fmla="*/ 1275972 h 1550583"/>
                    <a:gd name="connsiteX193" fmla="*/ 372706 w 1599632"/>
                    <a:gd name="connsiteY193" fmla="*/ 1264885 h 1550583"/>
                    <a:gd name="connsiteX194" fmla="*/ 372706 w 1599632"/>
                    <a:gd name="connsiteY194" fmla="*/ 1264885 h 1550583"/>
                    <a:gd name="connsiteX195" fmla="*/ 383793 w 1599632"/>
                    <a:gd name="connsiteY195" fmla="*/ 1264885 h 1550583"/>
                    <a:gd name="connsiteX196" fmla="*/ 383793 w 1599632"/>
                    <a:gd name="connsiteY196" fmla="*/ 1264885 h 1550583"/>
                    <a:gd name="connsiteX197" fmla="*/ 383793 w 1599632"/>
                    <a:gd name="connsiteY197" fmla="*/ 1275892 h 1550583"/>
                    <a:gd name="connsiteX198" fmla="*/ 383793 w 1599632"/>
                    <a:gd name="connsiteY198" fmla="*/ 1275892 h 1550583"/>
                    <a:gd name="connsiteX199" fmla="*/ 378249 w 1599632"/>
                    <a:gd name="connsiteY199" fmla="*/ 1278141 h 1550583"/>
                    <a:gd name="connsiteX200" fmla="*/ 378249 w 1599632"/>
                    <a:gd name="connsiteY200" fmla="*/ 1278141 h 1550583"/>
                    <a:gd name="connsiteX201" fmla="*/ 372706 w 1599632"/>
                    <a:gd name="connsiteY201" fmla="*/ 1275892 h 1550583"/>
                    <a:gd name="connsiteX202" fmla="*/ 908270 w 1599632"/>
                    <a:gd name="connsiteY202" fmla="*/ 1266492 h 1550583"/>
                    <a:gd name="connsiteX203" fmla="*/ 906743 w 1599632"/>
                    <a:gd name="connsiteY203" fmla="*/ 1255485 h 1550583"/>
                    <a:gd name="connsiteX204" fmla="*/ 906743 w 1599632"/>
                    <a:gd name="connsiteY204" fmla="*/ 1255485 h 1550583"/>
                    <a:gd name="connsiteX205" fmla="*/ 917670 w 1599632"/>
                    <a:gd name="connsiteY205" fmla="*/ 1253878 h 1550583"/>
                    <a:gd name="connsiteX206" fmla="*/ 917670 w 1599632"/>
                    <a:gd name="connsiteY206" fmla="*/ 1253878 h 1550583"/>
                    <a:gd name="connsiteX207" fmla="*/ 919196 w 1599632"/>
                    <a:gd name="connsiteY207" fmla="*/ 1264805 h 1550583"/>
                    <a:gd name="connsiteX208" fmla="*/ 919196 w 1599632"/>
                    <a:gd name="connsiteY208" fmla="*/ 1264805 h 1550583"/>
                    <a:gd name="connsiteX209" fmla="*/ 912930 w 1599632"/>
                    <a:gd name="connsiteY209" fmla="*/ 1267938 h 1550583"/>
                    <a:gd name="connsiteX210" fmla="*/ 912930 w 1599632"/>
                    <a:gd name="connsiteY210" fmla="*/ 1267938 h 1550583"/>
                    <a:gd name="connsiteX211" fmla="*/ 908270 w 1599632"/>
                    <a:gd name="connsiteY211" fmla="*/ 1266331 h 1550583"/>
                    <a:gd name="connsiteX212" fmla="*/ 345389 w 1599632"/>
                    <a:gd name="connsiteY212" fmla="*/ 1247692 h 1550583"/>
                    <a:gd name="connsiteX213" fmla="*/ 345630 w 1599632"/>
                    <a:gd name="connsiteY213" fmla="*/ 1236685 h 1550583"/>
                    <a:gd name="connsiteX214" fmla="*/ 345630 w 1599632"/>
                    <a:gd name="connsiteY214" fmla="*/ 1236685 h 1550583"/>
                    <a:gd name="connsiteX215" fmla="*/ 356637 w 1599632"/>
                    <a:gd name="connsiteY215" fmla="*/ 1236926 h 1550583"/>
                    <a:gd name="connsiteX216" fmla="*/ 356637 w 1599632"/>
                    <a:gd name="connsiteY216" fmla="*/ 1236926 h 1550583"/>
                    <a:gd name="connsiteX217" fmla="*/ 356396 w 1599632"/>
                    <a:gd name="connsiteY217" fmla="*/ 1248013 h 1550583"/>
                    <a:gd name="connsiteX218" fmla="*/ 356396 w 1599632"/>
                    <a:gd name="connsiteY218" fmla="*/ 1248013 h 1550583"/>
                    <a:gd name="connsiteX219" fmla="*/ 351013 w 1599632"/>
                    <a:gd name="connsiteY219" fmla="*/ 1250102 h 1550583"/>
                    <a:gd name="connsiteX220" fmla="*/ 351013 w 1599632"/>
                    <a:gd name="connsiteY220" fmla="*/ 1250102 h 1550583"/>
                    <a:gd name="connsiteX221" fmla="*/ 345389 w 1599632"/>
                    <a:gd name="connsiteY221" fmla="*/ 1247692 h 1550583"/>
                    <a:gd name="connsiteX222" fmla="*/ 931730 w 1599632"/>
                    <a:gd name="connsiteY222" fmla="*/ 1235078 h 1550583"/>
                    <a:gd name="connsiteX223" fmla="*/ 930123 w 1599632"/>
                    <a:gd name="connsiteY223" fmla="*/ 1224232 h 1550583"/>
                    <a:gd name="connsiteX224" fmla="*/ 930123 w 1599632"/>
                    <a:gd name="connsiteY224" fmla="*/ 1224232 h 1550583"/>
                    <a:gd name="connsiteX225" fmla="*/ 940969 w 1599632"/>
                    <a:gd name="connsiteY225" fmla="*/ 1222625 h 1550583"/>
                    <a:gd name="connsiteX226" fmla="*/ 940969 w 1599632"/>
                    <a:gd name="connsiteY226" fmla="*/ 1222625 h 1550583"/>
                    <a:gd name="connsiteX227" fmla="*/ 942576 w 1599632"/>
                    <a:gd name="connsiteY227" fmla="*/ 1233551 h 1550583"/>
                    <a:gd name="connsiteX228" fmla="*/ 942576 w 1599632"/>
                    <a:gd name="connsiteY228" fmla="*/ 1233551 h 1550583"/>
                    <a:gd name="connsiteX229" fmla="*/ 936309 w 1599632"/>
                    <a:gd name="connsiteY229" fmla="*/ 1236685 h 1550583"/>
                    <a:gd name="connsiteX230" fmla="*/ 936309 w 1599632"/>
                    <a:gd name="connsiteY230" fmla="*/ 1236685 h 1550583"/>
                    <a:gd name="connsiteX231" fmla="*/ 931650 w 1599632"/>
                    <a:gd name="connsiteY231" fmla="*/ 1235078 h 1550583"/>
                    <a:gd name="connsiteX232" fmla="*/ 318394 w 1599632"/>
                    <a:gd name="connsiteY232" fmla="*/ 1219090 h 1550583"/>
                    <a:gd name="connsiteX233" fmla="*/ 318394 w 1599632"/>
                    <a:gd name="connsiteY233" fmla="*/ 1219090 h 1550583"/>
                    <a:gd name="connsiteX234" fmla="*/ 318796 w 1599632"/>
                    <a:gd name="connsiteY234" fmla="*/ 1208083 h 1550583"/>
                    <a:gd name="connsiteX235" fmla="*/ 318796 w 1599632"/>
                    <a:gd name="connsiteY235" fmla="*/ 1208083 h 1550583"/>
                    <a:gd name="connsiteX236" fmla="*/ 329883 w 1599632"/>
                    <a:gd name="connsiteY236" fmla="*/ 1208484 h 1550583"/>
                    <a:gd name="connsiteX237" fmla="*/ 329883 w 1599632"/>
                    <a:gd name="connsiteY237" fmla="*/ 1208484 h 1550583"/>
                    <a:gd name="connsiteX238" fmla="*/ 329481 w 1599632"/>
                    <a:gd name="connsiteY238" fmla="*/ 1219572 h 1550583"/>
                    <a:gd name="connsiteX239" fmla="*/ 329481 w 1599632"/>
                    <a:gd name="connsiteY239" fmla="*/ 1219572 h 1550583"/>
                    <a:gd name="connsiteX240" fmla="*/ 324098 w 1599632"/>
                    <a:gd name="connsiteY240" fmla="*/ 1221580 h 1550583"/>
                    <a:gd name="connsiteX241" fmla="*/ 324098 w 1599632"/>
                    <a:gd name="connsiteY241" fmla="*/ 1221580 h 1550583"/>
                    <a:gd name="connsiteX242" fmla="*/ 318394 w 1599632"/>
                    <a:gd name="connsiteY242" fmla="*/ 1219090 h 1550583"/>
                    <a:gd name="connsiteX243" fmla="*/ 955190 w 1599632"/>
                    <a:gd name="connsiteY243" fmla="*/ 1203744 h 1550583"/>
                    <a:gd name="connsiteX244" fmla="*/ 953583 w 1599632"/>
                    <a:gd name="connsiteY244" fmla="*/ 1192817 h 1550583"/>
                    <a:gd name="connsiteX245" fmla="*/ 953583 w 1599632"/>
                    <a:gd name="connsiteY245" fmla="*/ 1192817 h 1550583"/>
                    <a:gd name="connsiteX246" fmla="*/ 964510 w 1599632"/>
                    <a:gd name="connsiteY246" fmla="*/ 1191211 h 1550583"/>
                    <a:gd name="connsiteX247" fmla="*/ 964510 w 1599632"/>
                    <a:gd name="connsiteY247" fmla="*/ 1191211 h 1550583"/>
                    <a:gd name="connsiteX248" fmla="*/ 966116 w 1599632"/>
                    <a:gd name="connsiteY248" fmla="*/ 1202138 h 1550583"/>
                    <a:gd name="connsiteX249" fmla="*/ 966116 w 1599632"/>
                    <a:gd name="connsiteY249" fmla="*/ 1202138 h 1550583"/>
                    <a:gd name="connsiteX250" fmla="*/ 959769 w 1599632"/>
                    <a:gd name="connsiteY250" fmla="*/ 1205271 h 1550583"/>
                    <a:gd name="connsiteX251" fmla="*/ 959769 w 1599632"/>
                    <a:gd name="connsiteY251" fmla="*/ 1205271 h 1550583"/>
                    <a:gd name="connsiteX252" fmla="*/ 955110 w 1599632"/>
                    <a:gd name="connsiteY252" fmla="*/ 1203744 h 1550583"/>
                    <a:gd name="connsiteX253" fmla="*/ 291881 w 1599632"/>
                    <a:gd name="connsiteY253" fmla="*/ 1190086 h 1550583"/>
                    <a:gd name="connsiteX254" fmla="*/ 291881 w 1599632"/>
                    <a:gd name="connsiteY254" fmla="*/ 1190086 h 1550583"/>
                    <a:gd name="connsiteX255" fmla="*/ 292443 w 1599632"/>
                    <a:gd name="connsiteY255" fmla="*/ 1179079 h 1550583"/>
                    <a:gd name="connsiteX256" fmla="*/ 292443 w 1599632"/>
                    <a:gd name="connsiteY256" fmla="*/ 1179079 h 1550583"/>
                    <a:gd name="connsiteX257" fmla="*/ 303531 w 1599632"/>
                    <a:gd name="connsiteY257" fmla="*/ 1179642 h 1550583"/>
                    <a:gd name="connsiteX258" fmla="*/ 303531 w 1599632"/>
                    <a:gd name="connsiteY258" fmla="*/ 1179642 h 1550583"/>
                    <a:gd name="connsiteX259" fmla="*/ 302968 w 1599632"/>
                    <a:gd name="connsiteY259" fmla="*/ 1190649 h 1550583"/>
                    <a:gd name="connsiteX260" fmla="*/ 302968 w 1599632"/>
                    <a:gd name="connsiteY260" fmla="*/ 1190649 h 1550583"/>
                    <a:gd name="connsiteX261" fmla="*/ 297746 w 1599632"/>
                    <a:gd name="connsiteY261" fmla="*/ 1192657 h 1550583"/>
                    <a:gd name="connsiteX262" fmla="*/ 297746 w 1599632"/>
                    <a:gd name="connsiteY262" fmla="*/ 1192657 h 1550583"/>
                    <a:gd name="connsiteX263" fmla="*/ 291881 w 1599632"/>
                    <a:gd name="connsiteY263" fmla="*/ 1190086 h 1550583"/>
                    <a:gd name="connsiteX264" fmla="*/ 978570 w 1599632"/>
                    <a:gd name="connsiteY264" fmla="*/ 1172330 h 1550583"/>
                    <a:gd name="connsiteX265" fmla="*/ 976963 w 1599632"/>
                    <a:gd name="connsiteY265" fmla="*/ 1161404 h 1550583"/>
                    <a:gd name="connsiteX266" fmla="*/ 976963 w 1599632"/>
                    <a:gd name="connsiteY266" fmla="*/ 1161404 h 1550583"/>
                    <a:gd name="connsiteX267" fmla="*/ 987889 w 1599632"/>
                    <a:gd name="connsiteY267" fmla="*/ 1159797 h 1550583"/>
                    <a:gd name="connsiteX268" fmla="*/ 987889 w 1599632"/>
                    <a:gd name="connsiteY268" fmla="*/ 1159797 h 1550583"/>
                    <a:gd name="connsiteX269" fmla="*/ 989496 w 1599632"/>
                    <a:gd name="connsiteY269" fmla="*/ 1170723 h 1550583"/>
                    <a:gd name="connsiteX270" fmla="*/ 989496 w 1599632"/>
                    <a:gd name="connsiteY270" fmla="*/ 1170723 h 1550583"/>
                    <a:gd name="connsiteX271" fmla="*/ 983149 w 1599632"/>
                    <a:gd name="connsiteY271" fmla="*/ 1173937 h 1550583"/>
                    <a:gd name="connsiteX272" fmla="*/ 983149 w 1599632"/>
                    <a:gd name="connsiteY272" fmla="*/ 1173937 h 1550583"/>
                    <a:gd name="connsiteX273" fmla="*/ 978570 w 1599632"/>
                    <a:gd name="connsiteY273" fmla="*/ 1172330 h 1550583"/>
                    <a:gd name="connsiteX274" fmla="*/ 265770 w 1599632"/>
                    <a:gd name="connsiteY274" fmla="*/ 1160841 h 1550583"/>
                    <a:gd name="connsiteX275" fmla="*/ 266493 w 1599632"/>
                    <a:gd name="connsiteY275" fmla="*/ 1149754 h 1550583"/>
                    <a:gd name="connsiteX276" fmla="*/ 266493 w 1599632"/>
                    <a:gd name="connsiteY276" fmla="*/ 1149754 h 1550583"/>
                    <a:gd name="connsiteX277" fmla="*/ 277500 w 1599632"/>
                    <a:gd name="connsiteY277" fmla="*/ 1150558 h 1550583"/>
                    <a:gd name="connsiteX278" fmla="*/ 277500 w 1599632"/>
                    <a:gd name="connsiteY278" fmla="*/ 1150558 h 1550583"/>
                    <a:gd name="connsiteX279" fmla="*/ 276777 w 1599632"/>
                    <a:gd name="connsiteY279" fmla="*/ 1161565 h 1550583"/>
                    <a:gd name="connsiteX280" fmla="*/ 276777 w 1599632"/>
                    <a:gd name="connsiteY280" fmla="*/ 1161565 h 1550583"/>
                    <a:gd name="connsiteX281" fmla="*/ 271635 w 1599632"/>
                    <a:gd name="connsiteY281" fmla="*/ 1163493 h 1550583"/>
                    <a:gd name="connsiteX282" fmla="*/ 271635 w 1599632"/>
                    <a:gd name="connsiteY282" fmla="*/ 1163493 h 1550583"/>
                    <a:gd name="connsiteX283" fmla="*/ 265770 w 1599632"/>
                    <a:gd name="connsiteY283" fmla="*/ 1160841 h 1550583"/>
                    <a:gd name="connsiteX284" fmla="*/ 1001949 w 1599632"/>
                    <a:gd name="connsiteY284" fmla="*/ 1140916 h 1550583"/>
                    <a:gd name="connsiteX285" fmla="*/ 1000343 w 1599632"/>
                    <a:gd name="connsiteY285" fmla="*/ 1129989 h 1550583"/>
                    <a:gd name="connsiteX286" fmla="*/ 1000343 w 1599632"/>
                    <a:gd name="connsiteY286" fmla="*/ 1129989 h 1550583"/>
                    <a:gd name="connsiteX287" fmla="*/ 1011269 w 1599632"/>
                    <a:gd name="connsiteY287" fmla="*/ 1128463 h 1550583"/>
                    <a:gd name="connsiteX288" fmla="*/ 1011269 w 1599632"/>
                    <a:gd name="connsiteY288" fmla="*/ 1128463 h 1550583"/>
                    <a:gd name="connsiteX289" fmla="*/ 1012956 w 1599632"/>
                    <a:gd name="connsiteY289" fmla="*/ 1139390 h 1550583"/>
                    <a:gd name="connsiteX290" fmla="*/ 1012956 w 1599632"/>
                    <a:gd name="connsiteY290" fmla="*/ 1139390 h 1550583"/>
                    <a:gd name="connsiteX291" fmla="*/ 1006609 w 1599632"/>
                    <a:gd name="connsiteY291" fmla="*/ 1142523 h 1550583"/>
                    <a:gd name="connsiteX292" fmla="*/ 1006609 w 1599632"/>
                    <a:gd name="connsiteY292" fmla="*/ 1142523 h 1550583"/>
                    <a:gd name="connsiteX293" fmla="*/ 1001949 w 1599632"/>
                    <a:gd name="connsiteY293" fmla="*/ 1140916 h 1550583"/>
                    <a:gd name="connsiteX294" fmla="*/ 240060 w 1599632"/>
                    <a:gd name="connsiteY294" fmla="*/ 1131034 h 1550583"/>
                    <a:gd name="connsiteX295" fmla="*/ 240944 w 1599632"/>
                    <a:gd name="connsiteY295" fmla="*/ 1120027 h 1550583"/>
                    <a:gd name="connsiteX296" fmla="*/ 240944 w 1599632"/>
                    <a:gd name="connsiteY296" fmla="*/ 1120027 h 1550583"/>
                    <a:gd name="connsiteX297" fmla="*/ 251951 w 1599632"/>
                    <a:gd name="connsiteY297" fmla="*/ 1120911 h 1550583"/>
                    <a:gd name="connsiteX298" fmla="*/ 251951 w 1599632"/>
                    <a:gd name="connsiteY298" fmla="*/ 1120911 h 1550583"/>
                    <a:gd name="connsiteX299" fmla="*/ 251067 w 1599632"/>
                    <a:gd name="connsiteY299" fmla="*/ 1131918 h 1550583"/>
                    <a:gd name="connsiteX300" fmla="*/ 251067 w 1599632"/>
                    <a:gd name="connsiteY300" fmla="*/ 1131918 h 1550583"/>
                    <a:gd name="connsiteX301" fmla="*/ 246005 w 1599632"/>
                    <a:gd name="connsiteY301" fmla="*/ 1133766 h 1550583"/>
                    <a:gd name="connsiteX302" fmla="*/ 246005 w 1599632"/>
                    <a:gd name="connsiteY302" fmla="*/ 1133766 h 1550583"/>
                    <a:gd name="connsiteX303" fmla="*/ 240060 w 1599632"/>
                    <a:gd name="connsiteY303" fmla="*/ 1131034 h 1550583"/>
                    <a:gd name="connsiteX304" fmla="*/ 1025329 w 1599632"/>
                    <a:gd name="connsiteY304" fmla="*/ 1109502 h 1550583"/>
                    <a:gd name="connsiteX305" fmla="*/ 1023803 w 1599632"/>
                    <a:gd name="connsiteY305" fmla="*/ 1098495 h 1550583"/>
                    <a:gd name="connsiteX306" fmla="*/ 1023803 w 1599632"/>
                    <a:gd name="connsiteY306" fmla="*/ 1098495 h 1550583"/>
                    <a:gd name="connsiteX307" fmla="*/ 1034729 w 1599632"/>
                    <a:gd name="connsiteY307" fmla="*/ 1096888 h 1550583"/>
                    <a:gd name="connsiteX308" fmla="*/ 1034729 w 1599632"/>
                    <a:gd name="connsiteY308" fmla="*/ 1096888 h 1550583"/>
                    <a:gd name="connsiteX309" fmla="*/ 1036336 w 1599632"/>
                    <a:gd name="connsiteY309" fmla="*/ 1107815 h 1550583"/>
                    <a:gd name="connsiteX310" fmla="*/ 1036336 w 1599632"/>
                    <a:gd name="connsiteY310" fmla="*/ 1107815 h 1550583"/>
                    <a:gd name="connsiteX311" fmla="*/ 1030069 w 1599632"/>
                    <a:gd name="connsiteY311" fmla="*/ 1110948 h 1550583"/>
                    <a:gd name="connsiteX312" fmla="*/ 1030069 w 1599632"/>
                    <a:gd name="connsiteY312" fmla="*/ 1110948 h 1550583"/>
                    <a:gd name="connsiteX313" fmla="*/ 1025329 w 1599632"/>
                    <a:gd name="connsiteY313" fmla="*/ 1109342 h 1550583"/>
                    <a:gd name="connsiteX314" fmla="*/ 214832 w 1599632"/>
                    <a:gd name="connsiteY314" fmla="*/ 1100986 h 1550583"/>
                    <a:gd name="connsiteX315" fmla="*/ 215877 w 1599632"/>
                    <a:gd name="connsiteY315" fmla="*/ 1089979 h 1550583"/>
                    <a:gd name="connsiteX316" fmla="*/ 215877 w 1599632"/>
                    <a:gd name="connsiteY316" fmla="*/ 1089979 h 1550583"/>
                    <a:gd name="connsiteX317" fmla="*/ 226884 w 1599632"/>
                    <a:gd name="connsiteY317" fmla="*/ 1091024 h 1550583"/>
                    <a:gd name="connsiteX318" fmla="*/ 226884 w 1599632"/>
                    <a:gd name="connsiteY318" fmla="*/ 1091024 h 1550583"/>
                    <a:gd name="connsiteX319" fmla="*/ 225839 w 1599632"/>
                    <a:gd name="connsiteY319" fmla="*/ 1102030 h 1550583"/>
                    <a:gd name="connsiteX320" fmla="*/ 225839 w 1599632"/>
                    <a:gd name="connsiteY320" fmla="*/ 1102030 h 1550583"/>
                    <a:gd name="connsiteX321" fmla="*/ 220858 w 1599632"/>
                    <a:gd name="connsiteY321" fmla="*/ 1103798 h 1550583"/>
                    <a:gd name="connsiteX322" fmla="*/ 220858 w 1599632"/>
                    <a:gd name="connsiteY322" fmla="*/ 1103798 h 1550583"/>
                    <a:gd name="connsiteX323" fmla="*/ 214832 w 1599632"/>
                    <a:gd name="connsiteY323" fmla="*/ 1100986 h 1550583"/>
                    <a:gd name="connsiteX324" fmla="*/ 1048789 w 1599632"/>
                    <a:gd name="connsiteY324" fmla="*/ 1078088 h 1550583"/>
                    <a:gd name="connsiteX325" fmla="*/ 1047182 w 1599632"/>
                    <a:gd name="connsiteY325" fmla="*/ 1067162 h 1550583"/>
                    <a:gd name="connsiteX326" fmla="*/ 1047182 w 1599632"/>
                    <a:gd name="connsiteY326" fmla="*/ 1067162 h 1550583"/>
                    <a:gd name="connsiteX327" fmla="*/ 1058109 w 1599632"/>
                    <a:gd name="connsiteY327" fmla="*/ 1065555 h 1550583"/>
                    <a:gd name="connsiteX328" fmla="*/ 1058109 w 1599632"/>
                    <a:gd name="connsiteY328" fmla="*/ 1065555 h 1550583"/>
                    <a:gd name="connsiteX329" fmla="*/ 1059716 w 1599632"/>
                    <a:gd name="connsiteY329" fmla="*/ 1076482 h 1550583"/>
                    <a:gd name="connsiteX330" fmla="*/ 1059716 w 1599632"/>
                    <a:gd name="connsiteY330" fmla="*/ 1076482 h 1550583"/>
                    <a:gd name="connsiteX331" fmla="*/ 1053449 w 1599632"/>
                    <a:gd name="connsiteY331" fmla="*/ 1079615 h 1550583"/>
                    <a:gd name="connsiteX332" fmla="*/ 1053449 w 1599632"/>
                    <a:gd name="connsiteY332" fmla="*/ 1079615 h 1550583"/>
                    <a:gd name="connsiteX333" fmla="*/ 1048789 w 1599632"/>
                    <a:gd name="connsiteY333" fmla="*/ 1078088 h 1550583"/>
                    <a:gd name="connsiteX334" fmla="*/ 190006 w 1599632"/>
                    <a:gd name="connsiteY334" fmla="*/ 1070456 h 1550583"/>
                    <a:gd name="connsiteX335" fmla="*/ 191212 w 1599632"/>
                    <a:gd name="connsiteY335" fmla="*/ 1059449 h 1550583"/>
                    <a:gd name="connsiteX336" fmla="*/ 191212 w 1599632"/>
                    <a:gd name="connsiteY336" fmla="*/ 1059449 h 1550583"/>
                    <a:gd name="connsiteX337" fmla="*/ 202219 w 1599632"/>
                    <a:gd name="connsiteY337" fmla="*/ 1060654 h 1550583"/>
                    <a:gd name="connsiteX338" fmla="*/ 202219 w 1599632"/>
                    <a:gd name="connsiteY338" fmla="*/ 1060654 h 1550583"/>
                    <a:gd name="connsiteX339" fmla="*/ 201013 w 1599632"/>
                    <a:gd name="connsiteY339" fmla="*/ 1071661 h 1550583"/>
                    <a:gd name="connsiteX340" fmla="*/ 201013 w 1599632"/>
                    <a:gd name="connsiteY340" fmla="*/ 1071661 h 1550583"/>
                    <a:gd name="connsiteX341" fmla="*/ 196112 w 1599632"/>
                    <a:gd name="connsiteY341" fmla="*/ 1073348 h 1550583"/>
                    <a:gd name="connsiteX342" fmla="*/ 196112 w 1599632"/>
                    <a:gd name="connsiteY342" fmla="*/ 1073348 h 1550583"/>
                    <a:gd name="connsiteX343" fmla="*/ 190006 w 1599632"/>
                    <a:gd name="connsiteY343" fmla="*/ 1070456 h 1550583"/>
                    <a:gd name="connsiteX344" fmla="*/ 1072169 w 1599632"/>
                    <a:gd name="connsiteY344" fmla="*/ 1046674 h 1550583"/>
                    <a:gd name="connsiteX345" fmla="*/ 1070642 w 1599632"/>
                    <a:gd name="connsiteY345" fmla="*/ 1035828 h 1550583"/>
                    <a:gd name="connsiteX346" fmla="*/ 1070642 w 1599632"/>
                    <a:gd name="connsiteY346" fmla="*/ 1035828 h 1550583"/>
                    <a:gd name="connsiteX347" fmla="*/ 1081569 w 1599632"/>
                    <a:gd name="connsiteY347" fmla="*/ 1034221 h 1550583"/>
                    <a:gd name="connsiteX348" fmla="*/ 1081569 w 1599632"/>
                    <a:gd name="connsiteY348" fmla="*/ 1034221 h 1550583"/>
                    <a:gd name="connsiteX349" fmla="*/ 1083176 w 1599632"/>
                    <a:gd name="connsiteY349" fmla="*/ 1045148 h 1550583"/>
                    <a:gd name="connsiteX350" fmla="*/ 1083176 w 1599632"/>
                    <a:gd name="connsiteY350" fmla="*/ 1045148 h 1550583"/>
                    <a:gd name="connsiteX351" fmla="*/ 1076909 w 1599632"/>
                    <a:gd name="connsiteY351" fmla="*/ 1048281 h 1550583"/>
                    <a:gd name="connsiteX352" fmla="*/ 1076909 w 1599632"/>
                    <a:gd name="connsiteY352" fmla="*/ 1048281 h 1550583"/>
                    <a:gd name="connsiteX353" fmla="*/ 1072249 w 1599632"/>
                    <a:gd name="connsiteY353" fmla="*/ 1046674 h 1550583"/>
                    <a:gd name="connsiteX354" fmla="*/ 165663 w 1599632"/>
                    <a:gd name="connsiteY354" fmla="*/ 1039604 h 1550583"/>
                    <a:gd name="connsiteX355" fmla="*/ 167028 w 1599632"/>
                    <a:gd name="connsiteY355" fmla="*/ 1028678 h 1550583"/>
                    <a:gd name="connsiteX356" fmla="*/ 167028 w 1599632"/>
                    <a:gd name="connsiteY356" fmla="*/ 1028678 h 1550583"/>
                    <a:gd name="connsiteX357" fmla="*/ 177955 w 1599632"/>
                    <a:gd name="connsiteY357" fmla="*/ 1030043 h 1550583"/>
                    <a:gd name="connsiteX358" fmla="*/ 177955 w 1599632"/>
                    <a:gd name="connsiteY358" fmla="*/ 1030043 h 1550583"/>
                    <a:gd name="connsiteX359" fmla="*/ 176589 w 1599632"/>
                    <a:gd name="connsiteY359" fmla="*/ 1041050 h 1550583"/>
                    <a:gd name="connsiteX360" fmla="*/ 176589 w 1599632"/>
                    <a:gd name="connsiteY360" fmla="*/ 1041050 h 1550583"/>
                    <a:gd name="connsiteX361" fmla="*/ 171849 w 1599632"/>
                    <a:gd name="connsiteY361" fmla="*/ 1042657 h 1550583"/>
                    <a:gd name="connsiteX362" fmla="*/ 171849 w 1599632"/>
                    <a:gd name="connsiteY362" fmla="*/ 1042657 h 1550583"/>
                    <a:gd name="connsiteX363" fmla="*/ 165663 w 1599632"/>
                    <a:gd name="connsiteY363" fmla="*/ 1039604 h 1550583"/>
                    <a:gd name="connsiteX364" fmla="*/ 1095629 w 1599632"/>
                    <a:gd name="connsiteY364" fmla="*/ 1015341 h 1550583"/>
                    <a:gd name="connsiteX365" fmla="*/ 1094022 w 1599632"/>
                    <a:gd name="connsiteY365" fmla="*/ 1004414 h 1550583"/>
                    <a:gd name="connsiteX366" fmla="*/ 1094022 w 1599632"/>
                    <a:gd name="connsiteY366" fmla="*/ 1004414 h 1550583"/>
                    <a:gd name="connsiteX367" fmla="*/ 1104949 w 1599632"/>
                    <a:gd name="connsiteY367" fmla="*/ 1002807 h 1550583"/>
                    <a:gd name="connsiteX368" fmla="*/ 1104949 w 1599632"/>
                    <a:gd name="connsiteY368" fmla="*/ 1002807 h 1550583"/>
                    <a:gd name="connsiteX369" fmla="*/ 1106475 w 1599632"/>
                    <a:gd name="connsiteY369" fmla="*/ 1013734 h 1550583"/>
                    <a:gd name="connsiteX370" fmla="*/ 1106475 w 1599632"/>
                    <a:gd name="connsiteY370" fmla="*/ 1013734 h 1550583"/>
                    <a:gd name="connsiteX371" fmla="*/ 1100208 w 1599632"/>
                    <a:gd name="connsiteY371" fmla="*/ 1016948 h 1550583"/>
                    <a:gd name="connsiteX372" fmla="*/ 1100208 w 1599632"/>
                    <a:gd name="connsiteY372" fmla="*/ 1016948 h 1550583"/>
                    <a:gd name="connsiteX373" fmla="*/ 1095549 w 1599632"/>
                    <a:gd name="connsiteY373" fmla="*/ 1015341 h 1550583"/>
                    <a:gd name="connsiteX374" fmla="*/ 141720 w 1599632"/>
                    <a:gd name="connsiteY374" fmla="*/ 1008512 h 1550583"/>
                    <a:gd name="connsiteX375" fmla="*/ 143327 w 1599632"/>
                    <a:gd name="connsiteY375" fmla="*/ 997505 h 1550583"/>
                    <a:gd name="connsiteX376" fmla="*/ 143327 w 1599632"/>
                    <a:gd name="connsiteY376" fmla="*/ 997505 h 1550583"/>
                    <a:gd name="connsiteX377" fmla="*/ 154254 w 1599632"/>
                    <a:gd name="connsiteY377" fmla="*/ 999031 h 1550583"/>
                    <a:gd name="connsiteX378" fmla="*/ 154254 w 1599632"/>
                    <a:gd name="connsiteY378" fmla="*/ 999031 h 1550583"/>
                    <a:gd name="connsiteX379" fmla="*/ 152647 w 1599632"/>
                    <a:gd name="connsiteY379" fmla="*/ 1009958 h 1550583"/>
                    <a:gd name="connsiteX380" fmla="*/ 152647 w 1599632"/>
                    <a:gd name="connsiteY380" fmla="*/ 1009958 h 1550583"/>
                    <a:gd name="connsiteX381" fmla="*/ 147987 w 1599632"/>
                    <a:gd name="connsiteY381" fmla="*/ 1011565 h 1550583"/>
                    <a:gd name="connsiteX382" fmla="*/ 147987 w 1599632"/>
                    <a:gd name="connsiteY382" fmla="*/ 1011565 h 1550583"/>
                    <a:gd name="connsiteX383" fmla="*/ 141720 w 1599632"/>
                    <a:gd name="connsiteY383" fmla="*/ 1008512 h 1550583"/>
                    <a:gd name="connsiteX384" fmla="*/ 1119089 w 1599632"/>
                    <a:gd name="connsiteY384" fmla="*/ 983927 h 1550583"/>
                    <a:gd name="connsiteX385" fmla="*/ 1117562 w 1599632"/>
                    <a:gd name="connsiteY385" fmla="*/ 973000 h 1550583"/>
                    <a:gd name="connsiteX386" fmla="*/ 1117562 w 1599632"/>
                    <a:gd name="connsiteY386" fmla="*/ 973000 h 1550583"/>
                    <a:gd name="connsiteX387" fmla="*/ 1128489 w 1599632"/>
                    <a:gd name="connsiteY387" fmla="*/ 971474 h 1550583"/>
                    <a:gd name="connsiteX388" fmla="*/ 1128489 w 1599632"/>
                    <a:gd name="connsiteY388" fmla="*/ 971474 h 1550583"/>
                    <a:gd name="connsiteX389" fmla="*/ 1130096 w 1599632"/>
                    <a:gd name="connsiteY389" fmla="*/ 982400 h 1550583"/>
                    <a:gd name="connsiteX390" fmla="*/ 1130096 w 1599632"/>
                    <a:gd name="connsiteY390" fmla="*/ 982400 h 1550583"/>
                    <a:gd name="connsiteX391" fmla="*/ 1123829 w 1599632"/>
                    <a:gd name="connsiteY391" fmla="*/ 985534 h 1550583"/>
                    <a:gd name="connsiteX392" fmla="*/ 1123829 w 1599632"/>
                    <a:gd name="connsiteY392" fmla="*/ 985534 h 1550583"/>
                    <a:gd name="connsiteX393" fmla="*/ 1119169 w 1599632"/>
                    <a:gd name="connsiteY393" fmla="*/ 983927 h 1550583"/>
                    <a:gd name="connsiteX394" fmla="*/ 118260 w 1599632"/>
                    <a:gd name="connsiteY394" fmla="*/ 976937 h 1550583"/>
                    <a:gd name="connsiteX395" fmla="*/ 119948 w 1599632"/>
                    <a:gd name="connsiteY395" fmla="*/ 966010 h 1550583"/>
                    <a:gd name="connsiteX396" fmla="*/ 119948 w 1599632"/>
                    <a:gd name="connsiteY396" fmla="*/ 966010 h 1550583"/>
                    <a:gd name="connsiteX397" fmla="*/ 130874 w 1599632"/>
                    <a:gd name="connsiteY397" fmla="*/ 967697 h 1550583"/>
                    <a:gd name="connsiteX398" fmla="*/ 130874 w 1599632"/>
                    <a:gd name="connsiteY398" fmla="*/ 967697 h 1550583"/>
                    <a:gd name="connsiteX399" fmla="*/ 129187 w 1599632"/>
                    <a:gd name="connsiteY399" fmla="*/ 978624 h 1550583"/>
                    <a:gd name="connsiteX400" fmla="*/ 129187 w 1599632"/>
                    <a:gd name="connsiteY400" fmla="*/ 978624 h 1550583"/>
                    <a:gd name="connsiteX401" fmla="*/ 124607 w 1599632"/>
                    <a:gd name="connsiteY401" fmla="*/ 980231 h 1550583"/>
                    <a:gd name="connsiteX402" fmla="*/ 124607 w 1599632"/>
                    <a:gd name="connsiteY402" fmla="*/ 980231 h 1550583"/>
                    <a:gd name="connsiteX403" fmla="*/ 118260 w 1599632"/>
                    <a:gd name="connsiteY403" fmla="*/ 977017 h 1550583"/>
                    <a:gd name="connsiteX404" fmla="*/ 1142549 w 1599632"/>
                    <a:gd name="connsiteY404" fmla="*/ 952513 h 1550583"/>
                    <a:gd name="connsiteX405" fmla="*/ 1140942 w 1599632"/>
                    <a:gd name="connsiteY405" fmla="*/ 941586 h 1550583"/>
                    <a:gd name="connsiteX406" fmla="*/ 1140942 w 1599632"/>
                    <a:gd name="connsiteY406" fmla="*/ 941586 h 1550583"/>
                    <a:gd name="connsiteX407" fmla="*/ 1151869 w 1599632"/>
                    <a:gd name="connsiteY407" fmla="*/ 939979 h 1550583"/>
                    <a:gd name="connsiteX408" fmla="*/ 1151869 w 1599632"/>
                    <a:gd name="connsiteY408" fmla="*/ 939979 h 1550583"/>
                    <a:gd name="connsiteX409" fmla="*/ 1153395 w 1599632"/>
                    <a:gd name="connsiteY409" fmla="*/ 950906 h 1550583"/>
                    <a:gd name="connsiteX410" fmla="*/ 1153395 w 1599632"/>
                    <a:gd name="connsiteY410" fmla="*/ 950906 h 1550583"/>
                    <a:gd name="connsiteX411" fmla="*/ 1147129 w 1599632"/>
                    <a:gd name="connsiteY411" fmla="*/ 954039 h 1550583"/>
                    <a:gd name="connsiteX412" fmla="*/ 1147129 w 1599632"/>
                    <a:gd name="connsiteY412" fmla="*/ 954039 h 1550583"/>
                    <a:gd name="connsiteX413" fmla="*/ 1142469 w 1599632"/>
                    <a:gd name="connsiteY413" fmla="*/ 952432 h 1550583"/>
                    <a:gd name="connsiteX414" fmla="*/ 95282 w 1599632"/>
                    <a:gd name="connsiteY414" fmla="*/ 945121 h 1550583"/>
                    <a:gd name="connsiteX415" fmla="*/ 97130 w 1599632"/>
                    <a:gd name="connsiteY415" fmla="*/ 934195 h 1550583"/>
                    <a:gd name="connsiteX416" fmla="*/ 97130 w 1599632"/>
                    <a:gd name="connsiteY416" fmla="*/ 934195 h 1550583"/>
                    <a:gd name="connsiteX417" fmla="*/ 107977 w 1599632"/>
                    <a:gd name="connsiteY417" fmla="*/ 936042 h 1550583"/>
                    <a:gd name="connsiteX418" fmla="*/ 107977 w 1599632"/>
                    <a:gd name="connsiteY418" fmla="*/ 936042 h 1550583"/>
                    <a:gd name="connsiteX419" fmla="*/ 106209 w 1599632"/>
                    <a:gd name="connsiteY419" fmla="*/ 946969 h 1550583"/>
                    <a:gd name="connsiteX420" fmla="*/ 106209 w 1599632"/>
                    <a:gd name="connsiteY420" fmla="*/ 946969 h 1550583"/>
                    <a:gd name="connsiteX421" fmla="*/ 101630 w 1599632"/>
                    <a:gd name="connsiteY421" fmla="*/ 948415 h 1550583"/>
                    <a:gd name="connsiteX422" fmla="*/ 101630 w 1599632"/>
                    <a:gd name="connsiteY422" fmla="*/ 948415 h 1550583"/>
                    <a:gd name="connsiteX423" fmla="*/ 95202 w 1599632"/>
                    <a:gd name="connsiteY423" fmla="*/ 945121 h 1550583"/>
                    <a:gd name="connsiteX424" fmla="*/ 1165929 w 1599632"/>
                    <a:gd name="connsiteY424" fmla="*/ 921099 h 1550583"/>
                    <a:gd name="connsiteX425" fmla="*/ 1164402 w 1599632"/>
                    <a:gd name="connsiteY425" fmla="*/ 910092 h 1550583"/>
                    <a:gd name="connsiteX426" fmla="*/ 1164402 w 1599632"/>
                    <a:gd name="connsiteY426" fmla="*/ 910092 h 1550583"/>
                    <a:gd name="connsiteX427" fmla="*/ 1175248 w 1599632"/>
                    <a:gd name="connsiteY427" fmla="*/ 908485 h 1550583"/>
                    <a:gd name="connsiteX428" fmla="*/ 1175248 w 1599632"/>
                    <a:gd name="connsiteY428" fmla="*/ 908485 h 1550583"/>
                    <a:gd name="connsiteX429" fmla="*/ 1176855 w 1599632"/>
                    <a:gd name="connsiteY429" fmla="*/ 919412 h 1550583"/>
                    <a:gd name="connsiteX430" fmla="*/ 1176855 w 1599632"/>
                    <a:gd name="connsiteY430" fmla="*/ 919412 h 1550583"/>
                    <a:gd name="connsiteX431" fmla="*/ 1170589 w 1599632"/>
                    <a:gd name="connsiteY431" fmla="*/ 922545 h 1550583"/>
                    <a:gd name="connsiteX432" fmla="*/ 1170589 w 1599632"/>
                    <a:gd name="connsiteY432" fmla="*/ 922545 h 1550583"/>
                    <a:gd name="connsiteX433" fmla="*/ 1165929 w 1599632"/>
                    <a:gd name="connsiteY433" fmla="*/ 921018 h 1550583"/>
                    <a:gd name="connsiteX434" fmla="*/ 72706 w 1599632"/>
                    <a:gd name="connsiteY434" fmla="*/ 912984 h 1550583"/>
                    <a:gd name="connsiteX435" fmla="*/ 74715 w 1599632"/>
                    <a:gd name="connsiteY435" fmla="*/ 902058 h 1550583"/>
                    <a:gd name="connsiteX436" fmla="*/ 74715 w 1599632"/>
                    <a:gd name="connsiteY436" fmla="*/ 902058 h 1550583"/>
                    <a:gd name="connsiteX437" fmla="*/ 85561 w 1599632"/>
                    <a:gd name="connsiteY437" fmla="*/ 903986 h 1550583"/>
                    <a:gd name="connsiteX438" fmla="*/ 85561 w 1599632"/>
                    <a:gd name="connsiteY438" fmla="*/ 903986 h 1550583"/>
                    <a:gd name="connsiteX439" fmla="*/ 83633 w 1599632"/>
                    <a:gd name="connsiteY439" fmla="*/ 914913 h 1550583"/>
                    <a:gd name="connsiteX440" fmla="*/ 83633 w 1599632"/>
                    <a:gd name="connsiteY440" fmla="*/ 914913 h 1550583"/>
                    <a:gd name="connsiteX441" fmla="*/ 79134 w 1599632"/>
                    <a:gd name="connsiteY441" fmla="*/ 916359 h 1550583"/>
                    <a:gd name="connsiteX442" fmla="*/ 79134 w 1599632"/>
                    <a:gd name="connsiteY442" fmla="*/ 916359 h 1550583"/>
                    <a:gd name="connsiteX443" fmla="*/ 72626 w 1599632"/>
                    <a:gd name="connsiteY443" fmla="*/ 912984 h 1550583"/>
                    <a:gd name="connsiteX444" fmla="*/ 1189389 w 1599632"/>
                    <a:gd name="connsiteY444" fmla="*/ 889685 h 1550583"/>
                    <a:gd name="connsiteX445" fmla="*/ 1187782 w 1599632"/>
                    <a:gd name="connsiteY445" fmla="*/ 878758 h 1550583"/>
                    <a:gd name="connsiteX446" fmla="*/ 1187782 w 1599632"/>
                    <a:gd name="connsiteY446" fmla="*/ 878758 h 1550583"/>
                    <a:gd name="connsiteX447" fmla="*/ 1198628 w 1599632"/>
                    <a:gd name="connsiteY447" fmla="*/ 877151 h 1550583"/>
                    <a:gd name="connsiteX448" fmla="*/ 1198628 w 1599632"/>
                    <a:gd name="connsiteY448" fmla="*/ 877151 h 1550583"/>
                    <a:gd name="connsiteX449" fmla="*/ 1200235 w 1599632"/>
                    <a:gd name="connsiteY449" fmla="*/ 888078 h 1550583"/>
                    <a:gd name="connsiteX450" fmla="*/ 1200235 w 1599632"/>
                    <a:gd name="connsiteY450" fmla="*/ 888078 h 1550583"/>
                    <a:gd name="connsiteX451" fmla="*/ 1193968 w 1599632"/>
                    <a:gd name="connsiteY451" fmla="*/ 891211 h 1550583"/>
                    <a:gd name="connsiteX452" fmla="*/ 1193968 w 1599632"/>
                    <a:gd name="connsiteY452" fmla="*/ 891211 h 1550583"/>
                    <a:gd name="connsiteX453" fmla="*/ 1189308 w 1599632"/>
                    <a:gd name="connsiteY453" fmla="*/ 889604 h 1550583"/>
                    <a:gd name="connsiteX454" fmla="*/ 50612 w 1599632"/>
                    <a:gd name="connsiteY454" fmla="*/ 880446 h 1550583"/>
                    <a:gd name="connsiteX455" fmla="*/ 52781 w 1599632"/>
                    <a:gd name="connsiteY455" fmla="*/ 869599 h 1550583"/>
                    <a:gd name="connsiteX456" fmla="*/ 52781 w 1599632"/>
                    <a:gd name="connsiteY456" fmla="*/ 869599 h 1550583"/>
                    <a:gd name="connsiteX457" fmla="*/ 63627 w 1599632"/>
                    <a:gd name="connsiteY457" fmla="*/ 871768 h 1550583"/>
                    <a:gd name="connsiteX458" fmla="*/ 63627 w 1599632"/>
                    <a:gd name="connsiteY458" fmla="*/ 871768 h 1550583"/>
                    <a:gd name="connsiteX459" fmla="*/ 61458 w 1599632"/>
                    <a:gd name="connsiteY459" fmla="*/ 882615 h 1550583"/>
                    <a:gd name="connsiteX460" fmla="*/ 61458 w 1599632"/>
                    <a:gd name="connsiteY460" fmla="*/ 882615 h 1550583"/>
                    <a:gd name="connsiteX461" fmla="*/ 57120 w 1599632"/>
                    <a:gd name="connsiteY461" fmla="*/ 883981 h 1550583"/>
                    <a:gd name="connsiteX462" fmla="*/ 57120 w 1599632"/>
                    <a:gd name="connsiteY462" fmla="*/ 883981 h 1550583"/>
                    <a:gd name="connsiteX463" fmla="*/ 50532 w 1599632"/>
                    <a:gd name="connsiteY463" fmla="*/ 880526 h 1550583"/>
                    <a:gd name="connsiteX464" fmla="*/ 1212768 w 1599632"/>
                    <a:gd name="connsiteY464" fmla="*/ 858351 h 1550583"/>
                    <a:gd name="connsiteX465" fmla="*/ 1211081 w 1599632"/>
                    <a:gd name="connsiteY465" fmla="*/ 847425 h 1550583"/>
                    <a:gd name="connsiteX466" fmla="*/ 1211081 w 1599632"/>
                    <a:gd name="connsiteY466" fmla="*/ 847425 h 1550583"/>
                    <a:gd name="connsiteX467" fmla="*/ 1222008 w 1599632"/>
                    <a:gd name="connsiteY467" fmla="*/ 845818 h 1550583"/>
                    <a:gd name="connsiteX468" fmla="*/ 1222008 w 1599632"/>
                    <a:gd name="connsiteY468" fmla="*/ 845818 h 1550583"/>
                    <a:gd name="connsiteX469" fmla="*/ 1223615 w 1599632"/>
                    <a:gd name="connsiteY469" fmla="*/ 856744 h 1550583"/>
                    <a:gd name="connsiteX470" fmla="*/ 1223615 w 1599632"/>
                    <a:gd name="connsiteY470" fmla="*/ 856744 h 1550583"/>
                    <a:gd name="connsiteX471" fmla="*/ 1217268 w 1599632"/>
                    <a:gd name="connsiteY471" fmla="*/ 859878 h 1550583"/>
                    <a:gd name="connsiteX472" fmla="*/ 1217268 w 1599632"/>
                    <a:gd name="connsiteY472" fmla="*/ 859878 h 1550583"/>
                    <a:gd name="connsiteX473" fmla="*/ 1212688 w 1599632"/>
                    <a:gd name="connsiteY473" fmla="*/ 858351 h 1550583"/>
                    <a:gd name="connsiteX474" fmla="*/ 29000 w 1599632"/>
                    <a:gd name="connsiteY474" fmla="*/ 847585 h 1550583"/>
                    <a:gd name="connsiteX475" fmla="*/ 31330 w 1599632"/>
                    <a:gd name="connsiteY475" fmla="*/ 836739 h 1550583"/>
                    <a:gd name="connsiteX476" fmla="*/ 31330 w 1599632"/>
                    <a:gd name="connsiteY476" fmla="*/ 836739 h 1550583"/>
                    <a:gd name="connsiteX477" fmla="*/ 42176 w 1599632"/>
                    <a:gd name="connsiteY477" fmla="*/ 838989 h 1550583"/>
                    <a:gd name="connsiteX478" fmla="*/ 42176 w 1599632"/>
                    <a:gd name="connsiteY478" fmla="*/ 838989 h 1550583"/>
                    <a:gd name="connsiteX479" fmla="*/ 39926 w 1599632"/>
                    <a:gd name="connsiteY479" fmla="*/ 849835 h 1550583"/>
                    <a:gd name="connsiteX480" fmla="*/ 39926 w 1599632"/>
                    <a:gd name="connsiteY480" fmla="*/ 849835 h 1550583"/>
                    <a:gd name="connsiteX481" fmla="*/ 35588 w 1599632"/>
                    <a:gd name="connsiteY481" fmla="*/ 851120 h 1550583"/>
                    <a:gd name="connsiteX482" fmla="*/ 35588 w 1599632"/>
                    <a:gd name="connsiteY482" fmla="*/ 851120 h 1550583"/>
                    <a:gd name="connsiteX483" fmla="*/ 29000 w 1599632"/>
                    <a:gd name="connsiteY483" fmla="*/ 847585 h 1550583"/>
                    <a:gd name="connsiteX484" fmla="*/ 1236148 w 1599632"/>
                    <a:gd name="connsiteY484" fmla="*/ 826937 h 1550583"/>
                    <a:gd name="connsiteX485" fmla="*/ 1234541 w 1599632"/>
                    <a:gd name="connsiteY485" fmla="*/ 816011 h 1550583"/>
                    <a:gd name="connsiteX486" fmla="*/ 1234541 w 1599632"/>
                    <a:gd name="connsiteY486" fmla="*/ 816011 h 1550583"/>
                    <a:gd name="connsiteX487" fmla="*/ 1245468 w 1599632"/>
                    <a:gd name="connsiteY487" fmla="*/ 814484 h 1550583"/>
                    <a:gd name="connsiteX488" fmla="*/ 1245468 w 1599632"/>
                    <a:gd name="connsiteY488" fmla="*/ 814484 h 1550583"/>
                    <a:gd name="connsiteX489" fmla="*/ 1247075 w 1599632"/>
                    <a:gd name="connsiteY489" fmla="*/ 825411 h 1550583"/>
                    <a:gd name="connsiteX490" fmla="*/ 1247075 w 1599632"/>
                    <a:gd name="connsiteY490" fmla="*/ 825411 h 1550583"/>
                    <a:gd name="connsiteX491" fmla="*/ 1240808 w 1599632"/>
                    <a:gd name="connsiteY491" fmla="*/ 828544 h 1550583"/>
                    <a:gd name="connsiteX492" fmla="*/ 1240808 w 1599632"/>
                    <a:gd name="connsiteY492" fmla="*/ 828544 h 1550583"/>
                    <a:gd name="connsiteX493" fmla="*/ 1236148 w 1599632"/>
                    <a:gd name="connsiteY493" fmla="*/ 826937 h 1550583"/>
                    <a:gd name="connsiteX494" fmla="*/ 7870 w 1599632"/>
                    <a:gd name="connsiteY494" fmla="*/ 814484 h 1550583"/>
                    <a:gd name="connsiteX495" fmla="*/ 7870 w 1599632"/>
                    <a:gd name="connsiteY495" fmla="*/ 814484 h 1550583"/>
                    <a:gd name="connsiteX496" fmla="*/ 10280 w 1599632"/>
                    <a:gd name="connsiteY496" fmla="*/ 803638 h 1550583"/>
                    <a:gd name="connsiteX497" fmla="*/ 10280 w 1599632"/>
                    <a:gd name="connsiteY497" fmla="*/ 803638 h 1550583"/>
                    <a:gd name="connsiteX498" fmla="*/ 21046 w 1599632"/>
                    <a:gd name="connsiteY498" fmla="*/ 806129 h 1550583"/>
                    <a:gd name="connsiteX499" fmla="*/ 21046 w 1599632"/>
                    <a:gd name="connsiteY499" fmla="*/ 806129 h 1550583"/>
                    <a:gd name="connsiteX500" fmla="*/ 18636 w 1599632"/>
                    <a:gd name="connsiteY500" fmla="*/ 816975 h 1550583"/>
                    <a:gd name="connsiteX501" fmla="*/ 18636 w 1599632"/>
                    <a:gd name="connsiteY501" fmla="*/ 816975 h 1550583"/>
                    <a:gd name="connsiteX502" fmla="*/ 14458 w 1599632"/>
                    <a:gd name="connsiteY502" fmla="*/ 818180 h 1550583"/>
                    <a:gd name="connsiteX503" fmla="*/ 14458 w 1599632"/>
                    <a:gd name="connsiteY503" fmla="*/ 818180 h 1550583"/>
                    <a:gd name="connsiteX504" fmla="*/ 7789 w 1599632"/>
                    <a:gd name="connsiteY504" fmla="*/ 814484 h 1550583"/>
                    <a:gd name="connsiteX505" fmla="*/ 1259448 w 1599632"/>
                    <a:gd name="connsiteY505" fmla="*/ 795523 h 1550583"/>
                    <a:gd name="connsiteX506" fmla="*/ 1257841 w 1599632"/>
                    <a:gd name="connsiteY506" fmla="*/ 784597 h 1550583"/>
                    <a:gd name="connsiteX507" fmla="*/ 1257841 w 1599632"/>
                    <a:gd name="connsiteY507" fmla="*/ 784597 h 1550583"/>
                    <a:gd name="connsiteX508" fmla="*/ 1268767 w 1599632"/>
                    <a:gd name="connsiteY508" fmla="*/ 782990 h 1550583"/>
                    <a:gd name="connsiteX509" fmla="*/ 1268767 w 1599632"/>
                    <a:gd name="connsiteY509" fmla="*/ 782990 h 1550583"/>
                    <a:gd name="connsiteX510" fmla="*/ 1270374 w 1599632"/>
                    <a:gd name="connsiteY510" fmla="*/ 793917 h 1550583"/>
                    <a:gd name="connsiteX511" fmla="*/ 1270374 w 1599632"/>
                    <a:gd name="connsiteY511" fmla="*/ 793917 h 1550583"/>
                    <a:gd name="connsiteX512" fmla="*/ 1264027 w 1599632"/>
                    <a:gd name="connsiteY512" fmla="*/ 797050 h 1550583"/>
                    <a:gd name="connsiteX513" fmla="*/ 1264027 w 1599632"/>
                    <a:gd name="connsiteY513" fmla="*/ 797050 h 1550583"/>
                    <a:gd name="connsiteX514" fmla="*/ 1259367 w 1599632"/>
                    <a:gd name="connsiteY514" fmla="*/ 795443 h 1550583"/>
                    <a:gd name="connsiteX515" fmla="*/ 1121 w 1599632"/>
                    <a:gd name="connsiteY515" fmla="*/ 784516 h 1550583"/>
                    <a:gd name="connsiteX516" fmla="*/ 3692 w 1599632"/>
                    <a:gd name="connsiteY516" fmla="*/ 773670 h 1550583"/>
                    <a:gd name="connsiteX517" fmla="*/ 3692 w 1599632"/>
                    <a:gd name="connsiteY517" fmla="*/ 773670 h 1550583"/>
                    <a:gd name="connsiteX518" fmla="*/ 14538 w 1599632"/>
                    <a:gd name="connsiteY518" fmla="*/ 776241 h 1550583"/>
                    <a:gd name="connsiteX519" fmla="*/ 14538 w 1599632"/>
                    <a:gd name="connsiteY519" fmla="*/ 776241 h 1550583"/>
                    <a:gd name="connsiteX520" fmla="*/ 11967 w 1599632"/>
                    <a:gd name="connsiteY520" fmla="*/ 787087 h 1550583"/>
                    <a:gd name="connsiteX521" fmla="*/ 11967 w 1599632"/>
                    <a:gd name="connsiteY521" fmla="*/ 787087 h 1550583"/>
                    <a:gd name="connsiteX522" fmla="*/ 7870 w 1599632"/>
                    <a:gd name="connsiteY522" fmla="*/ 788292 h 1550583"/>
                    <a:gd name="connsiteX523" fmla="*/ 7870 w 1599632"/>
                    <a:gd name="connsiteY523" fmla="*/ 788292 h 1550583"/>
                    <a:gd name="connsiteX524" fmla="*/ 1121 w 1599632"/>
                    <a:gd name="connsiteY524" fmla="*/ 784516 h 1550583"/>
                    <a:gd name="connsiteX525" fmla="*/ 34543 w 1599632"/>
                    <a:gd name="connsiteY525" fmla="*/ 764109 h 1550583"/>
                    <a:gd name="connsiteX526" fmla="*/ 37114 w 1599632"/>
                    <a:gd name="connsiteY526" fmla="*/ 753343 h 1550583"/>
                    <a:gd name="connsiteX527" fmla="*/ 37114 w 1599632"/>
                    <a:gd name="connsiteY527" fmla="*/ 753343 h 1550583"/>
                    <a:gd name="connsiteX528" fmla="*/ 47880 w 1599632"/>
                    <a:gd name="connsiteY528" fmla="*/ 755914 h 1550583"/>
                    <a:gd name="connsiteX529" fmla="*/ 47880 w 1599632"/>
                    <a:gd name="connsiteY529" fmla="*/ 755914 h 1550583"/>
                    <a:gd name="connsiteX530" fmla="*/ 45229 w 1599632"/>
                    <a:gd name="connsiteY530" fmla="*/ 766680 h 1550583"/>
                    <a:gd name="connsiteX531" fmla="*/ 45229 w 1599632"/>
                    <a:gd name="connsiteY531" fmla="*/ 766680 h 1550583"/>
                    <a:gd name="connsiteX532" fmla="*/ 41131 w 1599632"/>
                    <a:gd name="connsiteY532" fmla="*/ 767885 h 1550583"/>
                    <a:gd name="connsiteX533" fmla="*/ 41131 w 1599632"/>
                    <a:gd name="connsiteY533" fmla="*/ 767885 h 1550583"/>
                    <a:gd name="connsiteX534" fmla="*/ 34463 w 1599632"/>
                    <a:gd name="connsiteY534" fmla="*/ 764109 h 1550583"/>
                    <a:gd name="connsiteX535" fmla="*/ 1282827 w 1599632"/>
                    <a:gd name="connsiteY535" fmla="*/ 764190 h 1550583"/>
                    <a:gd name="connsiteX536" fmla="*/ 1281220 w 1599632"/>
                    <a:gd name="connsiteY536" fmla="*/ 753263 h 1550583"/>
                    <a:gd name="connsiteX537" fmla="*/ 1281220 w 1599632"/>
                    <a:gd name="connsiteY537" fmla="*/ 753263 h 1550583"/>
                    <a:gd name="connsiteX538" fmla="*/ 1292147 w 1599632"/>
                    <a:gd name="connsiteY538" fmla="*/ 751656 h 1550583"/>
                    <a:gd name="connsiteX539" fmla="*/ 1292147 w 1599632"/>
                    <a:gd name="connsiteY539" fmla="*/ 751656 h 1550583"/>
                    <a:gd name="connsiteX540" fmla="*/ 1293754 w 1599632"/>
                    <a:gd name="connsiteY540" fmla="*/ 762583 h 1550583"/>
                    <a:gd name="connsiteX541" fmla="*/ 1293754 w 1599632"/>
                    <a:gd name="connsiteY541" fmla="*/ 762583 h 1550583"/>
                    <a:gd name="connsiteX542" fmla="*/ 1287487 w 1599632"/>
                    <a:gd name="connsiteY542" fmla="*/ 765716 h 1550583"/>
                    <a:gd name="connsiteX543" fmla="*/ 1287487 w 1599632"/>
                    <a:gd name="connsiteY543" fmla="*/ 765716 h 1550583"/>
                    <a:gd name="connsiteX544" fmla="*/ 1282827 w 1599632"/>
                    <a:gd name="connsiteY544" fmla="*/ 764190 h 1550583"/>
                    <a:gd name="connsiteX545" fmla="*/ 67886 w 1599632"/>
                    <a:gd name="connsiteY545" fmla="*/ 743702 h 1550583"/>
                    <a:gd name="connsiteX546" fmla="*/ 70537 w 1599632"/>
                    <a:gd name="connsiteY546" fmla="*/ 732936 h 1550583"/>
                    <a:gd name="connsiteX547" fmla="*/ 70537 w 1599632"/>
                    <a:gd name="connsiteY547" fmla="*/ 732936 h 1550583"/>
                    <a:gd name="connsiteX548" fmla="*/ 81303 w 1599632"/>
                    <a:gd name="connsiteY548" fmla="*/ 735507 h 1550583"/>
                    <a:gd name="connsiteX549" fmla="*/ 81303 w 1599632"/>
                    <a:gd name="connsiteY549" fmla="*/ 735507 h 1550583"/>
                    <a:gd name="connsiteX550" fmla="*/ 78732 w 1599632"/>
                    <a:gd name="connsiteY550" fmla="*/ 746273 h 1550583"/>
                    <a:gd name="connsiteX551" fmla="*/ 78732 w 1599632"/>
                    <a:gd name="connsiteY551" fmla="*/ 746273 h 1550583"/>
                    <a:gd name="connsiteX552" fmla="*/ 74634 w 1599632"/>
                    <a:gd name="connsiteY552" fmla="*/ 747478 h 1550583"/>
                    <a:gd name="connsiteX553" fmla="*/ 74634 w 1599632"/>
                    <a:gd name="connsiteY553" fmla="*/ 747478 h 1550583"/>
                    <a:gd name="connsiteX554" fmla="*/ 67886 w 1599632"/>
                    <a:gd name="connsiteY554" fmla="*/ 743702 h 1550583"/>
                    <a:gd name="connsiteX555" fmla="*/ 1306207 w 1599632"/>
                    <a:gd name="connsiteY555" fmla="*/ 732776 h 1550583"/>
                    <a:gd name="connsiteX556" fmla="*/ 1304680 w 1599632"/>
                    <a:gd name="connsiteY556" fmla="*/ 721849 h 1550583"/>
                    <a:gd name="connsiteX557" fmla="*/ 1304680 w 1599632"/>
                    <a:gd name="connsiteY557" fmla="*/ 721849 h 1550583"/>
                    <a:gd name="connsiteX558" fmla="*/ 1315607 w 1599632"/>
                    <a:gd name="connsiteY558" fmla="*/ 720242 h 1550583"/>
                    <a:gd name="connsiteX559" fmla="*/ 1315607 w 1599632"/>
                    <a:gd name="connsiteY559" fmla="*/ 720242 h 1550583"/>
                    <a:gd name="connsiteX560" fmla="*/ 1317134 w 1599632"/>
                    <a:gd name="connsiteY560" fmla="*/ 731169 h 1550583"/>
                    <a:gd name="connsiteX561" fmla="*/ 1317134 w 1599632"/>
                    <a:gd name="connsiteY561" fmla="*/ 731169 h 1550583"/>
                    <a:gd name="connsiteX562" fmla="*/ 1310867 w 1599632"/>
                    <a:gd name="connsiteY562" fmla="*/ 734302 h 1550583"/>
                    <a:gd name="connsiteX563" fmla="*/ 1310867 w 1599632"/>
                    <a:gd name="connsiteY563" fmla="*/ 734302 h 1550583"/>
                    <a:gd name="connsiteX564" fmla="*/ 1306207 w 1599632"/>
                    <a:gd name="connsiteY564" fmla="*/ 732695 h 1550583"/>
                    <a:gd name="connsiteX565" fmla="*/ 101308 w 1599632"/>
                    <a:gd name="connsiteY565" fmla="*/ 723215 h 1550583"/>
                    <a:gd name="connsiteX566" fmla="*/ 103879 w 1599632"/>
                    <a:gd name="connsiteY566" fmla="*/ 712369 h 1550583"/>
                    <a:gd name="connsiteX567" fmla="*/ 103879 w 1599632"/>
                    <a:gd name="connsiteY567" fmla="*/ 712369 h 1550583"/>
                    <a:gd name="connsiteX568" fmla="*/ 114565 w 1599632"/>
                    <a:gd name="connsiteY568" fmla="*/ 714940 h 1550583"/>
                    <a:gd name="connsiteX569" fmla="*/ 114565 w 1599632"/>
                    <a:gd name="connsiteY569" fmla="*/ 714940 h 1550583"/>
                    <a:gd name="connsiteX570" fmla="*/ 111994 w 1599632"/>
                    <a:gd name="connsiteY570" fmla="*/ 725786 h 1550583"/>
                    <a:gd name="connsiteX571" fmla="*/ 111994 w 1599632"/>
                    <a:gd name="connsiteY571" fmla="*/ 725786 h 1550583"/>
                    <a:gd name="connsiteX572" fmla="*/ 107896 w 1599632"/>
                    <a:gd name="connsiteY572" fmla="*/ 726991 h 1550583"/>
                    <a:gd name="connsiteX573" fmla="*/ 107896 w 1599632"/>
                    <a:gd name="connsiteY573" fmla="*/ 726991 h 1550583"/>
                    <a:gd name="connsiteX574" fmla="*/ 101228 w 1599632"/>
                    <a:gd name="connsiteY574" fmla="*/ 723215 h 1550583"/>
                    <a:gd name="connsiteX575" fmla="*/ 134650 w 1599632"/>
                    <a:gd name="connsiteY575" fmla="*/ 702808 h 1550583"/>
                    <a:gd name="connsiteX576" fmla="*/ 137221 w 1599632"/>
                    <a:gd name="connsiteY576" fmla="*/ 692042 h 1550583"/>
                    <a:gd name="connsiteX577" fmla="*/ 137221 w 1599632"/>
                    <a:gd name="connsiteY577" fmla="*/ 692042 h 1550583"/>
                    <a:gd name="connsiteX578" fmla="*/ 148068 w 1599632"/>
                    <a:gd name="connsiteY578" fmla="*/ 694613 h 1550583"/>
                    <a:gd name="connsiteX579" fmla="*/ 148068 w 1599632"/>
                    <a:gd name="connsiteY579" fmla="*/ 694613 h 1550583"/>
                    <a:gd name="connsiteX580" fmla="*/ 145497 w 1599632"/>
                    <a:gd name="connsiteY580" fmla="*/ 705379 h 1550583"/>
                    <a:gd name="connsiteX581" fmla="*/ 145497 w 1599632"/>
                    <a:gd name="connsiteY581" fmla="*/ 705379 h 1550583"/>
                    <a:gd name="connsiteX582" fmla="*/ 141399 w 1599632"/>
                    <a:gd name="connsiteY582" fmla="*/ 706584 h 1550583"/>
                    <a:gd name="connsiteX583" fmla="*/ 141399 w 1599632"/>
                    <a:gd name="connsiteY583" fmla="*/ 706584 h 1550583"/>
                    <a:gd name="connsiteX584" fmla="*/ 134650 w 1599632"/>
                    <a:gd name="connsiteY584" fmla="*/ 702808 h 1550583"/>
                    <a:gd name="connsiteX585" fmla="*/ 1329587 w 1599632"/>
                    <a:gd name="connsiteY585" fmla="*/ 701442 h 1550583"/>
                    <a:gd name="connsiteX586" fmla="*/ 1327980 w 1599632"/>
                    <a:gd name="connsiteY586" fmla="*/ 690515 h 1550583"/>
                    <a:gd name="connsiteX587" fmla="*/ 1327980 w 1599632"/>
                    <a:gd name="connsiteY587" fmla="*/ 690515 h 1550583"/>
                    <a:gd name="connsiteX588" fmla="*/ 1338907 w 1599632"/>
                    <a:gd name="connsiteY588" fmla="*/ 688909 h 1550583"/>
                    <a:gd name="connsiteX589" fmla="*/ 1338907 w 1599632"/>
                    <a:gd name="connsiteY589" fmla="*/ 688909 h 1550583"/>
                    <a:gd name="connsiteX590" fmla="*/ 1340513 w 1599632"/>
                    <a:gd name="connsiteY590" fmla="*/ 699835 h 1550583"/>
                    <a:gd name="connsiteX591" fmla="*/ 1340513 w 1599632"/>
                    <a:gd name="connsiteY591" fmla="*/ 699835 h 1550583"/>
                    <a:gd name="connsiteX592" fmla="*/ 1334247 w 1599632"/>
                    <a:gd name="connsiteY592" fmla="*/ 702969 h 1550583"/>
                    <a:gd name="connsiteX593" fmla="*/ 1334247 w 1599632"/>
                    <a:gd name="connsiteY593" fmla="*/ 702969 h 1550583"/>
                    <a:gd name="connsiteX594" fmla="*/ 1329587 w 1599632"/>
                    <a:gd name="connsiteY594" fmla="*/ 701442 h 1550583"/>
                    <a:gd name="connsiteX595" fmla="*/ 168073 w 1599632"/>
                    <a:gd name="connsiteY595" fmla="*/ 682321 h 1550583"/>
                    <a:gd name="connsiteX596" fmla="*/ 170644 w 1599632"/>
                    <a:gd name="connsiteY596" fmla="*/ 671555 h 1550583"/>
                    <a:gd name="connsiteX597" fmla="*/ 170644 w 1599632"/>
                    <a:gd name="connsiteY597" fmla="*/ 671555 h 1550583"/>
                    <a:gd name="connsiteX598" fmla="*/ 181410 w 1599632"/>
                    <a:gd name="connsiteY598" fmla="*/ 674126 h 1550583"/>
                    <a:gd name="connsiteX599" fmla="*/ 181410 w 1599632"/>
                    <a:gd name="connsiteY599" fmla="*/ 674126 h 1550583"/>
                    <a:gd name="connsiteX600" fmla="*/ 178839 w 1599632"/>
                    <a:gd name="connsiteY600" fmla="*/ 684892 h 1550583"/>
                    <a:gd name="connsiteX601" fmla="*/ 178839 w 1599632"/>
                    <a:gd name="connsiteY601" fmla="*/ 684892 h 1550583"/>
                    <a:gd name="connsiteX602" fmla="*/ 174741 w 1599632"/>
                    <a:gd name="connsiteY602" fmla="*/ 686097 h 1550583"/>
                    <a:gd name="connsiteX603" fmla="*/ 174741 w 1599632"/>
                    <a:gd name="connsiteY603" fmla="*/ 686097 h 1550583"/>
                    <a:gd name="connsiteX604" fmla="*/ 168073 w 1599632"/>
                    <a:gd name="connsiteY604" fmla="*/ 682321 h 1550583"/>
                    <a:gd name="connsiteX605" fmla="*/ 1353047 w 1599632"/>
                    <a:gd name="connsiteY605" fmla="*/ 670028 h 1550583"/>
                    <a:gd name="connsiteX606" fmla="*/ 1351520 w 1599632"/>
                    <a:gd name="connsiteY606" fmla="*/ 659101 h 1550583"/>
                    <a:gd name="connsiteX607" fmla="*/ 1351520 w 1599632"/>
                    <a:gd name="connsiteY607" fmla="*/ 659101 h 1550583"/>
                    <a:gd name="connsiteX608" fmla="*/ 1362447 w 1599632"/>
                    <a:gd name="connsiteY608" fmla="*/ 657414 h 1550583"/>
                    <a:gd name="connsiteX609" fmla="*/ 1362447 w 1599632"/>
                    <a:gd name="connsiteY609" fmla="*/ 657414 h 1550583"/>
                    <a:gd name="connsiteX610" fmla="*/ 1363973 w 1599632"/>
                    <a:gd name="connsiteY610" fmla="*/ 668341 h 1550583"/>
                    <a:gd name="connsiteX611" fmla="*/ 1363973 w 1599632"/>
                    <a:gd name="connsiteY611" fmla="*/ 668341 h 1550583"/>
                    <a:gd name="connsiteX612" fmla="*/ 1357707 w 1599632"/>
                    <a:gd name="connsiteY612" fmla="*/ 671474 h 1550583"/>
                    <a:gd name="connsiteX613" fmla="*/ 1357707 w 1599632"/>
                    <a:gd name="connsiteY613" fmla="*/ 671474 h 1550583"/>
                    <a:gd name="connsiteX614" fmla="*/ 1353047 w 1599632"/>
                    <a:gd name="connsiteY614" fmla="*/ 669948 h 1550583"/>
                    <a:gd name="connsiteX615" fmla="*/ 201495 w 1599632"/>
                    <a:gd name="connsiteY615" fmla="*/ 661913 h 1550583"/>
                    <a:gd name="connsiteX616" fmla="*/ 204066 w 1599632"/>
                    <a:gd name="connsiteY616" fmla="*/ 651067 h 1550583"/>
                    <a:gd name="connsiteX617" fmla="*/ 204066 w 1599632"/>
                    <a:gd name="connsiteY617" fmla="*/ 651067 h 1550583"/>
                    <a:gd name="connsiteX618" fmla="*/ 214832 w 1599632"/>
                    <a:gd name="connsiteY618" fmla="*/ 653638 h 1550583"/>
                    <a:gd name="connsiteX619" fmla="*/ 214832 w 1599632"/>
                    <a:gd name="connsiteY619" fmla="*/ 653638 h 1550583"/>
                    <a:gd name="connsiteX620" fmla="*/ 212261 w 1599632"/>
                    <a:gd name="connsiteY620" fmla="*/ 664484 h 1550583"/>
                    <a:gd name="connsiteX621" fmla="*/ 212261 w 1599632"/>
                    <a:gd name="connsiteY621" fmla="*/ 664484 h 1550583"/>
                    <a:gd name="connsiteX622" fmla="*/ 208164 w 1599632"/>
                    <a:gd name="connsiteY622" fmla="*/ 665690 h 1550583"/>
                    <a:gd name="connsiteX623" fmla="*/ 208164 w 1599632"/>
                    <a:gd name="connsiteY623" fmla="*/ 665690 h 1550583"/>
                    <a:gd name="connsiteX624" fmla="*/ 201415 w 1599632"/>
                    <a:gd name="connsiteY624" fmla="*/ 661913 h 1550583"/>
                    <a:gd name="connsiteX625" fmla="*/ 234918 w 1599632"/>
                    <a:gd name="connsiteY625" fmla="*/ 641507 h 1550583"/>
                    <a:gd name="connsiteX626" fmla="*/ 237489 w 1599632"/>
                    <a:gd name="connsiteY626" fmla="*/ 630660 h 1550583"/>
                    <a:gd name="connsiteX627" fmla="*/ 237489 w 1599632"/>
                    <a:gd name="connsiteY627" fmla="*/ 630660 h 1550583"/>
                    <a:gd name="connsiteX628" fmla="*/ 248175 w 1599632"/>
                    <a:gd name="connsiteY628" fmla="*/ 633311 h 1550583"/>
                    <a:gd name="connsiteX629" fmla="*/ 248175 w 1599632"/>
                    <a:gd name="connsiteY629" fmla="*/ 633311 h 1550583"/>
                    <a:gd name="connsiteX630" fmla="*/ 245604 w 1599632"/>
                    <a:gd name="connsiteY630" fmla="*/ 643997 h 1550583"/>
                    <a:gd name="connsiteX631" fmla="*/ 245604 w 1599632"/>
                    <a:gd name="connsiteY631" fmla="*/ 643997 h 1550583"/>
                    <a:gd name="connsiteX632" fmla="*/ 241506 w 1599632"/>
                    <a:gd name="connsiteY632" fmla="*/ 645202 h 1550583"/>
                    <a:gd name="connsiteX633" fmla="*/ 241506 w 1599632"/>
                    <a:gd name="connsiteY633" fmla="*/ 645202 h 1550583"/>
                    <a:gd name="connsiteX634" fmla="*/ 234838 w 1599632"/>
                    <a:gd name="connsiteY634" fmla="*/ 641426 h 1550583"/>
                    <a:gd name="connsiteX635" fmla="*/ 1376507 w 1599632"/>
                    <a:gd name="connsiteY635" fmla="*/ 638695 h 1550583"/>
                    <a:gd name="connsiteX636" fmla="*/ 1374900 w 1599632"/>
                    <a:gd name="connsiteY636" fmla="*/ 627768 h 1550583"/>
                    <a:gd name="connsiteX637" fmla="*/ 1374900 w 1599632"/>
                    <a:gd name="connsiteY637" fmla="*/ 627768 h 1550583"/>
                    <a:gd name="connsiteX638" fmla="*/ 1385827 w 1599632"/>
                    <a:gd name="connsiteY638" fmla="*/ 626161 h 1550583"/>
                    <a:gd name="connsiteX639" fmla="*/ 1385827 w 1599632"/>
                    <a:gd name="connsiteY639" fmla="*/ 626161 h 1550583"/>
                    <a:gd name="connsiteX640" fmla="*/ 1387433 w 1599632"/>
                    <a:gd name="connsiteY640" fmla="*/ 637088 h 1550583"/>
                    <a:gd name="connsiteX641" fmla="*/ 1387433 w 1599632"/>
                    <a:gd name="connsiteY641" fmla="*/ 637088 h 1550583"/>
                    <a:gd name="connsiteX642" fmla="*/ 1381167 w 1599632"/>
                    <a:gd name="connsiteY642" fmla="*/ 640221 h 1550583"/>
                    <a:gd name="connsiteX643" fmla="*/ 1381167 w 1599632"/>
                    <a:gd name="connsiteY643" fmla="*/ 640221 h 1550583"/>
                    <a:gd name="connsiteX644" fmla="*/ 1376507 w 1599632"/>
                    <a:gd name="connsiteY644" fmla="*/ 638614 h 1550583"/>
                    <a:gd name="connsiteX645" fmla="*/ 268341 w 1599632"/>
                    <a:gd name="connsiteY645" fmla="*/ 621099 h 1550583"/>
                    <a:gd name="connsiteX646" fmla="*/ 270911 w 1599632"/>
                    <a:gd name="connsiteY646" fmla="*/ 610334 h 1550583"/>
                    <a:gd name="connsiteX647" fmla="*/ 270911 w 1599632"/>
                    <a:gd name="connsiteY647" fmla="*/ 610334 h 1550583"/>
                    <a:gd name="connsiteX648" fmla="*/ 281677 w 1599632"/>
                    <a:gd name="connsiteY648" fmla="*/ 612904 h 1550583"/>
                    <a:gd name="connsiteX649" fmla="*/ 281677 w 1599632"/>
                    <a:gd name="connsiteY649" fmla="*/ 612904 h 1550583"/>
                    <a:gd name="connsiteX650" fmla="*/ 279106 w 1599632"/>
                    <a:gd name="connsiteY650" fmla="*/ 623751 h 1550583"/>
                    <a:gd name="connsiteX651" fmla="*/ 279106 w 1599632"/>
                    <a:gd name="connsiteY651" fmla="*/ 623751 h 1550583"/>
                    <a:gd name="connsiteX652" fmla="*/ 275009 w 1599632"/>
                    <a:gd name="connsiteY652" fmla="*/ 624956 h 1550583"/>
                    <a:gd name="connsiteX653" fmla="*/ 275009 w 1599632"/>
                    <a:gd name="connsiteY653" fmla="*/ 624956 h 1550583"/>
                    <a:gd name="connsiteX654" fmla="*/ 268260 w 1599632"/>
                    <a:gd name="connsiteY654" fmla="*/ 621180 h 1550583"/>
                    <a:gd name="connsiteX655" fmla="*/ 1399967 w 1599632"/>
                    <a:gd name="connsiteY655" fmla="*/ 607281 h 1550583"/>
                    <a:gd name="connsiteX656" fmla="*/ 1398440 w 1599632"/>
                    <a:gd name="connsiteY656" fmla="*/ 596354 h 1550583"/>
                    <a:gd name="connsiteX657" fmla="*/ 1398440 w 1599632"/>
                    <a:gd name="connsiteY657" fmla="*/ 596354 h 1550583"/>
                    <a:gd name="connsiteX658" fmla="*/ 1409367 w 1599632"/>
                    <a:gd name="connsiteY658" fmla="*/ 594747 h 1550583"/>
                    <a:gd name="connsiteX659" fmla="*/ 1409367 w 1599632"/>
                    <a:gd name="connsiteY659" fmla="*/ 594747 h 1550583"/>
                    <a:gd name="connsiteX660" fmla="*/ 1410893 w 1599632"/>
                    <a:gd name="connsiteY660" fmla="*/ 605674 h 1550583"/>
                    <a:gd name="connsiteX661" fmla="*/ 1410893 w 1599632"/>
                    <a:gd name="connsiteY661" fmla="*/ 605674 h 1550583"/>
                    <a:gd name="connsiteX662" fmla="*/ 1404627 w 1599632"/>
                    <a:gd name="connsiteY662" fmla="*/ 608807 h 1550583"/>
                    <a:gd name="connsiteX663" fmla="*/ 1404627 w 1599632"/>
                    <a:gd name="connsiteY663" fmla="*/ 608807 h 1550583"/>
                    <a:gd name="connsiteX664" fmla="*/ 1399967 w 1599632"/>
                    <a:gd name="connsiteY664" fmla="*/ 607281 h 1550583"/>
                    <a:gd name="connsiteX665" fmla="*/ 301763 w 1599632"/>
                    <a:gd name="connsiteY665" fmla="*/ 600612 h 1550583"/>
                    <a:gd name="connsiteX666" fmla="*/ 304334 w 1599632"/>
                    <a:gd name="connsiteY666" fmla="*/ 589846 h 1550583"/>
                    <a:gd name="connsiteX667" fmla="*/ 304334 w 1599632"/>
                    <a:gd name="connsiteY667" fmla="*/ 589846 h 1550583"/>
                    <a:gd name="connsiteX668" fmla="*/ 315100 w 1599632"/>
                    <a:gd name="connsiteY668" fmla="*/ 592498 h 1550583"/>
                    <a:gd name="connsiteX669" fmla="*/ 315100 w 1599632"/>
                    <a:gd name="connsiteY669" fmla="*/ 592498 h 1550583"/>
                    <a:gd name="connsiteX670" fmla="*/ 312529 w 1599632"/>
                    <a:gd name="connsiteY670" fmla="*/ 603263 h 1550583"/>
                    <a:gd name="connsiteX671" fmla="*/ 312529 w 1599632"/>
                    <a:gd name="connsiteY671" fmla="*/ 603263 h 1550583"/>
                    <a:gd name="connsiteX672" fmla="*/ 308432 w 1599632"/>
                    <a:gd name="connsiteY672" fmla="*/ 604468 h 1550583"/>
                    <a:gd name="connsiteX673" fmla="*/ 308432 w 1599632"/>
                    <a:gd name="connsiteY673" fmla="*/ 604468 h 1550583"/>
                    <a:gd name="connsiteX674" fmla="*/ 301763 w 1599632"/>
                    <a:gd name="connsiteY674" fmla="*/ 600692 h 1550583"/>
                    <a:gd name="connsiteX675" fmla="*/ 335105 w 1599632"/>
                    <a:gd name="connsiteY675" fmla="*/ 580205 h 1550583"/>
                    <a:gd name="connsiteX676" fmla="*/ 337676 w 1599632"/>
                    <a:gd name="connsiteY676" fmla="*/ 569359 h 1550583"/>
                    <a:gd name="connsiteX677" fmla="*/ 337676 w 1599632"/>
                    <a:gd name="connsiteY677" fmla="*/ 569359 h 1550583"/>
                    <a:gd name="connsiteX678" fmla="*/ 348523 w 1599632"/>
                    <a:gd name="connsiteY678" fmla="*/ 571930 h 1550583"/>
                    <a:gd name="connsiteX679" fmla="*/ 348523 w 1599632"/>
                    <a:gd name="connsiteY679" fmla="*/ 571930 h 1550583"/>
                    <a:gd name="connsiteX680" fmla="*/ 345952 w 1599632"/>
                    <a:gd name="connsiteY680" fmla="*/ 582776 h 1550583"/>
                    <a:gd name="connsiteX681" fmla="*/ 345952 w 1599632"/>
                    <a:gd name="connsiteY681" fmla="*/ 582776 h 1550583"/>
                    <a:gd name="connsiteX682" fmla="*/ 341854 w 1599632"/>
                    <a:gd name="connsiteY682" fmla="*/ 583981 h 1550583"/>
                    <a:gd name="connsiteX683" fmla="*/ 341854 w 1599632"/>
                    <a:gd name="connsiteY683" fmla="*/ 583981 h 1550583"/>
                    <a:gd name="connsiteX684" fmla="*/ 335105 w 1599632"/>
                    <a:gd name="connsiteY684" fmla="*/ 580205 h 1550583"/>
                    <a:gd name="connsiteX685" fmla="*/ 1423347 w 1599632"/>
                    <a:gd name="connsiteY685" fmla="*/ 575867 h 1550583"/>
                    <a:gd name="connsiteX686" fmla="*/ 1421740 w 1599632"/>
                    <a:gd name="connsiteY686" fmla="*/ 564940 h 1550583"/>
                    <a:gd name="connsiteX687" fmla="*/ 1421740 w 1599632"/>
                    <a:gd name="connsiteY687" fmla="*/ 564940 h 1550583"/>
                    <a:gd name="connsiteX688" fmla="*/ 1432666 w 1599632"/>
                    <a:gd name="connsiteY688" fmla="*/ 563333 h 1550583"/>
                    <a:gd name="connsiteX689" fmla="*/ 1432666 w 1599632"/>
                    <a:gd name="connsiteY689" fmla="*/ 563333 h 1550583"/>
                    <a:gd name="connsiteX690" fmla="*/ 1434273 w 1599632"/>
                    <a:gd name="connsiteY690" fmla="*/ 574260 h 1550583"/>
                    <a:gd name="connsiteX691" fmla="*/ 1434273 w 1599632"/>
                    <a:gd name="connsiteY691" fmla="*/ 574260 h 1550583"/>
                    <a:gd name="connsiteX692" fmla="*/ 1428006 w 1599632"/>
                    <a:gd name="connsiteY692" fmla="*/ 577393 h 1550583"/>
                    <a:gd name="connsiteX693" fmla="*/ 1428006 w 1599632"/>
                    <a:gd name="connsiteY693" fmla="*/ 577393 h 1550583"/>
                    <a:gd name="connsiteX694" fmla="*/ 1423347 w 1599632"/>
                    <a:gd name="connsiteY694" fmla="*/ 575786 h 1550583"/>
                    <a:gd name="connsiteX695" fmla="*/ 368528 w 1599632"/>
                    <a:gd name="connsiteY695" fmla="*/ 559718 h 1550583"/>
                    <a:gd name="connsiteX696" fmla="*/ 371099 w 1599632"/>
                    <a:gd name="connsiteY696" fmla="*/ 548952 h 1550583"/>
                    <a:gd name="connsiteX697" fmla="*/ 371099 w 1599632"/>
                    <a:gd name="connsiteY697" fmla="*/ 548952 h 1550583"/>
                    <a:gd name="connsiteX698" fmla="*/ 381865 w 1599632"/>
                    <a:gd name="connsiteY698" fmla="*/ 551523 h 1550583"/>
                    <a:gd name="connsiteX699" fmla="*/ 381865 w 1599632"/>
                    <a:gd name="connsiteY699" fmla="*/ 551523 h 1550583"/>
                    <a:gd name="connsiteX700" fmla="*/ 379294 w 1599632"/>
                    <a:gd name="connsiteY700" fmla="*/ 562289 h 1550583"/>
                    <a:gd name="connsiteX701" fmla="*/ 379294 w 1599632"/>
                    <a:gd name="connsiteY701" fmla="*/ 562289 h 1550583"/>
                    <a:gd name="connsiteX702" fmla="*/ 375196 w 1599632"/>
                    <a:gd name="connsiteY702" fmla="*/ 563494 h 1550583"/>
                    <a:gd name="connsiteX703" fmla="*/ 375196 w 1599632"/>
                    <a:gd name="connsiteY703" fmla="*/ 563494 h 1550583"/>
                    <a:gd name="connsiteX704" fmla="*/ 368528 w 1599632"/>
                    <a:gd name="connsiteY704" fmla="*/ 559718 h 1550583"/>
                    <a:gd name="connsiteX705" fmla="*/ 1446726 w 1599632"/>
                    <a:gd name="connsiteY705" fmla="*/ 544533 h 1550583"/>
                    <a:gd name="connsiteX706" fmla="*/ 1445120 w 1599632"/>
                    <a:gd name="connsiteY706" fmla="*/ 533526 h 1550583"/>
                    <a:gd name="connsiteX707" fmla="*/ 1445120 w 1599632"/>
                    <a:gd name="connsiteY707" fmla="*/ 533526 h 1550583"/>
                    <a:gd name="connsiteX708" fmla="*/ 1456126 w 1599632"/>
                    <a:gd name="connsiteY708" fmla="*/ 531919 h 1550583"/>
                    <a:gd name="connsiteX709" fmla="*/ 1456126 w 1599632"/>
                    <a:gd name="connsiteY709" fmla="*/ 531919 h 1550583"/>
                    <a:gd name="connsiteX710" fmla="*/ 1457653 w 1599632"/>
                    <a:gd name="connsiteY710" fmla="*/ 542846 h 1550583"/>
                    <a:gd name="connsiteX711" fmla="*/ 1457653 w 1599632"/>
                    <a:gd name="connsiteY711" fmla="*/ 542846 h 1550583"/>
                    <a:gd name="connsiteX712" fmla="*/ 1451306 w 1599632"/>
                    <a:gd name="connsiteY712" fmla="*/ 545979 h 1550583"/>
                    <a:gd name="connsiteX713" fmla="*/ 1451306 w 1599632"/>
                    <a:gd name="connsiteY713" fmla="*/ 545979 h 1550583"/>
                    <a:gd name="connsiteX714" fmla="*/ 1446646 w 1599632"/>
                    <a:gd name="connsiteY714" fmla="*/ 544453 h 1550583"/>
                    <a:gd name="connsiteX715" fmla="*/ 401870 w 1599632"/>
                    <a:gd name="connsiteY715" fmla="*/ 539311 h 1550583"/>
                    <a:gd name="connsiteX716" fmla="*/ 404441 w 1599632"/>
                    <a:gd name="connsiteY716" fmla="*/ 528545 h 1550583"/>
                    <a:gd name="connsiteX717" fmla="*/ 404441 w 1599632"/>
                    <a:gd name="connsiteY717" fmla="*/ 528545 h 1550583"/>
                    <a:gd name="connsiteX718" fmla="*/ 415207 w 1599632"/>
                    <a:gd name="connsiteY718" fmla="*/ 531116 h 1550583"/>
                    <a:gd name="connsiteX719" fmla="*/ 415207 w 1599632"/>
                    <a:gd name="connsiteY719" fmla="*/ 531116 h 1550583"/>
                    <a:gd name="connsiteX720" fmla="*/ 412636 w 1599632"/>
                    <a:gd name="connsiteY720" fmla="*/ 541962 h 1550583"/>
                    <a:gd name="connsiteX721" fmla="*/ 412636 w 1599632"/>
                    <a:gd name="connsiteY721" fmla="*/ 541962 h 1550583"/>
                    <a:gd name="connsiteX722" fmla="*/ 408538 w 1599632"/>
                    <a:gd name="connsiteY722" fmla="*/ 543167 h 1550583"/>
                    <a:gd name="connsiteX723" fmla="*/ 408538 w 1599632"/>
                    <a:gd name="connsiteY723" fmla="*/ 543167 h 1550583"/>
                    <a:gd name="connsiteX724" fmla="*/ 401790 w 1599632"/>
                    <a:gd name="connsiteY724" fmla="*/ 539391 h 1550583"/>
                    <a:gd name="connsiteX725" fmla="*/ 435293 w 1599632"/>
                    <a:gd name="connsiteY725" fmla="*/ 518904 h 1550583"/>
                    <a:gd name="connsiteX726" fmla="*/ 437863 w 1599632"/>
                    <a:gd name="connsiteY726" fmla="*/ 508057 h 1550583"/>
                    <a:gd name="connsiteX727" fmla="*/ 437863 w 1599632"/>
                    <a:gd name="connsiteY727" fmla="*/ 508057 h 1550583"/>
                    <a:gd name="connsiteX728" fmla="*/ 448629 w 1599632"/>
                    <a:gd name="connsiteY728" fmla="*/ 510628 h 1550583"/>
                    <a:gd name="connsiteX729" fmla="*/ 448629 w 1599632"/>
                    <a:gd name="connsiteY729" fmla="*/ 510628 h 1550583"/>
                    <a:gd name="connsiteX730" fmla="*/ 446058 w 1599632"/>
                    <a:gd name="connsiteY730" fmla="*/ 521475 h 1550583"/>
                    <a:gd name="connsiteX731" fmla="*/ 446058 w 1599632"/>
                    <a:gd name="connsiteY731" fmla="*/ 521475 h 1550583"/>
                    <a:gd name="connsiteX732" fmla="*/ 441961 w 1599632"/>
                    <a:gd name="connsiteY732" fmla="*/ 522680 h 1550583"/>
                    <a:gd name="connsiteX733" fmla="*/ 441961 w 1599632"/>
                    <a:gd name="connsiteY733" fmla="*/ 522680 h 1550583"/>
                    <a:gd name="connsiteX734" fmla="*/ 435293 w 1599632"/>
                    <a:gd name="connsiteY734" fmla="*/ 518904 h 1550583"/>
                    <a:gd name="connsiteX735" fmla="*/ 1470106 w 1599632"/>
                    <a:gd name="connsiteY735" fmla="*/ 513199 h 1550583"/>
                    <a:gd name="connsiteX736" fmla="*/ 1468499 w 1599632"/>
                    <a:gd name="connsiteY736" fmla="*/ 502273 h 1550583"/>
                    <a:gd name="connsiteX737" fmla="*/ 1468499 w 1599632"/>
                    <a:gd name="connsiteY737" fmla="*/ 502273 h 1550583"/>
                    <a:gd name="connsiteX738" fmla="*/ 1479426 w 1599632"/>
                    <a:gd name="connsiteY738" fmla="*/ 500666 h 1550583"/>
                    <a:gd name="connsiteX739" fmla="*/ 1479426 w 1599632"/>
                    <a:gd name="connsiteY739" fmla="*/ 500666 h 1550583"/>
                    <a:gd name="connsiteX740" fmla="*/ 1481033 w 1599632"/>
                    <a:gd name="connsiteY740" fmla="*/ 511592 h 1550583"/>
                    <a:gd name="connsiteX741" fmla="*/ 1481033 w 1599632"/>
                    <a:gd name="connsiteY741" fmla="*/ 511592 h 1550583"/>
                    <a:gd name="connsiteX742" fmla="*/ 1474766 w 1599632"/>
                    <a:gd name="connsiteY742" fmla="*/ 514726 h 1550583"/>
                    <a:gd name="connsiteX743" fmla="*/ 1474766 w 1599632"/>
                    <a:gd name="connsiteY743" fmla="*/ 514726 h 1550583"/>
                    <a:gd name="connsiteX744" fmla="*/ 1470106 w 1599632"/>
                    <a:gd name="connsiteY744" fmla="*/ 513199 h 1550583"/>
                    <a:gd name="connsiteX745" fmla="*/ 468635 w 1599632"/>
                    <a:gd name="connsiteY745" fmla="*/ 498497 h 1550583"/>
                    <a:gd name="connsiteX746" fmla="*/ 471206 w 1599632"/>
                    <a:gd name="connsiteY746" fmla="*/ 487731 h 1550583"/>
                    <a:gd name="connsiteX747" fmla="*/ 471206 w 1599632"/>
                    <a:gd name="connsiteY747" fmla="*/ 487731 h 1550583"/>
                    <a:gd name="connsiteX748" fmla="*/ 482052 w 1599632"/>
                    <a:gd name="connsiteY748" fmla="*/ 490382 h 1550583"/>
                    <a:gd name="connsiteX749" fmla="*/ 482052 w 1599632"/>
                    <a:gd name="connsiteY749" fmla="*/ 490382 h 1550583"/>
                    <a:gd name="connsiteX750" fmla="*/ 479481 w 1599632"/>
                    <a:gd name="connsiteY750" fmla="*/ 501148 h 1550583"/>
                    <a:gd name="connsiteX751" fmla="*/ 479481 w 1599632"/>
                    <a:gd name="connsiteY751" fmla="*/ 501148 h 1550583"/>
                    <a:gd name="connsiteX752" fmla="*/ 475384 w 1599632"/>
                    <a:gd name="connsiteY752" fmla="*/ 502353 h 1550583"/>
                    <a:gd name="connsiteX753" fmla="*/ 475384 w 1599632"/>
                    <a:gd name="connsiteY753" fmla="*/ 502353 h 1550583"/>
                    <a:gd name="connsiteX754" fmla="*/ 468635 w 1599632"/>
                    <a:gd name="connsiteY754" fmla="*/ 498577 h 1550583"/>
                    <a:gd name="connsiteX755" fmla="*/ 1493486 w 1599632"/>
                    <a:gd name="connsiteY755" fmla="*/ 481785 h 1550583"/>
                    <a:gd name="connsiteX756" fmla="*/ 1491879 w 1599632"/>
                    <a:gd name="connsiteY756" fmla="*/ 470859 h 1550583"/>
                    <a:gd name="connsiteX757" fmla="*/ 1491879 w 1599632"/>
                    <a:gd name="connsiteY757" fmla="*/ 470859 h 1550583"/>
                    <a:gd name="connsiteX758" fmla="*/ 1502805 w 1599632"/>
                    <a:gd name="connsiteY758" fmla="*/ 469332 h 1550583"/>
                    <a:gd name="connsiteX759" fmla="*/ 1502805 w 1599632"/>
                    <a:gd name="connsiteY759" fmla="*/ 469332 h 1550583"/>
                    <a:gd name="connsiteX760" fmla="*/ 1504412 w 1599632"/>
                    <a:gd name="connsiteY760" fmla="*/ 480259 h 1550583"/>
                    <a:gd name="connsiteX761" fmla="*/ 1504412 w 1599632"/>
                    <a:gd name="connsiteY761" fmla="*/ 480259 h 1550583"/>
                    <a:gd name="connsiteX762" fmla="*/ 1498065 w 1599632"/>
                    <a:gd name="connsiteY762" fmla="*/ 483392 h 1550583"/>
                    <a:gd name="connsiteX763" fmla="*/ 1498065 w 1599632"/>
                    <a:gd name="connsiteY763" fmla="*/ 483392 h 1550583"/>
                    <a:gd name="connsiteX764" fmla="*/ 1493405 w 1599632"/>
                    <a:gd name="connsiteY764" fmla="*/ 481785 h 1550583"/>
                    <a:gd name="connsiteX765" fmla="*/ 502057 w 1599632"/>
                    <a:gd name="connsiteY765" fmla="*/ 478009 h 1550583"/>
                    <a:gd name="connsiteX766" fmla="*/ 504628 w 1599632"/>
                    <a:gd name="connsiteY766" fmla="*/ 467243 h 1550583"/>
                    <a:gd name="connsiteX767" fmla="*/ 504628 w 1599632"/>
                    <a:gd name="connsiteY767" fmla="*/ 467243 h 1550583"/>
                    <a:gd name="connsiteX768" fmla="*/ 515394 w 1599632"/>
                    <a:gd name="connsiteY768" fmla="*/ 469814 h 1550583"/>
                    <a:gd name="connsiteX769" fmla="*/ 515394 w 1599632"/>
                    <a:gd name="connsiteY769" fmla="*/ 469814 h 1550583"/>
                    <a:gd name="connsiteX770" fmla="*/ 512823 w 1599632"/>
                    <a:gd name="connsiteY770" fmla="*/ 480580 h 1550583"/>
                    <a:gd name="connsiteX771" fmla="*/ 512823 w 1599632"/>
                    <a:gd name="connsiteY771" fmla="*/ 480580 h 1550583"/>
                    <a:gd name="connsiteX772" fmla="*/ 508726 w 1599632"/>
                    <a:gd name="connsiteY772" fmla="*/ 481785 h 1550583"/>
                    <a:gd name="connsiteX773" fmla="*/ 508726 w 1599632"/>
                    <a:gd name="connsiteY773" fmla="*/ 481785 h 1550583"/>
                    <a:gd name="connsiteX774" fmla="*/ 502057 w 1599632"/>
                    <a:gd name="connsiteY774" fmla="*/ 478009 h 1550583"/>
                    <a:gd name="connsiteX775" fmla="*/ 535400 w 1599632"/>
                    <a:gd name="connsiteY775" fmla="*/ 457602 h 1550583"/>
                    <a:gd name="connsiteX776" fmla="*/ 537971 w 1599632"/>
                    <a:gd name="connsiteY776" fmla="*/ 446756 h 1550583"/>
                    <a:gd name="connsiteX777" fmla="*/ 537971 w 1599632"/>
                    <a:gd name="connsiteY777" fmla="*/ 446756 h 1550583"/>
                    <a:gd name="connsiteX778" fmla="*/ 548817 w 1599632"/>
                    <a:gd name="connsiteY778" fmla="*/ 449407 h 1550583"/>
                    <a:gd name="connsiteX779" fmla="*/ 548817 w 1599632"/>
                    <a:gd name="connsiteY779" fmla="*/ 449407 h 1550583"/>
                    <a:gd name="connsiteX780" fmla="*/ 546246 w 1599632"/>
                    <a:gd name="connsiteY780" fmla="*/ 460173 h 1550583"/>
                    <a:gd name="connsiteX781" fmla="*/ 546246 w 1599632"/>
                    <a:gd name="connsiteY781" fmla="*/ 460173 h 1550583"/>
                    <a:gd name="connsiteX782" fmla="*/ 542148 w 1599632"/>
                    <a:gd name="connsiteY782" fmla="*/ 461378 h 1550583"/>
                    <a:gd name="connsiteX783" fmla="*/ 542148 w 1599632"/>
                    <a:gd name="connsiteY783" fmla="*/ 461378 h 1550583"/>
                    <a:gd name="connsiteX784" fmla="*/ 535400 w 1599632"/>
                    <a:gd name="connsiteY784" fmla="*/ 457602 h 1550583"/>
                    <a:gd name="connsiteX785" fmla="*/ 1516785 w 1599632"/>
                    <a:gd name="connsiteY785" fmla="*/ 450371 h 1550583"/>
                    <a:gd name="connsiteX786" fmla="*/ 1515259 w 1599632"/>
                    <a:gd name="connsiteY786" fmla="*/ 439445 h 1550583"/>
                    <a:gd name="connsiteX787" fmla="*/ 1515259 w 1599632"/>
                    <a:gd name="connsiteY787" fmla="*/ 439445 h 1550583"/>
                    <a:gd name="connsiteX788" fmla="*/ 1526185 w 1599632"/>
                    <a:gd name="connsiteY788" fmla="*/ 437838 h 1550583"/>
                    <a:gd name="connsiteX789" fmla="*/ 1526185 w 1599632"/>
                    <a:gd name="connsiteY789" fmla="*/ 437838 h 1550583"/>
                    <a:gd name="connsiteX790" fmla="*/ 1527792 w 1599632"/>
                    <a:gd name="connsiteY790" fmla="*/ 448764 h 1550583"/>
                    <a:gd name="connsiteX791" fmla="*/ 1527792 w 1599632"/>
                    <a:gd name="connsiteY791" fmla="*/ 448764 h 1550583"/>
                    <a:gd name="connsiteX792" fmla="*/ 1521525 w 1599632"/>
                    <a:gd name="connsiteY792" fmla="*/ 451898 h 1550583"/>
                    <a:gd name="connsiteX793" fmla="*/ 1521525 w 1599632"/>
                    <a:gd name="connsiteY793" fmla="*/ 451898 h 1550583"/>
                    <a:gd name="connsiteX794" fmla="*/ 1516865 w 1599632"/>
                    <a:gd name="connsiteY794" fmla="*/ 450371 h 1550583"/>
                    <a:gd name="connsiteX795" fmla="*/ 568822 w 1599632"/>
                    <a:gd name="connsiteY795" fmla="*/ 437115 h 1550583"/>
                    <a:gd name="connsiteX796" fmla="*/ 571393 w 1599632"/>
                    <a:gd name="connsiteY796" fmla="*/ 426269 h 1550583"/>
                    <a:gd name="connsiteX797" fmla="*/ 571393 w 1599632"/>
                    <a:gd name="connsiteY797" fmla="*/ 426269 h 1550583"/>
                    <a:gd name="connsiteX798" fmla="*/ 582159 w 1599632"/>
                    <a:gd name="connsiteY798" fmla="*/ 428840 h 1550583"/>
                    <a:gd name="connsiteX799" fmla="*/ 582159 w 1599632"/>
                    <a:gd name="connsiteY799" fmla="*/ 428840 h 1550583"/>
                    <a:gd name="connsiteX800" fmla="*/ 579588 w 1599632"/>
                    <a:gd name="connsiteY800" fmla="*/ 439605 h 1550583"/>
                    <a:gd name="connsiteX801" fmla="*/ 579588 w 1599632"/>
                    <a:gd name="connsiteY801" fmla="*/ 439605 h 1550583"/>
                    <a:gd name="connsiteX802" fmla="*/ 575491 w 1599632"/>
                    <a:gd name="connsiteY802" fmla="*/ 440811 h 1550583"/>
                    <a:gd name="connsiteX803" fmla="*/ 575491 w 1599632"/>
                    <a:gd name="connsiteY803" fmla="*/ 440811 h 1550583"/>
                    <a:gd name="connsiteX804" fmla="*/ 568822 w 1599632"/>
                    <a:gd name="connsiteY804" fmla="*/ 437034 h 1550583"/>
                    <a:gd name="connsiteX805" fmla="*/ 1540245 w 1599632"/>
                    <a:gd name="connsiteY805" fmla="*/ 418957 h 1550583"/>
                    <a:gd name="connsiteX806" fmla="*/ 1538638 w 1599632"/>
                    <a:gd name="connsiteY806" fmla="*/ 408031 h 1550583"/>
                    <a:gd name="connsiteX807" fmla="*/ 1538638 w 1599632"/>
                    <a:gd name="connsiteY807" fmla="*/ 408031 h 1550583"/>
                    <a:gd name="connsiteX808" fmla="*/ 1549565 w 1599632"/>
                    <a:gd name="connsiteY808" fmla="*/ 406424 h 1550583"/>
                    <a:gd name="connsiteX809" fmla="*/ 1549565 w 1599632"/>
                    <a:gd name="connsiteY809" fmla="*/ 406424 h 1550583"/>
                    <a:gd name="connsiteX810" fmla="*/ 1551172 w 1599632"/>
                    <a:gd name="connsiteY810" fmla="*/ 417431 h 1550583"/>
                    <a:gd name="connsiteX811" fmla="*/ 1551172 w 1599632"/>
                    <a:gd name="connsiteY811" fmla="*/ 417431 h 1550583"/>
                    <a:gd name="connsiteX812" fmla="*/ 1544905 w 1599632"/>
                    <a:gd name="connsiteY812" fmla="*/ 420564 h 1550583"/>
                    <a:gd name="connsiteX813" fmla="*/ 1544905 w 1599632"/>
                    <a:gd name="connsiteY813" fmla="*/ 420564 h 1550583"/>
                    <a:gd name="connsiteX814" fmla="*/ 1540245 w 1599632"/>
                    <a:gd name="connsiteY814" fmla="*/ 418957 h 1550583"/>
                    <a:gd name="connsiteX815" fmla="*/ 602245 w 1599632"/>
                    <a:gd name="connsiteY815" fmla="*/ 416708 h 1550583"/>
                    <a:gd name="connsiteX816" fmla="*/ 604816 w 1599632"/>
                    <a:gd name="connsiteY816" fmla="*/ 405942 h 1550583"/>
                    <a:gd name="connsiteX817" fmla="*/ 604816 w 1599632"/>
                    <a:gd name="connsiteY817" fmla="*/ 405942 h 1550583"/>
                    <a:gd name="connsiteX818" fmla="*/ 615581 w 1599632"/>
                    <a:gd name="connsiteY818" fmla="*/ 408513 h 1550583"/>
                    <a:gd name="connsiteX819" fmla="*/ 615581 w 1599632"/>
                    <a:gd name="connsiteY819" fmla="*/ 408513 h 1550583"/>
                    <a:gd name="connsiteX820" fmla="*/ 613011 w 1599632"/>
                    <a:gd name="connsiteY820" fmla="*/ 419279 h 1550583"/>
                    <a:gd name="connsiteX821" fmla="*/ 613011 w 1599632"/>
                    <a:gd name="connsiteY821" fmla="*/ 419279 h 1550583"/>
                    <a:gd name="connsiteX822" fmla="*/ 608913 w 1599632"/>
                    <a:gd name="connsiteY822" fmla="*/ 420484 h 1550583"/>
                    <a:gd name="connsiteX823" fmla="*/ 608913 w 1599632"/>
                    <a:gd name="connsiteY823" fmla="*/ 420484 h 1550583"/>
                    <a:gd name="connsiteX824" fmla="*/ 602164 w 1599632"/>
                    <a:gd name="connsiteY824" fmla="*/ 416708 h 1550583"/>
                    <a:gd name="connsiteX825" fmla="*/ 635587 w 1599632"/>
                    <a:gd name="connsiteY825" fmla="*/ 396301 h 1550583"/>
                    <a:gd name="connsiteX826" fmla="*/ 638238 w 1599632"/>
                    <a:gd name="connsiteY826" fmla="*/ 385535 h 1550583"/>
                    <a:gd name="connsiteX827" fmla="*/ 638238 w 1599632"/>
                    <a:gd name="connsiteY827" fmla="*/ 385535 h 1550583"/>
                    <a:gd name="connsiteX828" fmla="*/ 649004 w 1599632"/>
                    <a:gd name="connsiteY828" fmla="*/ 388186 h 1550583"/>
                    <a:gd name="connsiteX829" fmla="*/ 649004 w 1599632"/>
                    <a:gd name="connsiteY829" fmla="*/ 388186 h 1550583"/>
                    <a:gd name="connsiteX830" fmla="*/ 646433 w 1599632"/>
                    <a:gd name="connsiteY830" fmla="*/ 398952 h 1550583"/>
                    <a:gd name="connsiteX831" fmla="*/ 646433 w 1599632"/>
                    <a:gd name="connsiteY831" fmla="*/ 398952 h 1550583"/>
                    <a:gd name="connsiteX832" fmla="*/ 642336 w 1599632"/>
                    <a:gd name="connsiteY832" fmla="*/ 400157 h 1550583"/>
                    <a:gd name="connsiteX833" fmla="*/ 642336 w 1599632"/>
                    <a:gd name="connsiteY833" fmla="*/ 400157 h 1550583"/>
                    <a:gd name="connsiteX834" fmla="*/ 635587 w 1599632"/>
                    <a:gd name="connsiteY834" fmla="*/ 396381 h 1550583"/>
                    <a:gd name="connsiteX835" fmla="*/ 1563705 w 1599632"/>
                    <a:gd name="connsiteY835" fmla="*/ 387624 h 1550583"/>
                    <a:gd name="connsiteX836" fmla="*/ 1562179 w 1599632"/>
                    <a:gd name="connsiteY836" fmla="*/ 376697 h 1550583"/>
                    <a:gd name="connsiteX837" fmla="*/ 1562179 w 1599632"/>
                    <a:gd name="connsiteY837" fmla="*/ 376697 h 1550583"/>
                    <a:gd name="connsiteX838" fmla="*/ 1573105 w 1599632"/>
                    <a:gd name="connsiteY838" fmla="*/ 375090 h 1550583"/>
                    <a:gd name="connsiteX839" fmla="*/ 1573105 w 1599632"/>
                    <a:gd name="connsiteY839" fmla="*/ 375090 h 1550583"/>
                    <a:gd name="connsiteX840" fmla="*/ 1574712 w 1599632"/>
                    <a:gd name="connsiteY840" fmla="*/ 386017 h 1550583"/>
                    <a:gd name="connsiteX841" fmla="*/ 1574712 w 1599632"/>
                    <a:gd name="connsiteY841" fmla="*/ 386017 h 1550583"/>
                    <a:gd name="connsiteX842" fmla="*/ 1568445 w 1599632"/>
                    <a:gd name="connsiteY842" fmla="*/ 389150 h 1550583"/>
                    <a:gd name="connsiteX843" fmla="*/ 1568445 w 1599632"/>
                    <a:gd name="connsiteY843" fmla="*/ 389150 h 1550583"/>
                    <a:gd name="connsiteX844" fmla="*/ 1563786 w 1599632"/>
                    <a:gd name="connsiteY844" fmla="*/ 387543 h 1550583"/>
                    <a:gd name="connsiteX845" fmla="*/ 669090 w 1599632"/>
                    <a:gd name="connsiteY845" fmla="*/ 375894 h 1550583"/>
                    <a:gd name="connsiteX846" fmla="*/ 671661 w 1599632"/>
                    <a:gd name="connsiteY846" fmla="*/ 365128 h 1550583"/>
                    <a:gd name="connsiteX847" fmla="*/ 671661 w 1599632"/>
                    <a:gd name="connsiteY847" fmla="*/ 365128 h 1550583"/>
                    <a:gd name="connsiteX848" fmla="*/ 682427 w 1599632"/>
                    <a:gd name="connsiteY848" fmla="*/ 367699 h 1550583"/>
                    <a:gd name="connsiteX849" fmla="*/ 682427 w 1599632"/>
                    <a:gd name="connsiteY849" fmla="*/ 367699 h 1550583"/>
                    <a:gd name="connsiteX850" fmla="*/ 679856 w 1599632"/>
                    <a:gd name="connsiteY850" fmla="*/ 378465 h 1550583"/>
                    <a:gd name="connsiteX851" fmla="*/ 679856 w 1599632"/>
                    <a:gd name="connsiteY851" fmla="*/ 378465 h 1550583"/>
                    <a:gd name="connsiteX852" fmla="*/ 675678 w 1599632"/>
                    <a:gd name="connsiteY852" fmla="*/ 379670 h 1550583"/>
                    <a:gd name="connsiteX853" fmla="*/ 675678 w 1599632"/>
                    <a:gd name="connsiteY853" fmla="*/ 379670 h 1550583"/>
                    <a:gd name="connsiteX854" fmla="*/ 669009 w 1599632"/>
                    <a:gd name="connsiteY854" fmla="*/ 375894 h 1550583"/>
                    <a:gd name="connsiteX855" fmla="*/ 702512 w 1599632"/>
                    <a:gd name="connsiteY855" fmla="*/ 355487 h 1550583"/>
                    <a:gd name="connsiteX856" fmla="*/ 705083 w 1599632"/>
                    <a:gd name="connsiteY856" fmla="*/ 344640 h 1550583"/>
                    <a:gd name="connsiteX857" fmla="*/ 705083 w 1599632"/>
                    <a:gd name="connsiteY857" fmla="*/ 344640 h 1550583"/>
                    <a:gd name="connsiteX858" fmla="*/ 715849 w 1599632"/>
                    <a:gd name="connsiteY858" fmla="*/ 347292 h 1550583"/>
                    <a:gd name="connsiteX859" fmla="*/ 715849 w 1599632"/>
                    <a:gd name="connsiteY859" fmla="*/ 347292 h 1550583"/>
                    <a:gd name="connsiteX860" fmla="*/ 713278 w 1599632"/>
                    <a:gd name="connsiteY860" fmla="*/ 357977 h 1550583"/>
                    <a:gd name="connsiteX861" fmla="*/ 713278 w 1599632"/>
                    <a:gd name="connsiteY861" fmla="*/ 357977 h 1550583"/>
                    <a:gd name="connsiteX862" fmla="*/ 709181 w 1599632"/>
                    <a:gd name="connsiteY862" fmla="*/ 359182 h 1550583"/>
                    <a:gd name="connsiteX863" fmla="*/ 709181 w 1599632"/>
                    <a:gd name="connsiteY863" fmla="*/ 359182 h 1550583"/>
                    <a:gd name="connsiteX864" fmla="*/ 702512 w 1599632"/>
                    <a:gd name="connsiteY864" fmla="*/ 355406 h 1550583"/>
                    <a:gd name="connsiteX865" fmla="*/ 1587165 w 1599632"/>
                    <a:gd name="connsiteY865" fmla="*/ 356370 h 1550583"/>
                    <a:gd name="connsiteX866" fmla="*/ 1585558 w 1599632"/>
                    <a:gd name="connsiteY866" fmla="*/ 345444 h 1550583"/>
                    <a:gd name="connsiteX867" fmla="*/ 1585558 w 1599632"/>
                    <a:gd name="connsiteY867" fmla="*/ 345444 h 1550583"/>
                    <a:gd name="connsiteX868" fmla="*/ 1596485 w 1599632"/>
                    <a:gd name="connsiteY868" fmla="*/ 343837 h 1550583"/>
                    <a:gd name="connsiteX869" fmla="*/ 1596485 w 1599632"/>
                    <a:gd name="connsiteY869" fmla="*/ 343837 h 1550583"/>
                    <a:gd name="connsiteX870" fmla="*/ 1598092 w 1599632"/>
                    <a:gd name="connsiteY870" fmla="*/ 354764 h 1550583"/>
                    <a:gd name="connsiteX871" fmla="*/ 1598092 w 1599632"/>
                    <a:gd name="connsiteY871" fmla="*/ 354764 h 1550583"/>
                    <a:gd name="connsiteX872" fmla="*/ 1591825 w 1599632"/>
                    <a:gd name="connsiteY872" fmla="*/ 357897 h 1550583"/>
                    <a:gd name="connsiteX873" fmla="*/ 1591825 w 1599632"/>
                    <a:gd name="connsiteY873" fmla="*/ 357897 h 1550583"/>
                    <a:gd name="connsiteX874" fmla="*/ 1587165 w 1599632"/>
                    <a:gd name="connsiteY874" fmla="*/ 356370 h 1550583"/>
                    <a:gd name="connsiteX875" fmla="*/ 735935 w 1599632"/>
                    <a:gd name="connsiteY875" fmla="*/ 335080 h 1550583"/>
                    <a:gd name="connsiteX876" fmla="*/ 738506 w 1599632"/>
                    <a:gd name="connsiteY876" fmla="*/ 324314 h 1550583"/>
                    <a:gd name="connsiteX877" fmla="*/ 738506 w 1599632"/>
                    <a:gd name="connsiteY877" fmla="*/ 324314 h 1550583"/>
                    <a:gd name="connsiteX878" fmla="*/ 749272 w 1599632"/>
                    <a:gd name="connsiteY878" fmla="*/ 326885 h 1550583"/>
                    <a:gd name="connsiteX879" fmla="*/ 749272 w 1599632"/>
                    <a:gd name="connsiteY879" fmla="*/ 326885 h 1550583"/>
                    <a:gd name="connsiteX880" fmla="*/ 746620 w 1599632"/>
                    <a:gd name="connsiteY880" fmla="*/ 337731 h 1550583"/>
                    <a:gd name="connsiteX881" fmla="*/ 746620 w 1599632"/>
                    <a:gd name="connsiteY881" fmla="*/ 337731 h 1550583"/>
                    <a:gd name="connsiteX882" fmla="*/ 742523 w 1599632"/>
                    <a:gd name="connsiteY882" fmla="*/ 338936 h 1550583"/>
                    <a:gd name="connsiteX883" fmla="*/ 742523 w 1599632"/>
                    <a:gd name="connsiteY883" fmla="*/ 338936 h 1550583"/>
                    <a:gd name="connsiteX884" fmla="*/ 735854 w 1599632"/>
                    <a:gd name="connsiteY884" fmla="*/ 335160 h 1550583"/>
                    <a:gd name="connsiteX885" fmla="*/ 1556796 w 1599632"/>
                    <a:gd name="connsiteY885" fmla="*/ 333312 h 1550583"/>
                    <a:gd name="connsiteX886" fmla="*/ 1555430 w 1599632"/>
                    <a:gd name="connsiteY886" fmla="*/ 322305 h 1550583"/>
                    <a:gd name="connsiteX887" fmla="*/ 1555430 w 1599632"/>
                    <a:gd name="connsiteY887" fmla="*/ 322305 h 1550583"/>
                    <a:gd name="connsiteX888" fmla="*/ 1566437 w 1599632"/>
                    <a:gd name="connsiteY888" fmla="*/ 321020 h 1550583"/>
                    <a:gd name="connsiteX889" fmla="*/ 1566437 w 1599632"/>
                    <a:gd name="connsiteY889" fmla="*/ 321020 h 1550583"/>
                    <a:gd name="connsiteX890" fmla="*/ 1567722 w 1599632"/>
                    <a:gd name="connsiteY890" fmla="*/ 331946 h 1550583"/>
                    <a:gd name="connsiteX891" fmla="*/ 1567722 w 1599632"/>
                    <a:gd name="connsiteY891" fmla="*/ 331946 h 1550583"/>
                    <a:gd name="connsiteX892" fmla="*/ 1561616 w 1599632"/>
                    <a:gd name="connsiteY892" fmla="*/ 334919 h 1550583"/>
                    <a:gd name="connsiteX893" fmla="*/ 1561616 w 1599632"/>
                    <a:gd name="connsiteY893" fmla="*/ 334919 h 1550583"/>
                    <a:gd name="connsiteX894" fmla="*/ 1556796 w 1599632"/>
                    <a:gd name="connsiteY894" fmla="*/ 333312 h 1550583"/>
                    <a:gd name="connsiteX895" fmla="*/ 769277 w 1599632"/>
                    <a:gd name="connsiteY895" fmla="*/ 314673 h 1550583"/>
                    <a:gd name="connsiteX896" fmla="*/ 771848 w 1599632"/>
                    <a:gd name="connsiteY896" fmla="*/ 303826 h 1550583"/>
                    <a:gd name="connsiteX897" fmla="*/ 771848 w 1599632"/>
                    <a:gd name="connsiteY897" fmla="*/ 303826 h 1550583"/>
                    <a:gd name="connsiteX898" fmla="*/ 782614 w 1599632"/>
                    <a:gd name="connsiteY898" fmla="*/ 306478 h 1550583"/>
                    <a:gd name="connsiteX899" fmla="*/ 782614 w 1599632"/>
                    <a:gd name="connsiteY899" fmla="*/ 306478 h 1550583"/>
                    <a:gd name="connsiteX900" fmla="*/ 780043 w 1599632"/>
                    <a:gd name="connsiteY900" fmla="*/ 317244 h 1550583"/>
                    <a:gd name="connsiteX901" fmla="*/ 780043 w 1599632"/>
                    <a:gd name="connsiteY901" fmla="*/ 317244 h 1550583"/>
                    <a:gd name="connsiteX902" fmla="*/ 775945 w 1599632"/>
                    <a:gd name="connsiteY902" fmla="*/ 318449 h 1550583"/>
                    <a:gd name="connsiteX903" fmla="*/ 775945 w 1599632"/>
                    <a:gd name="connsiteY903" fmla="*/ 318449 h 1550583"/>
                    <a:gd name="connsiteX904" fmla="*/ 769197 w 1599632"/>
                    <a:gd name="connsiteY904" fmla="*/ 314673 h 1550583"/>
                    <a:gd name="connsiteX905" fmla="*/ 1526266 w 1599632"/>
                    <a:gd name="connsiteY905" fmla="*/ 308486 h 1550583"/>
                    <a:gd name="connsiteX906" fmla="*/ 1525221 w 1599632"/>
                    <a:gd name="connsiteY906" fmla="*/ 297479 h 1550583"/>
                    <a:gd name="connsiteX907" fmla="*/ 1525221 w 1599632"/>
                    <a:gd name="connsiteY907" fmla="*/ 297479 h 1550583"/>
                    <a:gd name="connsiteX908" fmla="*/ 1536228 w 1599632"/>
                    <a:gd name="connsiteY908" fmla="*/ 296515 h 1550583"/>
                    <a:gd name="connsiteX909" fmla="*/ 1536228 w 1599632"/>
                    <a:gd name="connsiteY909" fmla="*/ 296515 h 1550583"/>
                    <a:gd name="connsiteX910" fmla="*/ 1537192 w 1599632"/>
                    <a:gd name="connsiteY910" fmla="*/ 307442 h 1550583"/>
                    <a:gd name="connsiteX911" fmla="*/ 1537192 w 1599632"/>
                    <a:gd name="connsiteY911" fmla="*/ 307442 h 1550583"/>
                    <a:gd name="connsiteX912" fmla="*/ 1531247 w 1599632"/>
                    <a:gd name="connsiteY912" fmla="*/ 310254 h 1550583"/>
                    <a:gd name="connsiteX913" fmla="*/ 1531247 w 1599632"/>
                    <a:gd name="connsiteY913" fmla="*/ 310254 h 1550583"/>
                    <a:gd name="connsiteX914" fmla="*/ 1526266 w 1599632"/>
                    <a:gd name="connsiteY914" fmla="*/ 308486 h 1550583"/>
                    <a:gd name="connsiteX915" fmla="*/ 802700 w 1599632"/>
                    <a:gd name="connsiteY915" fmla="*/ 294266 h 1550583"/>
                    <a:gd name="connsiteX916" fmla="*/ 805271 w 1599632"/>
                    <a:gd name="connsiteY916" fmla="*/ 283500 h 1550583"/>
                    <a:gd name="connsiteX917" fmla="*/ 805271 w 1599632"/>
                    <a:gd name="connsiteY917" fmla="*/ 283500 h 1550583"/>
                    <a:gd name="connsiteX918" fmla="*/ 816036 w 1599632"/>
                    <a:gd name="connsiteY918" fmla="*/ 286071 h 1550583"/>
                    <a:gd name="connsiteX919" fmla="*/ 816036 w 1599632"/>
                    <a:gd name="connsiteY919" fmla="*/ 286071 h 1550583"/>
                    <a:gd name="connsiteX920" fmla="*/ 813385 w 1599632"/>
                    <a:gd name="connsiteY920" fmla="*/ 296917 h 1550583"/>
                    <a:gd name="connsiteX921" fmla="*/ 813385 w 1599632"/>
                    <a:gd name="connsiteY921" fmla="*/ 296917 h 1550583"/>
                    <a:gd name="connsiteX922" fmla="*/ 809288 w 1599632"/>
                    <a:gd name="connsiteY922" fmla="*/ 298122 h 1550583"/>
                    <a:gd name="connsiteX923" fmla="*/ 809288 w 1599632"/>
                    <a:gd name="connsiteY923" fmla="*/ 298122 h 1550583"/>
                    <a:gd name="connsiteX924" fmla="*/ 802619 w 1599632"/>
                    <a:gd name="connsiteY924" fmla="*/ 294346 h 1550583"/>
                    <a:gd name="connsiteX925" fmla="*/ 1496378 w 1599632"/>
                    <a:gd name="connsiteY925" fmla="*/ 282777 h 1550583"/>
                    <a:gd name="connsiteX926" fmla="*/ 1496378 w 1599632"/>
                    <a:gd name="connsiteY926" fmla="*/ 282777 h 1550583"/>
                    <a:gd name="connsiteX927" fmla="*/ 1495735 w 1599632"/>
                    <a:gd name="connsiteY927" fmla="*/ 271689 h 1550583"/>
                    <a:gd name="connsiteX928" fmla="*/ 1495735 w 1599632"/>
                    <a:gd name="connsiteY928" fmla="*/ 271689 h 1550583"/>
                    <a:gd name="connsiteX929" fmla="*/ 1506823 w 1599632"/>
                    <a:gd name="connsiteY929" fmla="*/ 271127 h 1550583"/>
                    <a:gd name="connsiteX930" fmla="*/ 1506823 w 1599632"/>
                    <a:gd name="connsiteY930" fmla="*/ 271127 h 1550583"/>
                    <a:gd name="connsiteX931" fmla="*/ 1507465 w 1599632"/>
                    <a:gd name="connsiteY931" fmla="*/ 282134 h 1550583"/>
                    <a:gd name="connsiteX932" fmla="*/ 1507465 w 1599632"/>
                    <a:gd name="connsiteY932" fmla="*/ 282134 h 1550583"/>
                    <a:gd name="connsiteX933" fmla="*/ 1501600 w 1599632"/>
                    <a:gd name="connsiteY933" fmla="*/ 284705 h 1550583"/>
                    <a:gd name="connsiteX934" fmla="*/ 1501600 w 1599632"/>
                    <a:gd name="connsiteY934" fmla="*/ 284705 h 1550583"/>
                    <a:gd name="connsiteX935" fmla="*/ 1496378 w 1599632"/>
                    <a:gd name="connsiteY935" fmla="*/ 282777 h 1550583"/>
                    <a:gd name="connsiteX936" fmla="*/ 836042 w 1599632"/>
                    <a:gd name="connsiteY936" fmla="*/ 273859 h 1550583"/>
                    <a:gd name="connsiteX937" fmla="*/ 838693 w 1599632"/>
                    <a:gd name="connsiteY937" fmla="*/ 263093 h 1550583"/>
                    <a:gd name="connsiteX938" fmla="*/ 838693 w 1599632"/>
                    <a:gd name="connsiteY938" fmla="*/ 263093 h 1550583"/>
                    <a:gd name="connsiteX939" fmla="*/ 849379 w 1599632"/>
                    <a:gd name="connsiteY939" fmla="*/ 265664 h 1550583"/>
                    <a:gd name="connsiteX940" fmla="*/ 849379 w 1599632"/>
                    <a:gd name="connsiteY940" fmla="*/ 265664 h 1550583"/>
                    <a:gd name="connsiteX941" fmla="*/ 846808 w 1599632"/>
                    <a:gd name="connsiteY941" fmla="*/ 276430 h 1550583"/>
                    <a:gd name="connsiteX942" fmla="*/ 846808 w 1599632"/>
                    <a:gd name="connsiteY942" fmla="*/ 276430 h 1550583"/>
                    <a:gd name="connsiteX943" fmla="*/ 842710 w 1599632"/>
                    <a:gd name="connsiteY943" fmla="*/ 277635 h 1550583"/>
                    <a:gd name="connsiteX944" fmla="*/ 842710 w 1599632"/>
                    <a:gd name="connsiteY944" fmla="*/ 277635 h 1550583"/>
                    <a:gd name="connsiteX945" fmla="*/ 835961 w 1599632"/>
                    <a:gd name="connsiteY945" fmla="*/ 273859 h 1550583"/>
                    <a:gd name="connsiteX946" fmla="*/ 1467455 w 1599632"/>
                    <a:gd name="connsiteY946" fmla="*/ 256103 h 1550583"/>
                    <a:gd name="connsiteX947" fmla="*/ 1467133 w 1599632"/>
                    <a:gd name="connsiteY947" fmla="*/ 244935 h 1550583"/>
                    <a:gd name="connsiteX948" fmla="*/ 1467133 w 1599632"/>
                    <a:gd name="connsiteY948" fmla="*/ 244935 h 1550583"/>
                    <a:gd name="connsiteX949" fmla="*/ 1478221 w 1599632"/>
                    <a:gd name="connsiteY949" fmla="*/ 244694 h 1550583"/>
                    <a:gd name="connsiteX950" fmla="*/ 1478221 w 1599632"/>
                    <a:gd name="connsiteY950" fmla="*/ 244694 h 1550583"/>
                    <a:gd name="connsiteX951" fmla="*/ 1478462 w 1599632"/>
                    <a:gd name="connsiteY951" fmla="*/ 255701 h 1550583"/>
                    <a:gd name="connsiteX952" fmla="*/ 1478462 w 1599632"/>
                    <a:gd name="connsiteY952" fmla="*/ 255701 h 1550583"/>
                    <a:gd name="connsiteX953" fmla="*/ 1472838 w 1599632"/>
                    <a:gd name="connsiteY953" fmla="*/ 258111 h 1550583"/>
                    <a:gd name="connsiteX954" fmla="*/ 1472838 w 1599632"/>
                    <a:gd name="connsiteY954" fmla="*/ 258111 h 1550583"/>
                    <a:gd name="connsiteX955" fmla="*/ 1467455 w 1599632"/>
                    <a:gd name="connsiteY955" fmla="*/ 256023 h 1550583"/>
                    <a:gd name="connsiteX956" fmla="*/ 869464 w 1599632"/>
                    <a:gd name="connsiteY956" fmla="*/ 253451 h 1550583"/>
                    <a:gd name="connsiteX957" fmla="*/ 872035 w 1599632"/>
                    <a:gd name="connsiteY957" fmla="*/ 242605 h 1550583"/>
                    <a:gd name="connsiteX958" fmla="*/ 872035 w 1599632"/>
                    <a:gd name="connsiteY958" fmla="*/ 242605 h 1550583"/>
                    <a:gd name="connsiteX959" fmla="*/ 882801 w 1599632"/>
                    <a:gd name="connsiteY959" fmla="*/ 245257 h 1550583"/>
                    <a:gd name="connsiteX960" fmla="*/ 882801 w 1599632"/>
                    <a:gd name="connsiteY960" fmla="*/ 245257 h 1550583"/>
                    <a:gd name="connsiteX961" fmla="*/ 880230 w 1599632"/>
                    <a:gd name="connsiteY961" fmla="*/ 256023 h 1550583"/>
                    <a:gd name="connsiteX962" fmla="*/ 880230 w 1599632"/>
                    <a:gd name="connsiteY962" fmla="*/ 256023 h 1550583"/>
                    <a:gd name="connsiteX963" fmla="*/ 876133 w 1599632"/>
                    <a:gd name="connsiteY963" fmla="*/ 257228 h 1550583"/>
                    <a:gd name="connsiteX964" fmla="*/ 876133 w 1599632"/>
                    <a:gd name="connsiteY964" fmla="*/ 257228 h 1550583"/>
                    <a:gd name="connsiteX965" fmla="*/ 869464 w 1599632"/>
                    <a:gd name="connsiteY965" fmla="*/ 253451 h 1550583"/>
                    <a:gd name="connsiteX966" fmla="*/ 902807 w 1599632"/>
                    <a:gd name="connsiteY966" fmla="*/ 233044 h 1550583"/>
                    <a:gd name="connsiteX967" fmla="*/ 905377 w 1599632"/>
                    <a:gd name="connsiteY967" fmla="*/ 222278 h 1550583"/>
                    <a:gd name="connsiteX968" fmla="*/ 905377 w 1599632"/>
                    <a:gd name="connsiteY968" fmla="*/ 222278 h 1550583"/>
                    <a:gd name="connsiteX969" fmla="*/ 916224 w 1599632"/>
                    <a:gd name="connsiteY969" fmla="*/ 224850 h 1550583"/>
                    <a:gd name="connsiteX970" fmla="*/ 916224 w 1599632"/>
                    <a:gd name="connsiteY970" fmla="*/ 224850 h 1550583"/>
                    <a:gd name="connsiteX971" fmla="*/ 913653 w 1599632"/>
                    <a:gd name="connsiteY971" fmla="*/ 235615 h 1550583"/>
                    <a:gd name="connsiteX972" fmla="*/ 913653 w 1599632"/>
                    <a:gd name="connsiteY972" fmla="*/ 235615 h 1550583"/>
                    <a:gd name="connsiteX973" fmla="*/ 909555 w 1599632"/>
                    <a:gd name="connsiteY973" fmla="*/ 236820 h 1550583"/>
                    <a:gd name="connsiteX974" fmla="*/ 909555 w 1599632"/>
                    <a:gd name="connsiteY974" fmla="*/ 236820 h 1550583"/>
                    <a:gd name="connsiteX975" fmla="*/ 902807 w 1599632"/>
                    <a:gd name="connsiteY975" fmla="*/ 233044 h 1550583"/>
                    <a:gd name="connsiteX976" fmla="*/ 1439335 w 1599632"/>
                    <a:gd name="connsiteY976" fmla="*/ 228465 h 1550583"/>
                    <a:gd name="connsiteX977" fmla="*/ 1439335 w 1599632"/>
                    <a:gd name="connsiteY977" fmla="*/ 217378 h 1550583"/>
                    <a:gd name="connsiteX978" fmla="*/ 1439335 w 1599632"/>
                    <a:gd name="connsiteY978" fmla="*/ 217378 h 1550583"/>
                    <a:gd name="connsiteX979" fmla="*/ 1450422 w 1599632"/>
                    <a:gd name="connsiteY979" fmla="*/ 217538 h 1550583"/>
                    <a:gd name="connsiteX980" fmla="*/ 1450422 w 1599632"/>
                    <a:gd name="connsiteY980" fmla="*/ 217538 h 1550583"/>
                    <a:gd name="connsiteX981" fmla="*/ 1450422 w 1599632"/>
                    <a:gd name="connsiteY981" fmla="*/ 228545 h 1550583"/>
                    <a:gd name="connsiteX982" fmla="*/ 1450422 w 1599632"/>
                    <a:gd name="connsiteY982" fmla="*/ 228545 h 1550583"/>
                    <a:gd name="connsiteX983" fmla="*/ 1444878 w 1599632"/>
                    <a:gd name="connsiteY983" fmla="*/ 230795 h 1550583"/>
                    <a:gd name="connsiteX984" fmla="*/ 1444878 w 1599632"/>
                    <a:gd name="connsiteY984" fmla="*/ 230795 h 1550583"/>
                    <a:gd name="connsiteX985" fmla="*/ 1439335 w 1599632"/>
                    <a:gd name="connsiteY985" fmla="*/ 228465 h 1550583"/>
                    <a:gd name="connsiteX986" fmla="*/ 936229 w 1599632"/>
                    <a:gd name="connsiteY986" fmla="*/ 212557 h 1550583"/>
                    <a:gd name="connsiteX987" fmla="*/ 938800 w 1599632"/>
                    <a:gd name="connsiteY987" fmla="*/ 201791 h 1550583"/>
                    <a:gd name="connsiteX988" fmla="*/ 938800 w 1599632"/>
                    <a:gd name="connsiteY988" fmla="*/ 201791 h 1550583"/>
                    <a:gd name="connsiteX989" fmla="*/ 949566 w 1599632"/>
                    <a:gd name="connsiteY989" fmla="*/ 204442 h 1550583"/>
                    <a:gd name="connsiteX990" fmla="*/ 949566 w 1599632"/>
                    <a:gd name="connsiteY990" fmla="*/ 204442 h 1550583"/>
                    <a:gd name="connsiteX991" fmla="*/ 946995 w 1599632"/>
                    <a:gd name="connsiteY991" fmla="*/ 215208 h 1550583"/>
                    <a:gd name="connsiteX992" fmla="*/ 946995 w 1599632"/>
                    <a:gd name="connsiteY992" fmla="*/ 215208 h 1550583"/>
                    <a:gd name="connsiteX993" fmla="*/ 942897 w 1599632"/>
                    <a:gd name="connsiteY993" fmla="*/ 216414 h 1550583"/>
                    <a:gd name="connsiteX994" fmla="*/ 942897 w 1599632"/>
                    <a:gd name="connsiteY994" fmla="*/ 216414 h 1550583"/>
                    <a:gd name="connsiteX995" fmla="*/ 936229 w 1599632"/>
                    <a:gd name="connsiteY995" fmla="*/ 212638 h 1550583"/>
                    <a:gd name="connsiteX996" fmla="*/ 1412099 w 1599632"/>
                    <a:gd name="connsiteY996" fmla="*/ 199943 h 1550583"/>
                    <a:gd name="connsiteX997" fmla="*/ 1412581 w 1599632"/>
                    <a:gd name="connsiteY997" fmla="*/ 188936 h 1550583"/>
                    <a:gd name="connsiteX998" fmla="*/ 1412581 w 1599632"/>
                    <a:gd name="connsiteY998" fmla="*/ 188936 h 1550583"/>
                    <a:gd name="connsiteX999" fmla="*/ 1423588 w 1599632"/>
                    <a:gd name="connsiteY999" fmla="*/ 189338 h 1550583"/>
                    <a:gd name="connsiteX1000" fmla="*/ 1423588 w 1599632"/>
                    <a:gd name="connsiteY1000" fmla="*/ 189338 h 1550583"/>
                    <a:gd name="connsiteX1001" fmla="*/ 1423106 w 1599632"/>
                    <a:gd name="connsiteY1001" fmla="*/ 200425 h 1550583"/>
                    <a:gd name="connsiteX1002" fmla="*/ 1423106 w 1599632"/>
                    <a:gd name="connsiteY1002" fmla="*/ 200425 h 1550583"/>
                    <a:gd name="connsiteX1003" fmla="*/ 1417803 w 1599632"/>
                    <a:gd name="connsiteY1003" fmla="*/ 202434 h 1550583"/>
                    <a:gd name="connsiteX1004" fmla="*/ 1417803 w 1599632"/>
                    <a:gd name="connsiteY1004" fmla="*/ 202434 h 1550583"/>
                    <a:gd name="connsiteX1005" fmla="*/ 1412099 w 1599632"/>
                    <a:gd name="connsiteY1005" fmla="*/ 199943 h 1550583"/>
                    <a:gd name="connsiteX1006" fmla="*/ 969571 w 1599632"/>
                    <a:gd name="connsiteY1006" fmla="*/ 192150 h 1550583"/>
                    <a:gd name="connsiteX1007" fmla="*/ 972142 w 1599632"/>
                    <a:gd name="connsiteY1007" fmla="*/ 181304 h 1550583"/>
                    <a:gd name="connsiteX1008" fmla="*/ 972142 w 1599632"/>
                    <a:gd name="connsiteY1008" fmla="*/ 181304 h 1550583"/>
                    <a:gd name="connsiteX1009" fmla="*/ 982908 w 1599632"/>
                    <a:gd name="connsiteY1009" fmla="*/ 183955 h 1550583"/>
                    <a:gd name="connsiteX1010" fmla="*/ 982908 w 1599632"/>
                    <a:gd name="connsiteY1010" fmla="*/ 183955 h 1550583"/>
                    <a:gd name="connsiteX1011" fmla="*/ 980337 w 1599632"/>
                    <a:gd name="connsiteY1011" fmla="*/ 194721 h 1550583"/>
                    <a:gd name="connsiteX1012" fmla="*/ 980337 w 1599632"/>
                    <a:gd name="connsiteY1012" fmla="*/ 194721 h 1550583"/>
                    <a:gd name="connsiteX1013" fmla="*/ 976240 w 1599632"/>
                    <a:gd name="connsiteY1013" fmla="*/ 195926 h 1550583"/>
                    <a:gd name="connsiteX1014" fmla="*/ 976240 w 1599632"/>
                    <a:gd name="connsiteY1014" fmla="*/ 195926 h 1550583"/>
                    <a:gd name="connsiteX1015" fmla="*/ 969491 w 1599632"/>
                    <a:gd name="connsiteY1015" fmla="*/ 192150 h 1550583"/>
                    <a:gd name="connsiteX1016" fmla="*/ 1002994 w 1599632"/>
                    <a:gd name="connsiteY1016" fmla="*/ 171743 h 1550583"/>
                    <a:gd name="connsiteX1017" fmla="*/ 1005565 w 1599632"/>
                    <a:gd name="connsiteY1017" fmla="*/ 160897 h 1550583"/>
                    <a:gd name="connsiteX1018" fmla="*/ 1005565 w 1599632"/>
                    <a:gd name="connsiteY1018" fmla="*/ 160897 h 1550583"/>
                    <a:gd name="connsiteX1019" fmla="*/ 1016331 w 1599632"/>
                    <a:gd name="connsiteY1019" fmla="*/ 163548 h 1550583"/>
                    <a:gd name="connsiteX1020" fmla="*/ 1016331 w 1599632"/>
                    <a:gd name="connsiteY1020" fmla="*/ 163548 h 1550583"/>
                    <a:gd name="connsiteX1021" fmla="*/ 1013760 w 1599632"/>
                    <a:gd name="connsiteY1021" fmla="*/ 174314 h 1550583"/>
                    <a:gd name="connsiteX1022" fmla="*/ 1013760 w 1599632"/>
                    <a:gd name="connsiteY1022" fmla="*/ 174314 h 1550583"/>
                    <a:gd name="connsiteX1023" fmla="*/ 1009662 w 1599632"/>
                    <a:gd name="connsiteY1023" fmla="*/ 175519 h 1550583"/>
                    <a:gd name="connsiteX1024" fmla="*/ 1009662 w 1599632"/>
                    <a:gd name="connsiteY1024" fmla="*/ 175519 h 1550583"/>
                    <a:gd name="connsiteX1025" fmla="*/ 1002994 w 1599632"/>
                    <a:gd name="connsiteY1025" fmla="*/ 171743 h 1550583"/>
                    <a:gd name="connsiteX1026" fmla="*/ 1385746 w 1599632"/>
                    <a:gd name="connsiteY1026" fmla="*/ 170618 h 1550583"/>
                    <a:gd name="connsiteX1027" fmla="*/ 1385746 w 1599632"/>
                    <a:gd name="connsiteY1027" fmla="*/ 170618 h 1550583"/>
                    <a:gd name="connsiteX1028" fmla="*/ 1386550 w 1599632"/>
                    <a:gd name="connsiteY1028" fmla="*/ 159611 h 1550583"/>
                    <a:gd name="connsiteX1029" fmla="*/ 1386550 w 1599632"/>
                    <a:gd name="connsiteY1029" fmla="*/ 159611 h 1550583"/>
                    <a:gd name="connsiteX1030" fmla="*/ 1397637 w 1599632"/>
                    <a:gd name="connsiteY1030" fmla="*/ 160415 h 1550583"/>
                    <a:gd name="connsiteX1031" fmla="*/ 1397637 w 1599632"/>
                    <a:gd name="connsiteY1031" fmla="*/ 160415 h 1550583"/>
                    <a:gd name="connsiteX1032" fmla="*/ 1396753 w 1599632"/>
                    <a:gd name="connsiteY1032" fmla="*/ 171422 h 1550583"/>
                    <a:gd name="connsiteX1033" fmla="*/ 1396753 w 1599632"/>
                    <a:gd name="connsiteY1033" fmla="*/ 171422 h 1550583"/>
                    <a:gd name="connsiteX1034" fmla="*/ 1391692 w 1599632"/>
                    <a:gd name="connsiteY1034" fmla="*/ 173350 h 1550583"/>
                    <a:gd name="connsiteX1035" fmla="*/ 1391692 w 1599632"/>
                    <a:gd name="connsiteY1035" fmla="*/ 173350 h 1550583"/>
                    <a:gd name="connsiteX1036" fmla="*/ 1385746 w 1599632"/>
                    <a:gd name="connsiteY1036" fmla="*/ 170618 h 1550583"/>
                    <a:gd name="connsiteX1037" fmla="*/ 1036336 w 1599632"/>
                    <a:gd name="connsiteY1037" fmla="*/ 151256 h 1550583"/>
                    <a:gd name="connsiteX1038" fmla="*/ 1038907 w 1599632"/>
                    <a:gd name="connsiteY1038" fmla="*/ 140490 h 1550583"/>
                    <a:gd name="connsiteX1039" fmla="*/ 1038907 w 1599632"/>
                    <a:gd name="connsiteY1039" fmla="*/ 140490 h 1550583"/>
                    <a:gd name="connsiteX1040" fmla="*/ 1049753 w 1599632"/>
                    <a:gd name="connsiteY1040" fmla="*/ 143061 h 1550583"/>
                    <a:gd name="connsiteX1041" fmla="*/ 1049753 w 1599632"/>
                    <a:gd name="connsiteY1041" fmla="*/ 143061 h 1550583"/>
                    <a:gd name="connsiteX1042" fmla="*/ 1047182 w 1599632"/>
                    <a:gd name="connsiteY1042" fmla="*/ 153827 h 1550583"/>
                    <a:gd name="connsiteX1043" fmla="*/ 1047182 w 1599632"/>
                    <a:gd name="connsiteY1043" fmla="*/ 153827 h 1550583"/>
                    <a:gd name="connsiteX1044" fmla="*/ 1043085 w 1599632"/>
                    <a:gd name="connsiteY1044" fmla="*/ 155032 h 1550583"/>
                    <a:gd name="connsiteX1045" fmla="*/ 1043085 w 1599632"/>
                    <a:gd name="connsiteY1045" fmla="*/ 155032 h 1550583"/>
                    <a:gd name="connsiteX1046" fmla="*/ 1036336 w 1599632"/>
                    <a:gd name="connsiteY1046" fmla="*/ 151256 h 1550583"/>
                    <a:gd name="connsiteX1047" fmla="*/ 1360438 w 1599632"/>
                    <a:gd name="connsiteY1047" fmla="*/ 140409 h 1550583"/>
                    <a:gd name="connsiteX1048" fmla="*/ 1361643 w 1599632"/>
                    <a:gd name="connsiteY1048" fmla="*/ 129402 h 1550583"/>
                    <a:gd name="connsiteX1049" fmla="*/ 1361643 w 1599632"/>
                    <a:gd name="connsiteY1049" fmla="*/ 129402 h 1550583"/>
                    <a:gd name="connsiteX1050" fmla="*/ 1372570 w 1599632"/>
                    <a:gd name="connsiteY1050" fmla="*/ 130608 h 1550583"/>
                    <a:gd name="connsiteX1051" fmla="*/ 1372570 w 1599632"/>
                    <a:gd name="connsiteY1051" fmla="*/ 130608 h 1550583"/>
                    <a:gd name="connsiteX1052" fmla="*/ 1371445 w 1599632"/>
                    <a:gd name="connsiteY1052" fmla="*/ 141534 h 1550583"/>
                    <a:gd name="connsiteX1053" fmla="*/ 1371445 w 1599632"/>
                    <a:gd name="connsiteY1053" fmla="*/ 141534 h 1550583"/>
                    <a:gd name="connsiteX1054" fmla="*/ 1366544 w 1599632"/>
                    <a:gd name="connsiteY1054" fmla="*/ 143302 h 1550583"/>
                    <a:gd name="connsiteX1055" fmla="*/ 1366544 w 1599632"/>
                    <a:gd name="connsiteY1055" fmla="*/ 143302 h 1550583"/>
                    <a:gd name="connsiteX1056" fmla="*/ 1360438 w 1599632"/>
                    <a:gd name="connsiteY1056" fmla="*/ 140409 h 1550583"/>
                    <a:gd name="connsiteX1057" fmla="*/ 1069759 w 1599632"/>
                    <a:gd name="connsiteY1057" fmla="*/ 130768 h 1550583"/>
                    <a:gd name="connsiteX1058" fmla="*/ 1072330 w 1599632"/>
                    <a:gd name="connsiteY1058" fmla="*/ 120002 h 1550583"/>
                    <a:gd name="connsiteX1059" fmla="*/ 1072330 w 1599632"/>
                    <a:gd name="connsiteY1059" fmla="*/ 120002 h 1550583"/>
                    <a:gd name="connsiteX1060" fmla="*/ 1083095 w 1599632"/>
                    <a:gd name="connsiteY1060" fmla="*/ 122573 h 1550583"/>
                    <a:gd name="connsiteX1061" fmla="*/ 1083095 w 1599632"/>
                    <a:gd name="connsiteY1061" fmla="*/ 122573 h 1550583"/>
                    <a:gd name="connsiteX1062" fmla="*/ 1080524 w 1599632"/>
                    <a:gd name="connsiteY1062" fmla="*/ 133259 h 1550583"/>
                    <a:gd name="connsiteX1063" fmla="*/ 1080524 w 1599632"/>
                    <a:gd name="connsiteY1063" fmla="*/ 133259 h 1550583"/>
                    <a:gd name="connsiteX1064" fmla="*/ 1076427 w 1599632"/>
                    <a:gd name="connsiteY1064" fmla="*/ 134464 h 1550583"/>
                    <a:gd name="connsiteX1065" fmla="*/ 1076427 w 1599632"/>
                    <a:gd name="connsiteY1065" fmla="*/ 134464 h 1550583"/>
                    <a:gd name="connsiteX1066" fmla="*/ 1069759 w 1599632"/>
                    <a:gd name="connsiteY1066" fmla="*/ 130688 h 1550583"/>
                    <a:gd name="connsiteX1067" fmla="*/ 1103101 w 1599632"/>
                    <a:gd name="connsiteY1067" fmla="*/ 110361 h 1550583"/>
                    <a:gd name="connsiteX1068" fmla="*/ 1105672 w 1599632"/>
                    <a:gd name="connsiteY1068" fmla="*/ 99515 h 1550583"/>
                    <a:gd name="connsiteX1069" fmla="*/ 1105672 w 1599632"/>
                    <a:gd name="connsiteY1069" fmla="*/ 99515 h 1550583"/>
                    <a:gd name="connsiteX1070" fmla="*/ 1116518 w 1599632"/>
                    <a:gd name="connsiteY1070" fmla="*/ 102166 h 1550583"/>
                    <a:gd name="connsiteX1071" fmla="*/ 1116518 w 1599632"/>
                    <a:gd name="connsiteY1071" fmla="*/ 102166 h 1550583"/>
                    <a:gd name="connsiteX1072" fmla="*/ 1113947 w 1599632"/>
                    <a:gd name="connsiteY1072" fmla="*/ 112932 h 1550583"/>
                    <a:gd name="connsiteX1073" fmla="*/ 1113947 w 1599632"/>
                    <a:gd name="connsiteY1073" fmla="*/ 112932 h 1550583"/>
                    <a:gd name="connsiteX1074" fmla="*/ 1109769 w 1599632"/>
                    <a:gd name="connsiteY1074" fmla="*/ 114137 h 1550583"/>
                    <a:gd name="connsiteX1075" fmla="*/ 1109769 w 1599632"/>
                    <a:gd name="connsiteY1075" fmla="*/ 114137 h 1550583"/>
                    <a:gd name="connsiteX1076" fmla="*/ 1103101 w 1599632"/>
                    <a:gd name="connsiteY1076" fmla="*/ 110361 h 1550583"/>
                    <a:gd name="connsiteX1077" fmla="*/ 1336094 w 1599632"/>
                    <a:gd name="connsiteY1077" fmla="*/ 109397 h 1550583"/>
                    <a:gd name="connsiteX1078" fmla="*/ 1337621 w 1599632"/>
                    <a:gd name="connsiteY1078" fmla="*/ 98470 h 1550583"/>
                    <a:gd name="connsiteX1079" fmla="*/ 1337621 w 1599632"/>
                    <a:gd name="connsiteY1079" fmla="*/ 98470 h 1550583"/>
                    <a:gd name="connsiteX1080" fmla="*/ 1348628 w 1599632"/>
                    <a:gd name="connsiteY1080" fmla="*/ 99997 h 1550583"/>
                    <a:gd name="connsiteX1081" fmla="*/ 1348628 w 1599632"/>
                    <a:gd name="connsiteY1081" fmla="*/ 99997 h 1550583"/>
                    <a:gd name="connsiteX1082" fmla="*/ 1347101 w 1599632"/>
                    <a:gd name="connsiteY1082" fmla="*/ 110924 h 1550583"/>
                    <a:gd name="connsiteX1083" fmla="*/ 1347101 w 1599632"/>
                    <a:gd name="connsiteY1083" fmla="*/ 110924 h 1550583"/>
                    <a:gd name="connsiteX1084" fmla="*/ 1342441 w 1599632"/>
                    <a:gd name="connsiteY1084" fmla="*/ 112530 h 1550583"/>
                    <a:gd name="connsiteX1085" fmla="*/ 1342441 w 1599632"/>
                    <a:gd name="connsiteY1085" fmla="*/ 112530 h 1550583"/>
                    <a:gd name="connsiteX1086" fmla="*/ 1336175 w 1599632"/>
                    <a:gd name="connsiteY1086" fmla="*/ 109397 h 1550583"/>
                    <a:gd name="connsiteX1087" fmla="*/ 1136523 w 1599632"/>
                    <a:gd name="connsiteY1087" fmla="*/ 89874 h 1550583"/>
                    <a:gd name="connsiteX1088" fmla="*/ 1139094 w 1599632"/>
                    <a:gd name="connsiteY1088" fmla="*/ 79108 h 1550583"/>
                    <a:gd name="connsiteX1089" fmla="*/ 1139094 w 1599632"/>
                    <a:gd name="connsiteY1089" fmla="*/ 79108 h 1550583"/>
                    <a:gd name="connsiteX1090" fmla="*/ 1149860 w 1599632"/>
                    <a:gd name="connsiteY1090" fmla="*/ 81679 h 1550583"/>
                    <a:gd name="connsiteX1091" fmla="*/ 1149860 w 1599632"/>
                    <a:gd name="connsiteY1091" fmla="*/ 81679 h 1550583"/>
                    <a:gd name="connsiteX1092" fmla="*/ 1147289 w 1599632"/>
                    <a:gd name="connsiteY1092" fmla="*/ 92445 h 1550583"/>
                    <a:gd name="connsiteX1093" fmla="*/ 1147289 w 1599632"/>
                    <a:gd name="connsiteY1093" fmla="*/ 92445 h 1550583"/>
                    <a:gd name="connsiteX1094" fmla="*/ 1143192 w 1599632"/>
                    <a:gd name="connsiteY1094" fmla="*/ 93650 h 1550583"/>
                    <a:gd name="connsiteX1095" fmla="*/ 1143192 w 1599632"/>
                    <a:gd name="connsiteY1095" fmla="*/ 93650 h 1550583"/>
                    <a:gd name="connsiteX1096" fmla="*/ 1136523 w 1599632"/>
                    <a:gd name="connsiteY1096" fmla="*/ 89874 h 1550583"/>
                    <a:gd name="connsiteX1097" fmla="*/ 1312715 w 1599632"/>
                    <a:gd name="connsiteY1097" fmla="*/ 77662 h 1550583"/>
                    <a:gd name="connsiteX1098" fmla="*/ 1314563 w 1599632"/>
                    <a:gd name="connsiteY1098" fmla="*/ 66735 h 1550583"/>
                    <a:gd name="connsiteX1099" fmla="*/ 1314563 w 1599632"/>
                    <a:gd name="connsiteY1099" fmla="*/ 66735 h 1550583"/>
                    <a:gd name="connsiteX1100" fmla="*/ 1325409 w 1599632"/>
                    <a:gd name="connsiteY1100" fmla="*/ 68503 h 1550583"/>
                    <a:gd name="connsiteX1101" fmla="*/ 1325409 w 1599632"/>
                    <a:gd name="connsiteY1101" fmla="*/ 68503 h 1550583"/>
                    <a:gd name="connsiteX1102" fmla="*/ 1323641 w 1599632"/>
                    <a:gd name="connsiteY1102" fmla="*/ 79349 h 1550583"/>
                    <a:gd name="connsiteX1103" fmla="*/ 1323641 w 1599632"/>
                    <a:gd name="connsiteY1103" fmla="*/ 79349 h 1550583"/>
                    <a:gd name="connsiteX1104" fmla="*/ 1319062 w 1599632"/>
                    <a:gd name="connsiteY1104" fmla="*/ 80876 h 1550583"/>
                    <a:gd name="connsiteX1105" fmla="*/ 1319062 w 1599632"/>
                    <a:gd name="connsiteY1105" fmla="*/ 80876 h 1550583"/>
                    <a:gd name="connsiteX1106" fmla="*/ 1312634 w 1599632"/>
                    <a:gd name="connsiteY1106" fmla="*/ 77582 h 1550583"/>
                    <a:gd name="connsiteX1107" fmla="*/ 1169865 w 1599632"/>
                    <a:gd name="connsiteY1107" fmla="*/ 69467 h 1550583"/>
                    <a:gd name="connsiteX1108" fmla="*/ 1172437 w 1599632"/>
                    <a:gd name="connsiteY1108" fmla="*/ 58621 h 1550583"/>
                    <a:gd name="connsiteX1109" fmla="*/ 1172437 w 1599632"/>
                    <a:gd name="connsiteY1109" fmla="*/ 58621 h 1550583"/>
                    <a:gd name="connsiteX1110" fmla="*/ 1183202 w 1599632"/>
                    <a:gd name="connsiteY1110" fmla="*/ 61272 h 1550583"/>
                    <a:gd name="connsiteX1111" fmla="*/ 1183202 w 1599632"/>
                    <a:gd name="connsiteY1111" fmla="*/ 61272 h 1550583"/>
                    <a:gd name="connsiteX1112" fmla="*/ 1180631 w 1599632"/>
                    <a:gd name="connsiteY1112" fmla="*/ 72038 h 1550583"/>
                    <a:gd name="connsiteX1113" fmla="*/ 1180631 w 1599632"/>
                    <a:gd name="connsiteY1113" fmla="*/ 72038 h 1550583"/>
                    <a:gd name="connsiteX1114" fmla="*/ 1176534 w 1599632"/>
                    <a:gd name="connsiteY1114" fmla="*/ 73243 h 1550583"/>
                    <a:gd name="connsiteX1115" fmla="*/ 1176534 w 1599632"/>
                    <a:gd name="connsiteY1115" fmla="*/ 73243 h 1550583"/>
                    <a:gd name="connsiteX1116" fmla="*/ 1169785 w 1599632"/>
                    <a:gd name="connsiteY1116" fmla="*/ 69467 h 1550583"/>
                    <a:gd name="connsiteX1117" fmla="*/ 1203288 w 1599632"/>
                    <a:gd name="connsiteY1117" fmla="*/ 49060 h 1550583"/>
                    <a:gd name="connsiteX1118" fmla="*/ 1205859 w 1599632"/>
                    <a:gd name="connsiteY1118" fmla="*/ 38294 h 1550583"/>
                    <a:gd name="connsiteX1119" fmla="*/ 1205859 w 1599632"/>
                    <a:gd name="connsiteY1119" fmla="*/ 38294 h 1550583"/>
                    <a:gd name="connsiteX1120" fmla="*/ 1216625 w 1599632"/>
                    <a:gd name="connsiteY1120" fmla="*/ 40865 h 1550583"/>
                    <a:gd name="connsiteX1121" fmla="*/ 1216625 w 1599632"/>
                    <a:gd name="connsiteY1121" fmla="*/ 40865 h 1550583"/>
                    <a:gd name="connsiteX1122" fmla="*/ 1214054 w 1599632"/>
                    <a:gd name="connsiteY1122" fmla="*/ 51631 h 1550583"/>
                    <a:gd name="connsiteX1123" fmla="*/ 1214054 w 1599632"/>
                    <a:gd name="connsiteY1123" fmla="*/ 51631 h 1550583"/>
                    <a:gd name="connsiteX1124" fmla="*/ 1209957 w 1599632"/>
                    <a:gd name="connsiteY1124" fmla="*/ 52836 h 1550583"/>
                    <a:gd name="connsiteX1125" fmla="*/ 1209957 w 1599632"/>
                    <a:gd name="connsiteY1125" fmla="*/ 52836 h 1550583"/>
                    <a:gd name="connsiteX1126" fmla="*/ 1203288 w 1599632"/>
                    <a:gd name="connsiteY1126" fmla="*/ 49060 h 1550583"/>
                    <a:gd name="connsiteX1127" fmla="*/ 1290460 w 1599632"/>
                    <a:gd name="connsiteY1127" fmla="*/ 45203 h 1550583"/>
                    <a:gd name="connsiteX1128" fmla="*/ 1292629 w 1599632"/>
                    <a:gd name="connsiteY1128" fmla="*/ 34357 h 1550583"/>
                    <a:gd name="connsiteX1129" fmla="*/ 1292629 w 1599632"/>
                    <a:gd name="connsiteY1129" fmla="*/ 34357 h 1550583"/>
                    <a:gd name="connsiteX1130" fmla="*/ 1303475 w 1599632"/>
                    <a:gd name="connsiteY1130" fmla="*/ 36526 h 1550583"/>
                    <a:gd name="connsiteX1131" fmla="*/ 1303475 w 1599632"/>
                    <a:gd name="connsiteY1131" fmla="*/ 36526 h 1550583"/>
                    <a:gd name="connsiteX1132" fmla="*/ 1301306 w 1599632"/>
                    <a:gd name="connsiteY1132" fmla="*/ 47373 h 1550583"/>
                    <a:gd name="connsiteX1133" fmla="*/ 1301306 w 1599632"/>
                    <a:gd name="connsiteY1133" fmla="*/ 47373 h 1550583"/>
                    <a:gd name="connsiteX1134" fmla="*/ 1296968 w 1599632"/>
                    <a:gd name="connsiteY1134" fmla="*/ 48658 h 1550583"/>
                    <a:gd name="connsiteX1135" fmla="*/ 1296968 w 1599632"/>
                    <a:gd name="connsiteY1135" fmla="*/ 48658 h 1550583"/>
                    <a:gd name="connsiteX1136" fmla="*/ 1290460 w 1599632"/>
                    <a:gd name="connsiteY1136" fmla="*/ 45123 h 1550583"/>
                    <a:gd name="connsiteX1137" fmla="*/ 1236630 w 1599632"/>
                    <a:gd name="connsiteY1137" fmla="*/ 28573 h 1550583"/>
                    <a:gd name="connsiteX1138" fmla="*/ 1239201 w 1599632"/>
                    <a:gd name="connsiteY1138" fmla="*/ 17807 h 1550583"/>
                    <a:gd name="connsiteX1139" fmla="*/ 1239201 w 1599632"/>
                    <a:gd name="connsiteY1139" fmla="*/ 17807 h 1550583"/>
                    <a:gd name="connsiteX1140" fmla="*/ 1249967 w 1599632"/>
                    <a:gd name="connsiteY1140" fmla="*/ 20377 h 1550583"/>
                    <a:gd name="connsiteX1141" fmla="*/ 1249967 w 1599632"/>
                    <a:gd name="connsiteY1141" fmla="*/ 20377 h 1550583"/>
                    <a:gd name="connsiteX1142" fmla="*/ 1247396 w 1599632"/>
                    <a:gd name="connsiteY1142" fmla="*/ 31144 h 1550583"/>
                    <a:gd name="connsiteX1143" fmla="*/ 1247396 w 1599632"/>
                    <a:gd name="connsiteY1143" fmla="*/ 31144 h 1550583"/>
                    <a:gd name="connsiteX1144" fmla="*/ 1243218 w 1599632"/>
                    <a:gd name="connsiteY1144" fmla="*/ 32349 h 1550583"/>
                    <a:gd name="connsiteX1145" fmla="*/ 1243218 w 1599632"/>
                    <a:gd name="connsiteY1145" fmla="*/ 32349 h 1550583"/>
                    <a:gd name="connsiteX1146" fmla="*/ 1236550 w 1599632"/>
                    <a:gd name="connsiteY1146" fmla="*/ 28573 h 1550583"/>
                    <a:gd name="connsiteX1147" fmla="*/ 1269089 w 1599632"/>
                    <a:gd name="connsiteY1147" fmla="*/ 12022 h 1550583"/>
                    <a:gd name="connsiteX1148" fmla="*/ 1271660 w 1599632"/>
                    <a:gd name="connsiteY1148" fmla="*/ 1176 h 1550583"/>
                    <a:gd name="connsiteX1149" fmla="*/ 1271660 w 1599632"/>
                    <a:gd name="connsiteY1149" fmla="*/ 1176 h 1550583"/>
                    <a:gd name="connsiteX1150" fmla="*/ 1282426 w 1599632"/>
                    <a:gd name="connsiteY1150" fmla="*/ 3747 h 1550583"/>
                    <a:gd name="connsiteX1151" fmla="*/ 1282426 w 1599632"/>
                    <a:gd name="connsiteY1151" fmla="*/ 3747 h 1550583"/>
                    <a:gd name="connsiteX1152" fmla="*/ 1279935 w 1599632"/>
                    <a:gd name="connsiteY1152" fmla="*/ 14513 h 1550583"/>
                    <a:gd name="connsiteX1153" fmla="*/ 1279935 w 1599632"/>
                    <a:gd name="connsiteY1153" fmla="*/ 14513 h 1550583"/>
                    <a:gd name="connsiteX1154" fmla="*/ 1275757 w 1599632"/>
                    <a:gd name="connsiteY1154" fmla="*/ 15718 h 1550583"/>
                    <a:gd name="connsiteX1155" fmla="*/ 1275757 w 1599632"/>
                    <a:gd name="connsiteY1155" fmla="*/ 15718 h 1550583"/>
                    <a:gd name="connsiteX1156" fmla="*/ 1269089 w 1599632"/>
                    <a:gd name="connsiteY1156" fmla="*/ 12022 h 15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Lst>
                  <a:rect l="l" t="t" r="r" b="b"/>
                  <a:pathLst>
                    <a:path w="1599632" h="1550583">
                      <a:moveTo>
                        <a:pt x="697611" y="1548977"/>
                      </a:moveTo>
                      <a:cubicBezTo>
                        <a:pt x="694076" y="1546406"/>
                        <a:pt x="693353" y="1541505"/>
                        <a:pt x="696005" y="1538130"/>
                      </a:cubicBezTo>
                      <a:lnTo>
                        <a:pt x="696005" y="1538130"/>
                      </a:lnTo>
                      <a:cubicBezTo>
                        <a:pt x="698575" y="1534595"/>
                        <a:pt x="703557" y="1533872"/>
                        <a:pt x="706931" y="1536524"/>
                      </a:cubicBezTo>
                      <a:lnTo>
                        <a:pt x="706931" y="1536524"/>
                      </a:lnTo>
                      <a:cubicBezTo>
                        <a:pt x="710466" y="1539095"/>
                        <a:pt x="711189" y="1544076"/>
                        <a:pt x="708538" y="1547450"/>
                      </a:cubicBezTo>
                      <a:lnTo>
                        <a:pt x="708538" y="1547450"/>
                      </a:lnTo>
                      <a:cubicBezTo>
                        <a:pt x="707011" y="1549539"/>
                        <a:pt x="704601" y="1550583"/>
                        <a:pt x="702271" y="1550583"/>
                      </a:cubicBezTo>
                      <a:lnTo>
                        <a:pt x="702271" y="1550583"/>
                      </a:lnTo>
                      <a:cubicBezTo>
                        <a:pt x="700664" y="1550583"/>
                        <a:pt x="698977" y="1550101"/>
                        <a:pt x="697611" y="1548977"/>
                      </a:cubicBezTo>
                      <a:close/>
                      <a:moveTo>
                        <a:pt x="667644" y="1535238"/>
                      </a:moveTo>
                      <a:cubicBezTo>
                        <a:pt x="664189" y="1532667"/>
                        <a:pt x="663466" y="1527686"/>
                        <a:pt x="666117" y="1524311"/>
                      </a:cubicBezTo>
                      <a:lnTo>
                        <a:pt x="666117" y="1524311"/>
                      </a:lnTo>
                      <a:cubicBezTo>
                        <a:pt x="668688" y="1520857"/>
                        <a:pt x="673669" y="1520214"/>
                        <a:pt x="677044" y="1522785"/>
                      </a:cubicBezTo>
                      <a:lnTo>
                        <a:pt x="677044" y="1522785"/>
                      </a:lnTo>
                      <a:cubicBezTo>
                        <a:pt x="680498" y="1525356"/>
                        <a:pt x="681141" y="1530337"/>
                        <a:pt x="678570" y="1533711"/>
                      </a:cubicBezTo>
                      <a:lnTo>
                        <a:pt x="678570" y="1533711"/>
                      </a:lnTo>
                      <a:cubicBezTo>
                        <a:pt x="677044" y="1535720"/>
                        <a:pt x="674633" y="1536764"/>
                        <a:pt x="672303" y="1536764"/>
                      </a:cubicBezTo>
                      <a:lnTo>
                        <a:pt x="672303" y="1536764"/>
                      </a:lnTo>
                      <a:cubicBezTo>
                        <a:pt x="670697" y="1536764"/>
                        <a:pt x="669009" y="1536282"/>
                        <a:pt x="667644" y="1535158"/>
                      </a:cubicBezTo>
                      <a:close/>
                      <a:moveTo>
                        <a:pt x="721071" y="1517643"/>
                      </a:moveTo>
                      <a:cubicBezTo>
                        <a:pt x="717536" y="1515072"/>
                        <a:pt x="716813" y="1510091"/>
                        <a:pt x="719384" y="1506716"/>
                      </a:cubicBezTo>
                      <a:lnTo>
                        <a:pt x="719384" y="1506716"/>
                      </a:lnTo>
                      <a:cubicBezTo>
                        <a:pt x="721955" y="1503262"/>
                        <a:pt x="726936" y="1502539"/>
                        <a:pt x="730391" y="1505109"/>
                      </a:cubicBezTo>
                      <a:lnTo>
                        <a:pt x="730391" y="1505109"/>
                      </a:lnTo>
                      <a:cubicBezTo>
                        <a:pt x="733926" y="1507680"/>
                        <a:pt x="734649" y="1512662"/>
                        <a:pt x="731998" y="1516036"/>
                      </a:cubicBezTo>
                      <a:lnTo>
                        <a:pt x="731998" y="1516036"/>
                      </a:lnTo>
                      <a:cubicBezTo>
                        <a:pt x="730391" y="1518125"/>
                        <a:pt x="728061" y="1519250"/>
                        <a:pt x="725651" y="1519250"/>
                      </a:cubicBezTo>
                      <a:lnTo>
                        <a:pt x="725651" y="1519250"/>
                      </a:lnTo>
                      <a:cubicBezTo>
                        <a:pt x="724044" y="1519250"/>
                        <a:pt x="722437" y="1518687"/>
                        <a:pt x="721071" y="1517643"/>
                      </a:cubicBezTo>
                      <a:close/>
                      <a:moveTo>
                        <a:pt x="636471" y="1511296"/>
                      </a:moveTo>
                      <a:lnTo>
                        <a:pt x="636471" y="1511296"/>
                      </a:lnTo>
                      <a:cubicBezTo>
                        <a:pt x="633096" y="1508564"/>
                        <a:pt x="632453" y="1503583"/>
                        <a:pt x="635105" y="1500289"/>
                      </a:cubicBezTo>
                      <a:lnTo>
                        <a:pt x="635105" y="1500289"/>
                      </a:lnTo>
                      <a:cubicBezTo>
                        <a:pt x="637756" y="1496834"/>
                        <a:pt x="642737" y="1496272"/>
                        <a:pt x="646112" y="1498923"/>
                      </a:cubicBezTo>
                      <a:lnTo>
                        <a:pt x="646112" y="1498923"/>
                      </a:lnTo>
                      <a:cubicBezTo>
                        <a:pt x="649486" y="1501574"/>
                        <a:pt x="650129" y="1506556"/>
                        <a:pt x="647478" y="1509850"/>
                      </a:cubicBezTo>
                      <a:lnTo>
                        <a:pt x="647478" y="1509850"/>
                      </a:lnTo>
                      <a:cubicBezTo>
                        <a:pt x="645871" y="1511858"/>
                        <a:pt x="643621" y="1512903"/>
                        <a:pt x="641291" y="1512903"/>
                      </a:cubicBezTo>
                      <a:lnTo>
                        <a:pt x="641291" y="1512903"/>
                      </a:lnTo>
                      <a:cubicBezTo>
                        <a:pt x="639604" y="1512903"/>
                        <a:pt x="637917" y="1512340"/>
                        <a:pt x="636471" y="1511296"/>
                      </a:cubicBezTo>
                      <a:close/>
                      <a:moveTo>
                        <a:pt x="605699" y="1486791"/>
                      </a:moveTo>
                      <a:cubicBezTo>
                        <a:pt x="602325" y="1484060"/>
                        <a:pt x="601843" y="1479159"/>
                        <a:pt x="604494" y="1475865"/>
                      </a:cubicBezTo>
                      <a:lnTo>
                        <a:pt x="604494" y="1475865"/>
                      </a:lnTo>
                      <a:cubicBezTo>
                        <a:pt x="607226" y="1472490"/>
                        <a:pt x="612207" y="1471928"/>
                        <a:pt x="615501" y="1474660"/>
                      </a:cubicBezTo>
                      <a:lnTo>
                        <a:pt x="615501" y="1474660"/>
                      </a:lnTo>
                      <a:cubicBezTo>
                        <a:pt x="618876" y="1477311"/>
                        <a:pt x="619438" y="1482292"/>
                        <a:pt x="616706" y="1485586"/>
                      </a:cubicBezTo>
                      <a:lnTo>
                        <a:pt x="616706" y="1485586"/>
                      </a:lnTo>
                      <a:cubicBezTo>
                        <a:pt x="615180" y="1487514"/>
                        <a:pt x="612850" y="1488479"/>
                        <a:pt x="610600" y="1488479"/>
                      </a:cubicBezTo>
                      <a:lnTo>
                        <a:pt x="610600" y="1488479"/>
                      </a:lnTo>
                      <a:cubicBezTo>
                        <a:pt x="608913" y="1488479"/>
                        <a:pt x="607146" y="1487916"/>
                        <a:pt x="605699" y="1486791"/>
                      </a:cubicBezTo>
                      <a:close/>
                      <a:moveTo>
                        <a:pt x="744451" y="1486229"/>
                      </a:moveTo>
                      <a:cubicBezTo>
                        <a:pt x="740916" y="1483658"/>
                        <a:pt x="740193" y="1478677"/>
                        <a:pt x="742844" y="1475302"/>
                      </a:cubicBezTo>
                      <a:lnTo>
                        <a:pt x="742844" y="1475302"/>
                      </a:lnTo>
                      <a:cubicBezTo>
                        <a:pt x="745415" y="1471848"/>
                        <a:pt x="750397" y="1471125"/>
                        <a:pt x="753771" y="1473696"/>
                      </a:cubicBezTo>
                      <a:lnTo>
                        <a:pt x="753771" y="1473696"/>
                      </a:lnTo>
                      <a:cubicBezTo>
                        <a:pt x="757306" y="1476267"/>
                        <a:pt x="757949" y="1481167"/>
                        <a:pt x="755378" y="1484622"/>
                      </a:cubicBezTo>
                      <a:lnTo>
                        <a:pt x="755378" y="1484622"/>
                      </a:lnTo>
                      <a:cubicBezTo>
                        <a:pt x="753851" y="1486631"/>
                        <a:pt x="751441" y="1487755"/>
                        <a:pt x="749031" y="1487755"/>
                      </a:cubicBezTo>
                      <a:lnTo>
                        <a:pt x="749031" y="1487755"/>
                      </a:lnTo>
                      <a:cubicBezTo>
                        <a:pt x="747504" y="1487755"/>
                        <a:pt x="745817" y="1487193"/>
                        <a:pt x="744451" y="1486149"/>
                      </a:cubicBezTo>
                      <a:close/>
                      <a:moveTo>
                        <a:pt x="575330" y="1461885"/>
                      </a:moveTo>
                      <a:cubicBezTo>
                        <a:pt x="571955" y="1459154"/>
                        <a:pt x="571473" y="1454172"/>
                        <a:pt x="574285" y="1450878"/>
                      </a:cubicBezTo>
                      <a:lnTo>
                        <a:pt x="574285" y="1450878"/>
                      </a:lnTo>
                      <a:cubicBezTo>
                        <a:pt x="577017" y="1447504"/>
                        <a:pt x="581998" y="1447022"/>
                        <a:pt x="585212" y="1449834"/>
                      </a:cubicBezTo>
                      <a:lnTo>
                        <a:pt x="585212" y="1449834"/>
                      </a:lnTo>
                      <a:cubicBezTo>
                        <a:pt x="588586" y="1452565"/>
                        <a:pt x="589068" y="1457466"/>
                        <a:pt x="586337" y="1460760"/>
                      </a:cubicBezTo>
                      <a:lnTo>
                        <a:pt x="586337" y="1460760"/>
                      </a:lnTo>
                      <a:cubicBezTo>
                        <a:pt x="584730" y="1462608"/>
                        <a:pt x="582480" y="1463572"/>
                        <a:pt x="580311" y="1463572"/>
                      </a:cubicBezTo>
                      <a:lnTo>
                        <a:pt x="580311" y="1463572"/>
                      </a:lnTo>
                      <a:cubicBezTo>
                        <a:pt x="578544" y="1463572"/>
                        <a:pt x="576696" y="1463010"/>
                        <a:pt x="575330" y="1461805"/>
                      </a:cubicBezTo>
                      <a:close/>
                      <a:moveTo>
                        <a:pt x="767911" y="1454815"/>
                      </a:moveTo>
                      <a:cubicBezTo>
                        <a:pt x="764376" y="1452244"/>
                        <a:pt x="763653" y="1447343"/>
                        <a:pt x="766304" y="1443888"/>
                      </a:cubicBezTo>
                      <a:lnTo>
                        <a:pt x="766304" y="1443888"/>
                      </a:lnTo>
                      <a:cubicBezTo>
                        <a:pt x="768875" y="1440434"/>
                        <a:pt x="773857" y="1439711"/>
                        <a:pt x="777231" y="1442362"/>
                      </a:cubicBezTo>
                      <a:lnTo>
                        <a:pt x="777231" y="1442362"/>
                      </a:lnTo>
                      <a:cubicBezTo>
                        <a:pt x="780686" y="1444933"/>
                        <a:pt x="781409" y="1449834"/>
                        <a:pt x="778838" y="1453289"/>
                      </a:cubicBezTo>
                      <a:lnTo>
                        <a:pt x="778838" y="1453289"/>
                      </a:lnTo>
                      <a:cubicBezTo>
                        <a:pt x="777231" y="1455297"/>
                        <a:pt x="774901" y="1456422"/>
                        <a:pt x="772491" y="1456422"/>
                      </a:cubicBezTo>
                      <a:lnTo>
                        <a:pt x="772491" y="1456422"/>
                      </a:lnTo>
                      <a:cubicBezTo>
                        <a:pt x="770884" y="1456422"/>
                        <a:pt x="769277" y="1455940"/>
                        <a:pt x="767911" y="1454815"/>
                      </a:cubicBezTo>
                      <a:close/>
                      <a:moveTo>
                        <a:pt x="545282" y="1436577"/>
                      </a:moveTo>
                      <a:cubicBezTo>
                        <a:pt x="541988" y="1433765"/>
                        <a:pt x="541586" y="1428784"/>
                        <a:pt x="544398" y="1425570"/>
                      </a:cubicBezTo>
                      <a:lnTo>
                        <a:pt x="544398" y="1425570"/>
                      </a:lnTo>
                      <a:cubicBezTo>
                        <a:pt x="547210" y="1422276"/>
                        <a:pt x="552111" y="1421874"/>
                        <a:pt x="555405" y="1424687"/>
                      </a:cubicBezTo>
                      <a:lnTo>
                        <a:pt x="555405" y="1424687"/>
                      </a:lnTo>
                      <a:cubicBezTo>
                        <a:pt x="558699" y="1427499"/>
                        <a:pt x="559101" y="1432399"/>
                        <a:pt x="556289" y="1435694"/>
                      </a:cubicBezTo>
                      <a:lnTo>
                        <a:pt x="556289" y="1435694"/>
                      </a:lnTo>
                      <a:cubicBezTo>
                        <a:pt x="554682" y="1437461"/>
                        <a:pt x="552513" y="1438425"/>
                        <a:pt x="550343" y="1438425"/>
                      </a:cubicBezTo>
                      <a:lnTo>
                        <a:pt x="550343" y="1438425"/>
                      </a:lnTo>
                      <a:cubicBezTo>
                        <a:pt x="548576" y="1438425"/>
                        <a:pt x="546728" y="1437783"/>
                        <a:pt x="545282" y="1436577"/>
                      </a:cubicBezTo>
                      <a:close/>
                      <a:moveTo>
                        <a:pt x="791291" y="1423401"/>
                      </a:moveTo>
                      <a:cubicBezTo>
                        <a:pt x="787836" y="1420830"/>
                        <a:pt x="787113" y="1415929"/>
                        <a:pt x="789684" y="1412474"/>
                      </a:cubicBezTo>
                      <a:lnTo>
                        <a:pt x="789684" y="1412474"/>
                      </a:lnTo>
                      <a:cubicBezTo>
                        <a:pt x="792255" y="1409020"/>
                        <a:pt x="797236" y="1408297"/>
                        <a:pt x="800611" y="1410868"/>
                      </a:cubicBezTo>
                      <a:lnTo>
                        <a:pt x="800611" y="1410868"/>
                      </a:lnTo>
                      <a:cubicBezTo>
                        <a:pt x="804065" y="1413439"/>
                        <a:pt x="804788" y="1418420"/>
                        <a:pt x="802218" y="1421794"/>
                      </a:cubicBezTo>
                      <a:lnTo>
                        <a:pt x="802218" y="1421794"/>
                      </a:lnTo>
                      <a:cubicBezTo>
                        <a:pt x="800691" y="1423803"/>
                        <a:pt x="798361" y="1424927"/>
                        <a:pt x="795951" y="1424927"/>
                      </a:cubicBezTo>
                      <a:lnTo>
                        <a:pt x="795951" y="1424927"/>
                      </a:lnTo>
                      <a:cubicBezTo>
                        <a:pt x="794344" y="1424927"/>
                        <a:pt x="792657" y="1424445"/>
                        <a:pt x="791291" y="1423401"/>
                      </a:cubicBezTo>
                      <a:close/>
                      <a:moveTo>
                        <a:pt x="515635" y="1410787"/>
                      </a:moveTo>
                      <a:cubicBezTo>
                        <a:pt x="512341" y="1407975"/>
                        <a:pt x="512020" y="1402994"/>
                        <a:pt x="514912" y="1399780"/>
                      </a:cubicBezTo>
                      <a:lnTo>
                        <a:pt x="514912" y="1399780"/>
                      </a:lnTo>
                      <a:cubicBezTo>
                        <a:pt x="517724" y="1396567"/>
                        <a:pt x="522625" y="1396245"/>
                        <a:pt x="525919" y="1399057"/>
                      </a:cubicBezTo>
                      <a:lnTo>
                        <a:pt x="525919" y="1399057"/>
                      </a:lnTo>
                      <a:cubicBezTo>
                        <a:pt x="529133" y="1401950"/>
                        <a:pt x="529454" y="1406850"/>
                        <a:pt x="526642" y="1410064"/>
                      </a:cubicBezTo>
                      <a:lnTo>
                        <a:pt x="526642" y="1410064"/>
                      </a:lnTo>
                      <a:cubicBezTo>
                        <a:pt x="525035" y="1411832"/>
                        <a:pt x="522866" y="1412715"/>
                        <a:pt x="520777" y="1412715"/>
                      </a:cubicBezTo>
                      <a:lnTo>
                        <a:pt x="520777" y="1412715"/>
                      </a:lnTo>
                      <a:cubicBezTo>
                        <a:pt x="518929" y="1412715"/>
                        <a:pt x="517081" y="1412073"/>
                        <a:pt x="515635" y="1410787"/>
                      </a:cubicBezTo>
                      <a:close/>
                      <a:moveTo>
                        <a:pt x="814671" y="1392068"/>
                      </a:moveTo>
                      <a:cubicBezTo>
                        <a:pt x="811216" y="1389497"/>
                        <a:pt x="810493" y="1384515"/>
                        <a:pt x="813144" y="1381141"/>
                      </a:cubicBezTo>
                      <a:lnTo>
                        <a:pt x="813144" y="1381141"/>
                      </a:lnTo>
                      <a:cubicBezTo>
                        <a:pt x="815715" y="1377606"/>
                        <a:pt x="820696" y="1376883"/>
                        <a:pt x="824071" y="1379534"/>
                      </a:cubicBezTo>
                      <a:lnTo>
                        <a:pt x="824071" y="1379534"/>
                      </a:lnTo>
                      <a:cubicBezTo>
                        <a:pt x="827525" y="1382105"/>
                        <a:pt x="828248" y="1387086"/>
                        <a:pt x="825597" y="1390461"/>
                      </a:cubicBezTo>
                      <a:lnTo>
                        <a:pt x="825597" y="1390461"/>
                      </a:lnTo>
                      <a:cubicBezTo>
                        <a:pt x="824071" y="1392469"/>
                        <a:pt x="821741" y="1393594"/>
                        <a:pt x="819331" y="1393594"/>
                      </a:cubicBezTo>
                      <a:lnTo>
                        <a:pt x="819331" y="1393594"/>
                      </a:lnTo>
                      <a:cubicBezTo>
                        <a:pt x="817724" y="1393594"/>
                        <a:pt x="816036" y="1393112"/>
                        <a:pt x="814671" y="1392148"/>
                      </a:cubicBezTo>
                      <a:close/>
                      <a:moveTo>
                        <a:pt x="486230" y="1384595"/>
                      </a:moveTo>
                      <a:lnTo>
                        <a:pt x="486230" y="1384595"/>
                      </a:lnTo>
                      <a:cubicBezTo>
                        <a:pt x="483016" y="1381703"/>
                        <a:pt x="482775" y="1376802"/>
                        <a:pt x="485667" y="1373588"/>
                      </a:cubicBezTo>
                      <a:lnTo>
                        <a:pt x="485667" y="1373588"/>
                      </a:lnTo>
                      <a:cubicBezTo>
                        <a:pt x="488560" y="1370375"/>
                        <a:pt x="493461" y="1370134"/>
                        <a:pt x="496674" y="1373026"/>
                      </a:cubicBezTo>
                      <a:lnTo>
                        <a:pt x="496674" y="1373026"/>
                      </a:lnTo>
                      <a:cubicBezTo>
                        <a:pt x="499888" y="1375919"/>
                        <a:pt x="500129" y="1380819"/>
                        <a:pt x="497237" y="1384033"/>
                      </a:cubicBezTo>
                      <a:lnTo>
                        <a:pt x="497237" y="1384033"/>
                      </a:lnTo>
                      <a:cubicBezTo>
                        <a:pt x="495710" y="1385720"/>
                        <a:pt x="493541" y="1386604"/>
                        <a:pt x="491452" y="1386604"/>
                      </a:cubicBezTo>
                      <a:lnTo>
                        <a:pt x="491452" y="1386604"/>
                      </a:lnTo>
                      <a:cubicBezTo>
                        <a:pt x="489604" y="1386604"/>
                        <a:pt x="487676" y="1385962"/>
                        <a:pt x="486230" y="1384595"/>
                      </a:cubicBezTo>
                      <a:close/>
                      <a:moveTo>
                        <a:pt x="838050" y="1360653"/>
                      </a:moveTo>
                      <a:cubicBezTo>
                        <a:pt x="834596" y="1358002"/>
                        <a:pt x="833873" y="1353101"/>
                        <a:pt x="836443" y="1349727"/>
                      </a:cubicBezTo>
                      <a:lnTo>
                        <a:pt x="836443" y="1349727"/>
                      </a:lnTo>
                      <a:cubicBezTo>
                        <a:pt x="839014" y="1346272"/>
                        <a:pt x="843996" y="1345469"/>
                        <a:pt x="847370" y="1348120"/>
                      </a:cubicBezTo>
                      <a:lnTo>
                        <a:pt x="847370" y="1348120"/>
                      </a:lnTo>
                      <a:cubicBezTo>
                        <a:pt x="850825" y="1350691"/>
                        <a:pt x="851548" y="1355672"/>
                        <a:pt x="848977" y="1359046"/>
                      </a:cubicBezTo>
                      <a:lnTo>
                        <a:pt x="848977" y="1359046"/>
                      </a:lnTo>
                      <a:cubicBezTo>
                        <a:pt x="847450" y="1361135"/>
                        <a:pt x="845040" y="1362260"/>
                        <a:pt x="842710" y="1362260"/>
                      </a:cubicBezTo>
                      <a:lnTo>
                        <a:pt x="842710" y="1362260"/>
                      </a:lnTo>
                      <a:cubicBezTo>
                        <a:pt x="841103" y="1362260"/>
                        <a:pt x="839416" y="1361698"/>
                        <a:pt x="838050" y="1360653"/>
                      </a:cubicBezTo>
                      <a:close/>
                      <a:moveTo>
                        <a:pt x="457226" y="1358082"/>
                      </a:moveTo>
                      <a:cubicBezTo>
                        <a:pt x="454093" y="1355110"/>
                        <a:pt x="453932" y="1350129"/>
                        <a:pt x="456824" y="1347075"/>
                      </a:cubicBezTo>
                      <a:lnTo>
                        <a:pt x="456824" y="1347075"/>
                      </a:lnTo>
                      <a:cubicBezTo>
                        <a:pt x="459797" y="1343862"/>
                        <a:pt x="464698" y="1343701"/>
                        <a:pt x="467912" y="1346674"/>
                      </a:cubicBezTo>
                      <a:lnTo>
                        <a:pt x="467912" y="1346674"/>
                      </a:lnTo>
                      <a:cubicBezTo>
                        <a:pt x="471045" y="1349566"/>
                        <a:pt x="471206" y="1354467"/>
                        <a:pt x="468313" y="1357681"/>
                      </a:cubicBezTo>
                      <a:lnTo>
                        <a:pt x="468313" y="1357681"/>
                      </a:lnTo>
                      <a:cubicBezTo>
                        <a:pt x="466707" y="1359288"/>
                        <a:pt x="464618" y="1360171"/>
                        <a:pt x="462529" y="1360171"/>
                      </a:cubicBezTo>
                      <a:lnTo>
                        <a:pt x="462529" y="1360171"/>
                      </a:lnTo>
                      <a:cubicBezTo>
                        <a:pt x="460681" y="1360171"/>
                        <a:pt x="458753" y="1359449"/>
                        <a:pt x="457226" y="1358082"/>
                      </a:cubicBezTo>
                      <a:close/>
                      <a:moveTo>
                        <a:pt x="428704" y="1331087"/>
                      </a:moveTo>
                      <a:cubicBezTo>
                        <a:pt x="425571" y="1328115"/>
                        <a:pt x="425410" y="1323134"/>
                        <a:pt x="428463" y="1320080"/>
                      </a:cubicBezTo>
                      <a:lnTo>
                        <a:pt x="428463" y="1320080"/>
                      </a:lnTo>
                      <a:cubicBezTo>
                        <a:pt x="431436" y="1316947"/>
                        <a:pt x="436337" y="1316867"/>
                        <a:pt x="439470" y="1319839"/>
                      </a:cubicBezTo>
                      <a:lnTo>
                        <a:pt x="439470" y="1319839"/>
                      </a:lnTo>
                      <a:cubicBezTo>
                        <a:pt x="442604" y="1322812"/>
                        <a:pt x="442684" y="1327794"/>
                        <a:pt x="439711" y="1330846"/>
                      </a:cubicBezTo>
                      <a:lnTo>
                        <a:pt x="439711" y="1330846"/>
                      </a:lnTo>
                      <a:cubicBezTo>
                        <a:pt x="438185" y="1332453"/>
                        <a:pt x="436096" y="1333257"/>
                        <a:pt x="434087" y="1333257"/>
                      </a:cubicBezTo>
                      <a:lnTo>
                        <a:pt x="434087" y="1333257"/>
                      </a:lnTo>
                      <a:cubicBezTo>
                        <a:pt x="432159" y="1333257"/>
                        <a:pt x="430151" y="1332533"/>
                        <a:pt x="428704" y="1331087"/>
                      </a:cubicBezTo>
                      <a:close/>
                      <a:moveTo>
                        <a:pt x="861430" y="1329320"/>
                      </a:moveTo>
                      <a:cubicBezTo>
                        <a:pt x="857975" y="1326749"/>
                        <a:pt x="857252" y="1321768"/>
                        <a:pt x="859903" y="1318393"/>
                      </a:cubicBezTo>
                      <a:lnTo>
                        <a:pt x="859903" y="1318393"/>
                      </a:lnTo>
                      <a:cubicBezTo>
                        <a:pt x="862475" y="1314938"/>
                        <a:pt x="867456" y="1314216"/>
                        <a:pt x="870830" y="1316786"/>
                      </a:cubicBezTo>
                      <a:lnTo>
                        <a:pt x="870830" y="1316786"/>
                      </a:lnTo>
                      <a:cubicBezTo>
                        <a:pt x="874285" y="1319277"/>
                        <a:pt x="875008" y="1324258"/>
                        <a:pt x="872357" y="1327713"/>
                      </a:cubicBezTo>
                      <a:lnTo>
                        <a:pt x="872357" y="1327713"/>
                      </a:lnTo>
                      <a:cubicBezTo>
                        <a:pt x="870830" y="1329722"/>
                        <a:pt x="868420" y="1330846"/>
                        <a:pt x="866090" y="1330846"/>
                      </a:cubicBezTo>
                      <a:lnTo>
                        <a:pt x="866090" y="1330846"/>
                      </a:lnTo>
                      <a:cubicBezTo>
                        <a:pt x="864483" y="1330846"/>
                        <a:pt x="862796" y="1330284"/>
                        <a:pt x="861430" y="1329240"/>
                      </a:cubicBezTo>
                      <a:close/>
                      <a:moveTo>
                        <a:pt x="400504" y="1303691"/>
                      </a:moveTo>
                      <a:cubicBezTo>
                        <a:pt x="397371" y="1300718"/>
                        <a:pt x="397371" y="1295736"/>
                        <a:pt x="400504" y="1292683"/>
                      </a:cubicBezTo>
                      <a:lnTo>
                        <a:pt x="400504" y="1292683"/>
                      </a:lnTo>
                      <a:cubicBezTo>
                        <a:pt x="403557" y="1289550"/>
                        <a:pt x="408458" y="1289550"/>
                        <a:pt x="411511" y="1292683"/>
                      </a:cubicBezTo>
                      <a:lnTo>
                        <a:pt x="411511" y="1292683"/>
                      </a:lnTo>
                      <a:cubicBezTo>
                        <a:pt x="414564" y="1295736"/>
                        <a:pt x="414644" y="1300638"/>
                        <a:pt x="411511" y="1303691"/>
                      </a:cubicBezTo>
                      <a:lnTo>
                        <a:pt x="411511" y="1303691"/>
                      </a:lnTo>
                      <a:cubicBezTo>
                        <a:pt x="409985" y="1305297"/>
                        <a:pt x="407976" y="1306020"/>
                        <a:pt x="405968" y="1306020"/>
                      </a:cubicBezTo>
                      <a:lnTo>
                        <a:pt x="405968" y="1306020"/>
                      </a:lnTo>
                      <a:cubicBezTo>
                        <a:pt x="404039" y="1306020"/>
                        <a:pt x="401950" y="1305297"/>
                        <a:pt x="400504" y="1303771"/>
                      </a:cubicBezTo>
                      <a:close/>
                      <a:moveTo>
                        <a:pt x="884890" y="1297906"/>
                      </a:moveTo>
                      <a:cubicBezTo>
                        <a:pt x="881435" y="1295335"/>
                        <a:pt x="880712" y="1290354"/>
                        <a:pt x="883283" y="1286979"/>
                      </a:cubicBezTo>
                      <a:lnTo>
                        <a:pt x="883283" y="1286979"/>
                      </a:lnTo>
                      <a:cubicBezTo>
                        <a:pt x="885854" y="1283525"/>
                        <a:pt x="890755" y="1282801"/>
                        <a:pt x="894210" y="1285453"/>
                      </a:cubicBezTo>
                      <a:lnTo>
                        <a:pt x="894210" y="1285453"/>
                      </a:lnTo>
                      <a:cubicBezTo>
                        <a:pt x="897665" y="1288024"/>
                        <a:pt x="898388" y="1292925"/>
                        <a:pt x="895817" y="1296379"/>
                      </a:cubicBezTo>
                      <a:lnTo>
                        <a:pt x="895817" y="1296379"/>
                      </a:lnTo>
                      <a:cubicBezTo>
                        <a:pt x="894210" y="1298388"/>
                        <a:pt x="891880" y="1299513"/>
                        <a:pt x="889550" y="1299513"/>
                      </a:cubicBezTo>
                      <a:lnTo>
                        <a:pt x="889550" y="1299513"/>
                      </a:lnTo>
                      <a:cubicBezTo>
                        <a:pt x="887863" y="1299513"/>
                        <a:pt x="886256" y="1298950"/>
                        <a:pt x="884890" y="1297906"/>
                      </a:cubicBezTo>
                      <a:close/>
                      <a:moveTo>
                        <a:pt x="372706" y="1275972"/>
                      </a:moveTo>
                      <a:cubicBezTo>
                        <a:pt x="369653" y="1272839"/>
                        <a:pt x="369733" y="1267938"/>
                        <a:pt x="372706" y="1264885"/>
                      </a:cubicBezTo>
                      <a:lnTo>
                        <a:pt x="372706" y="1264885"/>
                      </a:lnTo>
                      <a:cubicBezTo>
                        <a:pt x="375839" y="1261832"/>
                        <a:pt x="380740" y="1261912"/>
                        <a:pt x="383793" y="1264885"/>
                      </a:cubicBezTo>
                      <a:lnTo>
                        <a:pt x="383793" y="1264885"/>
                      </a:lnTo>
                      <a:cubicBezTo>
                        <a:pt x="386766" y="1267938"/>
                        <a:pt x="386766" y="1272919"/>
                        <a:pt x="383793" y="1275892"/>
                      </a:cubicBezTo>
                      <a:lnTo>
                        <a:pt x="383793" y="1275892"/>
                      </a:lnTo>
                      <a:cubicBezTo>
                        <a:pt x="382186" y="1277499"/>
                        <a:pt x="380258" y="1278141"/>
                        <a:pt x="378249" y="1278141"/>
                      </a:cubicBezTo>
                      <a:lnTo>
                        <a:pt x="378249" y="1278141"/>
                      </a:lnTo>
                      <a:cubicBezTo>
                        <a:pt x="376241" y="1278141"/>
                        <a:pt x="374232" y="1277338"/>
                        <a:pt x="372706" y="1275892"/>
                      </a:cubicBezTo>
                      <a:close/>
                      <a:moveTo>
                        <a:pt x="908270" y="1266492"/>
                      </a:moveTo>
                      <a:cubicBezTo>
                        <a:pt x="904815" y="1263921"/>
                        <a:pt x="904092" y="1259020"/>
                        <a:pt x="906743" y="1255485"/>
                      </a:cubicBezTo>
                      <a:lnTo>
                        <a:pt x="906743" y="1255485"/>
                      </a:lnTo>
                      <a:cubicBezTo>
                        <a:pt x="909314" y="1252030"/>
                        <a:pt x="914215" y="1251307"/>
                        <a:pt x="917670" y="1253878"/>
                      </a:cubicBezTo>
                      <a:lnTo>
                        <a:pt x="917670" y="1253878"/>
                      </a:lnTo>
                      <a:cubicBezTo>
                        <a:pt x="921125" y="1256449"/>
                        <a:pt x="921848" y="1261430"/>
                        <a:pt x="919196" y="1264805"/>
                      </a:cubicBezTo>
                      <a:lnTo>
                        <a:pt x="919196" y="1264805"/>
                      </a:lnTo>
                      <a:cubicBezTo>
                        <a:pt x="917670" y="1266813"/>
                        <a:pt x="915260" y="1267938"/>
                        <a:pt x="912930" y="1267938"/>
                      </a:cubicBezTo>
                      <a:lnTo>
                        <a:pt x="912930" y="1267938"/>
                      </a:lnTo>
                      <a:cubicBezTo>
                        <a:pt x="911323" y="1267938"/>
                        <a:pt x="909636" y="1267456"/>
                        <a:pt x="908270" y="1266331"/>
                      </a:cubicBezTo>
                      <a:close/>
                      <a:moveTo>
                        <a:pt x="345389" y="1247692"/>
                      </a:moveTo>
                      <a:cubicBezTo>
                        <a:pt x="342336" y="1244639"/>
                        <a:pt x="342497" y="1239657"/>
                        <a:pt x="345630" y="1236685"/>
                      </a:cubicBezTo>
                      <a:lnTo>
                        <a:pt x="345630" y="1236685"/>
                      </a:lnTo>
                      <a:cubicBezTo>
                        <a:pt x="348764" y="1233712"/>
                        <a:pt x="353664" y="1233793"/>
                        <a:pt x="356637" y="1236926"/>
                      </a:cubicBezTo>
                      <a:lnTo>
                        <a:pt x="356637" y="1236926"/>
                      </a:lnTo>
                      <a:cubicBezTo>
                        <a:pt x="359610" y="1240059"/>
                        <a:pt x="359529" y="1244960"/>
                        <a:pt x="356396" y="1248013"/>
                      </a:cubicBezTo>
                      <a:lnTo>
                        <a:pt x="356396" y="1248013"/>
                      </a:lnTo>
                      <a:cubicBezTo>
                        <a:pt x="354870" y="1249459"/>
                        <a:pt x="352941" y="1250102"/>
                        <a:pt x="351013" y="1250102"/>
                      </a:cubicBezTo>
                      <a:lnTo>
                        <a:pt x="351013" y="1250102"/>
                      </a:lnTo>
                      <a:cubicBezTo>
                        <a:pt x="349005" y="1250102"/>
                        <a:pt x="346835" y="1249299"/>
                        <a:pt x="345389" y="1247692"/>
                      </a:cubicBezTo>
                      <a:close/>
                      <a:moveTo>
                        <a:pt x="931730" y="1235078"/>
                      </a:moveTo>
                      <a:cubicBezTo>
                        <a:pt x="928275" y="1232507"/>
                        <a:pt x="927472" y="1227606"/>
                        <a:pt x="930123" y="1224232"/>
                      </a:cubicBezTo>
                      <a:lnTo>
                        <a:pt x="930123" y="1224232"/>
                      </a:lnTo>
                      <a:cubicBezTo>
                        <a:pt x="932614" y="1220697"/>
                        <a:pt x="937595" y="1219973"/>
                        <a:pt x="940969" y="1222625"/>
                      </a:cubicBezTo>
                      <a:lnTo>
                        <a:pt x="940969" y="1222625"/>
                      </a:lnTo>
                      <a:cubicBezTo>
                        <a:pt x="944504" y="1225196"/>
                        <a:pt x="945227" y="1230177"/>
                        <a:pt x="942576" y="1233551"/>
                      </a:cubicBezTo>
                      <a:lnTo>
                        <a:pt x="942576" y="1233551"/>
                      </a:lnTo>
                      <a:cubicBezTo>
                        <a:pt x="940969" y="1235560"/>
                        <a:pt x="938639" y="1236685"/>
                        <a:pt x="936309" y="1236685"/>
                      </a:cubicBezTo>
                      <a:lnTo>
                        <a:pt x="936309" y="1236685"/>
                      </a:lnTo>
                      <a:cubicBezTo>
                        <a:pt x="934622" y="1236685"/>
                        <a:pt x="933015" y="1236203"/>
                        <a:pt x="931650" y="1235078"/>
                      </a:cubicBezTo>
                      <a:close/>
                      <a:moveTo>
                        <a:pt x="318394" y="1219090"/>
                      </a:moveTo>
                      <a:lnTo>
                        <a:pt x="318394" y="1219090"/>
                      </a:lnTo>
                      <a:cubicBezTo>
                        <a:pt x="315502" y="1215956"/>
                        <a:pt x="315662" y="1211055"/>
                        <a:pt x="318796" y="1208083"/>
                      </a:cubicBezTo>
                      <a:lnTo>
                        <a:pt x="318796" y="1208083"/>
                      </a:lnTo>
                      <a:cubicBezTo>
                        <a:pt x="322009" y="1205110"/>
                        <a:pt x="326910" y="1205351"/>
                        <a:pt x="329883" y="1208484"/>
                      </a:cubicBezTo>
                      <a:lnTo>
                        <a:pt x="329883" y="1208484"/>
                      </a:lnTo>
                      <a:cubicBezTo>
                        <a:pt x="332775" y="1211698"/>
                        <a:pt x="332615" y="1216599"/>
                        <a:pt x="329481" y="1219572"/>
                      </a:cubicBezTo>
                      <a:lnTo>
                        <a:pt x="329481" y="1219572"/>
                      </a:lnTo>
                      <a:cubicBezTo>
                        <a:pt x="327874" y="1220937"/>
                        <a:pt x="326027" y="1221580"/>
                        <a:pt x="324098" y="1221580"/>
                      </a:cubicBezTo>
                      <a:lnTo>
                        <a:pt x="324098" y="1221580"/>
                      </a:lnTo>
                      <a:cubicBezTo>
                        <a:pt x="322090" y="1221580"/>
                        <a:pt x="319921" y="1220777"/>
                        <a:pt x="318394" y="1219090"/>
                      </a:cubicBezTo>
                      <a:close/>
                      <a:moveTo>
                        <a:pt x="955190" y="1203744"/>
                      </a:moveTo>
                      <a:cubicBezTo>
                        <a:pt x="951655" y="1201173"/>
                        <a:pt x="950932" y="1196192"/>
                        <a:pt x="953583" y="1192817"/>
                      </a:cubicBezTo>
                      <a:lnTo>
                        <a:pt x="953583" y="1192817"/>
                      </a:lnTo>
                      <a:cubicBezTo>
                        <a:pt x="956154" y="1189282"/>
                        <a:pt x="961135" y="1188560"/>
                        <a:pt x="964510" y="1191211"/>
                      </a:cubicBezTo>
                      <a:lnTo>
                        <a:pt x="964510" y="1191211"/>
                      </a:lnTo>
                      <a:cubicBezTo>
                        <a:pt x="968045" y="1193782"/>
                        <a:pt x="968768" y="1198763"/>
                        <a:pt x="966116" y="1202138"/>
                      </a:cubicBezTo>
                      <a:lnTo>
                        <a:pt x="966116" y="1202138"/>
                      </a:lnTo>
                      <a:cubicBezTo>
                        <a:pt x="964590" y="1204146"/>
                        <a:pt x="962180" y="1205271"/>
                        <a:pt x="959769" y="1205271"/>
                      </a:cubicBezTo>
                      <a:lnTo>
                        <a:pt x="959769" y="1205271"/>
                      </a:lnTo>
                      <a:cubicBezTo>
                        <a:pt x="958163" y="1205271"/>
                        <a:pt x="956556" y="1204789"/>
                        <a:pt x="955110" y="1203744"/>
                      </a:cubicBezTo>
                      <a:close/>
                      <a:moveTo>
                        <a:pt x="291881" y="1190086"/>
                      </a:moveTo>
                      <a:lnTo>
                        <a:pt x="291881" y="1190086"/>
                      </a:lnTo>
                      <a:cubicBezTo>
                        <a:pt x="288989" y="1186872"/>
                        <a:pt x="289230" y="1181971"/>
                        <a:pt x="292443" y="1179079"/>
                      </a:cubicBezTo>
                      <a:lnTo>
                        <a:pt x="292443" y="1179079"/>
                      </a:lnTo>
                      <a:cubicBezTo>
                        <a:pt x="295657" y="1176187"/>
                        <a:pt x="300638" y="1176428"/>
                        <a:pt x="303531" y="1179642"/>
                      </a:cubicBezTo>
                      <a:lnTo>
                        <a:pt x="303531" y="1179642"/>
                      </a:lnTo>
                      <a:cubicBezTo>
                        <a:pt x="306423" y="1182855"/>
                        <a:pt x="306182" y="1187836"/>
                        <a:pt x="302968" y="1190649"/>
                      </a:cubicBezTo>
                      <a:lnTo>
                        <a:pt x="302968" y="1190649"/>
                      </a:lnTo>
                      <a:cubicBezTo>
                        <a:pt x="301361" y="1192095"/>
                        <a:pt x="299513" y="1192657"/>
                        <a:pt x="297746" y="1192657"/>
                      </a:cubicBezTo>
                      <a:lnTo>
                        <a:pt x="297746" y="1192657"/>
                      </a:lnTo>
                      <a:cubicBezTo>
                        <a:pt x="295577" y="1192657"/>
                        <a:pt x="293407" y="1191773"/>
                        <a:pt x="291881" y="1190086"/>
                      </a:cubicBezTo>
                      <a:close/>
                      <a:moveTo>
                        <a:pt x="978570" y="1172330"/>
                      </a:moveTo>
                      <a:cubicBezTo>
                        <a:pt x="975035" y="1169759"/>
                        <a:pt x="974311" y="1164778"/>
                        <a:pt x="976963" y="1161404"/>
                      </a:cubicBezTo>
                      <a:lnTo>
                        <a:pt x="976963" y="1161404"/>
                      </a:lnTo>
                      <a:cubicBezTo>
                        <a:pt x="979534" y="1157949"/>
                        <a:pt x="984515" y="1157145"/>
                        <a:pt x="987889" y="1159797"/>
                      </a:cubicBezTo>
                      <a:lnTo>
                        <a:pt x="987889" y="1159797"/>
                      </a:lnTo>
                      <a:cubicBezTo>
                        <a:pt x="991424" y="1162448"/>
                        <a:pt x="992148" y="1167349"/>
                        <a:pt x="989496" y="1170723"/>
                      </a:cubicBezTo>
                      <a:lnTo>
                        <a:pt x="989496" y="1170723"/>
                      </a:lnTo>
                      <a:cubicBezTo>
                        <a:pt x="987889" y="1172812"/>
                        <a:pt x="985559" y="1173937"/>
                        <a:pt x="983149" y="1173937"/>
                      </a:cubicBezTo>
                      <a:lnTo>
                        <a:pt x="983149" y="1173937"/>
                      </a:lnTo>
                      <a:cubicBezTo>
                        <a:pt x="981623" y="1173937"/>
                        <a:pt x="979935" y="1173375"/>
                        <a:pt x="978570" y="1172330"/>
                      </a:cubicBezTo>
                      <a:close/>
                      <a:moveTo>
                        <a:pt x="265770" y="1160841"/>
                      </a:moveTo>
                      <a:cubicBezTo>
                        <a:pt x="262877" y="1157547"/>
                        <a:pt x="263199" y="1152646"/>
                        <a:pt x="266493" y="1149754"/>
                      </a:cubicBezTo>
                      <a:lnTo>
                        <a:pt x="266493" y="1149754"/>
                      </a:lnTo>
                      <a:cubicBezTo>
                        <a:pt x="269706" y="1146942"/>
                        <a:pt x="274688" y="1147263"/>
                        <a:pt x="277500" y="1150558"/>
                      </a:cubicBezTo>
                      <a:lnTo>
                        <a:pt x="277500" y="1150558"/>
                      </a:lnTo>
                      <a:cubicBezTo>
                        <a:pt x="280312" y="1153771"/>
                        <a:pt x="279990" y="1158672"/>
                        <a:pt x="276777" y="1161565"/>
                      </a:cubicBezTo>
                      <a:lnTo>
                        <a:pt x="276777" y="1161565"/>
                      </a:lnTo>
                      <a:cubicBezTo>
                        <a:pt x="275250" y="1162850"/>
                        <a:pt x="273402" y="1163493"/>
                        <a:pt x="271635" y="1163493"/>
                      </a:cubicBezTo>
                      <a:lnTo>
                        <a:pt x="271635" y="1163493"/>
                      </a:lnTo>
                      <a:cubicBezTo>
                        <a:pt x="269465" y="1163493"/>
                        <a:pt x="267216" y="1162529"/>
                        <a:pt x="265770" y="1160841"/>
                      </a:cubicBezTo>
                      <a:close/>
                      <a:moveTo>
                        <a:pt x="1001949" y="1140916"/>
                      </a:moveTo>
                      <a:cubicBezTo>
                        <a:pt x="998414" y="1138345"/>
                        <a:pt x="997691" y="1133445"/>
                        <a:pt x="1000343" y="1129989"/>
                      </a:cubicBezTo>
                      <a:lnTo>
                        <a:pt x="1000343" y="1129989"/>
                      </a:lnTo>
                      <a:cubicBezTo>
                        <a:pt x="1002913" y="1126535"/>
                        <a:pt x="1007895" y="1125812"/>
                        <a:pt x="1011269" y="1128463"/>
                      </a:cubicBezTo>
                      <a:lnTo>
                        <a:pt x="1011269" y="1128463"/>
                      </a:lnTo>
                      <a:cubicBezTo>
                        <a:pt x="1014724" y="1131034"/>
                        <a:pt x="1015527" y="1135935"/>
                        <a:pt x="1012956" y="1139390"/>
                      </a:cubicBezTo>
                      <a:lnTo>
                        <a:pt x="1012956" y="1139390"/>
                      </a:lnTo>
                      <a:cubicBezTo>
                        <a:pt x="1011349" y="1141399"/>
                        <a:pt x="1009019" y="1142523"/>
                        <a:pt x="1006609" y="1142523"/>
                      </a:cubicBezTo>
                      <a:lnTo>
                        <a:pt x="1006609" y="1142523"/>
                      </a:lnTo>
                      <a:cubicBezTo>
                        <a:pt x="1005002" y="1142523"/>
                        <a:pt x="1003395" y="1141961"/>
                        <a:pt x="1001949" y="1140916"/>
                      </a:cubicBezTo>
                      <a:close/>
                      <a:moveTo>
                        <a:pt x="240060" y="1131034"/>
                      </a:moveTo>
                      <a:cubicBezTo>
                        <a:pt x="237248" y="1127740"/>
                        <a:pt x="237650" y="1122839"/>
                        <a:pt x="240944" y="1120027"/>
                      </a:cubicBezTo>
                      <a:lnTo>
                        <a:pt x="240944" y="1120027"/>
                      </a:lnTo>
                      <a:cubicBezTo>
                        <a:pt x="244238" y="1117215"/>
                        <a:pt x="249139" y="1117617"/>
                        <a:pt x="251951" y="1120911"/>
                      </a:cubicBezTo>
                      <a:lnTo>
                        <a:pt x="251951" y="1120911"/>
                      </a:lnTo>
                      <a:cubicBezTo>
                        <a:pt x="254763" y="1124205"/>
                        <a:pt x="254361" y="1129106"/>
                        <a:pt x="251067" y="1131918"/>
                      </a:cubicBezTo>
                      <a:lnTo>
                        <a:pt x="251067" y="1131918"/>
                      </a:lnTo>
                      <a:cubicBezTo>
                        <a:pt x="249540" y="1133203"/>
                        <a:pt x="247773" y="1133766"/>
                        <a:pt x="246005" y="1133766"/>
                      </a:cubicBezTo>
                      <a:lnTo>
                        <a:pt x="246005" y="1133766"/>
                      </a:lnTo>
                      <a:cubicBezTo>
                        <a:pt x="243756" y="1133766"/>
                        <a:pt x="241506" y="1132802"/>
                        <a:pt x="240060" y="1131034"/>
                      </a:cubicBezTo>
                      <a:close/>
                      <a:moveTo>
                        <a:pt x="1025329" y="1109502"/>
                      </a:moveTo>
                      <a:cubicBezTo>
                        <a:pt x="1021874" y="1106931"/>
                        <a:pt x="1021151" y="1101950"/>
                        <a:pt x="1023803" y="1098495"/>
                      </a:cubicBezTo>
                      <a:lnTo>
                        <a:pt x="1023803" y="1098495"/>
                      </a:lnTo>
                      <a:cubicBezTo>
                        <a:pt x="1026373" y="1095041"/>
                        <a:pt x="1031355" y="1094318"/>
                        <a:pt x="1034729" y="1096888"/>
                      </a:cubicBezTo>
                      <a:lnTo>
                        <a:pt x="1034729" y="1096888"/>
                      </a:lnTo>
                      <a:cubicBezTo>
                        <a:pt x="1038184" y="1099459"/>
                        <a:pt x="1038987" y="1104441"/>
                        <a:pt x="1036336" y="1107815"/>
                      </a:cubicBezTo>
                      <a:lnTo>
                        <a:pt x="1036336" y="1107815"/>
                      </a:lnTo>
                      <a:cubicBezTo>
                        <a:pt x="1034809" y="1109824"/>
                        <a:pt x="1032480" y="1110948"/>
                        <a:pt x="1030069" y="1110948"/>
                      </a:cubicBezTo>
                      <a:lnTo>
                        <a:pt x="1030069" y="1110948"/>
                      </a:lnTo>
                      <a:cubicBezTo>
                        <a:pt x="1028462" y="1110948"/>
                        <a:pt x="1026775" y="1110386"/>
                        <a:pt x="1025329" y="1109342"/>
                      </a:cubicBezTo>
                      <a:close/>
                      <a:moveTo>
                        <a:pt x="214832" y="1100986"/>
                      </a:moveTo>
                      <a:cubicBezTo>
                        <a:pt x="212101" y="1097612"/>
                        <a:pt x="212583" y="1092711"/>
                        <a:pt x="215877" y="1089979"/>
                      </a:cubicBezTo>
                      <a:lnTo>
                        <a:pt x="215877" y="1089979"/>
                      </a:lnTo>
                      <a:cubicBezTo>
                        <a:pt x="219251" y="1087248"/>
                        <a:pt x="224152" y="1087649"/>
                        <a:pt x="226884" y="1091024"/>
                      </a:cubicBezTo>
                      <a:lnTo>
                        <a:pt x="226884" y="1091024"/>
                      </a:lnTo>
                      <a:cubicBezTo>
                        <a:pt x="229615" y="1094398"/>
                        <a:pt x="229133" y="1099299"/>
                        <a:pt x="225839" y="1102030"/>
                      </a:cubicBezTo>
                      <a:lnTo>
                        <a:pt x="225839" y="1102030"/>
                      </a:lnTo>
                      <a:cubicBezTo>
                        <a:pt x="224313" y="1103236"/>
                        <a:pt x="222626" y="1103798"/>
                        <a:pt x="220858" y="1103798"/>
                      </a:cubicBezTo>
                      <a:lnTo>
                        <a:pt x="220858" y="1103798"/>
                      </a:lnTo>
                      <a:cubicBezTo>
                        <a:pt x="218608" y="1103798"/>
                        <a:pt x="216359" y="1102834"/>
                        <a:pt x="214832" y="1100986"/>
                      </a:cubicBezTo>
                      <a:close/>
                      <a:moveTo>
                        <a:pt x="1048789" y="1078088"/>
                      </a:moveTo>
                      <a:cubicBezTo>
                        <a:pt x="1045334" y="1075517"/>
                        <a:pt x="1044611" y="1070617"/>
                        <a:pt x="1047182" y="1067162"/>
                      </a:cubicBezTo>
                      <a:lnTo>
                        <a:pt x="1047182" y="1067162"/>
                      </a:lnTo>
                      <a:cubicBezTo>
                        <a:pt x="1049753" y="1063707"/>
                        <a:pt x="1054734" y="1062984"/>
                        <a:pt x="1058109" y="1065555"/>
                      </a:cubicBezTo>
                      <a:lnTo>
                        <a:pt x="1058109" y="1065555"/>
                      </a:lnTo>
                      <a:cubicBezTo>
                        <a:pt x="1061564" y="1068126"/>
                        <a:pt x="1062287" y="1073107"/>
                        <a:pt x="1059716" y="1076482"/>
                      </a:cubicBezTo>
                      <a:lnTo>
                        <a:pt x="1059716" y="1076482"/>
                      </a:lnTo>
                      <a:cubicBezTo>
                        <a:pt x="1058189" y="1078490"/>
                        <a:pt x="1055859" y="1079615"/>
                        <a:pt x="1053449" y="1079615"/>
                      </a:cubicBezTo>
                      <a:lnTo>
                        <a:pt x="1053449" y="1079615"/>
                      </a:lnTo>
                      <a:cubicBezTo>
                        <a:pt x="1051842" y="1079615"/>
                        <a:pt x="1050155" y="1079133"/>
                        <a:pt x="1048789" y="1078088"/>
                      </a:cubicBezTo>
                      <a:close/>
                      <a:moveTo>
                        <a:pt x="190006" y="1070456"/>
                      </a:moveTo>
                      <a:cubicBezTo>
                        <a:pt x="187275" y="1067082"/>
                        <a:pt x="187837" y="1062181"/>
                        <a:pt x="191212" y="1059449"/>
                      </a:cubicBezTo>
                      <a:lnTo>
                        <a:pt x="191212" y="1059449"/>
                      </a:lnTo>
                      <a:cubicBezTo>
                        <a:pt x="194586" y="1056797"/>
                        <a:pt x="199487" y="1057360"/>
                        <a:pt x="202219" y="1060654"/>
                      </a:cubicBezTo>
                      <a:lnTo>
                        <a:pt x="202219" y="1060654"/>
                      </a:lnTo>
                      <a:cubicBezTo>
                        <a:pt x="204950" y="1064109"/>
                        <a:pt x="204388" y="1069010"/>
                        <a:pt x="201013" y="1071661"/>
                      </a:cubicBezTo>
                      <a:lnTo>
                        <a:pt x="201013" y="1071661"/>
                      </a:lnTo>
                      <a:cubicBezTo>
                        <a:pt x="199487" y="1072866"/>
                        <a:pt x="197800" y="1073348"/>
                        <a:pt x="196112" y="1073348"/>
                      </a:cubicBezTo>
                      <a:lnTo>
                        <a:pt x="196112" y="1073348"/>
                      </a:lnTo>
                      <a:cubicBezTo>
                        <a:pt x="193863" y="1073348"/>
                        <a:pt x="191533" y="1072304"/>
                        <a:pt x="190006" y="1070456"/>
                      </a:cubicBezTo>
                      <a:close/>
                      <a:moveTo>
                        <a:pt x="1072169" y="1046674"/>
                      </a:moveTo>
                      <a:cubicBezTo>
                        <a:pt x="1068714" y="1044103"/>
                        <a:pt x="1067991" y="1039203"/>
                        <a:pt x="1070642" y="1035828"/>
                      </a:cubicBezTo>
                      <a:lnTo>
                        <a:pt x="1070642" y="1035828"/>
                      </a:lnTo>
                      <a:cubicBezTo>
                        <a:pt x="1073213" y="1032293"/>
                        <a:pt x="1078194" y="1031570"/>
                        <a:pt x="1081569" y="1034221"/>
                      </a:cubicBezTo>
                      <a:lnTo>
                        <a:pt x="1081569" y="1034221"/>
                      </a:lnTo>
                      <a:cubicBezTo>
                        <a:pt x="1085024" y="1036792"/>
                        <a:pt x="1085747" y="1041773"/>
                        <a:pt x="1083176" y="1045148"/>
                      </a:cubicBezTo>
                      <a:lnTo>
                        <a:pt x="1083176" y="1045148"/>
                      </a:lnTo>
                      <a:cubicBezTo>
                        <a:pt x="1081649" y="1047237"/>
                        <a:pt x="1079319" y="1048281"/>
                        <a:pt x="1076909" y="1048281"/>
                      </a:cubicBezTo>
                      <a:lnTo>
                        <a:pt x="1076909" y="1048281"/>
                      </a:lnTo>
                      <a:cubicBezTo>
                        <a:pt x="1075302" y="1048281"/>
                        <a:pt x="1073615" y="1047799"/>
                        <a:pt x="1072249" y="1046674"/>
                      </a:cubicBezTo>
                      <a:close/>
                      <a:moveTo>
                        <a:pt x="165663" y="1039604"/>
                      </a:moveTo>
                      <a:cubicBezTo>
                        <a:pt x="163011" y="1036230"/>
                        <a:pt x="163574" y="1031329"/>
                        <a:pt x="167028" y="1028678"/>
                      </a:cubicBezTo>
                      <a:lnTo>
                        <a:pt x="167028" y="1028678"/>
                      </a:lnTo>
                      <a:cubicBezTo>
                        <a:pt x="170483" y="1026026"/>
                        <a:pt x="175304" y="1026669"/>
                        <a:pt x="177955" y="1030043"/>
                      </a:cubicBezTo>
                      <a:lnTo>
                        <a:pt x="177955" y="1030043"/>
                      </a:lnTo>
                      <a:cubicBezTo>
                        <a:pt x="180606" y="1033498"/>
                        <a:pt x="179964" y="1038399"/>
                        <a:pt x="176589" y="1041050"/>
                      </a:cubicBezTo>
                      <a:lnTo>
                        <a:pt x="176589" y="1041050"/>
                      </a:lnTo>
                      <a:cubicBezTo>
                        <a:pt x="175143" y="1042175"/>
                        <a:pt x="173456" y="1042657"/>
                        <a:pt x="171849" y="1042657"/>
                      </a:cubicBezTo>
                      <a:lnTo>
                        <a:pt x="171849" y="1042657"/>
                      </a:lnTo>
                      <a:cubicBezTo>
                        <a:pt x="169519" y="1042657"/>
                        <a:pt x="167189" y="1041613"/>
                        <a:pt x="165663" y="1039604"/>
                      </a:cubicBezTo>
                      <a:close/>
                      <a:moveTo>
                        <a:pt x="1095629" y="1015341"/>
                      </a:moveTo>
                      <a:cubicBezTo>
                        <a:pt x="1092174" y="1012770"/>
                        <a:pt x="1091451" y="1007789"/>
                        <a:pt x="1094022" y="1004414"/>
                      </a:cubicBezTo>
                      <a:lnTo>
                        <a:pt x="1094022" y="1004414"/>
                      </a:lnTo>
                      <a:cubicBezTo>
                        <a:pt x="1096593" y="1000959"/>
                        <a:pt x="1101574" y="1000156"/>
                        <a:pt x="1104949" y="1002807"/>
                      </a:cubicBezTo>
                      <a:lnTo>
                        <a:pt x="1104949" y="1002807"/>
                      </a:lnTo>
                      <a:cubicBezTo>
                        <a:pt x="1108403" y="1005378"/>
                        <a:pt x="1109126" y="1010359"/>
                        <a:pt x="1106475" y="1013734"/>
                      </a:cubicBezTo>
                      <a:lnTo>
                        <a:pt x="1106475" y="1013734"/>
                      </a:lnTo>
                      <a:cubicBezTo>
                        <a:pt x="1104949" y="1015823"/>
                        <a:pt x="1102538" y="1016948"/>
                        <a:pt x="1100208" y="1016948"/>
                      </a:cubicBezTo>
                      <a:lnTo>
                        <a:pt x="1100208" y="1016948"/>
                      </a:lnTo>
                      <a:cubicBezTo>
                        <a:pt x="1098602" y="1016948"/>
                        <a:pt x="1096914" y="1016385"/>
                        <a:pt x="1095549" y="1015341"/>
                      </a:cubicBezTo>
                      <a:close/>
                      <a:moveTo>
                        <a:pt x="141720" y="1008512"/>
                      </a:moveTo>
                      <a:cubicBezTo>
                        <a:pt x="139150" y="1004977"/>
                        <a:pt x="139792" y="1000156"/>
                        <a:pt x="143327" y="997505"/>
                      </a:cubicBezTo>
                      <a:lnTo>
                        <a:pt x="143327" y="997505"/>
                      </a:lnTo>
                      <a:cubicBezTo>
                        <a:pt x="146782" y="994934"/>
                        <a:pt x="151603" y="995657"/>
                        <a:pt x="154254" y="999031"/>
                      </a:cubicBezTo>
                      <a:lnTo>
                        <a:pt x="154254" y="999031"/>
                      </a:lnTo>
                      <a:cubicBezTo>
                        <a:pt x="156825" y="1002486"/>
                        <a:pt x="156102" y="1007307"/>
                        <a:pt x="152647" y="1009958"/>
                      </a:cubicBezTo>
                      <a:lnTo>
                        <a:pt x="152647" y="1009958"/>
                      </a:lnTo>
                      <a:cubicBezTo>
                        <a:pt x="151201" y="1011002"/>
                        <a:pt x="149594" y="1011565"/>
                        <a:pt x="147987" y="1011565"/>
                      </a:cubicBezTo>
                      <a:lnTo>
                        <a:pt x="147987" y="1011565"/>
                      </a:lnTo>
                      <a:cubicBezTo>
                        <a:pt x="145657" y="1011565"/>
                        <a:pt x="143327" y="1010440"/>
                        <a:pt x="141720" y="1008512"/>
                      </a:cubicBezTo>
                      <a:close/>
                      <a:moveTo>
                        <a:pt x="1119089" y="983927"/>
                      </a:moveTo>
                      <a:cubicBezTo>
                        <a:pt x="1115634" y="981356"/>
                        <a:pt x="1114911" y="976375"/>
                        <a:pt x="1117562" y="973000"/>
                      </a:cubicBezTo>
                      <a:lnTo>
                        <a:pt x="1117562" y="973000"/>
                      </a:lnTo>
                      <a:cubicBezTo>
                        <a:pt x="1120133" y="969545"/>
                        <a:pt x="1125034" y="968822"/>
                        <a:pt x="1128489" y="971474"/>
                      </a:cubicBezTo>
                      <a:lnTo>
                        <a:pt x="1128489" y="971474"/>
                      </a:lnTo>
                      <a:cubicBezTo>
                        <a:pt x="1131944" y="974045"/>
                        <a:pt x="1132667" y="978946"/>
                        <a:pt x="1130096" y="982400"/>
                      </a:cubicBezTo>
                      <a:lnTo>
                        <a:pt x="1130096" y="982400"/>
                      </a:lnTo>
                      <a:cubicBezTo>
                        <a:pt x="1128489" y="984409"/>
                        <a:pt x="1126159" y="985534"/>
                        <a:pt x="1123829" y="985534"/>
                      </a:cubicBezTo>
                      <a:lnTo>
                        <a:pt x="1123829" y="985534"/>
                      </a:lnTo>
                      <a:cubicBezTo>
                        <a:pt x="1122222" y="985534"/>
                        <a:pt x="1120535" y="984971"/>
                        <a:pt x="1119169" y="983927"/>
                      </a:cubicBezTo>
                      <a:close/>
                      <a:moveTo>
                        <a:pt x="118260" y="976937"/>
                      </a:moveTo>
                      <a:cubicBezTo>
                        <a:pt x="115770" y="973482"/>
                        <a:pt x="116493" y="968581"/>
                        <a:pt x="119948" y="966010"/>
                      </a:cubicBezTo>
                      <a:lnTo>
                        <a:pt x="119948" y="966010"/>
                      </a:lnTo>
                      <a:cubicBezTo>
                        <a:pt x="123402" y="963520"/>
                        <a:pt x="128303" y="964243"/>
                        <a:pt x="130874" y="967697"/>
                      </a:cubicBezTo>
                      <a:lnTo>
                        <a:pt x="130874" y="967697"/>
                      </a:lnTo>
                      <a:cubicBezTo>
                        <a:pt x="133365" y="971152"/>
                        <a:pt x="132642" y="976053"/>
                        <a:pt x="129187" y="978624"/>
                      </a:cubicBezTo>
                      <a:lnTo>
                        <a:pt x="129187" y="978624"/>
                      </a:lnTo>
                      <a:cubicBezTo>
                        <a:pt x="127741" y="979749"/>
                        <a:pt x="126134" y="980231"/>
                        <a:pt x="124607" y="980231"/>
                      </a:cubicBezTo>
                      <a:lnTo>
                        <a:pt x="124607" y="980231"/>
                      </a:lnTo>
                      <a:cubicBezTo>
                        <a:pt x="122197" y="980231"/>
                        <a:pt x="119867" y="979106"/>
                        <a:pt x="118260" y="977017"/>
                      </a:cubicBezTo>
                      <a:close/>
                      <a:moveTo>
                        <a:pt x="1142549" y="952513"/>
                      </a:moveTo>
                      <a:cubicBezTo>
                        <a:pt x="1139094" y="949942"/>
                        <a:pt x="1138371" y="945041"/>
                        <a:pt x="1140942" y="941586"/>
                      </a:cubicBezTo>
                      <a:lnTo>
                        <a:pt x="1140942" y="941586"/>
                      </a:lnTo>
                      <a:cubicBezTo>
                        <a:pt x="1143513" y="938131"/>
                        <a:pt x="1148414" y="937408"/>
                        <a:pt x="1151869" y="939979"/>
                      </a:cubicBezTo>
                      <a:lnTo>
                        <a:pt x="1151869" y="939979"/>
                      </a:lnTo>
                      <a:cubicBezTo>
                        <a:pt x="1155323" y="942550"/>
                        <a:pt x="1156047" y="947451"/>
                        <a:pt x="1153395" y="950906"/>
                      </a:cubicBezTo>
                      <a:lnTo>
                        <a:pt x="1153395" y="950906"/>
                      </a:lnTo>
                      <a:cubicBezTo>
                        <a:pt x="1151869" y="952914"/>
                        <a:pt x="1149459" y="954039"/>
                        <a:pt x="1147129" y="954039"/>
                      </a:cubicBezTo>
                      <a:lnTo>
                        <a:pt x="1147129" y="954039"/>
                      </a:lnTo>
                      <a:cubicBezTo>
                        <a:pt x="1145522" y="954039"/>
                        <a:pt x="1143835" y="953557"/>
                        <a:pt x="1142469" y="952432"/>
                      </a:cubicBezTo>
                      <a:close/>
                      <a:moveTo>
                        <a:pt x="95282" y="945121"/>
                      </a:moveTo>
                      <a:cubicBezTo>
                        <a:pt x="92792" y="941506"/>
                        <a:pt x="93676" y="936685"/>
                        <a:pt x="97130" y="934195"/>
                      </a:cubicBezTo>
                      <a:lnTo>
                        <a:pt x="97130" y="934195"/>
                      </a:lnTo>
                      <a:cubicBezTo>
                        <a:pt x="100665" y="931704"/>
                        <a:pt x="105486" y="932427"/>
                        <a:pt x="107977" y="936042"/>
                      </a:cubicBezTo>
                      <a:lnTo>
                        <a:pt x="107977" y="936042"/>
                      </a:lnTo>
                      <a:cubicBezTo>
                        <a:pt x="110467" y="939497"/>
                        <a:pt x="109664" y="944398"/>
                        <a:pt x="106209" y="946969"/>
                      </a:cubicBezTo>
                      <a:lnTo>
                        <a:pt x="106209" y="946969"/>
                      </a:lnTo>
                      <a:cubicBezTo>
                        <a:pt x="104763" y="948014"/>
                        <a:pt x="103236" y="948415"/>
                        <a:pt x="101630" y="948415"/>
                      </a:cubicBezTo>
                      <a:lnTo>
                        <a:pt x="101630" y="948415"/>
                      </a:lnTo>
                      <a:cubicBezTo>
                        <a:pt x="99219" y="948415"/>
                        <a:pt x="96809" y="947210"/>
                        <a:pt x="95202" y="945121"/>
                      </a:cubicBezTo>
                      <a:close/>
                      <a:moveTo>
                        <a:pt x="1165929" y="921099"/>
                      </a:moveTo>
                      <a:cubicBezTo>
                        <a:pt x="1162474" y="918528"/>
                        <a:pt x="1161671" y="913547"/>
                        <a:pt x="1164402" y="910092"/>
                      </a:cubicBezTo>
                      <a:lnTo>
                        <a:pt x="1164402" y="910092"/>
                      </a:lnTo>
                      <a:cubicBezTo>
                        <a:pt x="1166973" y="906637"/>
                        <a:pt x="1171874" y="905914"/>
                        <a:pt x="1175248" y="908485"/>
                      </a:cubicBezTo>
                      <a:lnTo>
                        <a:pt x="1175248" y="908485"/>
                      </a:lnTo>
                      <a:cubicBezTo>
                        <a:pt x="1178784" y="911056"/>
                        <a:pt x="1179507" y="916037"/>
                        <a:pt x="1176855" y="919412"/>
                      </a:cubicBezTo>
                      <a:lnTo>
                        <a:pt x="1176855" y="919412"/>
                      </a:lnTo>
                      <a:cubicBezTo>
                        <a:pt x="1175248" y="921420"/>
                        <a:pt x="1172919" y="922545"/>
                        <a:pt x="1170589" y="922545"/>
                      </a:cubicBezTo>
                      <a:lnTo>
                        <a:pt x="1170589" y="922545"/>
                      </a:lnTo>
                      <a:cubicBezTo>
                        <a:pt x="1168982" y="922545"/>
                        <a:pt x="1167295" y="922063"/>
                        <a:pt x="1165929" y="921018"/>
                      </a:cubicBezTo>
                      <a:close/>
                      <a:moveTo>
                        <a:pt x="72706" y="912984"/>
                      </a:moveTo>
                      <a:cubicBezTo>
                        <a:pt x="70296" y="909369"/>
                        <a:pt x="71099" y="904548"/>
                        <a:pt x="74715" y="902058"/>
                      </a:cubicBezTo>
                      <a:lnTo>
                        <a:pt x="74715" y="902058"/>
                      </a:lnTo>
                      <a:cubicBezTo>
                        <a:pt x="78250" y="899567"/>
                        <a:pt x="83151" y="900451"/>
                        <a:pt x="85561" y="903986"/>
                      </a:cubicBezTo>
                      <a:lnTo>
                        <a:pt x="85561" y="903986"/>
                      </a:lnTo>
                      <a:cubicBezTo>
                        <a:pt x="87971" y="907601"/>
                        <a:pt x="87087" y="912422"/>
                        <a:pt x="83633" y="914913"/>
                      </a:cubicBezTo>
                      <a:lnTo>
                        <a:pt x="83633" y="914913"/>
                      </a:lnTo>
                      <a:cubicBezTo>
                        <a:pt x="82187" y="915877"/>
                        <a:pt x="80660" y="916359"/>
                        <a:pt x="79134" y="916359"/>
                      </a:cubicBezTo>
                      <a:lnTo>
                        <a:pt x="79134" y="916359"/>
                      </a:lnTo>
                      <a:cubicBezTo>
                        <a:pt x="76643" y="916359"/>
                        <a:pt x="74233" y="915154"/>
                        <a:pt x="72626" y="912984"/>
                      </a:cubicBezTo>
                      <a:close/>
                      <a:moveTo>
                        <a:pt x="1189389" y="889685"/>
                      </a:moveTo>
                      <a:cubicBezTo>
                        <a:pt x="1185934" y="887114"/>
                        <a:pt x="1185131" y="882213"/>
                        <a:pt x="1187782" y="878758"/>
                      </a:cubicBezTo>
                      <a:lnTo>
                        <a:pt x="1187782" y="878758"/>
                      </a:lnTo>
                      <a:cubicBezTo>
                        <a:pt x="1190353" y="875303"/>
                        <a:pt x="1195254" y="874580"/>
                        <a:pt x="1198628" y="877151"/>
                      </a:cubicBezTo>
                      <a:lnTo>
                        <a:pt x="1198628" y="877151"/>
                      </a:lnTo>
                      <a:cubicBezTo>
                        <a:pt x="1202163" y="879722"/>
                        <a:pt x="1202886" y="884704"/>
                        <a:pt x="1200235" y="888078"/>
                      </a:cubicBezTo>
                      <a:lnTo>
                        <a:pt x="1200235" y="888078"/>
                      </a:lnTo>
                      <a:cubicBezTo>
                        <a:pt x="1198708" y="890086"/>
                        <a:pt x="1196298" y="891211"/>
                        <a:pt x="1193968" y="891211"/>
                      </a:cubicBezTo>
                      <a:lnTo>
                        <a:pt x="1193968" y="891211"/>
                      </a:lnTo>
                      <a:cubicBezTo>
                        <a:pt x="1192361" y="891211"/>
                        <a:pt x="1190674" y="890729"/>
                        <a:pt x="1189308" y="889604"/>
                      </a:cubicBezTo>
                      <a:close/>
                      <a:moveTo>
                        <a:pt x="50612" y="880446"/>
                      </a:moveTo>
                      <a:cubicBezTo>
                        <a:pt x="48282" y="876830"/>
                        <a:pt x="49166" y="872009"/>
                        <a:pt x="52781" y="869599"/>
                      </a:cubicBezTo>
                      <a:lnTo>
                        <a:pt x="52781" y="869599"/>
                      </a:lnTo>
                      <a:cubicBezTo>
                        <a:pt x="56397" y="867189"/>
                        <a:pt x="61217" y="868153"/>
                        <a:pt x="63627" y="871768"/>
                      </a:cubicBezTo>
                      <a:lnTo>
                        <a:pt x="63627" y="871768"/>
                      </a:lnTo>
                      <a:cubicBezTo>
                        <a:pt x="65957" y="875384"/>
                        <a:pt x="65074" y="880204"/>
                        <a:pt x="61458" y="882615"/>
                      </a:cubicBezTo>
                      <a:lnTo>
                        <a:pt x="61458" y="882615"/>
                      </a:lnTo>
                      <a:cubicBezTo>
                        <a:pt x="60092" y="883579"/>
                        <a:pt x="58646" y="883981"/>
                        <a:pt x="57120" y="883981"/>
                      </a:cubicBezTo>
                      <a:lnTo>
                        <a:pt x="57120" y="883981"/>
                      </a:lnTo>
                      <a:cubicBezTo>
                        <a:pt x="54549" y="883981"/>
                        <a:pt x="52138" y="882776"/>
                        <a:pt x="50532" y="880526"/>
                      </a:cubicBezTo>
                      <a:close/>
                      <a:moveTo>
                        <a:pt x="1212768" y="858351"/>
                      </a:moveTo>
                      <a:cubicBezTo>
                        <a:pt x="1209233" y="855780"/>
                        <a:pt x="1208510" y="850799"/>
                        <a:pt x="1211081" y="847425"/>
                      </a:cubicBezTo>
                      <a:lnTo>
                        <a:pt x="1211081" y="847425"/>
                      </a:lnTo>
                      <a:cubicBezTo>
                        <a:pt x="1213652" y="843889"/>
                        <a:pt x="1218634" y="843166"/>
                        <a:pt x="1222008" y="845818"/>
                      </a:cubicBezTo>
                      <a:lnTo>
                        <a:pt x="1222008" y="845818"/>
                      </a:lnTo>
                      <a:cubicBezTo>
                        <a:pt x="1225543" y="848389"/>
                        <a:pt x="1226266" y="853370"/>
                        <a:pt x="1223615" y="856744"/>
                      </a:cubicBezTo>
                      <a:lnTo>
                        <a:pt x="1223615" y="856744"/>
                      </a:lnTo>
                      <a:cubicBezTo>
                        <a:pt x="1222008" y="858833"/>
                        <a:pt x="1219678" y="859878"/>
                        <a:pt x="1217268" y="859878"/>
                      </a:cubicBezTo>
                      <a:lnTo>
                        <a:pt x="1217268" y="859878"/>
                      </a:lnTo>
                      <a:cubicBezTo>
                        <a:pt x="1215661" y="859878"/>
                        <a:pt x="1214054" y="859396"/>
                        <a:pt x="1212688" y="858351"/>
                      </a:cubicBezTo>
                      <a:close/>
                      <a:moveTo>
                        <a:pt x="29000" y="847585"/>
                      </a:moveTo>
                      <a:cubicBezTo>
                        <a:pt x="26670" y="843970"/>
                        <a:pt x="27714" y="839149"/>
                        <a:pt x="31330" y="836739"/>
                      </a:cubicBezTo>
                      <a:lnTo>
                        <a:pt x="31330" y="836739"/>
                      </a:lnTo>
                      <a:cubicBezTo>
                        <a:pt x="34945" y="834329"/>
                        <a:pt x="39766" y="835373"/>
                        <a:pt x="42176" y="838989"/>
                      </a:cubicBezTo>
                      <a:lnTo>
                        <a:pt x="42176" y="838989"/>
                      </a:lnTo>
                      <a:cubicBezTo>
                        <a:pt x="44506" y="842604"/>
                        <a:pt x="43542" y="847425"/>
                        <a:pt x="39926" y="849835"/>
                      </a:cubicBezTo>
                      <a:lnTo>
                        <a:pt x="39926" y="849835"/>
                      </a:lnTo>
                      <a:cubicBezTo>
                        <a:pt x="38561" y="850719"/>
                        <a:pt x="37114" y="851120"/>
                        <a:pt x="35588" y="851120"/>
                      </a:cubicBezTo>
                      <a:lnTo>
                        <a:pt x="35588" y="851120"/>
                      </a:lnTo>
                      <a:cubicBezTo>
                        <a:pt x="33097" y="851120"/>
                        <a:pt x="30607" y="849835"/>
                        <a:pt x="29000" y="847585"/>
                      </a:cubicBezTo>
                      <a:close/>
                      <a:moveTo>
                        <a:pt x="1236148" y="826937"/>
                      </a:moveTo>
                      <a:cubicBezTo>
                        <a:pt x="1232613" y="824366"/>
                        <a:pt x="1231890" y="819385"/>
                        <a:pt x="1234541" y="816011"/>
                      </a:cubicBezTo>
                      <a:lnTo>
                        <a:pt x="1234541" y="816011"/>
                      </a:lnTo>
                      <a:cubicBezTo>
                        <a:pt x="1237112" y="812556"/>
                        <a:pt x="1242094" y="811752"/>
                        <a:pt x="1245468" y="814484"/>
                      </a:cubicBezTo>
                      <a:lnTo>
                        <a:pt x="1245468" y="814484"/>
                      </a:lnTo>
                      <a:cubicBezTo>
                        <a:pt x="1248923" y="817055"/>
                        <a:pt x="1249726" y="821956"/>
                        <a:pt x="1247075" y="825411"/>
                      </a:cubicBezTo>
                      <a:lnTo>
                        <a:pt x="1247075" y="825411"/>
                      </a:lnTo>
                      <a:cubicBezTo>
                        <a:pt x="1245548" y="827419"/>
                        <a:pt x="1243138" y="828544"/>
                        <a:pt x="1240808" y="828544"/>
                      </a:cubicBezTo>
                      <a:lnTo>
                        <a:pt x="1240808" y="828544"/>
                      </a:lnTo>
                      <a:cubicBezTo>
                        <a:pt x="1239201" y="828544"/>
                        <a:pt x="1237514" y="827982"/>
                        <a:pt x="1236148" y="826937"/>
                      </a:cubicBezTo>
                      <a:close/>
                      <a:moveTo>
                        <a:pt x="7870" y="814484"/>
                      </a:moveTo>
                      <a:lnTo>
                        <a:pt x="7870" y="814484"/>
                      </a:lnTo>
                      <a:cubicBezTo>
                        <a:pt x="5540" y="810788"/>
                        <a:pt x="6584" y="805968"/>
                        <a:pt x="10280" y="803638"/>
                      </a:cubicBezTo>
                      <a:lnTo>
                        <a:pt x="10280" y="803638"/>
                      </a:lnTo>
                      <a:cubicBezTo>
                        <a:pt x="13976" y="801388"/>
                        <a:pt x="18796" y="802433"/>
                        <a:pt x="21046" y="806129"/>
                      </a:cubicBezTo>
                      <a:lnTo>
                        <a:pt x="21046" y="806129"/>
                      </a:lnTo>
                      <a:cubicBezTo>
                        <a:pt x="23295" y="809744"/>
                        <a:pt x="22251" y="814564"/>
                        <a:pt x="18636" y="816975"/>
                      </a:cubicBezTo>
                      <a:lnTo>
                        <a:pt x="18636" y="816975"/>
                      </a:lnTo>
                      <a:cubicBezTo>
                        <a:pt x="17270" y="817778"/>
                        <a:pt x="15904" y="818180"/>
                        <a:pt x="14458" y="818180"/>
                      </a:cubicBezTo>
                      <a:lnTo>
                        <a:pt x="14458" y="818180"/>
                      </a:lnTo>
                      <a:cubicBezTo>
                        <a:pt x="11806" y="818180"/>
                        <a:pt x="9316" y="816814"/>
                        <a:pt x="7789" y="814484"/>
                      </a:cubicBezTo>
                      <a:close/>
                      <a:moveTo>
                        <a:pt x="1259448" y="795523"/>
                      </a:moveTo>
                      <a:cubicBezTo>
                        <a:pt x="1255993" y="792952"/>
                        <a:pt x="1255270" y="787971"/>
                        <a:pt x="1257841" y="784597"/>
                      </a:cubicBezTo>
                      <a:lnTo>
                        <a:pt x="1257841" y="784597"/>
                      </a:lnTo>
                      <a:cubicBezTo>
                        <a:pt x="1260412" y="781142"/>
                        <a:pt x="1265393" y="780419"/>
                        <a:pt x="1268767" y="782990"/>
                      </a:cubicBezTo>
                      <a:lnTo>
                        <a:pt x="1268767" y="782990"/>
                      </a:lnTo>
                      <a:cubicBezTo>
                        <a:pt x="1272222" y="785561"/>
                        <a:pt x="1273025" y="790462"/>
                        <a:pt x="1270374" y="793917"/>
                      </a:cubicBezTo>
                      <a:lnTo>
                        <a:pt x="1270374" y="793917"/>
                      </a:lnTo>
                      <a:cubicBezTo>
                        <a:pt x="1268767" y="795925"/>
                        <a:pt x="1266437" y="797050"/>
                        <a:pt x="1264027" y="797050"/>
                      </a:cubicBezTo>
                      <a:lnTo>
                        <a:pt x="1264027" y="797050"/>
                      </a:lnTo>
                      <a:cubicBezTo>
                        <a:pt x="1262420" y="797050"/>
                        <a:pt x="1260733" y="796487"/>
                        <a:pt x="1259367" y="795443"/>
                      </a:cubicBezTo>
                      <a:close/>
                      <a:moveTo>
                        <a:pt x="1121" y="784516"/>
                      </a:moveTo>
                      <a:cubicBezTo>
                        <a:pt x="-1048" y="780821"/>
                        <a:pt x="-4" y="776000"/>
                        <a:pt x="3692" y="773670"/>
                      </a:cubicBezTo>
                      <a:lnTo>
                        <a:pt x="3692" y="773670"/>
                      </a:lnTo>
                      <a:cubicBezTo>
                        <a:pt x="7468" y="771420"/>
                        <a:pt x="12208" y="772545"/>
                        <a:pt x="14538" y="776241"/>
                      </a:cubicBezTo>
                      <a:lnTo>
                        <a:pt x="14538" y="776241"/>
                      </a:lnTo>
                      <a:cubicBezTo>
                        <a:pt x="16788" y="780017"/>
                        <a:pt x="15663" y="784757"/>
                        <a:pt x="11967" y="787087"/>
                      </a:cubicBezTo>
                      <a:lnTo>
                        <a:pt x="11967" y="787087"/>
                      </a:lnTo>
                      <a:cubicBezTo>
                        <a:pt x="10682" y="787891"/>
                        <a:pt x="9316" y="788292"/>
                        <a:pt x="7870" y="788292"/>
                      </a:cubicBezTo>
                      <a:lnTo>
                        <a:pt x="7870" y="788292"/>
                      </a:lnTo>
                      <a:cubicBezTo>
                        <a:pt x="5218" y="788292"/>
                        <a:pt x="2647" y="786927"/>
                        <a:pt x="1121" y="784516"/>
                      </a:cubicBezTo>
                      <a:close/>
                      <a:moveTo>
                        <a:pt x="34543" y="764109"/>
                      </a:moveTo>
                      <a:cubicBezTo>
                        <a:pt x="32294" y="760414"/>
                        <a:pt x="33419" y="755593"/>
                        <a:pt x="37114" y="753343"/>
                      </a:cubicBezTo>
                      <a:lnTo>
                        <a:pt x="37114" y="753343"/>
                      </a:lnTo>
                      <a:cubicBezTo>
                        <a:pt x="40810" y="751094"/>
                        <a:pt x="45631" y="752219"/>
                        <a:pt x="47880" y="755914"/>
                      </a:cubicBezTo>
                      <a:lnTo>
                        <a:pt x="47880" y="755914"/>
                      </a:lnTo>
                      <a:cubicBezTo>
                        <a:pt x="50050" y="759610"/>
                        <a:pt x="49005" y="764431"/>
                        <a:pt x="45229" y="766680"/>
                      </a:cubicBezTo>
                      <a:lnTo>
                        <a:pt x="45229" y="766680"/>
                      </a:lnTo>
                      <a:cubicBezTo>
                        <a:pt x="43943" y="767484"/>
                        <a:pt x="42578" y="767885"/>
                        <a:pt x="41131" y="767885"/>
                      </a:cubicBezTo>
                      <a:lnTo>
                        <a:pt x="41131" y="767885"/>
                      </a:lnTo>
                      <a:cubicBezTo>
                        <a:pt x="38561" y="767885"/>
                        <a:pt x="35990" y="766520"/>
                        <a:pt x="34463" y="764109"/>
                      </a:cubicBezTo>
                      <a:close/>
                      <a:moveTo>
                        <a:pt x="1282827" y="764190"/>
                      </a:moveTo>
                      <a:cubicBezTo>
                        <a:pt x="1279373" y="761619"/>
                        <a:pt x="1278650" y="756718"/>
                        <a:pt x="1281220" y="753263"/>
                      </a:cubicBezTo>
                      <a:lnTo>
                        <a:pt x="1281220" y="753263"/>
                      </a:lnTo>
                      <a:cubicBezTo>
                        <a:pt x="1283791" y="749808"/>
                        <a:pt x="1288773" y="749085"/>
                        <a:pt x="1292147" y="751656"/>
                      </a:cubicBezTo>
                      <a:lnTo>
                        <a:pt x="1292147" y="751656"/>
                      </a:lnTo>
                      <a:cubicBezTo>
                        <a:pt x="1295602" y="754227"/>
                        <a:pt x="1296325" y="759128"/>
                        <a:pt x="1293754" y="762583"/>
                      </a:cubicBezTo>
                      <a:lnTo>
                        <a:pt x="1293754" y="762583"/>
                      </a:lnTo>
                      <a:cubicBezTo>
                        <a:pt x="1292227" y="764591"/>
                        <a:pt x="1289897" y="765716"/>
                        <a:pt x="1287487" y="765716"/>
                      </a:cubicBezTo>
                      <a:lnTo>
                        <a:pt x="1287487" y="765716"/>
                      </a:lnTo>
                      <a:cubicBezTo>
                        <a:pt x="1285961" y="765716"/>
                        <a:pt x="1284193" y="765154"/>
                        <a:pt x="1282827" y="764190"/>
                      </a:cubicBezTo>
                      <a:close/>
                      <a:moveTo>
                        <a:pt x="67886" y="743702"/>
                      </a:moveTo>
                      <a:cubicBezTo>
                        <a:pt x="65716" y="740006"/>
                        <a:pt x="66761" y="735186"/>
                        <a:pt x="70537" y="732936"/>
                      </a:cubicBezTo>
                      <a:lnTo>
                        <a:pt x="70537" y="732936"/>
                      </a:lnTo>
                      <a:cubicBezTo>
                        <a:pt x="74233" y="730687"/>
                        <a:pt x="78973" y="731812"/>
                        <a:pt x="81303" y="735507"/>
                      </a:cubicBezTo>
                      <a:lnTo>
                        <a:pt x="81303" y="735507"/>
                      </a:lnTo>
                      <a:cubicBezTo>
                        <a:pt x="83552" y="739283"/>
                        <a:pt x="82428" y="744024"/>
                        <a:pt x="78732" y="746273"/>
                      </a:cubicBezTo>
                      <a:lnTo>
                        <a:pt x="78732" y="746273"/>
                      </a:lnTo>
                      <a:cubicBezTo>
                        <a:pt x="77446" y="747077"/>
                        <a:pt x="76081" y="747478"/>
                        <a:pt x="74634" y="747478"/>
                      </a:cubicBezTo>
                      <a:lnTo>
                        <a:pt x="74634" y="747478"/>
                      </a:lnTo>
                      <a:cubicBezTo>
                        <a:pt x="71983" y="747478"/>
                        <a:pt x="69412" y="746113"/>
                        <a:pt x="67886" y="743702"/>
                      </a:cubicBezTo>
                      <a:close/>
                      <a:moveTo>
                        <a:pt x="1306207" y="732776"/>
                      </a:moveTo>
                      <a:cubicBezTo>
                        <a:pt x="1302752" y="730205"/>
                        <a:pt x="1302029" y="725304"/>
                        <a:pt x="1304680" y="721849"/>
                      </a:cubicBezTo>
                      <a:lnTo>
                        <a:pt x="1304680" y="721849"/>
                      </a:lnTo>
                      <a:cubicBezTo>
                        <a:pt x="1307251" y="718394"/>
                        <a:pt x="1312233" y="717671"/>
                        <a:pt x="1315607" y="720242"/>
                      </a:cubicBezTo>
                      <a:lnTo>
                        <a:pt x="1315607" y="720242"/>
                      </a:lnTo>
                      <a:cubicBezTo>
                        <a:pt x="1319062" y="722813"/>
                        <a:pt x="1319785" y="727794"/>
                        <a:pt x="1317134" y="731169"/>
                      </a:cubicBezTo>
                      <a:lnTo>
                        <a:pt x="1317134" y="731169"/>
                      </a:lnTo>
                      <a:cubicBezTo>
                        <a:pt x="1315607" y="733177"/>
                        <a:pt x="1313277" y="734302"/>
                        <a:pt x="1310867" y="734302"/>
                      </a:cubicBezTo>
                      <a:lnTo>
                        <a:pt x="1310867" y="734302"/>
                      </a:lnTo>
                      <a:cubicBezTo>
                        <a:pt x="1309260" y="734302"/>
                        <a:pt x="1307573" y="733820"/>
                        <a:pt x="1306207" y="732695"/>
                      </a:cubicBezTo>
                      <a:close/>
                      <a:moveTo>
                        <a:pt x="101308" y="723215"/>
                      </a:moveTo>
                      <a:cubicBezTo>
                        <a:pt x="99059" y="719519"/>
                        <a:pt x="100183" y="714699"/>
                        <a:pt x="103879" y="712369"/>
                      </a:cubicBezTo>
                      <a:lnTo>
                        <a:pt x="103879" y="712369"/>
                      </a:lnTo>
                      <a:cubicBezTo>
                        <a:pt x="107575" y="710199"/>
                        <a:pt x="112395" y="711244"/>
                        <a:pt x="114565" y="714940"/>
                      </a:cubicBezTo>
                      <a:lnTo>
                        <a:pt x="114565" y="714940"/>
                      </a:lnTo>
                      <a:cubicBezTo>
                        <a:pt x="116814" y="718635"/>
                        <a:pt x="115770" y="723456"/>
                        <a:pt x="111994" y="725786"/>
                      </a:cubicBezTo>
                      <a:lnTo>
                        <a:pt x="111994" y="725786"/>
                      </a:lnTo>
                      <a:cubicBezTo>
                        <a:pt x="110708" y="726589"/>
                        <a:pt x="109342" y="726991"/>
                        <a:pt x="107896" y="726991"/>
                      </a:cubicBezTo>
                      <a:lnTo>
                        <a:pt x="107896" y="726991"/>
                      </a:lnTo>
                      <a:cubicBezTo>
                        <a:pt x="105325" y="726991"/>
                        <a:pt x="102754" y="725625"/>
                        <a:pt x="101228" y="723215"/>
                      </a:cubicBezTo>
                      <a:close/>
                      <a:moveTo>
                        <a:pt x="134650" y="702808"/>
                      </a:moveTo>
                      <a:cubicBezTo>
                        <a:pt x="132481" y="699112"/>
                        <a:pt x="133526" y="694292"/>
                        <a:pt x="137221" y="692042"/>
                      </a:cubicBezTo>
                      <a:lnTo>
                        <a:pt x="137221" y="692042"/>
                      </a:lnTo>
                      <a:cubicBezTo>
                        <a:pt x="140997" y="689792"/>
                        <a:pt x="145738" y="690917"/>
                        <a:pt x="148068" y="694613"/>
                      </a:cubicBezTo>
                      <a:lnTo>
                        <a:pt x="148068" y="694613"/>
                      </a:lnTo>
                      <a:cubicBezTo>
                        <a:pt x="150317" y="698309"/>
                        <a:pt x="149192" y="703129"/>
                        <a:pt x="145497" y="705379"/>
                      </a:cubicBezTo>
                      <a:lnTo>
                        <a:pt x="145497" y="705379"/>
                      </a:lnTo>
                      <a:cubicBezTo>
                        <a:pt x="144211" y="706182"/>
                        <a:pt x="142845" y="706584"/>
                        <a:pt x="141399" y="706584"/>
                      </a:cubicBezTo>
                      <a:lnTo>
                        <a:pt x="141399" y="706584"/>
                      </a:lnTo>
                      <a:cubicBezTo>
                        <a:pt x="138748" y="706584"/>
                        <a:pt x="136177" y="705218"/>
                        <a:pt x="134650" y="702808"/>
                      </a:cubicBezTo>
                      <a:close/>
                      <a:moveTo>
                        <a:pt x="1329587" y="701442"/>
                      </a:moveTo>
                      <a:cubicBezTo>
                        <a:pt x="1326132" y="698791"/>
                        <a:pt x="1325409" y="693890"/>
                        <a:pt x="1327980" y="690515"/>
                      </a:cubicBezTo>
                      <a:lnTo>
                        <a:pt x="1327980" y="690515"/>
                      </a:lnTo>
                      <a:cubicBezTo>
                        <a:pt x="1330551" y="686980"/>
                        <a:pt x="1335532" y="686257"/>
                        <a:pt x="1338907" y="688909"/>
                      </a:cubicBezTo>
                      <a:lnTo>
                        <a:pt x="1338907" y="688909"/>
                      </a:lnTo>
                      <a:cubicBezTo>
                        <a:pt x="1342361" y="691480"/>
                        <a:pt x="1343084" y="696461"/>
                        <a:pt x="1340513" y="699835"/>
                      </a:cubicBezTo>
                      <a:lnTo>
                        <a:pt x="1340513" y="699835"/>
                      </a:lnTo>
                      <a:cubicBezTo>
                        <a:pt x="1338987" y="701924"/>
                        <a:pt x="1336657" y="702969"/>
                        <a:pt x="1334247" y="702969"/>
                      </a:cubicBezTo>
                      <a:lnTo>
                        <a:pt x="1334247" y="702969"/>
                      </a:lnTo>
                      <a:cubicBezTo>
                        <a:pt x="1332640" y="702969"/>
                        <a:pt x="1330953" y="702487"/>
                        <a:pt x="1329587" y="701442"/>
                      </a:cubicBezTo>
                      <a:close/>
                      <a:moveTo>
                        <a:pt x="168073" y="682321"/>
                      </a:moveTo>
                      <a:cubicBezTo>
                        <a:pt x="165823" y="678625"/>
                        <a:pt x="166948" y="673804"/>
                        <a:pt x="170644" y="671555"/>
                      </a:cubicBezTo>
                      <a:lnTo>
                        <a:pt x="170644" y="671555"/>
                      </a:lnTo>
                      <a:cubicBezTo>
                        <a:pt x="174340" y="669305"/>
                        <a:pt x="179160" y="670430"/>
                        <a:pt x="181410" y="674126"/>
                      </a:cubicBezTo>
                      <a:lnTo>
                        <a:pt x="181410" y="674126"/>
                      </a:lnTo>
                      <a:cubicBezTo>
                        <a:pt x="183659" y="677902"/>
                        <a:pt x="182535" y="682642"/>
                        <a:pt x="178839" y="684892"/>
                      </a:cubicBezTo>
                      <a:lnTo>
                        <a:pt x="178839" y="684892"/>
                      </a:lnTo>
                      <a:cubicBezTo>
                        <a:pt x="177553" y="685695"/>
                        <a:pt x="176187" y="686097"/>
                        <a:pt x="174741" y="686097"/>
                      </a:cubicBezTo>
                      <a:lnTo>
                        <a:pt x="174741" y="686097"/>
                      </a:lnTo>
                      <a:cubicBezTo>
                        <a:pt x="172170" y="686097"/>
                        <a:pt x="169599" y="684731"/>
                        <a:pt x="168073" y="682321"/>
                      </a:cubicBezTo>
                      <a:close/>
                      <a:moveTo>
                        <a:pt x="1353047" y="670028"/>
                      </a:moveTo>
                      <a:cubicBezTo>
                        <a:pt x="1349592" y="667457"/>
                        <a:pt x="1348869" y="662476"/>
                        <a:pt x="1351520" y="659101"/>
                      </a:cubicBezTo>
                      <a:lnTo>
                        <a:pt x="1351520" y="659101"/>
                      </a:lnTo>
                      <a:cubicBezTo>
                        <a:pt x="1354091" y="655567"/>
                        <a:pt x="1358992" y="654843"/>
                        <a:pt x="1362447" y="657414"/>
                      </a:cubicBezTo>
                      <a:lnTo>
                        <a:pt x="1362447" y="657414"/>
                      </a:lnTo>
                      <a:cubicBezTo>
                        <a:pt x="1365902" y="659985"/>
                        <a:pt x="1366625" y="664966"/>
                        <a:pt x="1363973" y="668341"/>
                      </a:cubicBezTo>
                      <a:lnTo>
                        <a:pt x="1363973" y="668341"/>
                      </a:lnTo>
                      <a:cubicBezTo>
                        <a:pt x="1362447" y="670430"/>
                        <a:pt x="1360037" y="671474"/>
                        <a:pt x="1357707" y="671474"/>
                      </a:cubicBezTo>
                      <a:lnTo>
                        <a:pt x="1357707" y="671474"/>
                      </a:lnTo>
                      <a:cubicBezTo>
                        <a:pt x="1356100" y="671474"/>
                        <a:pt x="1354413" y="670992"/>
                        <a:pt x="1353047" y="669948"/>
                      </a:cubicBezTo>
                      <a:close/>
                      <a:moveTo>
                        <a:pt x="201495" y="661913"/>
                      </a:moveTo>
                      <a:cubicBezTo>
                        <a:pt x="199246" y="658218"/>
                        <a:pt x="200371" y="653397"/>
                        <a:pt x="204066" y="651067"/>
                      </a:cubicBezTo>
                      <a:lnTo>
                        <a:pt x="204066" y="651067"/>
                      </a:lnTo>
                      <a:cubicBezTo>
                        <a:pt x="207842" y="648818"/>
                        <a:pt x="212583" y="649942"/>
                        <a:pt x="214832" y="653638"/>
                      </a:cubicBezTo>
                      <a:lnTo>
                        <a:pt x="214832" y="653638"/>
                      </a:lnTo>
                      <a:cubicBezTo>
                        <a:pt x="217082" y="657334"/>
                        <a:pt x="215957" y="662154"/>
                        <a:pt x="212261" y="664484"/>
                      </a:cubicBezTo>
                      <a:lnTo>
                        <a:pt x="212261" y="664484"/>
                      </a:lnTo>
                      <a:cubicBezTo>
                        <a:pt x="210976" y="665288"/>
                        <a:pt x="209610" y="665690"/>
                        <a:pt x="208164" y="665690"/>
                      </a:cubicBezTo>
                      <a:lnTo>
                        <a:pt x="208164" y="665690"/>
                      </a:lnTo>
                      <a:cubicBezTo>
                        <a:pt x="205513" y="665690"/>
                        <a:pt x="202942" y="664324"/>
                        <a:pt x="201415" y="661913"/>
                      </a:cubicBezTo>
                      <a:close/>
                      <a:moveTo>
                        <a:pt x="234918" y="641507"/>
                      </a:moveTo>
                      <a:cubicBezTo>
                        <a:pt x="232668" y="637811"/>
                        <a:pt x="233793" y="632990"/>
                        <a:pt x="237489" y="630660"/>
                      </a:cubicBezTo>
                      <a:lnTo>
                        <a:pt x="237489" y="630660"/>
                      </a:lnTo>
                      <a:cubicBezTo>
                        <a:pt x="241185" y="628411"/>
                        <a:pt x="246005" y="629535"/>
                        <a:pt x="248175" y="633311"/>
                      </a:cubicBezTo>
                      <a:lnTo>
                        <a:pt x="248175" y="633311"/>
                      </a:lnTo>
                      <a:cubicBezTo>
                        <a:pt x="250424" y="637007"/>
                        <a:pt x="249299" y="641748"/>
                        <a:pt x="245604" y="643997"/>
                      </a:cubicBezTo>
                      <a:lnTo>
                        <a:pt x="245604" y="643997"/>
                      </a:lnTo>
                      <a:cubicBezTo>
                        <a:pt x="244318" y="644800"/>
                        <a:pt x="242952" y="645202"/>
                        <a:pt x="241506" y="645202"/>
                      </a:cubicBezTo>
                      <a:lnTo>
                        <a:pt x="241506" y="645202"/>
                      </a:lnTo>
                      <a:cubicBezTo>
                        <a:pt x="238935" y="645202"/>
                        <a:pt x="236364" y="643836"/>
                        <a:pt x="234838" y="641426"/>
                      </a:cubicBezTo>
                      <a:close/>
                      <a:moveTo>
                        <a:pt x="1376507" y="638695"/>
                      </a:moveTo>
                      <a:cubicBezTo>
                        <a:pt x="1373052" y="636124"/>
                        <a:pt x="1372329" y="631142"/>
                        <a:pt x="1374900" y="627768"/>
                      </a:cubicBezTo>
                      <a:lnTo>
                        <a:pt x="1374900" y="627768"/>
                      </a:lnTo>
                      <a:cubicBezTo>
                        <a:pt x="1377471" y="624313"/>
                        <a:pt x="1382372" y="623590"/>
                        <a:pt x="1385827" y="626161"/>
                      </a:cubicBezTo>
                      <a:lnTo>
                        <a:pt x="1385827" y="626161"/>
                      </a:lnTo>
                      <a:cubicBezTo>
                        <a:pt x="1389281" y="628732"/>
                        <a:pt x="1390004" y="633633"/>
                        <a:pt x="1387433" y="637088"/>
                      </a:cubicBezTo>
                      <a:lnTo>
                        <a:pt x="1387433" y="637088"/>
                      </a:lnTo>
                      <a:cubicBezTo>
                        <a:pt x="1385827" y="639096"/>
                        <a:pt x="1383497" y="640221"/>
                        <a:pt x="1381167" y="640221"/>
                      </a:cubicBezTo>
                      <a:lnTo>
                        <a:pt x="1381167" y="640221"/>
                      </a:lnTo>
                      <a:cubicBezTo>
                        <a:pt x="1379560" y="640221"/>
                        <a:pt x="1377873" y="639659"/>
                        <a:pt x="1376507" y="638614"/>
                      </a:cubicBezTo>
                      <a:close/>
                      <a:moveTo>
                        <a:pt x="268341" y="621099"/>
                      </a:moveTo>
                      <a:cubicBezTo>
                        <a:pt x="266091" y="617404"/>
                        <a:pt x="267216" y="612583"/>
                        <a:pt x="270911" y="610334"/>
                      </a:cubicBezTo>
                      <a:lnTo>
                        <a:pt x="270911" y="610334"/>
                      </a:lnTo>
                      <a:cubicBezTo>
                        <a:pt x="274607" y="608164"/>
                        <a:pt x="279428" y="609209"/>
                        <a:pt x="281677" y="612904"/>
                      </a:cubicBezTo>
                      <a:lnTo>
                        <a:pt x="281677" y="612904"/>
                      </a:lnTo>
                      <a:cubicBezTo>
                        <a:pt x="283927" y="616600"/>
                        <a:pt x="282802" y="621421"/>
                        <a:pt x="279106" y="623751"/>
                      </a:cubicBezTo>
                      <a:lnTo>
                        <a:pt x="279106" y="623751"/>
                      </a:lnTo>
                      <a:cubicBezTo>
                        <a:pt x="277821" y="624554"/>
                        <a:pt x="276455" y="624956"/>
                        <a:pt x="275009" y="624956"/>
                      </a:cubicBezTo>
                      <a:lnTo>
                        <a:pt x="275009" y="624956"/>
                      </a:lnTo>
                      <a:cubicBezTo>
                        <a:pt x="272358" y="624956"/>
                        <a:pt x="269787" y="623590"/>
                        <a:pt x="268260" y="621180"/>
                      </a:cubicBezTo>
                      <a:close/>
                      <a:moveTo>
                        <a:pt x="1399967" y="607281"/>
                      </a:moveTo>
                      <a:cubicBezTo>
                        <a:pt x="1396512" y="604710"/>
                        <a:pt x="1395789" y="599728"/>
                        <a:pt x="1398440" y="596354"/>
                      </a:cubicBezTo>
                      <a:lnTo>
                        <a:pt x="1398440" y="596354"/>
                      </a:lnTo>
                      <a:cubicBezTo>
                        <a:pt x="1401011" y="592899"/>
                        <a:pt x="1405912" y="592176"/>
                        <a:pt x="1409367" y="594747"/>
                      </a:cubicBezTo>
                      <a:lnTo>
                        <a:pt x="1409367" y="594747"/>
                      </a:lnTo>
                      <a:cubicBezTo>
                        <a:pt x="1412822" y="597318"/>
                        <a:pt x="1413545" y="602219"/>
                        <a:pt x="1410893" y="605674"/>
                      </a:cubicBezTo>
                      <a:lnTo>
                        <a:pt x="1410893" y="605674"/>
                      </a:lnTo>
                      <a:cubicBezTo>
                        <a:pt x="1409367" y="607682"/>
                        <a:pt x="1406957" y="608807"/>
                        <a:pt x="1404627" y="608807"/>
                      </a:cubicBezTo>
                      <a:lnTo>
                        <a:pt x="1404627" y="608807"/>
                      </a:lnTo>
                      <a:cubicBezTo>
                        <a:pt x="1403020" y="608807"/>
                        <a:pt x="1401333" y="608245"/>
                        <a:pt x="1399967" y="607281"/>
                      </a:cubicBezTo>
                      <a:close/>
                      <a:moveTo>
                        <a:pt x="301763" y="600612"/>
                      </a:moveTo>
                      <a:cubicBezTo>
                        <a:pt x="299513" y="596916"/>
                        <a:pt x="300638" y="592096"/>
                        <a:pt x="304334" y="589846"/>
                      </a:cubicBezTo>
                      <a:lnTo>
                        <a:pt x="304334" y="589846"/>
                      </a:lnTo>
                      <a:cubicBezTo>
                        <a:pt x="308030" y="587677"/>
                        <a:pt x="312770" y="588721"/>
                        <a:pt x="315100" y="592498"/>
                      </a:cubicBezTo>
                      <a:lnTo>
                        <a:pt x="315100" y="592498"/>
                      </a:lnTo>
                      <a:cubicBezTo>
                        <a:pt x="317350" y="596113"/>
                        <a:pt x="316225" y="600933"/>
                        <a:pt x="312529" y="603263"/>
                      </a:cubicBezTo>
                      <a:lnTo>
                        <a:pt x="312529" y="603263"/>
                      </a:lnTo>
                      <a:cubicBezTo>
                        <a:pt x="311244" y="604067"/>
                        <a:pt x="309878" y="604468"/>
                        <a:pt x="308432" y="604468"/>
                      </a:cubicBezTo>
                      <a:lnTo>
                        <a:pt x="308432" y="604468"/>
                      </a:lnTo>
                      <a:cubicBezTo>
                        <a:pt x="305780" y="604468"/>
                        <a:pt x="303290" y="603103"/>
                        <a:pt x="301763" y="600692"/>
                      </a:cubicBezTo>
                      <a:close/>
                      <a:moveTo>
                        <a:pt x="335105" y="580205"/>
                      </a:moveTo>
                      <a:cubicBezTo>
                        <a:pt x="332856" y="576509"/>
                        <a:pt x="333980" y="571689"/>
                        <a:pt x="337676" y="569359"/>
                      </a:cubicBezTo>
                      <a:lnTo>
                        <a:pt x="337676" y="569359"/>
                      </a:lnTo>
                      <a:cubicBezTo>
                        <a:pt x="341452" y="567190"/>
                        <a:pt x="346193" y="568234"/>
                        <a:pt x="348523" y="571930"/>
                      </a:cubicBezTo>
                      <a:lnTo>
                        <a:pt x="348523" y="571930"/>
                      </a:lnTo>
                      <a:cubicBezTo>
                        <a:pt x="350772" y="575706"/>
                        <a:pt x="349647" y="580446"/>
                        <a:pt x="345952" y="582776"/>
                      </a:cubicBezTo>
                      <a:lnTo>
                        <a:pt x="345952" y="582776"/>
                      </a:lnTo>
                      <a:cubicBezTo>
                        <a:pt x="344586" y="583579"/>
                        <a:pt x="343300" y="583981"/>
                        <a:pt x="341854" y="583981"/>
                      </a:cubicBezTo>
                      <a:lnTo>
                        <a:pt x="341854" y="583981"/>
                      </a:lnTo>
                      <a:cubicBezTo>
                        <a:pt x="339203" y="583981"/>
                        <a:pt x="336632" y="582615"/>
                        <a:pt x="335105" y="580205"/>
                      </a:cubicBezTo>
                      <a:close/>
                      <a:moveTo>
                        <a:pt x="1423347" y="575867"/>
                      </a:moveTo>
                      <a:cubicBezTo>
                        <a:pt x="1419892" y="573296"/>
                        <a:pt x="1419088" y="568395"/>
                        <a:pt x="1421740" y="564940"/>
                      </a:cubicBezTo>
                      <a:lnTo>
                        <a:pt x="1421740" y="564940"/>
                      </a:lnTo>
                      <a:cubicBezTo>
                        <a:pt x="1424311" y="561485"/>
                        <a:pt x="1429212" y="560762"/>
                        <a:pt x="1432666" y="563333"/>
                      </a:cubicBezTo>
                      <a:lnTo>
                        <a:pt x="1432666" y="563333"/>
                      </a:lnTo>
                      <a:cubicBezTo>
                        <a:pt x="1436121" y="565904"/>
                        <a:pt x="1436844" y="570885"/>
                        <a:pt x="1434273" y="574260"/>
                      </a:cubicBezTo>
                      <a:lnTo>
                        <a:pt x="1434273" y="574260"/>
                      </a:lnTo>
                      <a:cubicBezTo>
                        <a:pt x="1432666" y="576268"/>
                        <a:pt x="1430336" y="577393"/>
                        <a:pt x="1428006" y="577393"/>
                      </a:cubicBezTo>
                      <a:lnTo>
                        <a:pt x="1428006" y="577393"/>
                      </a:lnTo>
                      <a:cubicBezTo>
                        <a:pt x="1426319" y="577393"/>
                        <a:pt x="1424712" y="576911"/>
                        <a:pt x="1423347" y="575786"/>
                      </a:cubicBezTo>
                      <a:close/>
                      <a:moveTo>
                        <a:pt x="368528" y="559718"/>
                      </a:moveTo>
                      <a:cubicBezTo>
                        <a:pt x="366278" y="556022"/>
                        <a:pt x="367403" y="551201"/>
                        <a:pt x="371099" y="548952"/>
                      </a:cubicBezTo>
                      <a:lnTo>
                        <a:pt x="371099" y="548952"/>
                      </a:lnTo>
                      <a:cubicBezTo>
                        <a:pt x="374795" y="546783"/>
                        <a:pt x="379615" y="547827"/>
                        <a:pt x="381865" y="551523"/>
                      </a:cubicBezTo>
                      <a:lnTo>
                        <a:pt x="381865" y="551523"/>
                      </a:lnTo>
                      <a:cubicBezTo>
                        <a:pt x="384114" y="555299"/>
                        <a:pt x="382990" y="560039"/>
                        <a:pt x="379294" y="562289"/>
                      </a:cubicBezTo>
                      <a:lnTo>
                        <a:pt x="379294" y="562289"/>
                      </a:lnTo>
                      <a:cubicBezTo>
                        <a:pt x="378008" y="563092"/>
                        <a:pt x="376642" y="563494"/>
                        <a:pt x="375196" y="563494"/>
                      </a:cubicBezTo>
                      <a:lnTo>
                        <a:pt x="375196" y="563494"/>
                      </a:lnTo>
                      <a:cubicBezTo>
                        <a:pt x="372625" y="563494"/>
                        <a:pt x="370054" y="562128"/>
                        <a:pt x="368528" y="559718"/>
                      </a:cubicBezTo>
                      <a:close/>
                      <a:moveTo>
                        <a:pt x="1446726" y="544533"/>
                      </a:moveTo>
                      <a:cubicBezTo>
                        <a:pt x="1443272" y="541882"/>
                        <a:pt x="1442468" y="536981"/>
                        <a:pt x="1445120" y="533526"/>
                      </a:cubicBezTo>
                      <a:lnTo>
                        <a:pt x="1445120" y="533526"/>
                      </a:lnTo>
                      <a:cubicBezTo>
                        <a:pt x="1447771" y="530071"/>
                        <a:pt x="1452672" y="529348"/>
                        <a:pt x="1456126" y="531919"/>
                      </a:cubicBezTo>
                      <a:lnTo>
                        <a:pt x="1456126" y="531919"/>
                      </a:lnTo>
                      <a:cubicBezTo>
                        <a:pt x="1459581" y="534490"/>
                        <a:pt x="1460304" y="539471"/>
                        <a:pt x="1457653" y="542846"/>
                      </a:cubicBezTo>
                      <a:lnTo>
                        <a:pt x="1457653" y="542846"/>
                      </a:lnTo>
                      <a:cubicBezTo>
                        <a:pt x="1456126" y="544854"/>
                        <a:pt x="1453716" y="545979"/>
                        <a:pt x="1451306" y="545979"/>
                      </a:cubicBezTo>
                      <a:lnTo>
                        <a:pt x="1451306" y="545979"/>
                      </a:lnTo>
                      <a:cubicBezTo>
                        <a:pt x="1449699" y="545979"/>
                        <a:pt x="1448092" y="545497"/>
                        <a:pt x="1446646" y="544453"/>
                      </a:cubicBezTo>
                      <a:close/>
                      <a:moveTo>
                        <a:pt x="401870" y="539311"/>
                      </a:moveTo>
                      <a:cubicBezTo>
                        <a:pt x="399620" y="535615"/>
                        <a:pt x="400745" y="530794"/>
                        <a:pt x="404441" y="528545"/>
                      </a:cubicBezTo>
                      <a:lnTo>
                        <a:pt x="404441" y="528545"/>
                      </a:lnTo>
                      <a:cubicBezTo>
                        <a:pt x="408137" y="526295"/>
                        <a:pt x="412957" y="527420"/>
                        <a:pt x="415207" y="531116"/>
                      </a:cubicBezTo>
                      <a:lnTo>
                        <a:pt x="415207" y="531116"/>
                      </a:lnTo>
                      <a:cubicBezTo>
                        <a:pt x="417457" y="534892"/>
                        <a:pt x="416332" y="539632"/>
                        <a:pt x="412636" y="541962"/>
                      </a:cubicBezTo>
                      <a:lnTo>
                        <a:pt x="412636" y="541962"/>
                      </a:lnTo>
                      <a:cubicBezTo>
                        <a:pt x="411270" y="542765"/>
                        <a:pt x="409904" y="543167"/>
                        <a:pt x="408538" y="543167"/>
                      </a:cubicBezTo>
                      <a:lnTo>
                        <a:pt x="408538" y="543167"/>
                      </a:lnTo>
                      <a:cubicBezTo>
                        <a:pt x="405887" y="543167"/>
                        <a:pt x="403316" y="541801"/>
                        <a:pt x="401790" y="539391"/>
                      </a:cubicBezTo>
                      <a:close/>
                      <a:moveTo>
                        <a:pt x="435293" y="518904"/>
                      </a:moveTo>
                      <a:cubicBezTo>
                        <a:pt x="433043" y="515208"/>
                        <a:pt x="434168" y="510387"/>
                        <a:pt x="437863" y="508057"/>
                      </a:cubicBezTo>
                      <a:lnTo>
                        <a:pt x="437863" y="508057"/>
                      </a:lnTo>
                      <a:cubicBezTo>
                        <a:pt x="441559" y="505888"/>
                        <a:pt x="446299" y="506933"/>
                        <a:pt x="448629" y="510628"/>
                      </a:cubicBezTo>
                      <a:lnTo>
                        <a:pt x="448629" y="510628"/>
                      </a:lnTo>
                      <a:cubicBezTo>
                        <a:pt x="450879" y="514324"/>
                        <a:pt x="449754" y="519145"/>
                        <a:pt x="446058" y="521475"/>
                      </a:cubicBezTo>
                      <a:lnTo>
                        <a:pt x="446058" y="521475"/>
                      </a:lnTo>
                      <a:cubicBezTo>
                        <a:pt x="444773" y="522278"/>
                        <a:pt x="443407" y="522680"/>
                        <a:pt x="441961" y="522680"/>
                      </a:cubicBezTo>
                      <a:lnTo>
                        <a:pt x="441961" y="522680"/>
                      </a:lnTo>
                      <a:cubicBezTo>
                        <a:pt x="439310" y="522680"/>
                        <a:pt x="436739" y="521314"/>
                        <a:pt x="435293" y="518904"/>
                      </a:cubicBezTo>
                      <a:close/>
                      <a:moveTo>
                        <a:pt x="1470106" y="513199"/>
                      </a:moveTo>
                      <a:cubicBezTo>
                        <a:pt x="1466571" y="510628"/>
                        <a:pt x="1465848" y="505647"/>
                        <a:pt x="1468499" y="502273"/>
                      </a:cubicBezTo>
                      <a:lnTo>
                        <a:pt x="1468499" y="502273"/>
                      </a:lnTo>
                      <a:cubicBezTo>
                        <a:pt x="1471070" y="498738"/>
                        <a:pt x="1476051" y="498014"/>
                        <a:pt x="1479426" y="500666"/>
                      </a:cubicBezTo>
                      <a:lnTo>
                        <a:pt x="1479426" y="500666"/>
                      </a:lnTo>
                      <a:cubicBezTo>
                        <a:pt x="1482881" y="503237"/>
                        <a:pt x="1483684" y="508218"/>
                        <a:pt x="1481033" y="511592"/>
                      </a:cubicBezTo>
                      <a:lnTo>
                        <a:pt x="1481033" y="511592"/>
                      </a:lnTo>
                      <a:cubicBezTo>
                        <a:pt x="1479426" y="513681"/>
                        <a:pt x="1477096" y="514726"/>
                        <a:pt x="1474766" y="514726"/>
                      </a:cubicBezTo>
                      <a:lnTo>
                        <a:pt x="1474766" y="514726"/>
                      </a:lnTo>
                      <a:cubicBezTo>
                        <a:pt x="1473079" y="514726"/>
                        <a:pt x="1471472" y="514244"/>
                        <a:pt x="1470106" y="513199"/>
                      </a:cubicBezTo>
                      <a:close/>
                      <a:moveTo>
                        <a:pt x="468635" y="498497"/>
                      </a:moveTo>
                      <a:cubicBezTo>
                        <a:pt x="466385" y="494801"/>
                        <a:pt x="467510" y="489980"/>
                        <a:pt x="471206" y="487731"/>
                      </a:cubicBezTo>
                      <a:lnTo>
                        <a:pt x="471206" y="487731"/>
                      </a:lnTo>
                      <a:cubicBezTo>
                        <a:pt x="474901" y="485481"/>
                        <a:pt x="479722" y="486606"/>
                        <a:pt x="482052" y="490382"/>
                      </a:cubicBezTo>
                      <a:lnTo>
                        <a:pt x="482052" y="490382"/>
                      </a:lnTo>
                      <a:cubicBezTo>
                        <a:pt x="484302" y="494078"/>
                        <a:pt x="483177" y="498818"/>
                        <a:pt x="479481" y="501148"/>
                      </a:cubicBezTo>
                      <a:lnTo>
                        <a:pt x="479481" y="501148"/>
                      </a:lnTo>
                      <a:cubicBezTo>
                        <a:pt x="478115" y="501951"/>
                        <a:pt x="476749" y="502353"/>
                        <a:pt x="475384" y="502353"/>
                      </a:cubicBezTo>
                      <a:lnTo>
                        <a:pt x="475384" y="502353"/>
                      </a:lnTo>
                      <a:cubicBezTo>
                        <a:pt x="472732" y="502353"/>
                        <a:pt x="470161" y="500987"/>
                        <a:pt x="468635" y="498577"/>
                      </a:cubicBezTo>
                      <a:close/>
                      <a:moveTo>
                        <a:pt x="1493486" y="481785"/>
                      </a:moveTo>
                      <a:cubicBezTo>
                        <a:pt x="1489951" y="479214"/>
                        <a:pt x="1489228" y="474233"/>
                        <a:pt x="1491879" y="470859"/>
                      </a:cubicBezTo>
                      <a:lnTo>
                        <a:pt x="1491879" y="470859"/>
                      </a:lnTo>
                      <a:cubicBezTo>
                        <a:pt x="1494450" y="467404"/>
                        <a:pt x="1499431" y="466681"/>
                        <a:pt x="1502805" y="469332"/>
                      </a:cubicBezTo>
                      <a:lnTo>
                        <a:pt x="1502805" y="469332"/>
                      </a:lnTo>
                      <a:cubicBezTo>
                        <a:pt x="1506260" y="471823"/>
                        <a:pt x="1507064" y="476804"/>
                        <a:pt x="1504412" y="480259"/>
                      </a:cubicBezTo>
                      <a:lnTo>
                        <a:pt x="1504412" y="480259"/>
                      </a:lnTo>
                      <a:cubicBezTo>
                        <a:pt x="1502886" y="482267"/>
                        <a:pt x="1500476" y="483392"/>
                        <a:pt x="1498065" y="483392"/>
                      </a:cubicBezTo>
                      <a:lnTo>
                        <a:pt x="1498065" y="483392"/>
                      </a:lnTo>
                      <a:cubicBezTo>
                        <a:pt x="1496458" y="483392"/>
                        <a:pt x="1494852" y="482830"/>
                        <a:pt x="1493405" y="481785"/>
                      </a:cubicBezTo>
                      <a:close/>
                      <a:moveTo>
                        <a:pt x="502057" y="478009"/>
                      </a:moveTo>
                      <a:cubicBezTo>
                        <a:pt x="499808" y="474313"/>
                        <a:pt x="500933" y="469493"/>
                        <a:pt x="504628" y="467243"/>
                      </a:cubicBezTo>
                      <a:lnTo>
                        <a:pt x="504628" y="467243"/>
                      </a:lnTo>
                      <a:cubicBezTo>
                        <a:pt x="508324" y="465074"/>
                        <a:pt x="513064" y="466118"/>
                        <a:pt x="515394" y="469814"/>
                      </a:cubicBezTo>
                      <a:lnTo>
                        <a:pt x="515394" y="469814"/>
                      </a:lnTo>
                      <a:cubicBezTo>
                        <a:pt x="517644" y="473510"/>
                        <a:pt x="516519" y="478330"/>
                        <a:pt x="512823" y="480580"/>
                      </a:cubicBezTo>
                      <a:lnTo>
                        <a:pt x="512823" y="480580"/>
                      </a:lnTo>
                      <a:cubicBezTo>
                        <a:pt x="511538" y="481384"/>
                        <a:pt x="510172" y="481785"/>
                        <a:pt x="508726" y="481785"/>
                      </a:cubicBezTo>
                      <a:lnTo>
                        <a:pt x="508726" y="481785"/>
                      </a:lnTo>
                      <a:cubicBezTo>
                        <a:pt x="506074" y="481785"/>
                        <a:pt x="503503" y="480419"/>
                        <a:pt x="502057" y="478009"/>
                      </a:cubicBezTo>
                      <a:close/>
                      <a:moveTo>
                        <a:pt x="535400" y="457602"/>
                      </a:moveTo>
                      <a:cubicBezTo>
                        <a:pt x="533150" y="453906"/>
                        <a:pt x="534275" y="449086"/>
                        <a:pt x="537971" y="446756"/>
                      </a:cubicBezTo>
                      <a:lnTo>
                        <a:pt x="537971" y="446756"/>
                      </a:lnTo>
                      <a:cubicBezTo>
                        <a:pt x="541666" y="444587"/>
                        <a:pt x="546487" y="445711"/>
                        <a:pt x="548817" y="449407"/>
                      </a:cubicBezTo>
                      <a:lnTo>
                        <a:pt x="548817" y="449407"/>
                      </a:lnTo>
                      <a:cubicBezTo>
                        <a:pt x="550986" y="453103"/>
                        <a:pt x="549942" y="457843"/>
                        <a:pt x="546246" y="460173"/>
                      </a:cubicBezTo>
                      <a:lnTo>
                        <a:pt x="546246" y="460173"/>
                      </a:lnTo>
                      <a:cubicBezTo>
                        <a:pt x="544880" y="460977"/>
                        <a:pt x="543514" y="461378"/>
                        <a:pt x="542148" y="461378"/>
                      </a:cubicBezTo>
                      <a:lnTo>
                        <a:pt x="542148" y="461378"/>
                      </a:lnTo>
                      <a:cubicBezTo>
                        <a:pt x="539497" y="461378"/>
                        <a:pt x="536926" y="460012"/>
                        <a:pt x="535400" y="457602"/>
                      </a:cubicBezTo>
                      <a:close/>
                      <a:moveTo>
                        <a:pt x="1516785" y="450371"/>
                      </a:moveTo>
                      <a:cubicBezTo>
                        <a:pt x="1513330" y="447800"/>
                        <a:pt x="1512607" y="442819"/>
                        <a:pt x="1515259" y="439445"/>
                      </a:cubicBezTo>
                      <a:lnTo>
                        <a:pt x="1515259" y="439445"/>
                      </a:lnTo>
                      <a:cubicBezTo>
                        <a:pt x="1517830" y="435990"/>
                        <a:pt x="1522811" y="435267"/>
                        <a:pt x="1526185" y="437838"/>
                      </a:cubicBezTo>
                      <a:lnTo>
                        <a:pt x="1526185" y="437838"/>
                      </a:lnTo>
                      <a:cubicBezTo>
                        <a:pt x="1529640" y="440409"/>
                        <a:pt x="1530443" y="445310"/>
                        <a:pt x="1527792" y="448764"/>
                      </a:cubicBezTo>
                      <a:lnTo>
                        <a:pt x="1527792" y="448764"/>
                      </a:lnTo>
                      <a:cubicBezTo>
                        <a:pt x="1526266" y="450773"/>
                        <a:pt x="1523936" y="451898"/>
                        <a:pt x="1521525" y="451898"/>
                      </a:cubicBezTo>
                      <a:lnTo>
                        <a:pt x="1521525" y="451898"/>
                      </a:lnTo>
                      <a:cubicBezTo>
                        <a:pt x="1519919" y="451898"/>
                        <a:pt x="1518231" y="451335"/>
                        <a:pt x="1516865" y="450371"/>
                      </a:cubicBezTo>
                      <a:close/>
                      <a:moveTo>
                        <a:pt x="568822" y="437115"/>
                      </a:moveTo>
                      <a:cubicBezTo>
                        <a:pt x="566572" y="433419"/>
                        <a:pt x="567697" y="428599"/>
                        <a:pt x="571393" y="426269"/>
                      </a:cubicBezTo>
                      <a:lnTo>
                        <a:pt x="571393" y="426269"/>
                      </a:lnTo>
                      <a:cubicBezTo>
                        <a:pt x="575089" y="424099"/>
                        <a:pt x="579829" y="425144"/>
                        <a:pt x="582159" y="428840"/>
                      </a:cubicBezTo>
                      <a:lnTo>
                        <a:pt x="582159" y="428840"/>
                      </a:lnTo>
                      <a:cubicBezTo>
                        <a:pt x="584409" y="432616"/>
                        <a:pt x="583284" y="437356"/>
                        <a:pt x="579588" y="439605"/>
                      </a:cubicBezTo>
                      <a:lnTo>
                        <a:pt x="579588" y="439605"/>
                      </a:lnTo>
                      <a:cubicBezTo>
                        <a:pt x="578303" y="440409"/>
                        <a:pt x="576937" y="440811"/>
                        <a:pt x="575491" y="440811"/>
                      </a:cubicBezTo>
                      <a:lnTo>
                        <a:pt x="575491" y="440811"/>
                      </a:lnTo>
                      <a:cubicBezTo>
                        <a:pt x="572839" y="440811"/>
                        <a:pt x="570268" y="439445"/>
                        <a:pt x="568822" y="437034"/>
                      </a:cubicBezTo>
                      <a:close/>
                      <a:moveTo>
                        <a:pt x="1540245" y="418957"/>
                      </a:moveTo>
                      <a:cubicBezTo>
                        <a:pt x="1536790" y="416386"/>
                        <a:pt x="1536067" y="411486"/>
                        <a:pt x="1538638" y="408031"/>
                      </a:cubicBezTo>
                      <a:lnTo>
                        <a:pt x="1538638" y="408031"/>
                      </a:lnTo>
                      <a:cubicBezTo>
                        <a:pt x="1541209" y="404576"/>
                        <a:pt x="1546190" y="403853"/>
                        <a:pt x="1549565" y="406424"/>
                      </a:cubicBezTo>
                      <a:lnTo>
                        <a:pt x="1549565" y="406424"/>
                      </a:lnTo>
                      <a:cubicBezTo>
                        <a:pt x="1553020" y="408995"/>
                        <a:pt x="1553743" y="413896"/>
                        <a:pt x="1551172" y="417431"/>
                      </a:cubicBezTo>
                      <a:lnTo>
                        <a:pt x="1551172" y="417431"/>
                      </a:lnTo>
                      <a:cubicBezTo>
                        <a:pt x="1549645" y="419439"/>
                        <a:pt x="1547315" y="420564"/>
                        <a:pt x="1544905" y="420564"/>
                      </a:cubicBezTo>
                      <a:lnTo>
                        <a:pt x="1544905" y="420564"/>
                      </a:lnTo>
                      <a:cubicBezTo>
                        <a:pt x="1543298" y="420564"/>
                        <a:pt x="1541611" y="420082"/>
                        <a:pt x="1540245" y="418957"/>
                      </a:cubicBezTo>
                      <a:close/>
                      <a:moveTo>
                        <a:pt x="602245" y="416708"/>
                      </a:moveTo>
                      <a:cubicBezTo>
                        <a:pt x="599995" y="413012"/>
                        <a:pt x="601120" y="408191"/>
                        <a:pt x="604816" y="405942"/>
                      </a:cubicBezTo>
                      <a:lnTo>
                        <a:pt x="604816" y="405942"/>
                      </a:lnTo>
                      <a:cubicBezTo>
                        <a:pt x="608511" y="403772"/>
                        <a:pt x="613332" y="404897"/>
                        <a:pt x="615581" y="408513"/>
                      </a:cubicBezTo>
                      <a:lnTo>
                        <a:pt x="615581" y="408513"/>
                      </a:lnTo>
                      <a:cubicBezTo>
                        <a:pt x="617831" y="412289"/>
                        <a:pt x="616706" y="417029"/>
                        <a:pt x="613011" y="419279"/>
                      </a:cubicBezTo>
                      <a:lnTo>
                        <a:pt x="613011" y="419279"/>
                      </a:lnTo>
                      <a:cubicBezTo>
                        <a:pt x="611645" y="420082"/>
                        <a:pt x="610279" y="420484"/>
                        <a:pt x="608913" y="420484"/>
                      </a:cubicBezTo>
                      <a:lnTo>
                        <a:pt x="608913" y="420484"/>
                      </a:lnTo>
                      <a:cubicBezTo>
                        <a:pt x="606262" y="420484"/>
                        <a:pt x="603691" y="419118"/>
                        <a:pt x="602164" y="416708"/>
                      </a:cubicBezTo>
                      <a:close/>
                      <a:moveTo>
                        <a:pt x="635587" y="396301"/>
                      </a:moveTo>
                      <a:cubicBezTo>
                        <a:pt x="633418" y="392605"/>
                        <a:pt x="634542" y="387784"/>
                        <a:pt x="638238" y="385535"/>
                      </a:cubicBezTo>
                      <a:lnTo>
                        <a:pt x="638238" y="385535"/>
                      </a:lnTo>
                      <a:cubicBezTo>
                        <a:pt x="641934" y="383366"/>
                        <a:pt x="646674" y="384410"/>
                        <a:pt x="649004" y="388186"/>
                      </a:cubicBezTo>
                      <a:lnTo>
                        <a:pt x="649004" y="388186"/>
                      </a:lnTo>
                      <a:cubicBezTo>
                        <a:pt x="651254" y="391882"/>
                        <a:pt x="650129" y="396622"/>
                        <a:pt x="646433" y="398952"/>
                      </a:cubicBezTo>
                      <a:lnTo>
                        <a:pt x="646433" y="398952"/>
                      </a:lnTo>
                      <a:cubicBezTo>
                        <a:pt x="645148" y="399755"/>
                        <a:pt x="643782" y="400157"/>
                        <a:pt x="642336" y="400157"/>
                      </a:cubicBezTo>
                      <a:lnTo>
                        <a:pt x="642336" y="400157"/>
                      </a:lnTo>
                      <a:cubicBezTo>
                        <a:pt x="639684" y="400157"/>
                        <a:pt x="637113" y="398791"/>
                        <a:pt x="635587" y="396381"/>
                      </a:cubicBezTo>
                      <a:close/>
                      <a:moveTo>
                        <a:pt x="1563705" y="387624"/>
                      </a:moveTo>
                      <a:cubicBezTo>
                        <a:pt x="1560250" y="385053"/>
                        <a:pt x="1559527" y="380152"/>
                        <a:pt x="1562179" y="376697"/>
                      </a:cubicBezTo>
                      <a:lnTo>
                        <a:pt x="1562179" y="376697"/>
                      </a:lnTo>
                      <a:cubicBezTo>
                        <a:pt x="1564750" y="373242"/>
                        <a:pt x="1569731" y="372519"/>
                        <a:pt x="1573105" y="375090"/>
                      </a:cubicBezTo>
                      <a:lnTo>
                        <a:pt x="1573105" y="375090"/>
                      </a:lnTo>
                      <a:cubicBezTo>
                        <a:pt x="1576560" y="377661"/>
                        <a:pt x="1577283" y="382643"/>
                        <a:pt x="1574712" y="386017"/>
                      </a:cubicBezTo>
                      <a:lnTo>
                        <a:pt x="1574712" y="386017"/>
                      </a:lnTo>
                      <a:cubicBezTo>
                        <a:pt x="1573186" y="388025"/>
                        <a:pt x="1570856" y="389150"/>
                        <a:pt x="1568445" y="389150"/>
                      </a:cubicBezTo>
                      <a:lnTo>
                        <a:pt x="1568445" y="389150"/>
                      </a:lnTo>
                      <a:cubicBezTo>
                        <a:pt x="1566839" y="389150"/>
                        <a:pt x="1565151" y="388668"/>
                        <a:pt x="1563786" y="387543"/>
                      </a:cubicBezTo>
                      <a:close/>
                      <a:moveTo>
                        <a:pt x="669090" y="375894"/>
                      </a:moveTo>
                      <a:cubicBezTo>
                        <a:pt x="666840" y="372198"/>
                        <a:pt x="667965" y="367377"/>
                        <a:pt x="671661" y="365128"/>
                      </a:cubicBezTo>
                      <a:lnTo>
                        <a:pt x="671661" y="365128"/>
                      </a:lnTo>
                      <a:cubicBezTo>
                        <a:pt x="675356" y="362878"/>
                        <a:pt x="680177" y="363923"/>
                        <a:pt x="682427" y="367699"/>
                      </a:cubicBezTo>
                      <a:lnTo>
                        <a:pt x="682427" y="367699"/>
                      </a:lnTo>
                      <a:cubicBezTo>
                        <a:pt x="684596" y="371394"/>
                        <a:pt x="683551" y="376135"/>
                        <a:pt x="679856" y="378465"/>
                      </a:cubicBezTo>
                      <a:lnTo>
                        <a:pt x="679856" y="378465"/>
                      </a:lnTo>
                      <a:cubicBezTo>
                        <a:pt x="678490" y="379268"/>
                        <a:pt x="677124" y="379670"/>
                        <a:pt x="675678" y="379670"/>
                      </a:cubicBezTo>
                      <a:lnTo>
                        <a:pt x="675678" y="379670"/>
                      </a:lnTo>
                      <a:cubicBezTo>
                        <a:pt x="673107" y="379670"/>
                        <a:pt x="670536" y="378304"/>
                        <a:pt x="669009" y="375894"/>
                      </a:cubicBezTo>
                      <a:close/>
                      <a:moveTo>
                        <a:pt x="702512" y="355487"/>
                      </a:moveTo>
                      <a:cubicBezTo>
                        <a:pt x="700263" y="351791"/>
                        <a:pt x="701387" y="346970"/>
                        <a:pt x="705083" y="344640"/>
                      </a:cubicBezTo>
                      <a:lnTo>
                        <a:pt x="705083" y="344640"/>
                      </a:lnTo>
                      <a:cubicBezTo>
                        <a:pt x="708779" y="342471"/>
                        <a:pt x="713519" y="343516"/>
                        <a:pt x="715849" y="347292"/>
                      </a:cubicBezTo>
                      <a:lnTo>
                        <a:pt x="715849" y="347292"/>
                      </a:lnTo>
                      <a:cubicBezTo>
                        <a:pt x="718099" y="350988"/>
                        <a:pt x="716974" y="355728"/>
                        <a:pt x="713278" y="357977"/>
                      </a:cubicBezTo>
                      <a:lnTo>
                        <a:pt x="713278" y="357977"/>
                      </a:lnTo>
                      <a:cubicBezTo>
                        <a:pt x="711993" y="358781"/>
                        <a:pt x="710627" y="359182"/>
                        <a:pt x="709181" y="359182"/>
                      </a:cubicBezTo>
                      <a:lnTo>
                        <a:pt x="709181" y="359182"/>
                      </a:lnTo>
                      <a:cubicBezTo>
                        <a:pt x="706529" y="359182"/>
                        <a:pt x="703958" y="357816"/>
                        <a:pt x="702512" y="355406"/>
                      </a:cubicBezTo>
                      <a:close/>
                      <a:moveTo>
                        <a:pt x="1587165" y="356370"/>
                      </a:moveTo>
                      <a:cubicBezTo>
                        <a:pt x="1583711" y="353799"/>
                        <a:pt x="1582987" y="348818"/>
                        <a:pt x="1585558" y="345444"/>
                      </a:cubicBezTo>
                      <a:lnTo>
                        <a:pt x="1585558" y="345444"/>
                      </a:lnTo>
                      <a:cubicBezTo>
                        <a:pt x="1588129" y="341909"/>
                        <a:pt x="1593111" y="341186"/>
                        <a:pt x="1596485" y="343837"/>
                      </a:cubicBezTo>
                      <a:lnTo>
                        <a:pt x="1596485" y="343837"/>
                      </a:lnTo>
                      <a:cubicBezTo>
                        <a:pt x="1599940" y="346408"/>
                        <a:pt x="1600663" y="351389"/>
                        <a:pt x="1598092" y="354764"/>
                      </a:cubicBezTo>
                      <a:lnTo>
                        <a:pt x="1598092" y="354764"/>
                      </a:lnTo>
                      <a:cubicBezTo>
                        <a:pt x="1596565" y="356772"/>
                        <a:pt x="1594155" y="357897"/>
                        <a:pt x="1591825" y="357897"/>
                      </a:cubicBezTo>
                      <a:lnTo>
                        <a:pt x="1591825" y="357897"/>
                      </a:lnTo>
                      <a:cubicBezTo>
                        <a:pt x="1590218" y="357897"/>
                        <a:pt x="1588531" y="357415"/>
                        <a:pt x="1587165" y="356370"/>
                      </a:cubicBezTo>
                      <a:close/>
                      <a:moveTo>
                        <a:pt x="735935" y="335080"/>
                      </a:moveTo>
                      <a:cubicBezTo>
                        <a:pt x="733685" y="331384"/>
                        <a:pt x="734810" y="326563"/>
                        <a:pt x="738506" y="324314"/>
                      </a:cubicBezTo>
                      <a:lnTo>
                        <a:pt x="738506" y="324314"/>
                      </a:lnTo>
                      <a:cubicBezTo>
                        <a:pt x="742202" y="322145"/>
                        <a:pt x="747022" y="323189"/>
                        <a:pt x="749272" y="326885"/>
                      </a:cubicBezTo>
                      <a:lnTo>
                        <a:pt x="749272" y="326885"/>
                      </a:lnTo>
                      <a:cubicBezTo>
                        <a:pt x="751441" y="330661"/>
                        <a:pt x="750316" y="335401"/>
                        <a:pt x="746620" y="337731"/>
                      </a:cubicBezTo>
                      <a:lnTo>
                        <a:pt x="746620" y="337731"/>
                      </a:lnTo>
                      <a:cubicBezTo>
                        <a:pt x="745335" y="338534"/>
                        <a:pt x="743969" y="338936"/>
                        <a:pt x="742523" y="338936"/>
                      </a:cubicBezTo>
                      <a:lnTo>
                        <a:pt x="742523" y="338936"/>
                      </a:lnTo>
                      <a:cubicBezTo>
                        <a:pt x="739952" y="338936"/>
                        <a:pt x="737381" y="337570"/>
                        <a:pt x="735854" y="335160"/>
                      </a:cubicBezTo>
                      <a:close/>
                      <a:moveTo>
                        <a:pt x="1556796" y="333312"/>
                      </a:moveTo>
                      <a:cubicBezTo>
                        <a:pt x="1553341" y="330661"/>
                        <a:pt x="1552779" y="325679"/>
                        <a:pt x="1555430" y="322305"/>
                      </a:cubicBezTo>
                      <a:lnTo>
                        <a:pt x="1555430" y="322305"/>
                      </a:lnTo>
                      <a:cubicBezTo>
                        <a:pt x="1558081" y="318931"/>
                        <a:pt x="1563062" y="318288"/>
                        <a:pt x="1566437" y="321020"/>
                      </a:cubicBezTo>
                      <a:lnTo>
                        <a:pt x="1566437" y="321020"/>
                      </a:lnTo>
                      <a:cubicBezTo>
                        <a:pt x="1569811" y="323671"/>
                        <a:pt x="1570454" y="328652"/>
                        <a:pt x="1567722" y="331946"/>
                      </a:cubicBezTo>
                      <a:lnTo>
                        <a:pt x="1567722" y="331946"/>
                      </a:lnTo>
                      <a:cubicBezTo>
                        <a:pt x="1566196" y="333875"/>
                        <a:pt x="1563866" y="334919"/>
                        <a:pt x="1561616" y="334919"/>
                      </a:cubicBezTo>
                      <a:lnTo>
                        <a:pt x="1561616" y="334919"/>
                      </a:lnTo>
                      <a:cubicBezTo>
                        <a:pt x="1559929" y="334919"/>
                        <a:pt x="1558162" y="334357"/>
                        <a:pt x="1556796" y="333312"/>
                      </a:cubicBezTo>
                      <a:close/>
                      <a:moveTo>
                        <a:pt x="769277" y="314673"/>
                      </a:moveTo>
                      <a:cubicBezTo>
                        <a:pt x="767108" y="310977"/>
                        <a:pt x="768152" y="306156"/>
                        <a:pt x="771848" y="303826"/>
                      </a:cubicBezTo>
                      <a:lnTo>
                        <a:pt x="771848" y="303826"/>
                      </a:lnTo>
                      <a:cubicBezTo>
                        <a:pt x="775624" y="301657"/>
                        <a:pt x="780364" y="302782"/>
                        <a:pt x="782614" y="306478"/>
                      </a:cubicBezTo>
                      <a:lnTo>
                        <a:pt x="782614" y="306478"/>
                      </a:lnTo>
                      <a:cubicBezTo>
                        <a:pt x="784863" y="310173"/>
                        <a:pt x="783739" y="314914"/>
                        <a:pt x="780043" y="317244"/>
                      </a:cubicBezTo>
                      <a:lnTo>
                        <a:pt x="780043" y="317244"/>
                      </a:lnTo>
                      <a:cubicBezTo>
                        <a:pt x="778757" y="318047"/>
                        <a:pt x="777392" y="318449"/>
                        <a:pt x="775945" y="318449"/>
                      </a:cubicBezTo>
                      <a:lnTo>
                        <a:pt x="775945" y="318449"/>
                      </a:lnTo>
                      <a:cubicBezTo>
                        <a:pt x="773294" y="318449"/>
                        <a:pt x="770723" y="317083"/>
                        <a:pt x="769197" y="314673"/>
                      </a:cubicBezTo>
                      <a:close/>
                      <a:moveTo>
                        <a:pt x="1526266" y="308486"/>
                      </a:moveTo>
                      <a:cubicBezTo>
                        <a:pt x="1522891" y="305674"/>
                        <a:pt x="1522489" y="300773"/>
                        <a:pt x="1525221" y="297479"/>
                      </a:cubicBezTo>
                      <a:lnTo>
                        <a:pt x="1525221" y="297479"/>
                      </a:lnTo>
                      <a:cubicBezTo>
                        <a:pt x="1528033" y="294185"/>
                        <a:pt x="1533014" y="293703"/>
                        <a:pt x="1536228" y="296515"/>
                      </a:cubicBezTo>
                      <a:lnTo>
                        <a:pt x="1536228" y="296515"/>
                      </a:lnTo>
                      <a:cubicBezTo>
                        <a:pt x="1539522" y="299247"/>
                        <a:pt x="1540004" y="304148"/>
                        <a:pt x="1537192" y="307442"/>
                      </a:cubicBezTo>
                      <a:lnTo>
                        <a:pt x="1537192" y="307442"/>
                      </a:lnTo>
                      <a:cubicBezTo>
                        <a:pt x="1535666" y="309290"/>
                        <a:pt x="1533416" y="310254"/>
                        <a:pt x="1531247" y="310254"/>
                      </a:cubicBezTo>
                      <a:lnTo>
                        <a:pt x="1531247" y="310254"/>
                      </a:lnTo>
                      <a:cubicBezTo>
                        <a:pt x="1529479" y="310254"/>
                        <a:pt x="1527631" y="309611"/>
                        <a:pt x="1526266" y="308486"/>
                      </a:cubicBezTo>
                      <a:close/>
                      <a:moveTo>
                        <a:pt x="802700" y="294266"/>
                      </a:moveTo>
                      <a:cubicBezTo>
                        <a:pt x="800450" y="290570"/>
                        <a:pt x="801575" y="285749"/>
                        <a:pt x="805271" y="283500"/>
                      </a:cubicBezTo>
                      <a:lnTo>
                        <a:pt x="805271" y="283500"/>
                      </a:lnTo>
                      <a:cubicBezTo>
                        <a:pt x="808966" y="281330"/>
                        <a:pt x="813787" y="282375"/>
                        <a:pt x="816036" y="286071"/>
                      </a:cubicBezTo>
                      <a:lnTo>
                        <a:pt x="816036" y="286071"/>
                      </a:lnTo>
                      <a:cubicBezTo>
                        <a:pt x="818206" y="289847"/>
                        <a:pt x="817161" y="294587"/>
                        <a:pt x="813385" y="296917"/>
                      </a:cubicBezTo>
                      <a:lnTo>
                        <a:pt x="813385" y="296917"/>
                      </a:lnTo>
                      <a:cubicBezTo>
                        <a:pt x="812100" y="297720"/>
                        <a:pt x="810734" y="298122"/>
                        <a:pt x="809288" y="298122"/>
                      </a:cubicBezTo>
                      <a:lnTo>
                        <a:pt x="809288" y="298122"/>
                      </a:lnTo>
                      <a:cubicBezTo>
                        <a:pt x="806717" y="298122"/>
                        <a:pt x="804146" y="296756"/>
                        <a:pt x="802619" y="294346"/>
                      </a:cubicBezTo>
                      <a:close/>
                      <a:moveTo>
                        <a:pt x="1496378" y="282777"/>
                      </a:moveTo>
                      <a:lnTo>
                        <a:pt x="1496378" y="282777"/>
                      </a:lnTo>
                      <a:cubicBezTo>
                        <a:pt x="1493164" y="279884"/>
                        <a:pt x="1492923" y="274983"/>
                        <a:pt x="1495735" y="271689"/>
                      </a:cubicBezTo>
                      <a:lnTo>
                        <a:pt x="1495735" y="271689"/>
                      </a:lnTo>
                      <a:cubicBezTo>
                        <a:pt x="1498628" y="268476"/>
                        <a:pt x="1503609" y="268235"/>
                        <a:pt x="1506823" y="271127"/>
                      </a:cubicBezTo>
                      <a:lnTo>
                        <a:pt x="1506823" y="271127"/>
                      </a:lnTo>
                      <a:cubicBezTo>
                        <a:pt x="1510036" y="273939"/>
                        <a:pt x="1510277" y="278840"/>
                        <a:pt x="1507465" y="282134"/>
                      </a:cubicBezTo>
                      <a:lnTo>
                        <a:pt x="1507465" y="282134"/>
                      </a:lnTo>
                      <a:cubicBezTo>
                        <a:pt x="1505859" y="283901"/>
                        <a:pt x="1503770" y="284705"/>
                        <a:pt x="1501600" y="284705"/>
                      </a:cubicBezTo>
                      <a:lnTo>
                        <a:pt x="1501600" y="284705"/>
                      </a:lnTo>
                      <a:cubicBezTo>
                        <a:pt x="1499752" y="284705"/>
                        <a:pt x="1497824" y="284062"/>
                        <a:pt x="1496378" y="282777"/>
                      </a:cubicBezTo>
                      <a:close/>
                      <a:moveTo>
                        <a:pt x="836042" y="273859"/>
                      </a:moveTo>
                      <a:cubicBezTo>
                        <a:pt x="833792" y="270163"/>
                        <a:pt x="834917" y="265342"/>
                        <a:pt x="838693" y="263093"/>
                      </a:cubicBezTo>
                      <a:lnTo>
                        <a:pt x="838693" y="263093"/>
                      </a:lnTo>
                      <a:cubicBezTo>
                        <a:pt x="842308" y="260843"/>
                        <a:pt x="847129" y="261968"/>
                        <a:pt x="849379" y="265664"/>
                      </a:cubicBezTo>
                      <a:lnTo>
                        <a:pt x="849379" y="265664"/>
                      </a:lnTo>
                      <a:cubicBezTo>
                        <a:pt x="851628" y="269359"/>
                        <a:pt x="850503" y="274100"/>
                        <a:pt x="846808" y="276430"/>
                      </a:cubicBezTo>
                      <a:lnTo>
                        <a:pt x="846808" y="276430"/>
                      </a:lnTo>
                      <a:cubicBezTo>
                        <a:pt x="845522" y="277233"/>
                        <a:pt x="844156" y="277635"/>
                        <a:pt x="842710" y="277635"/>
                      </a:cubicBezTo>
                      <a:lnTo>
                        <a:pt x="842710" y="277635"/>
                      </a:lnTo>
                      <a:cubicBezTo>
                        <a:pt x="840059" y="277635"/>
                        <a:pt x="837488" y="276269"/>
                        <a:pt x="835961" y="273859"/>
                      </a:cubicBezTo>
                      <a:close/>
                      <a:moveTo>
                        <a:pt x="1467455" y="256103"/>
                      </a:moveTo>
                      <a:cubicBezTo>
                        <a:pt x="1464321" y="253050"/>
                        <a:pt x="1464161" y="248149"/>
                        <a:pt x="1467133" y="244935"/>
                      </a:cubicBezTo>
                      <a:lnTo>
                        <a:pt x="1467133" y="244935"/>
                      </a:lnTo>
                      <a:cubicBezTo>
                        <a:pt x="1470106" y="241802"/>
                        <a:pt x="1475087" y="241722"/>
                        <a:pt x="1478221" y="244694"/>
                      </a:cubicBezTo>
                      <a:lnTo>
                        <a:pt x="1478221" y="244694"/>
                      </a:lnTo>
                      <a:cubicBezTo>
                        <a:pt x="1481354" y="247667"/>
                        <a:pt x="1481434" y="252568"/>
                        <a:pt x="1478462" y="255701"/>
                      </a:cubicBezTo>
                      <a:lnTo>
                        <a:pt x="1478462" y="255701"/>
                      </a:lnTo>
                      <a:cubicBezTo>
                        <a:pt x="1476935" y="257308"/>
                        <a:pt x="1474846" y="258111"/>
                        <a:pt x="1472838" y="258111"/>
                      </a:cubicBezTo>
                      <a:lnTo>
                        <a:pt x="1472838" y="258111"/>
                      </a:lnTo>
                      <a:cubicBezTo>
                        <a:pt x="1470909" y="258111"/>
                        <a:pt x="1468901" y="257388"/>
                        <a:pt x="1467455" y="256023"/>
                      </a:cubicBezTo>
                      <a:close/>
                      <a:moveTo>
                        <a:pt x="869464" y="253451"/>
                      </a:moveTo>
                      <a:cubicBezTo>
                        <a:pt x="867215" y="249756"/>
                        <a:pt x="868339" y="244935"/>
                        <a:pt x="872035" y="242605"/>
                      </a:cubicBezTo>
                      <a:lnTo>
                        <a:pt x="872035" y="242605"/>
                      </a:lnTo>
                      <a:cubicBezTo>
                        <a:pt x="875731" y="240436"/>
                        <a:pt x="880552" y="241481"/>
                        <a:pt x="882801" y="245257"/>
                      </a:cubicBezTo>
                      <a:lnTo>
                        <a:pt x="882801" y="245257"/>
                      </a:lnTo>
                      <a:cubicBezTo>
                        <a:pt x="885051" y="248952"/>
                        <a:pt x="883926" y="253692"/>
                        <a:pt x="880230" y="256023"/>
                      </a:cubicBezTo>
                      <a:lnTo>
                        <a:pt x="880230" y="256023"/>
                      </a:lnTo>
                      <a:cubicBezTo>
                        <a:pt x="878945" y="256826"/>
                        <a:pt x="877579" y="257228"/>
                        <a:pt x="876133" y="257228"/>
                      </a:cubicBezTo>
                      <a:lnTo>
                        <a:pt x="876133" y="257228"/>
                      </a:lnTo>
                      <a:cubicBezTo>
                        <a:pt x="873562" y="257228"/>
                        <a:pt x="870991" y="255862"/>
                        <a:pt x="869464" y="253451"/>
                      </a:cubicBezTo>
                      <a:close/>
                      <a:moveTo>
                        <a:pt x="902807" y="233044"/>
                      </a:moveTo>
                      <a:cubicBezTo>
                        <a:pt x="900637" y="229349"/>
                        <a:pt x="901682" y="224528"/>
                        <a:pt x="905377" y="222278"/>
                      </a:cubicBezTo>
                      <a:lnTo>
                        <a:pt x="905377" y="222278"/>
                      </a:lnTo>
                      <a:cubicBezTo>
                        <a:pt x="909154" y="220029"/>
                        <a:pt x="913894" y="221073"/>
                        <a:pt x="916224" y="224850"/>
                      </a:cubicBezTo>
                      <a:lnTo>
                        <a:pt x="916224" y="224850"/>
                      </a:lnTo>
                      <a:cubicBezTo>
                        <a:pt x="918473" y="228545"/>
                        <a:pt x="917349" y="233285"/>
                        <a:pt x="913653" y="235615"/>
                      </a:cubicBezTo>
                      <a:lnTo>
                        <a:pt x="913653" y="235615"/>
                      </a:lnTo>
                      <a:cubicBezTo>
                        <a:pt x="912367" y="236419"/>
                        <a:pt x="911001" y="236820"/>
                        <a:pt x="909555" y="236820"/>
                      </a:cubicBezTo>
                      <a:lnTo>
                        <a:pt x="909555" y="236820"/>
                      </a:lnTo>
                      <a:cubicBezTo>
                        <a:pt x="906904" y="236820"/>
                        <a:pt x="904333" y="235455"/>
                        <a:pt x="902807" y="233044"/>
                      </a:cubicBezTo>
                      <a:close/>
                      <a:moveTo>
                        <a:pt x="1439335" y="228465"/>
                      </a:moveTo>
                      <a:cubicBezTo>
                        <a:pt x="1436282" y="225412"/>
                        <a:pt x="1436362" y="220431"/>
                        <a:pt x="1439335" y="217378"/>
                      </a:cubicBezTo>
                      <a:lnTo>
                        <a:pt x="1439335" y="217378"/>
                      </a:lnTo>
                      <a:cubicBezTo>
                        <a:pt x="1442388" y="214405"/>
                        <a:pt x="1447369" y="214405"/>
                        <a:pt x="1450422" y="217538"/>
                      </a:cubicBezTo>
                      <a:lnTo>
                        <a:pt x="1450422" y="217538"/>
                      </a:lnTo>
                      <a:cubicBezTo>
                        <a:pt x="1453395" y="220591"/>
                        <a:pt x="1453395" y="225492"/>
                        <a:pt x="1450422" y="228545"/>
                      </a:cubicBezTo>
                      <a:lnTo>
                        <a:pt x="1450422" y="228545"/>
                      </a:lnTo>
                      <a:cubicBezTo>
                        <a:pt x="1448896" y="230072"/>
                        <a:pt x="1446887" y="230795"/>
                        <a:pt x="1444878" y="230795"/>
                      </a:cubicBezTo>
                      <a:lnTo>
                        <a:pt x="1444878" y="230795"/>
                      </a:lnTo>
                      <a:cubicBezTo>
                        <a:pt x="1442950" y="230795"/>
                        <a:pt x="1440861" y="229992"/>
                        <a:pt x="1439335" y="228465"/>
                      </a:cubicBezTo>
                      <a:close/>
                      <a:moveTo>
                        <a:pt x="936229" y="212557"/>
                      </a:moveTo>
                      <a:cubicBezTo>
                        <a:pt x="933979" y="208861"/>
                        <a:pt x="935104" y="204041"/>
                        <a:pt x="938800" y="201791"/>
                      </a:cubicBezTo>
                      <a:lnTo>
                        <a:pt x="938800" y="201791"/>
                      </a:lnTo>
                      <a:cubicBezTo>
                        <a:pt x="942496" y="199622"/>
                        <a:pt x="947316" y="200747"/>
                        <a:pt x="949566" y="204442"/>
                      </a:cubicBezTo>
                      <a:lnTo>
                        <a:pt x="949566" y="204442"/>
                      </a:lnTo>
                      <a:cubicBezTo>
                        <a:pt x="951815" y="208138"/>
                        <a:pt x="950691" y="212879"/>
                        <a:pt x="946995" y="215208"/>
                      </a:cubicBezTo>
                      <a:lnTo>
                        <a:pt x="946995" y="215208"/>
                      </a:lnTo>
                      <a:cubicBezTo>
                        <a:pt x="945709" y="216012"/>
                        <a:pt x="944344" y="216414"/>
                        <a:pt x="942897" y="216414"/>
                      </a:cubicBezTo>
                      <a:lnTo>
                        <a:pt x="942897" y="216414"/>
                      </a:lnTo>
                      <a:cubicBezTo>
                        <a:pt x="940327" y="216414"/>
                        <a:pt x="937756" y="215048"/>
                        <a:pt x="936229" y="212638"/>
                      </a:cubicBezTo>
                      <a:close/>
                      <a:moveTo>
                        <a:pt x="1412099" y="199943"/>
                      </a:moveTo>
                      <a:cubicBezTo>
                        <a:pt x="1409126" y="196730"/>
                        <a:pt x="1409367" y="191829"/>
                        <a:pt x="1412581" y="188936"/>
                      </a:cubicBezTo>
                      <a:lnTo>
                        <a:pt x="1412581" y="188936"/>
                      </a:lnTo>
                      <a:cubicBezTo>
                        <a:pt x="1415714" y="185964"/>
                        <a:pt x="1420615" y="186205"/>
                        <a:pt x="1423588" y="189338"/>
                      </a:cubicBezTo>
                      <a:lnTo>
                        <a:pt x="1423588" y="189338"/>
                      </a:lnTo>
                      <a:cubicBezTo>
                        <a:pt x="1426480" y="192552"/>
                        <a:pt x="1426319" y="197453"/>
                        <a:pt x="1423106" y="200425"/>
                      </a:cubicBezTo>
                      <a:lnTo>
                        <a:pt x="1423106" y="200425"/>
                      </a:lnTo>
                      <a:cubicBezTo>
                        <a:pt x="1421579" y="201791"/>
                        <a:pt x="1419651" y="202434"/>
                        <a:pt x="1417803" y="202434"/>
                      </a:cubicBezTo>
                      <a:lnTo>
                        <a:pt x="1417803" y="202434"/>
                      </a:lnTo>
                      <a:cubicBezTo>
                        <a:pt x="1415714" y="202434"/>
                        <a:pt x="1413545" y="201550"/>
                        <a:pt x="1412099" y="199943"/>
                      </a:cubicBezTo>
                      <a:close/>
                      <a:moveTo>
                        <a:pt x="969571" y="192150"/>
                      </a:moveTo>
                      <a:cubicBezTo>
                        <a:pt x="967322" y="188454"/>
                        <a:pt x="968446" y="183634"/>
                        <a:pt x="972142" y="181304"/>
                      </a:cubicBezTo>
                      <a:lnTo>
                        <a:pt x="972142" y="181304"/>
                      </a:lnTo>
                      <a:cubicBezTo>
                        <a:pt x="975838" y="179135"/>
                        <a:pt x="980658" y="180259"/>
                        <a:pt x="982908" y="183955"/>
                      </a:cubicBezTo>
                      <a:lnTo>
                        <a:pt x="982908" y="183955"/>
                      </a:lnTo>
                      <a:cubicBezTo>
                        <a:pt x="985158" y="187651"/>
                        <a:pt x="984033" y="192391"/>
                        <a:pt x="980337" y="194721"/>
                      </a:cubicBezTo>
                      <a:lnTo>
                        <a:pt x="980337" y="194721"/>
                      </a:lnTo>
                      <a:cubicBezTo>
                        <a:pt x="978971" y="195525"/>
                        <a:pt x="977606" y="195926"/>
                        <a:pt x="976240" y="195926"/>
                      </a:cubicBezTo>
                      <a:lnTo>
                        <a:pt x="976240" y="195926"/>
                      </a:lnTo>
                      <a:cubicBezTo>
                        <a:pt x="973588" y="195926"/>
                        <a:pt x="971017" y="194560"/>
                        <a:pt x="969491" y="192150"/>
                      </a:cubicBezTo>
                      <a:close/>
                      <a:moveTo>
                        <a:pt x="1002994" y="171743"/>
                      </a:moveTo>
                      <a:cubicBezTo>
                        <a:pt x="1000744" y="168047"/>
                        <a:pt x="1001869" y="163227"/>
                        <a:pt x="1005565" y="160897"/>
                      </a:cubicBezTo>
                      <a:lnTo>
                        <a:pt x="1005565" y="160897"/>
                      </a:lnTo>
                      <a:cubicBezTo>
                        <a:pt x="1009261" y="158727"/>
                        <a:pt x="1014001" y="159852"/>
                        <a:pt x="1016331" y="163548"/>
                      </a:cubicBezTo>
                      <a:lnTo>
                        <a:pt x="1016331" y="163548"/>
                      </a:lnTo>
                      <a:cubicBezTo>
                        <a:pt x="1018580" y="167244"/>
                        <a:pt x="1017455" y="171984"/>
                        <a:pt x="1013760" y="174314"/>
                      </a:cubicBezTo>
                      <a:lnTo>
                        <a:pt x="1013760" y="174314"/>
                      </a:lnTo>
                      <a:cubicBezTo>
                        <a:pt x="1012474" y="175117"/>
                        <a:pt x="1011108" y="175519"/>
                        <a:pt x="1009662" y="175519"/>
                      </a:cubicBezTo>
                      <a:lnTo>
                        <a:pt x="1009662" y="175519"/>
                      </a:lnTo>
                      <a:cubicBezTo>
                        <a:pt x="1007091" y="175519"/>
                        <a:pt x="1004520" y="174153"/>
                        <a:pt x="1002994" y="171743"/>
                      </a:cubicBezTo>
                      <a:close/>
                      <a:moveTo>
                        <a:pt x="1385746" y="170618"/>
                      </a:moveTo>
                      <a:lnTo>
                        <a:pt x="1385746" y="170618"/>
                      </a:lnTo>
                      <a:cubicBezTo>
                        <a:pt x="1382934" y="167324"/>
                        <a:pt x="1383336" y="162423"/>
                        <a:pt x="1386550" y="159611"/>
                      </a:cubicBezTo>
                      <a:lnTo>
                        <a:pt x="1386550" y="159611"/>
                      </a:lnTo>
                      <a:cubicBezTo>
                        <a:pt x="1389844" y="156799"/>
                        <a:pt x="1394745" y="157201"/>
                        <a:pt x="1397637" y="160415"/>
                      </a:cubicBezTo>
                      <a:lnTo>
                        <a:pt x="1397637" y="160415"/>
                      </a:lnTo>
                      <a:cubicBezTo>
                        <a:pt x="1400449" y="163709"/>
                        <a:pt x="1400047" y="168610"/>
                        <a:pt x="1396753" y="171422"/>
                      </a:cubicBezTo>
                      <a:lnTo>
                        <a:pt x="1396753" y="171422"/>
                      </a:lnTo>
                      <a:cubicBezTo>
                        <a:pt x="1395307" y="172787"/>
                        <a:pt x="1393459" y="173350"/>
                        <a:pt x="1391692" y="173350"/>
                      </a:cubicBezTo>
                      <a:lnTo>
                        <a:pt x="1391692" y="173350"/>
                      </a:lnTo>
                      <a:cubicBezTo>
                        <a:pt x="1389522" y="173350"/>
                        <a:pt x="1387273" y="172386"/>
                        <a:pt x="1385746" y="170618"/>
                      </a:cubicBezTo>
                      <a:close/>
                      <a:moveTo>
                        <a:pt x="1036336" y="151256"/>
                      </a:moveTo>
                      <a:cubicBezTo>
                        <a:pt x="1034167" y="147560"/>
                        <a:pt x="1035211" y="142739"/>
                        <a:pt x="1038907" y="140490"/>
                      </a:cubicBezTo>
                      <a:lnTo>
                        <a:pt x="1038907" y="140490"/>
                      </a:lnTo>
                      <a:cubicBezTo>
                        <a:pt x="1042603" y="138240"/>
                        <a:pt x="1047423" y="139285"/>
                        <a:pt x="1049753" y="143061"/>
                      </a:cubicBezTo>
                      <a:lnTo>
                        <a:pt x="1049753" y="143061"/>
                      </a:lnTo>
                      <a:cubicBezTo>
                        <a:pt x="1052003" y="146756"/>
                        <a:pt x="1050878" y="151497"/>
                        <a:pt x="1047182" y="153827"/>
                      </a:cubicBezTo>
                      <a:lnTo>
                        <a:pt x="1047182" y="153827"/>
                      </a:lnTo>
                      <a:cubicBezTo>
                        <a:pt x="1045816" y="154630"/>
                        <a:pt x="1044451" y="155032"/>
                        <a:pt x="1043085" y="155032"/>
                      </a:cubicBezTo>
                      <a:lnTo>
                        <a:pt x="1043085" y="155032"/>
                      </a:lnTo>
                      <a:cubicBezTo>
                        <a:pt x="1040433" y="155032"/>
                        <a:pt x="1037863" y="153666"/>
                        <a:pt x="1036336" y="151256"/>
                      </a:cubicBezTo>
                      <a:close/>
                      <a:moveTo>
                        <a:pt x="1360438" y="140409"/>
                      </a:moveTo>
                      <a:cubicBezTo>
                        <a:pt x="1357707" y="137035"/>
                        <a:pt x="1358269" y="132134"/>
                        <a:pt x="1361643" y="129402"/>
                      </a:cubicBezTo>
                      <a:lnTo>
                        <a:pt x="1361643" y="129402"/>
                      </a:lnTo>
                      <a:cubicBezTo>
                        <a:pt x="1365018" y="126671"/>
                        <a:pt x="1369919" y="127233"/>
                        <a:pt x="1372570" y="130608"/>
                      </a:cubicBezTo>
                      <a:lnTo>
                        <a:pt x="1372570" y="130608"/>
                      </a:lnTo>
                      <a:cubicBezTo>
                        <a:pt x="1375302" y="133982"/>
                        <a:pt x="1374820" y="138883"/>
                        <a:pt x="1371445" y="141534"/>
                      </a:cubicBezTo>
                      <a:lnTo>
                        <a:pt x="1371445" y="141534"/>
                      </a:lnTo>
                      <a:cubicBezTo>
                        <a:pt x="1369919" y="142820"/>
                        <a:pt x="1368232" y="143302"/>
                        <a:pt x="1366544" y="143302"/>
                      </a:cubicBezTo>
                      <a:lnTo>
                        <a:pt x="1366544" y="143302"/>
                      </a:lnTo>
                      <a:cubicBezTo>
                        <a:pt x="1364295" y="143302"/>
                        <a:pt x="1361965" y="142257"/>
                        <a:pt x="1360438" y="140409"/>
                      </a:cubicBezTo>
                      <a:close/>
                      <a:moveTo>
                        <a:pt x="1069759" y="130768"/>
                      </a:moveTo>
                      <a:cubicBezTo>
                        <a:pt x="1067509" y="127073"/>
                        <a:pt x="1068634" y="122252"/>
                        <a:pt x="1072330" y="120002"/>
                      </a:cubicBezTo>
                      <a:lnTo>
                        <a:pt x="1072330" y="120002"/>
                      </a:lnTo>
                      <a:cubicBezTo>
                        <a:pt x="1076025" y="117753"/>
                        <a:pt x="1080766" y="118878"/>
                        <a:pt x="1083095" y="122573"/>
                      </a:cubicBezTo>
                      <a:lnTo>
                        <a:pt x="1083095" y="122573"/>
                      </a:lnTo>
                      <a:cubicBezTo>
                        <a:pt x="1085345" y="126269"/>
                        <a:pt x="1084220" y="131009"/>
                        <a:pt x="1080524" y="133259"/>
                      </a:cubicBezTo>
                      <a:lnTo>
                        <a:pt x="1080524" y="133259"/>
                      </a:lnTo>
                      <a:cubicBezTo>
                        <a:pt x="1079239" y="134062"/>
                        <a:pt x="1077873" y="134464"/>
                        <a:pt x="1076427" y="134464"/>
                      </a:cubicBezTo>
                      <a:lnTo>
                        <a:pt x="1076427" y="134464"/>
                      </a:lnTo>
                      <a:cubicBezTo>
                        <a:pt x="1073776" y="134464"/>
                        <a:pt x="1071285" y="133098"/>
                        <a:pt x="1069759" y="130688"/>
                      </a:cubicBezTo>
                      <a:close/>
                      <a:moveTo>
                        <a:pt x="1103101" y="110361"/>
                      </a:moveTo>
                      <a:cubicBezTo>
                        <a:pt x="1100851" y="106666"/>
                        <a:pt x="1101976" y="101845"/>
                        <a:pt x="1105672" y="99515"/>
                      </a:cubicBezTo>
                      <a:lnTo>
                        <a:pt x="1105672" y="99515"/>
                      </a:lnTo>
                      <a:cubicBezTo>
                        <a:pt x="1109367" y="97346"/>
                        <a:pt x="1114188" y="98390"/>
                        <a:pt x="1116518" y="102166"/>
                      </a:cubicBezTo>
                      <a:lnTo>
                        <a:pt x="1116518" y="102166"/>
                      </a:lnTo>
                      <a:cubicBezTo>
                        <a:pt x="1118768" y="105862"/>
                        <a:pt x="1117643" y="110602"/>
                        <a:pt x="1113947" y="112932"/>
                      </a:cubicBezTo>
                      <a:lnTo>
                        <a:pt x="1113947" y="112932"/>
                      </a:lnTo>
                      <a:cubicBezTo>
                        <a:pt x="1112581" y="113736"/>
                        <a:pt x="1111215" y="114137"/>
                        <a:pt x="1109769" y="114137"/>
                      </a:cubicBezTo>
                      <a:lnTo>
                        <a:pt x="1109769" y="114137"/>
                      </a:lnTo>
                      <a:cubicBezTo>
                        <a:pt x="1107198" y="114137"/>
                        <a:pt x="1104627" y="112771"/>
                        <a:pt x="1103101" y="110361"/>
                      </a:cubicBezTo>
                      <a:close/>
                      <a:moveTo>
                        <a:pt x="1336094" y="109397"/>
                      </a:moveTo>
                      <a:cubicBezTo>
                        <a:pt x="1333524" y="105943"/>
                        <a:pt x="1334166" y="101122"/>
                        <a:pt x="1337621" y="98470"/>
                      </a:cubicBezTo>
                      <a:lnTo>
                        <a:pt x="1337621" y="98470"/>
                      </a:lnTo>
                      <a:cubicBezTo>
                        <a:pt x="1341076" y="95900"/>
                        <a:pt x="1345977" y="96542"/>
                        <a:pt x="1348628" y="99997"/>
                      </a:cubicBezTo>
                      <a:lnTo>
                        <a:pt x="1348628" y="99997"/>
                      </a:lnTo>
                      <a:cubicBezTo>
                        <a:pt x="1351279" y="103452"/>
                        <a:pt x="1350556" y="108353"/>
                        <a:pt x="1347101" y="110924"/>
                      </a:cubicBezTo>
                      <a:lnTo>
                        <a:pt x="1347101" y="110924"/>
                      </a:lnTo>
                      <a:cubicBezTo>
                        <a:pt x="1345655" y="112048"/>
                        <a:pt x="1344048" y="112530"/>
                        <a:pt x="1342441" y="112530"/>
                      </a:cubicBezTo>
                      <a:lnTo>
                        <a:pt x="1342441" y="112530"/>
                      </a:lnTo>
                      <a:cubicBezTo>
                        <a:pt x="1340112" y="112530"/>
                        <a:pt x="1337782" y="111406"/>
                        <a:pt x="1336175" y="109397"/>
                      </a:cubicBezTo>
                      <a:close/>
                      <a:moveTo>
                        <a:pt x="1136523" y="89874"/>
                      </a:moveTo>
                      <a:cubicBezTo>
                        <a:pt x="1134274" y="86178"/>
                        <a:pt x="1135399" y="81358"/>
                        <a:pt x="1139094" y="79108"/>
                      </a:cubicBezTo>
                      <a:lnTo>
                        <a:pt x="1139094" y="79108"/>
                      </a:lnTo>
                      <a:cubicBezTo>
                        <a:pt x="1142790" y="76859"/>
                        <a:pt x="1147530" y="77983"/>
                        <a:pt x="1149860" y="81679"/>
                      </a:cubicBezTo>
                      <a:lnTo>
                        <a:pt x="1149860" y="81679"/>
                      </a:lnTo>
                      <a:cubicBezTo>
                        <a:pt x="1152110" y="85375"/>
                        <a:pt x="1150985" y="90115"/>
                        <a:pt x="1147289" y="92445"/>
                      </a:cubicBezTo>
                      <a:lnTo>
                        <a:pt x="1147289" y="92445"/>
                      </a:lnTo>
                      <a:cubicBezTo>
                        <a:pt x="1146004" y="93248"/>
                        <a:pt x="1144638" y="93650"/>
                        <a:pt x="1143192" y="93650"/>
                      </a:cubicBezTo>
                      <a:lnTo>
                        <a:pt x="1143192" y="93650"/>
                      </a:lnTo>
                      <a:cubicBezTo>
                        <a:pt x="1140540" y="93650"/>
                        <a:pt x="1138050" y="92284"/>
                        <a:pt x="1136523" y="89874"/>
                      </a:cubicBezTo>
                      <a:close/>
                      <a:moveTo>
                        <a:pt x="1312715" y="77662"/>
                      </a:moveTo>
                      <a:cubicBezTo>
                        <a:pt x="1310224" y="74127"/>
                        <a:pt x="1311108" y="69306"/>
                        <a:pt x="1314563" y="66735"/>
                      </a:cubicBezTo>
                      <a:lnTo>
                        <a:pt x="1314563" y="66735"/>
                      </a:lnTo>
                      <a:cubicBezTo>
                        <a:pt x="1318098" y="64164"/>
                        <a:pt x="1322918" y="65048"/>
                        <a:pt x="1325409" y="68503"/>
                      </a:cubicBezTo>
                      <a:lnTo>
                        <a:pt x="1325409" y="68503"/>
                      </a:lnTo>
                      <a:cubicBezTo>
                        <a:pt x="1327899" y="72038"/>
                        <a:pt x="1327096" y="76939"/>
                        <a:pt x="1323641" y="79349"/>
                      </a:cubicBezTo>
                      <a:lnTo>
                        <a:pt x="1323641" y="79349"/>
                      </a:lnTo>
                      <a:cubicBezTo>
                        <a:pt x="1322195" y="80393"/>
                        <a:pt x="1320669" y="80876"/>
                        <a:pt x="1319062" y="80876"/>
                      </a:cubicBezTo>
                      <a:lnTo>
                        <a:pt x="1319062" y="80876"/>
                      </a:lnTo>
                      <a:cubicBezTo>
                        <a:pt x="1316652" y="80876"/>
                        <a:pt x="1314241" y="79670"/>
                        <a:pt x="1312634" y="77582"/>
                      </a:cubicBezTo>
                      <a:close/>
                      <a:moveTo>
                        <a:pt x="1169865" y="69467"/>
                      </a:moveTo>
                      <a:cubicBezTo>
                        <a:pt x="1167616" y="65771"/>
                        <a:pt x="1168741" y="60951"/>
                        <a:pt x="1172437" y="58621"/>
                      </a:cubicBezTo>
                      <a:lnTo>
                        <a:pt x="1172437" y="58621"/>
                      </a:lnTo>
                      <a:cubicBezTo>
                        <a:pt x="1176132" y="56451"/>
                        <a:pt x="1180953" y="57576"/>
                        <a:pt x="1183202" y="61272"/>
                      </a:cubicBezTo>
                      <a:lnTo>
                        <a:pt x="1183202" y="61272"/>
                      </a:lnTo>
                      <a:cubicBezTo>
                        <a:pt x="1185452" y="64968"/>
                        <a:pt x="1184327" y="69708"/>
                        <a:pt x="1180631" y="72038"/>
                      </a:cubicBezTo>
                      <a:lnTo>
                        <a:pt x="1180631" y="72038"/>
                      </a:lnTo>
                      <a:cubicBezTo>
                        <a:pt x="1179266" y="72841"/>
                        <a:pt x="1177900" y="73243"/>
                        <a:pt x="1176534" y="73243"/>
                      </a:cubicBezTo>
                      <a:lnTo>
                        <a:pt x="1176534" y="73243"/>
                      </a:lnTo>
                      <a:cubicBezTo>
                        <a:pt x="1173883" y="73243"/>
                        <a:pt x="1171312" y="71877"/>
                        <a:pt x="1169785" y="69467"/>
                      </a:cubicBezTo>
                      <a:close/>
                      <a:moveTo>
                        <a:pt x="1203288" y="49060"/>
                      </a:moveTo>
                      <a:cubicBezTo>
                        <a:pt x="1201038" y="45364"/>
                        <a:pt x="1202163" y="40543"/>
                        <a:pt x="1205859" y="38294"/>
                      </a:cubicBezTo>
                      <a:lnTo>
                        <a:pt x="1205859" y="38294"/>
                      </a:lnTo>
                      <a:cubicBezTo>
                        <a:pt x="1209555" y="36044"/>
                        <a:pt x="1214295" y="37169"/>
                        <a:pt x="1216625" y="40865"/>
                      </a:cubicBezTo>
                      <a:lnTo>
                        <a:pt x="1216625" y="40865"/>
                      </a:lnTo>
                      <a:cubicBezTo>
                        <a:pt x="1218875" y="44561"/>
                        <a:pt x="1217750" y="49301"/>
                        <a:pt x="1214054" y="51631"/>
                      </a:cubicBezTo>
                      <a:lnTo>
                        <a:pt x="1214054" y="51631"/>
                      </a:lnTo>
                      <a:cubicBezTo>
                        <a:pt x="1212768" y="52434"/>
                        <a:pt x="1211403" y="52836"/>
                        <a:pt x="1209957" y="52836"/>
                      </a:cubicBezTo>
                      <a:lnTo>
                        <a:pt x="1209957" y="52836"/>
                      </a:lnTo>
                      <a:cubicBezTo>
                        <a:pt x="1207305" y="52836"/>
                        <a:pt x="1204815" y="51470"/>
                        <a:pt x="1203288" y="49060"/>
                      </a:cubicBezTo>
                      <a:close/>
                      <a:moveTo>
                        <a:pt x="1290460" y="45203"/>
                      </a:moveTo>
                      <a:cubicBezTo>
                        <a:pt x="1288050" y="41588"/>
                        <a:pt x="1288933" y="36767"/>
                        <a:pt x="1292629" y="34357"/>
                      </a:cubicBezTo>
                      <a:lnTo>
                        <a:pt x="1292629" y="34357"/>
                      </a:lnTo>
                      <a:cubicBezTo>
                        <a:pt x="1296164" y="31947"/>
                        <a:pt x="1301065" y="32911"/>
                        <a:pt x="1303475" y="36526"/>
                      </a:cubicBezTo>
                      <a:lnTo>
                        <a:pt x="1303475" y="36526"/>
                      </a:lnTo>
                      <a:cubicBezTo>
                        <a:pt x="1305886" y="40142"/>
                        <a:pt x="1304921" y="44962"/>
                        <a:pt x="1301306" y="47373"/>
                      </a:cubicBezTo>
                      <a:lnTo>
                        <a:pt x="1301306" y="47373"/>
                      </a:lnTo>
                      <a:cubicBezTo>
                        <a:pt x="1299940" y="48256"/>
                        <a:pt x="1298494" y="48658"/>
                        <a:pt x="1296968" y="48658"/>
                      </a:cubicBezTo>
                      <a:lnTo>
                        <a:pt x="1296968" y="48658"/>
                      </a:lnTo>
                      <a:cubicBezTo>
                        <a:pt x="1294397" y="48658"/>
                        <a:pt x="1291986" y="47373"/>
                        <a:pt x="1290460" y="45123"/>
                      </a:cubicBezTo>
                      <a:close/>
                      <a:moveTo>
                        <a:pt x="1236630" y="28573"/>
                      </a:moveTo>
                      <a:cubicBezTo>
                        <a:pt x="1234381" y="24877"/>
                        <a:pt x="1235505" y="20056"/>
                        <a:pt x="1239201" y="17807"/>
                      </a:cubicBezTo>
                      <a:lnTo>
                        <a:pt x="1239201" y="17807"/>
                      </a:lnTo>
                      <a:cubicBezTo>
                        <a:pt x="1242897" y="15557"/>
                        <a:pt x="1247718" y="16682"/>
                        <a:pt x="1249967" y="20377"/>
                      </a:cubicBezTo>
                      <a:lnTo>
                        <a:pt x="1249967" y="20377"/>
                      </a:lnTo>
                      <a:cubicBezTo>
                        <a:pt x="1252217" y="24073"/>
                        <a:pt x="1251092" y="28814"/>
                        <a:pt x="1247396" y="31144"/>
                      </a:cubicBezTo>
                      <a:lnTo>
                        <a:pt x="1247396" y="31144"/>
                      </a:lnTo>
                      <a:cubicBezTo>
                        <a:pt x="1246030" y="31947"/>
                        <a:pt x="1244664" y="32349"/>
                        <a:pt x="1243218" y="32349"/>
                      </a:cubicBezTo>
                      <a:lnTo>
                        <a:pt x="1243218" y="32349"/>
                      </a:lnTo>
                      <a:cubicBezTo>
                        <a:pt x="1240647" y="32349"/>
                        <a:pt x="1238076" y="30983"/>
                        <a:pt x="1236550" y="28573"/>
                      </a:cubicBezTo>
                      <a:close/>
                      <a:moveTo>
                        <a:pt x="1269089" y="12022"/>
                      </a:moveTo>
                      <a:cubicBezTo>
                        <a:pt x="1266839" y="8326"/>
                        <a:pt x="1267964" y="3506"/>
                        <a:pt x="1271660" y="1176"/>
                      </a:cubicBezTo>
                      <a:lnTo>
                        <a:pt x="1271660" y="1176"/>
                      </a:lnTo>
                      <a:cubicBezTo>
                        <a:pt x="1275275" y="-1074"/>
                        <a:pt x="1280096" y="-29"/>
                        <a:pt x="1282426" y="3747"/>
                      </a:cubicBezTo>
                      <a:lnTo>
                        <a:pt x="1282426" y="3747"/>
                      </a:lnTo>
                      <a:cubicBezTo>
                        <a:pt x="1284675" y="7442"/>
                        <a:pt x="1283631" y="12183"/>
                        <a:pt x="1279935" y="14513"/>
                      </a:cubicBezTo>
                      <a:lnTo>
                        <a:pt x="1279935" y="14513"/>
                      </a:lnTo>
                      <a:cubicBezTo>
                        <a:pt x="1278569" y="15316"/>
                        <a:pt x="1277203" y="15718"/>
                        <a:pt x="1275757" y="15718"/>
                      </a:cubicBezTo>
                      <a:lnTo>
                        <a:pt x="1275757" y="15718"/>
                      </a:lnTo>
                      <a:cubicBezTo>
                        <a:pt x="1273186" y="15718"/>
                        <a:pt x="1270615" y="14352"/>
                        <a:pt x="1269089" y="12022"/>
                      </a:cubicBezTo>
                      <a:close/>
                    </a:path>
                  </a:pathLst>
                </a:custGeom>
                <a:grpFill/>
                <a:ln w="8032" cap="flat">
                  <a:noFill/>
                  <a:prstDash val="solid"/>
                  <a:miter/>
                </a:ln>
              </p:spPr>
              <p:txBody>
                <a:bodyPr rtlCol="0" anchor="ctr"/>
                <a:lstStyle/>
                <a:p>
                  <a:endParaRPr lang="en-IN"/>
                </a:p>
              </p:txBody>
            </p:sp>
          </p:grpSp>
          <p:grpSp>
            <p:nvGrpSpPr>
              <p:cNvPr id="255" name="Graphic 139">
                <a:extLst>
                  <a:ext uri="{FF2B5EF4-FFF2-40B4-BE49-F238E27FC236}">
                    <a16:creationId xmlns:a16="http://schemas.microsoft.com/office/drawing/2014/main" id="{D9174487-4F4C-5463-8986-C09DC587275C}"/>
                  </a:ext>
                </a:extLst>
              </p:cNvPr>
              <p:cNvGrpSpPr/>
              <p:nvPr/>
            </p:nvGrpSpPr>
            <p:grpSpPr>
              <a:xfrm>
                <a:off x="4656820" y="2084395"/>
                <a:ext cx="2642552" cy="2641816"/>
                <a:chOff x="4656820" y="2084395"/>
                <a:chExt cx="2642552" cy="2641816"/>
              </a:xfrm>
              <a:grpFill/>
            </p:grpSpPr>
            <p:grpSp>
              <p:nvGrpSpPr>
                <p:cNvPr id="256" name="Graphic 139">
                  <a:extLst>
                    <a:ext uri="{FF2B5EF4-FFF2-40B4-BE49-F238E27FC236}">
                      <a16:creationId xmlns:a16="http://schemas.microsoft.com/office/drawing/2014/main" id="{A4434DE8-EDA9-59E6-5A86-9248E05D6724}"/>
                    </a:ext>
                  </a:extLst>
                </p:cNvPr>
                <p:cNvGrpSpPr/>
                <p:nvPr/>
              </p:nvGrpSpPr>
              <p:grpSpPr>
                <a:xfrm>
                  <a:off x="6279261" y="4076722"/>
                  <a:ext cx="708782" cy="560550"/>
                  <a:chOff x="6279261" y="4076722"/>
                  <a:chExt cx="708782" cy="560550"/>
                </a:xfrm>
                <a:grpFill/>
              </p:grpSpPr>
              <p:sp>
                <p:nvSpPr>
                  <p:cNvPr id="257" name="Freeform: Shape 256">
                    <a:extLst>
                      <a:ext uri="{FF2B5EF4-FFF2-40B4-BE49-F238E27FC236}">
                        <a16:creationId xmlns:a16="http://schemas.microsoft.com/office/drawing/2014/main" id="{5B6569F8-4A12-6CF9-2D01-C342E325603B}"/>
                      </a:ext>
                    </a:extLst>
                  </p:cNvPr>
                  <p:cNvSpPr/>
                  <p:nvPr/>
                </p:nvSpPr>
                <p:spPr>
                  <a:xfrm>
                    <a:off x="6928992" y="4076722"/>
                    <a:ext cx="59051" cy="59292"/>
                  </a:xfrm>
                  <a:custGeom>
                    <a:avLst/>
                    <a:gdLst>
                      <a:gd name="connsiteX0" fmla="*/ 34789 w 59051"/>
                      <a:gd name="connsiteY0" fmla="*/ 59293 h 59292"/>
                      <a:gd name="connsiteX1" fmla="*/ 0 w 59051"/>
                      <a:gd name="connsiteY1" fmla="*/ 35190 h 59292"/>
                      <a:gd name="connsiteX2" fmla="*/ 23460 w 59051"/>
                      <a:gd name="connsiteY2" fmla="*/ 0 h 59292"/>
                      <a:gd name="connsiteX3" fmla="*/ 59052 w 59051"/>
                      <a:gd name="connsiteY3" fmla="*/ 22898 h 59292"/>
                      <a:gd name="connsiteX4" fmla="*/ 34789 w 59051"/>
                      <a:gd name="connsiteY4" fmla="*/ 59293 h 5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1" h="59292">
                        <a:moveTo>
                          <a:pt x="34789" y="59293"/>
                        </a:moveTo>
                        <a:lnTo>
                          <a:pt x="0" y="35190"/>
                        </a:lnTo>
                        <a:cubicBezTo>
                          <a:pt x="7954" y="23701"/>
                          <a:pt x="15908" y="11810"/>
                          <a:pt x="23460" y="0"/>
                        </a:cubicBezTo>
                        <a:lnTo>
                          <a:pt x="59052" y="22898"/>
                        </a:lnTo>
                        <a:cubicBezTo>
                          <a:pt x="51178" y="35110"/>
                          <a:pt x="42983" y="47402"/>
                          <a:pt x="34789" y="59293"/>
                        </a:cubicBezTo>
                        <a:close/>
                      </a:path>
                    </a:pathLst>
                  </a:custGeom>
                  <a:grpFill/>
                  <a:ln w="8032"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83E7388-B666-D952-3323-D6973868FF40}"/>
                      </a:ext>
                    </a:extLst>
                  </p:cNvPr>
                  <p:cNvSpPr/>
                  <p:nvPr/>
                </p:nvSpPr>
                <p:spPr>
                  <a:xfrm>
                    <a:off x="6880867" y="4144692"/>
                    <a:ext cx="59774" cy="59935"/>
                  </a:xfrm>
                  <a:custGeom>
                    <a:avLst/>
                    <a:gdLst>
                      <a:gd name="connsiteX0" fmla="*/ 33101 w 59774"/>
                      <a:gd name="connsiteY0" fmla="*/ 59855 h 59935"/>
                      <a:gd name="connsiteX1" fmla="*/ 0 w 59774"/>
                      <a:gd name="connsiteY1" fmla="*/ 33503 h 59935"/>
                      <a:gd name="connsiteX2" fmla="*/ 25790 w 59774"/>
                      <a:gd name="connsiteY2" fmla="*/ 0 h 59935"/>
                      <a:gd name="connsiteX3" fmla="*/ 59775 w 59774"/>
                      <a:gd name="connsiteY3" fmla="*/ 25228 h 59935"/>
                      <a:gd name="connsiteX4" fmla="*/ 33101 w 59774"/>
                      <a:gd name="connsiteY4" fmla="*/ 59936 h 59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74" h="59935">
                        <a:moveTo>
                          <a:pt x="33101" y="59855"/>
                        </a:moveTo>
                        <a:lnTo>
                          <a:pt x="0" y="33503"/>
                        </a:lnTo>
                        <a:cubicBezTo>
                          <a:pt x="8757" y="22577"/>
                          <a:pt x="17434" y="11248"/>
                          <a:pt x="25790" y="0"/>
                        </a:cubicBezTo>
                        <a:lnTo>
                          <a:pt x="59775" y="25228"/>
                        </a:lnTo>
                        <a:cubicBezTo>
                          <a:pt x="51098" y="36877"/>
                          <a:pt x="42099" y="48607"/>
                          <a:pt x="33101" y="59936"/>
                        </a:cubicBezTo>
                        <a:close/>
                      </a:path>
                    </a:pathLst>
                  </a:custGeom>
                  <a:grpFill/>
                  <a:ln w="8032"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6D9773A0-C6A0-FEDF-157F-E974B95D8B1A}"/>
                      </a:ext>
                    </a:extLst>
                  </p:cNvPr>
                  <p:cNvSpPr/>
                  <p:nvPr/>
                </p:nvSpPr>
                <p:spPr>
                  <a:xfrm>
                    <a:off x="6828323" y="4209368"/>
                    <a:ext cx="60176" cy="60256"/>
                  </a:xfrm>
                  <a:custGeom>
                    <a:avLst/>
                    <a:gdLst>
                      <a:gd name="connsiteX0" fmla="*/ 31253 w 60176"/>
                      <a:gd name="connsiteY0" fmla="*/ 60257 h 60256"/>
                      <a:gd name="connsiteX1" fmla="*/ 0 w 60176"/>
                      <a:gd name="connsiteY1" fmla="*/ 31735 h 60256"/>
                      <a:gd name="connsiteX2" fmla="*/ 27959 w 60176"/>
                      <a:gd name="connsiteY2" fmla="*/ 0 h 60256"/>
                      <a:gd name="connsiteX3" fmla="*/ 60177 w 60176"/>
                      <a:gd name="connsiteY3" fmla="*/ 27477 h 60256"/>
                      <a:gd name="connsiteX4" fmla="*/ 31253 w 60176"/>
                      <a:gd name="connsiteY4" fmla="*/ 60257 h 6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6" h="60256">
                        <a:moveTo>
                          <a:pt x="31253" y="60257"/>
                        </a:moveTo>
                        <a:lnTo>
                          <a:pt x="0" y="31735"/>
                        </a:lnTo>
                        <a:cubicBezTo>
                          <a:pt x="9480" y="21371"/>
                          <a:pt x="18881" y="10685"/>
                          <a:pt x="27959" y="0"/>
                        </a:cubicBezTo>
                        <a:lnTo>
                          <a:pt x="60177" y="27477"/>
                        </a:lnTo>
                        <a:cubicBezTo>
                          <a:pt x="50777" y="38564"/>
                          <a:pt x="40975" y="49571"/>
                          <a:pt x="31253" y="60257"/>
                        </a:cubicBezTo>
                        <a:close/>
                      </a:path>
                    </a:pathLst>
                  </a:custGeom>
                  <a:grpFill/>
                  <a:ln w="8032"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83AA5944-351C-0DB8-B50A-6038C18D658B}"/>
                      </a:ext>
                    </a:extLst>
                  </p:cNvPr>
                  <p:cNvSpPr/>
                  <p:nvPr/>
                </p:nvSpPr>
                <p:spPr>
                  <a:xfrm>
                    <a:off x="6771761" y="4270508"/>
                    <a:ext cx="60337" cy="60337"/>
                  </a:xfrm>
                  <a:custGeom>
                    <a:avLst/>
                    <a:gdLst>
                      <a:gd name="connsiteX0" fmla="*/ 29245 w 60337"/>
                      <a:gd name="connsiteY0" fmla="*/ 60337 h 60337"/>
                      <a:gd name="connsiteX1" fmla="*/ 0 w 60337"/>
                      <a:gd name="connsiteY1" fmla="*/ 29727 h 60337"/>
                      <a:gd name="connsiteX2" fmla="*/ 30048 w 60337"/>
                      <a:gd name="connsiteY2" fmla="*/ 0 h 60337"/>
                      <a:gd name="connsiteX3" fmla="*/ 60337 w 60337"/>
                      <a:gd name="connsiteY3" fmla="*/ 29566 h 60337"/>
                      <a:gd name="connsiteX4" fmla="*/ 29245 w 60337"/>
                      <a:gd name="connsiteY4" fmla="*/ 60337 h 6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7" h="60337">
                        <a:moveTo>
                          <a:pt x="29245" y="60337"/>
                        </a:moveTo>
                        <a:lnTo>
                          <a:pt x="0" y="29727"/>
                        </a:lnTo>
                        <a:cubicBezTo>
                          <a:pt x="10123" y="20005"/>
                          <a:pt x="20247" y="10043"/>
                          <a:pt x="30048" y="0"/>
                        </a:cubicBezTo>
                        <a:lnTo>
                          <a:pt x="60337" y="29566"/>
                        </a:lnTo>
                        <a:cubicBezTo>
                          <a:pt x="50214" y="40011"/>
                          <a:pt x="39689" y="50375"/>
                          <a:pt x="29245" y="60337"/>
                        </a:cubicBezTo>
                        <a:close/>
                      </a:path>
                    </a:pathLst>
                  </a:custGeom>
                  <a:grpFill/>
                  <a:ln w="8032"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A0908B69-574B-FE3E-7FDB-A0F3DF036DE6}"/>
                      </a:ext>
                    </a:extLst>
                  </p:cNvPr>
                  <p:cNvSpPr/>
                  <p:nvPr/>
                </p:nvSpPr>
                <p:spPr>
                  <a:xfrm>
                    <a:off x="6705800" y="4322329"/>
                    <a:ext cx="71263" cy="71183"/>
                  </a:xfrm>
                  <a:custGeom>
                    <a:avLst/>
                    <a:gdLst>
                      <a:gd name="connsiteX0" fmla="*/ 32137 w 71263"/>
                      <a:gd name="connsiteY0" fmla="*/ 71183 h 71183"/>
                      <a:gd name="connsiteX1" fmla="*/ 0 w 71263"/>
                      <a:gd name="connsiteY1" fmla="*/ 32700 h 71183"/>
                      <a:gd name="connsiteX2" fmla="*/ 2973 w 71263"/>
                      <a:gd name="connsiteY2" fmla="*/ 30209 h 71183"/>
                      <a:gd name="connsiteX3" fmla="*/ 34869 w 71263"/>
                      <a:gd name="connsiteY3" fmla="*/ 2651 h 71183"/>
                      <a:gd name="connsiteX4" fmla="*/ 37761 w 71263"/>
                      <a:gd name="connsiteY4" fmla="*/ 0 h 71183"/>
                      <a:gd name="connsiteX5" fmla="*/ 71264 w 71263"/>
                      <a:gd name="connsiteY5" fmla="*/ 37359 h 71183"/>
                      <a:gd name="connsiteX6" fmla="*/ 68372 w 71263"/>
                      <a:gd name="connsiteY6" fmla="*/ 39930 h 71183"/>
                      <a:gd name="connsiteX7" fmla="*/ 35190 w 71263"/>
                      <a:gd name="connsiteY7" fmla="*/ 68613 h 71183"/>
                      <a:gd name="connsiteX8" fmla="*/ 32217 w 71263"/>
                      <a:gd name="connsiteY8" fmla="*/ 71103 h 71183"/>
                      <a:gd name="connsiteX9" fmla="*/ 11007 w 71263"/>
                      <a:gd name="connsiteY9" fmla="*/ 33664 h 71183"/>
                      <a:gd name="connsiteX10" fmla="*/ 33101 w 71263"/>
                      <a:gd name="connsiteY10" fmla="*/ 60096 h 71183"/>
                      <a:gd name="connsiteX11" fmla="*/ 60177 w 71263"/>
                      <a:gd name="connsiteY11" fmla="*/ 36717 h 71183"/>
                      <a:gd name="connsiteX12" fmla="*/ 37118 w 71263"/>
                      <a:gd name="connsiteY12" fmla="*/ 11007 h 71183"/>
                      <a:gd name="connsiteX13" fmla="*/ 10927 w 71263"/>
                      <a:gd name="connsiteY13" fmla="*/ 33664 h 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263" h="71183">
                        <a:moveTo>
                          <a:pt x="32137" y="71183"/>
                        </a:moveTo>
                        <a:lnTo>
                          <a:pt x="0" y="32700"/>
                        </a:lnTo>
                        <a:lnTo>
                          <a:pt x="2973" y="30209"/>
                        </a:lnTo>
                        <a:cubicBezTo>
                          <a:pt x="13739" y="21210"/>
                          <a:pt x="24505" y="11891"/>
                          <a:pt x="34869" y="2651"/>
                        </a:cubicBezTo>
                        <a:lnTo>
                          <a:pt x="37761" y="0"/>
                        </a:lnTo>
                        <a:lnTo>
                          <a:pt x="71264" y="37359"/>
                        </a:lnTo>
                        <a:lnTo>
                          <a:pt x="68372" y="39930"/>
                        </a:lnTo>
                        <a:cubicBezTo>
                          <a:pt x="57445" y="49652"/>
                          <a:pt x="46358" y="59373"/>
                          <a:pt x="35190" y="68613"/>
                        </a:cubicBezTo>
                        <a:lnTo>
                          <a:pt x="32217" y="71103"/>
                        </a:lnTo>
                        <a:close/>
                        <a:moveTo>
                          <a:pt x="11007" y="33664"/>
                        </a:moveTo>
                        <a:lnTo>
                          <a:pt x="33101" y="60096"/>
                        </a:lnTo>
                        <a:cubicBezTo>
                          <a:pt x="42180" y="52464"/>
                          <a:pt x="51259" y="44590"/>
                          <a:pt x="60177" y="36717"/>
                        </a:cubicBezTo>
                        <a:lnTo>
                          <a:pt x="37118" y="11007"/>
                        </a:lnTo>
                        <a:cubicBezTo>
                          <a:pt x="28522" y="18640"/>
                          <a:pt x="19764" y="26192"/>
                          <a:pt x="10927" y="33664"/>
                        </a:cubicBezTo>
                        <a:close/>
                      </a:path>
                    </a:pathLst>
                  </a:custGeom>
                  <a:grpFill/>
                  <a:ln w="8032"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3D155D40-2559-AAF5-5A61-D9FFE847F428}"/>
                      </a:ext>
                    </a:extLst>
                  </p:cNvPr>
                  <p:cNvSpPr/>
                  <p:nvPr/>
                </p:nvSpPr>
                <p:spPr>
                  <a:xfrm>
                    <a:off x="6647311" y="4381140"/>
                    <a:ext cx="59774" cy="59694"/>
                  </a:xfrm>
                  <a:custGeom>
                    <a:avLst/>
                    <a:gdLst>
                      <a:gd name="connsiteX0" fmla="*/ 24906 w 59774"/>
                      <a:gd name="connsiteY0" fmla="*/ 59695 h 59694"/>
                      <a:gd name="connsiteX1" fmla="*/ 0 w 59774"/>
                      <a:gd name="connsiteY1" fmla="*/ 25468 h 59694"/>
                      <a:gd name="connsiteX2" fmla="*/ 33744 w 59774"/>
                      <a:gd name="connsiteY2" fmla="*/ 0 h 59694"/>
                      <a:gd name="connsiteX3" fmla="*/ 59775 w 59774"/>
                      <a:gd name="connsiteY3" fmla="*/ 33342 h 59694"/>
                      <a:gd name="connsiteX4" fmla="*/ 24826 w 59774"/>
                      <a:gd name="connsiteY4" fmla="*/ 59695 h 5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74" h="59694">
                        <a:moveTo>
                          <a:pt x="24906" y="59695"/>
                        </a:moveTo>
                        <a:lnTo>
                          <a:pt x="0" y="25468"/>
                        </a:lnTo>
                        <a:cubicBezTo>
                          <a:pt x="11328" y="17193"/>
                          <a:pt x="22657" y="8677"/>
                          <a:pt x="33744" y="0"/>
                        </a:cubicBezTo>
                        <a:lnTo>
                          <a:pt x="59775" y="33342"/>
                        </a:lnTo>
                        <a:cubicBezTo>
                          <a:pt x="48286" y="42340"/>
                          <a:pt x="36556" y="51178"/>
                          <a:pt x="24826" y="59695"/>
                        </a:cubicBezTo>
                        <a:close/>
                      </a:path>
                    </a:pathLst>
                  </a:custGeom>
                  <a:grpFill/>
                  <a:ln w="8032"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765E3E8C-C3B7-2173-2092-2F60B0190438}"/>
                      </a:ext>
                    </a:extLst>
                  </p:cNvPr>
                  <p:cNvSpPr/>
                  <p:nvPr/>
                </p:nvSpPr>
                <p:spPr>
                  <a:xfrm>
                    <a:off x="6579903" y="4430149"/>
                    <a:ext cx="59212" cy="58971"/>
                  </a:xfrm>
                  <a:custGeom>
                    <a:avLst/>
                    <a:gdLst>
                      <a:gd name="connsiteX0" fmla="*/ 22576 w 59212"/>
                      <a:gd name="connsiteY0" fmla="*/ 58972 h 58971"/>
                      <a:gd name="connsiteX1" fmla="*/ 0 w 59212"/>
                      <a:gd name="connsiteY1" fmla="*/ 23139 h 58971"/>
                      <a:gd name="connsiteX2" fmla="*/ 35431 w 59212"/>
                      <a:gd name="connsiteY2" fmla="*/ 0 h 58971"/>
                      <a:gd name="connsiteX3" fmla="*/ 59213 w 59212"/>
                      <a:gd name="connsiteY3" fmla="*/ 35030 h 58971"/>
                      <a:gd name="connsiteX4" fmla="*/ 22576 w 59212"/>
                      <a:gd name="connsiteY4" fmla="*/ 58972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 h="58971">
                        <a:moveTo>
                          <a:pt x="22576" y="58972"/>
                        </a:moveTo>
                        <a:lnTo>
                          <a:pt x="0" y="23139"/>
                        </a:lnTo>
                        <a:cubicBezTo>
                          <a:pt x="11810" y="15667"/>
                          <a:pt x="23781" y="7874"/>
                          <a:pt x="35431" y="0"/>
                        </a:cubicBezTo>
                        <a:lnTo>
                          <a:pt x="59213" y="35030"/>
                        </a:lnTo>
                        <a:cubicBezTo>
                          <a:pt x="47161" y="43224"/>
                          <a:pt x="34869" y="51259"/>
                          <a:pt x="22576" y="58972"/>
                        </a:cubicBezTo>
                        <a:close/>
                      </a:path>
                    </a:pathLst>
                  </a:custGeom>
                  <a:grpFill/>
                  <a:ln w="8032"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E947D3E7-35CC-EC57-9222-787A83C26C4C}"/>
                      </a:ext>
                    </a:extLst>
                  </p:cNvPr>
                  <p:cNvSpPr/>
                  <p:nvPr/>
                </p:nvSpPr>
                <p:spPr>
                  <a:xfrm>
                    <a:off x="6509684" y="4474579"/>
                    <a:ext cx="58248" cy="58007"/>
                  </a:xfrm>
                  <a:custGeom>
                    <a:avLst/>
                    <a:gdLst>
                      <a:gd name="connsiteX0" fmla="*/ 20086 w 58248"/>
                      <a:gd name="connsiteY0" fmla="*/ 58007 h 58007"/>
                      <a:gd name="connsiteX1" fmla="*/ 0 w 58248"/>
                      <a:gd name="connsiteY1" fmla="*/ 20728 h 58007"/>
                      <a:gd name="connsiteX2" fmla="*/ 36877 w 58248"/>
                      <a:gd name="connsiteY2" fmla="*/ 0 h 58007"/>
                      <a:gd name="connsiteX3" fmla="*/ 58248 w 58248"/>
                      <a:gd name="connsiteY3" fmla="*/ 36556 h 58007"/>
                      <a:gd name="connsiteX4" fmla="*/ 20086 w 58248"/>
                      <a:gd name="connsiteY4" fmla="*/ 58007 h 58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8" h="58007">
                        <a:moveTo>
                          <a:pt x="20086" y="58007"/>
                        </a:moveTo>
                        <a:lnTo>
                          <a:pt x="0" y="20728"/>
                        </a:lnTo>
                        <a:cubicBezTo>
                          <a:pt x="12292" y="14060"/>
                          <a:pt x="24746" y="7150"/>
                          <a:pt x="36877" y="0"/>
                        </a:cubicBezTo>
                        <a:lnTo>
                          <a:pt x="58248" y="36556"/>
                        </a:lnTo>
                        <a:cubicBezTo>
                          <a:pt x="45715" y="43867"/>
                          <a:pt x="32860" y="51098"/>
                          <a:pt x="20086" y="58007"/>
                        </a:cubicBezTo>
                        <a:close/>
                      </a:path>
                    </a:pathLst>
                  </a:custGeom>
                  <a:grpFill/>
                  <a:ln w="8032"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B1CFC315-A9DA-A81E-DD84-84A2E012E51C}"/>
                      </a:ext>
                    </a:extLst>
                  </p:cNvPr>
                  <p:cNvSpPr/>
                  <p:nvPr/>
                </p:nvSpPr>
                <p:spPr>
                  <a:xfrm>
                    <a:off x="6431511" y="4509045"/>
                    <a:ext cx="67487" cy="67166"/>
                  </a:xfrm>
                  <a:custGeom>
                    <a:avLst/>
                    <a:gdLst>
                      <a:gd name="connsiteX0" fmla="*/ 20809 w 67487"/>
                      <a:gd name="connsiteY0" fmla="*/ 67167 h 67166"/>
                      <a:gd name="connsiteX1" fmla="*/ 0 w 67487"/>
                      <a:gd name="connsiteY1" fmla="*/ 21532 h 67166"/>
                      <a:gd name="connsiteX2" fmla="*/ 3535 w 67487"/>
                      <a:gd name="connsiteY2" fmla="*/ 19925 h 67166"/>
                      <a:gd name="connsiteX3" fmla="*/ 41617 w 67487"/>
                      <a:gd name="connsiteY3" fmla="*/ 1768 h 67166"/>
                      <a:gd name="connsiteX4" fmla="*/ 45153 w 67487"/>
                      <a:gd name="connsiteY4" fmla="*/ 0 h 67166"/>
                      <a:gd name="connsiteX5" fmla="*/ 67488 w 67487"/>
                      <a:gd name="connsiteY5" fmla="*/ 44912 h 67166"/>
                      <a:gd name="connsiteX6" fmla="*/ 63953 w 67487"/>
                      <a:gd name="connsiteY6" fmla="*/ 46679 h 67166"/>
                      <a:gd name="connsiteX7" fmla="*/ 24344 w 67487"/>
                      <a:gd name="connsiteY7" fmla="*/ 65560 h 67166"/>
                      <a:gd name="connsiteX8" fmla="*/ 20809 w 67487"/>
                      <a:gd name="connsiteY8" fmla="*/ 67167 h 67166"/>
                      <a:gd name="connsiteX9" fmla="*/ 10364 w 67487"/>
                      <a:gd name="connsiteY9" fmla="*/ 25388 h 67166"/>
                      <a:gd name="connsiteX10" fmla="*/ 24665 w 67487"/>
                      <a:gd name="connsiteY10" fmla="*/ 56802 h 67166"/>
                      <a:gd name="connsiteX11" fmla="*/ 56963 w 67487"/>
                      <a:gd name="connsiteY11" fmla="*/ 41457 h 67166"/>
                      <a:gd name="connsiteX12" fmla="*/ 41617 w 67487"/>
                      <a:gd name="connsiteY12" fmla="*/ 10605 h 67166"/>
                      <a:gd name="connsiteX13" fmla="*/ 10364 w 67487"/>
                      <a:gd name="connsiteY13" fmla="*/ 25469 h 6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87" h="67166">
                        <a:moveTo>
                          <a:pt x="20809" y="67167"/>
                        </a:moveTo>
                        <a:lnTo>
                          <a:pt x="0" y="21532"/>
                        </a:lnTo>
                        <a:lnTo>
                          <a:pt x="3535" y="19925"/>
                        </a:lnTo>
                        <a:cubicBezTo>
                          <a:pt x="16149" y="14140"/>
                          <a:pt x="29004" y="8115"/>
                          <a:pt x="41617" y="1768"/>
                        </a:cubicBezTo>
                        <a:lnTo>
                          <a:pt x="45153" y="0"/>
                        </a:lnTo>
                        <a:lnTo>
                          <a:pt x="67488" y="44912"/>
                        </a:lnTo>
                        <a:lnTo>
                          <a:pt x="63953" y="46679"/>
                        </a:lnTo>
                        <a:cubicBezTo>
                          <a:pt x="50937" y="53187"/>
                          <a:pt x="37600" y="59534"/>
                          <a:pt x="24344" y="65560"/>
                        </a:cubicBezTo>
                        <a:lnTo>
                          <a:pt x="20809" y="67167"/>
                        </a:lnTo>
                        <a:close/>
                        <a:moveTo>
                          <a:pt x="10364" y="25388"/>
                        </a:moveTo>
                        <a:lnTo>
                          <a:pt x="24665" y="56802"/>
                        </a:lnTo>
                        <a:cubicBezTo>
                          <a:pt x="35431" y="51821"/>
                          <a:pt x="46277" y="46679"/>
                          <a:pt x="56963" y="41457"/>
                        </a:cubicBezTo>
                        <a:lnTo>
                          <a:pt x="41617" y="10605"/>
                        </a:lnTo>
                        <a:cubicBezTo>
                          <a:pt x="31253" y="15747"/>
                          <a:pt x="20728" y="20729"/>
                          <a:pt x="10364" y="25469"/>
                        </a:cubicBezTo>
                        <a:close/>
                      </a:path>
                    </a:pathLst>
                  </a:custGeom>
                  <a:grpFill/>
                  <a:ln w="8032"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8C56F137-CC55-0459-DA93-644056EC60BF}"/>
                      </a:ext>
                    </a:extLst>
                  </p:cNvPr>
                  <p:cNvSpPr/>
                  <p:nvPr/>
                </p:nvSpPr>
                <p:spPr>
                  <a:xfrm>
                    <a:off x="6361371" y="4549137"/>
                    <a:ext cx="55516" cy="55195"/>
                  </a:xfrm>
                  <a:custGeom>
                    <a:avLst/>
                    <a:gdLst>
                      <a:gd name="connsiteX0" fmla="*/ 14944 w 55516"/>
                      <a:gd name="connsiteY0" fmla="*/ 55195 h 55195"/>
                      <a:gd name="connsiteX1" fmla="*/ 0 w 55516"/>
                      <a:gd name="connsiteY1" fmla="*/ 15586 h 55195"/>
                      <a:gd name="connsiteX2" fmla="*/ 39288 w 55516"/>
                      <a:gd name="connsiteY2" fmla="*/ 0 h 55195"/>
                      <a:gd name="connsiteX3" fmla="*/ 55517 w 55516"/>
                      <a:gd name="connsiteY3" fmla="*/ 39046 h 55195"/>
                      <a:gd name="connsiteX4" fmla="*/ 14863 w 55516"/>
                      <a:gd name="connsiteY4" fmla="*/ 55115 h 55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 h="55195">
                        <a:moveTo>
                          <a:pt x="14944" y="55195"/>
                        </a:moveTo>
                        <a:lnTo>
                          <a:pt x="0" y="15586"/>
                        </a:lnTo>
                        <a:cubicBezTo>
                          <a:pt x="13096" y="10685"/>
                          <a:pt x="26352" y="5383"/>
                          <a:pt x="39288" y="0"/>
                        </a:cubicBezTo>
                        <a:lnTo>
                          <a:pt x="55517" y="39046"/>
                        </a:lnTo>
                        <a:cubicBezTo>
                          <a:pt x="42099" y="44670"/>
                          <a:pt x="28441" y="50053"/>
                          <a:pt x="14863" y="55115"/>
                        </a:cubicBezTo>
                        <a:close/>
                      </a:path>
                    </a:pathLst>
                  </a:custGeom>
                  <a:grpFill/>
                  <a:ln w="8032"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6B045B7-0D6C-FDF2-23F3-5389A8F662FA}"/>
                      </a:ext>
                    </a:extLst>
                  </p:cNvPr>
                  <p:cNvSpPr/>
                  <p:nvPr/>
                </p:nvSpPr>
                <p:spPr>
                  <a:xfrm>
                    <a:off x="6279261" y="4573962"/>
                    <a:ext cx="63792" cy="63310"/>
                  </a:xfrm>
                  <a:custGeom>
                    <a:avLst/>
                    <a:gdLst>
                      <a:gd name="connsiteX0" fmla="*/ 14462 w 63792"/>
                      <a:gd name="connsiteY0" fmla="*/ 63310 h 63310"/>
                      <a:gd name="connsiteX1" fmla="*/ 0 w 63792"/>
                      <a:gd name="connsiteY1" fmla="*/ 15265 h 63310"/>
                      <a:gd name="connsiteX2" fmla="*/ 3776 w 63792"/>
                      <a:gd name="connsiteY2" fmla="*/ 14140 h 63310"/>
                      <a:gd name="connsiteX3" fmla="*/ 43947 w 63792"/>
                      <a:gd name="connsiteY3" fmla="*/ 1286 h 63310"/>
                      <a:gd name="connsiteX4" fmla="*/ 47643 w 63792"/>
                      <a:gd name="connsiteY4" fmla="*/ 0 h 63310"/>
                      <a:gd name="connsiteX5" fmla="*/ 63792 w 63792"/>
                      <a:gd name="connsiteY5" fmla="*/ 47483 h 63310"/>
                      <a:gd name="connsiteX6" fmla="*/ 60096 w 63792"/>
                      <a:gd name="connsiteY6" fmla="*/ 48768 h 63310"/>
                      <a:gd name="connsiteX7" fmla="*/ 18318 w 63792"/>
                      <a:gd name="connsiteY7" fmla="*/ 62105 h 63310"/>
                      <a:gd name="connsiteX8" fmla="*/ 14542 w 63792"/>
                      <a:gd name="connsiteY8" fmla="*/ 63230 h 63310"/>
                      <a:gd name="connsiteX9" fmla="*/ 9721 w 63792"/>
                      <a:gd name="connsiteY9" fmla="*/ 20487 h 63310"/>
                      <a:gd name="connsiteX10" fmla="*/ 19684 w 63792"/>
                      <a:gd name="connsiteY10" fmla="*/ 53508 h 63310"/>
                      <a:gd name="connsiteX11" fmla="*/ 53749 w 63792"/>
                      <a:gd name="connsiteY11" fmla="*/ 42582 h 63310"/>
                      <a:gd name="connsiteX12" fmla="*/ 42662 w 63792"/>
                      <a:gd name="connsiteY12" fmla="*/ 9882 h 63310"/>
                      <a:gd name="connsiteX13" fmla="*/ 9721 w 63792"/>
                      <a:gd name="connsiteY13" fmla="*/ 20407 h 6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92" h="63310">
                        <a:moveTo>
                          <a:pt x="14462" y="63310"/>
                        </a:moveTo>
                        <a:lnTo>
                          <a:pt x="0" y="15265"/>
                        </a:lnTo>
                        <a:lnTo>
                          <a:pt x="3776" y="14140"/>
                        </a:lnTo>
                        <a:cubicBezTo>
                          <a:pt x="17193" y="10123"/>
                          <a:pt x="30691" y="5785"/>
                          <a:pt x="43947" y="1286"/>
                        </a:cubicBezTo>
                        <a:lnTo>
                          <a:pt x="47643" y="0"/>
                        </a:lnTo>
                        <a:lnTo>
                          <a:pt x="63792" y="47483"/>
                        </a:lnTo>
                        <a:lnTo>
                          <a:pt x="60096" y="48768"/>
                        </a:lnTo>
                        <a:cubicBezTo>
                          <a:pt x="46438" y="53428"/>
                          <a:pt x="32378" y="57927"/>
                          <a:pt x="18318" y="62105"/>
                        </a:cubicBezTo>
                        <a:lnTo>
                          <a:pt x="14542" y="63230"/>
                        </a:lnTo>
                        <a:close/>
                        <a:moveTo>
                          <a:pt x="9721" y="20487"/>
                        </a:moveTo>
                        <a:lnTo>
                          <a:pt x="19684" y="53508"/>
                        </a:lnTo>
                        <a:cubicBezTo>
                          <a:pt x="31173" y="50053"/>
                          <a:pt x="42582" y="46358"/>
                          <a:pt x="53749" y="42582"/>
                        </a:cubicBezTo>
                        <a:lnTo>
                          <a:pt x="42662" y="9882"/>
                        </a:lnTo>
                        <a:cubicBezTo>
                          <a:pt x="31735" y="13498"/>
                          <a:pt x="20729" y="17033"/>
                          <a:pt x="9721" y="20407"/>
                        </a:cubicBezTo>
                        <a:close/>
                      </a:path>
                    </a:pathLst>
                  </a:custGeom>
                  <a:grpFill/>
                  <a:ln w="8032"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E0CD52C9-5E6B-817E-2314-5A377DD0907F}"/>
                      </a:ext>
                    </a:extLst>
                  </p:cNvPr>
                  <p:cNvSpPr/>
                  <p:nvPr/>
                </p:nvSpPr>
                <p:spPr>
                  <a:xfrm>
                    <a:off x="6928992" y="4076722"/>
                    <a:ext cx="59051" cy="59292"/>
                  </a:xfrm>
                  <a:custGeom>
                    <a:avLst/>
                    <a:gdLst>
                      <a:gd name="connsiteX0" fmla="*/ 34789 w 59051"/>
                      <a:gd name="connsiteY0" fmla="*/ 59293 h 59292"/>
                      <a:gd name="connsiteX1" fmla="*/ 0 w 59051"/>
                      <a:gd name="connsiteY1" fmla="*/ 35190 h 59292"/>
                      <a:gd name="connsiteX2" fmla="*/ 23460 w 59051"/>
                      <a:gd name="connsiteY2" fmla="*/ 0 h 59292"/>
                      <a:gd name="connsiteX3" fmla="*/ 59052 w 59051"/>
                      <a:gd name="connsiteY3" fmla="*/ 22898 h 59292"/>
                      <a:gd name="connsiteX4" fmla="*/ 34789 w 59051"/>
                      <a:gd name="connsiteY4" fmla="*/ 59293 h 5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1" h="59292">
                        <a:moveTo>
                          <a:pt x="34789" y="59293"/>
                        </a:moveTo>
                        <a:lnTo>
                          <a:pt x="0" y="35190"/>
                        </a:lnTo>
                        <a:cubicBezTo>
                          <a:pt x="7954" y="23701"/>
                          <a:pt x="15908" y="11810"/>
                          <a:pt x="23460" y="0"/>
                        </a:cubicBezTo>
                        <a:lnTo>
                          <a:pt x="59052" y="22898"/>
                        </a:lnTo>
                        <a:cubicBezTo>
                          <a:pt x="51178" y="35110"/>
                          <a:pt x="42983" y="47402"/>
                          <a:pt x="34789" y="59293"/>
                        </a:cubicBezTo>
                        <a:close/>
                      </a:path>
                    </a:pathLst>
                  </a:custGeom>
                  <a:grpFill/>
                  <a:ln w="8032"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8B31AE3A-6A65-600D-AA62-DCAA2AE7F236}"/>
                      </a:ext>
                    </a:extLst>
                  </p:cNvPr>
                  <p:cNvSpPr/>
                  <p:nvPr/>
                </p:nvSpPr>
                <p:spPr>
                  <a:xfrm>
                    <a:off x="6828323" y="4209368"/>
                    <a:ext cx="60176" cy="60256"/>
                  </a:xfrm>
                  <a:custGeom>
                    <a:avLst/>
                    <a:gdLst>
                      <a:gd name="connsiteX0" fmla="*/ 31253 w 60176"/>
                      <a:gd name="connsiteY0" fmla="*/ 60257 h 60256"/>
                      <a:gd name="connsiteX1" fmla="*/ 0 w 60176"/>
                      <a:gd name="connsiteY1" fmla="*/ 31735 h 60256"/>
                      <a:gd name="connsiteX2" fmla="*/ 27959 w 60176"/>
                      <a:gd name="connsiteY2" fmla="*/ 0 h 60256"/>
                      <a:gd name="connsiteX3" fmla="*/ 60177 w 60176"/>
                      <a:gd name="connsiteY3" fmla="*/ 27477 h 60256"/>
                      <a:gd name="connsiteX4" fmla="*/ 31253 w 60176"/>
                      <a:gd name="connsiteY4" fmla="*/ 60257 h 6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6" h="60256">
                        <a:moveTo>
                          <a:pt x="31253" y="60257"/>
                        </a:moveTo>
                        <a:lnTo>
                          <a:pt x="0" y="31735"/>
                        </a:lnTo>
                        <a:cubicBezTo>
                          <a:pt x="9480" y="21371"/>
                          <a:pt x="18881" y="10685"/>
                          <a:pt x="27959" y="0"/>
                        </a:cubicBezTo>
                        <a:lnTo>
                          <a:pt x="60177" y="27477"/>
                        </a:lnTo>
                        <a:cubicBezTo>
                          <a:pt x="50777" y="38564"/>
                          <a:pt x="40975" y="49571"/>
                          <a:pt x="31253" y="60257"/>
                        </a:cubicBezTo>
                        <a:close/>
                      </a:path>
                    </a:pathLst>
                  </a:custGeom>
                  <a:grpFill/>
                  <a:ln w="8032"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573EF73-BA42-AC1B-C282-C75B6C04D6A5}"/>
                      </a:ext>
                    </a:extLst>
                  </p:cNvPr>
                  <p:cNvSpPr/>
                  <p:nvPr/>
                </p:nvSpPr>
                <p:spPr>
                  <a:xfrm>
                    <a:off x="6771761" y="4270508"/>
                    <a:ext cx="60337" cy="60337"/>
                  </a:xfrm>
                  <a:custGeom>
                    <a:avLst/>
                    <a:gdLst>
                      <a:gd name="connsiteX0" fmla="*/ 29245 w 60337"/>
                      <a:gd name="connsiteY0" fmla="*/ 60337 h 60337"/>
                      <a:gd name="connsiteX1" fmla="*/ 0 w 60337"/>
                      <a:gd name="connsiteY1" fmla="*/ 29727 h 60337"/>
                      <a:gd name="connsiteX2" fmla="*/ 30048 w 60337"/>
                      <a:gd name="connsiteY2" fmla="*/ 0 h 60337"/>
                      <a:gd name="connsiteX3" fmla="*/ 60337 w 60337"/>
                      <a:gd name="connsiteY3" fmla="*/ 29566 h 60337"/>
                      <a:gd name="connsiteX4" fmla="*/ 29245 w 60337"/>
                      <a:gd name="connsiteY4" fmla="*/ 60337 h 6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37" h="60337">
                        <a:moveTo>
                          <a:pt x="29245" y="60337"/>
                        </a:moveTo>
                        <a:lnTo>
                          <a:pt x="0" y="29727"/>
                        </a:lnTo>
                        <a:cubicBezTo>
                          <a:pt x="10123" y="20005"/>
                          <a:pt x="20247" y="10043"/>
                          <a:pt x="30048" y="0"/>
                        </a:cubicBezTo>
                        <a:lnTo>
                          <a:pt x="60337" y="29566"/>
                        </a:lnTo>
                        <a:cubicBezTo>
                          <a:pt x="50214" y="40011"/>
                          <a:pt x="39689" y="50375"/>
                          <a:pt x="29245" y="60337"/>
                        </a:cubicBezTo>
                        <a:close/>
                      </a:path>
                    </a:pathLst>
                  </a:custGeom>
                  <a:grpFill/>
                  <a:ln w="8032"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8930B89C-2965-BBC9-06BB-BF1442D25AD0}"/>
                      </a:ext>
                    </a:extLst>
                  </p:cNvPr>
                  <p:cNvSpPr/>
                  <p:nvPr/>
                </p:nvSpPr>
                <p:spPr>
                  <a:xfrm>
                    <a:off x="6579903" y="4430149"/>
                    <a:ext cx="59212" cy="58971"/>
                  </a:xfrm>
                  <a:custGeom>
                    <a:avLst/>
                    <a:gdLst>
                      <a:gd name="connsiteX0" fmla="*/ 22576 w 59212"/>
                      <a:gd name="connsiteY0" fmla="*/ 58972 h 58971"/>
                      <a:gd name="connsiteX1" fmla="*/ 0 w 59212"/>
                      <a:gd name="connsiteY1" fmla="*/ 23139 h 58971"/>
                      <a:gd name="connsiteX2" fmla="*/ 35431 w 59212"/>
                      <a:gd name="connsiteY2" fmla="*/ 0 h 58971"/>
                      <a:gd name="connsiteX3" fmla="*/ 59213 w 59212"/>
                      <a:gd name="connsiteY3" fmla="*/ 35030 h 58971"/>
                      <a:gd name="connsiteX4" fmla="*/ 22576 w 59212"/>
                      <a:gd name="connsiteY4" fmla="*/ 58972 h 5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 h="58971">
                        <a:moveTo>
                          <a:pt x="22576" y="58972"/>
                        </a:moveTo>
                        <a:lnTo>
                          <a:pt x="0" y="23139"/>
                        </a:lnTo>
                        <a:cubicBezTo>
                          <a:pt x="11810" y="15667"/>
                          <a:pt x="23781" y="7874"/>
                          <a:pt x="35431" y="0"/>
                        </a:cubicBezTo>
                        <a:lnTo>
                          <a:pt x="59213" y="35030"/>
                        </a:lnTo>
                        <a:cubicBezTo>
                          <a:pt x="47161" y="43224"/>
                          <a:pt x="34869" y="51259"/>
                          <a:pt x="22576" y="58972"/>
                        </a:cubicBezTo>
                        <a:close/>
                      </a:path>
                    </a:pathLst>
                  </a:custGeom>
                  <a:grpFill/>
                  <a:ln w="8032"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492B3B2C-45F9-BBD2-6726-2E05577CBF25}"/>
                      </a:ext>
                    </a:extLst>
                  </p:cNvPr>
                  <p:cNvSpPr/>
                  <p:nvPr/>
                </p:nvSpPr>
                <p:spPr>
                  <a:xfrm>
                    <a:off x="6509684" y="4474579"/>
                    <a:ext cx="58248" cy="58007"/>
                  </a:xfrm>
                  <a:custGeom>
                    <a:avLst/>
                    <a:gdLst>
                      <a:gd name="connsiteX0" fmla="*/ 20086 w 58248"/>
                      <a:gd name="connsiteY0" fmla="*/ 58007 h 58007"/>
                      <a:gd name="connsiteX1" fmla="*/ 0 w 58248"/>
                      <a:gd name="connsiteY1" fmla="*/ 20728 h 58007"/>
                      <a:gd name="connsiteX2" fmla="*/ 36877 w 58248"/>
                      <a:gd name="connsiteY2" fmla="*/ 0 h 58007"/>
                      <a:gd name="connsiteX3" fmla="*/ 58248 w 58248"/>
                      <a:gd name="connsiteY3" fmla="*/ 36556 h 58007"/>
                      <a:gd name="connsiteX4" fmla="*/ 20086 w 58248"/>
                      <a:gd name="connsiteY4" fmla="*/ 58007 h 58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8" h="58007">
                        <a:moveTo>
                          <a:pt x="20086" y="58007"/>
                        </a:moveTo>
                        <a:lnTo>
                          <a:pt x="0" y="20728"/>
                        </a:lnTo>
                        <a:cubicBezTo>
                          <a:pt x="12292" y="14060"/>
                          <a:pt x="24746" y="7150"/>
                          <a:pt x="36877" y="0"/>
                        </a:cubicBezTo>
                        <a:lnTo>
                          <a:pt x="58248" y="36556"/>
                        </a:lnTo>
                        <a:cubicBezTo>
                          <a:pt x="45715" y="43867"/>
                          <a:pt x="32860" y="51098"/>
                          <a:pt x="20086" y="58007"/>
                        </a:cubicBezTo>
                        <a:close/>
                      </a:path>
                    </a:pathLst>
                  </a:custGeom>
                  <a:grpFill/>
                  <a:ln w="8032"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B0022732-10C8-9DC1-5EFA-4C810BE40124}"/>
                      </a:ext>
                    </a:extLst>
                  </p:cNvPr>
                  <p:cNvSpPr/>
                  <p:nvPr/>
                </p:nvSpPr>
                <p:spPr>
                  <a:xfrm>
                    <a:off x="6279261" y="4573962"/>
                    <a:ext cx="63792" cy="63310"/>
                  </a:xfrm>
                  <a:custGeom>
                    <a:avLst/>
                    <a:gdLst>
                      <a:gd name="connsiteX0" fmla="*/ 14462 w 63792"/>
                      <a:gd name="connsiteY0" fmla="*/ 63310 h 63310"/>
                      <a:gd name="connsiteX1" fmla="*/ 0 w 63792"/>
                      <a:gd name="connsiteY1" fmla="*/ 15265 h 63310"/>
                      <a:gd name="connsiteX2" fmla="*/ 3776 w 63792"/>
                      <a:gd name="connsiteY2" fmla="*/ 14140 h 63310"/>
                      <a:gd name="connsiteX3" fmla="*/ 43947 w 63792"/>
                      <a:gd name="connsiteY3" fmla="*/ 1286 h 63310"/>
                      <a:gd name="connsiteX4" fmla="*/ 47643 w 63792"/>
                      <a:gd name="connsiteY4" fmla="*/ 0 h 63310"/>
                      <a:gd name="connsiteX5" fmla="*/ 63792 w 63792"/>
                      <a:gd name="connsiteY5" fmla="*/ 47483 h 63310"/>
                      <a:gd name="connsiteX6" fmla="*/ 60096 w 63792"/>
                      <a:gd name="connsiteY6" fmla="*/ 48768 h 63310"/>
                      <a:gd name="connsiteX7" fmla="*/ 18318 w 63792"/>
                      <a:gd name="connsiteY7" fmla="*/ 62105 h 63310"/>
                      <a:gd name="connsiteX8" fmla="*/ 14542 w 63792"/>
                      <a:gd name="connsiteY8" fmla="*/ 63230 h 63310"/>
                      <a:gd name="connsiteX9" fmla="*/ 9721 w 63792"/>
                      <a:gd name="connsiteY9" fmla="*/ 20487 h 63310"/>
                      <a:gd name="connsiteX10" fmla="*/ 19684 w 63792"/>
                      <a:gd name="connsiteY10" fmla="*/ 53508 h 63310"/>
                      <a:gd name="connsiteX11" fmla="*/ 53749 w 63792"/>
                      <a:gd name="connsiteY11" fmla="*/ 42582 h 63310"/>
                      <a:gd name="connsiteX12" fmla="*/ 42662 w 63792"/>
                      <a:gd name="connsiteY12" fmla="*/ 9882 h 63310"/>
                      <a:gd name="connsiteX13" fmla="*/ 9721 w 63792"/>
                      <a:gd name="connsiteY13" fmla="*/ 20407 h 6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792" h="63310">
                        <a:moveTo>
                          <a:pt x="14462" y="63310"/>
                        </a:moveTo>
                        <a:lnTo>
                          <a:pt x="0" y="15265"/>
                        </a:lnTo>
                        <a:lnTo>
                          <a:pt x="3776" y="14140"/>
                        </a:lnTo>
                        <a:cubicBezTo>
                          <a:pt x="17193" y="10123"/>
                          <a:pt x="30691" y="5785"/>
                          <a:pt x="43947" y="1286"/>
                        </a:cubicBezTo>
                        <a:lnTo>
                          <a:pt x="47643" y="0"/>
                        </a:lnTo>
                        <a:lnTo>
                          <a:pt x="63792" y="47483"/>
                        </a:lnTo>
                        <a:lnTo>
                          <a:pt x="60096" y="48768"/>
                        </a:lnTo>
                        <a:cubicBezTo>
                          <a:pt x="46438" y="53428"/>
                          <a:pt x="32378" y="57927"/>
                          <a:pt x="18318" y="62105"/>
                        </a:cubicBezTo>
                        <a:lnTo>
                          <a:pt x="14542" y="63230"/>
                        </a:lnTo>
                        <a:close/>
                        <a:moveTo>
                          <a:pt x="9721" y="20487"/>
                        </a:moveTo>
                        <a:lnTo>
                          <a:pt x="19684" y="53508"/>
                        </a:lnTo>
                        <a:cubicBezTo>
                          <a:pt x="31173" y="50053"/>
                          <a:pt x="42582" y="46358"/>
                          <a:pt x="53749" y="42582"/>
                        </a:cubicBezTo>
                        <a:lnTo>
                          <a:pt x="42662" y="9882"/>
                        </a:lnTo>
                        <a:cubicBezTo>
                          <a:pt x="31735" y="13498"/>
                          <a:pt x="20729" y="17033"/>
                          <a:pt x="9721" y="20407"/>
                        </a:cubicBezTo>
                        <a:close/>
                      </a:path>
                    </a:pathLst>
                  </a:custGeom>
                  <a:grpFill/>
                  <a:ln w="8032" cap="flat">
                    <a:noFill/>
                    <a:prstDash val="solid"/>
                    <a:miter/>
                  </a:ln>
                </p:spPr>
                <p:txBody>
                  <a:bodyPr rtlCol="0" anchor="ctr"/>
                  <a:lstStyle/>
                  <a:p>
                    <a:endParaRPr lang="en-IN"/>
                  </a:p>
                </p:txBody>
              </p:sp>
            </p:grpSp>
            <p:grpSp>
              <p:nvGrpSpPr>
                <p:cNvPr id="274" name="Graphic 139">
                  <a:extLst>
                    <a:ext uri="{FF2B5EF4-FFF2-40B4-BE49-F238E27FC236}">
                      <a16:creationId xmlns:a16="http://schemas.microsoft.com/office/drawing/2014/main" id="{76B6E6E2-5F22-70B6-1DF1-61CE4A3285A9}"/>
                    </a:ext>
                  </a:extLst>
                </p:cNvPr>
                <p:cNvGrpSpPr/>
                <p:nvPr/>
              </p:nvGrpSpPr>
              <p:grpSpPr>
                <a:xfrm>
                  <a:off x="6505660" y="2141156"/>
                  <a:ext cx="793713" cy="957879"/>
                  <a:chOff x="6505660" y="2141156"/>
                  <a:chExt cx="793713" cy="957879"/>
                </a:xfrm>
                <a:grpFill/>
              </p:grpSpPr>
              <p:grpSp>
                <p:nvGrpSpPr>
                  <p:cNvPr id="275" name="Graphic 139">
                    <a:extLst>
                      <a:ext uri="{FF2B5EF4-FFF2-40B4-BE49-F238E27FC236}">
                        <a16:creationId xmlns:a16="http://schemas.microsoft.com/office/drawing/2014/main" id="{DE9BE05F-33DC-E280-2874-8AF9B2F5BC90}"/>
                      </a:ext>
                    </a:extLst>
                  </p:cNvPr>
                  <p:cNvGrpSpPr/>
                  <p:nvPr/>
                </p:nvGrpSpPr>
                <p:grpSpPr>
                  <a:xfrm>
                    <a:off x="6505660" y="2141156"/>
                    <a:ext cx="793713" cy="957879"/>
                    <a:chOff x="6505660" y="2141156"/>
                    <a:chExt cx="793713" cy="957879"/>
                  </a:xfrm>
                  <a:grpFill/>
                </p:grpSpPr>
                <p:grpSp>
                  <p:nvGrpSpPr>
                    <p:cNvPr id="276" name="Graphic 139">
                      <a:extLst>
                        <a:ext uri="{FF2B5EF4-FFF2-40B4-BE49-F238E27FC236}">
                          <a16:creationId xmlns:a16="http://schemas.microsoft.com/office/drawing/2014/main" id="{9E1BC7CA-51F2-B6A9-24C9-F9B3E973EE68}"/>
                        </a:ext>
                      </a:extLst>
                    </p:cNvPr>
                    <p:cNvGrpSpPr/>
                    <p:nvPr/>
                  </p:nvGrpSpPr>
                  <p:grpSpPr>
                    <a:xfrm>
                      <a:off x="6505660" y="2141156"/>
                      <a:ext cx="171390" cy="136716"/>
                      <a:chOff x="6505660" y="2141156"/>
                      <a:chExt cx="171390" cy="136716"/>
                    </a:xfrm>
                    <a:grpFill/>
                  </p:grpSpPr>
                  <p:sp>
                    <p:nvSpPr>
                      <p:cNvPr id="277" name="Freeform: Shape 276">
                        <a:extLst>
                          <a:ext uri="{FF2B5EF4-FFF2-40B4-BE49-F238E27FC236}">
                            <a16:creationId xmlns:a16="http://schemas.microsoft.com/office/drawing/2014/main" id="{86296AA2-F77E-6762-94AA-7B5731F6D317}"/>
                          </a:ext>
                        </a:extLst>
                      </p:cNvPr>
                      <p:cNvSpPr/>
                      <p:nvPr/>
                    </p:nvSpPr>
                    <p:spPr>
                      <a:xfrm>
                        <a:off x="6505660" y="2141156"/>
                        <a:ext cx="34882" cy="65950"/>
                      </a:xfrm>
                      <a:custGeom>
                        <a:avLst/>
                        <a:gdLst>
                          <a:gd name="connsiteX0" fmla="*/ 2015 w 34882"/>
                          <a:gd name="connsiteY0" fmla="*/ 65591 h 65950"/>
                          <a:gd name="connsiteX1" fmla="*/ 1935 w 34882"/>
                          <a:gd name="connsiteY1" fmla="*/ 65591 h 65950"/>
                          <a:gd name="connsiteX2" fmla="*/ 328 w 34882"/>
                          <a:gd name="connsiteY2" fmla="*/ 61012 h 65950"/>
                          <a:gd name="connsiteX3" fmla="*/ 28368 w 34882"/>
                          <a:gd name="connsiteY3" fmla="*/ 2040 h 65950"/>
                          <a:gd name="connsiteX4" fmla="*/ 32947 w 34882"/>
                          <a:gd name="connsiteY4" fmla="*/ 433 h 65950"/>
                          <a:gd name="connsiteX5" fmla="*/ 34554 w 34882"/>
                          <a:gd name="connsiteY5" fmla="*/ 5013 h 65950"/>
                          <a:gd name="connsiteX6" fmla="*/ 6515 w 34882"/>
                          <a:gd name="connsiteY6" fmla="*/ 63984 h 65950"/>
                          <a:gd name="connsiteX7" fmla="*/ 2096 w 34882"/>
                          <a:gd name="connsiteY7" fmla="*/ 65672 h 6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2" h="65950">
                            <a:moveTo>
                              <a:pt x="2015" y="65591"/>
                            </a:moveTo>
                            <a:cubicBezTo>
                              <a:pt x="2015" y="65591"/>
                              <a:pt x="2015" y="65591"/>
                              <a:pt x="1935" y="65591"/>
                            </a:cubicBezTo>
                            <a:cubicBezTo>
                              <a:pt x="248" y="64788"/>
                              <a:pt x="-475" y="62779"/>
                              <a:pt x="328" y="61012"/>
                            </a:cubicBezTo>
                            <a:lnTo>
                              <a:pt x="28368" y="2040"/>
                            </a:lnTo>
                            <a:cubicBezTo>
                              <a:pt x="29171" y="353"/>
                              <a:pt x="30939" y="-611"/>
                              <a:pt x="32947" y="433"/>
                            </a:cubicBezTo>
                            <a:cubicBezTo>
                              <a:pt x="34634" y="1237"/>
                              <a:pt x="35358" y="3245"/>
                              <a:pt x="34554" y="5013"/>
                            </a:cubicBezTo>
                            <a:lnTo>
                              <a:pt x="6515" y="63984"/>
                            </a:lnTo>
                            <a:cubicBezTo>
                              <a:pt x="5711" y="65672"/>
                              <a:pt x="3783" y="66395"/>
                              <a:pt x="2096" y="65672"/>
                            </a:cubicBezTo>
                            <a:close/>
                          </a:path>
                        </a:pathLst>
                      </a:custGeom>
                      <a:grpFill/>
                      <a:ln w="8032"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F20B9DD0-D8DA-4808-1553-AA8532D970F4}"/>
                          </a:ext>
                        </a:extLst>
                      </p:cNvPr>
                      <p:cNvSpPr/>
                      <p:nvPr/>
                    </p:nvSpPr>
                    <p:spPr>
                      <a:xfrm>
                        <a:off x="6549861" y="2164367"/>
                        <a:ext cx="37027" cy="64688"/>
                      </a:xfrm>
                      <a:custGeom>
                        <a:avLst/>
                        <a:gdLst>
                          <a:gd name="connsiteX0" fmla="*/ 2084 w 37027"/>
                          <a:gd name="connsiteY0" fmla="*/ 64394 h 64688"/>
                          <a:gd name="connsiteX1" fmla="*/ 1842 w 37027"/>
                          <a:gd name="connsiteY1" fmla="*/ 64314 h 64688"/>
                          <a:gd name="connsiteX2" fmla="*/ 396 w 37027"/>
                          <a:gd name="connsiteY2" fmla="*/ 59734 h 64688"/>
                          <a:gd name="connsiteX3" fmla="*/ 30605 w 37027"/>
                          <a:gd name="connsiteY3" fmla="*/ 1807 h 64688"/>
                          <a:gd name="connsiteX4" fmla="*/ 35185 w 37027"/>
                          <a:gd name="connsiteY4" fmla="*/ 361 h 64688"/>
                          <a:gd name="connsiteX5" fmla="*/ 36631 w 37027"/>
                          <a:gd name="connsiteY5" fmla="*/ 4940 h 64688"/>
                          <a:gd name="connsiteX6" fmla="*/ 6422 w 37027"/>
                          <a:gd name="connsiteY6" fmla="*/ 62867 h 64688"/>
                          <a:gd name="connsiteX7" fmla="*/ 2003 w 37027"/>
                          <a:gd name="connsiteY7" fmla="*/ 64394 h 6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27" h="64688">
                            <a:moveTo>
                              <a:pt x="2084" y="64394"/>
                            </a:moveTo>
                            <a:cubicBezTo>
                              <a:pt x="2084" y="64394"/>
                              <a:pt x="1923" y="64394"/>
                              <a:pt x="1842" y="64314"/>
                            </a:cubicBezTo>
                            <a:cubicBezTo>
                              <a:pt x="155" y="63430"/>
                              <a:pt x="-488" y="61421"/>
                              <a:pt x="396" y="59734"/>
                            </a:cubicBezTo>
                            <a:lnTo>
                              <a:pt x="30605" y="1807"/>
                            </a:lnTo>
                            <a:cubicBezTo>
                              <a:pt x="31489" y="120"/>
                              <a:pt x="33498" y="-443"/>
                              <a:pt x="35185" y="361"/>
                            </a:cubicBezTo>
                            <a:cubicBezTo>
                              <a:pt x="36872" y="1245"/>
                              <a:pt x="37515" y="3253"/>
                              <a:pt x="36631" y="4940"/>
                            </a:cubicBezTo>
                            <a:lnTo>
                              <a:pt x="6422" y="62867"/>
                            </a:lnTo>
                            <a:cubicBezTo>
                              <a:pt x="5619" y="64474"/>
                              <a:pt x="3690" y="65117"/>
                              <a:pt x="2003" y="64394"/>
                            </a:cubicBezTo>
                            <a:close/>
                          </a:path>
                        </a:pathLst>
                      </a:custGeom>
                      <a:grpFill/>
                      <a:ln w="8032"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6126FDE5-733D-FA34-E347-53DD69A36243}"/>
                          </a:ext>
                        </a:extLst>
                      </p:cNvPr>
                      <p:cNvSpPr/>
                      <p:nvPr/>
                    </p:nvSpPr>
                    <p:spPr>
                      <a:xfrm>
                        <a:off x="6593305" y="2189101"/>
                        <a:ext cx="39158" cy="63542"/>
                      </a:xfrm>
                      <a:custGeom>
                        <a:avLst/>
                        <a:gdLst>
                          <a:gd name="connsiteX0" fmla="*/ 2024 w 39158"/>
                          <a:gd name="connsiteY0" fmla="*/ 63281 h 63542"/>
                          <a:gd name="connsiteX1" fmla="*/ 1703 w 39158"/>
                          <a:gd name="connsiteY1" fmla="*/ 63120 h 63542"/>
                          <a:gd name="connsiteX2" fmla="*/ 417 w 39158"/>
                          <a:gd name="connsiteY2" fmla="*/ 58460 h 63542"/>
                          <a:gd name="connsiteX3" fmla="*/ 32795 w 39158"/>
                          <a:gd name="connsiteY3" fmla="*/ 1738 h 63542"/>
                          <a:gd name="connsiteX4" fmla="*/ 37455 w 39158"/>
                          <a:gd name="connsiteY4" fmla="*/ 453 h 63542"/>
                          <a:gd name="connsiteX5" fmla="*/ 38741 w 39158"/>
                          <a:gd name="connsiteY5" fmla="*/ 5113 h 63542"/>
                          <a:gd name="connsiteX6" fmla="*/ 6363 w 39158"/>
                          <a:gd name="connsiteY6" fmla="*/ 61835 h 63542"/>
                          <a:gd name="connsiteX7" fmla="*/ 2024 w 39158"/>
                          <a:gd name="connsiteY7" fmla="*/ 63281 h 6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58" h="63542">
                            <a:moveTo>
                              <a:pt x="2024" y="63281"/>
                            </a:moveTo>
                            <a:cubicBezTo>
                              <a:pt x="2024" y="63281"/>
                              <a:pt x="1783" y="63201"/>
                              <a:pt x="1703" y="63120"/>
                            </a:cubicBezTo>
                            <a:cubicBezTo>
                              <a:pt x="96" y="62156"/>
                              <a:pt x="-466" y="60148"/>
                              <a:pt x="417" y="58460"/>
                            </a:cubicBezTo>
                            <a:lnTo>
                              <a:pt x="32795" y="1738"/>
                            </a:lnTo>
                            <a:cubicBezTo>
                              <a:pt x="33760" y="132"/>
                              <a:pt x="35848" y="-511"/>
                              <a:pt x="37455" y="453"/>
                            </a:cubicBezTo>
                            <a:cubicBezTo>
                              <a:pt x="39062" y="1417"/>
                              <a:pt x="39624" y="3426"/>
                              <a:pt x="38741" y="5113"/>
                            </a:cubicBezTo>
                            <a:lnTo>
                              <a:pt x="6363" y="61835"/>
                            </a:lnTo>
                            <a:cubicBezTo>
                              <a:pt x="5479" y="63361"/>
                              <a:pt x="3631" y="63924"/>
                              <a:pt x="2024" y="63281"/>
                            </a:cubicBezTo>
                            <a:close/>
                          </a:path>
                        </a:pathLst>
                      </a:custGeom>
                      <a:grpFill/>
                      <a:ln w="8032"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23EB4777-0431-0649-C1C5-3B980EB5D0D2}"/>
                          </a:ext>
                        </a:extLst>
                      </p:cNvPr>
                      <p:cNvSpPr/>
                      <p:nvPr/>
                    </p:nvSpPr>
                    <p:spPr>
                      <a:xfrm>
                        <a:off x="6635809" y="2215572"/>
                        <a:ext cx="41241" cy="62300"/>
                      </a:xfrm>
                      <a:custGeom>
                        <a:avLst/>
                        <a:gdLst>
                          <a:gd name="connsiteX0" fmla="*/ 2021 w 41241"/>
                          <a:gd name="connsiteY0" fmla="*/ 62037 h 62300"/>
                          <a:gd name="connsiteX1" fmla="*/ 1620 w 41241"/>
                          <a:gd name="connsiteY1" fmla="*/ 61796 h 62300"/>
                          <a:gd name="connsiteX2" fmla="*/ 495 w 41241"/>
                          <a:gd name="connsiteY2" fmla="*/ 57136 h 62300"/>
                          <a:gd name="connsiteX3" fmla="*/ 34962 w 41241"/>
                          <a:gd name="connsiteY3" fmla="*/ 1619 h 62300"/>
                          <a:gd name="connsiteX4" fmla="*/ 39621 w 41241"/>
                          <a:gd name="connsiteY4" fmla="*/ 495 h 62300"/>
                          <a:gd name="connsiteX5" fmla="*/ 40746 w 41241"/>
                          <a:gd name="connsiteY5" fmla="*/ 5155 h 62300"/>
                          <a:gd name="connsiteX6" fmla="*/ 6279 w 41241"/>
                          <a:gd name="connsiteY6" fmla="*/ 60671 h 62300"/>
                          <a:gd name="connsiteX7" fmla="*/ 2021 w 41241"/>
                          <a:gd name="connsiteY7" fmla="*/ 62037 h 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41" h="62300">
                            <a:moveTo>
                              <a:pt x="2021" y="62037"/>
                            </a:moveTo>
                            <a:cubicBezTo>
                              <a:pt x="2021" y="62037"/>
                              <a:pt x="1700" y="61876"/>
                              <a:pt x="1620" y="61796"/>
                            </a:cubicBezTo>
                            <a:cubicBezTo>
                              <a:pt x="13" y="60832"/>
                              <a:pt x="-469" y="58663"/>
                              <a:pt x="495" y="57136"/>
                            </a:cubicBezTo>
                            <a:lnTo>
                              <a:pt x="34962" y="1619"/>
                            </a:lnTo>
                            <a:cubicBezTo>
                              <a:pt x="35926" y="13"/>
                              <a:pt x="38095" y="-469"/>
                              <a:pt x="39621" y="495"/>
                            </a:cubicBezTo>
                            <a:cubicBezTo>
                              <a:pt x="41228" y="1459"/>
                              <a:pt x="41710" y="3628"/>
                              <a:pt x="40746" y="5155"/>
                            </a:cubicBezTo>
                            <a:lnTo>
                              <a:pt x="6279" y="60671"/>
                            </a:lnTo>
                            <a:cubicBezTo>
                              <a:pt x="5395" y="62117"/>
                              <a:pt x="3548" y="62680"/>
                              <a:pt x="2021" y="62037"/>
                            </a:cubicBezTo>
                            <a:close/>
                          </a:path>
                        </a:pathLst>
                      </a:custGeom>
                      <a:grpFill/>
                      <a:ln w="8032" cap="flat">
                        <a:noFill/>
                        <a:prstDash val="solid"/>
                        <a:miter/>
                      </a:ln>
                    </p:spPr>
                    <p:txBody>
                      <a:bodyPr rtlCol="0" anchor="ctr"/>
                      <a:lstStyle/>
                      <a:p>
                        <a:endParaRPr lang="en-IN"/>
                      </a:p>
                    </p:txBody>
                  </p:sp>
                </p:grpSp>
                <p:grpSp>
                  <p:nvGrpSpPr>
                    <p:cNvPr id="281" name="Graphic 139">
                      <a:extLst>
                        <a:ext uri="{FF2B5EF4-FFF2-40B4-BE49-F238E27FC236}">
                          <a16:creationId xmlns:a16="http://schemas.microsoft.com/office/drawing/2014/main" id="{DC5C6445-2E11-5DFD-D115-FFCB19101F29}"/>
                        </a:ext>
                      </a:extLst>
                    </p:cNvPr>
                    <p:cNvGrpSpPr/>
                    <p:nvPr/>
                  </p:nvGrpSpPr>
                  <p:grpSpPr>
                    <a:xfrm>
                      <a:off x="6728107" y="2281357"/>
                      <a:ext cx="165164" cy="153935"/>
                      <a:chOff x="6728107" y="2281357"/>
                      <a:chExt cx="165164" cy="153935"/>
                    </a:xfrm>
                    <a:grpFill/>
                  </p:grpSpPr>
                  <p:sp>
                    <p:nvSpPr>
                      <p:cNvPr id="282" name="Freeform: Shape 281">
                        <a:extLst>
                          <a:ext uri="{FF2B5EF4-FFF2-40B4-BE49-F238E27FC236}">
                            <a16:creationId xmlns:a16="http://schemas.microsoft.com/office/drawing/2014/main" id="{BC31F5B0-C7DA-C8B3-B85A-C8DC3FD1F496}"/>
                          </a:ext>
                        </a:extLst>
                      </p:cNvPr>
                      <p:cNvSpPr/>
                      <p:nvPr/>
                    </p:nvSpPr>
                    <p:spPr>
                      <a:xfrm>
                        <a:off x="6728107" y="2281357"/>
                        <a:ext cx="45771" cy="59167"/>
                      </a:xfrm>
                      <a:custGeom>
                        <a:avLst/>
                        <a:gdLst>
                          <a:gd name="connsiteX0" fmla="*/ 2037 w 45771"/>
                          <a:gd name="connsiteY0" fmla="*/ 58919 h 59167"/>
                          <a:gd name="connsiteX1" fmla="*/ 1394 w 45771"/>
                          <a:gd name="connsiteY1" fmla="*/ 58518 h 59167"/>
                          <a:gd name="connsiteX2" fmla="*/ 671 w 45771"/>
                          <a:gd name="connsiteY2" fmla="*/ 53778 h 59167"/>
                          <a:gd name="connsiteX3" fmla="*/ 39637 w 45771"/>
                          <a:gd name="connsiteY3" fmla="*/ 1394 h 59167"/>
                          <a:gd name="connsiteX4" fmla="*/ 44378 w 45771"/>
                          <a:gd name="connsiteY4" fmla="*/ 671 h 59167"/>
                          <a:gd name="connsiteX5" fmla="*/ 45101 w 45771"/>
                          <a:gd name="connsiteY5" fmla="*/ 5411 h 59167"/>
                          <a:gd name="connsiteX6" fmla="*/ 6134 w 45771"/>
                          <a:gd name="connsiteY6" fmla="*/ 57795 h 59167"/>
                          <a:gd name="connsiteX7" fmla="*/ 2037 w 45771"/>
                          <a:gd name="connsiteY7" fmla="*/ 58919 h 5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1" h="59167">
                            <a:moveTo>
                              <a:pt x="2037" y="58919"/>
                            </a:moveTo>
                            <a:cubicBezTo>
                              <a:pt x="2037" y="58919"/>
                              <a:pt x="1555" y="58678"/>
                              <a:pt x="1394" y="58518"/>
                            </a:cubicBezTo>
                            <a:cubicBezTo>
                              <a:pt x="-132" y="57393"/>
                              <a:pt x="-454" y="55224"/>
                              <a:pt x="671" y="53778"/>
                            </a:cubicBezTo>
                            <a:lnTo>
                              <a:pt x="39637" y="1394"/>
                            </a:lnTo>
                            <a:cubicBezTo>
                              <a:pt x="40762" y="-132"/>
                              <a:pt x="42851" y="-454"/>
                              <a:pt x="44378" y="671"/>
                            </a:cubicBezTo>
                            <a:cubicBezTo>
                              <a:pt x="45904" y="1796"/>
                              <a:pt x="46225" y="3965"/>
                              <a:pt x="45101" y="5411"/>
                            </a:cubicBezTo>
                            <a:lnTo>
                              <a:pt x="6134" y="57795"/>
                            </a:lnTo>
                            <a:cubicBezTo>
                              <a:pt x="5170" y="59080"/>
                              <a:pt x="3483" y="59482"/>
                              <a:pt x="2037" y="58919"/>
                            </a:cubicBezTo>
                            <a:close/>
                          </a:path>
                        </a:pathLst>
                      </a:custGeom>
                      <a:grpFill/>
                      <a:ln w="8032"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AF63F72C-FA58-6E9A-575D-9C4AEE4F13F5}"/>
                          </a:ext>
                        </a:extLst>
                      </p:cNvPr>
                      <p:cNvSpPr/>
                      <p:nvPr/>
                    </p:nvSpPr>
                    <p:spPr>
                      <a:xfrm>
                        <a:off x="6767199" y="2312896"/>
                        <a:ext cx="47690" cy="57732"/>
                      </a:xfrm>
                      <a:custGeom>
                        <a:avLst/>
                        <a:gdLst>
                          <a:gd name="connsiteX0" fmla="*/ 2072 w 47690"/>
                          <a:gd name="connsiteY0" fmla="*/ 57509 h 57732"/>
                          <a:gd name="connsiteX1" fmla="*/ 1269 w 47690"/>
                          <a:gd name="connsiteY1" fmla="*/ 57027 h 57732"/>
                          <a:gd name="connsiteX2" fmla="*/ 706 w 47690"/>
                          <a:gd name="connsiteY2" fmla="*/ 52206 h 57732"/>
                          <a:gd name="connsiteX3" fmla="*/ 41601 w 47690"/>
                          <a:gd name="connsiteY3" fmla="*/ 1269 h 57732"/>
                          <a:gd name="connsiteX4" fmla="*/ 46421 w 47690"/>
                          <a:gd name="connsiteY4" fmla="*/ 706 h 57732"/>
                          <a:gd name="connsiteX5" fmla="*/ 46984 w 47690"/>
                          <a:gd name="connsiteY5" fmla="*/ 5527 h 57732"/>
                          <a:gd name="connsiteX6" fmla="*/ 6089 w 47690"/>
                          <a:gd name="connsiteY6" fmla="*/ 56464 h 57732"/>
                          <a:gd name="connsiteX7" fmla="*/ 2072 w 47690"/>
                          <a:gd name="connsiteY7" fmla="*/ 57428 h 5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0" h="57732">
                            <a:moveTo>
                              <a:pt x="2072" y="57509"/>
                            </a:moveTo>
                            <a:cubicBezTo>
                              <a:pt x="2072" y="57509"/>
                              <a:pt x="1510" y="57268"/>
                              <a:pt x="1269" y="57027"/>
                            </a:cubicBezTo>
                            <a:cubicBezTo>
                              <a:pt x="-177" y="55821"/>
                              <a:pt x="-418" y="53733"/>
                              <a:pt x="706" y="52206"/>
                            </a:cubicBezTo>
                            <a:lnTo>
                              <a:pt x="41601" y="1269"/>
                            </a:lnTo>
                            <a:cubicBezTo>
                              <a:pt x="42806" y="-177"/>
                              <a:pt x="44895" y="-418"/>
                              <a:pt x="46421" y="706"/>
                            </a:cubicBezTo>
                            <a:cubicBezTo>
                              <a:pt x="47868" y="1912"/>
                              <a:pt x="48109" y="4000"/>
                              <a:pt x="46984" y="5527"/>
                            </a:cubicBezTo>
                            <a:lnTo>
                              <a:pt x="6089" y="56464"/>
                            </a:lnTo>
                            <a:cubicBezTo>
                              <a:pt x="5125" y="57669"/>
                              <a:pt x="3438" y="58071"/>
                              <a:pt x="2072" y="57428"/>
                            </a:cubicBezTo>
                            <a:close/>
                          </a:path>
                        </a:pathLst>
                      </a:custGeom>
                      <a:grpFill/>
                      <a:ln w="8032"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34B9DA9B-B7E5-9ED8-5E7C-E3A342B78B5A}"/>
                          </a:ext>
                        </a:extLst>
                      </p:cNvPr>
                      <p:cNvSpPr/>
                      <p:nvPr/>
                    </p:nvSpPr>
                    <p:spPr>
                      <a:xfrm>
                        <a:off x="6805116" y="2345993"/>
                        <a:ext cx="49627" cy="56257"/>
                      </a:xfrm>
                      <a:custGeom>
                        <a:avLst/>
                        <a:gdLst>
                          <a:gd name="connsiteX0" fmla="*/ 2077 w 49627"/>
                          <a:gd name="connsiteY0" fmla="*/ 55987 h 56257"/>
                          <a:gd name="connsiteX1" fmla="*/ 1193 w 49627"/>
                          <a:gd name="connsiteY1" fmla="*/ 55424 h 56257"/>
                          <a:gd name="connsiteX2" fmla="*/ 872 w 49627"/>
                          <a:gd name="connsiteY2" fmla="*/ 50604 h 56257"/>
                          <a:gd name="connsiteX3" fmla="*/ 43614 w 49627"/>
                          <a:gd name="connsiteY3" fmla="*/ 1193 h 56257"/>
                          <a:gd name="connsiteX4" fmla="*/ 48435 w 49627"/>
                          <a:gd name="connsiteY4" fmla="*/ 872 h 56257"/>
                          <a:gd name="connsiteX5" fmla="*/ 48756 w 49627"/>
                          <a:gd name="connsiteY5" fmla="*/ 5692 h 56257"/>
                          <a:gd name="connsiteX6" fmla="*/ 6014 w 49627"/>
                          <a:gd name="connsiteY6" fmla="*/ 55103 h 56257"/>
                          <a:gd name="connsiteX7" fmla="*/ 2077 w 49627"/>
                          <a:gd name="connsiteY7" fmla="*/ 55987 h 5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27" h="56257">
                            <a:moveTo>
                              <a:pt x="2077" y="55987"/>
                            </a:moveTo>
                            <a:cubicBezTo>
                              <a:pt x="2077" y="55987"/>
                              <a:pt x="1514" y="55665"/>
                              <a:pt x="1193" y="55424"/>
                            </a:cubicBezTo>
                            <a:cubicBezTo>
                              <a:pt x="-253" y="54219"/>
                              <a:pt x="-414" y="52050"/>
                              <a:pt x="872" y="50604"/>
                            </a:cubicBezTo>
                            <a:lnTo>
                              <a:pt x="43614" y="1193"/>
                            </a:lnTo>
                            <a:cubicBezTo>
                              <a:pt x="44819" y="-253"/>
                              <a:pt x="46988" y="-414"/>
                              <a:pt x="48435" y="872"/>
                            </a:cubicBezTo>
                            <a:cubicBezTo>
                              <a:pt x="49881" y="2077"/>
                              <a:pt x="50041" y="4246"/>
                              <a:pt x="48756" y="5692"/>
                            </a:cubicBezTo>
                            <a:lnTo>
                              <a:pt x="6014" y="55103"/>
                            </a:lnTo>
                            <a:cubicBezTo>
                              <a:pt x="5050" y="56228"/>
                              <a:pt x="3443" y="56549"/>
                              <a:pt x="2077" y="55987"/>
                            </a:cubicBezTo>
                            <a:close/>
                          </a:path>
                        </a:pathLst>
                      </a:custGeom>
                      <a:grpFill/>
                      <a:ln w="8032"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8A98ED42-B3B7-D7DD-63B9-E465E5657999}"/>
                          </a:ext>
                        </a:extLst>
                      </p:cNvPr>
                      <p:cNvSpPr/>
                      <p:nvPr/>
                    </p:nvSpPr>
                    <p:spPr>
                      <a:xfrm>
                        <a:off x="6841949" y="2380737"/>
                        <a:ext cx="51322" cy="54555"/>
                      </a:xfrm>
                      <a:custGeom>
                        <a:avLst/>
                        <a:gdLst>
                          <a:gd name="connsiteX0" fmla="*/ 2041 w 51322"/>
                          <a:gd name="connsiteY0" fmla="*/ 54263 h 54555"/>
                          <a:gd name="connsiteX1" fmla="*/ 1077 w 51322"/>
                          <a:gd name="connsiteY1" fmla="*/ 53621 h 54555"/>
                          <a:gd name="connsiteX2" fmla="*/ 916 w 51322"/>
                          <a:gd name="connsiteY2" fmla="*/ 48800 h 54555"/>
                          <a:gd name="connsiteX3" fmla="*/ 45426 w 51322"/>
                          <a:gd name="connsiteY3" fmla="*/ 1077 h 54555"/>
                          <a:gd name="connsiteX4" fmla="*/ 50246 w 51322"/>
                          <a:gd name="connsiteY4" fmla="*/ 916 h 54555"/>
                          <a:gd name="connsiteX5" fmla="*/ 50407 w 51322"/>
                          <a:gd name="connsiteY5" fmla="*/ 5737 h 54555"/>
                          <a:gd name="connsiteX6" fmla="*/ 5897 w 51322"/>
                          <a:gd name="connsiteY6" fmla="*/ 53460 h 54555"/>
                          <a:gd name="connsiteX7" fmla="*/ 2041 w 51322"/>
                          <a:gd name="connsiteY7" fmla="*/ 54263 h 5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22" h="54555">
                            <a:moveTo>
                              <a:pt x="2041" y="54263"/>
                            </a:moveTo>
                            <a:cubicBezTo>
                              <a:pt x="2041" y="54263"/>
                              <a:pt x="1398" y="53942"/>
                              <a:pt x="1077" y="53621"/>
                            </a:cubicBezTo>
                            <a:cubicBezTo>
                              <a:pt x="-289" y="52335"/>
                              <a:pt x="-370" y="50166"/>
                              <a:pt x="916" y="48800"/>
                            </a:cubicBezTo>
                            <a:lnTo>
                              <a:pt x="45426" y="1077"/>
                            </a:lnTo>
                            <a:cubicBezTo>
                              <a:pt x="46711" y="-289"/>
                              <a:pt x="48881" y="-370"/>
                              <a:pt x="50246" y="916"/>
                            </a:cubicBezTo>
                            <a:cubicBezTo>
                              <a:pt x="51612" y="2201"/>
                              <a:pt x="51693" y="4371"/>
                              <a:pt x="50407" y="5737"/>
                            </a:cubicBezTo>
                            <a:lnTo>
                              <a:pt x="5897" y="53460"/>
                            </a:lnTo>
                            <a:cubicBezTo>
                              <a:pt x="4853" y="54585"/>
                              <a:pt x="3326" y="54826"/>
                              <a:pt x="2041" y="54263"/>
                            </a:cubicBezTo>
                            <a:close/>
                          </a:path>
                        </a:pathLst>
                      </a:custGeom>
                      <a:grpFill/>
                      <a:ln w="8032" cap="flat">
                        <a:noFill/>
                        <a:prstDash val="solid"/>
                        <a:miter/>
                      </a:ln>
                    </p:spPr>
                    <p:txBody>
                      <a:bodyPr rtlCol="0" anchor="ctr"/>
                      <a:lstStyle/>
                      <a:p>
                        <a:endParaRPr lang="en-IN"/>
                      </a:p>
                    </p:txBody>
                  </p:sp>
                </p:grpSp>
                <p:grpSp>
                  <p:nvGrpSpPr>
                    <p:cNvPr id="286" name="Graphic 139">
                      <a:extLst>
                        <a:ext uri="{FF2B5EF4-FFF2-40B4-BE49-F238E27FC236}">
                          <a16:creationId xmlns:a16="http://schemas.microsoft.com/office/drawing/2014/main" id="{C7D1A839-7344-9958-6584-919E33AB1106}"/>
                        </a:ext>
                      </a:extLst>
                    </p:cNvPr>
                    <p:cNvGrpSpPr/>
                    <p:nvPr/>
                  </p:nvGrpSpPr>
                  <p:grpSpPr>
                    <a:xfrm>
                      <a:off x="7186532" y="2928185"/>
                      <a:ext cx="112841" cy="170850"/>
                      <a:chOff x="7186532" y="2928185"/>
                      <a:chExt cx="112841" cy="170850"/>
                    </a:xfrm>
                    <a:grpFill/>
                  </p:grpSpPr>
                  <p:sp>
                    <p:nvSpPr>
                      <p:cNvPr id="287" name="Freeform: Shape 286">
                        <a:extLst>
                          <a:ext uri="{FF2B5EF4-FFF2-40B4-BE49-F238E27FC236}">
                            <a16:creationId xmlns:a16="http://schemas.microsoft.com/office/drawing/2014/main" id="{DA165DBB-488B-725D-67FA-024B0E956571}"/>
                          </a:ext>
                        </a:extLst>
                      </p:cNvPr>
                      <p:cNvSpPr/>
                      <p:nvPr/>
                    </p:nvSpPr>
                    <p:spPr>
                      <a:xfrm>
                        <a:off x="7186532" y="2928185"/>
                        <a:ext cx="68289" cy="28926"/>
                      </a:xfrm>
                      <a:custGeom>
                        <a:avLst/>
                        <a:gdLst>
                          <a:gd name="connsiteX0" fmla="*/ 2048 w 68289"/>
                          <a:gd name="connsiteY0" fmla="*/ 28641 h 28926"/>
                          <a:gd name="connsiteX1" fmla="*/ 200 w 68289"/>
                          <a:gd name="connsiteY1" fmla="*/ 26632 h 28926"/>
                          <a:gd name="connsiteX2" fmla="*/ 2289 w 68289"/>
                          <a:gd name="connsiteY2" fmla="*/ 22294 h 28926"/>
                          <a:gd name="connsiteX3" fmla="*/ 63751 w 68289"/>
                          <a:gd name="connsiteY3" fmla="*/ 200 h 28926"/>
                          <a:gd name="connsiteX4" fmla="*/ 68089 w 68289"/>
                          <a:gd name="connsiteY4" fmla="*/ 2289 h 28926"/>
                          <a:gd name="connsiteX5" fmla="*/ 66001 w 68289"/>
                          <a:gd name="connsiteY5" fmla="*/ 6627 h 28926"/>
                          <a:gd name="connsiteX6" fmla="*/ 4538 w 68289"/>
                          <a:gd name="connsiteY6" fmla="*/ 28721 h 28926"/>
                          <a:gd name="connsiteX7" fmla="*/ 2048 w 68289"/>
                          <a:gd name="connsiteY7" fmla="*/ 28641 h 2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89" h="28926">
                            <a:moveTo>
                              <a:pt x="2048" y="28641"/>
                            </a:moveTo>
                            <a:cubicBezTo>
                              <a:pt x="1244" y="28239"/>
                              <a:pt x="521" y="27597"/>
                              <a:pt x="200" y="26632"/>
                            </a:cubicBezTo>
                            <a:cubicBezTo>
                              <a:pt x="-443" y="24865"/>
                              <a:pt x="521" y="22937"/>
                              <a:pt x="2289" y="22294"/>
                            </a:cubicBezTo>
                            <a:lnTo>
                              <a:pt x="63751" y="200"/>
                            </a:lnTo>
                            <a:cubicBezTo>
                              <a:pt x="65518" y="-443"/>
                              <a:pt x="67447" y="521"/>
                              <a:pt x="68089" y="2289"/>
                            </a:cubicBezTo>
                            <a:cubicBezTo>
                              <a:pt x="68732" y="4056"/>
                              <a:pt x="67768" y="5984"/>
                              <a:pt x="66001" y="6627"/>
                            </a:cubicBezTo>
                            <a:lnTo>
                              <a:pt x="4538" y="28721"/>
                            </a:lnTo>
                            <a:cubicBezTo>
                              <a:pt x="3655" y="29043"/>
                              <a:pt x="2771" y="28962"/>
                              <a:pt x="2048" y="28641"/>
                            </a:cubicBezTo>
                            <a:close/>
                          </a:path>
                        </a:pathLst>
                      </a:custGeom>
                      <a:grpFill/>
                      <a:ln w="8032"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58C71C70-BFF2-D3CA-74FF-BADCCC8EA8CC}"/>
                          </a:ext>
                        </a:extLst>
                      </p:cNvPr>
                      <p:cNvSpPr/>
                      <p:nvPr/>
                    </p:nvSpPr>
                    <p:spPr>
                      <a:xfrm>
                        <a:off x="7202480" y="2977314"/>
                        <a:ext cx="69092" cy="26571"/>
                      </a:xfrm>
                      <a:custGeom>
                        <a:avLst/>
                        <a:gdLst>
                          <a:gd name="connsiteX0" fmla="*/ 2008 w 69092"/>
                          <a:gd name="connsiteY0" fmla="*/ 26271 h 26571"/>
                          <a:gd name="connsiteX1" fmla="*/ 160 w 69092"/>
                          <a:gd name="connsiteY1" fmla="*/ 24182 h 26571"/>
                          <a:gd name="connsiteX2" fmla="*/ 2409 w 69092"/>
                          <a:gd name="connsiteY2" fmla="*/ 19924 h 26571"/>
                          <a:gd name="connsiteX3" fmla="*/ 64675 w 69092"/>
                          <a:gd name="connsiteY3" fmla="*/ 160 h 26571"/>
                          <a:gd name="connsiteX4" fmla="*/ 68933 w 69092"/>
                          <a:gd name="connsiteY4" fmla="*/ 2409 h 26571"/>
                          <a:gd name="connsiteX5" fmla="*/ 66683 w 69092"/>
                          <a:gd name="connsiteY5" fmla="*/ 6667 h 26571"/>
                          <a:gd name="connsiteX6" fmla="*/ 4418 w 69092"/>
                          <a:gd name="connsiteY6" fmla="*/ 26432 h 26571"/>
                          <a:gd name="connsiteX7" fmla="*/ 2008 w 69092"/>
                          <a:gd name="connsiteY7" fmla="*/ 26271 h 2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92" h="26571">
                            <a:moveTo>
                              <a:pt x="2008" y="26271"/>
                            </a:moveTo>
                            <a:cubicBezTo>
                              <a:pt x="1124" y="25869"/>
                              <a:pt x="401" y="25146"/>
                              <a:pt x="160" y="24182"/>
                            </a:cubicBezTo>
                            <a:cubicBezTo>
                              <a:pt x="-403" y="22415"/>
                              <a:pt x="561" y="20486"/>
                              <a:pt x="2409" y="19924"/>
                            </a:cubicBezTo>
                            <a:lnTo>
                              <a:pt x="64675" y="160"/>
                            </a:lnTo>
                            <a:cubicBezTo>
                              <a:pt x="66442" y="-403"/>
                              <a:pt x="68371" y="561"/>
                              <a:pt x="68933" y="2409"/>
                            </a:cubicBezTo>
                            <a:cubicBezTo>
                              <a:pt x="69495" y="4177"/>
                              <a:pt x="68531" y="6105"/>
                              <a:pt x="66683" y="6667"/>
                            </a:cubicBezTo>
                            <a:lnTo>
                              <a:pt x="4418" y="26432"/>
                            </a:lnTo>
                            <a:cubicBezTo>
                              <a:pt x="3615" y="26673"/>
                              <a:pt x="2731" y="26592"/>
                              <a:pt x="2008" y="26271"/>
                            </a:cubicBezTo>
                            <a:close/>
                          </a:path>
                        </a:pathLst>
                      </a:custGeom>
                      <a:grpFill/>
                      <a:ln w="8032"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9C3BB03A-2466-9B68-E3D5-86496E4C5787}"/>
                          </a:ext>
                        </a:extLst>
                      </p:cNvPr>
                      <p:cNvSpPr/>
                      <p:nvPr/>
                    </p:nvSpPr>
                    <p:spPr>
                      <a:xfrm>
                        <a:off x="7216662" y="3026928"/>
                        <a:ext cx="69730" cy="24360"/>
                      </a:xfrm>
                      <a:custGeom>
                        <a:avLst/>
                        <a:gdLst>
                          <a:gd name="connsiteX0" fmla="*/ 2045 w 69730"/>
                          <a:gd name="connsiteY0" fmla="*/ 23979 h 24360"/>
                          <a:gd name="connsiteX1" fmla="*/ 117 w 69730"/>
                          <a:gd name="connsiteY1" fmla="*/ 21729 h 24360"/>
                          <a:gd name="connsiteX2" fmla="*/ 2527 w 69730"/>
                          <a:gd name="connsiteY2" fmla="*/ 17552 h 24360"/>
                          <a:gd name="connsiteX3" fmla="*/ 65436 w 69730"/>
                          <a:gd name="connsiteY3" fmla="*/ 117 h 24360"/>
                          <a:gd name="connsiteX4" fmla="*/ 69614 w 69730"/>
                          <a:gd name="connsiteY4" fmla="*/ 2527 h 24360"/>
                          <a:gd name="connsiteX5" fmla="*/ 67203 w 69730"/>
                          <a:gd name="connsiteY5" fmla="*/ 6705 h 24360"/>
                          <a:gd name="connsiteX6" fmla="*/ 4295 w 69730"/>
                          <a:gd name="connsiteY6" fmla="*/ 24220 h 24360"/>
                          <a:gd name="connsiteX7" fmla="*/ 2045 w 69730"/>
                          <a:gd name="connsiteY7" fmla="*/ 24059 h 2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30" h="24360">
                            <a:moveTo>
                              <a:pt x="2045" y="23979"/>
                            </a:moveTo>
                            <a:cubicBezTo>
                              <a:pt x="1162" y="23577"/>
                              <a:pt x="439" y="22774"/>
                              <a:pt x="117" y="21729"/>
                            </a:cubicBezTo>
                            <a:cubicBezTo>
                              <a:pt x="-365" y="19881"/>
                              <a:pt x="680" y="18034"/>
                              <a:pt x="2527" y="17552"/>
                            </a:cubicBezTo>
                            <a:lnTo>
                              <a:pt x="65436" y="117"/>
                            </a:lnTo>
                            <a:cubicBezTo>
                              <a:pt x="67203" y="-365"/>
                              <a:pt x="69131" y="680"/>
                              <a:pt x="69614" y="2527"/>
                            </a:cubicBezTo>
                            <a:cubicBezTo>
                              <a:pt x="70096" y="4375"/>
                              <a:pt x="69051" y="6223"/>
                              <a:pt x="67203" y="6705"/>
                            </a:cubicBezTo>
                            <a:lnTo>
                              <a:pt x="4295" y="24220"/>
                            </a:lnTo>
                            <a:cubicBezTo>
                              <a:pt x="3492" y="24461"/>
                              <a:pt x="2688" y="24381"/>
                              <a:pt x="2045" y="24059"/>
                            </a:cubicBezTo>
                            <a:close/>
                          </a:path>
                        </a:pathLst>
                      </a:custGeom>
                      <a:grpFill/>
                      <a:ln w="8032"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328F7CB8-91CC-40E2-25C9-777FC1FE9017}"/>
                          </a:ext>
                        </a:extLst>
                      </p:cNvPr>
                      <p:cNvSpPr/>
                      <p:nvPr/>
                    </p:nvSpPr>
                    <p:spPr>
                      <a:xfrm>
                        <a:off x="7229071" y="3077178"/>
                        <a:ext cx="70301" cy="21857"/>
                      </a:xfrm>
                      <a:custGeom>
                        <a:avLst/>
                        <a:gdLst>
                          <a:gd name="connsiteX0" fmla="*/ 2010 w 70301"/>
                          <a:gd name="connsiteY0" fmla="*/ 21613 h 21857"/>
                          <a:gd name="connsiteX1" fmla="*/ 81 w 70301"/>
                          <a:gd name="connsiteY1" fmla="*/ 19283 h 21857"/>
                          <a:gd name="connsiteX2" fmla="*/ 2572 w 70301"/>
                          <a:gd name="connsiteY2" fmla="*/ 15186 h 21857"/>
                          <a:gd name="connsiteX3" fmla="*/ 66123 w 70301"/>
                          <a:gd name="connsiteY3" fmla="*/ 81 h 21857"/>
                          <a:gd name="connsiteX4" fmla="*/ 70220 w 70301"/>
                          <a:gd name="connsiteY4" fmla="*/ 2572 h 21857"/>
                          <a:gd name="connsiteX5" fmla="*/ 67730 w 70301"/>
                          <a:gd name="connsiteY5" fmla="*/ 6670 h 21857"/>
                          <a:gd name="connsiteX6" fmla="*/ 4179 w 70301"/>
                          <a:gd name="connsiteY6" fmla="*/ 21774 h 21857"/>
                          <a:gd name="connsiteX7" fmla="*/ 2010 w 70301"/>
                          <a:gd name="connsiteY7" fmla="*/ 21613 h 2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1" h="21857">
                            <a:moveTo>
                              <a:pt x="2010" y="21613"/>
                            </a:moveTo>
                            <a:cubicBezTo>
                              <a:pt x="1046" y="21212"/>
                              <a:pt x="322" y="20328"/>
                              <a:pt x="81" y="19283"/>
                            </a:cubicBezTo>
                            <a:cubicBezTo>
                              <a:pt x="-320" y="17435"/>
                              <a:pt x="805" y="15587"/>
                              <a:pt x="2572" y="15186"/>
                            </a:cubicBezTo>
                            <a:lnTo>
                              <a:pt x="66123" y="81"/>
                            </a:lnTo>
                            <a:cubicBezTo>
                              <a:pt x="67971" y="-320"/>
                              <a:pt x="69819" y="804"/>
                              <a:pt x="70220" y="2572"/>
                            </a:cubicBezTo>
                            <a:cubicBezTo>
                              <a:pt x="70622" y="4420"/>
                              <a:pt x="69497" y="6268"/>
                              <a:pt x="67730" y="6670"/>
                            </a:cubicBezTo>
                            <a:lnTo>
                              <a:pt x="4179" y="21774"/>
                            </a:lnTo>
                            <a:cubicBezTo>
                              <a:pt x="3456" y="21935"/>
                              <a:pt x="2652" y="21854"/>
                              <a:pt x="2010" y="21613"/>
                            </a:cubicBezTo>
                            <a:close/>
                          </a:path>
                        </a:pathLst>
                      </a:custGeom>
                      <a:grpFill/>
                      <a:ln w="8032"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75442FC8-1E8E-762E-368E-EED3FE2F1FB2}"/>
                        </a:ext>
                      </a:extLst>
                    </p:cNvPr>
                    <p:cNvSpPr/>
                    <p:nvPr/>
                  </p:nvSpPr>
                  <p:spPr>
                    <a:xfrm>
                      <a:off x="6663681" y="2252844"/>
                      <a:ext cx="70338" cy="98961"/>
                    </a:xfrm>
                    <a:custGeom>
                      <a:avLst/>
                      <a:gdLst>
                        <a:gd name="connsiteX0" fmla="*/ 2028 w 70338"/>
                        <a:gd name="connsiteY0" fmla="*/ 98680 h 98961"/>
                        <a:gd name="connsiteX1" fmla="*/ 1466 w 70338"/>
                        <a:gd name="connsiteY1" fmla="*/ 98359 h 98961"/>
                        <a:gd name="connsiteX2" fmla="*/ 582 w 70338"/>
                        <a:gd name="connsiteY2" fmla="*/ 93619 h 98961"/>
                        <a:gd name="connsiteX3" fmla="*/ 64133 w 70338"/>
                        <a:gd name="connsiteY3" fmla="*/ 1466 h 98961"/>
                        <a:gd name="connsiteX4" fmla="*/ 68873 w 70338"/>
                        <a:gd name="connsiteY4" fmla="*/ 582 h 98961"/>
                        <a:gd name="connsiteX5" fmla="*/ 69757 w 70338"/>
                        <a:gd name="connsiteY5" fmla="*/ 5322 h 98961"/>
                        <a:gd name="connsiteX6" fmla="*/ 6206 w 70338"/>
                        <a:gd name="connsiteY6" fmla="*/ 97475 h 98961"/>
                        <a:gd name="connsiteX7" fmla="*/ 2028 w 70338"/>
                        <a:gd name="connsiteY7" fmla="*/ 98680 h 9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8" h="98961">
                          <a:moveTo>
                            <a:pt x="2028" y="98680"/>
                          </a:moveTo>
                          <a:cubicBezTo>
                            <a:pt x="2028" y="98680"/>
                            <a:pt x="1626" y="98520"/>
                            <a:pt x="1466" y="98359"/>
                          </a:cubicBezTo>
                          <a:cubicBezTo>
                            <a:pt x="-61" y="97314"/>
                            <a:pt x="-463" y="95145"/>
                            <a:pt x="582" y="93619"/>
                          </a:cubicBezTo>
                          <a:lnTo>
                            <a:pt x="64133" y="1466"/>
                          </a:lnTo>
                          <a:cubicBezTo>
                            <a:pt x="65177" y="-61"/>
                            <a:pt x="67347" y="-463"/>
                            <a:pt x="68873" y="582"/>
                          </a:cubicBezTo>
                          <a:cubicBezTo>
                            <a:pt x="70400" y="1626"/>
                            <a:pt x="70801" y="3796"/>
                            <a:pt x="69757" y="5322"/>
                          </a:cubicBezTo>
                          <a:lnTo>
                            <a:pt x="6206" y="97475"/>
                          </a:lnTo>
                          <a:cubicBezTo>
                            <a:pt x="5242" y="98841"/>
                            <a:pt x="3474" y="99323"/>
                            <a:pt x="2028" y="98680"/>
                          </a:cubicBezTo>
                          <a:close/>
                        </a:path>
                      </a:pathLst>
                    </a:custGeom>
                    <a:grpFill/>
                    <a:ln w="8032"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2E19F6CC-FD46-FF66-B1D0-8BC59B4207E9}"/>
                        </a:ext>
                      </a:extLst>
                    </p:cNvPr>
                    <p:cNvSpPr/>
                    <p:nvPr/>
                  </p:nvSpPr>
                  <p:spPr>
                    <a:xfrm>
                      <a:off x="6851381" y="2424395"/>
                      <a:ext cx="86689" cy="85082"/>
                    </a:xfrm>
                    <a:custGeom>
                      <a:avLst/>
                      <a:gdLst>
                        <a:gd name="connsiteX0" fmla="*/ 2008 w 86689"/>
                        <a:gd name="connsiteY0" fmla="*/ 84842 h 85082"/>
                        <a:gd name="connsiteX1" fmla="*/ 964 w 86689"/>
                        <a:gd name="connsiteY1" fmla="*/ 84119 h 85082"/>
                        <a:gd name="connsiteX2" fmla="*/ 964 w 86689"/>
                        <a:gd name="connsiteY2" fmla="*/ 79298 h 85082"/>
                        <a:gd name="connsiteX3" fmla="*/ 80905 w 86689"/>
                        <a:gd name="connsiteY3" fmla="*/ 964 h 85082"/>
                        <a:gd name="connsiteX4" fmla="*/ 85726 w 86689"/>
                        <a:gd name="connsiteY4" fmla="*/ 964 h 85082"/>
                        <a:gd name="connsiteX5" fmla="*/ 85726 w 86689"/>
                        <a:gd name="connsiteY5" fmla="*/ 5785 h 85082"/>
                        <a:gd name="connsiteX6" fmla="*/ 5784 w 86689"/>
                        <a:gd name="connsiteY6" fmla="*/ 84119 h 85082"/>
                        <a:gd name="connsiteX7" fmla="*/ 2008 w 86689"/>
                        <a:gd name="connsiteY7" fmla="*/ 84842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89" h="85082">
                          <a:moveTo>
                            <a:pt x="2008" y="84842"/>
                          </a:moveTo>
                          <a:cubicBezTo>
                            <a:pt x="2008" y="84842"/>
                            <a:pt x="1285" y="84440"/>
                            <a:pt x="964" y="84119"/>
                          </a:cubicBezTo>
                          <a:cubicBezTo>
                            <a:pt x="-321" y="82753"/>
                            <a:pt x="-321" y="80584"/>
                            <a:pt x="964" y="79298"/>
                          </a:cubicBezTo>
                          <a:lnTo>
                            <a:pt x="80905" y="964"/>
                          </a:lnTo>
                          <a:cubicBezTo>
                            <a:pt x="82271" y="-321"/>
                            <a:pt x="84440" y="-321"/>
                            <a:pt x="85726" y="964"/>
                          </a:cubicBezTo>
                          <a:cubicBezTo>
                            <a:pt x="87011" y="2330"/>
                            <a:pt x="87011" y="4499"/>
                            <a:pt x="85726" y="5785"/>
                          </a:cubicBezTo>
                          <a:lnTo>
                            <a:pt x="5784" y="84119"/>
                          </a:lnTo>
                          <a:cubicBezTo>
                            <a:pt x="4740" y="85083"/>
                            <a:pt x="3294" y="85324"/>
                            <a:pt x="2008" y="84842"/>
                          </a:cubicBezTo>
                          <a:close/>
                        </a:path>
                      </a:pathLst>
                    </a:custGeom>
                    <a:grpFill/>
                    <a:ln w="8032"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94F2B31F-EA29-FEFA-4A0F-FFE397E03FF0}"/>
                        </a:ext>
                      </a:extLst>
                    </p:cNvPr>
                    <p:cNvSpPr/>
                    <p:nvPr/>
                  </p:nvSpPr>
                  <p:spPr>
                    <a:xfrm>
                      <a:off x="7120746" y="2866738"/>
                      <a:ext cx="110197" cy="49626"/>
                    </a:xfrm>
                    <a:custGeom>
                      <a:avLst/>
                      <a:gdLst>
                        <a:gd name="connsiteX0" fmla="*/ 2032 w 110197"/>
                        <a:gd name="connsiteY0" fmla="*/ 49354 h 49626"/>
                        <a:gd name="connsiteX1" fmla="*/ 265 w 110197"/>
                        <a:gd name="connsiteY1" fmla="*/ 47506 h 49626"/>
                        <a:gd name="connsiteX2" fmla="*/ 2113 w 110197"/>
                        <a:gd name="connsiteY2" fmla="*/ 43088 h 49626"/>
                        <a:gd name="connsiteX3" fmla="*/ 105514 w 110197"/>
                        <a:gd name="connsiteY3" fmla="*/ 265 h 49626"/>
                        <a:gd name="connsiteX4" fmla="*/ 109933 w 110197"/>
                        <a:gd name="connsiteY4" fmla="*/ 2113 h 49626"/>
                        <a:gd name="connsiteX5" fmla="*/ 108085 w 110197"/>
                        <a:gd name="connsiteY5" fmla="*/ 6532 h 49626"/>
                        <a:gd name="connsiteX6" fmla="*/ 4684 w 110197"/>
                        <a:gd name="connsiteY6" fmla="*/ 49354 h 49626"/>
                        <a:gd name="connsiteX7" fmla="*/ 2032 w 110197"/>
                        <a:gd name="connsiteY7" fmla="*/ 49354 h 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97" h="49626">
                          <a:moveTo>
                            <a:pt x="2032" y="49354"/>
                          </a:moveTo>
                          <a:cubicBezTo>
                            <a:pt x="1229" y="49033"/>
                            <a:pt x="586" y="48390"/>
                            <a:pt x="265" y="47506"/>
                          </a:cubicBezTo>
                          <a:cubicBezTo>
                            <a:pt x="-458" y="45739"/>
                            <a:pt x="345" y="43811"/>
                            <a:pt x="2113" y="43088"/>
                          </a:cubicBezTo>
                          <a:lnTo>
                            <a:pt x="105514" y="265"/>
                          </a:lnTo>
                          <a:cubicBezTo>
                            <a:pt x="107281" y="-458"/>
                            <a:pt x="109290" y="345"/>
                            <a:pt x="109933" y="2113"/>
                          </a:cubicBezTo>
                          <a:cubicBezTo>
                            <a:pt x="110656" y="3880"/>
                            <a:pt x="109852" y="5809"/>
                            <a:pt x="108085" y="6532"/>
                          </a:cubicBezTo>
                          <a:lnTo>
                            <a:pt x="4684" y="49354"/>
                          </a:lnTo>
                          <a:cubicBezTo>
                            <a:pt x="3800" y="49756"/>
                            <a:pt x="2836" y="49676"/>
                            <a:pt x="2032" y="49354"/>
                          </a:cubicBezTo>
                          <a:close/>
                        </a:path>
                      </a:pathLst>
                    </a:custGeom>
                    <a:grpFill/>
                    <a:ln w="8032" cap="flat">
                      <a:noFill/>
                      <a:prstDash val="solid"/>
                      <a:miter/>
                    </a:ln>
                  </p:spPr>
                  <p:txBody>
                    <a:bodyPr rtlCol="0" anchor="ctr"/>
                    <a:lstStyle/>
                    <a:p>
                      <a:endParaRPr lang="en-IN"/>
                    </a:p>
                  </p:txBody>
                </p:sp>
              </p:grpSp>
              <p:grpSp>
                <p:nvGrpSpPr>
                  <p:cNvPr id="294" name="Graphic 139">
                    <a:extLst>
                      <a:ext uri="{FF2B5EF4-FFF2-40B4-BE49-F238E27FC236}">
                        <a16:creationId xmlns:a16="http://schemas.microsoft.com/office/drawing/2014/main" id="{674E902E-506D-0EFA-13CC-5A31982C4D91}"/>
                      </a:ext>
                    </a:extLst>
                  </p:cNvPr>
                  <p:cNvGrpSpPr/>
                  <p:nvPr/>
                </p:nvGrpSpPr>
                <p:grpSpPr>
                  <a:xfrm>
                    <a:off x="6505660" y="2141156"/>
                    <a:ext cx="793713" cy="957879"/>
                    <a:chOff x="6505660" y="2141156"/>
                    <a:chExt cx="793713" cy="957879"/>
                  </a:xfrm>
                  <a:grpFill/>
                </p:grpSpPr>
                <p:grpSp>
                  <p:nvGrpSpPr>
                    <p:cNvPr id="295" name="Graphic 139">
                      <a:extLst>
                        <a:ext uri="{FF2B5EF4-FFF2-40B4-BE49-F238E27FC236}">
                          <a16:creationId xmlns:a16="http://schemas.microsoft.com/office/drawing/2014/main" id="{56E8628B-9844-EB1F-BFC9-DB4F18097756}"/>
                        </a:ext>
                      </a:extLst>
                    </p:cNvPr>
                    <p:cNvGrpSpPr/>
                    <p:nvPr/>
                  </p:nvGrpSpPr>
                  <p:grpSpPr>
                    <a:xfrm>
                      <a:off x="6505660" y="2141156"/>
                      <a:ext cx="171390" cy="136716"/>
                      <a:chOff x="6505660" y="2141156"/>
                      <a:chExt cx="171390" cy="136716"/>
                    </a:xfrm>
                    <a:grpFill/>
                  </p:grpSpPr>
                  <p:sp>
                    <p:nvSpPr>
                      <p:cNvPr id="296" name="Freeform: Shape 295">
                        <a:extLst>
                          <a:ext uri="{FF2B5EF4-FFF2-40B4-BE49-F238E27FC236}">
                            <a16:creationId xmlns:a16="http://schemas.microsoft.com/office/drawing/2014/main" id="{7D4F024C-A278-1A3D-DB1F-12F3C3FE8209}"/>
                          </a:ext>
                        </a:extLst>
                      </p:cNvPr>
                      <p:cNvSpPr/>
                      <p:nvPr/>
                    </p:nvSpPr>
                    <p:spPr>
                      <a:xfrm>
                        <a:off x="6505660" y="2141156"/>
                        <a:ext cx="34882" cy="65950"/>
                      </a:xfrm>
                      <a:custGeom>
                        <a:avLst/>
                        <a:gdLst>
                          <a:gd name="connsiteX0" fmla="*/ 2015 w 34882"/>
                          <a:gd name="connsiteY0" fmla="*/ 65591 h 65950"/>
                          <a:gd name="connsiteX1" fmla="*/ 1935 w 34882"/>
                          <a:gd name="connsiteY1" fmla="*/ 65591 h 65950"/>
                          <a:gd name="connsiteX2" fmla="*/ 328 w 34882"/>
                          <a:gd name="connsiteY2" fmla="*/ 61012 h 65950"/>
                          <a:gd name="connsiteX3" fmla="*/ 28368 w 34882"/>
                          <a:gd name="connsiteY3" fmla="*/ 2040 h 65950"/>
                          <a:gd name="connsiteX4" fmla="*/ 32947 w 34882"/>
                          <a:gd name="connsiteY4" fmla="*/ 433 h 65950"/>
                          <a:gd name="connsiteX5" fmla="*/ 34554 w 34882"/>
                          <a:gd name="connsiteY5" fmla="*/ 5013 h 65950"/>
                          <a:gd name="connsiteX6" fmla="*/ 6515 w 34882"/>
                          <a:gd name="connsiteY6" fmla="*/ 63984 h 65950"/>
                          <a:gd name="connsiteX7" fmla="*/ 2096 w 34882"/>
                          <a:gd name="connsiteY7" fmla="*/ 65672 h 6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82" h="65950">
                            <a:moveTo>
                              <a:pt x="2015" y="65591"/>
                            </a:moveTo>
                            <a:cubicBezTo>
                              <a:pt x="2015" y="65591"/>
                              <a:pt x="2015" y="65591"/>
                              <a:pt x="1935" y="65591"/>
                            </a:cubicBezTo>
                            <a:cubicBezTo>
                              <a:pt x="248" y="64788"/>
                              <a:pt x="-475" y="62779"/>
                              <a:pt x="328" y="61012"/>
                            </a:cubicBezTo>
                            <a:lnTo>
                              <a:pt x="28368" y="2040"/>
                            </a:lnTo>
                            <a:cubicBezTo>
                              <a:pt x="29171" y="353"/>
                              <a:pt x="30939" y="-611"/>
                              <a:pt x="32947" y="433"/>
                            </a:cubicBezTo>
                            <a:cubicBezTo>
                              <a:pt x="34634" y="1237"/>
                              <a:pt x="35358" y="3245"/>
                              <a:pt x="34554" y="5013"/>
                            </a:cubicBezTo>
                            <a:lnTo>
                              <a:pt x="6515" y="63984"/>
                            </a:lnTo>
                            <a:cubicBezTo>
                              <a:pt x="5711" y="65672"/>
                              <a:pt x="3783" y="66395"/>
                              <a:pt x="2096" y="65672"/>
                            </a:cubicBezTo>
                            <a:close/>
                          </a:path>
                        </a:pathLst>
                      </a:custGeom>
                      <a:grpFill/>
                      <a:ln w="8032"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3636EC3A-8A76-D477-37C1-A5D5698E66CF}"/>
                          </a:ext>
                        </a:extLst>
                      </p:cNvPr>
                      <p:cNvSpPr/>
                      <p:nvPr/>
                    </p:nvSpPr>
                    <p:spPr>
                      <a:xfrm>
                        <a:off x="6549861" y="2164367"/>
                        <a:ext cx="37027" cy="64688"/>
                      </a:xfrm>
                      <a:custGeom>
                        <a:avLst/>
                        <a:gdLst>
                          <a:gd name="connsiteX0" fmla="*/ 2084 w 37027"/>
                          <a:gd name="connsiteY0" fmla="*/ 64394 h 64688"/>
                          <a:gd name="connsiteX1" fmla="*/ 1842 w 37027"/>
                          <a:gd name="connsiteY1" fmla="*/ 64314 h 64688"/>
                          <a:gd name="connsiteX2" fmla="*/ 396 w 37027"/>
                          <a:gd name="connsiteY2" fmla="*/ 59734 h 64688"/>
                          <a:gd name="connsiteX3" fmla="*/ 30605 w 37027"/>
                          <a:gd name="connsiteY3" fmla="*/ 1807 h 64688"/>
                          <a:gd name="connsiteX4" fmla="*/ 35185 w 37027"/>
                          <a:gd name="connsiteY4" fmla="*/ 361 h 64688"/>
                          <a:gd name="connsiteX5" fmla="*/ 36631 w 37027"/>
                          <a:gd name="connsiteY5" fmla="*/ 4940 h 64688"/>
                          <a:gd name="connsiteX6" fmla="*/ 6422 w 37027"/>
                          <a:gd name="connsiteY6" fmla="*/ 62867 h 64688"/>
                          <a:gd name="connsiteX7" fmla="*/ 2003 w 37027"/>
                          <a:gd name="connsiteY7" fmla="*/ 64394 h 6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27" h="64688">
                            <a:moveTo>
                              <a:pt x="2084" y="64394"/>
                            </a:moveTo>
                            <a:cubicBezTo>
                              <a:pt x="2084" y="64394"/>
                              <a:pt x="1923" y="64394"/>
                              <a:pt x="1842" y="64314"/>
                            </a:cubicBezTo>
                            <a:cubicBezTo>
                              <a:pt x="155" y="63430"/>
                              <a:pt x="-488" y="61421"/>
                              <a:pt x="396" y="59734"/>
                            </a:cubicBezTo>
                            <a:lnTo>
                              <a:pt x="30605" y="1807"/>
                            </a:lnTo>
                            <a:cubicBezTo>
                              <a:pt x="31489" y="120"/>
                              <a:pt x="33498" y="-443"/>
                              <a:pt x="35185" y="361"/>
                            </a:cubicBezTo>
                            <a:cubicBezTo>
                              <a:pt x="36872" y="1245"/>
                              <a:pt x="37515" y="3253"/>
                              <a:pt x="36631" y="4940"/>
                            </a:cubicBezTo>
                            <a:lnTo>
                              <a:pt x="6422" y="62867"/>
                            </a:lnTo>
                            <a:cubicBezTo>
                              <a:pt x="5619" y="64474"/>
                              <a:pt x="3690" y="65117"/>
                              <a:pt x="2003" y="64394"/>
                            </a:cubicBezTo>
                            <a:close/>
                          </a:path>
                        </a:pathLst>
                      </a:custGeom>
                      <a:grpFill/>
                      <a:ln w="8032"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E8B2EAF9-0650-EE47-CB38-BFFBD7748FE4}"/>
                          </a:ext>
                        </a:extLst>
                      </p:cNvPr>
                      <p:cNvSpPr/>
                      <p:nvPr/>
                    </p:nvSpPr>
                    <p:spPr>
                      <a:xfrm>
                        <a:off x="6593305" y="2189101"/>
                        <a:ext cx="39158" cy="63542"/>
                      </a:xfrm>
                      <a:custGeom>
                        <a:avLst/>
                        <a:gdLst>
                          <a:gd name="connsiteX0" fmla="*/ 2024 w 39158"/>
                          <a:gd name="connsiteY0" fmla="*/ 63281 h 63542"/>
                          <a:gd name="connsiteX1" fmla="*/ 1703 w 39158"/>
                          <a:gd name="connsiteY1" fmla="*/ 63120 h 63542"/>
                          <a:gd name="connsiteX2" fmla="*/ 417 w 39158"/>
                          <a:gd name="connsiteY2" fmla="*/ 58460 h 63542"/>
                          <a:gd name="connsiteX3" fmla="*/ 32795 w 39158"/>
                          <a:gd name="connsiteY3" fmla="*/ 1738 h 63542"/>
                          <a:gd name="connsiteX4" fmla="*/ 37455 w 39158"/>
                          <a:gd name="connsiteY4" fmla="*/ 453 h 63542"/>
                          <a:gd name="connsiteX5" fmla="*/ 38741 w 39158"/>
                          <a:gd name="connsiteY5" fmla="*/ 5113 h 63542"/>
                          <a:gd name="connsiteX6" fmla="*/ 6363 w 39158"/>
                          <a:gd name="connsiteY6" fmla="*/ 61835 h 63542"/>
                          <a:gd name="connsiteX7" fmla="*/ 2024 w 39158"/>
                          <a:gd name="connsiteY7" fmla="*/ 63281 h 6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58" h="63542">
                            <a:moveTo>
                              <a:pt x="2024" y="63281"/>
                            </a:moveTo>
                            <a:cubicBezTo>
                              <a:pt x="2024" y="63281"/>
                              <a:pt x="1783" y="63201"/>
                              <a:pt x="1703" y="63120"/>
                            </a:cubicBezTo>
                            <a:cubicBezTo>
                              <a:pt x="96" y="62156"/>
                              <a:pt x="-466" y="60148"/>
                              <a:pt x="417" y="58460"/>
                            </a:cubicBezTo>
                            <a:lnTo>
                              <a:pt x="32795" y="1738"/>
                            </a:lnTo>
                            <a:cubicBezTo>
                              <a:pt x="33760" y="132"/>
                              <a:pt x="35848" y="-511"/>
                              <a:pt x="37455" y="453"/>
                            </a:cubicBezTo>
                            <a:cubicBezTo>
                              <a:pt x="39062" y="1417"/>
                              <a:pt x="39624" y="3426"/>
                              <a:pt x="38741" y="5113"/>
                            </a:cubicBezTo>
                            <a:lnTo>
                              <a:pt x="6363" y="61835"/>
                            </a:lnTo>
                            <a:cubicBezTo>
                              <a:pt x="5479" y="63361"/>
                              <a:pt x="3631" y="63924"/>
                              <a:pt x="2024" y="63281"/>
                            </a:cubicBezTo>
                            <a:close/>
                          </a:path>
                        </a:pathLst>
                      </a:custGeom>
                      <a:grpFill/>
                      <a:ln w="8032"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03B0A7DE-5471-7620-3D72-6DCA36C91914}"/>
                          </a:ext>
                        </a:extLst>
                      </p:cNvPr>
                      <p:cNvSpPr/>
                      <p:nvPr/>
                    </p:nvSpPr>
                    <p:spPr>
                      <a:xfrm>
                        <a:off x="6635809" y="2215572"/>
                        <a:ext cx="41241" cy="62300"/>
                      </a:xfrm>
                      <a:custGeom>
                        <a:avLst/>
                        <a:gdLst>
                          <a:gd name="connsiteX0" fmla="*/ 2021 w 41241"/>
                          <a:gd name="connsiteY0" fmla="*/ 62037 h 62300"/>
                          <a:gd name="connsiteX1" fmla="*/ 1620 w 41241"/>
                          <a:gd name="connsiteY1" fmla="*/ 61796 h 62300"/>
                          <a:gd name="connsiteX2" fmla="*/ 495 w 41241"/>
                          <a:gd name="connsiteY2" fmla="*/ 57136 h 62300"/>
                          <a:gd name="connsiteX3" fmla="*/ 34962 w 41241"/>
                          <a:gd name="connsiteY3" fmla="*/ 1619 h 62300"/>
                          <a:gd name="connsiteX4" fmla="*/ 39621 w 41241"/>
                          <a:gd name="connsiteY4" fmla="*/ 495 h 62300"/>
                          <a:gd name="connsiteX5" fmla="*/ 40746 w 41241"/>
                          <a:gd name="connsiteY5" fmla="*/ 5155 h 62300"/>
                          <a:gd name="connsiteX6" fmla="*/ 6279 w 41241"/>
                          <a:gd name="connsiteY6" fmla="*/ 60671 h 62300"/>
                          <a:gd name="connsiteX7" fmla="*/ 2021 w 41241"/>
                          <a:gd name="connsiteY7" fmla="*/ 62037 h 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41" h="62300">
                            <a:moveTo>
                              <a:pt x="2021" y="62037"/>
                            </a:moveTo>
                            <a:cubicBezTo>
                              <a:pt x="2021" y="62037"/>
                              <a:pt x="1700" y="61876"/>
                              <a:pt x="1620" y="61796"/>
                            </a:cubicBezTo>
                            <a:cubicBezTo>
                              <a:pt x="13" y="60832"/>
                              <a:pt x="-469" y="58663"/>
                              <a:pt x="495" y="57136"/>
                            </a:cubicBezTo>
                            <a:lnTo>
                              <a:pt x="34962" y="1619"/>
                            </a:lnTo>
                            <a:cubicBezTo>
                              <a:pt x="35926" y="13"/>
                              <a:pt x="38095" y="-469"/>
                              <a:pt x="39621" y="495"/>
                            </a:cubicBezTo>
                            <a:cubicBezTo>
                              <a:pt x="41228" y="1459"/>
                              <a:pt x="41710" y="3628"/>
                              <a:pt x="40746" y="5155"/>
                            </a:cubicBezTo>
                            <a:lnTo>
                              <a:pt x="6279" y="60671"/>
                            </a:lnTo>
                            <a:cubicBezTo>
                              <a:pt x="5395" y="62117"/>
                              <a:pt x="3548" y="62680"/>
                              <a:pt x="2021" y="62037"/>
                            </a:cubicBezTo>
                            <a:close/>
                          </a:path>
                        </a:pathLst>
                      </a:custGeom>
                      <a:grpFill/>
                      <a:ln w="8032" cap="flat">
                        <a:noFill/>
                        <a:prstDash val="solid"/>
                        <a:miter/>
                      </a:ln>
                    </p:spPr>
                    <p:txBody>
                      <a:bodyPr rtlCol="0" anchor="ctr"/>
                      <a:lstStyle/>
                      <a:p>
                        <a:endParaRPr lang="en-IN"/>
                      </a:p>
                    </p:txBody>
                  </p:sp>
                </p:grpSp>
                <p:grpSp>
                  <p:nvGrpSpPr>
                    <p:cNvPr id="300" name="Graphic 139">
                      <a:extLst>
                        <a:ext uri="{FF2B5EF4-FFF2-40B4-BE49-F238E27FC236}">
                          <a16:creationId xmlns:a16="http://schemas.microsoft.com/office/drawing/2014/main" id="{7A93881E-1210-5A07-5643-63E7B0D8BE3D}"/>
                        </a:ext>
                      </a:extLst>
                    </p:cNvPr>
                    <p:cNvGrpSpPr/>
                    <p:nvPr/>
                  </p:nvGrpSpPr>
                  <p:grpSpPr>
                    <a:xfrm>
                      <a:off x="6728107" y="2281357"/>
                      <a:ext cx="165164" cy="153935"/>
                      <a:chOff x="6728107" y="2281357"/>
                      <a:chExt cx="165164" cy="153935"/>
                    </a:xfrm>
                    <a:grpFill/>
                  </p:grpSpPr>
                  <p:sp>
                    <p:nvSpPr>
                      <p:cNvPr id="301" name="Freeform: Shape 300">
                        <a:extLst>
                          <a:ext uri="{FF2B5EF4-FFF2-40B4-BE49-F238E27FC236}">
                            <a16:creationId xmlns:a16="http://schemas.microsoft.com/office/drawing/2014/main" id="{48164E4B-1720-C043-EBAB-AEFC0EAE7DCA}"/>
                          </a:ext>
                        </a:extLst>
                      </p:cNvPr>
                      <p:cNvSpPr/>
                      <p:nvPr/>
                    </p:nvSpPr>
                    <p:spPr>
                      <a:xfrm>
                        <a:off x="6728107" y="2281357"/>
                        <a:ext cx="45771" cy="59167"/>
                      </a:xfrm>
                      <a:custGeom>
                        <a:avLst/>
                        <a:gdLst>
                          <a:gd name="connsiteX0" fmla="*/ 2037 w 45771"/>
                          <a:gd name="connsiteY0" fmla="*/ 58919 h 59167"/>
                          <a:gd name="connsiteX1" fmla="*/ 1394 w 45771"/>
                          <a:gd name="connsiteY1" fmla="*/ 58518 h 59167"/>
                          <a:gd name="connsiteX2" fmla="*/ 671 w 45771"/>
                          <a:gd name="connsiteY2" fmla="*/ 53778 h 59167"/>
                          <a:gd name="connsiteX3" fmla="*/ 39637 w 45771"/>
                          <a:gd name="connsiteY3" fmla="*/ 1394 h 59167"/>
                          <a:gd name="connsiteX4" fmla="*/ 44378 w 45771"/>
                          <a:gd name="connsiteY4" fmla="*/ 671 h 59167"/>
                          <a:gd name="connsiteX5" fmla="*/ 45101 w 45771"/>
                          <a:gd name="connsiteY5" fmla="*/ 5411 h 59167"/>
                          <a:gd name="connsiteX6" fmla="*/ 6134 w 45771"/>
                          <a:gd name="connsiteY6" fmla="*/ 57795 h 59167"/>
                          <a:gd name="connsiteX7" fmla="*/ 2037 w 45771"/>
                          <a:gd name="connsiteY7" fmla="*/ 58919 h 5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1" h="59167">
                            <a:moveTo>
                              <a:pt x="2037" y="58919"/>
                            </a:moveTo>
                            <a:cubicBezTo>
                              <a:pt x="2037" y="58919"/>
                              <a:pt x="1555" y="58678"/>
                              <a:pt x="1394" y="58518"/>
                            </a:cubicBezTo>
                            <a:cubicBezTo>
                              <a:pt x="-132" y="57393"/>
                              <a:pt x="-454" y="55224"/>
                              <a:pt x="671" y="53778"/>
                            </a:cubicBezTo>
                            <a:lnTo>
                              <a:pt x="39637" y="1394"/>
                            </a:lnTo>
                            <a:cubicBezTo>
                              <a:pt x="40762" y="-132"/>
                              <a:pt x="42851" y="-454"/>
                              <a:pt x="44378" y="671"/>
                            </a:cubicBezTo>
                            <a:cubicBezTo>
                              <a:pt x="45904" y="1796"/>
                              <a:pt x="46225" y="3965"/>
                              <a:pt x="45101" y="5411"/>
                            </a:cubicBezTo>
                            <a:lnTo>
                              <a:pt x="6134" y="57795"/>
                            </a:lnTo>
                            <a:cubicBezTo>
                              <a:pt x="5170" y="59080"/>
                              <a:pt x="3483" y="59482"/>
                              <a:pt x="2037" y="58919"/>
                            </a:cubicBezTo>
                            <a:close/>
                          </a:path>
                        </a:pathLst>
                      </a:custGeom>
                      <a:grpFill/>
                      <a:ln w="8032"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E17515E1-35D4-1190-44D2-2E14252C8B38}"/>
                          </a:ext>
                        </a:extLst>
                      </p:cNvPr>
                      <p:cNvSpPr/>
                      <p:nvPr/>
                    </p:nvSpPr>
                    <p:spPr>
                      <a:xfrm>
                        <a:off x="6767199" y="2312896"/>
                        <a:ext cx="47690" cy="57732"/>
                      </a:xfrm>
                      <a:custGeom>
                        <a:avLst/>
                        <a:gdLst>
                          <a:gd name="connsiteX0" fmla="*/ 2072 w 47690"/>
                          <a:gd name="connsiteY0" fmla="*/ 57509 h 57732"/>
                          <a:gd name="connsiteX1" fmla="*/ 1269 w 47690"/>
                          <a:gd name="connsiteY1" fmla="*/ 57027 h 57732"/>
                          <a:gd name="connsiteX2" fmla="*/ 706 w 47690"/>
                          <a:gd name="connsiteY2" fmla="*/ 52206 h 57732"/>
                          <a:gd name="connsiteX3" fmla="*/ 41601 w 47690"/>
                          <a:gd name="connsiteY3" fmla="*/ 1269 h 57732"/>
                          <a:gd name="connsiteX4" fmla="*/ 46421 w 47690"/>
                          <a:gd name="connsiteY4" fmla="*/ 706 h 57732"/>
                          <a:gd name="connsiteX5" fmla="*/ 46984 w 47690"/>
                          <a:gd name="connsiteY5" fmla="*/ 5527 h 57732"/>
                          <a:gd name="connsiteX6" fmla="*/ 6089 w 47690"/>
                          <a:gd name="connsiteY6" fmla="*/ 56464 h 57732"/>
                          <a:gd name="connsiteX7" fmla="*/ 2072 w 47690"/>
                          <a:gd name="connsiteY7" fmla="*/ 57428 h 5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0" h="57732">
                            <a:moveTo>
                              <a:pt x="2072" y="57509"/>
                            </a:moveTo>
                            <a:cubicBezTo>
                              <a:pt x="2072" y="57509"/>
                              <a:pt x="1510" y="57268"/>
                              <a:pt x="1269" y="57027"/>
                            </a:cubicBezTo>
                            <a:cubicBezTo>
                              <a:pt x="-177" y="55821"/>
                              <a:pt x="-418" y="53733"/>
                              <a:pt x="706" y="52206"/>
                            </a:cubicBezTo>
                            <a:lnTo>
                              <a:pt x="41601" y="1269"/>
                            </a:lnTo>
                            <a:cubicBezTo>
                              <a:pt x="42806" y="-177"/>
                              <a:pt x="44895" y="-418"/>
                              <a:pt x="46421" y="706"/>
                            </a:cubicBezTo>
                            <a:cubicBezTo>
                              <a:pt x="47868" y="1912"/>
                              <a:pt x="48109" y="4000"/>
                              <a:pt x="46984" y="5527"/>
                            </a:cubicBezTo>
                            <a:lnTo>
                              <a:pt x="6089" y="56464"/>
                            </a:lnTo>
                            <a:cubicBezTo>
                              <a:pt x="5125" y="57669"/>
                              <a:pt x="3438" y="58071"/>
                              <a:pt x="2072" y="57428"/>
                            </a:cubicBezTo>
                            <a:close/>
                          </a:path>
                        </a:pathLst>
                      </a:custGeom>
                      <a:grpFill/>
                      <a:ln w="8032"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DED7D6B8-77DA-2DB6-7830-013805F7406E}"/>
                          </a:ext>
                        </a:extLst>
                      </p:cNvPr>
                      <p:cNvSpPr/>
                      <p:nvPr/>
                    </p:nvSpPr>
                    <p:spPr>
                      <a:xfrm>
                        <a:off x="6805116" y="2345993"/>
                        <a:ext cx="49627" cy="56257"/>
                      </a:xfrm>
                      <a:custGeom>
                        <a:avLst/>
                        <a:gdLst>
                          <a:gd name="connsiteX0" fmla="*/ 2077 w 49627"/>
                          <a:gd name="connsiteY0" fmla="*/ 55987 h 56257"/>
                          <a:gd name="connsiteX1" fmla="*/ 1193 w 49627"/>
                          <a:gd name="connsiteY1" fmla="*/ 55424 h 56257"/>
                          <a:gd name="connsiteX2" fmla="*/ 872 w 49627"/>
                          <a:gd name="connsiteY2" fmla="*/ 50604 h 56257"/>
                          <a:gd name="connsiteX3" fmla="*/ 43614 w 49627"/>
                          <a:gd name="connsiteY3" fmla="*/ 1193 h 56257"/>
                          <a:gd name="connsiteX4" fmla="*/ 48435 w 49627"/>
                          <a:gd name="connsiteY4" fmla="*/ 872 h 56257"/>
                          <a:gd name="connsiteX5" fmla="*/ 48756 w 49627"/>
                          <a:gd name="connsiteY5" fmla="*/ 5692 h 56257"/>
                          <a:gd name="connsiteX6" fmla="*/ 6014 w 49627"/>
                          <a:gd name="connsiteY6" fmla="*/ 55103 h 56257"/>
                          <a:gd name="connsiteX7" fmla="*/ 2077 w 49627"/>
                          <a:gd name="connsiteY7" fmla="*/ 55987 h 5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27" h="56257">
                            <a:moveTo>
                              <a:pt x="2077" y="55987"/>
                            </a:moveTo>
                            <a:cubicBezTo>
                              <a:pt x="2077" y="55987"/>
                              <a:pt x="1514" y="55665"/>
                              <a:pt x="1193" y="55424"/>
                            </a:cubicBezTo>
                            <a:cubicBezTo>
                              <a:pt x="-253" y="54219"/>
                              <a:pt x="-414" y="52050"/>
                              <a:pt x="872" y="50604"/>
                            </a:cubicBezTo>
                            <a:lnTo>
                              <a:pt x="43614" y="1193"/>
                            </a:lnTo>
                            <a:cubicBezTo>
                              <a:pt x="44819" y="-253"/>
                              <a:pt x="46988" y="-414"/>
                              <a:pt x="48435" y="872"/>
                            </a:cubicBezTo>
                            <a:cubicBezTo>
                              <a:pt x="49881" y="2077"/>
                              <a:pt x="50041" y="4246"/>
                              <a:pt x="48756" y="5692"/>
                            </a:cubicBezTo>
                            <a:lnTo>
                              <a:pt x="6014" y="55103"/>
                            </a:lnTo>
                            <a:cubicBezTo>
                              <a:pt x="5050" y="56228"/>
                              <a:pt x="3443" y="56549"/>
                              <a:pt x="2077" y="55987"/>
                            </a:cubicBezTo>
                            <a:close/>
                          </a:path>
                        </a:pathLst>
                      </a:custGeom>
                      <a:grpFill/>
                      <a:ln w="8032"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75BA3F2-8A5A-12C6-8D22-B3CEBD6FE5CB}"/>
                          </a:ext>
                        </a:extLst>
                      </p:cNvPr>
                      <p:cNvSpPr/>
                      <p:nvPr/>
                    </p:nvSpPr>
                    <p:spPr>
                      <a:xfrm>
                        <a:off x="6841949" y="2380737"/>
                        <a:ext cx="51322" cy="54555"/>
                      </a:xfrm>
                      <a:custGeom>
                        <a:avLst/>
                        <a:gdLst>
                          <a:gd name="connsiteX0" fmla="*/ 2041 w 51322"/>
                          <a:gd name="connsiteY0" fmla="*/ 54263 h 54555"/>
                          <a:gd name="connsiteX1" fmla="*/ 1077 w 51322"/>
                          <a:gd name="connsiteY1" fmla="*/ 53621 h 54555"/>
                          <a:gd name="connsiteX2" fmla="*/ 916 w 51322"/>
                          <a:gd name="connsiteY2" fmla="*/ 48800 h 54555"/>
                          <a:gd name="connsiteX3" fmla="*/ 45426 w 51322"/>
                          <a:gd name="connsiteY3" fmla="*/ 1077 h 54555"/>
                          <a:gd name="connsiteX4" fmla="*/ 50246 w 51322"/>
                          <a:gd name="connsiteY4" fmla="*/ 916 h 54555"/>
                          <a:gd name="connsiteX5" fmla="*/ 50407 w 51322"/>
                          <a:gd name="connsiteY5" fmla="*/ 5737 h 54555"/>
                          <a:gd name="connsiteX6" fmla="*/ 5897 w 51322"/>
                          <a:gd name="connsiteY6" fmla="*/ 53460 h 54555"/>
                          <a:gd name="connsiteX7" fmla="*/ 2041 w 51322"/>
                          <a:gd name="connsiteY7" fmla="*/ 54263 h 5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22" h="54555">
                            <a:moveTo>
                              <a:pt x="2041" y="54263"/>
                            </a:moveTo>
                            <a:cubicBezTo>
                              <a:pt x="2041" y="54263"/>
                              <a:pt x="1398" y="53942"/>
                              <a:pt x="1077" y="53621"/>
                            </a:cubicBezTo>
                            <a:cubicBezTo>
                              <a:pt x="-289" y="52335"/>
                              <a:pt x="-370" y="50166"/>
                              <a:pt x="916" y="48800"/>
                            </a:cubicBezTo>
                            <a:lnTo>
                              <a:pt x="45426" y="1077"/>
                            </a:lnTo>
                            <a:cubicBezTo>
                              <a:pt x="46711" y="-289"/>
                              <a:pt x="48881" y="-370"/>
                              <a:pt x="50246" y="916"/>
                            </a:cubicBezTo>
                            <a:cubicBezTo>
                              <a:pt x="51612" y="2201"/>
                              <a:pt x="51693" y="4371"/>
                              <a:pt x="50407" y="5737"/>
                            </a:cubicBezTo>
                            <a:lnTo>
                              <a:pt x="5897" y="53460"/>
                            </a:lnTo>
                            <a:cubicBezTo>
                              <a:pt x="4853" y="54585"/>
                              <a:pt x="3326" y="54826"/>
                              <a:pt x="2041" y="54263"/>
                            </a:cubicBezTo>
                            <a:close/>
                          </a:path>
                        </a:pathLst>
                      </a:custGeom>
                      <a:grpFill/>
                      <a:ln w="8032" cap="flat">
                        <a:noFill/>
                        <a:prstDash val="solid"/>
                        <a:miter/>
                      </a:ln>
                    </p:spPr>
                    <p:txBody>
                      <a:bodyPr rtlCol="0" anchor="ctr"/>
                      <a:lstStyle/>
                      <a:p>
                        <a:endParaRPr lang="en-IN"/>
                      </a:p>
                    </p:txBody>
                  </p:sp>
                </p:grpSp>
                <p:grpSp>
                  <p:nvGrpSpPr>
                    <p:cNvPr id="305" name="Graphic 139">
                      <a:extLst>
                        <a:ext uri="{FF2B5EF4-FFF2-40B4-BE49-F238E27FC236}">
                          <a16:creationId xmlns:a16="http://schemas.microsoft.com/office/drawing/2014/main" id="{5D00FEA6-5FFF-9226-156E-D0FC6CA10845}"/>
                        </a:ext>
                      </a:extLst>
                    </p:cNvPr>
                    <p:cNvGrpSpPr/>
                    <p:nvPr/>
                  </p:nvGrpSpPr>
                  <p:grpSpPr>
                    <a:xfrm>
                      <a:off x="7186532" y="2928185"/>
                      <a:ext cx="112841" cy="170850"/>
                      <a:chOff x="7186532" y="2928185"/>
                      <a:chExt cx="112841" cy="170850"/>
                    </a:xfrm>
                    <a:grpFill/>
                  </p:grpSpPr>
                  <p:sp>
                    <p:nvSpPr>
                      <p:cNvPr id="306" name="Freeform: Shape 305">
                        <a:extLst>
                          <a:ext uri="{FF2B5EF4-FFF2-40B4-BE49-F238E27FC236}">
                            <a16:creationId xmlns:a16="http://schemas.microsoft.com/office/drawing/2014/main" id="{7F67EBA9-11C0-FDAD-76F9-4FF1A74A7A41}"/>
                          </a:ext>
                        </a:extLst>
                      </p:cNvPr>
                      <p:cNvSpPr/>
                      <p:nvPr/>
                    </p:nvSpPr>
                    <p:spPr>
                      <a:xfrm>
                        <a:off x="7186532" y="2928185"/>
                        <a:ext cx="68289" cy="28926"/>
                      </a:xfrm>
                      <a:custGeom>
                        <a:avLst/>
                        <a:gdLst>
                          <a:gd name="connsiteX0" fmla="*/ 2048 w 68289"/>
                          <a:gd name="connsiteY0" fmla="*/ 28641 h 28926"/>
                          <a:gd name="connsiteX1" fmla="*/ 200 w 68289"/>
                          <a:gd name="connsiteY1" fmla="*/ 26632 h 28926"/>
                          <a:gd name="connsiteX2" fmla="*/ 2289 w 68289"/>
                          <a:gd name="connsiteY2" fmla="*/ 22294 h 28926"/>
                          <a:gd name="connsiteX3" fmla="*/ 63751 w 68289"/>
                          <a:gd name="connsiteY3" fmla="*/ 200 h 28926"/>
                          <a:gd name="connsiteX4" fmla="*/ 68089 w 68289"/>
                          <a:gd name="connsiteY4" fmla="*/ 2289 h 28926"/>
                          <a:gd name="connsiteX5" fmla="*/ 66001 w 68289"/>
                          <a:gd name="connsiteY5" fmla="*/ 6627 h 28926"/>
                          <a:gd name="connsiteX6" fmla="*/ 4538 w 68289"/>
                          <a:gd name="connsiteY6" fmla="*/ 28721 h 28926"/>
                          <a:gd name="connsiteX7" fmla="*/ 2048 w 68289"/>
                          <a:gd name="connsiteY7" fmla="*/ 28641 h 2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89" h="28926">
                            <a:moveTo>
                              <a:pt x="2048" y="28641"/>
                            </a:moveTo>
                            <a:cubicBezTo>
                              <a:pt x="1244" y="28239"/>
                              <a:pt x="521" y="27597"/>
                              <a:pt x="200" y="26632"/>
                            </a:cubicBezTo>
                            <a:cubicBezTo>
                              <a:pt x="-443" y="24865"/>
                              <a:pt x="521" y="22937"/>
                              <a:pt x="2289" y="22294"/>
                            </a:cubicBezTo>
                            <a:lnTo>
                              <a:pt x="63751" y="200"/>
                            </a:lnTo>
                            <a:cubicBezTo>
                              <a:pt x="65518" y="-443"/>
                              <a:pt x="67447" y="521"/>
                              <a:pt x="68089" y="2289"/>
                            </a:cubicBezTo>
                            <a:cubicBezTo>
                              <a:pt x="68732" y="4056"/>
                              <a:pt x="67768" y="5984"/>
                              <a:pt x="66001" y="6627"/>
                            </a:cubicBezTo>
                            <a:lnTo>
                              <a:pt x="4538" y="28721"/>
                            </a:lnTo>
                            <a:cubicBezTo>
                              <a:pt x="3655" y="29043"/>
                              <a:pt x="2771" y="28962"/>
                              <a:pt x="2048" y="28641"/>
                            </a:cubicBezTo>
                            <a:close/>
                          </a:path>
                        </a:pathLst>
                      </a:custGeom>
                      <a:grpFill/>
                      <a:ln w="8032"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FEF35A37-10FA-24F0-98A4-C716E0C34D72}"/>
                          </a:ext>
                        </a:extLst>
                      </p:cNvPr>
                      <p:cNvSpPr/>
                      <p:nvPr/>
                    </p:nvSpPr>
                    <p:spPr>
                      <a:xfrm>
                        <a:off x="7202480" y="2977314"/>
                        <a:ext cx="69092" cy="26571"/>
                      </a:xfrm>
                      <a:custGeom>
                        <a:avLst/>
                        <a:gdLst>
                          <a:gd name="connsiteX0" fmla="*/ 2008 w 69092"/>
                          <a:gd name="connsiteY0" fmla="*/ 26271 h 26571"/>
                          <a:gd name="connsiteX1" fmla="*/ 160 w 69092"/>
                          <a:gd name="connsiteY1" fmla="*/ 24182 h 26571"/>
                          <a:gd name="connsiteX2" fmla="*/ 2409 w 69092"/>
                          <a:gd name="connsiteY2" fmla="*/ 19924 h 26571"/>
                          <a:gd name="connsiteX3" fmla="*/ 64675 w 69092"/>
                          <a:gd name="connsiteY3" fmla="*/ 160 h 26571"/>
                          <a:gd name="connsiteX4" fmla="*/ 68933 w 69092"/>
                          <a:gd name="connsiteY4" fmla="*/ 2409 h 26571"/>
                          <a:gd name="connsiteX5" fmla="*/ 66683 w 69092"/>
                          <a:gd name="connsiteY5" fmla="*/ 6667 h 26571"/>
                          <a:gd name="connsiteX6" fmla="*/ 4418 w 69092"/>
                          <a:gd name="connsiteY6" fmla="*/ 26432 h 26571"/>
                          <a:gd name="connsiteX7" fmla="*/ 2008 w 69092"/>
                          <a:gd name="connsiteY7" fmla="*/ 26271 h 2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92" h="26571">
                            <a:moveTo>
                              <a:pt x="2008" y="26271"/>
                            </a:moveTo>
                            <a:cubicBezTo>
                              <a:pt x="1124" y="25869"/>
                              <a:pt x="401" y="25146"/>
                              <a:pt x="160" y="24182"/>
                            </a:cubicBezTo>
                            <a:cubicBezTo>
                              <a:pt x="-403" y="22415"/>
                              <a:pt x="561" y="20486"/>
                              <a:pt x="2409" y="19924"/>
                            </a:cubicBezTo>
                            <a:lnTo>
                              <a:pt x="64675" y="160"/>
                            </a:lnTo>
                            <a:cubicBezTo>
                              <a:pt x="66442" y="-403"/>
                              <a:pt x="68371" y="561"/>
                              <a:pt x="68933" y="2409"/>
                            </a:cubicBezTo>
                            <a:cubicBezTo>
                              <a:pt x="69495" y="4177"/>
                              <a:pt x="68531" y="6105"/>
                              <a:pt x="66683" y="6667"/>
                            </a:cubicBezTo>
                            <a:lnTo>
                              <a:pt x="4418" y="26432"/>
                            </a:lnTo>
                            <a:cubicBezTo>
                              <a:pt x="3615" y="26673"/>
                              <a:pt x="2731" y="26592"/>
                              <a:pt x="2008" y="26271"/>
                            </a:cubicBezTo>
                            <a:close/>
                          </a:path>
                        </a:pathLst>
                      </a:custGeom>
                      <a:grpFill/>
                      <a:ln w="8032"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5AD364EB-45C2-587C-ED97-049FB5314ADD}"/>
                          </a:ext>
                        </a:extLst>
                      </p:cNvPr>
                      <p:cNvSpPr/>
                      <p:nvPr/>
                    </p:nvSpPr>
                    <p:spPr>
                      <a:xfrm>
                        <a:off x="7216662" y="3026928"/>
                        <a:ext cx="69730" cy="24360"/>
                      </a:xfrm>
                      <a:custGeom>
                        <a:avLst/>
                        <a:gdLst>
                          <a:gd name="connsiteX0" fmla="*/ 2045 w 69730"/>
                          <a:gd name="connsiteY0" fmla="*/ 23979 h 24360"/>
                          <a:gd name="connsiteX1" fmla="*/ 117 w 69730"/>
                          <a:gd name="connsiteY1" fmla="*/ 21729 h 24360"/>
                          <a:gd name="connsiteX2" fmla="*/ 2527 w 69730"/>
                          <a:gd name="connsiteY2" fmla="*/ 17552 h 24360"/>
                          <a:gd name="connsiteX3" fmla="*/ 65436 w 69730"/>
                          <a:gd name="connsiteY3" fmla="*/ 117 h 24360"/>
                          <a:gd name="connsiteX4" fmla="*/ 69614 w 69730"/>
                          <a:gd name="connsiteY4" fmla="*/ 2527 h 24360"/>
                          <a:gd name="connsiteX5" fmla="*/ 67203 w 69730"/>
                          <a:gd name="connsiteY5" fmla="*/ 6705 h 24360"/>
                          <a:gd name="connsiteX6" fmla="*/ 4295 w 69730"/>
                          <a:gd name="connsiteY6" fmla="*/ 24220 h 24360"/>
                          <a:gd name="connsiteX7" fmla="*/ 2045 w 69730"/>
                          <a:gd name="connsiteY7" fmla="*/ 24059 h 2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30" h="24360">
                            <a:moveTo>
                              <a:pt x="2045" y="23979"/>
                            </a:moveTo>
                            <a:cubicBezTo>
                              <a:pt x="1162" y="23577"/>
                              <a:pt x="439" y="22774"/>
                              <a:pt x="117" y="21729"/>
                            </a:cubicBezTo>
                            <a:cubicBezTo>
                              <a:pt x="-365" y="19881"/>
                              <a:pt x="680" y="18034"/>
                              <a:pt x="2527" y="17552"/>
                            </a:cubicBezTo>
                            <a:lnTo>
                              <a:pt x="65436" y="117"/>
                            </a:lnTo>
                            <a:cubicBezTo>
                              <a:pt x="67203" y="-365"/>
                              <a:pt x="69131" y="680"/>
                              <a:pt x="69614" y="2527"/>
                            </a:cubicBezTo>
                            <a:cubicBezTo>
                              <a:pt x="70096" y="4375"/>
                              <a:pt x="69051" y="6223"/>
                              <a:pt x="67203" y="6705"/>
                            </a:cubicBezTo>
                            <a:lnTo>
                              <a:pt x="4295" y="24220"/>
                            </a:lnTo>
                            <a:cubicBezTo>
                              <a:pt x="3492" y="24461"/>
                              <a:pt x="2688" y="24381"/>
                              <a:pt x="2045" y="24059"/>
                            </a:cubicBezTo>
                            <a:close/>
                          </a:path>
                        </a:pathLst>
                      </a:custGeom>
                      <a:grpFill/>
                      <a:ln w="8032"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DF03625C-8468-B6AB-C177-EFF3C574EE76}"/>
                          </a:ext>
                        </a:extLst>
                      </p:cNvPr>
                      <p:cNvSpPr/>
                      <p:nvPr/>
                    </p:nvSpPr>
                    <p:spPr>
                      <a:xfrm>
                        <a:off x="7229071" y="3077178"/>
                        <a:ext cx="70301" cy="21857"/>
                      </a:xfrm>
                      <a:custGeom>
                        <a:avLst/>
                        <a:gdLst>
                          <a:gd name="connsiteX0" fmla="*/ 2010 w 70301"/>
                          <a:gd name="connsiteY0" fmla="*/ 21613 h 21857"/>
                          <a:gd name="connsiteX1" fmla="*/ 81 w 70301"/>
                          <a:gd name="connsiteY1" fmla="*/ 19283 h 21857"/>
                          <a:gd name="connsiteX2" fmla="*/ 2572 w 70301"/>
                          <a:gd name="connsiteY2" fmla="*/ 15186 h 21857"/>
                          <a:gd name="connsiteX3" fmla="*/ 66123 w 70301"/>
                          <a:gd name="connsiteY3" fmla="*/ 81 h 21857"/>
                          <a:gd name="connsiteX4" fmla="*/ 70220 w 70301"/>
                          <a:gd name="connsiteY4" fmla="*/ 2572 h 21857"/>
                          <a:gd name="connsiteX5" fmla="*/ 67730 w 70301"/>
                          <a:gd name="connsiteY5" fmla="*/ 6670 h 21857"/>
                          <a:gd name="connsiteX6" fmla="*/ 4179 w 70301"/>
                          <a:gd name="connsiteY6" fmla="*/ 21774 h 21857"/>
                          <a:gd name="connsiteX7" fmla="*/ 2010 w 70301"/>
                          <a:gd name="connsiteY7" fmla="*/ 21613 h 2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1" h="21857">
                            <a:moveTo>
                              <a:pt x="2010" y="21613"/>
                            </a:moveTo>
                            <a:cubicBezTo>
                              <a:pt x="1046" y="21212"/>
                              <a:pt x="322" y="20328"/>
                              <a:pt x="81" y="19283"/>
                            </a:cubicBezTo>
                            <a:cubicBezTo>
                              <a:pt x="-320" y="17435"/>
                              <a:pt x="805" y="15587"/>
                              <a:pt x="2572" y="15186"/>
                            </a:cubicBezTo>
                            <a:lnTo>
                              <a:pt x="66123" y="81"/>
                            </a:lnTo>
                            <a:cubicBezTo>
                              <a:pt x="67971" y="-320"/>
                              <a:pt x="69819" y="804"/>
                              <a:pt x="70220" y="2572"/>
                            </a:cubicBezTo>
                            <a:cubicBezTo>
                              <a:pt x="70622" y="4420"/>
                              <a:pt x="69497" y="6268"/>
                              <a:pt x="67730" y="6670"/>
                            </a:cubicBezTo>
                            <a:lnTo>
                              <a:pt x="4179" y="21774"/>
                            </a:lnTo>
                            <a:cubicBezTo>
                              <a:pt x="3456" y="21935"/>
                              <a:pt x="2652" y="21854"/>
                              <a:pt x="2010" y="21613"/>
                            </a:cubicBezTo>
                            <a:close/>
                          </a:path>
                        </a:pathLst>
                      </a:custGeom>
                      <a:grpFill/>
                      <a:ln w="8032" cap="flat">
                        <a:noFill/>
                        <a:prstDash val="solid"/>
                        <a:miter/>
                      </a:ln>
                    </p:spPr>
                    <p:txBody>
                      <a:bodyPr rtlCol="0" anchor="ctr"/>
                      <a:lstStyle/>
                      <a:p>
                        <a:endParaRPr lang="en-IN"/>
                      </a:p>
                    </p:txBody>
                  </p:sp>
                </p:grpSp>
                <p:sp>
                  <p:nvSpPr>
                    <p:cNvPr id="310" name="Freeform: Shape 309">
                      <a:extLst>
                        <a:ext uri="{FF2B5EF4-FFF2-40B4-BE49-F238E27FC236}">
                          <a16:creationId xmlns:a16="http://schemas.microsoft.com/office/drawing/2014/main" id="{EA224420-C5D6-DAFF-CBD6-EAA0BA97F666}"/>
                        </a:ext>
                      </a:extLst>
                    </p:cNvPr>
                    <p:cNvSpPr/>
                    <p:nvPr/>
                  </p:nvSpPr>
                  <p:spPr>
                    <a:xfrm>
                      <a:off x="6663681" y="2252844"/>
                      <a:ext cx="70338" cy="98961"/>
                    </a:xfrm>
                    <a:custGeom>
                      <a:avLst/>
                      <a:gdLst>
                        <a:gd name="connsiteX0" fmla="*/ 2028 w 70338"/>
                        <a:gd name="connsiteY0" fmla="*/ 98680 h 98961"/>
                        <a:gd name="connsiteX1" fmla="*/ 1466 w 70338"/>
                        <a:gd name="connsiteY1" fmla="*/ 98359 h 98961"/>
                        <a:gd name="connsiteX2" fmla="*/ 582 w 70338"/>
                        <a:gd name="connsiteY2" fmla="*/ 93619 h 98961"/>
                        <a:gd name="connsiteX3" fmla="*/ 64133 w 70338"/>
                        <a:gd name="connsiteY3" fmla="*/ 1466 h 98961"/>
                        <a:gd name="connsiteX4" fmla="*/ 68873 w 70338"/>
                        <a:gd name="connsiteY4" fmla="*/ 582 h 98961"/>
                        <a:gd name="connsiteX5" fmla="*/ 69757 w 70338"/>
                        <a:gd name="connsiteY5" fmla="*/ 5322 h 98961"/>
                        <a:gd name="connsiteX6" fmla="*/ 6206 w 70338"/>
                        <a:gd name="connsiteY6" fmla="*/ 97475 h 98961"/>
                        <a:gd name="connsiteX7" fmla="*/ 2028 w 70338"/>
                        <a:gd name="connsiteY7" fmla="*/ 98680 h 9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8" h="98961">
                          <a:moveTo>
                            <a:pt x="2028" y="98680"/>
                          </a:moveTo>
                          <a:cubicBezTo>
                            <a:pt x="2028" y="98680"/>
                            <a:pt x="1626" y="98520"/>
                            <a:pt x="1466" y="98359"/>
                          </a:cubicBezTo>
                          <a:cubicBezTo>
                            <a:pt x="-61" y="97314"/>
                            <a:pt x="-463" y="95145"/>
                            <a:pt x="582" y="93619"/>
                          </a:cubicBezTo>
                          <a:lnTo>
                            <a:pt x="64133" y="1466"/>
                          </a:lnTo>
                          <a:cubicBezTo>
                            <a:pt x="65177" y="-61"/>
                            <a:pt x="67347" y="-463"/>
                            <a:pt x="68873" y="582"/>
                          </a:cubicBezTo>
                          <a:cubicBezTo>
                            <a:pt x="70400" y="1626"/>
                            <a:pt x="70801" y="3796"/>
                            <a:pt x="69757" y="5322"/>
                          </a:cubicBezTo>
                          <a:lnTo>
                            <a:pt x="6206" y="97475"/>
                          </a:lnTo>
                          <a:cubicBezTo>
                            <a:pt x="5242" y="98841"/>
                            <a:pt x="3474" y="99323"/>
                            <a:pt x="2028" y="98680"/>
                          </a:cubicBezTo>
                          <a:close/>
                        </a:path>
                      </a:pathLst>
                    </a:custGeom>
                    <a:grpFill/>
                    <a:ln w="8032"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EBE2E5E0-0BEE-0F42-6A33-FA8E35E8B209}"/>
                        </a:ext>
                      </a:extLst>
                    </p:cNvPr>
                    <p:cNvSpPr/>
                    <p:nvPr/>
                  </p:nvSpPr>
                  <p:spPr>
                    <a:xfrm>
                      <a:off x="6851381" y="2424395"/>
                      <a:ext cx="86689" cy="85082"/>
                    </a:xfrm>
                    <a:custGeom>
                      <a:avLst/>
                      <a:gdLst>
                        <a:gd name="connsiteX0" fmla="*/ 2008 w 86689"/>
                        <a:gd name="connsiteY0" fmla="*/ 84842 h 85082"/>
                        <a:gd name="connsiteX1" fmla="*/ 964 w 86689"/>
                        <a:gd name="connsiteY1" fmla="*/ 84119 h 85082"/>
                        <a:gd name="connsiteX2" fmla="*/ 964 w 86689"/>
                        <a:gd name="connsiteY2" fmla="*/ 79298 h 85082"/>
                        <a:gd name="connsiteX3" fmla="*/ 80905 w 86689"/>
                        <a:gd name="connsiteY3" fmla="*/ 964 h 85082"/>
                        <a:gd name="connsiteX4" fmla="*/ 85726 w 86689"/>
                        <a:gd name="connsiteY4" fmla="*/ 964 h 85082"/>
                        <a:gd name="connsiteX5" fmla="*/ 85726 w 86689"/>
                        <a:gd name="connsiteY5" fmla="*/ 5785 h 85082"/>
                        <a:gd name="connsiteX6" fmla="*/ 5784 w 86689"/>
                        <a:gd name="connsiteY6" fmla="*/ 84119 h 85082"/>
                        <a:gd name="connsiteX7" fmla="*/ 2008 w 86689"/>
                        <a:gd name="connsiteY7" fmla="*/ 84842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89" h="85082">
                          <a:moveTo>
                            <a:pt x="2008" y="84842"/>
                          </a:moveTo>
                          <a:cubicBezTo>
                            <a:pt x="2008" y="84842"/>
                            <a:pt x="1285" y="84440"/>
                            <a:pt x="964" y="84119"/>
                          </a:cubicBezTo>
                          <a:cubicBezTo>
                            <a:pt x="-321" y="82753"/>
                            <a:pt x="-321" y="80584"/>
                            <a:pt x="964" y="79298"/>
                          </a:cubicBezTo>
                          <a:lnTo>
                            <a:pt x="80905" y="964"/>
                          </a:lnTo>
                          <a:cubicBezTo>
                            <a:pt x="82271" y="-321"/>
                            <a:pt x="84440" y="-321"/>
                            <a:pt x="85726" y="964"/>
                          </a:cubicBezTo>
                          <a:cubicBezTo>
                            <a:pt x="87011" y="2330"/>
                            <a:pt x="87011" y="4499"/>
                            <a:pt x="85726" y="5785"/>
                          </a:cubicBezTo>
                          <a:lnTo>
                            <a:pt x="5784" y="84119"/>
                          </a:lnTo>
                          <a:cubicBezTo>
                            <a:pt x="4740" y="85083"/>
                            <a:pt x="3294" y="85324"/>
                            <a:pt x="2008" y="84842"/>
                          </a:cubicBezTo>
                          <a:close/>
                        </a:path>
                      </a:pathLst>
                    </a:custGeom>
                    <a:grpFill/>
                    <a:ln w="8032"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A4251CA9-5453-2F66-CD78-278541CBA0D1}"/>
                        </a:ext>
                      </a:extLst>
                    </p:cNvPr>
                    <p:cNvSpPr/>
                    <p:nvPr/>
                  </p:nvSpPr>
                  <p:spPr>
                    <a:xfrm>
                      <a:off x="7120746" y="2866738"/>
                      <a:ext cx="110197" cy="49626"/>
                    </a:xfrm>
                    <a:custGeom>
                      <a:avLst/>
                      <a:gdLst>
                        <a:gd name="connsiteX0" fmla="*/ 2032 w 110197"/>
                        <a:gd name="connsiteY0" fmla="*/ 49354 h 49626"/>
                        <a:gd name="connsiteX1" fmla="*/ 265 w 110197"/>
                        <a:gd name="connsiteY1" fmla="*/ 47506 h 49626"/>
                        <a:gd name="connsiteX2" fmla="*/ 2113 w 110197"/>
                        <a:gd name="connsiteY2" fmla="*/ 43088 h 49626"/>
                        <a:gd name="connsiteX3" fmla="*/ 105514 w 110197"/>
                        <a:gd name="connsiteY3" fmla="*/ 265 h 49626"/>
                        <a:gd name="connsiteX4" fmla="*/ 109933 w 110197"/>
                        <a:gd name="connsiteY4" fmla="*/ 2113 h 49626"/>
                        <a:gd name="connsiteX5" fmla="*/ 108085 w 110197"/>
                        <a:gd name="connsiteY5" fmla="*/ 6532 h 49626"/>
                        <a:gd name="connsiteX6" fmla="*/ 4684 w 110197"/>
                        <a:gd name="connsiteY6" fmla="*/ 49354 h 49626"/>
                        <a:gd name="connsiteX7" fmla="*/ 2032 w 110197"/>
                        <a:gd name="connsiteY7" fmla="*/ 49354 h 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97" h="49626">
                          <a:moveTo>
                            <a:pt x="2032" y="49354"/>
                          </a:moveTo>
                          <a:cubicBezTo>
                            <a:pt x="1229" y="49033"/>
                            <a:pt x="586" y="48390"/>
                            <a:pt x="265" y="47506"/>
                          </a:cubicBezTo>
                          <a:cubicBezTo>
                            <a:pt x="-458" y="45739"/>
                            <a:pt x="345" y="43811"/>
                            <a:pt x="2113" y="43088"/>
                          </a:cubicBezTo>
                          <a:lnTo>
                            <a:pt x="105514" y="265"/>
                          </a:lnTo>
                          <a:cubicBezTo>
                            <a:pt x="107281" y="-458"/>
                            <a:pt x="109290" y="345"/>
                            <a:pt x="109933" y="2113"/>
                          </a:cubicBezTo>
                          <a:cubicBezTo>
                            <a:pt x="110656" y="3880"/>
                            <a:pt x="109852" y="5809"/>
                            <a:pt x="108085" y="6532"/>
                          </a:cubicBezTo>
                          <a:lnTo>
                            <a:pt x="4684" y="49354"/>
                          </a:lnTo>
                          <a:cubicBezTo>
                            <a:pt x="3800" y="49756"/>
                            <a:pt x="2836" y="49676"/>
                            <a:pt x="2032" y="49354"/>
                          </a:cubicBezTo>
                          <a:close/>
                        </a:path>
                      </a:pathLst>
                    </a:custGeom>
                    <a:grpFill/>
                    <a:ln w="8032" cap="flat">
                      <a:noFill/>
                      <a:prstDash val="solid"/>
                      <a:miter/>
                    </a:ln>
                  </p:spPr>
                  <p:txBody>
                    <a:bodyPr rtlCol="0" anchor="ctr"/>
                    <a:lstStyle/>
                    <a:p>
                      <a:endParaRPr lang="en-IN"/>
                    </a:p>
                  </p:txBody>
                </p:sp>
              </p:grpSp>
            </p:grpSp>
            <p:grpSp>
              <p:nvGrpSpPr>
                <p:cNvPr id="313" name="Graphic 139">
                  <a:extLst>
                    <a:ext uri="{FF2B5EF4-FFF2-40B4-BE49-F238E27FC236}">
                      <a16:creationId xmlns:a16="http://schemas.microsoft.com/office/drawing/2014/main" id="{2D64446C-FE16-A864-3A1F-C09F1A0EB530}"/>
                    </a:ext>
                  </a:extLst>
                </p:cNvPr>
                <p:cNvGrpSpPr/>
                <p:nvPr/>
              </p:nvGrpSpPr>
              <p:grpSpPr>
                <a:xfrm>
                  <a:off x="4656820" y="2084395"/>
                  <a:ext cx="2589768" cy="2641816"/>
                  <a:chOff x="4656820" y="2084395"/>
                  <a:chExt cx="2589768" cy="2641816"/>
                </a:xfrm>
                <a:grpFill/>
              </p:grpSpPr>
              <p:grpSp>
                <p:nvGrpSpPr>
                  <p:cNvPr id="314" name="Graphic 139">
                    <a:extLst>
                      <a:ext uri="{FF2B5EF4-FFF2-40B4-BE49-F238E27FC236}">
                        <a16:creationId xmlns:a16="http://schemas.microsoft.com/office/drawing/2014/main" id="{FCD0883D-BE7F-6D6E-CE8B-9FBE6DA35E07}"/>
                      </a:ext>
                    </a:extLst>
                  </p:cNvPr>
                  <p:cNvGrpSpPr/>
                  <p:nvPr/>
                </p:nvGrpSpPr>
                <p:grpSpPr>
                  <a:xfrm>
                    <a:off x="4656820" y="2406206"/>
                    <a:ext cx="568895" cy="1301102"/>
                    <a:chOff x="4656820" y="2406206"/>
                    <a:chExt cx="568895" cy="1301102"/>
                  </a:xfrm>
                  <a:grpFill/>
                </p:grpSpPr>
                <p:sp>
                  <p:nvSpPr>
                    <p:cNvPr id="315" name="Freeform: Shape 314">
                      <a:extLst>
                        <a:ext uri="{FF2B5EF4-FFF2-40B4-BE49-F238E27FC236}">
                          <a16:creationId xmlns:a16="http://schemas.microsoft.com/office/drawing/2014/main" id="{30A1DAC6-4466-75F2-E4AF-EC907C4F6A7B}"/>
                        </a:ext>
                      </a:extLst>
                    </p:cNvPr>
                    <p:cNvSpPr/>
                    <p:nvPr/>
                  </p:nvSpPr>
                  <p:spPr>
                    <a:xfrm>
                      <a:off x="5158690" y="2406206"/>
                      <a:ext cx="67025" cy="67118"/>
                    </a:xfrm>
                    <a:custGeom>
                      <a:avLst/>
                      <a:gdLst>
                        <a:gd name="connsiteX0" fmla="*/ 33615 w 67025"/>
                        <a:gd name="connsiteY0" fmla="*/ 67118 h 67118"/>
                        <a:gd name="connsiteX1" fmla="*/ 28634 w 67025"/>
                        <a:gd name="connsiteY1" fmla="*/ 66717 h 67118"/>
                        <a:gd name="connsiteX2" fmla="*/ 6620 w 67025"/>
                        <a:gd name="connsiteY2" fmla="*/ 53540 h 67118"/>
                        <a:gd name="connsiteX3" fmla="*/ 354 w 67025"/>
                        <a:gd name="connsiteY3" fmla="*/ 28634 h 67118"/>
                        <a:gd name="connsiteX4" fmla="*/ 13530 w 67025"/>
                        <a:gd name="connsiteY4" fmla="*/ 6620 h 67118"/>
                        <a:gd name="connsiteX5" fmla="*/ 38436 w 67025"/>
                        <a:gd name="connsiteY5" fmla="*/ 354 h 67118"/>
                        <a:gd name="connsiteX6" fmla="*/ 60450 w 67025"/>
                        <a:gd name="connsiteY6" fmla="*/ 13530 h 67118"/>
                        <a:gd name="connsiteX7" fmla="*/ 60450 w 67025"/>
                        <a:gd name="connsiteY7" fmla="*/ 13530 h 67118"/>
                        <a:gd name="connsiteX8" fmla="*/ 53460 w 67025"/>
                        <a:gd name="connsiteY8" fmla="*/ 60370 h 67118"/>
                        <a:gd name="connsiteX9" fmla="*/ 33615 w 67025"/>
                        <a:gd name="connsiteY9" fmla="*/ 66958 h 67118"/>
                        <a:gd name="connsiteX10" fmla="*/ 33455 w 67025"/>
                        <a:gd name="connsiteY10" fmla="*/ 7906 h 67118"/>
                        <a:gd name="connsiteX11" fmla="*/ 18190 w 67025"/>
                        <a:gd name="connsiteY11" fmla="*/ 12967 h 67118"/>
                        <a:gd name="connsiteX12" fmla="*/ 8066 w 67025"/>
                        <a:gd name="connsiteY12" fmla="*/ 29839 h 67118"/>
                        <a:gd name="connsiteX13" fmla="*/ 12807 w 67025"/>
                        <a:gd name="connsiteY13" fmla="*/ 48880 h 67118"/>
                        <a:gd name="connsiteX14" fmla="*/ 29679 w 67025"/>
                        <a:gd name="connsiteY14" fmla="*/ 59004 h 67118"/>
                        <a:gd name="connsiteX15" fmla="*/ 48720 w 67025"/>
                        <a:gd name="connsiteY15" fmla="*/ 54263 h 67118"/>
                        <a:gd name="connsiteX16" fmla="*/ 54022 w 67025"/>
                        <a:gd name="connsiteY16" fmla="*/ 18350 h 67118"/>
                        <a:gd name="connsiteX17" fmla="*/ 37151 w 67025"/>
                        <a:gd name="connsiteY17" fmla="*/ 8227 h 67118"/>
                        <a:gd name="connsiteX18" fmla="*/ 33294 w 67025"/>
                        <a:gd name="connsiteY18" fmla="*/ 7906 h 6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25" h="67118">
                          <a:moveTo>
                            <a:pt x="33615" y="67118"/>
                          </a:moveTo>
                          <a:cubicBezTo>
                            <a:pt x="31928" y="67118"/>
                            <a:pt x="30321" y="66958"/>
                            <a:pt x="28634" y="66717"/>
                          </a:cubicBezTo>
                          <a:cubicBezTo>
                            <a:pt x="19796" y="65431"/>
                            <a:pt x="12003" y="60691"/>
                            <a:pt x="6620" y="53540"/>
                          </a:cubicBezTo>
                          <a:cubicBezTo>
                            <a:pt x="1318" y="46310"/>
                            <a:pt x="-932" y="37552"/>
                            <a:pt x="354" y="28634"/>
                          </a:cubicBezTo>
                          <a:cubicBezTo>
                            <a:pt x="1639" y="19796"/>
                            <a:pt x="6379" y="12003"/>
                            <a:pt x="13530" y="6620"/>
                          </a:cubicBezTo>
                          <a:cubicBezTo>
                            <a:pt x="20680" y="1318"/>
                            <a:pt x="29518" y="-932"/>
                            <a:pt x="38436" y="354"/>
                          </a:cubicBezTo>
                          <a:cubicBezTo>
                            <a:pt x="47274" y="1639"/>
                            <a:pt x="55067" y="6379"/>
                            <a:pt x="60450" y="13530"/>
                          </a:cubicBezTo>
                          <a:lnTo>
                            <a:pt x="60450" y="13530"/>
                          </a:lnTo>
                          <a:cubicBezTo>
                            <a:pt x="71457" y="28393"/>
                            <a:pt x="68323" y="49362"/>
                            <a:pt x="53460" y="60370"/>
                          </a:cubicBezTo>
                          <a:cubicBezTo>
                            <a:pt x="47595" y="64708"/>
                            <a:pt x="40685" y="66958"/>
                            <a:pt x="33615" y="66958"/>
                          </a:cubicBezTo>
                          <a:close/>
                          <a:moveTo>
                            <a:pt x="33455" y="7906"/>
                          </a:moveTo>
                          <a:cubicBezTo>
                            <a:pt x="27991" y="7906"/>
                            <a:pt x="22689" y="9673"/>
                            <a:pt x="18190" y="12967"/>
                          </a:cubicBezTo>
                          <a:cubicBezTo>
                            <a:pt x="12646" y="17065"/>
                            <a:pt x="9111" y="23010"/>
                            <a:pt x="8066" y="29839"/>
                          </a:cubicBezTo>
                          <a:cubicBezTo>
                            <a:pt x="7022" y="36588"/>
                            <a:pt x="8789" y="43417"/>
                            <a:pt x="12807" y="48880"/>
                          </a:cubicBezTo>
                          <a:cubicBezTo>
                            <a:pt x="16904" y="54424"/>
                            <a:pt x="22849" y="57959"/>
                            <a:pt x="29679" y="59004"/>
                          </a:cubicBezTo>
                          <a:cubicBezTo>
                            <a:pt x="36427" y="60048"/>
                            <a:pt x="43257" y="58281"/>
                            <a:pt x="48720" y="54263"/>
                          </a:cubicBezTo>
                          <a:cubicBezTo>
                            <a:pt x="60129" y="45827"/>
                            <a:pt x="62458" y="29679"/>
                            <a:pt x="54022" y="18350"/>
                          </a:cubicBezTo>
                          <a:cubicBezTo>
                            <a:pt x="49925" y="12807"/>
                            <a:pt x="43980" y="9272"/>
                            <a:pt x="37151" y="8227"/>
                          </a:cubicBezTo>
                          <a:cubicBezTo>
                            <a:pt x="35865" y="8066"/>
                            <a:pt x="34579" y="7906"/>
                            <a:pt x="33294" y="7906"/>
                          </a:cubicBezTo>
                          <a:close/>
                        </a:path>
                      </a:pathLst>
                    </a:custGeom>
                    <a:grpFill/>
                    <a:ln w="8032"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E2E8CF66-048B-1129-D8B0-5FACB1D15E30}"/>
                        </a:ext>
                      </a:extLst>
                    </p:cNvPr>
                    <p:cNvSpPr/>
                    <p:nvPr/>
                  </p:nvSpPr>
                  <p:spPr>
                    <a:xfrm>
                      <a:off x="5089982" y="2460599"/>
                      <a:ext cx="67004" cy="66956"/>
                    </a:xfrm>
                    <a:custGeom>
                      <a:avLst/>
                      <a:gdLst>
                        <a:gd name="connsiteX0" fmla="*/ 33551 w 67004"/>
                        <a:gd name="connsiteY0" fmla="*/ 66957 h 66956"/>
                        <a:gd name="connsiteX1" fmla="*/ 8082 w 67004"/>
                        <a:gd name="connsiteY1" fmla="*/ 55307 h 66956"/>
                        <a:gd name="connsiteX2" fmla="*/ 11697 w 67004"/>
                        <a:gd name="connsiteY2" fmla="*/ 8065 h 66956"/>
                        <a:gd name="connsiteX3" fmla="*/ 36041 w 67004"/>
                        <a:gd name="connsiteY3" fmla="*/ 111 h 66956"/>
                        <a:gd name="connsiteX4" fmla="*/ 58939 w 67004"/>
                        <a:gd name="connsiteY4" fmla="*/ 11681 h 66956"/>
                        <a:gd name="connsiteX5" fmla="*/ 66893 w 67004"/>
                        <a:gd name="connsiteY5" fmla="*/ 36025 h 66956"/>
                        <a:gd name="connsiteX6" fmla="*/ 55323 w 67004"/>
                        <a:gd name="connsiteY6" fmla="*/ 58922 h 66956"/>
                        <a:gd name="connsiteX7" fmla="*/ 33551 w 67004"/>
                        <a:gd name="connsiteY7" fmla="*/ 66957 h 66956"/>
                        <a:gd name="connsiteX8" fmla="*/ 33551 w 67004"/>
                        <a:gd name="connsiteY8" fmla="*/ 7824 h 66956"/>
                        <a:gd name="connsiteX9" fmla="*/ 16839 w 67004"/>
                        <a:gd name="connsiteY9" fmla="*/ 14011 h 66956"/>
                        <a:gd name="connsiteX10" fmla="*/ 14107 w 67004"/>
                        <a:gd name="connsiteY10" fmla="*/ 50245 h 66956"/>
                        <a:gd name="connsiteX11" fmla="*/ 50342 w 67004"/>
                        <a:gd name="connsiteY11" fmla="*/ 52977 h 66956"/>
                        <a:gd name="connsiteX12" fmla="*/ 59260 w 67004"/>
                        <a:gd name="connsiteY12" fmla="*/ 35462 h 66956"/>
                        <a:gd name="connsiteX13" fmla="*/ 53154 w 67004"/>
                        <a:gd name="connsiteY13" fmla="*/ 16823 h 66956"/>
                        <a:gd name="connsiteX14" fmla="*/ 53154 w 67004"/>
                        <a:gd name="connsiteY14" fmla="*/ 16823 h 66956"/>
                        <a:gd name="connsiteX15" fmla="*/ 33631 w 67004"/>
                        <a:gd name="connsiteY15" fmla="*/ 7905 h 6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04" h="66956">
                          <a:moveTo>
                            <a:pt x="33551" y="66957"/>
                          </a:moveTo>
                          <a:cubicBezTo>
                            <a:pt x="24070" y="66957"/>
                            <a:pt x="14750" y="63020"/>
                            <a:pt x="8082" y="55307"/>
                          </a:cubicBezTo>
                          <a:cubicBezTo>
                            <a:pt x="-3970" y="41247"/>
                            <a:pt x="-2363" y="20117"/>
                            <a:pt x="11697" y="8065"/>
                          </a:cubicBezTo>
                          <a:cubicBezTo>
                            <a:pt x="18526" y="2200"/>
                            <a:pt x="27123" y="-612"/>
                            <a:pt x="36041" y="111"/>
                          </a:cubicBezTo>
                          <a:cubicBezTo>
                            <a:pt x="44959" y="754"/>
                            <a:pt x="53074" y="4932"/>
                            <a:pt x="58939" y="11681"/>
                          </a:cubicBezTo>
                          <a:cubicBezTo>
                            <a:pt x="64804" y="18510"/>
                            <a:pt x="67616" y="27107"/>
                            <a:pt x="66893" y="36025"/>
                          </a:cubicBezTo>
                          <a:cubicBezTo>
                            <a:pt x="66250" y="44943"/>
                            <a:pt x="62072" y="53057"/>
                            <a:pt x="55323" y="58922"/>
                          </a:cubicBezTo>
                          <a:cubicBezTo>
                            <a:pt x="48976" y="64305"/>
                            <a:pt x="41263" y="66957"/>
                            <a:pt x="33551" y="66957"/>
                          </a:cubicBezTo>
                          <a:close/>
                          <a:moveTo>
                            <a:pt x="33551" y="7824"/>
                          </a:moveTo>
                          <a:cubicBezTo>
                            <a:pt x="27605" y="7824"/>
                            <a:pt x="21660" y="9833"/>
                            <a:pt x="16839" y="14011"/>
                          </a:cubicBezTo>
                          <a:cubicBezTo>
                            <a:pt x="6073" y="23250"/>
                            <a:pt x="4868" y="39479"/>
                            <a:pt x="14107" y="50245"/>
                          </a:cubicBezTo>
                          <a:cubicBezTo>
                            <a:pt x="23347" y="61011"/>
                            <a:pt x="39576" y="62216"/>
                            <a:pt x="50342" y="52977"/>
                          </a:cubicBezTo>
                          <a:cubicBezTo>
                            <a:pt x="55564" y="48478"/>
                            <a:pt x="58698" y="42291"/>
                            <a:pt x="59260" y="35462"/>
                          </a:cubicBezTo>
                          <a:cubicBezTo>
                            <a:pt x="59822" y="28633"/>
                            <a:pt x="57573" y="21965"/>
                            <a:pt x="53154" y="16823"/>
                          </a:cubicBezTo>
                          <a:lnTo>
                            <a:pt x="53154" y="16823"/>
                          </a:lnTo>
                          <a:cubicBezTo>
                            <a:pt x="48093" y="10877"/>
                            <a:pt x="40862" y="7905"/>
                            <a:pt x="33631" y="7905"/>
                          </a:cubicBezTo>
                          <a:close/>
                        </a:path>
                      </a:pathLst>
                    </a:custGeom>
                    <a:grpFill/>
                    <a:ln w="8032"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D687DED8-5480-55C3-7EA2-8F59F07446B9}"/>
                        </a:ext>
                      </a:extLst>
                    </p:cNvPr>
                    <p:cNvSpPr/>
                    <p:nvPr/>
                  </p:nvSpPr>
                  <p:spPr>
                    <a:xfrm>
                      <a:off x="4777130" y="2878768"/>
                      <a:ext cx="59222" cy="59222"/>
                    </a:xfrm>
                    <a:custGeom>
                      <a:avLst/>
                      <a:gdLst>
                        <a:gd name="connsiteX0" fmla="*/ 42064 w 59222"/>
                        <a:gd name="connsiteY0" fmla="*/ 2777 h 59222"/>
                        <a:gd name="connsiteX1" fmla="*/ 56445 w 59222"/>
                        <a:gd name="connsiteY1" fmla="*/ 42064 h 59222"/>
                        <a:gd name="connsiteX2" fmla="*/ 17158 w 59222"/>
                        <a:gd name="connsiteY2" fmla="*/ 56445 h 59222"/>
                        <a:gd name="connsiteX3" fmla="*/ 2777 w 59222"/>
                        <a:gd name="connsiteY3" fmla="*/ 17158 h 59222"/>
                        <a:gd name="connsiteX4" fmla="*/ 42064 w 59222"/>
                        <a:gd name="connsiteY4" fmla="*/ 2777 h 59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2" h="59222">
                          <a:moveTo>
                            <a:pt x="42064" y="2777"/>
                          </a:moveTo>
                          <a:cubicBezTo>
                            <a:pt x="56927" y="9686"/>
                            <a:pt x="63355" y="27201"/>
                            <a:pt x="56445" y="42064"/>
                          </a:cubicBezTo>
                          <a:cubicBezTo>
                            <a:pt x="49536" y="56928"/>
                            <a:pt x="32021" y="63355"/>
                            <a:pt x="17158" y="56445"/>
                          </a:cubicBezTo>
                          <a:cubicBezTo>
                            <a:pt x="2295" y="49536"/>
                            <a:pt x="-4133" y="32021"/>
                            <a:pt x="2777" y="17158"/>
                          </a:cubicBezTo>
                          <a:cubicBezTo>
                            <a:pt x="9686" y="2295"/>
                            <a:pt x="27201" y="-4133"/>
                            <a:pt x="42064" y="2777"/>
                          </a:cubicBezTo>
                          <a:close/>
                        </a:path>
                      </a:pathLst>
                    </a:custGeom>
                    <a:grpFill/>
                    <a:ln w="8032"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6CF4CC1D-E346-3351-A472-B412A45FB604}"/>
                        </a:ext>
                      </a:extLst>
                    </p:cNvPr>
                    <p:cNvSpPr/>
                    <p:nvPr/>
                  </p:nvSpPr>
                  <p:spPr>
                    <a:xfrm>
                      <a:off x="4742794" y="2959322"/>
                      <a:ext cx="59200" cy="59200"/>
                    </a:xfrm>
                    <a:custGeom>
                      <a:avLst/>
                      <a:gdLst>
                        <a:gd name="connsiteX0" fmla="*/ 40085 w 59200"/>
                        <a:gd name="connsiteY0" fmla="*/ 1922 h 59200"/>
                        <a:gd name="connsiteX1" fmla="*/ 57279 w 59200"/>
                        <a:gd name="connsiteY1" fmla="*/ 40085 h 59200"/>
                        <a:gd name="connsiteX2" fmla="*/ 19116 w 59200"/>
                        <a:gd name="connsiteY2" fmla="*/ 57279 h 59200"/>
                        <a:gd name="connsiteX3" fmla="*/ 1922 w 59200"/>
                        <a:gd name="connsiteY3" fmla="*/ 19116 h 59200"/>
                        <a:gd name="connsiteX4" fmla="*/ 40085 w 59200"/>
                        <a:gd name="connsiteY4" fmla="*/ 1922 h 5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00" h="59200">
                          <a:moveTo>
                            <a:pt x="40085" y="1922"/>
                          </a:moveTo>
                          <a:cubicBezTo>
                            <a:pt x="55350" y="7707"/>
                            <a:pt x="63063" y="24820"/>
                            <a:pt x="57279" y="40085"/>
                          </a:cubicBezTo>
                          <a:cubicBezTo>
                            <a:pt x="51494" y="55350"/>
                            <a:pt x="34381" y="63063"/>
                            <a:pt x="19116" y="57279"/>
                          </a:cubicBezTo>
                          <a:cubicBezTo>
                            <a:pt x="3851" y="51494"/>
                            <a:pt x="-3862" y="34381"/>
                            <a:pt x="1922" y="19116"/>
                          </a:cubicBezTo>
                          <a:cubicBezTo>
                            <a:pt x="7707" y="3851"/>
                            <a:pt x="24820" y="-3862"/>
                            <a:pt x="40085" y="1922"/>
                          </a:cubicBezTo>
                          <a:close/>
                        </a:path>
                      </a:pathLst>
                    </a:custGeom>
                    <a:grpFill/>
                    <a:ln w="8032"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41BFDB1C-3AAC-E9AA-D44D-EF7648A4EF81}"/>
                        </a:ext>
                      </a:extLst>
                    </p:cNvPr>
                    <p:cNvSpPr/>
                    <p:nvPr/>
                  </p:nvSpPr>
                  <p:spPr>
                    <a:xfrm>
                      <a:off x="4710417" y="3038140"/>
                      <a:ext cx="67051" cy="67079"/>
                    </a:xfrm>
                    <a:custGeom>
                      <a:avLst/>
                      <a:gdLst>
                        <a:gd name="connsiteX0" fmla="*/ 33496 w 67051"/>
                        <a:gd name="connsiteY0" fmla="*/ 67079 h 67079"/>
                        <a:gd name="connsiteX1" fmla="*/ 23855 w 67051"/>
                        <a:gd name="connsiteY1" fmla="*/ 65633 h 67079"/>
                        <a:gd name="connsiteX2" fmla="*/ 4010 w 67051"/>
                        <a:gd name="connsiteY2" fmla="*/ 49404 h 67079"/>
                        <a:gd name="connsiteX3" fmla="*/ 1439 w 67051"/>
                        <a:gd name="connsiteY3" fmla="*/ 23855 h 67079"/>
                        <a:gd name="connsiteX4" fmla="*/ 17668 w 67051"/>
                        <a:gd name="connsiteY4" fmla="*/ 4010 h 67079"/>
                        <a:gd name="connsiteX5" fmla="*/ 43217 w 67051"/>
                        <a:gd name="connsiteY5" fmla="*/ 1439 h 67079"/>
                        <a:gd name="connsiteX6" fmla="*/ 63062 w 67051"/>
                        <a:gd name="connsiteY6" fmla="*/ 17668 h 67079"/>
                        <a:gd name="connsiteX7" fmla="*/ 65633 w 67051"/>
                        <a:gd name="connsiteY7" fmla="*/ 43217 h 67079"/>
                        <a:gd name="connsiteX8" fmla="*/ 49404 w 67051"/>
                        <a:gd name="connsiteY8" fmla="*/ 63062 h 67079"/>
                        <a:gd name="connsiteX9" fmla="*/ 33576 w 67051"/>
                        <a:gd name="connsiteY9" fmla="*/ 67079 h 67079"/>
                        <a:gd name="connsiteX10" fmla="*/ 33416 w 67051"/>
                        <a:gd name="connsiteY10" fmla="*/ 7867 h 67079"/>
                        <a:gd name="connsiteX11" fmla="*/ 21284 w 67051"/>
                        <a:gd name="connsiteY11" fmla="*/ 10919 h 67079"/>
                        <a:gd name="connsiteX12" fmla="*/ 8831 w 67051"/>
                        <a:gd name="connsiteY12" fmla="*/ 26184 h 67079"/>
                        <a:gd name="connsiteX13" fmla="*/ 10839 w 67051"/>
                        <a:gd name="connsiteY13" fmla="*/ 45708 h 67079"/>
                        <a:gd name="connsiteX14" fmla="*/ 26104 w 67051"/>
                        <a:gd name="connsiteY14" fmla="*/ 58161 h 67079"/>
                        <a:gd name="connsiteX15" fmla="*/ 45628 w 67051"/>
                        <a:gd name="connsiteY15" fmla="*/ 56152 h 67079"/>
                        <a:gd name="connsiteX16" fmla="*/ 58081 w 67051"/>
                        <a:gd name="connsiteY16" fmla="*/ 40887 h 67079"/>
                        <a:gd name="connsiteX17" fmla="*/ 56072 w 67051"/>
                        <a:gd name="connsiteY17" fmla="*/ 21364 h 67079"/>
                        <a:gd name="connsiteX18" fmla="*/ 40807 w 67051"/>
                        <a:gd name="connsiteY18" fmla="*/ 8911 h 67079"/>
                        <a:gd name="connsiteX19" fmla="*/ 40807 w 67051"/>
                        <a:gd name="connsiteY19" fmla="*/ 8911 h 67079"/>
                        <a:gd name="connsiteX20" fmla="*/ 33416 w 67051"/>
                        <a:gd name="connsiteY20" fmla="*/ 7786 h 6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51" h="67079">
                          <a:moveTo>
                            <a:pt x="33496" y="67079"/>
                          </a:moveTo>
                          <a:cubicBezTo>
                            <a:pt x="30282" y="67079"/>
                            <a:pt x="26988" y="66597"/>
                            <a:pt x="23855" y="65633"/>
                          </a:cubicBezTo>
                          <a:cubicBezTo>
                            <a:pt x="15258" y="63062"/>
                            <a:pt x="8188" y="57277"/>
                            <a:pt x="4010" y="49404"/>
                          </a:cubicBezTo>
                          <a:cubicBezTo>
                            <a:pt x="-248" y="41530"/>
                            <a:pt x="-1132" y="32451"/>
                            <a:pt x="1439" y="23855"/>
                          </a:cubicBezTo>
                          <a:cubicBezTo>
                            <a:pt x="4010" y="15258"/>
                            <a:pt x="9795" y="8188"/>
                            <a:pt x="17668" y="4010"/>
                          </a:cubicBezTo>
                          <a:cubicBezTo>
                            <a:pt x="25542" y="-248"/>
                            <a:pt x="34621" y="-1132"/>
                            <a:pt x="43217" y="1439"/>
                          </a:cubicBezTo>
                          <a:cubicBezTo>
                            <a:pt x="51814" y="4010"/>
                            <a:pt x="58884" y="9795"/>
                            <a:pt x="63062" y="17668"/>
                          </a:cubicBezTo>
                          <a:cubicBezTo>
                            <a:pt x="67240" y="25542"/>
                            <a:pt x="68204" y="34621"/>
                            <a:pt x="65633" y="43217"/>
                          </a:cubicBezTo>
                          <a:cubicBezTo>
                            <a:pt x="63062" y="51814"/>
                            <a:pt x="57277" y="58884"/>
                            <a:pt x="49404" y="63062"/>
                          </a:cubicBezTo>
                          <a:cubicBezTo>
                            <a:pt x="44423" y="65713"/>
                            <a:pt x="39039" y="67079"/>
                            <a:pt x="33576" y="67079"/>
                          </a:cubicBezTo>
                          <a:close/>
                          <a:moveTo>
                            <a:pt x="33416" y="7867"/>
                          </a:moveTo>
                          <a:cubicBezTo>
                            <a:pt x="29238" y="7867"/>
                            <a:pt x="25060" y="8911"/>
                            <a:pt x="21284" y="10919"/>
                          </a:cubicBezTo>
                          <a:cubicBezTo>
                            <a:pt x="15258" y="14133"/>
                            <a:pt x="10839" y="19597"/>
                            <a:pt x="8831" y="26184"/>
                          </a:cubicBezTo>
                          <a:cubicBezTo>
                            <a:pt x="6822" y="32773"/>
                            <a:pt x="7545" y="39682"/>
                            <a:pt x="10839" y="45708"/>
                          </a:cubicBezTo>
                          <a:cubicBezTo>
                            <a:pt x="14053" y="51734"/>
                            <a:pt x="19516" y="56152"/>
                            <a:pt x="26104" y="58161"/>
                          </a:cubicBezTo>
                          <a:cubicBezTo>
                            <a:pt x="32692" y="60170"/>
                            <a:pt x="39602" y="59446"/>
                            <a:pt x="45628" y="56152"/>
                          </a:cubicBezTo>
                          <a:cubicBezTo>
                            <a:pt x="51653" y="52939"/>
                            <a:pt x="56072" y="47475"/>
                            <a:pt x="58081" y="40887"/>
                          </a:cubicBezTo>
                          <a:cubicBezTo>
                            <a:pt x="60089" y="34299"/>
                            <a:pt x="59366" y="27390"/>
                            <a:pt x="56072" y="21364"/>
                          </a:cubicBezTo>
                          <a:cubicBezTo>
                            <a:pt x="52858" y="15338"/>
                            <a:pt x="47395" y="10919"/>
                            <a:pt x="40807" y="8911"/>
                          </a:cubicBezTo>
                          <a:lnTo>
                            <a:pt x="40807" y="8911"/>
                          </a:lnTo>
                          <a:cubicBezTo>
                            <a:pt x="38397" y="8188"/>
                            <a:pt x="35906" y="7786"/>
                            <a:pt x="33416" y="7786"/>
                          </a:cubicBezTo>
                          <a:close/>
                        </a:path>
                      </a:pathLst>
                    </a:custGeom>
                    <a:grpFill/>
                    <a:ln w="8032"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2F22E777-9839-99C3-97D5-38B56F7C7DF3}"/>
                        </a:ext>
                      </a:extLst>
                    </p:cNvPr>
                    <p:cNvSpPr/>
                    <p:nvPr/>
                  </p:nvSpPr>
                  <p:spPr>
                    <a:xfrm>
                      <a:off x="4691701" y="3126681"/>
                      <a:ext cx="59190" cy="59190"/>
                    </a:xfrm>
                    <a:custGeom>
                      <a:avLst/>
                      <a:gdLst>
                        <a:gd name="connsiteX0" fmla="*/ 36063 w 59190"/>
                        <a:gd name="connsiteY0" fmla="*/ 712 h 59190"/>
                        <a:gd name="connsiteX1" fmla="*/ 58479 w 59190"/>
                        <a:gd name="connsiteY1" fmla="*/ 36063 h 59190"/>
                        <a:gd name="connsiteX2" fmla="*/ 23128 w 59190"/>
                        <a:gd name="connsiteY2" fmla="*/ 58479 h 59190"/>
                        <a:gd name="connsiteX3" fmla="*/ 712 w 59190"/>
                        <a:gd name="connsiteY3" fmla="*/ 23128 h 59190"/>
                        <a:gd name="connsiteX4" fmla="*/ 36063 w 59190"/>
                        <a:gd name="connsiteY4" fmla="*/ 712 h 5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0" h="59190">
                          <a:moveTo>
                            <a:pt x="36063" y="712"/>
                          </a:moveTo>
                          <a:cubicBezTo>
                            <a:pt x="52051" y="4247"/>
                            <a:pt x="62014" y="20075"/>
                            <a:pt x="58479" y="36063"/>
                          </a:cubicBezTo>
                          <a:cubicBezTo>
                            <a:pt x="54943" y="52051"/>
                            <a:pt x="39116" y="62014"/>
                            <a:pt x="23128" y="58479"/>
                          </a:cubicBezTo>
                          <a:cubicBezTo>
                            <a:pt x="7140" y="54943"/>
                            <a:pt x="-2823" y="39116"/>
                            <a:pt x="712" y="23128"/>
                          </a:cubicBezTo>
                          <a:cubicBezTo>
                            <a:pt x="4247" y="7140"/>
                            <a:pt x="20075" y="-2823"/>
                            <a:pt x="36063" y="712"/>
                          </a:cubicBezTo>
                          <a:close/>
                        </a:path>
                      </a:pathLst>
                    </a:custGeom>
                    <a:grpFill/>
                    <a:ln w="8032"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90D9CBF3-D2A6-6B8F-04B4-DBD3245A4841}"/>
                        </a:ext>
                      </a:extLst>
                    </p:cNvPr>
                    <p:cNvSpPr/>
                    <p:nvPr/>
                  </p:nvSpPr>
                  <p:spPr>
                    <a:xfrm>
                      <a:off x="4664854" y="3299646"/>
                      <a:ext cx="59216" cy="59216"/>
                    </a:xfrm>
                    <a:custGeom>
                      <a:avLst/>
                      <a:gdLst>
                        <a:gd name="connsiteX0" fmla="*/ 31898 w 59216"/>
                        <a:gd name="connsiteY0" fmla="*/ 83 h 59216"/>
                        <a:gd name="connsiteX1" fmla="*/ 59134 w 59216"/>
                        <a:gd name="connsiteY1" fmla="*/ 31898 h 59216"/>
                        <a:gd name="connsiteX2" fmla="*/ 27319 w 59216"/>
                        <a:gd name="connsiteY2" fmla="*/ 59134 h 59216"/>
                        <a:gd name="connsiteX3" fmla="*/ 83 w 59216"/>
                        <a:gd name="connsiteY3" fmla="*/ 27319 h 59216"/>
                        <a:gd name="connsiteX4" fmla="*/ 31898 w 59216"/>
                        <a:gd name="connsiteY4" fmla="*/ 83 h 5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6" h="59216">
                          <a:moveTo>
                            <a:pt x="31898" y="83"/>
                          </a:moveTo>
                          <a:cubicBezTo>
                            <a:pt x="48208" y="1368"/>
                            <a:pt x="60340" y="15589"/>
                            <a:pt x="59134" y="31898"/>
                          </a:cubicBezTo>
                          <a:cubicBezTo>
                            <a:pt x="57929" y="48208"/>
                            <a:pt x="43628" y="60340"/>
                            <a:pt x="27319" y="59134"/>
                          </a:cubicBezTo>
                          <a:cubicBezTo>
                            <a:pt x="11009" y="57849"/>
                            <a:pt x="-1123" y="43628"/>
                            <a:pt x="83" y="27319"/>
                          </a:cubicBezTo>
                          <a:cubicBezTo>
                            <a:pt x="1368" y="11009"/>
                            <a:pt x="15589" y="-1123"/>
                            <a:pt x="31898" y="83"/>
                          </a:cubicBezTo>
                          <a:close/>
                        </a:path>
                      </a:pathLst>
                    </a:custGeom>
                    <a:grpFill/>
                    <a:ln w="8032"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44A7F29-B026-1E8D-71DB-A8E5A1F27A8F}"/>
                        </a:ext>
                      </a:extLst>
                    </p:cNvPr>
                    <p:cNvSpPr/>
                    <p:nvPr/>
                  </p:nvSpPr>
                  <p:spPr>
                    <a:xfrm>
                      <a:off x="4656820" y="3383204"/>
                      <a:ext cx="67008" cy="67086"/>
                    </a:xfrm>
                    <a:custGeom>
                      <a:avLst/>
                      <a:gdLst>
                        <a:gd name="connsiteX0" fmla="*/ 33504 w 67008"/>
                        <a:gd name="connsiteY0" fmla="*/ 67006 h 67086"/>
                        <a:gd name="connsiteX1" fmla="*/ 33263 w 67008"/>
                        <a:gd name="connsiteY1" fmla="*/ 67006 h 67086"/>
                        <a:gd name="connsiteX2" fmla="*/ 1 w 67008"/>
                        <a:gd name="connsiteY2" fmla="*/ 33262 h 67086"/>
                        <a:gd name="connsiteX3" fmla="*/ 33504 w 67008"/>
                        <a:gd name="connsiteY3" fmla="*/ 0 h 67086"/>
                        <a:gd name="connsiteX4" fmla="*/ 33745 w 67008"/>
                        <a:gd name="connsiteY4" fmla="*/ 0 h 67086"/>
                        <a:gd name="connsiteX5" fmla="*/ 67007 w 67008"/>
                        <a:gd name="connsiteY5" fmla="*/ 33744 h 67086"/>
                        <a:gd name="connsiteX6" fmla="*/ 33504 w 67008"/>
                        <a:gd name="connsiteY6" fmla="*/ 67086 h 67086"/>
                        <a:gd name="connsiteX7" fmla="*/ 33504 w 67008"/>
                        <a:gd name="connsiteY7" fmla="*/ 7793 h 67086"/>
                        <a:gd name="connsiteX8" fmla="*/ 7875 w 67008"/>
                        <a:gd name="connsiteY8" fmla="*/ 33342 h 67086"/>
                        <a:gd name="connsiteX9" fmla="*/ 33424 w 67008"/>
                        <a:gd name="connsiteY9" fmla="*/ 59213 h 67086"/>
                        <a:gd name="connsiteX10" fmla="*/ 33585 w 67008"/>
                        <a:gd name="connsiteY10" fmla="*/ 59213 h 67086"/>
                        <a:gd name="connsiteX11" fmla="*/ 59294 w 67008"/>
                        <a:gd name="connsiteY11" fmla="*/ 33664 h 67086"/>
                        <a:gd name="connsiteX12" fmla="*/ 51903 w 67008"/>
                        <a:gd name="connsiteY12" fmla="*/ 15426 h 67086"/>
                        <a:gd name="connsiteX13" fmla="*/ 33826 w 67008"/>
                        <a:gd name="connsiteY13" fmla="*/ 7793 h 67086"/>
                        <a:gd name="connsiteX14" fmla="*/ 33665 w 67008"/>
                        <a:gd name="connsiteY14" fmla="*/ 7793 h 6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008" h="67086">
                          <a:moveTo>
                            <a:pt x="33504" y="67006"/>
                          </a:moveTo>
                          <a:lnTo>
                            <a:pt x="33263" y="67006"/>
                          </a:lnTo>
                          <a:cubicBezTo>
                            <a:pt x="14784" y="66845"/>
                            <a:pt x="-159" y="51741"/>
                            <a:pt x="1" y="33262"/>
                          </a:cubicBezTo>
                          <a:cubicBezTo>
                            <a:pt x="82" y="14863"/>
                            <a:pt x="15106" y="0"/>
                            <a:pt x="33504" y="0"/>
                          </a:cubicBezTo>
                          <a:lnTo>
                            <a:pt x="33745" y="0"/>
                          </a:lnTo>
                          <a:cubicBezTo>
                            <a:pt x="52224" y="80"/>
                            <a:pt x="67168" y="15265"/>
                            <a:pt x="67007" y="33744"/>
                          </a:cubicBezTo>
                          <a:cubicBezTo>
                            <a:pt x="66927" y="52143"/>
                            <a:pt x="51903" y="67086"/>
                            <a:pt x="33504" y="67086"/>
                          </a:cubicBezTo>
                          <a:close/>
                          <a:moveTo>
                            <a:pt x="33504" y="7793"/>
                          </a:moveTo>
                          <a:cubicBezTo>
                            <a:pt x="19444" y="7793"/>
                            <a:pt x="7955" y="19202"/>
                            <a:pt x="7875" y="33342"/>
                          </a:cubicBezTo>
                          <a:cubicBezTo>
                            <a:pt x="7795" y="47483"/>
                            <a:pt x="19203" y="59052"/>
                            <a:pt x="33424" y="59213"/>
                          </a:cubicBezTo>
                          <a:lnTo>
                            <a:pt x="33585" y="59213"/>
                          </a:lnTo>
                          <a:cubicBezTo>
                            <a:pt x="47645" y="59213"/>
                            <a:pt x="59214" y="47804"/>
                            <a:pt x="59294" y="33664"/>
                          </a:cubicBezTo>
                          <a:cubicBezTo>
                            <a:pt x="59294" y="26835"/>
                            <a:pt x="56723" y="20327"/>
                            <a:pt x="51903" y="15426"/>
                          </a:cubicBezTo>
                          <a:cubicBezTo>
                            <a:pt x="47082" y="10525"/>
                            <a:pt x="40655" y="7874"/>
                            <a:pt x="33826" y="7793"/>
                          </a:cubicBezTo>
                          <a:lnTo>
                            <a:pt x="33665" y="7793"/>
                          </a:lnTo>
                          <a:close/>
                        </a:path>
                      </a:pathLst>
                    </a:custGeom>
                    <a:grpFill/>
                    <a:ln w="8032"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9D5C45FA-D312-B8F1-4F90-7AA219294DEE}"/>
                        </a:ext>
                      </a:extLst>
                    </p:cNvPr>
                    <p:cNvSpPr/>
                    <p:nvPr/>
                  </p:nvSpPr>
                  <p:spPr>
                    <a:xfrm>
                      <a:off x="4658919" y="3470795"/>
                      <a:ext cx="66989" cy="66988"/>
                    </a:xfrm>
                    <a:custGeom>
                      <a:avLst/>
                      <a:gdLst>
                        <a:gd name="connsiteX0" fmla="*/ 33495 w 66989"/>
                        <a:gd name="connsiteY0" fmla="*/ 66989 h 66988"/>
                        <a:gd name="connsiteX1" fmla="*/ 72 w 66989"/>
                        <a:gd name="connsiteY1" fmla="*/ 35655 h 66988"/>
                        <a:gd name="connsiteX2" fmla="*/ 31325 w 66989"/>
                        <a:gd name="connsiteY2" fmla="*/ 63 h 66988"/>
                        <a:gd name="connsiteX3" fmla="*/ 66917 w 66989"/>
                        <a:gd name="connsiteY3" fmla="*/ 31317 h 66988"/>
                        <a:gd name="connsiteX4" fmla="*/ 35664 w 66989"/>
                        <a:gd name="connsiteY4" fmla="*/ 66909 h 66988"/>
                        <a:gd name="connsiteX5" fmla="*/ 33495 w 66989"/>
                        <a:gd name="connsiteY5" fmla="*/ 66909 h 66988"/>
                        <a:gd name="connsiteX6" fmla="*/ 33495 w 66989"/>
                        <a:gd name="connsiteY6" fmla="*/ 7776 h 66988"/>
                        <a:gd name="connsiteX7" fmla="*/ 31807 w 66989"/>
                        <a:gd name="connsiteY7" fmla="*/ 7776 h 66988"/>
                        <a:gd name="connsiteX8" fmla="*/ 7865 w 66989"/>
                        <a:gd name="connsiteY8" fmla="*/ 35093 h 66988"/>
                        <a:gd name="connsiteX9" fmla="*/ 35182 w 66989"/>
                        <a:gd name="connsiteY9" fmla="*/ 59035 h 66988"/>
                        <a:gd name="connsiteX10" fmla="*/ 59124 w 66989"/>
                        <a:gd name="connsiteY10" fmla="*/ 31718 h 66988"/>
                        <a:gd name="connsiteX11" fmla="*/ 33495 w 66989"/>
                        <a:gd name="connsiteY11" fmla="*/ 7696 h 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89" h="66988">
                          <a:moveTo>
                            <a:pt x="33495" y="66989"/>
                          </a:moveTo>
                          <a:cubicBezTo>
                            <a:pt x="15980" y="66989"/>
                            <a:pt x="1197" y="53331"/>
                            <a:pt x="72" y="35655"/>
                          </a:cubicBezTo>
                          <a:cubicBezTo>
                            <a:pt x="-1133" y="17176"/>
                            <a:pt x="12927" y="1268"/>
                            <a:pt x="31325" y="63"/>
                          </a:cubicBezTo>
                          <a:cubicBezTo>
                            <a:pt x="49804" y="-1061"/>
                            <a:pt x="65712" y="12918"/>
                            <a:pt x="66917" y="31317"/>
                          </a:cubicBezTo>
                          <a:cubicBezTo>
                            <a:pt x="68122" y="49795"/>
                            <a:pt x="54062" y="65703"/>
                            <a:pt x="35664" y="66909"/>
                          </a:cubicBezTo>
                          <a:cubicBezTo>
                            <a:pt x="34941" y="66909"/>
                            <a:pt x="34218" y="66909"/>
                            <a:pt x="33495" y="66909"/>
                          </a:cubicBezTo>
                          <a:close/>
                          <a:moveTo>
                            <a:pt x="33495" y="7776"/>
                          </a:moveTo>
                          <a:cubicBezTo>
                            <a:pt x="32932" y="7776"/>
                            <a:pt x="32370" y="7776"/>
                            <a:pt x="31807" y="7776"/>
                          </a:cubicBezTo>
                          <a:cubicBezTo>
                            <a:pt x="17667" y="8660"/>
                            <a:pt x="6901" y="20953"/>
                            <a:pt x="7865" y="35093"/>
                          </a:cubicBezTo>
                          <a:cubicBezTo>
                            <a:pt x="8749" y="49233"/>
                            <a:pt x="21041" y="59999"/>
                            <a:pt x="35182" y="59035"/>
                          </a:cubicBezTo>
                          <a:cubicBezTo>
                            <a:pt x="49322" y="58151"/>
                            <a:pt x="60088" y="45859"/>
                            <a:pt x="59124" y="31718"/>
                          </a:cubicBezTo>
                          <a:cubicBezTo>
                            <a:pt x="58240" y="18140"/>
                            <a:pt x="46912" y="7696"/>
                            <a:pt x="33495" y="7696"/>
                          </a:cubicBezTo>
                          <a:close/>
                        </a:path>
                      </a:pathLst>
                    </a:custGeom>
                    <a:grpFill/>
                    <a:ln w="8032"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08BF90A-96CB-A1D7-4B80-8A89374479C9}"/>
                        </a:ext>
                      </a:extLst>
                    </p:cNvPr>
                    <p:cNvSpPr/>
                    <p:nvPr/>
                  </p:nvSpPr>
                  <p:spPr>
                    <a:xfrm>
                      <a:off x="4671239" y="3561843"/>
                      <a:ext cx="59219" cy="59219"/>
                    </a:xfrm>
                    <a:custGeom>
                      <a:avLst/>
                      <a:gdLst>
                        <a:gd name="connsiteX0" fmla="*/ 25593 w 59219"/>
                        <a:gd name="connsiteY0" fmla="*/ 285 h 59219"/>
                        <a:gd name="connsiteX1" fmla="*/ 58935 w 59219"/>
                        <a:gd name="connsiteY1" fmla="*/ 25593 h 59219"/>
                        <a:gd name="connsiteX2" fmla="*/ 33627 w 59219"/>
                        <a:gd name="connsiteY2" fmla="*/ 58935 h 59219"/>
                        <a:gd name="connsiteX3" fmla="*/ 285 w 59219"/>
                        <a:gd name="connsiteY3" fmla="*/ 33627 h 59219"/>
                        <a:gd name="connsiteX4" fmla="*/ 25593 w 59219"/>
                        <a:gd name="connsiteY4" fmla="*/ 285 h 59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9" h="59219">
                          <a:moveTo>
                            <a:pt x="25593" y="285"/>
                          </a:moveTo>
                          <a:cubicBezTo>
                            <a:pt x="41822" y="-1965"/>
                            <a:pt x="56685" y="9363"/>
                            <a:pt x="58935" y="25593"/>
                          </a:cubicBezTo>
                          <a:cubicBezTo>
                            <a:pt x="61184" y="41822"/>
                            <a:pt x="49856" y="56685"/>
                            <a:pt x="33627" y="58935"/>
                          </a:cubicBezTo>
                          <a:cubicBezTo>
                            <a:pt x="17398" y="61184"/>
                            <a:pt x="2534" y="49856"/>
                            <a:pt x="285" y="33627"/>
                          </a:cubicBezTo>
                          <a:cubicBezTo>
                            <a:pt x="-1965" y="17398"/>
                            <a:pt x="9363" y="2534"/>
                            <a:pt x="25593" y="285"/>
                          </a:cubicBezTo>
                          <a:close/>
                        </a:path>
                      </a:pathLst>
                    </a:custGeom>
                    <a:grpFill/>
                    <a:ln w="8032"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D2E56AB5-1668-D740-6319-77AD3F3BE54F}"/>
                        </a:ext>
                      </a:extLst>
                    </p:cNvPr>
                    <p:cNvSpPr/>
                    <p:nvPr/>
                  </p:nvSpPr>
                  <p:spPr>
                    <a:xfrm>
                      <a:off x="4685823" y="3648172"/>
                      <a:ext cx="59136" cy="59136"/>
                    </a:xfrm>
                    <a:custGeom>
                      <a:avLst/>
                      <a:gdLst>
                        <a:gd name="connsiteX0" fmla="*/ 23462 w 59136"/>
                        <a:gd name="connsiteY0" fmla="*/ 645 h 59136"/>
                        <a:gd name="connsiteX1" fmla="*/ 58491 w 59136"/>
                        <a:gd name="connsiteY1" fmla="*/ 23462 h 59136"/>
                        <a:gd name="connsiteX2" fmla="*/ 35674 w 59136"/>
                        <a:gd name="connsiteY2" fmla="*/ 58492 h 59136"/>
                        <a:gd name="connsiteX3" fmla="*/ 645 w 59136"/>
                        <a:gd name="connsiteY3" fmla="*/ 35674 h 59136"/>
                        <a:gd name="connsiteX4" fmla="*/ 23462 w 59136"/>
                        <a:gd name="connsiteY4" fmla="*/ 645 h 5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36" h="59136">
                          <a:moveTo>
                            <a:pt x="23462" y="645"/>
                          </a:moveTo>
                          <a:cubicBezTo>
                            <a:pt x="39450" y="-2730"/>
                            <a:pt x="55117" y="7474"/>
                            <a:pt x="58491" y="23462"/>
                          </a:cubicBezTo>
                          <a:cubicBezTo>
                            <a:pt x="61866" y="39450"/>
                            <a:pt x="51662" y="55117"/>
                            <a:pt x="35674" y="58492"/>
                          </a:cubicBezTo>
                          <a:cubicBezTo>
                            <a:pt x="19686" y="61866"/>
                            <a:pt x="4019" y="51662"/>
                            <a:pt x="645" y="35674"/>
                          </a:cubicBezTo>
                          <a:cubicBezTo>
                            <a:pt x="-2730" y="19686"/>
                            <a:pt x="7474" y="4019"/>
                            <a:pt x="23462" y="645"/>
                          </a:cubicBezTo>
                          <a:close/>
                        </a:path>
                      </a:pathLst>
                    </a:custGeom>
                    <a:grpFill/>
                    <a:ln w="8032"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888E9F9D-378A-31FB-36D3-D22D7B294BAB}"/>
                        </a:ext>
                      </a:extLst>
                    </p:cNvPr>
                    <p:cNvSpPr/>
                    <p:nvPr/>
                  </p:nvSpPr>
                  <p:spPr>
                    <a:xfrm>
                      <a:off x="5158690" y="2406206"/>
                      <a:ext cx="67025" cy="67118"/>
                    </a:xfrm>
                    <a:custGeom>
                      <a:avLst/>
                      <a:gdLst>
                        <a:gd name="connsiteX0" fmla="*/ 33615 w 67025"/>
                        <a:gd name="connsiteY0" fmla="*/ 67118 h 67118"/>
                        <a:gd name="connsiteX1" fmla="*/ 28634 w 67025"/>
                        <a:gd name="connsiteY1" fmla="*/ 66717 h 67118"/>
                        <a:gd name="connsiteX2" fmla="*/ 6620 w 67025"/>
                        <a:gd name="connsiteY2" fmla="*/ 53540 h 67118"/>
                        <a:gd name="connsiteX3" fmla="*/ 354 w 67025"/>
                        <a:gd name="connsiteY3" fmla="*/ 28634 h 67118"/>
                        <a:gd name="connsiteX4" fmla="*/ 13530 w 67025"/>
                        <a:gd name="connsiteY4" fmla="*/ 6620 h 67118"/>
                        <a:gd name="connsiteX5" fmla="*/ 38436 w 67025"/>
                        <a:gd name="connsiteY5" fmla="*/ 354 h 67118"/>
                        <a:gd name="connsiteX6" fmla="*/ 60450 w 67025"/>
                        <a:gd name="connsiteY6" fmla="*/ 13530 h 67118"/>
                        <a:gd name="connsiteX7" fmla="*/ 60450 w 67025"/>
                        <a:gd name="connsiteY7" fmla="*/ 13530 h 67118"/>
                        <a:gd name="connsiteX8" fmla="*/ 53460 w 67025"/>
                        <a:gd name="connsiteY8" fmla="*/ 60370 h 67118"/>
                        <a:gd name="connsiteX9" fmla="*/ 33615 w 67025"/>
                        <a:gd name="connsiteY9" fmla="*/ 66958 h 67118"/>
                        <a:gd name="connsiteX10" fmla="*/ 33455 w 67025"/>
                        <a:gd name="connsiteY10" fmla="*/ 7906 h 67118"/>
                        <a:gd name="connsiteX11" fmla="*/ 18190 w 67025"/>
                        <a:gd name="connsiteY11" fmla="*/ 12967 h 67118"/>
                        <a:gd name="connsiteX12" fmla="*/ 8066 w 67025"/>
                        <a:gd name="connsiteY12" fmla="*/ 29839 h 67118"/>
                        <a:gd name="connsiteX13" fmla="*/ 12807 w 67025"/>
                        <a:gd name="connsiteY13" fmla="*/ 48880 h 67118"/>
                        <a:gd name="connsiteX14" fmla="*/ 29679 w 67025"/>
                        <a:gd name="connsiteY14" fmla="*/ 59004 h 67118"/>
                        <a:gd name="connsiteX15" fmla="*/ 48720 w 67025"/>
                        <a:gd name="connsiteY15" fmla="*/ 54263 h 67118"/>
                        <a:gd name="connsiteX16" fmla="*/ 54022 w 67025"/>
                        <a:gd name="connsiteY16" fmla="*/ 18350 h 67118"/>
                        <a:gd name="connsiteX17" fmla="*/ 37151 w 67025"/>
                        <a:gd name="connsiteY17" fmla="*/ 8227 h 67118"/>
                        <a:gd name="connsiteX18" fmla="*/ 33294 w 67025"/>
                        <a:gd name="connsiteY18" fmla="*/ 7906 h 6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25" h="67118">
                          <a:moveTo>
                            <a:pt x="33615" y="67118"/>
                          </a:moveTo>
                          <a:cubicBezTo>
                            <a:pt x="31928" y="67118"/>
                            <a:pt x="30321" y="66958"/>
                            <a:pt x="28634" y="66717"/>
                          </a:cubicBezTo>
                          <a:cubicBezTo>
                            <a:pt x="19796" y="65431"/>
                            <a:pt x="12003" y="60691"/>
                            <a:pt x="6620" y="53540"/>
                          </a:cubicBezTo>
                          <a:cubicBezTo>
                            <a:pt x="1318" y="46310"/>
                            <a:pt x="-932" y="37552"/>
                            <a:pt x="354" y="28634"/>
                          </a:cubicBezTo>
                          <a:cubicBezTo>
                            <a:pt x="1639" y="19796"/>
                            <a:pt x="6379" y="12003"/>
                            <a:pt x="13530" y="6620"/>
                          </a:cubicBezTo>
                          <a:cubicBezTo>
                            <a:pt x="20680" y="1318"/>
                            <a:pt x="29518" y="-932"/>
                            <a:pt x="38436" y="354"/>
                          </a:cubicBezTo>
                          <a:cubicBezTo>
                            <a:pt x="47274" y="1639"/>
                            <a:pt x="55067" y="6379"/>
                            <a:pt x="60450" y="13530"/>
                          </a:cubicBezTo>
                          <a:lnTo>
                            <a:pt x="60450" y="13530"/>
                          </a:lnTo>
                          <a:cubicBezTo>
                            <a:pt x="71457" y="28393"/>
                            <a:pt x="68323" y="49362"/>
                            <a:pt x="53460" y="60370"/>
                          </a:cubicBezTo>
                          <a:cubicBezTo>
                            <a:pt x="47595" y="64708"/>
                            <a:pt x="40685" y="66958"/>
                            <a:pt x="33615" y="66958"/>
                          </a:cubicBezTo>
                          <a:close/>
                          <a:moveTo>
                            <a:pt x="33455" y="7906"/>
                          </a:moveTo>
                          <a:cubicBezTo>
                            <a:pt x="27991" y="7906"/>
                            <a:pt x="22689" y="9673"/>
                            <a:pt x="18190" y="12967"/>
                          </a:cubicBezTo>
                          <a:cubicBezTo>
                            <a:pt x="12646" y="17065"/>
                            <a:pt x="9111" y="23010"/>
                            <a:pt x="8066" y="29839"/>
                          </a:cubicBezTo>
                          <a:cubicBezTo>
                            <a:pt x="7022" y="36588"/>
                            <a:pt x="8789" y="43417"/>
                            <a:pt x="12807" y="48880"/>
                          </a:cubicBezTo>
                          <a:cubicBezTo>
                            <a:pt x="16904" y="54424"/>
                            <a:pt x="22849" y="57959"/>
                            <a:pt x="29679" y="59004"/>
                          </a:cubicBezTo>
                          <a:cubicBezTo>
                            <a:pt x="36427" y="60048"/>
                            <a:pt x="43257" y="58281"/>
                            <a:pt x="48720" y="54263"/>
                          </a:cubicBezTo>
                          <a:cubicBezTo>
                            <a:pt x="60129" y="45827"/>
                            <a:pt x="62458" y="29679"/>
                            <a:pt x="54022" y="18350"/>
                          </a:cubicBezTo>
                          <a:cubicBezTo>
                            <a:pt x="49925" y="12807"/>
                            <a:pt x="43980" y="9272"/>
                            <a:pt x="37151" y="8227"/>
                          </a:cubicBezTo>
                          <a:cubicBezTo>
                            <a:pt x="35865" y="8066"/>
                            <a:pt x="34579" y="7906"/>
                            <a:pt x="33294" y="7906"/>
                          </a:cubicBezTo>
                          <a:close/>
                        </a:path>
                      </a:pathLst>
                    </a:custGeom>
                    <a:grpFill/>
                    <a:ln w="8032"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9637E91F-96B5-0AF5-D0DB-68A7F91ED05B}"/>
                        </a:ext>
                      </a:extLst>
                    </p:cNvPr>
                    <p:cNvSpPr/>
                    <p:nvPr/>
                  </p:nvSpPr>
                  <p:spPr>
                    <a:xfrm>
                      <a:off x="4742794" y="2959322"/>
                      <a:ext cx="59200" cy="59200"/>
                    </a:xfrm>
                    <a:custGeom>
                      <a:avLst/>
                      <a:gdLst>
                        <a:gd name="connsiteX0" fmla="*/ 40085 w 59200"/>
                        <a:gd name="connsiteY0" fmla="*/ 1922 h 59200"/>
                        <a:gd name="connsiteX1" fmla="*/ 57279 w 59200"/>
                        <a:gd name="connsiteY1" fmla="*/ 40085 h 59200"/>
                        <a:gd name="connsiteX2" fmla="*/ 19116 w 59200"/>
                        <a:gd name="connsiteY2" fmla="*/ 57279 h 59200"/>
                        <a:gd name="connsiteX3" fmla="*/ 1922 w 59200"/>
                        <a:gd name="connsiteY3" fmla="*/ 19116 h 59200"/>
                        <a:gd name="connsiteX4" fmla="*/ 40085 w 59200"/>
                        <a:gd name="connsiteY4" fmla="*/ 1922 h 5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00" h="59200">
                          <a:moveTo>
                            <a:pt x="40085" y="1922"/>
                          </a:moveTo>
                          <a:cubicBezTo>
                            <a:pt x="55350" y="7707"/>
                            <a:pt x="63063" y="24820"/>
                            <a:pt x="57279" y="40085"/>
                          </a:cubicBezTo>
                          <a:cubicBezTo>
                            <a:pt x="51494" y="55350"/>
                            <a:pt x="34381" y="63063"/>
                            <a:pt x="19116" y="57279"/>
                          </a:cubicBezTo>
                          <a:cubicBezTo>
                            <a:pt x="3851" y="51494"/>
                            <a:pt x="-3862" y="34381"/>
                            <a:pt x="1922" y="19116"/>
                          </a:cubicBezTo>
                          <a:cubicBezTo>
                            <a:pt x="7707" y="3851"/>
                            <a:pt x="24820" y="-3862"/>
                            <a:pt x="40085" y="1922"/>
                          </a:cubicBezTo>
                          <a:close/>
                        </a:path>
                      </a:pathLst>
                    </a:custGeom>
                    <a:grpFill/>
                    <a:ln w="8032"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EC452C13-16F8-643D-C489-8A34AE790297}"/>
                        </a:ext>
                      </a:extLst>
                    </p:cNvPr>
                    <p:cNvSpPr/>
                    <p:nvPr/>
                  </p:nvSpPr>
                  <p:spPr>
                    <a:xfrm>
                      <a:off x="4691701" y="3126681"/>
                      <a:ext cx="59190" cy="59190"/>
                    </a:xfrm>
                    <a:custGeom>
                      <a:avLst/>
                      <a:gdLst>
                        <a:gd name="connsiteX0" fmla="*/ 36063 w 59190"/>
                        <a:gd name="connsiteY0" fmla="*/ 712 h 59190"/>
                        <a:gd name="connsiteX1" fmla="*/ 58479 w 59190"/>
                        <a:gd name="connsiteY1" fmla="*/ 36063 h 59190"/>
                        <a:gd name="connsiteX2" fmla="*/ 23128 w 59190"/>
                        <a:gd name="connsiteY2" fmla="*/ 58479 h 59190"/>
                        <a:gd name="connsiteX3" fmla="*/ 712 w 59190"/>
                        <a:gd name="connsiteY3" fmla="*/ 23128 h 59190"/>
                        <a:gd name="connsiteX4" fmla="*/ 36063 w 59190"/>
                        <a:gd name="connsiteY4" fmla="*/ 712 h 5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0" h="59190">
                          <a:moveTo>
                            <a:pt x="36063" y="712"/>
                          </a:moveTo>
                          <a:cubicBezTo>
                            <a:pt x="52051" y="4247"/>
                            <a:pt x="62014" y="20075"/>
                            <a:pt x="58479" y="36063"/>
                          </a:cubicBezTo>
                          <a:cubicBezTo>
                            <a:pt x="54943" y="52051"/>
                            <a:pt x="39116" y="62014"/>
                            <a:pt x="23128" y="58479"/>
                          </a:cubicBezTo>
                          <a:cubicBezTo>
                            <a:pt x="7140" y="54943"/>
                            <a:pt x="-2823" y="39116"/>
                            <a:pt x="712" y="23128"/>
                          </a:cubicBezTo>
                          <a:cubicBezTo>
                            <a:pt x="4247" y="7140"/>
                            <a:pt x="20075" y="-2823"/>
                            <a:pt x="36063" y="712"/>
                          </a:cubicBezTo>
                          <a:close/>
                        </a:path>
                      </a:pathLst>
                    </a:custGeom>
                    <a:grpFill/>
                    <a:ln w="8032"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4AB94CFE-DEA9-894D-AD0A-31C0CEC40E8A}"/>
                        </a:ext>
                      </a:extLst>
                    </p:cNvPr>
                    <p:cNvSpPr/>
                    <p:nvPr/>
                  </p:nvSpPr>
                  <p:spPr>
                    <a:xfrm>
                      <a:off x="4664854" y="3299646"/>
                      <a:ext cx="59216" cy="59216"/>
                    </a:xfrm>
                    <a:custGeom>
                      <a:avLst/>
                      <a:gdLst>
                        <a:gd name="connsiteX0" fmla="*/ 31898 w 59216"/>
                        <a:gd name="connsiteY0" fmla="*/ 83 h 59216"/>
                        <a:gd name="connsiteX1" fmla="*/ 59134 w 59216"/>
                        <a:gd name="connsiteY1" fmla="*/ 31898 h 59216"/>
                        <a:gd name="connsiteX2" fmla="*/ 27319 w 59216"/>
                        <a:gd name="connsiteY2" fmla="*/ 59134 h 59216"/>
                        <a:gd name="connsiteX3" fmla="*/ 83 w 59216"/>
                        <a:gd name="connsiteY3" fmla="*/ 27319 h 59216"/>
                        <a:gd name="connsiteX4" fmla="*/ 31898 w 59216"/>
                        <a:gd name="connsiteY4" fmla="*/ 83 h 5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6" h="59216">
                          <a:moveTo>
                            <a:pt x="31898" y="83"/>
                          </a:moveTo>
                          <a:cubicBezTo>
                            <a:pt x="48208" y="1368"/>
                            <a:pt x="60340" y="15589"/>
                            <a:pt x="59134" y="31898"/>
                          </a:cubicBezTo>
                          <a:cubicBezTo>
                            <a:pt x="57929" y="48208"/>
                            <a:pt x="43628" y="60340"/>
                            <a:pt x="27319" y="59134"/>
                          </a:cubicBezTo>
                          <a:cubicBezTo>
                            <a:pt x="11009" y="57849"/>
                            <a:pt x="-1123" y="43628"/>
                            <a:pt x="83" y="27319"/>
                          </a:cubicBezTo>
                          <a:cubicBezTo>
                            <a:pt x="1368" y="11009"/>
                            <a:pt x="15589" y="-1123"/>
                            <a:pt x="31898" y="83"/>
                          </a:cubicBezTo>
                          <a:close/>
                        </a:path>
                      </a:pathLst>
                    </a:custGeom>
                    <a:grpFill/>
                    <a:ln w="8032"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BA77F90A-1E4C-8329-0896-7DEA88EF4BD7}"/>
                        </a:ext>
                      </a:extLst>
                    </p:cNvPr>
                    <p:cNvSpPr/>
                    <p:nvPr/>
                  </p:nvSpPr>
                  <p:spPr>
                    <a:xfrm>
                      <a:off x="4658919" y="3470795"/>
                      <a:ext cx="66989" cy="66988"/>
                    </a:xfrm>
                    <a:custGeom>
                      <a:avLst/>
                      <a:gdLst>
                        <a:gd name="connsiteX0" fmla="*/ 33495 w 66989"/>
                        <a:gd name="connsiteY0" fmla="*/ 66989 h 66988"/>
                        <a:gd name="connsiteX1" fmla="*/ 72 w 66989"/>
                        <a:gd name="connsiteY1" fmla="*/ 35655 h 66988"/>
                        <a:gd name="connsiteX2" fmla="*/ 31325 w 66989"/>
                        <a:gd name="connsiteY2" fmla="*/ 63 h 66988"/>
                        <a:gd name="connsiteX3" fmla="*/ 66917 w 66989"/>
                        <a:gd name="connsiteY3" fmla="*/ 31317 h 66988"/>
                        <a:gd name="connsiteX4" fmla="*/ 35664 w 66989"/>
                        <a:gd name="connsiteY4" fmla="*/ 66909 h 66988"/>
                        <a:gd name="connsiteX5" fmla="*/ 33495 w 66989"/>
                        <a:gd name="connsiteY5" fmla="*/ 66909 h 66988"/>
                        <a:gd name="connsiteX6" fmla="*/ 33495 w 66989"/>
                        <a:gd name="connsiteY6" fmla="*/ 7776 h 66988"/>
                        <a:gd name="connsiteX7" fmla="*/ 31807 w 66989"/>
                        <a:gd name="connsiteY7" fmla="*/ 7776 h 66988"/>
                        <a:gd name="connsiteX8" fmla="*/ 7865 w 66989"/>
                        <a:gd name="connsiteY8" fmla="*/ 35093 h 66988"/>
                        <a:gd name="connsiteX9" fmla="*/ 35182 w 66989"/>
                        <a:gd name="connsiteY9" fmla="*/ 59035 h 66988"/>
                        <a:gd name="connsiteX10" fmla="*/ 59124 w 66989"/>
                        <a:gd name="connsiteY10" fmla="*/ 31718 h 66988"/>
                        <a:gd name="connsiteX11" fmla="*/ 33495 w 66989"/>
                        <a:gd name="connsiteY11" fmla="*/ 7696 h 6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89" h="66988">
                          <a:moveTo>
                            <a:pt x="33495" y="66989"/>
                          </a:moveTo>
                          <a:cubicBezTo>
                            <a:pt x="15980" y="66989"/>
                            <a:pt x="1197" y="53331"/>
                            <a:pt x="72" y="35655"/>
                          </a:cubicBezTo>
                          <a:cubicBezTo>
                            <a:pt x="-1133" y="17176"/>
                            <a:pt x="12927" y="1268"/>
                            <a:pt x="31325" y="63"/>
                          </a:cubicBezTo>
                          <a:cubicBezTo>
                            <a:pt x="49804" y="-1061"/>
                            <a:pt x="65712" y="12918"/>
                            <a:pt x="66917" y="31317"/>
                          </a:cubicBezTo>
                          <a:cubicBezTo>
                            <a:pt x="68122" y="49795"/>
                            <a:pt x="54062" y="65703"/>
                            <a:pt x="35664" y="66909"/>
                          </a:cubicBezTo>
                          <a:cubicBezTo>
                            <a:pt x="34941" y="66909"/>
                            <a:pt x="34218" y="66909"/>
                            <a:pt x="33495" y="66909"/>
                          </a:cubicBezTo>
                          <a:close/>
                          <a:moveTo>
                            <a:pt x="33495" y="7776"/>
                          </a:moveTo>
                          <a:cubicBezTo>
                            <a:pt x="32932" y="7776"/>
                            <a:pt x="32370" y="7776"/>
                            <a:pt x="31807" y="7776"/>
                          </a:cubicBezTo>
                          <a:cubicBezTo>
                            <a:pt x="17667" y="8660"/>
                            <a:pt x="6901" y="20953"/>
                            <a:pt x="7865" y="35093"/>
                          </a:cubicBezTo>
                          <a:cubicBezTo>
                            <a:pt x="8749" y="49233"/>
                            <a:pt x="21041" y="59999"/>
                            <a:pt x="35182" y="59035"/>
                          </a:cubicBezTo>
                          <a:cubicBezTo>
                            <a:pt x="49322" y="58151"/>
                            <a:pt x="60088" y="45859"/>
                            <a:pt x="59124" y="31718"/>
                          </a:cubicBezTo>
                          <a:cubicBezTo>
                            <a:pt x="58240" y="18140"/>
                            <a:pt x="46912" y="7696"/>
                            <a:pt x="33495" y="7696"/>
                          </a:cubicBezTo>
                          <a:close/>
                        </a:path>
                      </a:pathLst>
                    </a:custGeom>
                    <a:grpFill/>
                    <a:ln w="8032"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17B71AEE-D052-1D1B-D0DE-28D5E4705726}"/>
                        </a:ext>
                      </a:extLst>
                    </p:cNvPr>
                    <p:cNvSpPr/>
                    <p:nvPr/>
                  </p:nvSpPr>
                  <p:spPr>
                    <a:xfrm>
                      <a:off x="4685823" y="3648172"/>
                      <a:ext cx="59136" cy="59136"/>
                    </a:xfrm>
                    <a:custGeom>
                      <a:avLst/>
                      <a:gdLst>
                        <a:gd name="connsiteX0" fmla="*/ 23462 w 59136"/>
                        <a:gd name="connsiteY0" fmla="*/ 645 h 59136"/>
                        <a:gd name="connsiteX1" fmla="*/ 58491 w 59136"/>
                        <a:gd name="connsiteY1" fmla="*/ 23462 h 59136"/>
                        <a:gd name="connsiteX2" fmla="*/ 35674 w 59136"/>
                        <a:gd name="connsiteY2" fmla="*/ 58492 h 59136"/>
                        <a:gd name="connsiteX3" fmla="*/ 645 w 59136"/>
                        <a:gd name="connsiteY3" fmla="*/ 35674 h 59136"/>
                        <a:gd name="connsiteX4" fmla="*/ 23462 w 59136"/>
                        <a:gd name="connsiteY4" fmla="*/ 645 h 5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36" h="59136">
                          <a:moveTo>
                            <a:pt x="23462" y="645"/>
                          </a:moveTo>
                          <a:cubicBezTo>
                            <a:pt x="39450" y="-2730"/>
                            <a:pt x="55117" y="7474"/>
                            <a:pt x="58491" y="23462"/>
                          </a:cubicBezTo>
                          <a:cubicBezTo>
                            <a:pt x="61866" y="39450"/>
                            <a:pt x="51662" y="55117"/>
                            <a:pt x="35674" y="58492"/>
                          </a:cubicBezTo>
                          <a:cubicBezTo>
                            <a:pt x="19686" y="61866"/>
                            <a:pt x="4019" y="51662"/>
                            <a:pt x="645" y="35674"/>
                          </a:cubicBezTo>
                          <a:cubicBezTo>
                            <a:pt x="-2730" y="19686"/>
                            <a:pt x="7474" y="4019"/>
                            <a:pt x="23462" y="645"/>
                          </a:cubicBezTo>
                          <a:close/>
                        </a:path>
                      </a:pathLst>
                    </a:custGeom>
                    <a:grpFill/>
                    <a:ln w="8032" cap="flat">
                      <a:noFill/>
                      <a:prstDash val="solid"/>
                      <a:miter/>
                    </a:ln>
                  </p:spPr>
                  <p:txBody>
                    <a:bodyPr rtlCol="0" anchor="ctr"/>
                    <a:lstStyle/>
                    <a:p>
                      <a:endParaRPr lang="en-IN"/>
                    </a:p>
                  </p:txBody>
                </p:sp>
              </p:grpSp>
              <p:sp>
                <p:nvSpPr>
                  <p:cNvPr id="332" name="Freeform: Shape 331">
                    <a:extLst>
                      <a:ext uri="{FF2B5EF4-FFF2-40B4-BE49-F238E27FC236}">
                        <a16:creationId xmlns:a16="http://schemas.microsoft.com/office/drawing/2014/main" id="{392CA034-E17E-7E00-0E25-47B6A01331A0}"/>
                      </a:ext>
                    </a:extLst>
                  </p:cNvPr>
                  <p:cNvSpPr/>
                  <p:nvPr/>
                </p:nvSpPr>
                <p:spPr>
                  <a:xfrm>
                    <a:off x="5628405" y="4660411"/>
                    <a:ext cx="38805" cy="65800"/>
                  </a:xfrm>
                  <a:custGeom>
                    <a:avLst/>
                    <a:gdLst>
                      <a:gd name="connsiteX0" fmla="*/ 36717 w 38805"/>
                      <a:gd name="connsiteY0" fmla="*/ 17113 h 65800"/>
                      <a:gd name="connsiteX1" fmla="*/ 23059 w 38805"/>
                      <a:gd name="connsiteY1" fmla="*/ 14140 h 65800"/>
                      <a:gd name="connsiteX2" fmla="*/ 14221 w 38805"/>
                      <a:gd name="connsiteY2" fmla="*/ 54392 h 65800"/>
                      <a:gd name="connsiteX3" fmla="*/ 25549 w 38805"/>
                      <a:gd name="connsiteY3" fmla="*/ 56883 h 65800"/>
                      <a:gd name="connsiteX4" fmla="*/ 24023 w 38805"/>
                      <a:gd name="connsiteY4" fmla="*/ 63872 h 65800"/>
                      <a:gd name="connsiteX5" fmla="*/ 8838 w 38805"/>
                      <a:gd name="connsiteY5" fmla="*/ 65801 h 65800"/>
                      <a:gd name="connsiteX6" fmla="*/ 562 w 38805"/>
                      <a:gd name="connsiteY6" fmla="*/ 64033 h 65800"/>
                      <a:gd name="connsiteX7" fmla="*/ 12051 w 38805"/>
                      <a:gd name="connsiteY7" fmla="*/ 11730 h 65800"/>
                      <a:gd name="connsiteX8" fmla="*/ 0 w 38805"/>
                      <a:gd name="connsiteY8" fmla="*/ 9079 h 65800"/>
                      <a:gd name="connsiteX9" fmla="*/ 2009 w 38805"/>
                      <a:gd name="connsiteY9" fmla="*/ 0 h 65800"/>
                      <a:gd name="connsiteX10" fmla="*/ 38806 w 38805"/>
                      <a:gd name="connsiteY10" fmla="*/ 8034 h 65800"/>
                      <a:gd name="connsiteX11" fmla="*/ 36797 w 38805"/>
                      <a:gd name="connsiteY11" fmla="*/ 17113 h 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05" h="65800">
                        <a:moveTo>
                          <a:pt x="36717" y="17113"/>
                        </a:moveTo>
                        <a:lnTo>
                          <a:pt x="23059" y="14140"/>
                        </a:lnTo>
                        <a:lnTo>
                          <a:pt x="14221" y="54392"/>
                        </a:lnTo>
                        <a:lnTo>
                          <a:pt x="25549" y="56883"/>
                        </a:lnTo>
                        <a:lnTo>
                          <a:pt x="24023" y="63872"/>
                        </a:lnTo>
                        <a:cubicBezTo>
                          <a:pt x="17675" y="63631"/>
                          <a:pt x="13176" y="64355"/>
                          <a:pt x="8838" y="65801"/>
                        </a:cubicBezTo>
                        <a:lnTo>
                          <a:pt x="562" y="64033"/>
                        </a:lnTo>
                        <a:lnTo>
                          <a:pt x="12051" y="11730"/>
                        </a:lnTo>
                        <a:lnTo>
                          <a:pt x="0" y="9079"/>
                        </a:lnTo>
                        <a:lnTo>
                          <a:pt x="2009" y="0"/>
                        </a:lnTo>
                        <a:lnTo>
                          <a:pt x="38806" y="8034"/>
                        </a:lnTo>
                        <a:lnTo>
                          <a:pt x="36797" y="17113"/>
                        </a:lnTo>
                        <a:close/>
                      </a:path>
                    </a:pathLst>
                  </a:custGeom>
                  <a:grpFill/>
                  <a:ln w="8032"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0D59E755-3DD1-EE98-0FC1-6A56D29A4B6C}"/>
                      </a:ext>
                    </a:extLst>
                  </p:cNvPr>
                  <p:cNvSpPr/>
                  <p:nvPr/>
                </p:nvSpPr>
                <p:spPr>
                  <a:xfrm>
                    <a:off x="5546375" y="4639201"/>
                    <a:ext cx="41778" cy="66121"/>
                  </a:xfrm>
                  <a:custGeom>
                    <a:avLst/>
                    <a:gdLst>
                      <a:gd name="connsiteX0" fmla="*/ 39288 w 41778"/>
                      <a:gd name="connsiteY0" fmla="*/ 19363 h 66121"/>
                      <a:gd name="connsiteX1" fmla="*/ 25790 w 41778"/>
                      <a:gd name="connsiteY1" fmla="*/ 15506 h 66121"/>
                      <a:gd name="connsiteX2" fmla="*/ 14381 w 41778"/>
                      <a:gd name="connsiteY2" fmla="*/ 55115 h 66121"/>
                      <a:gd name="connsiteX3" fmla="*/ 25469 w 41778"/>
                      <a:gd name="connsiteY3" fmla="*/ 58329 h 66121"/>
                      <a:gd name="connsiteX4" fmla="*/ 23460 w 41778"/>
                      <a:gd name="connsiteY4" fmla="*/ 65158 h 66121"/>
                      <a:gd name="connsiteX5" fmla="*/ 8115 w 41778"/>
                      <a:gd name="connsiteY5" fmla="*/ 66122 h 66121"/>
                      <a:gd name="connsiteX6" fmla="*/ 0 w 41778"/>
                      <a:gd name="connsiteY6" fmla="*/ 63792 h 66121"/>
                      <a:gd name="connsiteX7" fmla="*/ 14783 w 41778"/>
                      <a:gd name="connsiteY7" fmla="*/ 12292 h 66121"/>
                      <a:gd name="connsiteX8" fmla="*/ 2973 w 41778"/>
                      <a:gd name="connsiteY8" fmla="*/ 8918 h 66121"/>
                      <a:gd name="connsiteX9" fmla="*/ 5544 w 41778"/>
                      <a:gd name="connsiteY9" fmla="*/ 0 h 66121"/>
                      <a:gd name="connsiteX10" fmla="*/ 41778 w 41778"/>
                      <a:gd name="connsiteY10" fmla="*/ 10364 h 66121"/>
                      <a:gd name="connsiteX11" fmla="*/ 39207 w 41778"/>
                      <a:gd name="connsiteY11" fmla="*/ 19282 h 6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78" h="66121">
                        <a:moveTo>
                          <a:pt x="39288" y="19363"/>
                        </a:moveTo>
                        <a:lnTo>
                          <a:pt x="25790" y="15506"/>
                        </a:lnTo>
                        <a:lnTo>
                          <a:pt x="14381" y="55115"/>
                        </a:lnTo>
                        <a:lnTo>
                          <a:pt x="25469" y="58329"/>
                        </a:lnTo>
                        <a:lnTo>
                          <a:pt x="23460" y="65158"/>
                        </a:lnTo>
                        <a:cubicBezTo>
                          <a:pt x="17193" y="64515"/>
                          <a:pt x="12614" y="64917"/>
                          <a:pt x="8115" y="66122"/>
                        </a:cubicBezTo>
                        <a:lnTo>
                          <a:pt x="0" y="63792"/>
                        </a:lnTo>
                        <a:lnTo>
                          <a:pt x="14783" y="12292"/>
                        </a:lnTo>
                        <a:lnTo>
                          <a:pt x="2973" y="8918"/>
                        </a:lnTo>
                        <a:lnTo>
                          <a:pt x="5544" y="0"/>
                        </a:lnTo>
                        <a:lnTo>
                          <a:pt x="41778" y="10364"/>
                        </a:lnTo>
                        <a:lnTo>
                          <a:pt x="39207" y="19282"/>
                        </a:lnTo>
                        <a:close/>
                      </a:path>
                    </a:pathLst>
                  </a:custGeom>
                  <a:grpFill/>
                  <a:ln w="8032"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8AC46860-EB2E-3AEC-58AB-02D327B03DB7}"/>
                      </a:ext>
                    </a:extLst>
                  </p:cNvPr>
                  <p:cNvSpPr/>
                  <p:nvPr/>
                </p:nvSpPr>
                <p:spPr>
                  <a:xfrm>
                    <a:off x="5466033" y="4613411"/>
                    <a:ext cx="45072" cy="66121"/>
                  </a:xfrm>
                  <a:custGeom>
                    <a:avLst/>
                    <a:gdLst>
                      <a:gd name="connsiteX0" fmla="*/ 41858 w 45072"/>
                      <a:gd name="connsiteY0" fmla="*/ 21371 h 66121"/>
                      <a:gd name="connsiteX1" fmla="*/ 28682 w 45072"/>
                      <a:gd name="connsiteY1" fmla="*/ 16631 h 66121"/>
                      <a:gd name="connsiteX2" fmla="*/ 14783 w 45072"/>
                      <a:gd name="connsiteY2" fmla="*/ 55517 h 66121"/>
                      <a:gd name="connsiteX3" fmla="*/ 25710 w 45072"/>
                      <a:gd name="connsiteY3" fmla="*/ 59373 h 66121"/>
                      <a:gd name="connsiteX4" fmla="*/ 23299 w 45072"/>
                      <a:gd name="connsiteY4" fmla="*/ 66122 h 66121"/>
                      <a:gd name="connsiteX5" fmla="*/ 7954 w 45072"/>
                      <a:gd name="connsiteY5" fmla="*/ 66122 h 66121"/>
                      <a:gd name="connsiteX6" fmla="*/ 0 w 45072"/>
                      <a:gd name="connsiteY6" fmla="*/ 63310 h 66121"/>
                      <a:gd name="connsiteX7" fmla="*/ 17997 w 45072"/>
                      <a:gd name="connsiteY7" fmla="*/ 12855 h 66121"/>
                      <a:gd name="connsiteX8" fmla="*/ 6428 w 45072"/>
                      <a:gd name="connsiteY8" fmla="*/ 8757 h 66121"/>
                      <a:gd name="connsiteX9" fmla="*/ 9561 w 45072"/>
                      <a:gd name="connsiteY9" fmla="*/ 0 h 66121"/>
                      <a:gd name="connsiteX10" fmla="*/ 45072 w 45072"/>
                      <a:gd name="connsiteY10" fmla="*/ 12694 h 66121"/>
                      <a:gd name="connsiteX11" fmla="*/ 41939 w 45072"/>
                      <a:gd name="connsiteY11" fmla="*/ 21451 h 6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72" h="66121">
                        <a:moveTo>
                          <a:pt x="41858" y="21371"/>
                        </a:moveTo>
                        <a:lnTo>
                          <a:pt x="28682" y="16631"/>
                        </a:lnTo>
                        <a:lnTo>
                          <a:pt x="14783" y="55517"/>
                        </a:lnTo>
                        <a:lnTo>
                          <a:pt x="25710" y="59373"/>
                        </a:lnTo>
                        <a:lnTo>
                          <a:pt x="23299" y="66122"/>
                        </a:lnTo>
                        <a:cubicBezTo>
                          <a:pt x="17033" y="65077"/>
                          <a:pt x="12453" y="65158"/>
                          <a:pt x="7954" y="66122"/>
                        </a:cubicBezTo>
                        <a:lnTo>
                          <a:pt x="0" y="63310"/>
                        </a:lnTo>
                        <a:lnTo>
                          <a:pt x="17997" y="12855"/>
                        </a:lnTo>
                        <a:lnTo>
                          <a:pt x="6428" y="8757"/>
                        </a:lnTo>
                        <a:lnTo>
                          <a:pt x="9561" y="0"/>
                        </a:lnTo>
                        <a:lnTo>
                          <a:pt x="45072" y="12694"/>
                        </a:lnTo>
                        <a:lnTo>
                          <a:pt x="41939" y="21451"/>
                        </a:lnTo>
                        <a:close/>
                      </a:path>
                    </a:pathLst>
                  </a:custGeom>
                  <a:grpFill/>
                  <a:ln w="8032"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252BC0D1-4534-C62F-18D4-4AD8BFF74849}"/>
                      </a:ext>
                    </a:extLst>
                  </p:cNvPr>
                  <p:cNvSpPr/>
                  <p:nvPr/>
                </p:nvSpPr>
                <p:spPr>
                  <a:xfrm>
                    <a:off x="5387297" y="4582800"/>
                    <a:ext cx="48125" cy="66845"/>
                  </a:xfrm>
                  <a:custGeom>
                    <a:avLst/>
                    <a:gdLst>
                      <a:gd name="connsiteX0" fmla="*/ 44510 w 48125"/>
                      <a:gd name="connsiteY0" fmla="*/ 23300 h 66845"/>
                      <a:gd name="connsiteX1" fmla="*/ 31655 w 48125"/>
                      <a:gd name="connsiteY1" fmla="*/ 17756 h 66845"/>
                      <a:gd name="connsiteX2" fmla="*/ 15345 w 48125"/>
                      <a:gd name="connsiteY2" fmla="*/ 55678 h 66845"/>
                      <a:gd name="connsiteX3" fmla="*/ 25951 w 48125"/>
                      <a:gd name="connsiteY3" fmla="*/ 60257 h 66845"/>
                      <a:gd name="connsiteX4" fmla="*/ 23139 w 48125"/>
                      <a:gd name="connsiteY4" fmla="*/ 66845 h 66845"/>
                      <a:gd name="connsiteX5" fmla="*/ 7793 w 48125"/>
                      <a:gd name="connsiteY5" fmla="*/ 65881 h 66845"/>
                      <a:gd name="connsiteX6" fmla="*/ 0 w 48125"/>
                      <a:gd name="connsiteY6" fmla="*/ 62587 h 66845"/>
                      <a:gd name="connsiteX7" fmla="*/ 21130 w 48125"/>
                      <a:gd name="connsiteY7" fmla="*/ 13337 h 66845"/>
                      <a:gd name="connsiteX8" fmla="*/ 9802 w 48125"/>
                      <a:gd name="connsiteY8" fmla="*/ 8517 h 66845"/>
                      <a:gd name="connsiteX9" fmla="*/ 13498 w 48125"/>
                      <a:gd name="connsiteY9" fmla="*/ 0 h 66845"/>
                      <a:gd name="connsiteX10" fmla="*/ 48125 w 48125"/>
                      <a:gd name="connsiteY10" fmla="*/ 14863 h 66845"/>
                      <a:gd name="connsiteX11" fmla="*/ 44430 w 48125"/>
                      <a:gd name="connsiteY11" fmla="*/ 23380 h 6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25" h="66845">
                        <a:moveTo>
                          <a:pt x="44510" y="23300"/>
                        </a:moveTo>
                        <a:lnTo>
                          <a:pt x="31655" y="17756"/>
                        </a:lnTo>
                        <a:lnTo>
                          <a:pt x="15345" y="55678"/>
                        </a:lnTo>
                        <a:lnTo>
                          <a:pt x="25951" y="60257"/>
                        </a:lnTo>
                        <a:lnTo>
                          <a:pt x="23139" y="66845"/>
                        </a:lnTo>
                        <a:cubicBezTo>
                          <a:pt x="16952" y="65479"/>
                          <a:pt x="12373" y="65238"/>
                          <a:pt x="7793" y="65881"/>
                        </a:cubicBezTo>
                        <a:lnTo>
                          <a:pt x="0" y="62587"/>
                        </a:lnTo>
                        <a:lnTo>
                          <a:pt x="21130" y="13337"/>
                        </a:lnTo>
                        <a:lnTo>
                          <a:pt x="9802" y="8517"/>
                        </a:lnTo>
                        <a:lnTo>
                          <a:pt x="13498" y="0"/>
                        </a:lnTo>
                        <a:lnTo>
                          <a:pt x="48125" y="14863"/>
                        </a:lnTo>
                        <a:lnTo>
                          <a:pt x="44430" y="23380"/>
                        </a:lnTo>
                        <a:close/>
                      </a:path>
                    </a:pathLst>
                  </a:custGeom>
                  <a:grpFill/>
                  <a:ln w="8032"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198FF54D-AD77-E18A-E5A9-D6E4BFBBD942}"/>
                      </a:ext>
                    </a:extLst>
                  </p:cNvPr>
                  <p:cNvSpPr/>
                  <p:nvPr/>
                </p:nvSpPr>
                <p:spPr>
                  <a:xfrm>
                    <a:off x="5310570" y="4547289"/>
                    <a:ext cx="50937" cy="67327"/>
                  </a:xfrm>
                  <a:custGeom>
                    <a:avLst/>
                    <a:gdLst>
                      <a:gd name="connsiteX0" fmla="*/ 46920 w 50937"/>
                      <a:gd name="connsiteY0" fmla="*/ 25308 h 67327"/>
                      <a:gd name="connsiteX1" fmla="*/ 34387 w 50937"/>
                      <a:gd name="connsiteY1" fmla="*/ 18961 h 67327"/>
                      <a:gd name="connsiteX2" fmla="*/ 15747 w 50937"/>
                      <a:gd name="connsiteY2" fmla="*/ 55758 h 67327"/>
                      <a:gd name="connsiteX3" fmla="*/ 26031 w 50937"/>
                      <a:gd name="connsiteY3" fmla="*/ 60980 h 67327"/>
                      <a:gd name="connsiteX4" fmla="*/ 22817 w 50937"/>
                      <a:gd name="connsiteY4" fmla="*/ 67327 h 67327"/>
                      <a:gd name="connsiteX5" fmla="*/ 7552 w 50937"/>
                      <a:gd name="connsiteY5" fmla="*/ 65399 h 67327"/>
                      <a:gd name="connsiteX6" fmla="*/ 0 w 50937"/>
                      <a:gd name="connsiteY6" fmla="*/ 61623 h 67327"/>
                      <a:gd name="connsiteX7" fmla="*/ 24183 w 50937"/>
                      <a:gd name="connsiteY7" fmla="*/ 13819 h 67327"/>
                      <a:gd name="connsiteX8" fmla="*/ 13176 w 50937"/>
                      <a:gd name="connsiteY8" fmla="*/ 8275 h 67327"/>
                      <a:gd name="connsiteX9" fmla="*/ 17354 w 50937"/>
                      <a:gd name="connsiteY9" fmla="*/ 0 h 67327"/>
                      <a:gd name="connsiteX10" fmla="*/ 50937 w 50937"/>
                      <a:gd name="connsiteY10" fmla="*/ 17033 h 67327"/>
                      <a:gd name="connsiteX11" fmla="*/ 46759 w 50937"/>
                      <a:gd name="connsiteY11" fmla="*/ 25308 h 6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37" h="67327">
                        <a:moveTo>
                          <a:pt x="46920" y="25308"/>
                        </a:moveTo>
                        <a:lnTo>
                          <a:pt x="34387" y="18961"/>
                        </a:lnTo>
                        <a:lnTo>
                          <a:pt x="15747" y="55758"/>
                        </a:lnTo>
                        <a:lnTo>
                          <a:pt x="26031" y="60980"/>
                        </a:lnTo>
                        <a:lnTo>
                          <a:pt x="22817" y="67327"/>
                        </a:lnTo>
                        <a:cubicBezTo>
                          <a:pt x="16711" y="65560"/>
                          <a:pt x="12212" y="65078"/>
                          <a:pt x="7552" y="65399"/>
                        </a:cubicBezTo>
                        <a:lnTo>
                          <a:pt x="0" y="61623"/>
                        </a:lnTo>
                        <a:lnTo>
                          <a:pt x="24183" y="13819"/>
                        </a:lnTo>
                        <a:lnTo>
                          <a:pt x="13176" y="8275"/>
                        </a:lnTo>
                        <a:lnTo>
                          <a:pt x="17354" y="0"/>
                        </a:lnTo>
                        <a:lnTo>
                          <a:pt x="50937" y="17033"/>
                        </a:lnTo>
                        <a:lnTo>
                          <a:pt x="46759" y="25308"/>
                        </a:lnTo>
                        <a:close/>
                      </a:path>
                    </a:pathLst>
                  </a:custGeom>
                  <a:grpFill/>
                  <a:ln w="8032"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7311A60F-0285-5AC3-F5C6-FEAC25B7DED3}"/>
                      </a:ext>
                    </a:extLst>
                  </p:cNvPr>
                  <p:cNvSpPr/>
                  <p:nvPr/>
                </p:nvSpPr>
                <p:spPr>
                  <a:xfrm>
                    <a:off x="5232958" y="4513823"/>
                    <a:ext cx="51335" cy="61553"/>
                  </a:xfrm>
                  <a:custGeom>
                    <a:avLst/>
                    <a:gdLst>
                      <a:gd name="connsiteX0" fmla="*/ 43948 w 51335"/>
                      <a:gd name="connsiteY0" fmla="*/ 41741 h 61553"/>
                      <a:gd name="connsiteX1" fmla="*/ 9240 w 51335"/>
                      <a:gd name="connsiteY1" fmla="*/ 58854 h 61553"/>
                      <a:gd name="connsiteX2" fmla="*/ 7312 w 51335"/>
                      <a:gd name="connsiteY2" fmla="*/ 20209 h 61553"/>
                      <a:gd name="connsiteX3" fmla="*/ 42261 w 51335"/>
                      <a:gd name="connsiteY3" fmla="*/ 2614 h 61553"/>
                      <a:gd name="connsiteX4" fmla="*/ 43948 w 51335"/>
                      <a:gd name="connsiteY4" fmla="*/ 41741 h 61553"/>
                      <a:gd name="connsiteX5" fmla="*/ 16632 w 51335"/>
                      <a:gd name="connsiteY5" fmla="*/ 25672 h 61553"/>
                      <a:gd name="connsiteX6" fmla="*/ 13739 w 51335"/>
                      <a:gd name="connsiteY6" fmla="*/ 51141 h 61553"/>
                      <a:gd name="connsiteX7" fmla="*/ 34628 w 51335"/>
                      <a:gd name="connsiteY7" fmla="*/ 36197 h 61553"/>
                      <a:gd name="connsiteX8" fmla="*/ 37762 w 51335"/>
                      <a:gd name="connsiteY8" fmla="*/ 10246 h 61553"/>
                      <a:gd name="connsiteX9" fmla="*/ 16632 w 51335"/>
                      <a:gd name="connsiteY9" fmla="*/ 25592 h 6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35" h="61553">
                        <a:moveTo>
                          <a:pt x="43948" y="41741"/>
                        </a:moveTo>
                        <a:cubicBezTo>
                          <a:pt x="33182" y="60059"/>
                          <a:pt x="20408" y="65442"/>
                          <a:pt x="9240" y="58854"/>
                        </a:cubicBezTo>
                        <a:cubicBezTo>
                          <a:pt x="-1928" y="52266"/>
                          <a:pt x="-3454" y="38447"/>
                          <a:pt x="7312" y="20209"/>
                        </a:cubicBezTo>
                        <a:cubicBezTo>
                          <a:pt x="18078" y="1891"/>
                          <a:pt x="31093" y="-3974"/>
                          <a:pt x="42261" y="2614"/>
                        </a:cubicBezTo>
                        <a:cubicBezTo>
                          <a:pt x="53428" y="9202"/>
                          <a:pt x="54634" y="23423"/>
                          <a:pt x="43948" y="41741"/>
                        </a:cubicBezTo>
                        <a:close/>
                        <a:moveTo>
                          <a:pt x="16632" y="25672"/>
                        </a:moveTo>
                        <a:cubicBezTo>
                          <a:pt x="7633" y="41018"/>
                          <a:pt x="8517" y="48088"/>
                          <a:pt x="13739" y="51141"/>
                        </a:cubicBezTo>
                        <a:cubicBezTo>
                          <a:pt x="18962" y="54194"/>
                          <a:pt x="25550" y="51543"/>
                          <a:pt x="34628" y="36197"/>
                        </a:cubicBezTo>
                        <a:cubicBezTo>
                          <a:pt x="43627" y="20852"/>
                          <a:pt x="42984" y="13299"/>
                          <a:pt x="37762" y="10246"/>
                        </a:cubicBezTo>
                        <a:cubicBezTo>
                          <a:pt x="32539" y="7194"/>
                          <a:pt x="25630" y="10246"/>
                          <a:pt x="16632" y="25592"/>
                        </a:cubicBezTo>
                        <a:close/>
                      </a:path>
                    </a:pathLst>
                  </a:custGeom>
                  <a:grpFill/>
                  <a:ln w="8032"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404FCFB6-DC55-48D1-2CBB-3C37E7467C8E}"/>
                      </a:ext>
                    </a:extLst>
                  </p:cNvPr>
                  <p:cNvSpPr/>
                  <p:nvPr/>
                </p:nvSpPr>
                <p:spPr>
                  <a:xfrm>
                    <a:off x="5162237" y="4470092"/>
                    <a:ext cx="52866" cy="60557"/>
                  </a:xfrm>
                  <a:custGeom>
                    <a:avLst/>
                    <a:gdLst>
                      <a:gd name="connsiteX0" fmla="*/ 43887 w 52866"/>
                      <a:gd name="connsiteY0" fmla="*/ 42328 h 60557"/>
                      <a:gd name="connsiteX1" fmla="*/ 8215 w 52866"/>
                      <a:gd name="connsiteY1" fmla="*/ 57271 h 60557"/>
                      <a:gd name="connsiteX2" fmla="*/ 8777 w 52866"/>
                      <a:gd name="connsiteY2" fmla="*/ 18546 h 60557"/>
                      <a:gd name="connsiteX3" fmla="*/ 44771 w 52866"/>
                      <a:gd name="connsiteY3" fmla="*/ 3201 h 60557"/>
                      <a:gd name="connsiteX4" fmla="*/ 43968 w 52866"/>
                      <a:gd name="connsiteY4" fmla="*/ 42328 h 60557"/>
                      <a:gd name="connsiteX5" fmla="*/ 17695 w 52866"/>
                      <a:gd name="connsiteY5" fmla="*/ 24572 h 60557"/>
                      <a:gd name="connsiteX6" fmla="*/ 13196 w 52866"/>
                      <a:gd name="connsiteY6" fmla="*/ 49799 h 60557"/>
                      <a:gd name="connsiteX7" fmla="*/ 34969 w 52866"/>
                      <a:gd name="connsiteY7" fmla="*/ 36222 h 60557"/>
                      <a:gd name="connsiteX8" fmla="*/ 39709 w 52866"/>
                      <a:gd name="connsiteY8" fmla="*/ 10512 h 60557"/>
                      <a:gd name="connsiteX9" fmla="*/ 17695 w 52866"/>
                      <a:gd name="connsiteY9" fmla="*/ 24492 h 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66" h="60557">
                        <a:moveTo>
                          <a:pt x="43887" y="42328"/>
                        </a:moveTo>
                        <a:cubicBezTo>
                          <a:pt x="31996" y="59923"/>
                          <a:pt x="18901" y="64502"/>
                          <a:pt x="8215" y="57271"/>
                        </a:cubicBezTo>
                        <a:cubicBezTo>
                          <a:pt x="-2551" y="49960"/>
                          <a:pt x="-3113" y="36141"/>
                          <a:pt x="8777" y="18546"/>
                        </a:cubicBezTo>
                        <a:cubicBezTo>
                          <a:pt x="20668" y="951"/>
                          <a:pt x="34005" y="-4030"/>
                          <a:pt x="44771" y="3201"/>
                        </a:cubicBezTo>
                        <a:cubicBezTo>
                          <a:pt x="55537" y="10512"/>
                          <a:pt x="55858" y="24733"/>
                          <a:pt x="43968" y="42328"/>
                        </a:cubicBezTo>
                        <a:close/>
                        <a:moveTo>
                          <a:pt x="17695" y="24572"/>
                        </a:moveTo>
                        <a:cubicBezTo>
                          <a:pt x="7733" y="39275"/>
                          <a:pt x="8215" y="46425"/>
                          <a:pt x="13196" y="49799"/>
                        </a:cubicBezTo>
                        <a:cubicBezTo>
                          <a:pt x="18177" y="53174"/>
                          <a:pt x="25007" y="50924"/>
                          <a:pt x="34969" y="36222"/>
                        </a:cubicBezTo>
                        <a:cubicBezTo>
                          <a:pt x="44932" y="21519"/>
                          <a:pt x="44771" y="13967"/>
                          <a:pt x="39709" y="10512"/>
                        </a:cubicBezTo>
                        <a:cubicBezTo>
                          <a:pt x="34728" y="7138"/>
                          <a:pt x="27658" y="9789"/>
                          <a:pt x="17695" y="24492"/>
                        </a:cubicBezTo>
                        <a:close/>
                      </a:path>
                    </a:pathLst>
                  </a:custGeom>
                  <a:grpFill/>
                  <a:ln w="8032"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90B31BE4-7568-F6D7-7E0F-894CC1FFADBD}"/>
                      </a:ext>
                    </a:extLst>
                  </p:cNvPr>
                  <p:cNvSpPr/>
                  <p:nvPr/>
                </p:nvSpPr>
                <p:spPr>
                  <a:xfrm>
                    <a:off x="5096697" y="4414964"/>
                    <a:ext cx="58489" cy="67166"/>
                  </a:xfrm>
                  <a:custGeom>
                    <a:avLst/>
                    <a:gdLst>
                      <a:gd name="connsiteX0" fmla="*/ 52705 w 58489"/>
                      <a:gd name="connsiteY0" fmla="*/ 30370 h 67166"/>
                      <a:gd name="connsiteX1" fmla="*/ 41618 w 58489"/>
                      <a:gd name="connsiteY1" fmla="*/ 21853 h 67166"/>
                      <a:gd name="connsiteX2" fmla="*/ 16390 w 58489"/>
                      <a:gd name="connsiteY2" fmla="*/ 54472 h 67166"/>
                      <a:gd name="connsiteX3" fmla="*/ 25549 w 58489"/>
                      <a:gd name="connsiteY3" fmla="*/ 61542 h 67166"/>
                      <a:gd name="connsiteX4" fmla="*/ 21210 w 58489"/>
                      <a:gd name="connsiteY4" fmla="*/ 67166 h 67166"/>
                      <a:gd name="connsiteX5" fmla="*/ 6668 w 58489"/>
                      <a:gd name="connsiteY5" fmla="*/ 62426 h 67166"/>
                      <a:gd name="connsiteX6" fmla="*/ 0 w 58489"/>
                      <a:gd name="connsiteY6" fmla="*/ 57284 h 67166"/>
                      <a:gd name="connsiteX7" fmla="*/ 32700 w 58489"/>
                      <a:gd name="connsiteY7" fmla="*/ 14863 h 67166"/>
                      <a:gd name="connsiteX8" fmla="*/ 22978 w 58489"/>
                      <a:gd name="connsiteY8" fmla="*/ 7311 h 67166"/>
                      <a:gd name="connsiteX9" fmla="*/ 28682 w 58489"/>
                      <a:gd name="connsiteY9" fmla="*/ 0 h 67166"/>
                      <a:gd name="connsiteX10" fmla="*/ 58489 w 58489"/>
                      <a:gd name="connsiteY10" fmla="*/ 22978 h 67166"/>
                      <a:gd name="connsiteX11" fmla="*/ 52865 w 58489"/>
                      <a:gd name="connsiteY11" fmla="*/ 30289 h 6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489" h="67166">
                        <a:moveTo>
                          <a:pt x="52705" y="30370"/>
                        </a:moveTo>
                        <a:lnTo>
                          <a:pt x="41618" y="21853"/>
                        </a:lnTo>
                        <a:lnTo>
                          <a:pt x="16390" y="54472"/>
                        </a:lnTo>
                        <a:lnTo>
                          <a:pt x="25549" y="61542"/>
                        </a:lnTo>
                        <a:lnTo>
                          <a:pt x="21210" y="67166"/>
                        </a:lnTo>
                        <a:cubicBezTo>
                          <a:pt x="15586" y="64274"/>
                          <a:pt x="11248" y="62908"/>
                          <a:pt x="6668" y="62426"/>
                        </a:cubicBezTo>
                        <a:lnTo>
                          <a:pt x="0" y="57284"/>
                        </a:lnTo>
                        <a:lnTo>
                          <a:pt x="32700" y="14863"/>
                        </a:lnTo>
                        <a:lnTo>
                          <a:pt x="22978" y="7311"/>
                        </a:lnTo>
                        <a:lnTo>
                          <a:pt x="28682" y="0"/>
                        </a:lnTo>
                        <a:lnTo>
                          <a:pt x="58489" y="22978"/>
                        </a:lnTo>
                        <a:lnTo>
                          <a:pt x="52865" y="30289"/>
                        </a:lnTo>
                        <a:close/>
                      </a:path>
                    </a:pathLst>
                  </a:custGeom>
                  <a:grpFill/>
                  <a:ln w="8032"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B01FD8BF-7F70-7291-7DEC-9EFB89AEE8AC}"/>
                      </a:ext>
                    </a:extLst>
                  </p:cNvPr>
                  <p:cNvSpPr/>
                  <p:nvPr/>
                </p:nvSpPr>
                <p:spPr>
                  <a:xfrm>
                    <a:off x="5029755" y="4370008"/>
                    <a:ext cx="55666" cy="58376"/>
                  </a:xfrm>
                  <a:custGeom>
                    <a:avLst/>
                    <a:gdLst>
                      <a:gd name="connsiteX0" fmla="*/ 43724 w 55666"/>
                      <a:gd name="connsiteY0" fmla="*/ 43349 h 58376"/>
                      <a:gd name="connsiteX1" fmla="*/ 6365 w 55666"/>
                      <a:gd name="connsiteY1" fmla="*/ 53633 h 58376"/>
                      <a:gd name="connsiteX2" fmla="*/ 11748 w 55666"/>
                      <a:gd name="connsiteY2" fmla="*/ 15310 h 58376"/>
                      <a:gd name="connsiteX3" fmla="*/ 49428 w 55666"/>
                      <a:gd name="connsiteY3" fmla="*/ 4624 h 58376"/>
                      <a:gd name="connsiteX4" fmla="*/ 43724 w 55666"/>
                      <a:gd name="connsiteY4" fmla="*/ 43349 h 58376"/>
                      <a:gd name="connsiteX5" fmla="*/ 19943 w 55666"/>
                      <a:gd name="connsiteY5" fmla="*/ 22460 h 58376"/>
                      <a:gd name="connsiteX6" fmla="*/ 12310 w 55666"/>
                      <a:gd name="connsiteY6" fmla="*/ 46965 h 58376"/>
                      <a:gd name="connsiteX7" fmla="*/ 35609 w 55666"/>
                      <a:gd name="connsiteY7" fmla="*/ 36279 h 58376"/>
                      <a:gd name="connsiteX8" fmla="*/ 43563 w 55666"/>
                      <a:gd name="connsiteY8" fmla="*/ 11453 h 58376"/>
                      <a:gd name="connsiteX9" fmla="*/ 19943 w 55666"/>
                      <a:gd name="connsiteY9" fmla="*/ 22540 h 5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66" h="58376">
                        <a:moveTo>
                          <a:pt x="43724" y="43349"/>
                        </a:moveTo>
                        <a:cubicBezTo>
                          <a:pt x="29744" y="59337"/>
                          <a:pt x="16166" y="62230"/>
                          <a:pt x="6365" y="53633"/>
                        </a:cubicBezTo>
                        <a:cubicBezTo>
                          <a:pt x="-3357" y="45036"/>
                          <a:pt x="-2232" y="31218"/>
                          <a:pt x="11748" y="15310"/>
                        </a:cubicBezTo>
                        <a:cubicBezTo>
                          <a:pt x="25727" y="-679"/>
                          <a:pt x="39627" y="-3973"/>
                          <a:pt x="49428" y="4624"/>
                        </a:cubicBezTo>
                        <a:cubicBezTo>
                          <a:pt x="59150" y="13221"/>
                          <a:pt x="57704" y="27361"/>
                          <a:pt x="43724" y="43349"/>
                        </a:cubicBezTo>
                        <a:close/>
                        <a:moveTo>
                          <a:pt x="19943" y="22460"/>
                        </a:moveTo>
                        <a:cubicBezTo>
                          <a:pt x="8212" y="35797"/>
                          <a:pt x="7730" y="42947"/>
                          <a:pt x="12310" y="46965"/>
                        </a:cubicBezTo>
                        <a:cubicBezTo>
                          <a:pt x="16890" y="50982"/>
                          <a:pt x="23879" y="49616"/>
                          <a:pt x="35609" y="36279"/>
                        </a:cubicBezTo>
                        <a:cubicBezTo>
                          <a:pt x="47339" y="22942"/>
                          <a:pt x="48143" y="15390"/>
                          <a:pt x="43563" y="11453"/>
                        </a:cubicBezTo>
                        <a:cubicBezTo>
                          <a:pt x="38984" y="7436"/>
                          <a:pt x="31673" y="9203"/>
                          <a:pt x="19943" y="22540"/>
                        </a:cubicBezTo>
                        <a:close/>
                      </a:path>
                    </a:pathLst>
                  </a:custGeom>
                  <a:grpFill/>
                  <a:ln w="8032"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75D1E6C6-0985-9921-8287-2550850674C4}"/>
                      </a:ext>
                    </a:extLst>
                  </p:cNvPr>
                  <p:cNvSpPr/>
                  <p:nvPr/>
                </p:nvSpPr>
                <p:spPr>
                  <a:xfrm>
                    <a:off x="4968577" y="4313982"/>
                    <a:ext cx="56956" cy="57084"/>
                  </a:xfrm>
                  <a:custGeom>
                    <a:avLst/>
                    <a:gdLst>
                      <a:gd name="connsiteX0" fmla="*/ 43439 w 56956"/>
                      <a:gd name="connsiteY0" fmla="*/ 43698 h 57084"/>
                      <a:gd name="connsiteX1" fmla="*/ 5517 w 56956"/>
                      <a:gd name="connsiteY1" fmla="*/ 51572 h 57084"/>
                      <a:gd name="connsiteX2" fmla="*/ 13311 w 56956"/>
                      <a:gd name="connsiteY2" fmla="*/ 13650 h 57084"/>
                      <a:gd name="connsiteX3" fmla="*/ 51554 w 56956"/>
                      <a:gd name="connsiteY3" fmla="*/ 5375 h 57084"/>
                      <a:gd name="connsiteX4" fmla="*/ 43359 w 56956"/>
                      <a:gd name="connsiteY4" fmla="*/ 43618 h 57084"/>
                      <a:gd name="connsiteX5" fmla="*/ 21024 w 56956"/>
                      <a:gd name="connsiteY5" fmla="*/ 21363 h 57084"/>
                      <a:gd name="connsiteX6" fmla="*/ 11865 w 56956"/>
                      <a:gd name="connsiteY6" fmla="*/ 45305 h 57084"/>
                      <a:gd name="connsiteX7" fmla="*/ 35807 w 56956"/>
                      <a:gd name="connsiteY7" fmla="*/ 36066 h 57084"/>
                      <a:gd name="connsiteX8" fmla="*/ 45368 w 56956"/>
                      <a:gd name="connsiteY8" fmla="*/ 11722 h 57084"/>
                      <a:gd name="connsiteX9" fmla="*/ 21104 w 56956"/>
                      <a:gd name="connsiteY9" fmla="*/ 21283 h 5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56" h="57084">
                        <a:moveTo>
                          <a:pt x="43439" y="43698"/>
                        </a:moveTo>
                        <a:cubicBezTo>
                          <a:pt x="28415" y="58723"/>
                          <a:pt x="14757" y="60731"/>
                          <a:pt x="5517" y="51572"/>
                        </a:cubicBezTo>
                        <a:cubicBezTo>
                          <a:pt x="-3642" y="42413"/>
                          <a:pt x="-1633" y="28674"/>
                          <a:pt x="13311" y="13650"/>
                        </a:cubicBezTo>
                        <a:cubicBezTo>
                          <a:pt x="28335" y="-1374"/>
                          <a:pt x="42395" y="-3784"/>
                          <a:pt x="51554" y="5375"/>
                        </a:cubicBezTo>
                        <a:cubicBezTo>
                          <a:pt x="60713" y="14534"/>
                          <a:pt x="58383" y="28594"/>
                          <a:pt x="43359" y="43618"/>
                        </a:cubicBezTo>
                        <a:close/>
                        <a:moveTo>
                          <a:pt x="21024" y="21363"/>
                        </a:moveTo>
                        <a:cubicBezTo>
                          <a:pt x="8490" y="33977"/>
                          <a:pt x="7606" y="41047"/>
                          <a:pt x="11865" y="45305"/>
                        </a:cubicBezTo>
                        <a:cubicBezTo>
                          <a:pt x="16123" y="49564"/>
                          <a:pt x="23273" y="48680"/>
                          <a:pt x="35807" y="36066"/>
                        </a:cubicBezTo>
                        <a:cubicBezTo>
                          <a:pt x="48340" y="23452"/>
                          <a:pt x="49626" y="16061"/>
                          <a:pt x="45368" y="11722"/>
                        </a:cubicBezTo>
                        <a:cubicBezTo>
                          <a:pt x="41109" y="7464"/>
                          <a:pt x="33637" y="8749"/>
                          <a:pt x="21104" y="21283"/>
                        </a:cubicBezTo>
                        <a:close/>
                      </a:path>
                    </a:pathLst>
                  </a:custGeom>
                  <a:grpFill/>
                  <a:ln w="8032"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473AABC0-360A-DED9-9867-387E5DF9B076}"/>
                      </a:ext>
                    </a:extLst>
                  </p:cNvPr>
                  <p:cNvSpPr/>
                  <p:nvPr/>
                </p:nvSpPr>
                <p:spPr>
                  <a:xfrm>
                    <a:off x="4911909" y="4246646"/>
                    <a:ext cx="63952" cy="64595"/>
                  </a:xfrm>
                  <a:custGeom>
                    <a:avLst/>
                    <a:gdLst>
                      <a:gd name="connsiteX0" fmla="*/ 56963 w 63952"/>
                      <a:gd name="connsiteY0" fmla="*/ 34387 h 64595"/>
                      <a:gd name="connsiteX1" fmla="*/ 47724 w 63952"/>
                      <a:gd name="connsiteY1" fmla="*/ 23862 h 64595"/>
                      <a:gd name="connsiteX2" fmla="*/ 16792 w 63952"/>
                      <a:gd name="connsiteY2" fmla="*/ 51178 h 64595"/>
                      <a:gd name="connsiteX3" fmla="*/ 24424 w 63952"/>
                      <a:gd name="connsiteY3" fmla="*/ 59855 h 64595"/>
                      <a:gd name="connsiteX4" fmla="*/ 19041 w 63952"/>
                      <a:gd name="connsiteY4" fmla="*/ 64596 h 64595"/>
                      <a:gd name="connsiteX5" fmla="*/ 5624 w 63952"/>
                      <a:gd name="connsiteY5" fmla="*/ 57204 h 64595"/>
                      <a:gd name="connsiteX6" fmla="*/ 0 w 63952"/>
                      <a:gd name="connsiteY6" fmla="*/ 50857 h 64595"/>
                      <a:gd name="connsiteX7" fmla="*/ 40171 w 63952"/>
                      <a:gd name="connsiteY7" fmla="*/ 15426 h 64595"/>
                      <a:gd name="connsiteX8" fmla="*/ 32057 w 63952"/>
                      <a:gd name="connsiteY8" fmla="*/ 6187 h 64595"/>
                      <a:gd name="connsiteX9" fmla="*/ 39047 w 63952"/>
                      <a:gd name="connsiteY9" fmla="*/ 0 h 64595"/>
                      <a:gd name="connsiteX10" fmla="*/ 63953 w 63952"/>
                      <a:gd name="connsiteY10" fmla="*/ 28200 h 64595"/>
                      <a:gd name="connsiteX11" fmla="*/ 56963 w 63952"/>
                      <a:gd name="connsiteY11" fmla="*/ 34306 h 6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52" h="64595">
                        <a:moveTo>
                          <a:pt x="56963" y="34387"/>
                        </a:moveTo>
                        <a:lnTo>
                          <a:pt x="47724" y="23862"/>
                        </a:lnTo>
                        <a:lnTo>
                          <a:pt x="16792" y="51178"/>
                        </a:lnTo>
                        <a:lnTo>
                          <a:pt x="24424" y="59855"/>
                        </a:lnTo>
                        <a:lnTo>
                          <a:pt x="19041" y="64596"/>
                        </a:lnTo>
                        <a:cubicBezTo>
                          <a:pt x="14060" y="60659"/>
                          <a:pt x="10043" y="58570"/>
                          <a:pt x="5624" y="57204"/>
                        </a:cubicBezTo>
                        <a:lnTo>
                          <a:pt x="0" y="50857"/>
                        </a:lnTo>
                        <a:lnTo>
                          <a:pt x="40171" y="15426"/>
                        </a:lnTo>
                        <a:lnTo>
                          <a:pt x="32057" y="6187"/>
                        </a:lnTo>
                        <a:lnTo>
                          <a:pt x="39047" y="0"/>
                        </a:lnTo>
                        <a:lnTo>
                          <a:pt x="63953" y="28200"/>
                        </a:lnTo>
                        <a:lnTo>
                          <a:pt x="56963" y="34306"/>
                        </a:lnTo>
                        <a:close/>
                      </a:path>
                    </a:pathLst>
                  </a:custGeom>
                  <a:grpFill/>
                  <a:ln w="8032"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5A2FA766-CB62-3D37-F237-3E4C1824D54C}"/>
                      </a:ext>
                    </a:extLst>
                  </p:cNvPr>
                  <p:cNvSpPr/>
                  <p:nvPr/>
                </p:nvSpPr>
                <p:spPr>
                  <a:xfrm>
                    <a:off x="4857779" y="4191278"/>
                    <a:ext cx="59550" cy="54349"/>
                  </a:xfrm>
                  <a:custGeom>
                    <a:avLst/>
                    <a:gdLst>
                      <a:gd name="connsiteX0" fmla="*/ 42561 w 59550"/>
                      <a:gd name="connsiteY0" fmla="*/ 44040 h 54349"/>
                      <a:gd name="connsiteX1" fmla="*/ 3996 w 59550"/>
                      <a:gd name="connsiteY1" fmla="*/ 47093 h 54349"/>
                      <a:gd name="connsiteX2" fmla="*/ 16610 w 59550"/>
                      <a:gd name="connsiteY2" fmla="*/ 10457 h 54349"/>
                      <a:gd name="connsiteX3" fmla="*/ 55657 w 59550"/>
                      <a:gd name="connsiteY3" fmla="*/ 7083 h 54349"/>
                      <a:gd name="connsiteX4" fmla="*/ 42641 w 59550"/>
                      <a:gd name="connsiteY4" fmla="*/ 44040 h 54349"/>
                      <a:gd name="connsiteX5" fmla="*/ 23198 w 59550"/>
                      <a:gd name="connsiteY5" fmla="*/ 18973 h 54349"/>
                      <a:gd name="connsiteX6" fmla="*/ 11066 w 59550"/>
                      <a:gd name="connsiteY6" fmla="*/ 41550 h 54349"/>
                      <a:gd name="connsiteX7" fmla="*/ 35973 w 59550"/>
                      <a:gd name="connsiteY7" fmla="*/ 35444 h 54349"/>
                      <a:gd name="connsiteX8" fmla="*/ 48506 w 59550"/>
                      <a:gd name="connsiteY8" fmla="*/ 12546 h 54349"/>
                      <a:gd name="connsiteX9" fmla="*/ 23198 w 59550"/>
                      <a:gd name="connsiteY9" fmla="*/ 18973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0" h="54349">
                        <a:moveTo>
                          <a:pt x="42561" y="44040"/>
                        </a:moveTo>
                        <a:cubicBezTo>
                          <a:pt x="25769" y="57056"/>
                          <a:pt x="11950" y="57377"/>
                          <a:pt x="3996" y="47093"/>
                        </a:cubicBezTo>
                        <a:cubicBezTo>
                          <a:pt x="-3958" y="36809"/>
                          <a:pt x="-182" y="23472"/>
                          <a:pt x="16610" y="10457"/>
                        </a:cubicBezTo>
                        <a:cubicBezTo>
                          <a:pt x="33402" y="-2558"/>
                          <a:pt x="47703" y="-3121"/>
                          <a:pt x="55657" y="7083"/>
                        </a:cubicBezTo>
                        <a:cubicBezTo>
                          <a:pt x="63611" y="17367"/>
                          <a:pt x="59433" y="31025"/>
                          <a:pt x="42641" y="44040"/>
                        </a:cubicBezTo>
                        <a:close/>
                        <a:moveTo>
                          <a:pt x="23198" y="18973"/>
                        </a:moveTo>
                        <a:cubicBezTo>
                          <a:pt x="9138" y="29900"/>
                          <a:pt x="7371" y="36809"/>
                          <a:pt x="11066" y="41550"/>
                        </a:cubicBezTo>
                        <a:cubicBezTo>
                          <a:pt x="14762" y="46370"/>
                          <a:pt x="21913" y="46290"/>
                          <a:pt x="35973" y="35444"/>
                        </a:cubicBezTo>
                        <a:cubicBezTo>
                          <a:pt x="50033" y="24517"/>
                          <a:pt x="52202" y="17286"/>
                          <a:pt x="48506" y="12546"/>
                        </a:cubicBezTo>
                        <a:cubicBezTo>
                          <a:pt x="44810" y="7725"/>
                          <a:pt x="37258" y="8047"/>
                          <a:pt x="23198" y="18973"/>
                        </a:cubicBezTo>
                        <a:close/>
                      </a:path>
                    </a:pathLst>
                  </a:custGeom>
                  <a:grpFill/>
                  <a:ln w="8032"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31D65928-7574-C210-C6D6-959730D1B7C3}"/>
                      </a:ext>
                    </a:extLst>
                  </p:cNvPr>
                  <p:cNvSpPr/>
                  <p:nvPr/>
                </p:nvSpPr>
                <p:spPr>
                  <a:xfrm>
                    <a:off x="4808749" y="4117456"/>
                    <a:ext cx="66282" cy="61542"/>
                  </a:xfrm>
                  <a:custGeom>
                    <a:avLst/>
                    <a:gdLst>
                      <a:gd name="connsiteX0" fmla="*/ 58570 w 66282"/>
                      <a:gd name="connsiteY0" fmla="*/ 36395 h 61542"/>
                      <a:gd name="connsiteX1" fmla="*/ 50696 w 66282"/>
                      <a:gd name="connsiteY1" fmla="*/ 24826 h 61542"/>
                      <a:gd name="connsiteX2" fmla="*/ 16551 w 66282"/>
                      <a:gd name="connsiteY2" fmla="*/ 47965 h 61542"/>
                      <a:gd name="connsiteX3" fmla="*/ 23058 w 66282"/>
                      <a:gd name="connsiteY3" fmla="*/ 57525 h 61542"/>
                      <a:gd name="connsiteX4" fmla="*/ 17113 w 66282"/>
                      <a:gd name="connsiteY4" fmla="*/ 61542 h 61542"/>
                      <a:gd name="connsiteX5" fmla="*/ 4740 w 66282"/>
                      <a:gd name="connsiteY5" fmla="*/ 52464 h 61542"/>
                      <a:gd name="connsiteX6" fmla="*/ 0 w 66282"/>
                      <a:gd name="connsiteY6" fmla="*/ 45474 h 61542"/>
                      <a:gd name="connsiteX7" fmla="*/ 44349 w 66282"/>
                      <a:gd name="connsiteY7" fmla="*/ 15426 h 61542"/>
                      <a:gd name="connsiteX8" fmla="*/ 37440 w 66282"/>
                      <a:gd name="connsiteY8" fmla="*/ 5222 h 61542"/>
                      <a:gd name="connsiteX9" fmla="*/ 45153 w 66282"/>
                      <a:gd name="connsiteY9" fmla="*/ 0 h 61542"/>
                      <a:gd name="connsiteX10" fmla="*/ 66283 w 66282"/>
                      <a:gd name="connsiteY10" fmla="*/ 31173 h 61542"/>
                      <a:gd name="connsiteX11" fmla="*/ 58570 w 66282"/>
                      <a:gd name="connsiteY11" fmla="*/ 36395 h 6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82" h="61542">
                        <a:moveTo>
                          <a:pt x="58570" y="36395"/>
                        </a:moveTo>
                        <a:lnTo>
                          <a:pt x="50696" y="24826"/>
                        </a:lnTo>
                        <a:lnTo>
                          <a:pt x="16551" y="47965"/>
                        </a:lnTo>
                        <a:lnTo>
                          <a:pt x="23058" y="57525"/>
                        </a:lnTo>
                        <a:lnTo>
                          <a:pt x="17113" y="61542"/>
                        </a:lnTo>
                        <a:cubicBezTo>
                          <a:pt x="12694" y="57043"/>
                          <a:pt x="8918" y="54392"/>
                          <a:pt x="4740" y="52464"/>
                        </a:cubicBezTo>
                        <a:lnTo>
                          <a:pt x="0" y="45474"/>
                        </a:lnTo>
                        <a:lnTo>
                          <a:pt x="44349" y="15426"/>
                        </a:lnTo>
                        <a:lnTo>
                          <a:pt x="37440" y="5222"/>
                        </a:lnTo>
                        <a:lnTo>
                          <a:pt x="45153" y="0"/>
                        </a:lnTo>
                        <a:lnTo>
                          <a:pt x="66283" y="31173"/>
                        </a:lnTo>
                        <a:lnTo>
                          <a:pt x="58570" y="36395"/>
                        </a:lnTo>
                        <a:close/>
                      </a:path>
                    </a:pathLst>
                  </a:custGeom>
                  <a:grpFill/>
                  <a:ln w="8032"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9E3EB484-E893-189C-0BF9-E61F78E5B8A5}"/>
                      </a:ext>
                    </a:extLst>
                  </p:cNvPr>
                  <p:cNvSpPr/>
                  <p:nvPr/>
                </p:nvSpPr>
                <p:spPr>
                  <a:xfrm>
                    <a:off x="7177733" y="3320617"/>
                    <a:ext cx="64595" cy="39448"/>
                  </a:xfrm>
                  <a:custGeom>
                    <a:avLst/>
                    <a:gdLst>
                      <a:gd name="connsiteX0" fmla="*/ 9239 w 64595"/>
                      <a:gd name="connsiteY0" fmla="*/ 1205 h 39448"/>
                      <a:gd name="connsiteX1" fmla="*/ 10284 w 64595"/>
                      <a:gd name="connsiteY1" fmla="*/ 15185 h 39448"/>
                      <a:gd name="connsiteX2" fmla="*/ 51419 w 64595"/>
                      <a:gd name="connsiteY2" fmla="*/ 12132 h 39448"/>
                      <a:gd name="connsiteX3" fmla="*/ 50535 w 64595"/>
                      <a:gd name="connsiteY3" fmla="*/ 562 h 39448"/>
                      <a:gd name="connsiteX4" fmla="*/ 57686 w 64595"/>
                      <a:gd name="connsiteY4" fmla="*/ 0 h 39448"/>
                      <a:gd name="connsiteX5" fmla="*/ 63953 w 64595"/>
                      <a:gd name="connsiteY5" fmla="*/ 14060 h 39448"/>
                      <a:gd name="connsiteX6" fmla="*/ 64595 w 64595"/>
                      <a:gd name="connsiteY6" fmla="*/ 22496 h 39448"/>
                      <a:gd name="connsiteX7" fmla="*/ 11168 w 64595"/>
                      <a:gd name="connsiteY7" fmla="*/ 26433 h 39448"/>
                      <a:gd name="connsiteX8" fmla="*/ 12051 w 64595"/>
                      <a:gd name="connsiteY8" fmla="*/ 38725 h 39448"/>
                      <a:gd name="connsiteX9" fmla="*/ 2812 w 64595"/>
                      <a:gd name="connsiteY9" fmla="*/ 39448 h 39448"/>
                      <a:gd name="connsiteX10" fmla="*/ 0 w 64595"/>
                      <a:gd name="connsiteY10" fmla="*/ 1848 h 39448"/>
                      <a:gd name="connsiteX11" fmla="*/ 9239 w 64595"/>
                      <a:gd name="connsiteY11" fmla="*/ 1205 h 3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95" h="39448">
                        <a:moveTo>
                          <a:pt x="9239" y="1205"/>
                        </a:moveTo>
                        <a:lnTo>
                          <a:pt x="10284" y="15185"/>
                        </a:lnTo>
                        <a:lnTo>
                          <a:pt x="51419" y="12132"/>
                        </a:lnTo>
                        <a:lnTo>
                          <a:pt x="50535" y="562"/>
                        </a:lnTo>
                        <a:lnTo>
                          <a:pt x="57686" y="0"/>
                        </a:lnTo>
                        <a:cubicBezTo>
                          <a:pt x="59293" y="6106"/>
                          <a:pt x="61221" y="10284"/>
                          <a:pt x="63953" y="14060"/>
                        </a:cubicBezTo>
                        <a:lnTo>
                          <a:pt x="64595" y="22496"/>
                        </a:lnTo>
                        <a:lnTo>
                          <a:pt x="11168" y="26433"/>
                        </a:lnTo>
                        <a:lnTo>
                          <a:pt x="12051" y="38725"/>
                        </a:lnTo>
                        <a:lnTo>
                          <a:pt x="2812" y="39448"/>
                        </a:lnTo>
                        <a:lnTo>
                          <a:pt x="0" y="1848"/>
                        </a:lnTo>
                        <a:lnTo>
                          <a:pt x="9239" y="1205"/>
                        </a:lnTo>
                        <a:close/>
                      </a:path>
                    </a:pathLst>
                  </a:custGeom>
                  <a:grpFill/>
                  <a:ln w="8032"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C2312BEB-14E3-B29D-DB39-97177AD3B256}"/>
                      </a:ext>
                    </a:extLst>
                  </p:cNvPr>
                  <p:cNvSpPr/>
                  <p:nvPr/>
                </p:nvSpPr>
                <p:spPr>
                  <a:xfrm>
                    <a:off x="7181347" y="3399669"/>
                    <a:ext cx="65241" cy="42511"/>
                  </a:xfrm>
                  <a:custGeom>
                    <a:avLst/>
                    <a:gdLst>
                      <a:gd name="connsiteX0" fmla="*/ 32621 w 65241"/>
                      <a:gd name="connsiteY0" fmla="*/ 5 h 42511"/>
                      <a:gd name="connsiteX1" fmla="*/ 65240 w 65241"/>
                      <a:gd name="connsiteY1" fmla="*/ 20894 h 42511"/>
                      <a:gd name="connsiteX2" fmla="*/ 33103 w 65241"/>
                      <a:gd name="connsiteY2" fmla="*/ 42507 h 42511"/>
                      <a:gd name="connsiteX3" fmla="*/ 2 w 65241"/>
                      <a:gd name="connsiteY3" fmla="*/ 21617 h 42511"/>
                      <a:gd name="connsiteX4" fmla="*/ 32621 w 65241"/>
                      <a:gd name="connsiteY4" fmla="*/ 5 h 42511"/>
                      <a:gd name="connsiteX5" fmla="*/ 33023 w 65241"/>
                      <a:gd name="connsiteY5" fmla="*/ 31660 h 42511"/>
                      <a:gd name="connsiteX6" fmla="*/ 56322 w 65241"/>
                      <a:gd name="connsiteY6" fmla="*/ 20975 h 42511"/>
                      <a:gd name="connsiteX7" fmla="*/ 32782 w 65241"/>
                      <a:gd name="connsiteY7" fmla="*/ 10852 h 42511"/>
                      <a:gd name="connsiteX8" fmla="*/ 8920 w 65241"/>
                      <a:gd name="connsiteY8" fmla="*/ 21537 h 42511"/>
                      <a:gd name="connsiteX9" fmla="*/ 33023 w 65241"/>
                      <a:gd name="connsiteY9" fmla="*/ 31660 h 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1" h="42511">
                        <a:moveTo>
                          <a:pt x="32621" y="5"/>
                        </a:moveTo>
                        <a:cubicBezTo>
                          <a:pt x="53831" y="-236"/>
                          <a:pt x="65079" y="7879"/>
                          <a:pt x="65240" y="20894"/>
                        </a:cubicBezTo>
                        <a:cubicBezTo>
                          <a:pt x="65401" y="33910"/>
                          <a:pt x="54313" y="42265"/>
                          <a:pt x="33103" y="42507"/>
                        </a:cubicBezTo>
                        <a:cubicBezTo>
                          <a:pt x="11892" y="42748"/>
                          <a:pt x="162" y="34633"/>
                          <a:pt x="2" y="21617"/>
                        </a:cubicBezTo>
                        <a:cubicBezTo>
                          <a:pt x="-159" y="8602"/>
                          <a:pt x="11410" y="246"/>
                          <a:pt x="32621" y="5"/>
                        </a:cubicBezTo>
                        <a:close/>
                        <a:moveTo>
                          <a:pt x="33023" y="31660"/>
                        </a:moveTo>
                        <a:cubicBezTo>
                          <a:pt x="50778" y="31419"/>
                          <a:pt x="56402" y="27000"/>
                          <a:pt x="56322" y="20975"/>
                        </a:cubicBezTo>
                        <a:cubicBezTo>
                          <a:pt x="56322" y="14949"/>
                          <a:pt x="50537" y="10611"/>
                          <a:pt x="32782" y="10852"/>
                        </a:cubicBezTo>
                        <a:cubicBezTo>
                          <a:pt x="15026" y="11093"/>
                          <a:pt x="8920" y="15511"/>
                          <a:pt x="8920" y="21537"/>
                        </a:cubicBezTo>
                        <a:cubicBezTo>
                          <a:pt x="8920" y="27563"/>
                          <a:pt x="15187" y="31901"/>
                          <a:pt x="33023" y="31660"/>
                        </a:cubicBezTo>
                        <a:close/>
                      </a:path>
                    </a:pathLst>
                  </a:custGeom>
                  <a:grpFill/>
                  <a:ln w="8032"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9BC6E826-A44A-6C21-F7B2-001711FED5C6}"/>
                      </a:ext>
                    </a:extLst>
                  </p:cNvPr>
                  <p:cNvSpPr/>
                  <p:nvPr/>
                </p:nvSpPr>
                <p:spPr>
                  <a:xfrm>
                    <a:off x="7179555" y="3482493"/>
                    <a:ext cx="65218" cy="42624"/>
                  </a:xfrm>
                  <a:custGeom>
                    <a:avLst/>
                    <a:gdLst>
                      <a:gd name="connsiteX0" fmla="*/ 34011 w 65218"/>
                      <a:gd name="connsiteY0" fmla="*/ 95 h 42624"/>
                      <a:gd name="connsiteX1" fmla="*/ 65184 w 65218"/>
                      <a:gd name="connsiteY1" fmla="*/ 22993 h 42624"/>
                      <a:gd name="connsiteX2" fmla="*/ 31762 w 65218"/>
                      <a:gd name="connsiteY2" fmla="*/ 42516 h 42624"/>
                      <a:gd name="connsiteX3" fmla="*/ 26 w 65218"/>
                      <a:gd name="connsiteY3" fmla="*/ 19618 h 42624"/>
                      <a:gd name="connsiteX4" fmla="*/ 33931 w 65218"/>
                      <a:gd name="connsiteY4" fmla="*/ 95 h 42624"/>
                      <a:gd name="connsiteX5" fmla="*/ 32324 w 65218"/>
                      <a:gd name="connsiteY5" fmla="*/ 31670 h 42624"/>
                      <a:gd name="connsiteX6" fmla="*/ 56266 w 65218"/>
                      <a:gd name="connsiteY6" fmla="*/ 22510 h 42624"/>
                      <a:gd name="connsiteX7" fmla="*/ 33449 w 65218"/>
                      <a:gd name="connsiteY7" fmla="*/ 10861 h 42624"/>
                      <a:gd name="connsiteX8" fmla="*/ 9025 w 65218"/>
                      <a:gd name="connsiteY8" fmla="*/ 20020 h 42624"/>
                      <a:gd name="connsiteX9" fmla="*/ 32404 w 65218"/>
                      <a:gd name="connsiteY9" fmla="*/ 31670 h 4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18" h="42624">
                        <a:moveTo>
                          <a:pt x="34011" y="95"/>
                        </a:moveTo>
                        <a:cubicBezTo>
                          <a:pt x="55222" y="1220"/>
                          <a:pt x="65907" y="9977"/>
                          <a:pt x="65184" y="22993"/>
                        </a:cubicBezTo>
                        <a:cubicBezTo>
                          <a:pt x="64541" y="35928"/>
                          <a:pt x="52892" y="43641"/>
                          <a:pt x="31762" y="42516"/>
                        </a:cubicBezTo>
                        <a:cubicBezTo>
                          <a:pt x="10551" y="41391"/>
                          <a:pt x="-616" y="32553"/>
                          <a:pt x="26" y="19618"/>
                        </a:cubicBezTo>
                        <a:cubicBezTo>
                          <a:pt x="669" y="6683"/>
                          <a:pt x="12721" y="-949"/>
                          <a:pt x="33931" y="95"/>
                        </a:cubicBezTo>
                        <a:close/>
                        <a:moveTo>
                          <a:pt x="32324" y="31670"/>
                        </a:moveTo>
                        <a:cubicBezTo>
                          <a:pt x="50080" y="32634"/>
                          <a:pt x="55945" y="28536"/>
                          <a:pt x="56266" y="22510"/>
                        </a:cubicBezTo>
                        <a:cubicBezTo>
                          <a:pt x="56588" y="16485"/>
                          <a:pt x="51204" y="11825"/>
                          <a:pt x="33449" y="10861"/>
                        </a:cubicBezTo>
                        <a:cubicBezTo>
                          <a:pt x="15693" y="9977"/>
                          <a:pt x="9346" y="13994"/>
                          <a:pt x="9025" y="20020"/>
                        </a:cubicBezTo>
                        <a:cubicBezTo>
                          <a:pt x="8703" y="26046"/>
                          <a:pt x="14649" y="30786"/>
                          <a:pt x="32404" y="31670"/>
                        </a:cubicBezTo>
                        <a:close/>
                      </a:path>
                    </a:pathLst>
                  </a:custGeom>
                  <a:grpFill/>
                  <a:ln w="8032"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B9CFA4AA-8870-D72B-4E81-21907FD74E1F}"/>
                      </a:ext>
                    </a:extLst>
                  </p:cNvPr>
                  <p:cNvSpPr/>
                  <p:nvPr/>
                </p:nvSpPr>
                <p:spPr>
                  <a:xfrm>
                    <a:off x="7171788" y="3564779"/>
                    <a:ext cx="64836" cy="38403"/>
                  </a:xfrm>
                  <a:custGeom>
                    <a:avLst/>
                    <a:gdLst>
                      <a:gd name="connsiteX0" fmla="*/ 13658 w 64836"/>
                      <a:gd name="connsiteY0" fmla="*/ 964 h 38403"/>
                      <a:gd name="connsiteX1" fmla="*/ 12051 w 64836"/>
                      <a:gd name="connsiteY1" fmla="*/ 14863 h 38403"/>
                      <a:gd name="connsiteX2" fmla="*/ 53026 w 64836"/>
                      <a:gd name="connsiteY2" fmla="*/ 19604 h 38403"/>
                      <a:gd name="connsiteX3" fmla="*/ 54312 w 64836"/>
                      <a:gd name="connsiteY3" fmla="*/ 8115 h 38403"/>
                      <a:gd name="connsiteX4" fmla="*/ 61382 w 64836"/>
                      <a:gd name="connsiteY4" fmla="*/ 8918 h 38403"/>
                      <a:gd name="connsiteX5" fmla="*/ 64837 w 64836"/>
                      <a:gd name="connsiteY5" fmla="*/ 23862 h 38403"/>
                      <a:gd name="connsiteX6" fmla="*/ 63873 w 64836"/>
                      <a:gd name="connsiteY6" fmla="*/ 32298 h 38403"/>
                      <a:gd name="connsiteX7" fmla="*/ 10686 w 64836"/>
                      <a:gd name="connsiteY7" fmla="*/ 26192 h 38403"/>
                      <a:gd name="connsiteX8" fmla="*/ 9239 w 64836"/>
                      <a:gd name="connsiteY8" fmla="*/ 38404 h 38403"/>
                      <a:gd name="connsiteX9" fmla="*/ 0 w 64836"/>
                      <a:gd name="connsiteY9" fmla="*/ 37359 h 38403"/>
                      <a:gd name="connsiteX10" fmla="*/ 4339 w 64836"/>
                      <a:gd name="connsiteY10" fmla="*/ 0 h 38403"/>
                      <a:gd name="connsiteX11" fmla="*/ 13578 w 64836"/>
                      <a:gd name="connsiteY11" fmla="*/ 1044 h 3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36" h="38403">
                        <a:moveTo>
                          <a:pt x="13658" y="964"/>
                        </a:moveTo>
                        <a:lnTo>
                          <a:pt x="12051" y="14863"/>
                        </a:lnTo>
                        <a:lnTo>
                          <a:pt x="53026" y="19604"/>
                        </a:lnTo>
                        <a:lnTo>
                          <a:pt x="54312" y="8115"/>
                        </a:lnTo>
                        <a:lnTo>
                          <a:pt x="61382" y="8918"/>
                        </a:lnTo>
                        <a:cubicBezTo>
                          <a:pt x="61784" y="15185"/>
                          <a:pt x="62908" y="19684"/>
                          <a:pt x="64837" y="23862"/>
                        </a:cubicBezTo>
                        <a:lnTo>
                          <a:pt x="63873" y="32298"/>
                        </a:lnTo>
                        <a:lnTo>
                          <a:pt x="10686" y="26192"/>
                        </a:lnTo>
                        <a:lnTo>
                          <a:pt x="9239" y="38404"/>
                        </a:lnTo>
                        <a:lnTo>
                          <a:pt x="0" y="37359"/>
                        </a:lnTo>
                        <a:lnTo>
                          <a:pt x="4339" y="0"/>
                        </a:lnTo>
                        <a:lnTo>
                          <a:pt x="13578" y="1044"/>
                        </a:lnTo>
                        <a:close/>
                      </a:path>
                    </a:pathLst>
                  </a:custGeom>
                  <a:grpFill/>
                  <a:ln w="8032"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F999D780-CE30-C62C-A90B-D3A6518E12AE}"/>
                      </a:ext>
                    </a:extLst>
                  </p:cNvPr>
                  <p:cNvSpPr/>
                  <p:nvPr/>
                </p:nvSpPr>
                <p:spPr>
                  <a:xfrm>
                    <a:off x="7160871" y="3646265"/>
                    <a:ext cx="64829" cy="44061"/>
                  </a:xfrm>
                  <a:custGeom>
                    <a:avLst/>
                    <a:gdLst>
                      <a:gd name="connsiteX0" fmla="*/ 36386 w 64829"/>
                      <a:gd name="connsiteY0" fmla="*/ 1106 h 44061"/>
                      <a:gd name="connsiteX1" fmla="*/ 64506 w 64829"/>
                      <a:gd name="connsiteY1" fmla="*/ 27780 h 44061"/>
                      <a:gd name="connsiteX2" fmla="*/ 28914 w 64829"/>
                      <a:gd name="connsiteY2" fmla="*/ 42964 h 44061"/>
                      <a:gd name="connsiteX3" fmla="*/ 312 w 64829"/>
                      <a:gd name="connsiteY3" fmla="*/ 16210 h 44061"/>
                      <a:gd name="connsiteX4" fmla="*/ 36386 w 64829"/>
                      <a:gd name="connsiteY4" fmla="*/ 1106 h 44061"/>
                      <a:gd name="connsiteX5" fmla="*/ 30762 w 64829"/>
                      <a:gd name="connsiteY5" fmla="*/ 32279 h 44061"/>
                      <a:gd name="connsiteX6" fmla="*/ 55668 w 64829"/>
                      <a:gd name="connsiteY6" fmla="*/ 26173 h 44061"/>
                      <a:gd name="connsiteX7" fmla="*/ 34457 w 64829"/>
                      <a:gd name="connsiteY7" fmla="*/ 11791 h 44061"/>
                      <a:gd name="connsiteX8" fmla="*/ 9069 w 64829"/>
                      <a:gd name="connsiteY8" fmla="*/ 17817 h 44061"/>
                      <a:gd name="connsiteX9" fmla="*/ 30762 w 64829"/>
                      <a:gd name="connsiteY9" fmla="*/ 32279 h 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29" h="44061">
                        <a:moveTo>
                          <a:pt x="36386" y="1106"/>
                        </a:moveTo>
                        <a:cubicBezTo>
                          <a:pt x="57275" y="4882"/>
                          <a:pt x="66755" y="15005"/>
                          <a:pt x="64506" y="27780"/>
                        </a:cubicBezTo>
                        <a:cubicBezTo>
                          <a:pt x="62176" y="40554"/>
                          <a:pt x="49723" y="46740"/>
                          <a:pt x="28914" y="42964"/>
                        </a:cubicBezTo>
                        <a:cubicBezTo>
                          <a:pt x="8025" y="39188"/>
                          <a:pt x="-1938" y="28985"/>
                          <a:pt x="312" y="16210"/>
                        </a:cubicBezTo>
                        <a:cubicBezTo>
                          <a:pt x="2642" y="3436"/>
                          <a:pt x="15497" y="-2670"/>
                          <a:pt x="36386" y="1106"/>
                        </a:cubicBezTo>
                        <a:close/>
                        <a:moveTo>
                          <a:pt x="30762" y="32279"/>
                        </a:moveTo>
                        <a:cubicBezTo>
                          <a:pt x="48276" y="35412"/>
                          <a:pt x="54624" y="32118"/>
                          <a:pt x="55668" y="26173"/>
                        </a:cubicBezTo>
                        <a:cubicBezTo>
                          <a:pt x="56713" y="20227"/>
                          <a:pt x="51972" y="14925"/>
                          <a:pt x="34457" y="11791"/>
                        </a:cubicBezTo>
                        <a:cubicBezTo>
                          <a:pt x="16943" y="8658"/>
                          <a:pt x="10114" y="11791"/>
                          <a:pt x="9069" y="17817"/>
                        </a:cubicBezTo>
                        <a:cubicBezTo>
                          <a:pt x="8025" y="23762"/>
                          <a:pt x="13328" y="29145"/>
                          <a:pt x="30762" y="32279"/>
                        </a:cubicBezTo>
                        <a:close/>
                      </a:path>
                    </a:pathLst>
                  </a:custGeom>
                  <a:grpFill/>
                  <a:ln w="8032"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28AD4A64-C13B-1C4E-CF4A-EE2BE825DBAB}"/>
                      </a:ext>
                    </a:extLst>
                  </p:cNvPr>
                  <p:cNvSpPr/>
                  <p:nvPr/>
                </p:nvSpPr>
                <p:spPr>
                  <a:xfrm>
                    <a:off x="7143797" y="3726683"/>
                    <a:ext cx="64495" cy="45110"/>
                  </a:xfrm>
                  <a:custGeom>
                    <a:avLst/>
                    <a:gdLst>
                      <a:gd name="connsiteX0" fmla="*/ 37551 w 64495"/>
                      <a:gd name="connsiteY0" fmla="*/ 1994 h 45110"/>
                      <a:gd name="connsiteX1" fmla="*/ 63904 w 64495"/>
                      <a:gd name="connsiteY1" fmla="*/ 30355 h 45110"/>
                      <a:gd name="connsiteX2" fmla="*/ 27428 w 64495"/>
                      <a:gd name="connsiteY2" fmla="*/ 43210 h 45110"/>
                      <a:gd name="connsiteX3" fmla="*/ 594 w 64495"/>
                      <a:gd name="connsiteY3" fmla="*/ 14688 h 45110"/>
                      <a:gd name="connsiteX4" fmla="*/ 37632 w 64495"/>
                      <a:gd name="connsiteY4" fmla="*/ 1914 h 45110"/>
                      <a:gd name="connsiteX5" fmla="*/ 29999 w 64495"/>
                      <a:gd name="connsiteY5" fmla="*/ 32766 h 45110"/>
                      <a:gd name="connsiteX6" fmla="*/ 55227 w 64495"/>
                      <a:gd name="connsiteY6" fmla="*/ 28266 h 45110"/>
                      <a:gd name="connsiteX7" fmla="*/ 34980 w 64495"/>
                      <a:gd name="connsiteY7" fmla="*/ 12519 h 45110"/>
                      <a:gd name="connsiteX8" fmla="*/ 9271 w 64495"/>
                      <a:gd name="connsiteY8" fmla="*/ 16938 h 45110"/>
                      <a:gd name="connsiteX9" fmla="*/ 29999 w 64495"/>
                      <a:gd name="connsiteY9" fmla="*/ 32766 h 4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5" h="45110">
                        <a:moveTo>
                          <a:pt x="37551" y="1994"/>
                        </a:moveTo>
                        <a:cubicBezTo>
                          <a:pt x="58199" y="7056"/>
                          <a:pt x="66957" y="17741"/>
                          <a:pt x="63904" y="30355"/>
                        </a:cubicBezTo>
                        <a:cubicBezTo>
                          <a:pt x="60770" y="42969"/>
                          <a:pt x="47996" y="48272"/>
                          <a:pt x="27428" y="43210"/>
                        </a:cubicBezTo>
                        <a:cubicBezTo>
                          <a:pt x="6780" y="38148"/>
                          <a:pt x="-2540" y="27302"/>
                          <a:pt x="594" y="14688"/>
                        </a:cubicBezTo>
                        <a:cubicBezTo>
                          <a:pt x="3727" y="2075"/>
                          <a:pt x="16983" y="-3148"/>
                          <a:pt x="37632" y="1914"/>
                        </a:cubicBezTo>
                        <a:close/>
                        <a:moveTo>
                          <a:pt x="29999" y="32766"/>
                        </a:moveTo>
                        <a:cubicBezTo>
                          <a:pt x="47273" y="37024"/>
                          <a:pt x="53780" y="34131"/>
                          <a:pt x="55227" y="28266"/>
                        </a:cubicBezTo>
                        <a:cubicBezTo>
                          <a:pt x="56673" y="22401"/>
                          <a:pt x="52254" y="16777"/>
                          <a:pt x="34980" y="12519"/>
                        </a:cubicBezTo>
                        <a:cubicBezTo>
                          <a:pt x="17707" y="8261"/>
                          <a:pt x="10717" y="10993"/>
                          <a:pt x="9271" y="16938"/>
                        </a:cubicBezTo>
                        <a:cubicBezTo>
                          <a:pt x="7825" y="22803"/>
                          <a:pt x="12725" y="28507"/>
                          <a:pt x="29999" y="32766"/>
                        </a:cubicBezTo>
                        <a:close/>
                      </a:path>
                    </a:pathLst>
                  </a:custGeom>
                  <a:grpFill/>
                  <a:ln w="8032"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A9B0BADB-EDCC-F1EA-80C8-5C5C1A9D8A63}"/>
                      </a:ext>
                    </a:extLst>
                  </p:cNvPr>
                  <p:cNvSpPr/>
                  <p:nvPr/>
                </p:nvSpPr>
                <p:spPr>
                  <a:xfrm>
                    <a:off x="7117797" y="3802432"/>
                    <a:ext cx="66202" cy="43063"/>
                  </a:xfrm>
                  <a:custGeom>
                    <a:avLst/>
                    <a:gdLst>
                      <a:gd name="connsiteX0" fmla="*/ 20166 w 66202"/>
                      <a:gd name="connsiteY0" fmla="*/ 2812 h 43063"/>
                      <a:gd name="connsiteX1" fmla="*/ 15988 w 66202"/>
                      <a:gd name="connsiteY1" fmla="*/ 16149 h 43063"/>
                      <a:gd name="connsiteX2" fmla="*/ 55356 w 66202"/>
                      <a:gd name="connsiteY2" fmla="*/ 28522 h 43063"/>
                      <a:gd name="connsiteX3" fmla="*/ 58811 w 66202"/>
                      <a:gd name="connsiteY3" fmla="*/ 17515 h 43063"/>
                      <a:gd name="connsiteX4" fmla="*/ 65640 w 66202"/>
                      <a:gd name="connsiteY4" fmla="*/ 19684 h 43063"/>
                      <a:gd name="connsiteX5" fmla="*/ 66203 w 66202"/>
                      <a:gd name="connsiteY5" fmla="*/ 35029 h 43063"/>
                      <a:gd name="connsiteX6" fmla="*/ 63631 w 66202"/>
                      <a:gd name="connsiteY6" fmla="*/ 43064 h 43063"/>
                      <a:gd name="connsiteX7" fmla="*/ 12533 w 66202"/>
                      <a:gd name="connsiteY7" fmla="*/ 26995 h 43063"/>
                      <a:gd name="connsiteX8" fmla="*/ 8838 w 66202"/>
                      <a:gd name="connsiteY8" fmla="*/ 38725 h 43063"/>
                      <a:gd name="connsiteX9" fmla="*/ 0 w 66202"/>
                      <a:gd name="connsiteY9" fmla="*/ 35913 h 43063"/>
                      <a:gd name="connsiteX10" fmla="*/ 11328 w 66202"/>
                      <a:gd name="connsiteY10" fmla="*/ 0 h 43063"/>
                      <a:gd name="connsiteX11" fmla="*/ 20166 w 66202"/>
                      <a:gd name="connsiteY11" fmla="*/ 2812 h 4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02" h="43063">
                        <a:moveTo>
                          <a:pt x="20166" y="2812"/>
                        </a:moveTo>
                        <a:lnTo>
                          <a:pt x="15988" y="16149"/>
                        </a:lnTo>
                        <a:lnTo>
                          <a:pt x="55356" y="28522"/>
                        </a:lnTo>
                        <a:lnTo>
                          <a:pt x="58811" y="17515"/>
                        </a:lnTo>
                        <a:lnTo>
                          <a:pt x="65640" y="19684"/>
                        </a:lnTo>
                        <a:cubicBezTo>
                          <a:pt x="64837" y="25951"/>
                          <a:pt x="65158" y="30530"/>
                          <a:pt x="66203" y="35029"/>
                        </a:cubicBezTo>
                        <a:lnTo>
                          <a:pt x="63631" y="43064"/>
                        </a:lnTo>
                        <a:lnTo>
                          <a:pt x="12533" y="26995"/>
                        </a:lnTo>
                        <a:lnTo>
                          <a:pt x="8838" y="38725"/>
                        </a:lnTo>
                        <a:lnTo>
                          <a:pt x="0" y="35913"/>
                        </a:lnTo>
                        <a:lnTo>
                          <a:pt x="11328" y="0"/>
                        </a:lnTo>
                        <a:lnTo>
                          <a:pt x="20166" y="2812"/>
                        </a:lnTo>
                        <a:close/>
                      </a:path>
                    </a:pathLst>
                  </a:custGeom>
                  <a:grpFill/>
                  <a:ln w="8032"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311B2456-27DA-1C2F-9A3E-365732DA36B5}"/>
                      </a:ext>
                    </a:extLst>
                  </p:cNvPr>
                  <p:cNvSpPr/>
                  <p:nvPr/>
                </p:nvSpPr>
                <p:spPr>
                  <a:xfrm>
                    <a:off x="7094524" y="3883470"/>
                    <a:ext cx="63546" cy="47652"/>
                  </a:xfrm>
                  <a:custGeom>
                    <a:avLst/>
                    <a:gdLst>
                      <a:gd name="connsiteX0" fmla="*/ 39664 w 63546"/>
                      <a:gd name="connsiteY0" fmla="*/ 4045 h 47652"/>
                      <a:gd name="connsiteX1" fmla="*/ 62160 w 63546"/>
                      <a:gd name="connsiteY1" fmla="*/ 35539 h 47652"/>
                      <a:gd name="connsiteX2" fmla="*/ 24318 w 63546"/>
                      <a:gd name="connsiteY2" fmla="*/ 43654 h 47652"/>
                      <a:gd name="connsiteX3" fmla="*/ 1340 w 63546"/>
                      <a:gd name="connsiteY3" fmla="*/ 11999 h 47652"/>
                      <a:gd name="connsiteX4" fmla="*/ 39664 w 63546"/>
                      <a:gd name="connsiteY4" fmla="*/ 4045 h 47652"/>
                      <a:gd name="connsiteX5" fmla="*/ 28255 w 63546"/>
                      <a:gd name="connsiteY5" fmla="*/ 33611 h 47652"/>
                      <a:gd name="connsiteX6" fmla="*/ 53884 w 63546"/>
                      <a:gd name="connsiteY6" fmla="*/ 32326 h 47652"/>
                      <a:gd name="connsiteX7" fmla="*/ 35807 w 63546"/>
                      <a:gd name="connsiteY7" fmla="*/ 14168 h 47652"/>
                      <a:gd name="connsiteX8" fmla="*/ 9696 w 63546"/>
                      <a:gd name="connsiteY8" fmla="*/ 15213 h 47652"/>
                      <a:gd name="connsiteX9" fmla="*/ 28255 w 63546"/>
                      <a:gd name="connsiteY9" fmla="*/ 33611 h 4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46" h="47652">
                        <a:moveTo>
                          <a:pt x="39664" y="4045"/>
                        </a:moveTo>
                        <a:cubicBezTo>
                          <a:pt x="59508" y="11677"/>
                          <a:pt x="66900" y="23408"/>
                          <a:pt x="62160" y="35539"/>
                        </a:cubicBezTo>
                        <a:cubicBezTo>
                          <a:pt x="57500" y="47671"/>
                          <a:pt x="44083" y="51287"/>
                          <a:pt x="24318" y="43654"/>
                        </a:cubicBezTo>
                        <a:cubicBezTo>
                          <a:pt x="4474" y="36021"/>
                          <a:pt x="-3400" y="24050"/>
                          <a:pt x="1340" y="11999"/>
                        </a:cubicBezTo>
                        <a:cubicBezTo>
                          <a:pt x="6000" y="-133"/>
                          <a:pt x="19819" y="-3588"/>
                          <a:pt x="39664" y="4045"/>
                        </a:cubicBezTo>
                        <a:close/>
                        <a:moveTo>
                          <a:pt x="28255" y="33611"/>
                        </a:moveTo>
                        <a:cubicBezTo>
                          <a:pt x="44806" y="40038"/>
                          <a:pt x="51715" y="38030"/>
                          <a:pt x="53884" y="32326"/>
                        </a:cubicBezTo>
                        <a:cubicBezTo>
                          <a:pt x="56054" y="26702"/>
                          <a:pt x="52358" y="20596"/>
                          <a:pt x="35807" y="14168"/>
                        </a:cubicBezTo>
                        <a:cubicBezTo>
                          <a:pt x="19176" y="7741"/>
                          <a:pt x="11865" y="9589"/>
                          <a:pt x="9696" y="15213"/>
                        </a:cubicBezTo>
                        <a:cubicBezTo>
                          <a:pt x="7527" y="20837"/>
                          <a:pt x="11704" y="27184"/>
                          <a:pt x="28255" y="33611"/>
                        </a:cubicBezTo>
                        <a:close/>
                      </a:path>
                    </a:pathLst>
                  </a:custGeom>
                  <a:grpFill/>
                  <a:ln w="8032"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CEC2ADD-2487-4C82-C82C-936DF511C63D}"/>
                      </a:ext>
                    </a:extLst>
                  </p:cNvPr>
                  <p:cNvSpPr/>
                  <p:nvPr/>
                </p:nvSpPr>
                <p:spPr>
                  <a:xfrm>
                    <a:off x="7057219" y="3953798"/>
                    <a:ext cx="67085" cy="49410"/>
                  </a:xfrm>
                  <a:custGeom>
                    <a:avLst/>
                    <a:gdLst>
                      <a:gd name="connsiteX0" fmla="*/ 24183 w 67085"/>
                      <a:gd name="connsiteY0" fmla="*/ 4017 h 49410"/>
                      <a:gd name="connsiteX1" fmla="*/ 18318 w 67085"/>
                      <a:gd name="connsiteY1" fmla="*/ 16711 h 49410"/>
                      <a:gd name="connsiteX2" fmla="*/ 55758 w 67085"/>
                      <a:gd name="connsiteY2" fmla="*/ 33985 h 49410"/>
                      <a:gd name="connsiteX3" fmla="*/ 60578 w 67085"/>
                      <a:gd name="connsiteY3" fmla="*/ 23460 h 49410"/>
                      <a:gd name="connsiteX4" fmla="*/ 67086 w 67085"/>
                      <a:gd name="connsiteY4" fmla="*/ 26433 h 49410"/>
                      <a:gd name="connsiteX5" fmla="*/ 65720 w 67085"/>
                      <a:gd name="connsiteY5" fmla="*/ 41698 h 49410"/>
                      <a:gd name="connsiteX6" fmla="*/ 62185 w 67085"/>
                      <a:gd name="connsiteY6" fmla="*/ 49411 h 49410"/>
                      <a:gd name="connsiteX7" fmla="*/ 13578 w 67085"/>
                      <a:gd name="connsiteY7" fmla="*/ 26915 h 49410"/>
                      <a:gd name="connsiteX8" fmla="*/ 8436 w 67085"/>
                      <a:gd name="connsiteY8" fmla="*/ 38082 h 49410"/>
                      <a:gd name="connsiteX9" fmla="*/ 0 w 67085"/>
                      <a:gd name="connsiteY9" fmla="*/ 34146 h 49410"/>
                      <a:gd name="connsiteX10" fmla="*/ 15747 w 67085"/>
                      <a:gd name="connsiteY10" fmla="*/ 0 h 49410"/>
                      <a:gd name="connsiteX11" fmla="*/ 24183 w 67085"/>
                      <a:gd name="connsiteY11" fmla="*/ 3856 h 4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085" h="49410">
                        <a:moveTo>
                          <a:pt x="24183" y="4017"/>
                        </a:moveTo>
                        <a:lnTo>
                          <a:pt x="18318" y="16711"/>
                        </a:lnTo>
                        <a:lnTo>
                          <a:pt x="55758" y="33985"/>
                        </a:lnTo>
                        <a:lnTo>
                          <a:pt x="60578" y="23460"/>
                        </a:lnTo>
                        <a:lnTo>
                          <a:pt x="67086" y="26433"/>
                        </a:lnTo>
                        <a:cubicBezTo>
                          <a:pt x="65559" y="32539"/>
                          <a:pt x="65158" y="37118"/>
                          <a:pt x="65720" y="41698"/>
                        </a:cubicBezTo>
                        <a:lnTo>
                          <a:pt x="62185" y="49411"/>
                        </a:lnTo>
                        <a:lnTo>
                          <a:pt x="13578" y="26915"/>
                        </a:lnTo>
                        <a:lnTo>
                          <a:pt x="8436" y="38082"/>
                        </a:lnTo>
                        <a:lnTo>
                          <a:pt x="0" y="34146"/>
                        </a:lnTo>
                        <a:lnTo>
                          <a:pt x="15747" y="0"/>
                        </a:lnTo>
                        <a:lnTo>
                          <a:pt x="24183" y="3856"/>
                        </a:lnTo>
                        <a:close/>
                      </a:path>
                    </a:pathLst>
                  </a:custGeom>
                  <a:grpFill/>
                  <a:ln w="8032"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BF3954C8-BDB7-F7A6-1EE4-6F44760D36D7}"/>
                      </a:ext>
                    </a:extLst>
                  </p:cNvPr>
                  <p:cNvSpPr/>
                  <p:nvPr/>
                </p:nvSpPr>
                <p:spPr>
                  <a:xfrm>
                    <a:off x="4763963" y="4055857"/>
                    <a:ext cx="61540" cy="51422"/>
                  </a:xfrm>
                  <a:custGeom>
                    <a:avLst/>
                    <a:gdLst>
                      <a:gd name="connsiteX0" fmla="*/ 41331 w 61540"/>
                      <a:gd name="connsiteY0" fmla="*/ 44083 h 51422"/>
                      <a:gd name="connsiteX1" fmla="*/ 2687 w 61540"/>
                      <a:gd name="connsiteY1" fmla="*/ 42155 h 51422"/>
                      <a:gd name="connsiteX2" fmla="*/ 19800 w 61540"/>
                      <a:gd name="connsiteY2" fmla="*/ 7447 h 51422"/>
                      <a:gd name="connsiteX3" fmla="*/ 58926 w 61540"/>
                      <a:gd name="connsiteY3" fmla="*/ 9134 h 51422"/>
                      <a:gd name="connsiteX4" fmla="*/ 41331 w 61540"/>
                      <a:gd name="connsiteY4" fmla="*/ 44083 h 51422"/>
                      <a:gd name="connsiteX5" fmla="*/ 25263 w 61540"/>
                      <a:gd name="connsiteY5" fmla="*/ 16767 h 51422"/>
                      <a:gd name="connsiteX6" fmla="*/ 10319 w 61540"/>
                      <a:gd name="connsiteY6" fmla="*/ 37656 h 51422"/>
                      <a:gd name="connsiteX7" fmla="*/ 35788 w 61540"/>
                      <a:gd name="connsiteY7" fmla="*/ 34764 h 51422"/>
                      <a:gd name="connsiteX8" fmla="*/ 51133 w 61540"/>
                      <a:gd name="connsiteY8" fmla="*/ 13634 h 51422"/>
                      <a:gd name="connsiteX9" fmla="*/ 25182 w 61540"/>
                      <a:gd name="connsiteY9" fmla="*/ 16767 h 5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40" h="51422">
                        <a:moveTo>
                          <a:pt x="41331" y="44083"/>
                        </a:moveTo>
                        <a:cubicBezTo>
                          <a:pt x="23013" y="54849"/>
                          <a:pt x="9275" y="53403"/>
                          <a:pt x="2687" y="42155"/>
                        </a:cubicBezTo>
                        <a:cubicBezTo>
                          <a:pt x="-3902" y="30988"/>
                          <a:pt x="1562" y="18133"/>
                          <a:pt x="19800" y="7447"/>
                        </a:cubicBezTo>
                        <a:cubicBezTo>
                          <a:pt x="38118" y="-3319"/>
                          <a:pt x="52338" y="-2114"/>
                          <a:pt x="58926" y="9134"/>
                        </a:cubicBezTo>
                        <a:cubicBezTo>
                          <a:pt x="65515" y="20302"/>
                          <a:pt x="59650" y="33318"/>
                          <a:pt x="41331" y="44083"/>
                        </a:cubicBezTo>
                        <a:close/>
                        <a:moveTo>
                          <a:pt x="25263" y="16767"/>
                        </a:moveTo>
                        <a:cubicBezTo>
                          <a:pt x="9917" y="25765"/>
                          <a:pt x="7266" y="32434"/>
                          <a:pt x="10319" y="37656"/>
                        </a:cubicBezTo>
                        <a:cubicBezTo>
                          <a:pt x="13372" y="42878"/>
                          <a:pt x="20442" y="43762"/>
                          <a:pt x="35788" y="34764"/>
                        </a:cubicBezTo>
                        <a:cubicBezTo>
                          <a:pt x="51133" y="25765"/>
                          <a:pt x="54186" y="18856"/>
                          <a:pt x="51133" y="13634"/>
                        </a:cubicBezTo>
                        <a:cubicBezTo>
                          <a:pt x="48080" y="8411"/>
                          <a:pt x="40528" y="7768"/>
                          <a:pt x="25182" y="16767"/>
                        </a:cubicBezTo>
                        <a:close/>
                      </a:path>
                    </a:pathLst>
                  </a:custGeom>
                  <a:grpFill/>
                  <a:ln w="8032"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FF40472F-0603-1F1A-E368-295D75836123}"/>
                      </a:ext>
                    </a:extLst>
                  </p:cNvPr>
                  <p:cNvSpPr/>
                  <p:nvPr/>
                </p:nvSpPr>
                <p:spPr>
                  <a:xfrm>
                    <a:off x="4723827" y="3976776"/>
                    <a:ext cx="67487" cy="57364"/>
                  </a:xfrm>
                  <a:custGeom>
                    <a:avLst/>
                    <a:gdLst>
                      <a:gd name="connsiteX0" fmla="*/ 59052 w 67487"/>
                      <a:gd name="connsiteY0" fmla="*/ 37842 h 57364"/>
                      <a:gd name="connsiteX1" fmla="*/ 52785 w 67487"/>
                      <a:gd name="connsiteY1" fmla="*/ 25308 h 57364"/>
                      <a:gd name="connsiteX2" fmla="*/ 15988 w 67487"/>
                      <a:gd name="connsiteY2" fmla="*/ 43867 h 57364"/>
                      <a:gd name="connsiteX3" fmla="*/ 21210 w 67487"/>
                      <a:gd name="connsiteY3" fmla="*/ 54151 h 57364"/>
                      <a:gd name="connsiteX4" fmla="*/ 14863 w 67487"/>
                      <a:gd name="connsiteY4" fmla="*/ 57365 h 57364"/>
                      <a:gd name="connsiteX5" fmla="*/ 3776 w 67487"/>
                      <a:gd name="connsiteY5" fmla="*/ 46840 h 57364"/>
                      <a:gd name="connsiteX6" fmla="*/ 0 w 67487"/>
                      <a:gd name="connsiteY6" fmla="*/ 39288 h 57364"/>
                      <a:gd name="connsiteX7" fmla="*/ 47804 w 67487"/>
                      <a:gd name="connsiteY7" fmla="*/ 15185 h 57364"/>
                      <a:gd name="connsiteX8" fmla="*/ 42260 w 67487"/>
                      <a:gd name="connsiteY8" fmla="*/ 4178 h 57364"/>
                      <a:gd name="connsiteX9" fmla="*/ 50535 w 67487"/>
                      <a:gd name="connsiteY9" fmla="*/ 0 h 57364"/>
                      <a:gd name="connsiteX10" fmla="*/ 67488 w 67487"/>
                      <a:gd name="connsiteY10" fmla="*/ 33583 h 57364"/>
                      <a:gd name="connsiteX11" fmla="*/ 59213 w 67487"/>
                      <a:gd name="connsiteY11" fmla="*/ 37761 h 57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87" h="57364">
                        <a:moveTo>
                          <a:pt x="59052" y="37842"/>
                        </a:moveTo>
                        <a:lnTo>
                          <a:pt x="52785" y="25308"/>
                        </a:lnTo>
                        <a:lnTo>
                          <a:pt x="15988" y="43867"/>
                        </a:lnTo>
                        <a:lnTo>
                          <a:pt x="21210" y="54151"/>
                        </a:lnTo>
                        <a:lnTo>
                          <a:pt x="14863" y="57365"/>
                        </a:lnTo>
                        <a:cubicBezTo>
                          <a:pt x="11007" y="52303"/>
                          <a:pt x="7633" y="49250"/>
                          <a:pt x="3776" y="46840"/>
                        </a:cubicBezTo>
                        <a:lnTo>
                          <a:pt x="0" y="39288"/>
                        </a:lnTo>
                        <a:lnTo>
                          <a:pt x="47804" y="15185"/>
                        </a:lnTo>
                        <a:lnTo>
                          <a:pt x="42260" y="4178"/>
                        </a:lnTo>
                        <a:lnTo>
                          <a:pt x="50535" y="0"/>
                        </a:lnTo>
                        <a:lnTo>
                          <a:pt x="67488" y="33583"/>
                        </a:lnTo>
                        <a:lnTo>
                          <a:pt x="59213" y="37761"/>
                        </a:lnTo>
                        <a:close/>
                      </a:path>
                    </a:pathLst>
                  </a:custGeom>
                  <a:grpFill/>
                  <a:ln w="8032"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71D50108-E7B4-9F42-94C8-87F2E63C48FE}"/>
                      </a:ext>
                    </a:extLst>
                  </p:cNvPr>
                  <p:cNvSpPr/>
                  <p:nvPr/>
                </p:nvSpPr>
                <p:spPr>
                  <a:xfrm>
                    <a:off x="4688316" y="3903021"/>
                    <a:ext cx="67809" cy="55034"/>
                  </a:xfrm>
                  <a:custGeom>
                    <a:avLst/>
                    <a:gdLst>
                      <a:gd name="connsiteX0" fmla="*/ 59213 w 67809"/>
                      <a:gd name="connsiteY0" fmla="*/ 38323 h 55034"/>
                      <a:gd name="connsiteX1" fmla="*/ 53749 w 67809"/>
                      <a:gd name="connsiteY1" fmla="*/ 25469 h 55034"/>
                      <a:gd name="connsiteX2" fmla="*/ 15828 w 67809"/>
                      <a:gd name="connsiteY2" fmla="*/ 41617 h 55034"/>
                      <a:gd name="connsiteX3" fmla="*/ 20327 w 67809"/>
                      <a:gd name="connsiteY3" fmla="*/ 52223 h 55034"/>
                      <a:gd name="connsiteX4" fmla="*/ 13739 w 67809"/>
                      <a:gd name="connsiteY4" fmla="*/ 55035 h 55034"/>
                      <a:gd name="connsiteX5" fmla="*/ 3294 w 67809"/>
                      <a:gd name="connsiteY5" fmla="*/ 43787 h 55034"/>
                      <a:gd name="connsiteX6" fmla="*/ 0 w 67809"/>
                      <a:gd name="connsiteY6" fmla="*/ 35994 h 55034"/>
                      <a:gd name="connsiteX7" fmla="*/ 49330 w 67809"/>
                      <a:gd name="connsiteY7" fmla="*/ 14944 h 55034"/>
                      <a:gd name="connsiteX8" fmla="*/ 44510 w 67809"/>
                      <a:gd name="connsiteY8" fmla="*/ 3616 h 55034"/>
                      <a:gd name="connsiteX9" fmla="*/ 53026 w 67809"/>
                      <a:gd name="connsiteY9" fmla="*/ 0 h 55034"/>
                      <a:gd name="connsiteX10" fmla="*/ 67809 w 67809"/>
                      <a:gd name="connsiteY10" fmla="*/ 34628 h 55034"/>
                      <a:gd name="connsiteX11" fmla="*/ 59293 w 67809"/>
                      <a:gd name="connsiteY11" fmla="*/ 38243 h 5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09" h="55034">
                        <a:moveTo>
                          <a:pt x="59213" y="38323"/>
                        </a:moveTo>
                        <a:lnTo>
                          <a:pt x="53749" y="25469"/>
                        </a:lnTo>
                        <a:lnTo>
                          <a:pt x="15828" y="41617"/>
                        </a:lnTo>
                        <a:lnTo>
                          <a:pt x="20327" y="52223"/>
                        </a:lnTo>
                        <a:lnTo>
                          <a:pt x="13739" y="55035"/>
                        </a:lnTo>
                        <a:cubicBezTo>
                          <a:pt x="10284" y="49732"/>
                          <a:pt x="7070" y="46438"/>
                          <a:pt x="3294" y="43787"/>
                        </a:cubicBezTo>
                        <a:lnTo>
                          <a:pt x="0" y="35994"/>
                        </a:lnTo>
                        <a:lnTo>
                          <a:pt x="49330" y="14944"/>
                        </a:lnTo>
                        <a:lnTo>
                          <a:pt x="44510" y="3616"/>
                        </a:lnTo>
                        <a:lnTo>
                          <a:pt x="53026" y="0"/>
                        </a:lnTo>
                        <a:lnTo>
                          <a:pt x="67809" y="34628"/>
                        </a:lnTo>
                        <a:lnTo>
                          <a:pt x="59293" y="38243"/>
                        </a:lnTo>
                        <a:close/>
                      </a:path>
                    </a:pathLst>
                  </a:custGeom>
                  <a:grpFill/>
                  <a:ln w="8032"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37FAD54A-333E-5D57-5AB1-7BA23FE8AC5F}"/>
                      </a:ext>
                    </a:extLst>
                  </p:cNvPr>
                  <p:cNvSpPr/>
                  <p:nvPr/>
                </p:nvSpPr>
                <p:spPr>
                  <a:xfrm>
                    <a:off x="5403413" y="2180590"/>
                    <a:ext cx="48083" cy="63270"/>
                  </a:xfrm>
                  <a:custGeom>
                    <a:avLst/>
                    <a:gdLst>
                      <a:gd name="connsiteX0" fmla="*/ 4371 w 48083"/>
                      <a:gd name="connsiteY0" fmla="*/ 39493 h 63270"/>
                      <a:gd name="connsiteX1" fmla="*/ 11762 w 48083"/>
                      <a:gd name="connsiteY1" fmla="*/ 1491 h 63270"/>
                      <a:gd name="connsiteX2" fmla="*/ 43659 w 48083"/>
                      <a:gd name="connsiteY2" fmla="*/ 23345 h 63270"/>
                      <a:gd name="connsiteX3" fmla="*/ 36508 w 48083"/>
                      <a:gd name="connsiteY3" fmla="*/ 61829 h 63270"/>
                      <a:gd name="connsiteX4" fmla="*/ 4371 w 48083"/>
                      <a:gd name="connsiteY4" fmla="*/ 39493 h 63270"/>
                      <a:gd name="connsiteX5" fmla="*/ 33696 w 48083"/>
                      <a:gd name="connsiteY5" fmla="*/ 27442 h 63270"/>
                      <a:gd name="connsiteX6" fmla="*/ 15217 w 48083"/>
                      <a:gd name="connsiteY6" fmla="*/ 9686 h 63270"/>
                      <a:gd name="connsiteX7" fmla="*/ 14414 w 48083"/>
                      <a:gd name="connsiteY7" fmla="*/ 35316 h 63270"/>
                      <a:gd name="connsiteX8" fmla="*/ 33134 w 48083"/>
                      <a:gd name="connsiteY8" fmla="*/ 53473 h 63270"/>
                      <a:gd name="connsiteX9" fmla="*/ 33696 w 48083"/>
                      <a:gd name="connsiteY9" fmla="*/ 27362 h 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83" h="63270">
                        <a:moveTo>
                          <a:pt x="4371" y="39493"/>
                        </a:moveTo>
                        <a:cubicBezTo>
                          <a:pt x="-3663" y="19810"/>
                          <a:pt x="-289" y="6392"/>
                          <a:pt x="11762" y="1491"/>
                        </a:cubicBezTo>
                        <a:cubicBezTo>
                          <a:pt x="23734" y="-3409"/>
                          <a:pt x="35624" y="3741"/>
                          <a:pt x="43659" y="23345"/>
                        </a:cubicBezTo>
                        <a:cubicBezTo>
                          <a:pt x="51693" y="43029"/>
                          <a:pt x="48479" y="56928"/>
                          <a:pt x="36508" y="61829"/>
                        </a:cubicBezTo>
                        <a:cubicBezTo>
                          <a:pt x="24537" y="66730"/>
                          <a:pt x="12405" y="59097"/>
                          <a:pt x="4371" y="39493"/>
                        </a:cubicBezTo>
                        <a:close/>
                        <a:moveTo>
                          <a:pt x="33696" y="27442"/>
                        </a:moveTo>
                        <a:cubicBezTo>
                          <a:pt x="26947" y="10972"/>
                          <a:pt x="20761" y="7437"/>
                          <a:pt x="15217" y="9686"/>
                        </a:cubicBezTo>
                        <a:cubicBezTo>
                          <a:pt x="9593" y="12016"/>
                          <a:pt x="7745" y="18845"/>
                          <a:pt x="14414" y="35316"/>
                        </a:cubicBezTo>
                        <a:cubicBezTo>
                          <a:pt x="21163" y="51786"/>
                          <a:pt x="27510" y="55803"/>
                          <a:pt x="33134" y="53473"/>
                        </a:cubicBezTo>
                        <a:cubicBezTo>
                          <a:pt x="38758" y="51143"/>
                          <a:pt x="40445" y="43832"/>
                          <a:pt x="33696" y="27362"/>
                        </a:cubicBezTo>
                        <a:close/>
                      </a:path>
                    </a:pathLst>
                  </a:custGeom>
                  <a:grpFill/>
                  <a:ln w="8032"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445420CB-FAE0-DC38-0632-9EF5B25D944E}"/>
                      </a:ext>
                    </a:extLst>
                  </p:cNvPr>
                  <p:cNvSpPr/>
                  <p:nvPr/>
                </p:nvSpPr>
                <p:spPr>
                  <a:xfrm>
                    <a:off x="5482262" y="2151070"/>
                    <a:ext cx="51901" cy="67648"/>
                  </a:xfrm>
                  <a:custGeom>
                    <a:avLst/>
                    <a:gdLst>
                      <a:gd name="connsiteX0" fmla="*/ 13096 w 51901"/>
                      <a:gd name="connsiteY0" fmla="*/ 58891 h 67648"/>
                      <a:gd name="connsiteX1" fmla="*/ 26353 w 51901"/>
                      <a:gd name="connsiteY1" fmla="*/ 54392 h 67648"/>
                      <a:gd name="connsiteX2" fmla="*/ 13176 w 51901"/>
                      <a:gd name="connsiteY2" fmla="*/ 15345 h 67648"/>
                      <a:gd name="connsiteX3" fmla="*/ 2250 w 51901"/>
                      <a:gd name="connsiteY3" fmla="*/ 19041 h 67648"/>
                      <a:gd name="connsiteX4" fmla="*/ 0 w 51901"/>
                      <a:gd name="connsiteY4" fmla="*/ 12292 h 67648"/>
                      <a:gd name="connsiteX5" fmla="*/ 12051 w 51901"/>
                      <a:gd name="connsiteY5" fmla="*/ 2732 h 67648"/>
                      <a:gd name="connsiteX6" fmla="*/ 20086 w 51901"/>
                      <a:gd name="connsiteY6" fmla="*/ 0 h 67648"/>
                      <a:gd name="connsiteX7" fmla="*/ 37279 w 51901"/>
                      <a:gd name="connsiteY7" fmla="*/ 50776 h 67648"/>
                      <a:gd name="connsiteX8" fmla="*/ 48929 w 51901"/>
                      <a:gd name="connsiteY8" fmla="*/ 46840 h 67648"/>
                      <a:gd name="connsiteX9" fmla="*/ 51902 w 51901"/>
                      <a:gd name="connsiteY9" fmla="*/ 55597 h 67648"/>
                      <a:gd name="connsiteX10" fmla="*/ 16229 w 51901"/>
                      <a:gd name="connsiteY10" fmla="*/ 67648 h 67648"/>
                      <a:gd name="connsiteX11" fmla="*/ 13257 w 51901"/>
                      <a:gd name="connsiteY11" fmla="*/ 58891 h 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01" h="67648">
                        <a:moveTo>
                          <a:pt x="13096" y="58891"/>
                        </a:moveTo>
                        <a:lnTo>
                          <a:pt x="26353" y="54392"/>
                        </a:lnTo>
                        <a:lnTo>
                          <a:pt x="13176" y="15345"/>
                        </a:lnTo>
                        <a:lnTo>
                          <a:pt x="2250" y="19041"/>
                        </a:lnTo>
                        <a:lnTo>
                          <a:pt x="0" y="12292"/>
                        </a:lnTo>
                        <a:cubicBezTo>
                          <a:pt x="5544" y="9239"/>
                          <a:pt x="9079" y="6267"/>
                          <a:pt x="12051" y="2732"/>
                        </a:cubicBezTo>
                        <a:lnTo>
                          <a:pt x="20086" y="0"/>
                        </a:lnTo>
                        <a:lnTo>
                          <a:pt x="37279" y="50776"/>
                        </a:lnTo>
                        <a:lnTo>
                          <a:pt x="48929" y="46840"/>
                        </a:lnTo>
                        <a:lnTo>
                          <a:pt x="51902" y="55597"/>
                        </a:lnTo>
                        <a:lnTo>
                          <a:pt x="16229" y="67648"/>
                        </a:lnTo>
                        <a:lnTo>
                          <a:pt x="13257" y="58891"/>
                        </a:lnTo>
                        <a:close/>
                      </a:path>
                    </a:pathLst>
                  </a:custGeom>
                  <a:grpFill/>
                  <a:ln w="8032"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F8C35026-E4F6-EBF9-25E6-61B2E43996B2}"/>
                      </a:ext>
                    </a:extLst>
                  </p:cNvPr>
                  <p:cNvSpPr/>
                  <p:nvPr/>
                </p:nvSpPr>
                <p:spPr>
                  <a:xfrm>
                    <a:off x="5561497" y="2126976"/>
                    <a:ext cx="45535" cy="64390"/>
                  </a:xfrm>
                  <a:custGeom>
                    <a:avLst/>
                    <a:gdLst>
                      <a:gd name="connsiteX0" fmla="*/ 2233 w 45535"/>
                      <a:gd name="connsiteY0" fmla="*/ 37511 h 64390"/>
                      <a:gd name="connsiteX1" fmla="*/ 14284 w 45535"/>
                      <a:gd name="connsiteY1" fmla="*/ 714 h 64390"/>
                      <a:gd name="connsiteX2" fmla="*/ 43288 w 45535"/>
                      <a:gd name="connsiteY2" fmla="*/ 26423 h 64390"/>
                      <a:gd name="connsiteX3" fmla="*/ 31317 w 45535"/>
                      <a:gd name="connsiteY3" fmla="*/ 63702 h 64390"/>
                      <a:gd name="connsiteX4" fmla="*/ 2233 w 45535"/>
                      <a:gd name="connsiteY4" fmla="*/ 37511 h 64390"/>
                      <a:gd name="connsiteX5" fmla="*/ 32843 w 45535"/>
                      <a:gd name="connsiteY5" fmla="*/ 29235 h 64390"/>
                      <a:gd name="connsiteX6" fmla="*/ 16694 w 45535"/>
                      <a:gd name="connsiteY6" fmla="*/ 9310 h 64390"/>
                      <a:gd name="connsiteX7" fmla="*/ 12758 w 45535"/>
                      <a:gd name="connsiteY7" fmla="*/ 34699 h 64390"/>
                      <a:gd name="connsiteX8" fmla="*/ 29067 w 45535"/>
                      <a:gd name="connsiteY8" fmla="*/ 55106 h 64390"/>
                      <a:gd name="connsiteX9" fmla="*/ 32924 w 45535"/>
                      <a:gd name="connsiteY9" fmla="*/ 29235 h 6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35" h="64390">
                        <a:moveTo>
                          <a:pt x="2233" y="37511"/>
                        </a:moveTo>
                        <a:cubicBezTo>
                          <a:pt x="-3311" y="17023"/>
                          <a:pt x="1751" y="4088"/>
                          <a:pt x="14284" y="714"/>
                        </a:cubicBezTo>
                        <a:cubicBezTo>
                          <a:pt x="26818" y="-2661"/>
                          <a:pt x="37744" y="5936"/>
                          <a:pt x="43288" y="26423"/>
                        </a:cubicBezTo>
                        <a:cubicBezTo>
                          <a:pt x="48831" y="46911"/>
                          <a:pt x="43850" y="60328"/>
                          <a:pt x="31317" y="63702"/>
                        </a:cubicBezTo>
                        <a:cubicBezTo>
                          <a:pt x="18783" y="67077"/>
                          <a:pt x="7776" y="57998"/>
                          <a:pt x="2233" y="37511"/>
                        </a:cubicBezTo>
                        <a:close/>
                        <a:moveTo>
                          <a:pt x="32843" y="29235"/>
                        </a:moveTo>
                        <a:cubicBezTo>
                          <a:pt x="28184" y="12042"/>
                          <a:pt x="22479" y="7784"/>
                          <a:pt x="16694" y="9310"/>
                        </a:cubicBezTo>
                        <a:cubicBezTo>
                          <a:pt x="10830" y="10917"/>
                          <a:pt x="8098" y="17505"/>
                          <a:pt x="12758" y="34699"/>
                        </a:cubicBezTo>
                        <a:cubicBezTo>
                          <a:pt x="17418" y="51892"/>
                          <a:pt x="23202" y="56712"/>
                          <a:pt x="29067" y="55106"/>
                        </a:cubicBezTo>
                        <a:cubicBezTo>
                          <a:pt x="34932" y="53499"/>
                          <a:pt x="37503" y="46429"/>
                          <a:pt x="32924" y="29235"/>
                        </a:cubicBezTo>
                        <a:close/>
                      </a:path>
                    </a:pathLst>
                  </a:custGeom>
                  <a:grpFill/>
                  <a:ln w="8032"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5A2B2474-45FE-C6C8-6A1F-519151820E06}"/>
                      </a:ext>
                    </a:extLst>
                  </p:cNvPr>
                  <p:cNvSpPr/>
                  <p:nvPr/>
                </p:nvSpPr>
                <p:spPr>
                  <a:xfrm>
                    <a:off x="5642696" y="2107747"/>
                    <a:ext cx="44378" cy="64777"/>
                  </a:xfrm>
                  <a:custGeom>
                    <a:avLst/>
                    <a:gdLst>
                      <a:gd name="connsiteX0" fmla="*/ 1376 w 44378"/>
                      <a:gd name="connsiteY0" fmla="*/ 36333 h 64777"/>
                      <a:gd name="connsiteX1" fmla="*/ 15677 w 44378"/>
                      <a:gd name="connsiteY1" fmla="*/ 420 h 64777"/>
                      <a:gd name="connsiteX2" fmla="*/ 42993 w 44378"/>
                      <a:gd name="connsiteY2" fmla="*/ 27897 h 64777"/>
                      <a:gd name="connsiteX3" fmla="*/ 28773 w 44378"/>
                      <a:gd name="connsiteY3" fmla="*/ 64373 h 64777"/>
                      <a:gd name="connsiteX4" fmla="*/ 1376 w 44378"/>
                      <a:gd name="connsiteY4" fmla="*/ 36414 h 64777"/>
                      <a:gd name="connsiteX5" fmla="*/ 32388 w 44378"/>
                      <a:gd name="connsiteY5" fmla="*/ 29986 h 64777"/>
                      <a:gd name="connsiteX6" fmla="*/ 17444 w 44378"/>
                      <a:gd name="connsiteY6" fmla="*/ 9097 h 64777"/>
                      <a:gd name="connsiteX7" fmla="*/ 11901 w 44378"/>
                      <a:gd name="connsiteY7" fmla="*/ 34164 h 64777"/>
                      <a:gd name="connsiteX8" fmla="*/ 26925 w 44378"/>
                      <a:gd name="connsiteY8" fmla="*/ 55535 h 64777"/>
                      <a:gd name="connsiteX9" fmla="*/ 32308 w 44378"/>
                      <a:gd name="connsiteY9" fmla="*/ 29986 h 6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78" h="64777">
                        <a:moveTo>
                          <a:pt x="1376" y="36333"/>
                        </a:moveTo>
                        <a:cubicBezTo>
                          <a:pt x="-2882" y="15524"/>
                          <a:pt x="2983" y="2991"/>
                          <a:pt x="15677" y="420"/>
                        </a:cubicBezTo>
                        <a:cubicBezTo>
                          <a:pt x="28371" y="-2151"/>
                          <a:pt x="38735" y="7088"/>
                          <a:pt x="42993" y="27897"/>
                        </a:cubicBezTo>
                        <a:cubicBezTo>
                          <a:pt x="47251" y="48706"/>
                          <a:pt x="41467" y="61721"/>
                          <a:pt x="28773" y="64373"/>
                        </a:cubicBezTo>
                        <a:cubicBezTo>
                          <a:pt x="16078" y="66944"/>
                          <a:pt x="5634" y="57222"/>
                          <a:pt x="1376" y="36414"/>
                        </a:cubicBezTo>
                        <a:close/>
                        <a:moveTo>
                          <a:pt x="32388" y="29986"/>
                        </a:moveTo>
                        <a:cubicBezTo>
                          <a:pt x="28853" y="12552"/>
                          <a:pt x="23389" y="7892"/>
                          <a:pt x="17444" y="9097"/>
                        </a:cubicBezTo>
                        <a:cubicBezTo>
                          <a:pt x="11499" y="10302"/>
                          <a:pt x="8365" y="16730"/>
                          <a:pt x="11901" y="34164"/>
                        </a:cubicBezTo>
                        <a:cubicBezTo>
                          <a:pt x="15436" y="51598"/>
                          <a:pt x="20979" y="56740"/>
                          <a:pt x="26925" y="55535"/>
                        </a:cubicBezTo>
                        <a:cubicBezTo>
                          <a:pt x="32870" y="54330"/>
                          <a:pt x="35923" y="47420"/>
                          <a:pt x="32308" y="29986"/>
                        </a:cubicBezTo>
                        <a:close/>
                      </a:path>
                    </a:pathLst>
                  </a:custGeom>
                  <a:grpFill/>
                  <a:ln w="8032"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F4BDB5D1-C4DB-8C90-9E0B-98DAF3056DE4}"/>
                      </a:ext>
                    </a:extLst>
                  </p:cNvPr>
                  <p:cNvSpPr/>
                  <p:nvPr/>
                </p:nvSpPr>
                <p:spPr>
                  <a:xfrm>
                    <a:off x="5727709" y="2093705"/>
                    <a:ext cx="42902" cy="65880"/>
                  </a:xfrm>
                  <a:custGeom>
                    <a:avLst/>
                    <a:gdLst>
                      <a:gd name="connsiteX0" fmla="*/ 4258 w 42902"/>
                      <a:gd name="connsiteY0" fmla="*/ 56642 h 65880"/>
                      <a:gd name="connsiteX1" fmla="*/ 18158 w 42902"/>
                      <a:gd name="connsiteY1" fmla="*/ 54713 h 65880"/>
                      <a:gd name="connsiteX2" fmla="*/ 12453 w 42902"/>
                      <a:gd name="connsiteY2" fmla="*/ 13819 h 65880"/>
                      <a:gd name="connsiteX3" fmla="*/ 964 w 42902"/>
                      <a:gd name="connsiteY3" fmla="*/ 15426 h 65880"/>
                      <a:gd name="connsiteX4" fmla="*/ 0 w 42902"/>
                      <a:gd name="connsiteY4" fmla="*/ 8356 h 65880"/>
                      <a:gd name="connsiteX5" fmla="*/ 13578 w 42902"/>
                      <a:gd name="connsiteY5" fmla="*/ 1205 h 65880"/>
                      <a:gd name="connsiteX6" fmla="*/ 21934 w 42902"/>
                      <a:gd name="connsiteY6" fmla="*/ 0 h 65880"/>
                      <a:gd name="connsiteX7" fmla="*/ 29405 w 42902"/>
                      <a:gd name="connsiteY7" fmla="*/ 53106 h 65880"/>
                      <a:gd name="connsiteX8" fmla="*/ 41617 w 42902"/>
                      <a:gd name="connsiteY8" fmla="*/ 51419 h 65880"/>
                      <a:gd name="connsiteX9" fmla="*/ 42903 w 42902"/>
                      <a:gd name="connsiteY9" fmla="*/ 60659 h 65880"/>
                      <a:gd name="connsiteX10" fmla="*/ 5624 w 42902"/>
                      <a:gd name="connsiteY10" fmla="*/ 65881 h 65880"/>
                      <a:gd name="connsiteX11" fmla="*/ 4339 w 42902"/>
                      <a:gd name="connsiteY11" fmla="*/ 56722 h 6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02" h="65880">
                        <a:moveTo>
                          <a:pt x="4258" y="56642"/>
                        </a:moveTo>
                        <a:lnTo>
                          <a:pt x="18158" y="54713"/>
                        </a:lnTo>
                        <a:lnTo>
                          <a:pt x="12453" y="13819"/>
                        </a:lnTo>
                        <a:lnTo>
                          <a:pt x="964" y="15426"/>
                        </a:lnTo>
                        <a:lnTo>
                          <a:pt x="0" y="8356"/>
                        </a:lnTo>
                        <a:cubicBezTo>
                          <a:pt x="6026" y="6347"/>
                          <a:pt x="10043" y="4178"/>
                          <a:pt x="13578" y="1205"/>
                        </a:cubicBezTo>
                        <a:lnTo>
                          <a:pt x="21934" y="0"/>
                        </a:lnTo>
                        <a:lnTo>
                          <a:pt x="29405" y="53106"/>
                        </a:lnTo>
                        <a:lnTo>
                          <a:pt x="41617" y="51419"/>
                        </a:lnTo>
                        <a:lnTo>
                          <a:pt x="42903" y="60659"/>
                        </a:lnTo>
                        <a:lnTo>
                          <a:pt x="5624" y="65881"/>
                        </a:lnTo>
                        <a:lnTo>
                          <a:pt x="4339" y="56722"/>
                        </a:lnTo>
                        <a:close/>
                      </a:path>
                    </a:pathLst>
                  </a:custGeom>
                  <a:grpFill/>
                  <a:ln w="8032"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7BF1EC0E-0743-B588-7028-98F363727FB5}"/>
                      </a:ext>
                    </a:extLst>
                  </p:cNvPr>
                  <p:cNvSpPr/>
                  <p:nvPr/>
                </p:nvSpPr>
                <p:spPr>
                  <a:xfrm>
                    <a:off x="5807673" y="2084395"/>
                    <a:ext cx="42777" cy="65126"/>
                  </a:xfrm>
                  <a:custGeom>
                    <a:avLst/>
                    <a:gdLst>
                      <a:gd name="connsiteX0" fmla="*/ 218 w 42777"/>
                      <a:gd name="connsiteY0" fmla="*/ 33975 h 65126"/>
                      <a:gd name="connsiteX1" fmla="*/ 18937 w 42777"/>
                      <a:gd name="connsiteY1" fmla="*/ 71 h 65126"/>
                      <a:gd name="connsiteX2" fmla="*/ 42558 w 42777"/>
                      <a:gd name="connsiteY2" fmla="*/ 30681 h 65126"/>
                      <a:gd name="connsiteX3" fmla="*/ 23919 w 42777"/>
                      <a:gd name="connsiteY3" fmla="*/ 65068 h 65126"/>
                      <a:gd name="connsiteX4" fmla="*/ 218 w 42777"/>
                      <a:gd name="connsiteY4" fmla="*/ 33975 h 65126"/>
                      <a:gd name="connsiteX5" fmla="*/ 31792 w 42777"/>
                      <a:gd name="connsiteY5" fmla="*/ 31565 h 65126"/>
                      <a:gd name="connsiteX6" fmla="*/ 19580 w 42777"/>
                      <a:gd name="connsiteY6" fmla="*/ 8989 h 65126"/>
                      <a:gd name="connsiteX7" fmla="*/ 10984 w 42777"/>
                      <a:gd name="connsiteY7" fmla="*/ 33172 h 65126"/>
                      <a:gd name="connsiteX8" fmla="*/ 23196 w 42777"/>
                      <a:gd name="connsiteY8" fmla="*/ 56230 h 65126"/>
                      <a:gd name="connsiteX9" fmla="*/ 31712 w 42777"/>
                      <a:gd name="connsiteY9" fmla="*/ 31565 h 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77" h="65126">
                        <a:moveTo>
                          <a:pt x="218" y="33975"/>
                        </a:moveTo>
                        <a:cubicBezTo>
                          <a:pt x="-1389" y="12845"/>
                          <a:pt x="6002" y="1115"/>
                          <a:pt x="18937" y="71"/>
                        </a:cubicBezTo>
                        <a:cubicBezTo>
                          <a:pt x="31873" y="-974"/>
                          <a:pt x="40951" y="9551"/>
                          <a:pt x="42558" y="30681"/>
                        </a:cubicBezTo>
                        <a:cubicBezTo>
                          <a:pt x="44165" y="51811"/>
                          <a:pt x="36854" y="64104"/>
                          <a:pt x="23919" y="65068"/>
                        </a:cubicBezTo>
                        <a:cubicBezTo>
                          <a:pt x="10984" y="66032"/>
                          <a:pt x="1824" y="55106"/>
                          <a:pt x="218" y="33975"/>
                        </a:cubicBezTo>
                        <a:close/>
                        <a:moveTo>
                          <a:pt x="31792" y="31565"/>
                        </a:moveTo>
                        <a:cubicBezTo>
                          <a:pt x="30426" y="13890"/>
                          <a:pt x="25606" y="8587"/>
                          <a:pt x="19580" y="8989"/>
                        </a:cubicBezTo>
                        <a:cubicBezTo>
                          <a:pt x="13554" y="9471"/>
                          <a:pt x="9618" y="15416"/>
                          <a:pt x="10984" y="33172"/>
                        </a:cubicBezTo>
                        <a:cubicBezTo>
                          <a:pt x="12349" y="50847"/>
                          <a:pt x="17170" y="56712"/>
                          <a:pt x="23196" y="56230"/>
                        </a:cubicBezTo>
                        <a:cubicBezTo>
                          <a:pt x="29221" y="55748"/>
                          <a:pt x="33078" y="49321"/>
                          <a:pt x="31712" y="31565"/>
                        </a:cubicBezTo>
                        <a:close/>
                      </a:path>
                    </a:pathLst>
                  </a:custGeom>
                  <a:grpFill/>
                  <a:ln w="8032"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6FE2F568-0C3D-0164-2557-5466FFCAEBB5}"/>
                      </a:ext>
                    </a:extLst>
                  </p:cNvPr>
                  <p:cNvSpPr/>
                  <p:nvPr/>
                </p:nvSpPr>
                <p:spPr>
                  <a:xfrm>
                    <a:off x="6055514" y="2088895"/>
                    <a:ext cx="43210" cy="65117"/>
                  </a:xfrm>
                  <a:custGeom>
                    <a:avLst/>
                    <a:gdLst>
                      <a:gd name="connsiteX0" fmla="*/ 555 w 43210"/>
                      <a:gd name="connsiteY0" fmla="*/ 29877 h 65117"/>
                      <a:gd name="connsiteX1" fmla="*/ 25301 w 43210"/>
                      <a:gd name="connsiteY1" fmla="*/ 150 h 65117"/>
                      <a:gd name="connsiteX2" fmla="*/ 42735 w 43210"/>
                      <a:gd name="connsiteY2" fmla="*/ 34698 h 65117"/>
                      <a:gd name="connsiteX3" fmla="*/ 17909 w 43210"/>
                      <a:gd name="connsiteY3" fmla="*/ 64987 h 65117"/>
                      <a:gd name="connsiteX4" fmla="*/ 475 w 43210"/>
                      <a:gd name="connsiteY4" fmla="*/ 29877 h 65117"/>
                      <a:gd name="connsiteX5" fmla="*/ 32050 w 43210"/>
                      <a:gd name="connsiteY5" fmla="*/ 33492 h 65117"/>
                      <a:gd name="connsiteX6" fmla="*/ 24337 w 43210"/>
                      <a:gd name="connsiteY6" fmla="*/ 9068 h 65117"/>
                      <a:gd name="connsiteX7" fmla="*/ 11321 w 43210"/>
                      <a:gd name="connsiteY7" fmla="*/ 31162 h 65117"/>
                      <a:gd name="connsiteX8" fmla="*/ 18954 w 43210"/>
                      <a:gd name="connsiteY8" fmla="*/ 56149 h 65117"/>
                      <a:gd name="connsiteX9" fmla="*/ 31969 w 43210"/>
                      <a:gd name="connsiteY9" fmla="*/ 33492 h 6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10" h="65117">
                        <a:moveTo>
                          <a:pt x="555" y="29877"/>
                        </a:moveTo>
                        <a:cubicBezTo>
                          <a:pt x="2965" y="8747"/>
                          <a:pt x="12366" y="-1376"/>
                          <a:pt x="25301" y="150"/>
                        </a:cubicBezTo>
                        <a:cubicBezTo>
                          <a:pt x="38236" y="1596"/>
                          <a:pt x="45145" y="13648"/>
                          <a:pt x="42735" y="34698"/>
                        </a:cubicBezTo>
                        <a:cubicBezTo>
                          <a:pt x="40325" y="55828"/>
                          <a:pt x="30844" y="66433"/>
                          <a:pt x="17909" y="64987"/>
                        </a:cubicBezTo>
                        <a:cubicBezTo>
                          <a:pt x="4974" y="63541"/>
                          <a:pt x="-1935" y="51007"/>
                          <a:pt x="475" y="29877"/>
                        </a:cubicBezTo>
                        <a:close/>
                        <a:moveTo>
                          <a:pt x="32050" y="33492"/>
                        </a:moveTo>
                        <a:cubicBezTo>
                          <a:pt x="34058" y="15817"/>
                          <a:pt x="30362" y="9711"/>
                          <a:pt x="24337" y="9068"/>
                        </a:cubicBezTo>
                        <a:cubicBezTo>
                          <a:pt x="18311" y="8345"/>
                          <a:pt x="13330" y="13487"/>
                          <a:pt x="11321" y="31162"/>
                        </a:cubicBezTo>
                        <a:cubicBezTo>
                          <a:pt x="9313" y="48838"/>
                          <a:pt x="12928" y="55426"/>
                          <a:pt x="18954" y="56149"/>
                        </a:cubicBezTo>
                        <a:cubicBezTo>
                          <a:pt x="24980" y="56872"/>
                          <a:pt x="30041" y="51168"/>
                          <a:pt x="31969" y="33492"/>
                        </a:cubicBezTo>
                        <a:close/>
                      </a:path>
                    </a:pathLst>
                  </a:custGeom>
                  <a:grpFill/>
                  <a:ln w="8032"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C27F6AC7-14C0-1A2C-60EB-B6B00268F9C8}"/>
                      </a:ext>
                    </a:extLst>
                  </p:cNvPr>
                  <p:cNvSpPr/>
                  <p:nvPr/>
                </p:nvSpPr>
                <p:spPr>
                  <a:xfrm>
                    <a:off x="6215228" y="2119575"/>
                    <a:ext cx="39528" cy="66041"/>
                  </a:xfrm>
                  <a:custGeom>
                    <a:avLst/>
                    <a:gdLst>
                      <a:gd name="connsiteX0" fmla="*/ 2250 w 39528"/>
                      <a:gd name="connsiteY0" fmla="*/ 48125 h 66041"/>
                      <a:gd name="connsiteX1" fmla="*/ 15828 w 39528"/>
                      <a:gd name="connsiteY1" fmla="*/ 51419 h 66041"/>
                      <a:gd name="connsiteX2" fmla="*/ 25629 w 39528"/>
                      <a:gd name="connsiteY2" fmla="*/ 11328 h 66041"/>
                      <a:gd name="connsiteX3" fmla="*/ 14381 w 39528"/>
                      <a:gd name="connsiteY3" fmla="*/ 8597 h 66041"/>
                      <a:gd name="connsiteX4" fmla="*/ 16069 w 39528"/>
                      <a:gd name="connsiteY4" fmla="*/ 1607 h 66041"/>
                      <a:gd name="connsiteX5" fmla="*/ 31334 w 39528"/>
                      <a:gd name="connsiteY5" fmla="*/ 0 h 66041"/>
                      <a:gd name="connsiteX6" fmla="*/ 39529 w 39528"/>
                      <a:gd name="connsiteY6" fmla="*/ 2009 h 66041"/>
                      <a:gd name="connsiteX7" fmla="*/ 26754 w 39528"/>
                      <a:gd name="connsiteY7" fmla="*/ 54071 h 66041"/>
                      <a:gd name="connsiteX8" fmla="*/ 38725 w 39528"/>
                      <a:gd name="connsiteY8" fmla="*/ 57043 h 66041"/>
                      <a:gd name="connsiteX9" fmla="*/ 36556 w 39528"/>
                      <a:gd name="connsiteY9" fmla="*/ 66042 h 66041"/>
                      <a:gd name="connsiteX10" fmla="*/ 0 w 39528"/>
                      <a:gd name="connsiteY10" fmla="*/ 57124 h 66041"/>
                      <a:gd name="connsiteX11" fmla="*/ 2169 w 39528"/>
                      <a:gd name="connsiteY11" fmla="*/ 48125 h 6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28" h="66041">
                        <a:moveTo>
                          <a:pt x="2250" y="48125"/>
                        </a:moveTo>
                        <a:lnTo>
                          <a:pt x="15828" y="51419"/>
                        </a:lnTo>
                        <a:lnTo>
                          <a:pt x="25629" y="11328"/>
                        </a:lnTo>
                        <a:lnTo>
                          <a:pt x="14381" y="8597"/>
                        </a:lnTo>
                        <a:lnTo>
                          <a:pt x="16069" y="1607"/>
                        </a:lnTo>
                        <a:cubicBezTo>
                          <a:pt x="22335" y="2009"/>
                          <a:pt x="26915" y="1446"/>
                          <a:pt x="31334" y="0"/>
                        </a:cubicBezTo>
                        <a:lnTo>
                          <a:pt x="39529" y="2009"/>
                        </a:lnTo>
                        <a:lnTo>
                          <a:pt x="26754" y="54071"/>
                        </a:lnTo>
                        <a:lnTo>
                          <a:pt x="38725" y="57043"/>
                        </a:lnTo>
                        <a:lnTo>
                          <a:pt x="36556" y="66042"/>
                        </a:lnTo>
                        <a:lnTo>
                          <a:pt x="0" y="57124"/>
                        </a:lnTo>
                        <a:lnTo>
                          <a:pt x="2169" y="48125"/>
                        </a:lnTo>
                        <a:close/>
                      </a:path>
                    </a:pathLst>
                  </a:custGeom>
                  <a:grpFill/>
                  <a:ln w="8032"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8315FE5B-604B-5815-FF07-442EAFB6B106}"/>
                      </a:ext>
                    </a:extLst>
                  </p:cNvPr>
                  <p:cNvSpPr/>
                  <p:nvPr/>
                </p:nvSpPr>
                <p:spPr>
                  <a:xfrm>
                    <a:off x="6296705" y="2140550"/>
                    <a:ext cx="46303" cy="64197"/>
                  </a:xfrm>
                  <a:custGeom>
                    <a:avLst/>
                    <a:gdLst>
                      <a:gd name="connsiteX0" fmla="*/ 2883 w 46303"/>
                      <a:gd name="connsiteY0" fmla="*/ 25463 h 64197"/>
                      <a:gd name="connsiteX1" fmla="*/ 32851 w 46303"/>
                      <a:gd name="connsiteY1" fmla="*/ 958 h 64197"/>
                      <a:gd name="connsiteX2" fmla="*/ 43456 w 46303"/>
                      <a:gd name="connsiteY2" fmla="*/ 38237 h 64197"/>
                      <a:gd name="connsiteX3" fmla="*/ 13328 w 46303"/>
                      <a:gd name="connsiteY3" fmla="*/ 63304 h 64197"/>
                      <a:gd name="connsiteX4" fmla="*/ 2883 w 46303"/>
                      <a:gd name="connsiteY4" fmla="*/ 25543 h 64197"/>
                      <a:gd name="connsiteX5" fmla="*/ 33092 w 46303"/>
                      <a:gd name="connsiteY5" fmla="*/ 34943 h 64197"/>
                      <a:gd name="connsiteX6" fmla="*/ 30119 w 46303"/>
                      <a:gd name="connsiteY6" fmla="*/ 9475 h 64197"/>
                      <a:gd name="connsiteX7" fmla="*/ 13167 w 46303"/>
                      <a:gd name="connsiteY7" fmla="*/ 28757 h 64197"/>
                      <a:gd name="connsiteX8" fmla="*/ 15979 w 46303"/>
                      <a:gd name="connsiteY8" fmla="*/ 54708 h 64197"/>
                      <a:gd name="connsiteX9" fmla="*/ 33092 w 46303"/>
                      <a:gd name="connsiteY9" fmla="*/ 34943 h 6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3" h="64197">
                        <a:moveTo>
                          <a:pt x="2883" y="25463"/>
                        </a:moveTo>
                        <a:cubicBezTo>
                          <a:pt x="9230" y="5217"/>
                          <a:pt x="20398" y="-2978"/>
                          <a:pt x="32851" y="958"/>
                        </a:cubicBezTo>
                        <a:cubicBezTo>
                          <a:pt x="45223" y="4815"/>
                          <a:pt x="49803" y="17991"/>
                          <a:pt x="43456" y="38237"/>
                        </a:cubicBezTo>
                        <a:cubicBezTo>
                          <a:pt x="37109" y="58484"/>
                          <a:pt x="25781" y="67161"/>
                          <a:pt x="13328" y="63304"/>
                        </a:cubicBezTo>
                        <a:cubicBezTo>
                          <a:pt x="955" y="59448"/>
                          <a:pt x="-3464" y="45870"/>
                          <a:pt x="2883" y="25543"/>
                        </a:cubicBezTo>
                        <a:close/>
                        <a:moveTo>
                          <a:pt x="33092" y="34943"/>
                        </a:moveTo>
                        <a:cubicBezTo>
                          <a:pt x="38395" y="17991"/>
                          <a:pt x="35904" y="11242"/>
                          <a:pt x="30119" y="9475"/>
                        </a:cubicBezTo>
                        <a:cubicBezTo>
                          <a:pt x="24335" y="7627"/>
                          <a:pt x="18469" y="11724"/>
                          <a:pt x="13167" y="28757"/>
                        </a:cubicBezTo>
                        <a:cubicBezTo>
                          <a:pt x="7864" y="45790"/>
                          <a:pt x="10194" y="52940"/>
                          <a:pt x="15979" y="54708"/>
                        </a:cubicBezTo>
                        <a:cubicBezTo>
                          <a:pt x="21764" y="56556"/>
                          <a:pt x="27789" y="51976"/>
                          <a:pt x="33092" y="34943"/>
                        </a:cubicBezTo>
                        <a:close/>
                      </a:path>
                    </a:pathLst>
                  </a:custGeom>
                  <a:grpFill/>
                  <a:ln w="8032"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C6B88D36-FFD8-6C0D-5B1F-EF84B57A0F16}"/>
                      </a:ext>
                    </a:extLst>
                  </p:cNvPr>
                  <p:cNvSpPr/>
                  <p:nvPr/>
                </p:nvSpPr>
                <p:spPr>
                  <a:xfrm>
                    <a:off x="6374382" y="2168119"/>
                    <a:ext cx="47547" cy="63551"/>
                  </a:xfrm>
                  <a:custGeom>
                    <a:avLst/>
                    <a:gdLst>
                      <a:gd name="connsiteX0" fmla="*/ 3941 w 47547"/>
                      <a:gd name="connsiteY0" fmla="*/ 23925 h 63551"/>
                      <a:gd name="connsiteX1" fmla="*/ 35355 w 47547"/>
                      <a:gd name="connsiteY1" fmla="*/ 1348 h 63551"/>
                      <a:gd name="connsiteX2" fmla="*/ 43630 w 47547"/>
                      <a:gd name="connsiteY2" fmla="*/ 39190 h 63551"/>
                      <a:gd name="connsiteX3" fmla="*/ 12056 w 47547"/>
                      <a:gd name="connsiteY3" fmla="*/ 62248 h 63551"/>
                      <a:gd name="connsiteX4" fmla="*/ 4021 w 47547"/>
                      <a:gd name="connsiteY4" fmla="*/ 23925 h 63551"/>
                      <a:gd name="connsiteX5" fmla="*/ 33507 w 47547"/>
                      <a:gd name="connsiteY5" fmla="*/ 35253 h 63551"/>
                      <a:gd name="connsiteX6" fmla="*/ 32141 w 47547"/>
                      <a:gd name="connsiteY6" fmla="*/ 9624 h 63551"/>
                      <a:gd name="connsiteX7" fmla="*/ 13984 w 47547"/>
                      <a:gd name="connsiteY7" fmla="*/ 27781 h 63551"/>
                      <a:gd name="connsiteX8" fmla="*/ 15109 w 47547"/>
                      <a:gd name="connsiteY8" fmla="*/ 53893 h 63551"/>
                      <a:gd name="connsiteX9" fmla="*/ 33427 w 47547"/>
                      <a:gd name="connsiteY9" fmla="*/ 35253 h 6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47" h="63551">
                        <a:moveTo>
                          <a:pt x="3941" y="23925"/>
                        </a:moveTo>
                        <a:cubicBezTo>
                          <a:pt x="11574" y="4080"/>
                          <a:pt x="23223" y="-3311"/>
                          <a:pt x="35355" y="1348"/>
                        </a:cubicBezTo>
                        <a:cubicBezTo>
                          <a:pt x="47487" y="6008"/>
                          <a:pt x="51183" y="19426"/>
                          <a:pt x="43630" y="39190"/>
                        </a:cubicBezTo>
                        <a:cubicBezTo>
                          <a:pt x="35998" y="59035"/>
                          <a:pt x="24107" y="66908"/>
                          <a:pt x="12056" y="62248"/>
                        </a:cubicBezTo>
                        <a:cubicBezTo>
                          <a:pt x="-76" y="57588"/>
                          <a:pt x="-3611" y="43769"/>
                          <a:pt x="4021" y="23925"/>
                        </a:cubicBezTo>
                        <a:close/>
                        <a:moveTo>
                          <a:pt x="33507" y="35253"/>
                        </a:moveTo>
                        <a:cubicBezTo>
                          <a:pt x="39854" y="18622"/>
                          <a:pt x="37846" y="11793"/>
                          <a:pt x="32141" y="9624"/>
                        </a:cubicBezTo>
                        <a:cubicBezTo>
                          <a:pt x="26518" y="7455"/>
                          <a:pt x="20411" y="11150"/>
                          <a:pt x="13984" y="27781"/>
                        </a:cubicBezTo>
                        <a:cubicBezTo>
                          <a:pt x="7637" y="44332"/>
                          <a:pt x="9485" y="51723"/>
                          <a:pt x="15109" y="53893"/>
                        </a:cubicBezTo>
                        <a:cubicBezTo>
                          <a:pt x="20733" y="56062"/>
                          <a:pt x="27080" y="51884"/>
                          <a:pt x="33427" y="35253"/>
                        </a:cubicBezTo>
                        <a:close/>
                      </a:path>
                    </a:pathLst>
                  </a:custGeom>
                  <a:grpFill/>
                  <a:ln w="8032"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50C61774-FF32-A0C0-7827-0BC241B5164F}"/>
                      </a:ext>
                    </a:extLst>
                  </p:cNvPr>
                  <p:cNvSpPr/>
                  <p:nvPr/>
                </p:nvSpPr>
                <p:spPr>
                  <a:xfrm>
                    <a:off x="5466033" y="4613411"/>
                    <a:ext cx="45072" cy="66121"/>
                  </a:xfrm>
                  <a:custGeom>
                    <a:avLst/>
                    <a:gdLst>
                      <a:gd name="connsiteX0" fmla="*/ 41858 w 45072"/>
                      <a:gd name="connsiteY0" fmla="*/ 21371 h 66121"/>
                      <a:gd name="connsiteX1" fmla="*/ 28682 w 45072"/>
                      <a:gd name="connsiteY1" fmla="*/ 16631 h 66121"/>
                      <a:gd name="connsiteX2" fmla="*/ 14783 w 45072"/>
                      <a:gd name="connsiteY2" fmla="*/ 55517 h 66121"/>
                      <a:gd name="connsiteX3" fmla="*/ 25710 w 45072"/>
                      <a:gd name="connsiteY3" fmla="*/ 59373 h 66121"/>
                      <a:gd name="connsiteX4" fmla="*/ 23299 w 45072"/>
                      <a:gd name="connsiteY4" fmla="*/ 66122 h 66121"/>
                      <a:gd name="connsiteX5" fmla="*/ 7954 w 45072"/>
                      <a:gd name="connsiteY5" fmla="*/ 66122 h 66121"/>
                      <a:gd name="connsiteX6" fmla="*/ 0 w 45072"/>
                      <a:gd name="connsiteY6" fmla="*/ 63310 h 66121"/>
                      <a:gd name="connsiteX7" fmla="*/ 17997 w 45072"/>
                      <a:gd name="connsiteY7" fmla="*/ 12855 h 66121"/>
                      <a:gd name="connsiteX8" fmla="*/ 6428 w 45072"/>
                      <a:gd name="connsiteY8" fmla="*/ 8757 h 66121"/>
                      <a:gd name="connsiteX9" fmla="*/ 9561 w 45072"/>
                      <a:gd name="connsiteY9" fmla="*/ 0 h 66121"/>
                      <a:gd name="connsiteX10" fmla="*/ 45072 w 45072"/>
                      <a:gd name="connsiteY10" fmla="*/ 12694 h 66121"/>
                      <a:gd name="connsiteX11" fmla="*/ 41939 w 45072"/>
                      <a:gd name="connsiteY11" fmla="*/ 21451 h 6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072" h="66121">
                        <a:moveTo>
                          <a:pt x="41858" y="21371"/>
                        </a:moveTo>
                        <a:lnTo>
                          <a:pt x="28682" y="16631"/>
                        </a:lnTo>
                        <a:lnTo>
                          <a:pt x="14783" y="55517"/>
                        </a:lnTo>
                        <a:lnTo>
                          <a:pt x="25710" y="59373"/>
                        </a:lnTo>
                        <a:lnTo>
                          <a:pt x="23299" y="66122"/>
                        </a:lnTo>
                        <a:cubicBezTo>
                          <a:pt x="17033" y="65077"/>
                          <a:pt x="12453" y="65158"/>
                          <a:pt x="7954" y="66122"/>
                        </a:cubicBezTo>
                        <a:lnTo>
                          <a:pt x="0" y="63310"/>
                        </a:lnTo>
                        <a:lnTo>
                          <a:pt x="17997" y="12855"/>
                        </a:lnTo>
                        <a:lnTo>
                          <a:pt x="6428" y="8757"/>
                        </a:lnTo>
                        <a:lnTo>
                          <a:pt x="9561" y="0"/>
                        </a:lnTo>
                        <a:lnTo>
                          <a:pt x="45072" y="12694"/>
                        </a:lnTo>
                        <a:lnTo>
                          <a:pt x="41939" y="21451"/>
                        </a:lnTo>
                        <a:close/>
                      </a:path>
                    </a:pathLst>
                  </a:custGeom>
                  <a:grpFill/>
                  <a:ln w="8032"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249B55EB-5CE0-0F1F-8BB4-A06B44F5E3E8}"/>
                      </a:ext>
                    </a:extLst>
                  </p:cNvPr>
                  <p:cNvSpPr/>
                  <p:nvPr/>
                </p:nvSpPr>
                <p:spPr>
                  <a:xfrm>
                    <a:off x="5310570" y="4547289"/>
                    <a:ext cx="50937" cy="67327"/>
                  </a:xfrm>
                  <a:custGeom>
                    <a:avLst/>
                    <a:gdLst>
                      <a:gd name="connsiteX0" fmla="*/ 46920 w 50937"/>
                      <a:gd name="connsiteY0" fmla="*/ 25308 h 67327"/>
                      <a:gd name="connsiteX1" fmla="*/ 34387 w 50937"/>
                      <a:gd name="connsiteY1" fmla="*/ 18961 h 67327"/>
                      <a:gd name="connsiteX2" fmla="*/ 15747 w 50937"/>
                      <a:gd name="connsiteY2" fmla="*/ 55758 h 67327"/>
                      <a:gd name="connsiteX3" fmla="*/ 26031 w 50937"/>
                      <a:gd name="connsiteY3" fmla="*/ 60980 h 67327"/>
                      <a:gd name="connsiteX4" fmla="*/ 22817 w 50937"/>
                      <a:gd name="connsiteY4" fmla="*/ 67327 h 67327"/>
                      <a:gd name="connsiteX5" fmla="*/ 7552 w 50937"/>
                      <a:gd name="connsiteY5" fmla="*/ 65399 h 67327"/>
                      <a:gd name="connsiteX6" fmla="*/ 0 w 50937"/>
                      <a:gd name="connsiteY6" fmla="*/ 61623 h 67327"/>
                      <a:gd name="connsiteX7" fmla="*/ 24183 w 50937"/>
                      <a:gd name="connsiteY7" fmla="*/ 13819 h 67327"/>
                      <a:gd name="connsiteX8" fmla="*/ 13176 w 50937"/>
                      <a:gd name="connsiteY8" fmla="*/ 8275 h 67327"/>
                      <a:gd name="connsiteX9" fmla="*/ 17354 w 50937"/>
                      <a:gd name="connsiteY9" fmla="*/ 0 h 67327"/>
                      <a:gd name="connsiteX10" fmla="*/ 50937 w 50937"/>
                      <a:gd name="connsiteY10" fmla="*/ 17033 h 67327"/>
                      <a:gd name="connsiteX11" fmla="*/ 46759 w 50937"/>
                      <a:gd name="connsiteY11" fmla="*/ 25308 h 6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37" h="67327">
                        <a:moveTo>
                          <a:pt x="46920" y="25308"/>
                        </a:moveTo>
                        <a:lnTo>
                          <a:pt x="34387" y="18961"/>
                        </a:lnTo>
                        <a:lnTo>
                          <a:pt x="15747" y="55758"/>
                        </a:lnTo>
                        <a:lnTo>
                          <a:pt x="26031" y="60980"/>
                        </a:lnTo>
                        <a:lnTo>
                          <a:pt x="22817" y="67327"/>
                        </a:lnTo>
                        <a:cubicBezTo>
                          <a:pt x="16711" y="65560"/>
                          <a:pt x="12212" y="65078"/>
                          <a:pt x="7552" y="65399"/>
                        </a:cubicBezTo>
                        <a:lnTo>
                          <a:pt x="0" y="61623"/>
                        </a:lnTo>
                        <a:lnTo>
                          <a:pt x="24183" y="13819"/>
                        </a:lnTo>
                        <a:lnTo>
                          <a:pt x="13176" y="8275"/>
                        </a:lnTo>
                        <a:lnTo>
                          <a:pt x="17354" y="0"/>
                        </a:lnTo>
                        <a:lnTo>
                          <a:pt x="50937" y="17033"/>
                        </a:lnTo>
                        <a:lnTo>
                          <a:pt x="46759" y="25308"/>
                        </a:lnTo>
                        <a:close/>
                      </a:path>
                    </a:pathLst>
                  </a:custGeom>
                  <a:grpFill/>
                  <a:ln w="8032"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25F59874-D9CA-DE7B-EAED-FB3330A62567}"/>
                      </a:ext>
                    </a:extLst>
                  </p:cNvPr>
                  <p:cNvSpPr/>
                  <p:nvPr/>
                </p:nvSpPr>
                <p:spPr>
                  <a:xfrm>
                    <a:off x="5162237" y="4470092"/>
                    <a:ext cx="52866" cy="60557"/>
                  </a:xfrm>
                  <a:custGeom>
                    <a:avLst/>
                    <a:gdLst>
                      <a:gd name="connsiteX0" fmla="*/ 43887 w 52866"/>
                      <a:gd name="connsiteY0" fmla="*/ 42328 h 60557"/>
                      <a:gd name="connsiteX1" fmla="*/ 8215 w 52866"/>
                      <a:gd name="connsiteY1" fmla="*/ 57271 h 60557"/>
                      <a:gd name="connsiteX2" fmla="*/ 8777 w 52866"/>
                      <a:gd name="connsiteY2" fmla="*/ 18546 h 60557"/>
                      <a:gd name="connsiteX3" fmla="*/ 44771 w 52866"/>
                      <a:gd name="connsiteY3" fmla="*/ 3201 h 60557"/>
                      <a:gd name="connsiteX4" fmla="*/ 43968 w 52866"/>
                      <a:gd name="connsiteY4" fmla="*/ 42328 h 60557"/>
                      <a:gd name="connsiteX5" fmla="*/ 17695 w 52866"/>
                      <a:gd name="connsiteY5" fmla="*/ 24572 h 60557"/>
                      <a:gd name="connsiteX6" fmla="*/ 13196 w 52866"/>
                      <a:gd name="connsiteY6" fmla="*/ 49799 h 60557"/>
                      <a:gd name="connsiteX7" fmla="*/ 34969 w 52866"/>
                      <a:gd name="connsiteY7" fmla="*/ 36222 h 60557"/>
                      <a:gd name="connsiteX8" fmla="*/ 39709 w 52866"/>
                      <a:gd name="connsiteY8" fmla="*/ 10512 h 60557"/>
                      <a:gd name="connsiteX9" fmla="*/ 17695 w 52866"/>
                      <a:gd name="connsiteY9" fmla="*/ 24492 h 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66" h="60557">
                        <a:moveTo>
                          <a:pt x="43887" y="42328"/>
                        </a:moveTo>
                        <a:cubicBezTo>
                          <a:pt x="31996" y="59923"/>
                          <a:pt x="18901" y="64502"/>
                          <a:pt x="8215" y="57271"/>
                        </a:cubicBezTo>
                        <a:cubicBezTo>
                          <a:pt x="-2551" y="49960"/>
                          <a:pt x="-3113" y="36141"/>
                          <a:pt x="8777" y="18546"/>
                        </a:cubicBezTo>
                        <a:cubicBezTo>
                          <a:pt x="20668" y="951"/>
                          <a:pt x="34005" y="-4030"/>
                          <a:pt x="44771" y="3201"/>
                        </a:cubicBezTo>
                        <a:cubicBezTo>
                          <a:pt x="55537" y="10512"/>
                          <a:pt x="55858" y="24733"/>
                          <a:pt x="43968" y="42328"/>
                        </a:cubicBezTo>
                        <a:close/>
                        <a:moveTo>
                          <a:pt x="17695" y="24572"/>
                        </a:moveTo>
                        <a:cubicBezTo>
                          <a:pt x="7733" y="39275"/>
                          <a:pt x="8215" y="46425"/>
                          <a:pt x="13196" y="49799"/>
                        </a:cubicBezTo>
                        <a:cubicBezTo>
                          <a:pt x="18177" y="53174"/>
                          <a:pt x="25007" y="50924"/>
                          <a:pt x="34969" y="36222"/>
                        </a:cubicBezTo>
                        <a:cubicBezTo>
                          <a:pt x="44932" y="21519"/>
                          <a:pt x="44771" y="13967"/>
                          <a:pt x="39709" y="10512"/>
                        </a:cubicBezTo>
                        <a:cubicBezTo>
                          <a:pt x="34728" y="7138"/>
                          <a:pt x="27658" y="9789"/>
                          <a:pt x="17695" y="24492"/>
                        </a:cubicBezTo>
                        <a:close/>
                      </a:path>
                    </a:pathLst>
                  </a:custGeom>
                  <a:grpFill/>
                  <a:ln w="8032"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26059461-0758-A3DD-C9AA-A045BA789D15}"/>
                      </a:ext>
                    </a:extLst>
                  </p:cNvPr>
                  <p:cNvSpPr/>
                  <p:nvPr/>
                </p:nvSpPr>
                <p:spPr>
                  <a:xfrm>
                    <a:off x="4968577" y="4313982"/>
                    <a:ext cx="56956" cy="57084"/>
                  </a:xfrm>
                  <a:custGeom>
                    <a:avLst/>
                    <a:gdLst>
                      <a:gd name="connsiteX0" fmla="*/ 43439 w 56956"/>
                      <a:gd name="connsiteY0" fmla="*/ 43698 h 57084"/>
                      <a:gd name="connsiteX1" fmla="*/ 5517 w 56956"/>
                      <a:gd name="connsiteY1" fmla="*/ 51572 h 57084"/>
                      <a:gd name="connsiteX2" fmla="*/ 13311 w 56956"/>
                      <a:gd name="connsiteY2" fmla="*/ 13650 h 57084"/>
                      <a:gd name="connsiteX3" fmla="*/ 51554 w 56956"/>
                      <a:gd name="connsiteY3" fmla="*/ 5375 h 57084"/>
                      <a:gd name="connsiteX4" fmla="*/ 43359 w 56956"/>
                      <a:gd name="connsiteY4" fmla="*/ 43618 h 57084"/>
                      <a:gd name="connsiteX5" fmla="*/ 21024 w 56956"/>
                      <a:gd name="connsiteY5" fmla="*/ 21363 h 57084"/>
                      <a:gd name="connsiteX6" fmla="*/ 11865 w 56956"/>
                      <a:gd name="connsiteY6" fmla="*/ 45305 h 57084"/>
                      <a:gd name="connsiteX7" fmla="*/ 35807 w 56956"/>
                      <a:gd name="connsiteY7" fmla="*/ 36066 h 57084"/>
                      <a:gd name="connsiteX8" fmla="*/ 45368 w 56956"/>
                      <a:gd name="connsiteY8" fmla="*/ 11722 h 57084"/>
                      <a:gd name="connsiteX9" fmla="*/ 21104 w 56956"/>
                      <a:gd name="connsiteY9" fmla="*/ 21283 h 5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56" h="57084">
                        <a:moveTo>
                          <a:pt x="43439" y="43698"/>
                        </a:moveTo>
                        <a:cubicBezTo>
                          <a:pt x="28415" y="58723"/>
                          <a:pt x="14757" y="60731"/>
                          <a:pt x="5517" y="51572"/>
                        </a:cubicBezTo>
                        <a:cubicBezTo>
                          <a:pt x="-3642" y="42413"/>
                          <a:pt x="-1633" y="28674"/>
                          <a:pt x="13311" y="13650"/>
                        </a:cubicBezTo>
                        <a:cubicBezTo>
                          <a:pt x="28335" y="-1374"/>
                          <a:pt x="42395" y="-3784"/>
                          <a:pt x="51554" y="5375"/>
                        </a:cubicBezTo>
                        <a:cubicBezTo>
                          <a:pt x="60713" y="14534"/>
                          <a:pt x="58383" y="28594"/>
                          <a:pt x="43359" y="43618"/>
                        </a:cubicBezTo>
                        <a:close/>
                        <a:moveTo>
                          <a:pt x="21024" y="21363"/>
                        </a:moveTo>
                        <a:cubicBezTo>
                          <a:pt x="8490" y="33977"/>
                          <a:pt x="7606" y="41047"/>
                          <a:pt x="11865" y="45305"/>
                        </a:cubicBezTo>
                        <a:cubicBezTo>
                          <a:pt x="16123" y="49564"/>
                          <a:pt x="23273" y="48680"/>
                          <a:pt x="35807" y="36066"/>
                        </a:cubicBezTo>
                        <a:cubicBezTo>
                          <a:pt x="48340" y="23452"/>
                          <a:pt x="49626" y="16061"/>
                          <a:pt x="45368" y="11722"/>
                        </a:cubicBezTo>
                        <a:cubicBezTo>
                          <a:pt x="41109" y="7464"/>
                          <a:pt x="33637" y="8749"/>
                          <a:pt x="21104" y="21283"/>
                        </a:cubicBezTo>
                        <a:close/>
                      </a:path>
                    </a:pathLst>
                  </a:custGeom>
                  <a:grpFill/>
                  <a:ln w="8032"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8285EA12-30F1-C49F-50DF-473BFE37930F}"/>
                      </a:ext>
                    </a:extLst>
                  </p:cNvPr>
                  <p:cNvSpPr/>
                  <p:nvPr/>
                </p:nvSpPr>
                <p:spPr>
                  <a:xfrm>
                    <a:off x="4911909" y="4246646"/>
                    <a:ext cx="63952" cy="64595"/>
                  </a:xfrm>
                  <a:custGeom>
                    <a:avLst/>
                    <a:gdLst>
                      <a:gd name="connsiteX0" fmla="*/ 56963 w 63952"/>
                      <a:gd name="connsiteY0" fmla="*/ 34387 h 64595"/>
                      <a:gd name="connsiteX1" fmla="*/ 47724 w 63952"/>
                      <a:gd name="connsiteY1" fmla="*/ 23862 h 64595"/>
                      <a:gd name="connsiteX2" fmla="*/ 16792 w 63952"/>
                      <a:gd name="connsiteY2" fmla="*/ 51178 h 64595"/>
                      <a:gd name="connsiteX3" fmla="*/ 24424 w 63952"/>
                      <a:gd name="connsiteY3" fmla="*/ 59855 h 64595"/>
                      <a:gd name="connsiteX4" fmla="*/ 19041 w 63952"/>
                      <a:gd name="connsiteY4" fmla="*/ 64596 h 64595"/>
                      <a:gd name="connsiteX5" fmla="*/ 5624 w 63952"/>
                      <a:gd name="connsiteY5" fmla="*/ 57204 h 64595"/>
                      <a:gd name="connsiteX6" fmla="*/ 0 w 63952"/>
                      <a:gd name="connsiteY6" fmla="*/ 50857 h 64595"/>
                      <a:gd name="connsiteX7" fmla="*/ 40171 w 63952"/>
                      <a:gd name="connsiteY7" fmla="*/ 15426 h 64595"/>
                      <a:gd name="connsiteX8" fmla="*/ 32057 w 63952"/>
                      <a:gd name="connsiteY8" fmla="*/ 6187 h 64595"/>
                      <a:gd name="connsiteX9" fmla="*/ 39047 w 63952"/>
                      <a:gd name="connsiteY9" fmla="*/ 0 h 64595"/>
                      <a:gd name="connsiteX10" fmla="*/ 63953 w 63952"/>
                      <a:gd name="connsiteY10" fmla="*/ 28200 h 64595"/>
                      <a:gd name="connsiteX11" fmla="*/ 56963 w 63952"/>
                      <a:gd name="connsiteY11" fmla="*/ 34306 h 6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52" h="64595">
                        <a:moveTo>
                          <a:pt x="56963" y="34387"/>
                        </a:moveTo>
                        <a:lnTo>
                          <a:pt x="47724" y="23862"/>
                        </a:lnTo>
                        <a:lnTo>
                          <a:pt x="16792" y="51178"/>
                        </a:lnTo>
                        <a:lnTo>
                          <a:pt x="24424" y="59855"/>
                        </a:lnTo>
                        <a:lnTo>
                          <a:pt x="19041" y="64596"/>
                        </a:lnTo>
                        <a:cubicBezTo>
                          <a:pt x="14060" y="60659"/>
                          <a:pt x="10043" y="58570"/>
                          <a:pt x="5624" y="57204"/>
                        </a:cubicBezTo>
                        <a:lnTo>
                          <a:pt x="0" y="50857"/>
                        </a:lnTo>
                        <a:lnTo>
                          <a:pt x="40171" y="15426"/>
                        </a:lnTo>
                        <a:lnTo>
                          <a:pt x="32057" y="6187"/>
                        </a:lnTo>
                        <a:lnTo>
                          <a:pt x="39047" y="0"/>
                        </a:lnTo>
                        <a:lnTo>
                          <a:pt x="63953" y="28200"/>
                        </a:lnTo>
                        <a:lnTo>
                          <a:pt x="56963" y="34306"/>
                        </a:lnTo>
                        <a:close/>
                      </a:path>
                    </a:pathLst>
                  </a:custGeom>
                  <a:grpFill/>
                  <a:ln w="8032"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D15FD08A-3654-C727-11CD-E13EE41347A3}"/>
                      </a:ext>
                    </a:extLst>
                  </p:cNvPr>
                  <p:cNvSpPr/>
                  <p:nvPr/>
                </p:nvSpPr>
                <p:spPr>
                  <a:xfrm>
                    <a:off x="4857779" y="4191278"/>
                    <a:ext cx="59550" cy="54349"/>
                  </a:xfrm>
                  <a:custGeom>
                    <a:avLst/>
                    <a:gdLst>
                      <a:gd name="connsiteX0" fmla="*/ 42561 w 59550"/>
                      <a:gd name="connsiteY0" fmla="*/ 44040 h 54349"/>
                      <a:gd name="connsiteX1" fmla="*/ 3996 w 59550"/>
                      <a:gd name="connsiteY1" fmla="*/ 47093 h 54349"/>
                      <a:gd name="connsiteX2" fmla="*/ 16610 w 59550"/>
                      <a:gd name="connsiteY2" fmla="*/ 10457 h 54349"/>
                      <a:gd name="connsiteX3" fmla="*/ 55657 w 59550"/>
                      <a:gd name="connsiteY3" fmla="*/ 7083 h 54349"/>
                      <a:gd name="connsiteX4" fmla="*/ 42641 w 59550"/>
                      <a:gd name="connsiteY4" fmla="*/ 44040 h 54349"/>
                      <a:gd name="connsiteX5" fmla="*/ 23198 w 59550"/>
                      <a:gd name="connsiteY5" fmla="*/ 18973 h 54349"/>
                      <a:gd name="connsiteX6" fmla="*/ 11066 w 59550"/>
                      <a:gd name="connsiteY6" fmla="*/ 41550 h 54349"/>
                      <a:gd name="connsiteX7" fmla="*/ 35973 w 59550"/>
                      <a:gd name="connsiteY7" fmla="*/ 35444 h 54349"/>
                      <a:gd name="connsiteX8" fmla="*/ 48506 w 59550"/>
                      <a:gd name="connsiteY8" fmla="*/ 12546 h 54349"/>
                      <a:gd name="connsiteX9" fmla="*/ 23198 w 59550"/>
                      <a:gd name="connsiteY9" fmla="*/ 18973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0" h="54349">
                        <a:moveTo>
                          <a:pt x="42561" y="44040"/>
                        </a:moveTo>
                        <a:cubicBezTo>
                          <a:pt x="25769" y="57056"/>
                          <a:pt x="11950" y="57377"/>
                          <a:pt x="3996" y="47093"/>
                        </a:cubicBezTo>
                        <a:cubicBezTo>
                          <a:pt x="-3958" y="36809"/>
                          <a:pt x="-182" y="23472"/>
                          <a:pt x="16610" y="10457"/>
                        </a:cubicBezTo>
                        <a:cubicBezTo>
                          <a:pt x="33402" y="-2558"/>
                          <a:pt x="47703" y="-3121"/>
                          <a:pt x="55657" y="7083"/>
                        </a:cubicBezTo>
                        <a:cubicBezTo>
                          <a:pt x="63611" y="17367"/>
                          <a:pt x="59433" y="31025"/>
                          <a:pt x="42641" y="44040"/>
                        </a:cubicBezTo>
                        <a:close/>
                        <a:moveTo>
                          <a:pt x="23198" y="18973"/>
                        </a:moveTo>
                        <a:cubicBezTo>
                          <a:pt x="9138" y="29900"/>
                          <a:pt x="7371" y="36809"/>
                          <a:pt x="11066" y="41550"/>
                        </a:cubicBezTo>
                        <a:cubicBezTo>
                          <a:pt x="14762" y="46370"/>
                          <a:pt x="21913" y="46290"/>
                          <a:pt x="35973" y="35444"/>
                        </a:cubicBezTo>
                        <a:cubicBezTo>
                          <a:pt x="50033" y="24517"/>
                          <a:pt x="52202" y="17286"/>
                          <a:pt x="48506" y="12546"/>
                        </a:cubicBezTo>
                        <a:cubicBezTo>
                          <a:pt x="44810" y="7725"/>
                          <a:pt x="37258" y="8047"/>
                          <a:pt x="23198" y="18973"/>
                        </a:cubicBezTo>
                        <a:close/>
                      </a:path>
                    </a:pathLst>
                  </a:custGeom>
                  <a:grpFill/>
                  <a:ln w="8032"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EBE4C856-10B2-6A6A-B8B8-1577830C2223}"/>
                      </a:ext>
                    </a:extLst>
                  </p:cNvPr>
                  <p:cNvSpPr/>
                  <p:nvPr/>
                </p:nvSpPr>
                <p:spPr>
                  <a:xfrm>
                    <a:off x="7181347" y="3399669"/>
                    <a:ext cx="65241" cy="42511"/>
                  </a:xfrm>
                  <a:custGeom>
                    <a:avLst/>
                    <a:gdLst>
                      <a:gd name="connsiteX0" fmla="*/ 32621 w 65241"/>
                      <a:gd name="connsiteY0" fmla="*/ 5 h 42511"/>
                      <a:gd name="connsiteX1" fmla="*/ 65240 w 65241"/>
                      <a:gd name="connsiteY1" fmla="*/ 20894 h 42511"/>
                      <a:gd name="connsiteX2" fmla="*/ 33103 w 65241"/>
                      <a:gd name="connsiteY2" fmla="*/ 42507 h 42511"/>
                      <a:gd name="connsiteX3" fmla="*/ 2 w 65241"/>
                      <a:gd name="connsiteY3" fmla="*/ 21617 h 42511"/>
                      <a:gd name="connsiteX4" fmla="*/ 32621 w 65241"/>
                      <a:gd name="connsiteY4" fmla="*/ 5 h 42511"/>
                      <a:gd name="connsiteX5" fmla="*/ 33023 w 65241"/>
                      <a:gd name="connsiteY5" fmla="*/ 31660 h 42511"/>
                      <a:gd name="connsiteX6" fmla="*/ 56322 w 65241"/>
                      <a:gd name="connsiteY6" fmla="*/ 20975 h 42511"/>
                      <a:gd name="connsiteX7" fmla="*/ 32782 w 65241"/>
                      <a:gd name="connsiteY7" fmla="*/ 10852 h 42511"/>
                      <a:gd name="connsiteX8" fmla="*/ 8920 w 65241"/>
                      <a:gd name="connsiteY8" fmla="*/ 21537 h 42511"/>
                      <a:gd name="connsiteX9" fmla="*/ 33023 w 65241"/>
                      <a:gd name="connsiteY9" fmla="*/ 31660 h 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1" h="42511">
                        <a:moveTo>
                          <a:pt x="32621" y="5"/>
                        </a:moveTo>
                        <a:cubicBezTo>
                          <a:pt x="53831" y="-236"/>
                          <a:pt x="65079" y="7879"/>
                          <a:pt x="65240" y="20894"/>
                        </a:cubicBezTo>
                        <a:cubicBezTo>
                          <a:pt x="65401" y="33910"/>
                          <a:pt x="54313" y="42265"/>
                          <a:pt x="33103" y="42507"/>
                        </a:cubicBezTo>
                        <a:cubicBezTo>
                          <a:pt x="11892" y="42748"/>
                          <a:pt x="162" y="34633"/>
                          <a:pt x="2" y="21617"/>
                        </a:cubicBezTo>
                        <a:cubicBezTo>
                          <a:pt x="-159" y="8602"/>
                          <a:pt x="11410" y="246"/>
                          <a:pt x="32621" y="5"/>
                        </a:cubicBezTo>
                        <a:close/>
                        <a:moveTo>
                          <a:pt x="33023" y="31660"/>
                        </a:moveTo>
                        <a:cubicBezTo>
                          <a:pt x="50778" y="31419"/>
                          <a:pt x="56402" y="27000"/>
                          <a:pt x="56322" y="20975"/>
                        </a:cubicBezTo>
                        <a:cubicBezTo>
                          <a:pt x="56322" y="14949"/>
                          <a:pt x="50537" y="10611"/>
                          <a:pt x="32782" y="10852"/>
                        </a:cubicBezTo>
                        <a:cubicBezTo>
                          <a:pt x="15026" y="11093"/>
                          <a:pt x="8920" y="15511"/>
                          <a:pt x="8920" y="21537"/>
                        </a:cubicBezTo>
                        <a:cubicBezTo>
                          <a:pt x="8920" y="27563"/>
                          <a:pt x="15187" y="31901"/>
                          <a:pt x="33023" y="31660"/>
                        </a:cubicBezTo>
                        <a:close/>
                      </a:path>
                    </a:pathLst>
                  </a:custGeom>
                  <a:grpFill/>
                  <a:ln w="8032"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E40F90BA-E7D8-5884-046F-B0C9780025BA}"/>
                      </a:ext>
                    </a:extLst>
                  </p:cNvPr>
                  <p:cNvSpPr/>
                  <p:nvPr/>
                </p:nvSpPr>
                <p:spPr>
                  <a:xfrm>
                    <a:off x="7171788" y="3564779"/>
                    <a:ext cx="64836" cy="38403"/>
                  </a:xfrm>
                  <a:custGeom>
                    <a:avLst/>
                    <a:gdLst>
                      <a:gd name="connsiteX0" fmla="*/ 13658 w 64836"/>
                      <a:gd name="connsiteY0" fmla="*/ 964 h 38403"/>
                      <a:gd name="connsiteX1" fmla="*/ 12051 w 64836"/>
                      <a:gd name="connsiteY1" fmla="*/ 14863 h 38403"/>
                      <a:gd name="connsiteX2" fmla="*/ 53026 w 64836"/>
                      <a:gd name="connsiteY2" fmla="*/ 19604 h 38403"/>
                      <a:gd name="connsiteX3" fmla="*/ 54312 w 64836"/>
                      <a:gd name="connsiteY3" fmla="*/ 8115 h 38403"/>
                      <a:gd name="connsiteX4" fmla="*/ 61382 w 64836"/>
                      <a:gd name="connsiteY4" fmla="*/ 8918 h 38403"/>
                      <a:gd name="connsiteX5" fmla="*/ 64837 w 64836"/>
                      <a:gd name="connsiteY5" fmla="*/ 23862 h 38403"/>
                      <a:gd name="connsiteX6" fmla="*/ 63873 w 64836"/>
                      <a:gd name="connsiteY6" fmla="*/ 32298 h 38403"/>
                      <a:gd name="connsiteX7" fmla="*/ 10686 w 64836"/>
                      <a:gd name="connsiteY7" fmla="*/ 26192 h 38403"/>
                      <a:gd name="connsiteX8" fmla="*/ 9239 w 64836"/>
                      <a:gd name="connsiteY8" fmla="*/ 38404 h 38403"/>
                      <a:gd name="connsiteX9" fmla="*/ 0 w 64836"/>
                      <a:gd name="connsiteY9" fmla="*/ 37359 h 38403"/>
                      <a:gd name="connsiteX10" fmla="*/ 4339 w 64836"/>
                      <a:gd name="connsiteY10" fmla="*/ 0 h 38403"/>
                      <a:gd name="connsiteX11" fmla="*/ 13578 w 64836"/>
                      <a:gd name="connsiteY11" fmla="*/ 1044 h 3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36" h="38403">
                        <a:moveTo>
                          <a:pt x="13658" y="964"/>
                        </a:moveTo>
                        <a:lnTo>
                          <a:pt x="12051" y="14863"/>
                        </a:lnTo>
                        <a:lnTo>
                          <a:pt x="53026" y="19604"/>
                        </a:lnTo>
                        <a:lnTo>
                          <a:pt x="54312" y="8115"/>
                        </a:lnTo>
                        <a:lnTo>
                          <a:pt x="61382" y="8918"/>
                        </a:lnTo>
                        <a:cubicBezTo>
                          <a:pt x="61784" y="15185"/>
                          <a:pt x="62908" y="19684"/>
                          <a:pt x="64837" y="23862"/>
                        </a:cubicBezTo>
                        <a:lnTo>
                          <a:pt x="63873" y="32298"/>
                        </a:lnTo>
                        <a:lnTo>
                          <a:pt x="10686" y="26192"/>
                        </a:lnTo>
                        <a:lnTo>
                          <a:pt x="9239" y="38404"/>
                        </a:lnTo>
                        <a:lnTo>
                          <a:pt x="0" y="37359"/>
                        </a:lnTo>
                        <a:lnTo>
                          <a:pt x="4339" y="0"/>
                        </a:lnTo>
                        <a:lnTo>
                          <a:pt x="13578" y="1044"/>
                        </a:lnTo>
                        <a:close/>
                      </a:path>
                    </a:pathLst>
                  </a:custGeom>
                  <a:grpFill/>
                  <a:ln w="8032"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AC59324A-CA97-3A7F-09F5-C16D198F5300}"/>
                      </a:ext>
                    </a:extLst>
                  </p:cNvPr>
                  <p:cNvSpPr/>
                  <p:nvPr/>
                </p:nvSpPr>
                <p:spPr>
                  <a:xfrm>
                    <a:off x="7143797" y="3726683"/>
                    <a:ext cx="64495" cy="45110"/>
                  </a:xfrm>
                  <a:custGeom>
                    <a:avLst/>
                    <a:gdLst>
                      <a:gd name="connsiteX0" fmla="*/ 37551 w 64495"/>
                      <a:gd name="connsiteY0" fmla="*/ 1994 h 45110"/>
                      <a:gd name="connsiteX1" fmla="*/ 63904 w 64495"/>
                      <a:gd name="connsiteY1" fmla="*/ 30355 h 45110"/>
                      <a:gd name="connsiteX2" fmla="*/ 27428 w 64495"/>
                      <a:gd name="connsiteY2" fmla="*/ 43210 h 45110"/>
                      <a:gd name="connsiteX3" fmla="*/ 594 w 64495"/>
                      <a:gd name="connsiteY3" fmla="*/ 14688 h 45110"/>
                      <a:gd name="connsiteX4" fmla="*/ 37632 w 64495"/>
                      <a:gd name="connsiteY4" fmla="*/ 1914 h 45110"/>
                      <a:gd name="connsiteX5" fmla="*/ 29999 w 64495"/>
                      <a:gd name="connsiteY5" fmla="*/ 32766 h 45110"/>
                      <a:gd name="connsiteX6" fmla="*/ 55227 w 64495"/>
                      <a:gd name="connsiteY6" fmla="*/ 28266 h 45110"/>
                      <a:gd name="connsiteX7" fmla="*/ 34980 w 64495"/>
                      <a:gd name="connsiteY7" fmla="*/ 12519 h 45110"/>
                      <a:gd name="connsiteX8" fmla="*/ 9271 w 64495"/>
                      <a:gd name="connsiteY8" fmla="*/ 16938 h 45110"/>
                      <a:gd name="connsiteX9" fmla="*/ 29999 w 64495"/>
                      <a:gd name="connsiteY9" fmla="*/ 32766 h 4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95" h="45110">
                        <a:moveTo>
                          <a:pt x="37551" y="1994"/>
                        </a:moveTo>
                        <a:cubicBezTo>
                          <a:pt x="58199" y="7056"/>
                          <a:pt x="66957" y="17741"/>
                          <a:pt x="63904" y="30355"/>
                        </a:cubicBezTo>
                        <a:cubicBezTo>
                          <a:pt x="60770" y="42969"/>
                          <a:pt x="47996" y="48272"/>
                          <a:pt x="27428" y="43210"/>
                        </a:cubicBezTo>
                        <a:cubicBezTo>
                          <a:pt x="6780" y="38148"/>
                          <a:pt x="-2540" y="27302"/>
                          <a:pt x="594" y="14688"/>
                        </a:cubicBezTo>
                        <a:cubicBezTo>
                          <a:pt x="3727" y="2075"/>
                          <a:pt x="16983" y="-3148"/>
                          <a:pt x="37632" y="1914"/>
                        </a:cubicBezTo>
                        <a:close/>
                        <a:moveTo>
                          <a:pt x="29999" y="32766"/>
                        </a:moveTo>
                        <a:cubicBezTo>
                          <a:pt x="47273" y="37024"/>
                          <a:pt x="53780" y="34131"/>
                          <a:pt x="55227" y="28266"/>
                        </a:cubicBezTo>
                        <a:cubicBezTo>
                          <a:pt x="56673" y="22401"/>
                          <a:pt x="52254" y="16777"/>
                          <a:pt x="34980" y="12519"/>
                        </a:cubicBezTo>
                        <a:cubicBezTo>
                          <a:pt x="17707" y="8261"/>
                          <a:pt x="10717" y="10993"/>
                          <a:pt x="9271" y="16938"/>
                        </a:cubicBezTo>
                        <a:cubicBezTo>
                          <a:pt x="7825" y="22803"/>
                          <a:pt x="12725" y="28507"/>
                          <a:pt x="29999" y="32766"/>
                        </a:cubicBezTo>
                        <a:close/>
                      </a:path>
                    </a:pathLst>
                  </a:custGeom>
                  <a:grpFill/>
                  <a:ln w="8032"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D7107EC7-CD5B-9C3B-8BAE-7BC5EB244F1B}"/>
                      </a:ext>
                    </a:extLst>
                  </p:cNvPr>
                  <p:cNvSpPr/>
                  <p:nvPr/>
                </p:nvSpPr>
                <p:spPr>
                  <a:xfrm>
                    <a:off x="7117797" y="3802432"/>
                    <a:ext cx="66202" cy="43063"/>
                  </a:xfrm>
                  <a:custGeom>
                    <a:avLst/>
                    <a:gdLst>
                      <a:gd name="connsiteX0" fmla="*/ 20166 w 66202"/>
                      <a:gd name="connsiteY0" fmla="*/ 2812 h 43063"/>
                      <a:gd name="connsiteX1" fmla="*/ 15988 w 66202"/>
                      <a:gd name="connsiteY1" fmla="*/ 16149 h 43063"/>
                      <a:gd name="connsiteX2" fmla="*/ 55356 w 66202"/>
                      <a:gd name="connsiteY2" fmla="*/ 28522 h 43063"/>
                      <a:gd name="connsiteX3" fmla="*/ 58811 w 66202"/>
                      <a:gd name="connsiteY3" fmla="*/ 17515 h 43063"/>
                      <a:gd name="connsiteX4" fmla="*/ 65640 w 66202"/>
                      <a:gd name="connsiteY4" fmla="*/ 19684 h 43063"/>
                      <a:gd name="connsiteX5" fmla="*/ 66203 w 66202"/>
                      <a:gd name="connsiteY5" fmla="*/ 35029 h 43063"/>
                      <a:gd name="connsiteX6" fmla="*/ 63631 w 66202"/>
                      <a:gd name="connsiteY6" fmla="*/ 43064 h 43063"/>
                      <a:gd name="connsiteX7" fmla="*/ 12533 w 66202"/>
                      <a:gd name="connsiteY7" fmla="*/ 26995 h 43063"/>
                      <a:gd name="connsiteX8" fmla="*/ 8838 w 66202"/>
                      <a:gd name="connsiteY8" fmla="*/ 38725 h 43063"/>
                      <a:gd name="connsiteX9" fmla="*/ 0 w 66202"/>
                      <a:gd name="connsiteY9" fmla="*/ 35913 h 43063"/>
                      <a:gd name="connsiteX10" fmla="*/ 11328 w 66202"/>
                      <a:gd name="connsiteY10" fmla="*/ 0 h 43063"/>
                      <a:gd name="connsiteX11" fmla="*/ 20166 w 66202"/>
                      <a:gd name="connsiteY11" fmla="*/ 2812 h 4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202" h="43063">
                        <a:moveTo>
                          <a:pt x="20166" y="2812"/>
                        </a:moveTo>
                        <a:lnTo>
                          <a:pt x="15988" y="16149"/>
                        </a:lnTo>
                        <a:lnTo>
                          <a:pt x="55356" y="28522"/>
                        </a:lnTo>
                        <a:lnTo>
                          <a:pt x="58811" y="17515"/>
                        </a:lnTo>
                        <a:lnTo>
                          <a:pt x="65640" y="19684"/>
                        </a:lnTo>
                        <a:cubicBezTo>
                          <a:pt x="64837" y="25951"/>
                          <a:pt x="65158" y="30530"/>
                          <a:pt x="66203" y="35029"/>
                        </a:cubicBezTo>
                        <a:lnTo>
                          <a:pt x="63631" y="43064"/>
                        </a:lnTo>
                        <a:lnTo>
                          <a:pt x="12533" y="26995"/>
                        </a:lnTo>
                        <a:lnTo>
                          <a:pt x="8838" y="38725"/>
                        </a:lnTo>
                        <a:lnTo>
                          <a:pt x="0" y="35913"/>
                        </a:lnTo>
                        <a:lnTo>
                          <a:pt x="11328" y="0"/>
                        </a:lnTo>
                        <a:lnTo>
                          <a:pt x="20166" y="2812"/>
                        </a:lnTo>
                        <a:close/>
                      </a:path>
                    </a:pathLst>
                  </a:custGeom>
                  <a:grpFill/>
                  <a:ln w="8032"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D44B63AC-13DE-2FC7-3984-21237C1065CF}"/>
                      </a:ext>
                    </a:extLst>
                  </p:cNvPr>
                  <p:cNvSpPr/>
                  <p:nvPr/>
                </p:nvSpPr>
                <p:spPr>
                  <a:xfrm>
                    <a:off x="4763963" y="4055857"/>
                    <a:ext cx="61540" cy="51422"/>
                  </a:xfrm>
                  <a:custGeom>
                    <a:avLst/>
                    <a:gdLst>
                      <a:gd name="connsiteX0" fmla="*/ 41331 w 61540"/>
                      <a:gd name="connsiteY0" fmla="*/ 44083 h 51422"/>
                      <a:gd name="connsiteX1" fmla="*/ 2687 w 61540"/>
                      <a:gd name="connsiteY1" fmla="*/ 42155 h 51422"/>
                      <a:gd name="connsiteX2" fmla="*/ 19800 w 61540"/>
                      <a:gd name="connsiteY2" fmla="*/ 7447 h 51422"/>
                      <a:gd name="connsiteX3" fmla="*/ 58926 w 61540"/>
                      <a:gd name="connsiteY3" fmla="*/ 9134 h 51422"/>
                      <a:gd name="connsiteX4" fmla="*/ 41331 w 61540"/>
                      <a:gd name="connsiteY4" fmla="*/ 44083 h 51422"/>
                      <a:gd name="connsiteX5" fmla="*/ 25263 w 61540"/>
                      <a:gd name="connsiteY5" fmla="*/ 16767 h 51422"/>
                      <a:gd name="connsiteX6" fmla="*/ 10319 w 61540"/>
                      <a:gd name="connsiteY6" fmla="*/ 37656 h 51422"/>
                      <a:gd name="connsiteX7" fmla="*/ 35788 w 61540"/>
                      <a:gd name="connsiteY7" fmla="*/ 34764 h 51422"/>
                      <a:gd name="connsiteX8" fmla="*/ 51133 w 61540"/>
                      <a:gd name="connsiteY8" fmla="*/ 13634 h 51422"/>
                      <a:gd name="connsiteX9" fmla="*/ 25182 w 61540"/>
                      <a:gd name="connsiteY9" fmla="*/ 16767 h 5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40" h="51422">
                        <a:moveTo>
                          <a:pt x="41331" y="44083"/>
                        </a:moveTo>
                        <a:cubicBezTo>
                          <a:pt x="23013" y="54849"/>
                          <a:pt x="9275" y="53403"/>
                          <a:pt x="2687" y="42155"/>
                        </a:cubicBezTo>
                        <a:cubicBezTo>
                          <a:pt x="-3902" y="30988"/>
                          <a:pt x="1562" y="18133"/>
                          <a:pt x="19800" y="7447"/>
                        </a:cubicBezTo>
                        <a:cubicBezTo>
                          <a:pt x="38118" y="-3319"/>
                          <a:pt x="52338" y="-2114"/>
                          <a:pt x="58926" y="9134"/>
                        </a:cubicBezTo>
                        <a:cubicBezTo>
                          <a:pt x="65515" y="20302"/>
                          <a:pt x="59650" y="33318"/>
                          <a:pt x="41331" y="44083"/>
                        </a:cubicBezTo>
                        <a:close/>
                        <a:moveTo>
                          <a:pt x="25263" y="16767"/>
                        </a:moveTo>
                        <a:cubicBezTo>
                          <a:pt x="9917" y="25765"/>
                          <a:pt x="7266" y="32434"/>
                          <a:pt x="10319" y="37656"/>
                        </a:cubicBezTo>
                        <a:cubicBezTo>
                          <a:pt x="13372" y="42878"/>
                          <a:pt x="20442" y="43762"/>
                          <a:pt x="35788" y="34764"/>
                        </a:cubicBezTo>
                        <a:cubicBezTo>
                          <a:pt x="51133" y="25765"/>
                          <a:pt x="54186" y="18856"/>
                          <a:pt x="51133" y="13634"/>
                        </a:cubicBezTo>
                        <a:cubicBezTo>
                          <a:pt x="48080" y="8411"/>
                          <a:pt x="40528" y="7768"/>
                          <a:pt x="25182" y="16767"/>
                        </a:cubicBezTo>
                        <a:close/>
                      </a:path>
                    </a:pathLst>
                  </a:custGeom>
                  <a:grpFill/>
                  <a:ln w="8032"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A8631CF0-BFB4-3100-69AC-BAFC290B91E1}"/>
                      </a:ext>
                    </a:extLst>
                  </p:cNvPr>
                  <p:cNvSpPr/>
                  <p:nvPr/>
                </p:nvSpPr>
                <p:spPr>
                  <a:xfrm>
                    <a:off x="4688316" y="3903021"/>
                    <a:ext cx="67809" cy="55034"/>
                  </a:xfrm>
                  <a:custGeom>
                    <a:avLst/>
                    <a:gdLst>
                      <a:gd name="connsiteX0" fmla="*/ 59213 w 67809"/>
                      <a:gd name="connsiteY0" fmla="*/ 38323 h 55034"/>
                      <a:gd name="connsiteX1" fmla="*/ 53749 w 67809"/>
                      <a:gd name="connsiteY1" fmla="*/ 25469 h 55034"/>
                      <a:gd name="connsiteX2" fmla="*/ 15828 w 67809"/>
                      <a:gd name="connsiteY2" fmla="*/ 41617 h 55034"/>
                      <a:gd name="connsiteX3" fmla="*/ 20327 w 67809"/>
                      <a:gd name="connsiteY3" fmla="*/ 52223 h 55034"/>
                      <a:gd name="connsiteX4" fmla="*/ 13739 w 67809"/>
                      <a:gd name="connsiteY4" fmla="*/ 55035 h 55034"/>
                      <a:gd name="connsiteX5" fmla="*/ 3294 w 67809"/>
                      <a:gd name="connsiteY5" fmla="*/ 43787 h 55034"/>
                      <a:gd name="connsiteX6" fmla="*/ 0 w 67809"/>
                      <a:gd name="connsiteY6" fmla="*/ 35994 h 55034"/>
                      <a:gd name="connsiteX7" fmla="*/ 49330 w 67809"/>
                      <a:gd name="connsiteY7" fmla="*/ 14944 h 55034"/>
                      <a:gd name="connsiteX8" fmla="*/ 44510 w 67809"/>
                      <a:gd name="connsiteY8" fmla="*/ 3616 h 55034"/>
                      <a:gd name="connsiteX9" fmla="*/ 53026 w 67809"/>
                      <a:gd name="connsiteY9" fmla="*/ 0 h 55034"/>
                      <a:gd name="connsiteX10" fmla="*/ 67809 w 67809"/>
                      <a:gd name="connsiteY10" fmla="*/ 34628 h 55034"/>
                      <a:gd name="connsiteX11" fmla="*/ 59293 w 67809"/>
                      <a:gd name="connsiteY11" fmla="*/ 38243 h 5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09" h="55034">
                        <a:moveTo>
                          <a:pt x="59213" y="38323"/>
                        </a:moveTo>
                        <a:lnTo>
                          <a:pt x="53749" y="25469"/>
                        </a:lnTo>
                        <a:lnTo>
                          <a:pt x="15828" y="41617"/>
                        </a:lnTo>
                        <a:lnTo>
                          <a:pt x="20327" y="52223"/>
                        </a:lnTo>
                        <a:lnTo>
                          <a:pt x="13739" y="55035"/>
                        </a:lnTo>
                        <a:cubicBezTo>
                          <a:pt x="10284" y="49732"/>
                          <a:pt x="7070" y="46438"/>
                          <a:pt x="3294" y="43787"/>
                        </a:cubicBezTo>
                        <a:lnTo>
                          <a:pt x="0" y="35994"/>
                        </a:lnTo>
                        <a:lnTo>
                          <a:pt x="49330" y="14944"/>
                        </a:lnTo>
                        <a:lnTo>
                          <a:pt x="44510" y="3616"/>
                        </a:lnTo>
                        <a:lnTo>
                          <a:pt x="53026" y="0"/>
                        </a:lnTo>
                        <a:lnTo>
                          <a:pt x="67809" y="34628"/>
                        </a:lnTo>
                        <a:lnTo>
                          <a:pt x="59293" y="38243"/>
                        </a:lnTo>
                        <a:close/>
                      </a:path>
                    </a:pathLst>
                  </a:custGeom>
                  <a:grpFill/>
                  <a:ln w="8032"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C53C8FF5-294E-2292-3E9C-CA70B228F513}"/>
                      </a:ext>
                    </a:extLst>
                  </p:cNvPr>
                  <p:cNvSpPr/>
                  <p:nvPr/>
                </p:nvSpPr>
                <p:spPr>
                  <a:xfrm>
                    <a:off x="5561497" y="2126976"/>
                    <a:ext cx="45535" cy="64390"/>
                  </a:xfrm>
                  <a:custGeom>
                    <a:avLst/>
                    <a:gdLst>
                      <a:gd name="connsiteX0" fmla="*/ 2233 w 45535"/>
                      <a:gd name="connsiteY0" fmla="*/ 37511 h 64390"/>
                      <a:gd name="connsiteX1" fmla="*/ 14284 w 45535"/>
                      <a:gd name="connsiteY1" fmla="*/ 714 h 64390"/>
                      <a:gd name="connsiteX2" fmla="*/ 43288 w 45535"/>
                      <a:gd name="connsiteY2" fmla="*/ 26423 h 64390"/>
                      <a:gd name="connsiteX3" fmla="*/ 31317 w 45535"/>
                      <a:gd name="connsiteY3" fmla="*/ 63702 h 64390"/>
                      <a:gd name="connsiteX4" fmla="*/ 2233 w 45535"/>
                      <a:gd name="connsiteY4" fmla="*/ 37511 h 64390"/>
                      <a:gd name="connsiteX5" fmla="*/ 32843 w 45535"/>
                      <a:gd name="connsiteY5" fmla="*/ 29235 h 64390"/>
                      <a:gd name="connsiteX6" fmla="*/ 16694 w 45535"/>
                      <a:gd name="connsiteY6" fmla="*/ 9310 h 64390"/>
                      <a:gd name="connsiteX7" fmla="*/ 12758 w 45535"/>
                      <a:gd name="connsiteY7" fmla="*/ 34699 h 64390"/>
                      <a:gd name="connsiteX8" fmla="*/ 29067 w 45535"/>
                      <a:gd name="connsiteY8" fmla="*/ 55106 h 64390"/>
                      <a:gd name="connsiteX9" fmla="*/ 32924 w 45535"/>
                      <a:gd name="connsiteY9" fmla="*/ 29235 h 6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35" h="64390">
                        <a:moveTo>
                          <a:pt x="2233" y="37511"/>
                        </a:moveTo>
                        <a:cubicBezTo>
                          <a:pt x="-3311" y="17023"/>
                          <a:pt x="1751" y="4088"/>
                          <a:pt x="14284" y="714"/>
                        </a:cubicBezTo>
                        <a:cubicBezTo>
                          <a:pt x="26818" y="-2661"/>
                          <a:pt x="37744" y="5936"/>
                          <a:pt x="43288" y="26423"/>
                        </a:cubicBezTo>
                        <a:cubicBezTo>
                          <a:pt x="48831" y="46911"/>
                          <a:pt x="43850" y="60328"/>
                          <a:pt x="31317" y="63702"/>
                        </a:cubicBezTo>
                        <a:cubicBezTo>
                          <a:pt x="18783" y="67077"/>
                          <a:pt x="7776" y="57998"/>
                          <a:pt x="2233" y="37511"/>
                        </a:cubicBezTo>
                        <a:close/>
                        <a:moveTo>
                          <a:pt x="32843" y="29235"/>
                        </a:moveTo>
                        <a:cubicBezTo>
                          <a:pt x="28184" y="12042"/>
                          <a:pt x="22479" y="7784"/>
                          <a:pt x="16694" y="9310"/>
                        </a:cubicBezTo>
                        <a:cubicBezTo>
                          <a:pt x="10830" y="10917"/>
                          <a:pt x="8098" y="17505"/>
                          <a:pt x="12758" y="34699"/>
                        </a:cubicBezTo>
                        <a:cubicBezTo>
                          <a:pt x="17418" y="51892"/>
                          <a:pt x="23202" y="56712"/>
                          <a:pt x="29067" y="55106"/>
                        </a:cubicBezTo>
                        <a:cubicBezTo>
                          <a:pt x="34932" y="53499"/>
                          <a:pt x="37503" y="46429"/>
                          <a:pt x="32924" y="29235"/>
                        </a:cubicBezTo>
                        <a:close/>
                      </a:path>
                    </a:pathLst>
                  </a:custGeom>
                  <a:grpFill/>
                  <a:ln w="8032"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0C1F9124-2DD1-CD8B-8676-2697B8308A56}"/>
                      </a:ext>
                    </a:extLst>
                  </p:cNvPr>
                  <p:cNvSpPr/>
                  <p:nvPr/>
                </p:nvSpPr>
                <p:spPr>
                  <a:xfrm>
                    <a:off x="5642696" y="2107747"/>
                    <a:ext cx="44378" cy="64777"/>
                  </a:xfrm>
                  <a:custGeom>
                    <a:avLst/>
                    <a:gdLst>
                      <a:gd name="connsiteX0" fmla="*/ 1376 w 44378"/>
                      <a:gd name="connsiteY0" fmla="*/ 36333 h 64777"/>
                      <a:gd name="connsiteX1" fmla="*/ 15677 w 44378"/>
                      <a:gd name="connsiteY1" fmla="*/ 420 h 64777"/>
                      <a:gd name="connsiteX2" fmla="*/ 42993 w 44378"/>
                      <a:gd name="connsiteY2" fmla="*/ 27897 h 64777"/>
                      <a:gd name="connsiteX3" fmla="*/ 28773 w 44378"/>
                      <a:gd name="connsiteY3" fmla="*/ 64373 h 64777"/>
                      <a:gd name="connsiteX4" fmla="*/ 1376 w 44378"/>
                      <a:gd name="connsiteY4" fmla="*/ 36414 h 64777"/>
                      <a:gd name="connsiteX5" fmla="*/ 32388 w 44378"/>
                      <a:gd name="connsiteY5" fmla="*/ 29986 h 64777"/>
                      <a:gd name="connsiteX6" fmla="*/ 17444 w 44378"/>
                      <a:gd name="connsiteY6" fmla="*/ 9097 h 64777"/>
                      <a:gd name="connsiteX7" fmla="*/ 11901 w 44378"/>
                      <a:gd name="connsiteY7" fmla="*/ 34164 h 64777"/>
                      <a:gd name="connsiteX8" fmla="*/ 26925 w 44378"/>
                      <a:gd name="connsiteY8" fmla="*/ 55535 h 64777"/>
                      <a:gd name="connsiteX9" fmla="*/ 32308 w 44378"/>
                      <a:gd name="connsiteY9" fmla="*/ 29986 h 6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78" h="64777">
                        <a:moveTo>
                          <a:pt x="1376" y="36333"/>
                        </a:moveTo>
                        <a:cubicBezTo>
                          <a:pt x="-2882" y="15524"/>
                          <a:pt x="2983" y="2991"/>
                          <a:pt x="15677" y="420"/>
                        </a:cubicBezTo>
                        <a:cubicBezTo>
                          <a:pt x="28371" y="-2151"/>
                          <a:pt x="38735" y="7088"/>
                          <a:pt x="42993" y="27897"/>
                        </a:cubicBezTo>
                        <a:cubicBezTo>
                          <a:pt x="47251" y="48706"/>
                          <a:pt x="41467" y="61721"/>
                          <a:pt x="28773" y="64373"/>
                        </a:cubicBezTo>
                        <a:cubicBezTo>
                          <a:pt x="16078" y="66944"/>
                          <a:pt x="5634" y="57222"/>
                          <a:pt x="1376" y="36414"/>
                        </a:cubicBezTo>
                        <a:close/>
                        <a:moveTo>
                          <a:pt x="32388" y="29986"/>
                        </a:moveTo>
                        <a:cubicBezTo>
                          <a:pt x="28853" y="12552"/>
                          <a:pt x="23389" y="7892"/>
                          <a:pt x="17444" y="9097"/>
                        </a:cubicBezTo>
                        <a:cubicBezTo>
                          <a:pt x="11499" y="10302"/>
                          <a:pt x="8365" y="16730"/>
                          <a:pt x="11901" y="34164"/>
                        </a:cubicBezTo>
                        <a:cubicBezTo>
                          <a:pt x="15436" y="51598"/>
                          <a:pt x="20979" y="56740"/>
                          <a:pt x="26925" y="55535"/>
                        </a:cubicBezTo>
                        <a:cubicBezTo>
                          <a:pt x="32870" y="54330"/>
                          <a:pt x="35923" y="47420"/>
                          <a:pt x="32308" y="29986"/>
                        </a:cubicBezTo>
                        <a:close/>
                      </a:path>
                    </a:pathLst>
                  </a:custGeom>
                  <a:grpFill/>
                  <a:ln w="8032"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4E8DAAC9-C018-270A-2F2A-75566250CF9F}"/>
                      </a:ext>
                    </a:extLst>
                  </p:cNvPr>
                  <p:cNvSpPr/>
                  <p:nvPr/>
                </p:nvSpPr>
                <p:spPr>
                  <a:xfrm>
                    <a:off x="5807673" y="2084395"/>
                    <a:ext cx="42777" cy="65126"/>
                  </a:xfrm>
                  <a:custGeom>
                    <a:avLst/>
                    <a:gdLst>
                      <a:gd name="connsiteX0" fmla="*/ 218 w 42777"/>
                      <a:gd name="connsiteY0" fmla="*/ 33975 h 65126"/>
                      <a:gd name="connsiteX1" fmla="*/ 18937 w 42777"/>
                      <a:gd name="connsiteY1" fmla="*/ 71 h 65126"/>
                      <a:gd name="connsiteX2" fmla="*/ 42558 w 42777"/>
                      <a:gd name="connsiteY2" fmla="*/ 30681 h 65126"/>
                      <a:gd name="connsiteX3" fmla="*/ 23919 w 42777"/>
                      <a:gd name="connsiteY3" fmla="*/ 65068 h 65126"/>
                      <a:gd name="connsiteX4" fmla="*/ 218 w 42777"/>
                      <a:gd name="connsiteY4" fmla="*/ 33975 h 65126"/>
                      <a:gd name="connsiteX5" fmla="*/ 31792 w 42777"/>
                      <a:gd name="connsiteY5" fmla="*/ 31565 h 65126"/>
                      <a:gd name="connsiteX6" fmla="*/ 19580 w 42777"/>
                      <a:gd name="connsiteY6" fmla="*/ 8989 h 65126"/>
                      <a:gd name="connsiteX7" fmla="*/ 10984 w 42777"/>
                      <a:gd name="connsiteY7" fmla="*/ 33172 h 65126"/>
                      <a:gd name="connsiteX8" fmla="*/ 23196 w 42777"/>
                      <a:gd name="connsiteY8" fmla="*/ 56230 h 65126"/>
                      <a:gd name="connsiteX9" fmla="*/ 31712 w 42777"/>
                      <a:gd name="connsiteY9" fmla="*/ 31565 h 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77" h="65126">
                        <a:moveTo>
                          <a:pt x="218" y="33975"/>
                        </a:moveTo>
                        <a:cubicBezTo>
                          <a:pt x="-1389" y="12845"/>
                          <a:pt x="6002" y="1115"/>
                          <a:pt x="18937" y="71"/>
                        </a:cubicBezTo>
                        <a:cubicBezTo>
                          <a:pt x="31873" y="-974"/>
                          <a:pt x="40951" y="9551"/>
                          <a:pt x="42558" y="30681"/>
                        </a:cubicBezTo>
                        <a:cubicBezTo>
                          <a:pt x="44165" y="51811"/>
                          <a:pt x="36854" y="64104"/>
                          <a:pt x="23919" y="65068"/>
                        </a:cubicBezTo>
                        <a:cubicBezTo>
                          <a:pt x="10984" y="66032"/>
                          <a:pt x="1824" y="55106"/>
                          <a:pt x="218" y="33975"/>
                        </a:cubicBezTo>
                        <a:close/>
                        <a:moveTo>
                          <a:pt x="31792" y="31565"/>
                        </a:moveTo>
                        <a:cubicBezTo>
                          <a:pt x="30426" y="13890"/>
                          <a:pt x="25606" y="8587"/>
                          <a:pt x="19580" y="8989"/>
                        </a:cubicBezTo>
                        <a:cubicBezTo>
                          <a:pt x="13554" y="9471"/>
                          <a:pt x="9618" y="15416"/>
                          <a:pt x="10984" y="33172"/>
                        </a:cubicBezTo>
                        <a:cubicBezTo>
                          <a:pt x="12349" y="50847"/>
                          <a:pt x="17170" y="56712"/>
                          <a:pt x="23196" y="56230"/>
                        </a:cubicBezTo>
                        <a:cubicBezTo>
                          <a:pt x="29221" y="55748"/>
                          <a:pt x="33078" y="49321"/>
                          <a:pt x="31712" y="31565"/>
                        </a:cubicBezTo>
                        <a:close/>
                      </a:path>
                    </a:pathLst>
                  </a:custGeom>
                  <a:grpFill/>
                  <a:ln w="8032"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F7051036-CD88-43E1-9996-2567AF1AB091}"/>
                      </a:ext>
                    </a:extLst>
                  </p:cNvPr>
                  <p:cNvSpPr/>
                  <p:nvPr/>
                </p:nvSpPr>
                <p:spPr>
                  <a:xfrm>
                    <a:off x="6055514" y="2088895"/>
                    <a:ext cx="43210" cy="65117"/>
                  </a:xfrm>
                  <a:custGeom>
                    <a:avLst/>
                    <a:gdLst>
                      <a:gd name="connsiteX0" fmla="*/ 555 w 43210"/>
                      <a:gd name="connsiteY0" fmla="*/ 29877 h 65117"/>
                      <a:gd name="connsiteX1" fmla="*/ 25301 w 43210"/>
                      <a:gd name="connsiteY1" fmla="*/ 150 h 65117"/>
                      <a:gd name="connsiteX2" fmla="*/ 42735 w 43210"/>
                      <a:gd name="connsiteY2" fmla="*/ 34698 h 65117"/>
                      <a:gd name="connsiteX3" fmla="*/ 17909 w 43210"/>
                      <a:gd name="connsiteY3" fmla="*/ 64987 h 65117"/>
                      <a:gd name="connsiteX4" fmla="*/ 475 w 43210"/>
                      <a:gd name="connsiteY4" fmla="*/ 29877 h 65117"/>
                      <a:gd name="connsiteX5" fmla="*/ 32050 w 43210"/>
                      <a:gd name="connsiteY5" fmla="*/ 33492 h 65117"/>
                      <a:gd name="connsiteX6" fmla="*/ 24337 w 43210"/>
                      <a:gd name="connsiteY6" fmla="*/ 9068 h 65117"/>
                      <a:gd name="connsiteX7" fmla="*/ 11321 w 43210"/>
                      <a:gd name="connsiteY7" fmla="*/ 31162 h 65117"/>
                      <a:gd name="connsiteX8" fmla="*/ 18954 w 43210"/>
                      <a:gd name="connsiteY8" fmla="*/ 56149 h 65117"/>
                      <a:gd name="connsiteX9" fmla="*/ 31969 w 43210"/>
                      <a:gd name="connsiteY9" fmla="*/ 33492 h 6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10" h="65117">
                        <a:moveTo>
                          <a:pt x="555" y="29877"/>
                        </a:moveTo>
                        <a:cubicBezTo>
                          <a:pt x="2965" y="8747"/>
                          <a:pt x="12366" y="-1376"/>
                          <a:pt x="25301" y="150"/>
                        </a:cubicBezTo>
                        <a:cubicBezTo>
                          <a:pt x="38236" y="1596"/>
                          <a:pt x="45145" y="13648"/>
                          <a:pt x="42735" y="34698"/>
                        </a:cubicBezTo>
                        <a:cubicBezTo>
                          <a:pt x="40325" y="55828"/>
                          <a:pt x="30844" y="66433"/>
                          <a:pt x="17909" y="64987"/>
                        </a:cubicBezTo>
                        <a:cubicBezTo>
                          <a:pt x="4974" y="63541"/>
                          <a:pt x="-1935" y="51007"/>
                          <a:pt x="475" y="29877"/>
                        </a:cubicBezTo>
                        <a:close/>
                        <a:moveTo>
                          <a:pt x="32050" y="33492"/>
                        </a:moveTo>
                        <a:cubicBezTo>
                          <a:pt x="34058" y="15817"/>
                          <a:pt x="30362" y="9711"/>
                          <a:pt x="24337" y="9068"/>
                        </a:cubicBezTo>
                        <a:cubicBezTo>
                          <a:pt x="18311" y="8345"/>
                          <a:pt x="13330" y="13487"/>
                          <a:pt x="11321" y="31162"/>
                        </a:cubicBezTo>
                        <a:cubicBezTo>
                          <a:pt x="9313" y="48838"/>
                          <a:pt x="12928" y="55426"/>
                          <a:pt x="18954" y="56149"/>
                        </a:cubicBezTo>
                        <a:cubicBezTo>
                          <a:pt x="24980" y="56872"/>
                          <a:pt x="30041" y="51168"/>
                          <a:pt x="31969" y="33492"/>
                        </a:cubicBezTo>
                        <a:close/>
                      </a:path>
                    </a:pathLst>
                  </a:custGeom>
                  <a:grpFill/>
                  <a:ln w="8032"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721A8EE9-706F-72F7-3F75-CF0ED646895E}"/>
                      </a:ext>
                    </a:extLst>
                  </p:cNvPr>
                  <p:cNvSpPr/>
                  <p:nvPr/>
                </p:nvSpPr>
                <p:spPr>
                  <a:xfrm>
                    <a:off x="6296705" y="2140550"/>
                    <a:ext cx="46303" cy="64197"/>
                  </a:xfrm>
                  <a:custGeom>
                    <a:avLst/>
                    <a:gdLst>
                      <a:gd name="connsiteX0" fmla="*/ 2883 w 46303"/>
                      <a:gd name="connsiteY0" fmla="*/ 25463 h 64197"/>
                      <a:gd name="connsiteX1" fmla="*/ 32851 w 46303"/>
                      <a:gd name="connsiteY1" fmla="*/ 958 h 64197"/>
                      <a:gd name="connsiteX2" fmla="*/ 43456 w 46303"/>
                      <a:gd name="connsiteY2" fmla="*/ 38237 h 64197"/>
                      <a:gd name="connsiteX3" fmla="*/ 13328 w 46303"/>
                      <a:gd name="connsiteY3" fmla="*/ 63304 h 64197"/>
                      <a:gd name="connsiteX4" fmla="*/ 2883 w 46303"/>
                      <a:gd name="connsiteY4" fmla="*/ 25543 h 64197"/>
                      <a:gd name="connsiteX5" fmla="*/ 33092 w 46303"/>
                      <a:gd name="connsiteY5" fmla="*/ 34943 h 64197"/>
                      <a:gd name="connsiteX6" fmla="*/ 30119 w 46303"/>
                      <a:gd name="connsiteY6" fmla="*/ 9475 h 64197"/>
                      <a:gd name="connsiteX7" fmla="*/ 13167 w 46303"/>
                      <a:gd name="connsiteY7" fmla="*/ 28757 h 64197"/>
                      <a:gd name="connsiteX8" fmla="*/ 15979 w 46303"/>
                      <a:gd name="connsiteY8" fmla="*/ 54708 h 64197"/>
                      <a:gd name="connsiteX9" fmla="*/ 33092 w 46303"/>
                      <a:gd name="connsiteY9" fmla="*/ 34943 h 6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3" h="64197">
                        <a:moveTo>
                          <a:pt x="2883" y="25463"/>
                        </a:moveTo>
                        <a:cubicBezTo>
                          <a:pt x="9230" y="5217"/>
                          <a:pt x="20398" y="-2978"/>
                          <a:pt x="32851" y="958"/>
                        </a:cubicBezTo>
                        <a:cubicBezTo>
                          <a:pt x="45223" y="4815"/>
                          <a:pt x="49803" y="17991"/>
                          <a:pt x="43456" y="38237"/>
                        </a:cubicBezTo>
                        <a:cubicBezTo>
                          <a:pt x="37109" y="58484"/>
                          <a:pt x="25781" y="67161"/>
                          <a:pt x="13328" y="63304"/>
                        </a:cubicBezTo>
                        <a:cubicBezTo>
                          <a:pt x="955" y="59448"/>
                          <a:pt x="-3464" y="45870"/>
                          <a:pt x="2883" y="25543"/>
                        </a:cubicBezTo>
                        <a:close/>
                        <a:moveTo>
                          <a:pt x="33092" y="34943"/>
                        </a:moveTo>
                        <a:cubicBezTo>
                          <a:pt x="38395" y="17991"/>
                          <a:pt x="35904" y="11242"/>
                          <a:pt x="30119" y="9475"/>
                        </a:cubicBezTo>
                        <a:cubicBezTo>
                          <a:pt x="24335" y="7627"/>
                          <a:pt x="18469" y="11724"/>
                          <a:pt x="13167" y="28757"/>
                        </a:cubicBezTo>
                        <a:cubicBezTo>
                          <a:pt x="7864" y="45790"/>
                          <a:pt x="10194" y="52940"/>
                          <a:pt x="15979" y="54708"/>
                        </a:cubicBezTo>
                        <a:cubicBezTo>
                          <a:pt x="21764" y="56556"/>
                          <a:pt x="27789" y="51976"/>
                          <a:pt x="33092" y="34943"/>
                        </a:cubicBezTo>
                        <a:close/>
                      </a:path>
                    </a:pathLst>
                  </a:custGeom>
                  <a:grpFill/>
                  <a:ln w="8032" cap="flat">
                    <a:noFill/>
                    <a:prstDash val="solid"/>
                    <a:miter/>
                  </a:ln>
                </p:spPr>
                <p:txBody>
                  <a:bodyPr rtlCol="0" anchor="ctr"/>
                  <a:lstStyle/>
                  <a:p>
                    <a:endParaRPr lang="en-IN"/>
                  </a:p>
                </p:txBody>
              </p:sp>
            </p:grpSp>
          </p:grpSp>
          <p:sp>
            <p:nvSpPr>
              <p:cNvPr id="384" name="Freeform: Shape 383">
                <a:extLst>
                  <a:ext uri="{FF2B5EF4-FFF2-40B4-BE49-F238E27FC236}">
                    <a16:creationId xmlns:a16="http://schemas.microsoft.com/office/drawing/2014/main" id="{AF551AAE-FDCD-8B61-39FA-E6E30FDC9225}"/>
                  </a:ext>
                </a:extLst>
              </p:cNvPr>
              <p:cNvSpPr/>
              <p:nvPr/>
            </p:nvSpPr>
            <p:spPr>
              <a:xfrm>
                <a:off x="4430818" y="990601"/>
                <a:ext cx="3098575" cy="1457656"/>
              </a:xfrm>
              <a:custGeom>
                <a:avLst/>
                <a:gdLst>
                  <a:gd name="connsiteX0" fmla="*/ 894455 w 3098575"/>
                  <a:gd name="connsiteY0" fmla="*/ 1457656 h 1457656"/>
                  <a:gd name="connsiteX1" fmla="*/ 0 w 3098575"/>
                  <a:gd name="connsiteY1" fmla="*/ 563202 h 1457656"/>
                  <a:gd name="connsiteX2" fmla="*/ 3294 w 3098575"/>
                  <a:gd name="connsiteY2" fmla="*/ 560470 h 1457656"/>
                  <a:gd name="connsiteX3" fmla="*/ 712720 w 3098575"/>
                  <a:gd name="connsiteY3" fmla="*/ 149036 h 1457656"/>
                  <a:gd name="connsiteX4" fmla="*/ 1549248 w 3098575"/>
                  <a:gd name="connsiteY4" fmla="*/ 0 h 1457656"/>
                  <a:gd name="connsiteX5" fmla="*/ 2385856 w 3098575"/>
                  <a:gd name="connsiteY5" fmla="*/ 149036 h 1457656"/>
                  <a:gd name="connsiteX6" fmla="*/ 3095281 w 3098575"/>
                  <a:gd name="connsiteY6" fmla="*/ 560470 h 1457656"/>
                  <a:gd name="connsiteX7" fmla="*/ 3098575 w 3098575"/>
                  <a:gd name="connsiteY7" fmla="*/ 563202 h 1457656"/>
                  <a:gd name="connsiteX8" fmla="*/ 2204120 w 3098575"/>
                  <a:gd name="connsiteY8" fmla="*/ 1457656 h 1457656"/>
                  <a:gd name="connsiteX9" fmla="*/ 2201469 w 3098575"/>
                  <a:gd name="connsiteY9" fmla="*/ 1455809 h 1457656"/>
                  <a:gd name="connsiteX10" fmla="*/ 1782723 w 3098575"/>
                  <a:gd name="connsiteY10" fmla="*/ 1278332 h 1457656"/>
                  <a:gd name="connsiteX11" fmla="*/ 1764244 w 3098575"/>
                  <a:gd name="connsiteY11" fmla="*/ 1274797 h 1457656"/>
                  <a:gd name="connsiteX12" fmla="*/ 1762718 w 3098575"/>
                  <a:gd name="connsiteY12" fmla="*/ 1274475 h 1457656"/>
                  <a:gd name="connsiteX13" fmla="*/ 1764164 w 3098575"/>
                  <a:gd name="connsiteY13" fmla="*/ 1266762 h 1457656"/>
                  <a:gd name="connsiteX14" fmla="*/ 1765691 w 3098575"/>
                  <a:gd name="connsiteY14" fmla="*/ 1267084 h 1457656"/>
                  <a:gd name="connsiteX15" fmla="*/ 1784330 w 3098575"/>
                  <a:gd name="connsiteY15" fmla="*/ 1270699 h 1457656"/>
                  <a:gd name="connsiteX16" fmla="*/ 2203237 w 3098575"/>
                  <a:gd name="connsiteY16" fmla="*/ 1447533 h 1457656"/>
                  <a:gd name="connsiteX17" fmla="*/ 3087086 w 3098575"/>
                  <a:gd name="connsiteY17" fmla="*/ 563684 h 1457656"/>
                  <a:gd name="connsiteX18" fmla="*/ 2383285 w 3098575"/>
                  <a:gd name="connsiteY18" fmla="*/ 156347 h 1457656"/>
                  <a:gd name="connsiteX19" fmla="*/ 1549248 w 3098575"/>
                  <a:gd name="connsiteY19" fmla="*/ 7793 h 1457656"/>
                  <a:gd name="connsiteX20" fmla="*/ 715371 w 3098575"/>
                  <a:gd name="connsiteY20" fmla="*/ 156347 h 1457656"/>
                  <a:gd name="connsiteX21" fmla="*/ 11569 w 3098575"/>
                  <a:gd name="connsiteY21" fmla="*/ 563684 h 1457656"/>
                  <a:gd name="connsiteX22" fmla="*/ 895419 w 3098575"/>
                  <a:gd name="connsiteY22" fmla="*/ 1447533 h 1457656"/>
                  <a:gd name="connsiteX23" fmla="*/ 1334492 w 3098575"/>
                  <a:gd name="connsiteY23" fmla="*/ 1266762 h 1457656"/>
                  <a:gd name="connsiteX24" fmla="*/ 1335938 w 3098575"/>
                  <a:gd name="connsiteY24" fmla="*/ 1274475 h 1457656"/>
                  <a:gd name="connsiteX25" fmla="*/ 897187 w 3098575"/>
                  <a:gd name="connsiteY25" fmla="*/ 1455809 h 1457656"/>
                  <a:gd name="connsiteX26" fmla="*/ 894535 w 3098575"/>
                  <a:gd name="connsiteY26" fmla="*/ 1457656 h 145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98575" h="1457656">
                    <a:moveTo>
                      <a:pt x="894455" y="1457656"/>
                    </a:moveTo>
                    <a:lnTo>
                      <a:pt x="0" y="563202"/>
                    </a:lnTo>
                    <a:lnTo>
                      <a:pt x="3294" y="560470"/>
                    </a:lnTo>
                    <a:cubicBezTo>
                      <a:pt x="215720" y="382993"/>
                      <a:pt x="454338" y="244563"/>
                      <a:pt x="712720" y="149036"/>
                    </a:cubicBezTo>
                    <a:cubicBezTo>
                      <a:pt x="980100" y="50134"/>
                      <a:pt x="1261541" y="0"/>
                      <a:pt x="1549248" y="0"/>
                    </a:cubicBezTo>
                    <a:cubicBezTo>
                      <a:pt x="1836955" y="0"/>
                      <a:pt x="2118395" y="50134"/>
                      <a:pt x="2385856" y="149036"/>
                    </a:cubicBezTo>
                    <a:cubicBezTo>
                      <a:pt x="2644157" y="244563"/>
                      <a:pt x="2882855" y="382993"/>
                      <a:pt x="3095281" y="560470"/>
                    </a:cubicBezTo>
                    <a:lnTo>
                      <a:pt x="3098575" y="563202"/>
                    </a:lnTo>
                    <a:lnTo>
                      <a:pt x="2204120" y="1457656"/>
                    </a:lnTo>
                    <a:lnTo>
                      <a:pt x="2201469" y="1455809"/>
                    </a:lnTo>
                    <a:cubicBezTo>
                      <a:pt x="2074046" y="1368798"/>
                      <a:pt x="1933205" y="1309103"/>
                      <a:pt x="1782723" y="1278332"/>
                    </a:cubicBezTo>
                    <a:cubicBezTo>
                      <a:pt x="1776617" y="1277046"/>
                      <a:pt x="1770431" y="1275921"/>
                      <a:pt x="1764244" y="1274797"/>
                    </a:cubicBezTo>
                    <a:lnTo>
                      <a:pt x="1762718" y="1274475"/>
                    </a:lnTo>
                    <a:lnTo>
                      <a:pt x="1764164" y="1266762"/>
                    </a:lnTo>
                    <a:lnTo>
                      <a:pt x="1765691" y="1267084"/>
                    </a:lnTo>
                    <a:cubicBezTo>
                      <a:pt x="1771877" y="1268209"/>
                      <a:pt x="1778144" y="1269414"/>
                      <a:pt x="1784330" y="1270699"/>
                    </a:cubicBezTo>
                    <a:cubicBezTo>
                      <a:pt x="1934731" y="1301470"/>
                      <a:pt x="2075653" y="1361004"/>
                      <a:pt x="2203237" y="1447533"/>
                    </a:cubicBezTo>
                    <a:lnTo>
                      <a:pt x="3087086" y="563684"/>
                    </a:lnTo>
                    <a:cubicBezTo>
                      <a:pt x="2876187" y="388135"/>
                      <a:pt x="2639417" y="251071"/>
                      <a:pt x="2383285" y="156347"/>
                    </a:cubicBezTo>
                    <a:cubicBezTo>
                      <a:pt x="2116547" y="57847"/>
                      <a:pt x="1835991" y="7793"/>
                      <a:pt x="1549248" y="7793"/>
                    </a:cubicBezTo>
                    <a:cubicBezTo>
                      <a:pt x="1262505" y="7793"/>
                      <a:pt x="981948" y="57766"/>
                      <a:pt x="715371" y="156347"/>
                    </a:cubicBezTo>
                    <a:cubicBezTo>
                      <a:pt x="459239" y="251071"/>
                      <a:pt x="222469" y="388135"/>
                      <a:pt x="11569" y="563684"/>
                    </a:cubicBezTo>
                    <a:lnTo>
                      <a:pt x="895419" y="1447533"/>
                    </a:lnTo>
                    <a:cubicBezTo>
                      <a:pt x="1028788" y="1356987"/>
                      <a:pt x="1176458" y="1296248"/>
                      <a:pt x="1334492" y="1266762"/>
                    </a:cubicBezTo>
                    <a:lnTo>
                      <a:pt x="1335938" y="1274475"/>
                    </a:lnTo>
                    <a:cubicBezTo>
                      <a:pt x="1177984" y="1303881"/>
                      <a:pt x="1030314" y="1364941"/>
                      <a:pt x="897187" y="1455809"/>
                    </a:cubicBezTo>
                    <a:lnTo>
                      <a:pt x="894535" y="1457656"/>
                    </a:lnTo>
                    <a:close/>
                  </a:path>
                </a:pathLst>
              </a:custGeom>
              <a:grpFill/>
              <a:ln w="8032" cap="flat">
                <a:noFill/>
                <a:prstDash val="solid"/>
                <a:miter/>
              </a:ln>
            </p:spPr>
            <p:txBody>
              <a:bodyPr rtlCol="0" anchor="ctr"/>
              <a:lstStyle/>
              <a:p>
                <a:endParaRPr lang="en-IN"/>
              </a:p>
            </p:txBody>
          </p:sp>
          <p:grpSp>
            <p:nvGrpSpPr>
              <p:cNvPr id="385" name="Graphic 139">
                <a:extLst>
                  <a:ext uri="{FF2B5EF4-FFF2-40B4-BE49-F238E27FC236}">
                    <a16:creationId xmlns:a16="http://schemas.microsoft.com/office/drawing/2014/main" id="{06E80185-C5CD-8BC4-B736-6DA549A17437}"/>
                  </a:ext>
                </a:extLst>
              </p:cNvPr>
              <p:cNvGrpSpPr/>
              <p:nvPr/>
            </p:nvGrpSpPr>
            <p:grpSpPr>
              <a:xfrm>
                <a:off x="3567214" y="3247907"/>
                <a:ext cx="1750987" cy="1999647"/>
                <a:chOff x="3567214" y="3247907"/>
                <a:chExt cx="1750987" cy="1999647"/>
              </a:xfrm>
              <a:grpFill/>
            </p:grpSpPr>
            <p:sp>
              <p:nvSpPr>
                <p:cNvPr id="386" name="Freeform: Shape 385">
                  <a:extLst>
                    <a:ext uri="{FF2B5EF4-FFF2-40B4-BE49-F238E27FC236}">
                      <a16:creationId xmlns:a16="http://schemas.microsoft.com/office/drawing/2014/main" id="{72E6592A-CE63-1E9A-22FA-96A849C619BD}"/>
                    </a:ext>
                  </a:extLst>
                </p:cNvPr>
                <p:cNvSpPr/>
                <p:nvPr/>
              </p:nvSpPr>
              <p:spPr>
                <a:xfrm>
                  <a:off x="3567214" y="3247907"/>
                  <a:ext cx="1750987" cy="1999647"/>
                </a:xfrm>
                <a:custGeom>
                  <a:avLst/>
                  <a:gdLst>
                    <a:gd name="connsiteX0" fmla="*/ 857095 w 1750987"/>
                    <a:gd name="connsiteY0" fmla="*/ 1999648 h 1999647"/>
                    <a:gd name="connsiteX1" fmla="*/ 854364 w 1750987"/>
                    <a:gd name="connsiteY1" fmla="*/ 1997318 h 1999647"/>
                    <a:gd name="connsiteX2" fmla="*/ 0 w 1750987"/>
                    <a:gd name="connsiteY2" fmla="*/ 155463 h 1999647"/>
                    <a:gd name="connsiteX3" fmla="*/ 4901 w 1750987"/>
                    <a:gd name="connsiteY3" fmla="*/ 3696 h 1999647"/>
                    <a:gd name="connsiteX4" fmla="*/ 5142 w 1750987"/>
                    <a:gd name="connsiteY4" fmla="*/ 0 h 1999647"/>
                    <a:gd name="connsiteX5" fmla="*/ 1265236 w 1750987"/>
                    <a:gd name="connsiteY5" fmla="*/ 0 h 1999647"/>
                    <a:gd name="connsiteX6" fmla="*/ 1264674 w 1750987"/>
                    <a:gd name="connsiteY6" fmla="*/ 4419 h 1999647"/>
                    <a:gd name="connsiteX7" fmla="*/ 1254872 w 1750987"/>
                    <a:gd name="connsiteY7" fmla="*/ 155383 h 1999647"/>
                    <a:gd name="connsiteX8" fmla="*/ 1747212 w 1750987"/>
                    <a:gd name="connsiteY8" fmla="*/ 1102944 h 1999647"/>
                    <a:gd name="connsiteX9" fmla="*/ 1750988 w 1750987"/>
                    <a:gd name="connsiteY9" fmla="*/ 1105595 h 1999647"/>
                    <a:gd name="connsiteX10" fmla="*/ 1747694 w 1750987"/>
                    <a:gd name="connsiteY10" fmla="*/ 1108889 h 1999647"/>
                    <a:gd name="connsiteX11" fmla="*/ 857095 w 1750987"/>
                    <a:gd name="connsiteY11" fmla="*/ 1999487 h 1999647"/>
                    <a:gd name="connsiteX12" fmla="*/ 12533 w 1750987"/>
                    <a:gd name="connsiteY12" fmla="*/ 7954 h 1999647"/>
                    <a:gd name="connsiteX13" fmla="*/ 7874 w 1750987"/>
                    <a:gd name="connsiteY13" fmla="*/ 155543 h 1999647"/>
                    <a:gd name="connsiteX14" fmla="*/ 856694 w 1750987"/>
                    <a:gd name="connsiteY14" fmla="*/ 1989043 h 1999647"/>
                    <a:gd name="connsiteX15" fmla="*/ 1738856 w 1750987"/>
                    <a:gd name="connsiteY15" fmla="*/ 1106881 h 1999647"/>
                    <a:gd name="connsiteX16" fmla="*/ 1246998 w 1750987"/>
                    <a:gd name="connsiteY16" fmla="*/ 155543 h 1999647"/>
                    <a:gd name="connsiteX17" fmla="*/ 1256318 w 1750987"/>
                    <a:gd name="connsiteY17" fmla="*/ 7954 h 1999647"/>
                    <a:gd name="connsiteX18" fmla="*/ 12533 w 1750987"/>
                    <a:gd name="connsiteY18" fmla="*/ 7954 h 199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0987" h="1999647">
                      <a:moveTo>
                        <a:pt x="857095" y="1999648"/>
                      </a:moveTo>
                      <a:lnTo>
                        <a:pt x="854364" y="1997318"/>
                      </a:lnTo>
                      <a:cubicBezTo>
                        <a:pt x="311408" y="1537437"/>
                        <a:pt x="0" y="866094"/>
                        <a:pt x="0" y="155463"/>
                      </a:cubicBezTo>
                      <a:cubicBezTo>
                        <a:pt x="0" y="106374"/>
                        <a:pt x="1607" y="56722"/>
                        <a:pt x="4901" y="3696"/>
                      </a:cubicBezTo>
                      <a:lnTo>
                        <a:pt x="5142" y="0"/>
                      </a:lnTo>
                      <a:lnTo>
                        <a:pt x="1265236" y="0"/>
                      </a:lnTo>
                      <a:lnTo>
                        <a:pt x="1264674" y="4419"/>
                      </a:lnTo>
                      <a:cubicBezTo>
                        <a:pt x="1258166" y="54151"/>
                        <a:pt x="1254872" y="104927"/>
                        <a:pt x="1254872" y="155383"/>
                      </a:cubicBezTo>
                      <a:cubicBezTo>
                        <a:pt x="1254872" y="531788"/>
                        <a:pt x="1438937" y="886019"/>
                        <a:pt x="1747212" y="1102944"/>
                      </a:cubicBezTo>
                      <a:lnTo>
                        <a:pt x="1750988" y="1105595"/>
                      </a:lnTo>
                      <a:lnTo>
                        <a:pt x="1747694" y="1108889"/>
                      </a:lnTo>
                      <a:lnTo>
                        <a:pt x="857095" y="1999487"/>
                      </a:lnTo>
                      <a:close/>
                      <a:moveTo>
                        <a:pt x="12533" y="7954"/>
                      </a:moveTo>
                      <a:cubicBezTo>
                        <a:pt x="9400" y="59454"/>
                        <a:pt x="7874" y="107740"/>
                        <a:pt x="7874" y="155543"/>
                      </a:cubicBezTo>
                      <a:cubicBezTo>
                        <a:pt x="7874" y="862639"/>
                        <a:pt x="317193" y="1530688"/>
                        <a:pt x="856694" y="1989043"/>
                      </a:cubicBezTo>
                      <a:lnTo>
                        <a:pt x="1738856" y="1106881"/>
                      </a:lnTo>
                      <a:cubicBezTo>
                        <a:pt x="1430742" y="888188"/>
                        <a:pt x="1246998" y="532993"/>
                        <a:pt x="1246998" y="155543"/>
                      </a:cubicBezTo>
                      <a:cubicBezTo>
                        <a:pt x="1246998" y="106213"/>
                        <a:pt x="1250132" y="56642"/>
                        <a:pt x="1256318" y="7954"/>
                      </a:cubicBezTo>
                      <a:lnTo>
                        <a:pt x="12533" y="7954"/>
                      </a:lnTo>
                      <a:close/>
                    </a:path>
                  </a:pathLst>
                </a:custGeom>
                <a:grpFill/>
                <a:ln w="8032"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F20EBD3A-3FBA-EE29-E352-8E820DAEB825}"/>
                    </a:ext>
                  </a:extLst>
                </p:cNvPr>
                <p:cNvSpPr/>
                <p:nvPr/>
              </p:nvSpPr>
              <p:spPr>
                <a:xfrm>
                  <a:off x="3567214" y="3247907"/>
                  <a:ext cx="1750987" cy="1999647"/>
                </a:xfrm>
                <a:custGeom>
                  <a:avLst/>
                  <a:gdLst>
                    <a:gd name="connsiteX0" fmla="*/ 857095 w 1750987"/>
                    <a:gd name="connsiteY0" fmla="*/ 1999648 h 1999647"/>
                    <a:gd name="connsiteX1" fmla="*/ 854364 w 1750987"/>
                    <a:gd name="connsiteY1" fmla="*/ 1997318 h 1999647"/>
                    <a:gd name="connsiteX2" fmla="*/ 0 w 1750987"/>
                    <a:gd name="connsiteY2" fmla="*/ 155463 h 1999647"/>
                    <a:gd name="connsiteX3" fmla="*/ 4901 w 1750987"/>
                    <a:gd name="connsiteY3" fmla="*/ 3696 h 1999647"/>
                    <a:gd name="connsiteX4" fmla="*/ 5142 w 1750987"/>
                    <a:gd name="connsiteY4" fmla="*/ 0 h 1999647"/>
                    <a:gd name="connsiteX5" fmla="*/ 1265236 w 1750987"/>
                    <a:gd name="connsiteY5" fmla="*/ 0 h 1999647"/>
                    <a:gd name="connsiteX6" fmla="*/ 1264674 w 1750987"/>
                    <a:gd name="connsiteY6" fmla="*/ 4419 h 1999647"/>
                    <a:gd name="connsiteX7" fmla="*/ 1254872 w 1750987"/>
                    <a:gd name="connsiteY7" fmla="*/ 155383 h 1999647"/>
                    <a:gd name="connsiteX8" fmla="*/ 1747212 w 1750987"/>
                    <a:gd name="connsiteY8" fmla="*/ 1102944 h 1999647"/>
                    <a:gd name="connsiteX9" fmla="*/ 1750988 w 1750987"/>
                    <a:gd name="connsiteY9" fmla="*/ 1105595 h 1999647"/>
                    <a:gd name="connsiteX10" fmla="*/ 1747694 w 1750987"/>
                    <a:gd name="connsiteY10" fmla="*/ 1108889 h 1999647"/>
                    <a:gd name="connsiteX11" fmla="*/ 857095 w 1750987"/>
                    <a:gd name="connsiteY11" fmla="*/ 1999487 h 1999647"/>
                    <a:gd name="connsiteX12" fmla="*/ 12533 w 1750987"/>
                    <a:gd name="connsiteY12" fmla="*/ 7954 h 1999647"/>
                    <a:gd name="connsiteX13" fmla="*/ 7874 w 1750987"/>
                    <a:gd name="connsiteY13" fmla="*/ 155543 h 1999647"/>
                    <a:gd name="connsiteX14" fmla="*/ 856694 w 1750987"/>
                    <a:gd name="connsiteY14" fmla="*/ 1989043 h 1999647"/>
                    <a:gd name="connsiteX15" fmla="*/ 1738856 w 1750987"/>
                    <a:gd name="connsiteY15" fmla="*/ 1106881 h 1999647"/>
                    <a:gd name="connsiteX16" fmla="*/ 1246998 w 1750987"/>
                    <a:gd name="connsiteY16" fmla="*/ 155543 h 1999647"/>
                    <a:gd name="connsiteX17" fmla="*/ 1256318 w 1750987"/>
                    <a:gd name="connsiteY17" fmla="*/ 7954 h 1999647"/>
                    <a:gd name="connsiteX18" fmla="*/ 12533 w 1750987"/>
                    <a:gd name="connsiteY18" fmla="*/ 7954 h 199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0987" h="1999647">
                      <a:moveTo>
                        <a:pt x="857095" y="1999648"/>
                      </a:moveTo>
                      <a:lnTo>
                        <a:pt x="854364" y="1997318"/>
                      </a:lnTo>
                      <a:cubicBezTo>
                        <a:pt x="311408" y="1537437"/>
                        <a:pt x="0" y="866094"/>
                        <a:pt x="0" y="155463"/>
                      </a:cubicBezTo>
                      <a:cubicBezTo>
                        <a:pt x="0" y="106374"/>
                        <a:pt x="1607" y="56722"/>
                        <a:pt x="4901" y="3696"/>
                      </a:cubicBezTo>
                      <a:lnTo>
                        <a:pt x="5142" y="0"/>
                      </a:lnTo>
                      <a:lnTo>
                        <a:pt x="1265236" y="0"/>
                      </a:lnTo>
                      <a:lnTo>
                        <a:pt x="1264674" y="4419"/>
                      </a:lnTo>
                      <a:cubicBezTo>
                        <a:pt x="1258166" y="54151"/>
                        <a:pt x="1254872" y="104927"/>
                        <a:pt x="1254872" y="155383"/>
                      </a:cubicBezTo>
                      <a:cubicBezTo>
                        <a:pt x="1254872" y="531788"/>
                        <a:pt x="1438937" y="886019"/>
                        <a:pt x="1747212" y="1102944"/>
                      </a:cubicBezTo>
                      <a:lnTo>
                        <a:pt x="1750988" y="1105595"/>
                      </a:lnTo>
                      <a:lnTo>
                        <a:pt x="1747694" y="1108889"/>
                      </a:lnTo>
                      <a:lnTo>
                        <a:pt x="857095" y="1999487"/>
                      </a:lnTo>
                      <a:close/>
                      <a:moveTo>
                        <a:pt x="12533" y="7954"/>
                      </a:moveTo>
                      <a:cubicBezTo>
                        <a:pt x="9400" y="59454"/>
                        <a:pt x="7874" y="107740"/>
                        <a:pt x="7874" y="155543"/>
                      </a:cubicBezTo>
                      <a:cubicBezTo>
                        <a:pt x="7874" y="862639"/>
                        <a:pt x="317193" y="1530688"/>
                        <a:pt x="856694" y="1989043"/>
                      </a:cubicBezTo>
                      <a:lnTo>
                        <a:pt x="1738856" y="1106881"/>
                      </a:lnTo>
                      <a:cubicBezTo>
                        <a:pt x="1430742" y="888188"/>
                        <a:pt x="1246998" y="532993"/>
                        <a:pt x="1246998" y="155543"/>
                      </a:cubicBezTo>
                      <a:cubicBezTo>
                        <a:pt x="1246998" y="106213"/>
                        <a:pt x="1250132" y="56642"/>
                        <a:pt x="1256318" y="7954"/>
                      </a:cubicBezTo>
                      <a:lnTo>
                        <a:pt x="12533" y="7954"/>
                      </a:lnTo>
                      <a:close/>
                    </a:path>
                  </a:pathLst>
                </a:custGeom>
                <a:grpFill/>
                <a:ln w="8032" cap="flat">
                  <a:noFill/>
                  <a:prstDash val="solid"/>
                  <a:miter/>
                </a:ln>
              </p:spPr>
              <p:txBody>
                <a:bodyPr rtlCol="0" anchor="ctr"/>
                <a:lstStyle/>
                <a:p>
                  <a:endParaRPr lang="en-IN"/>
                </a:p>
              </p:txBody>
            </p:sp>
          </p:grpSp>
          <p:grpSp>
            <p:nvGrpSpPr>
              <p:cNvPr id="388" name="Graphic 139">
                <a:extLst>
                  <a:ext uri="{FF2B5EF4-FFF2-40B4-BE49-F238E27FC236}">
                    <a16:creationId xmlns:a16="http://schemas.microsoft.com/office/drawing/2014/main" id="{8086E56C-745C-5C5D-D71F-EE462824724C}"/>
                  </a:ext>
                </a:extLst>
              </p:cNvPr>
              <p:cNvGrpSpPr/>
              <p:nvPr/>
            </p:nvGrpSpPr>
            <p:grpSpPr>
              <a:xfrm>
                <a:off x="5976128" y="4505751"/>
                <a:ext cx="1654174" cy="1359959"/>
                <a:chOff x="5976128" y="4505751"/>
                <a:chExt cx="1654174" cy="1359959"/>
              </a:xfrm>
              <a:grpFill/>
            </p:grpSpPr>
            <p:sp>
              <p:nvSpPr>
                <p:cNvPr id="389" name="Freeform: Shape 388">
                  <a:extLst>
                    <a:ext uri="{FF2B5EF4-FFF2-40B4-BE49-F238E27FC236}">
                      <a16:creationId xmlns:a16="http://schemas.microsoft.com/office/drawing/2014/main" id="{0577A8E6-F002-91D5-D6F9-4D039BA700B3}"/>
                    </a:ext>
                  </a:extLst>
                </p:cNvPr>
                <p:cNvSpPr/>
                <p:nvPr/>
              </p:nvSpPr>
              <p:spPr>
                <a:xfrm>
                  <a:off x="5976128" y="4505751"/>
                  <a:ext cx="1654174" cy="1359959"/>
                </a:xfrm>
                <a:custGeom>
                  <a:avLst/>
                  <a:gdLst>
                    <a:gd name="connsiteX0" fmla="*/ 3937 w 1654174"/>
                    <a:gd name="connsiteY0" fmla="*/ 1359960 h 1359959"/>
                    <a:gd name="connsiteX1" fmla="*/ 0 w 1654174"/>
                    <a:gd name="connsiteY1" fmla="*/ 1359960 h 1359959"/>
                    <a:gd name="connsiteX2" fmla="*/ 0 w 1654174"/>
                    <a:gd name="connsiteY2" fmla="*/ 336796 h 1359959"/>
                    <a:gd name="connsiteX3" fmla="*/ 3937 w 1654174"/>
                    <a:gd name="connsiteY3" fmla="*/ 336796 h 1359959"/>
                    <a:gd name="connsiteX4" fmla="*/ 926431 w 1654174"/>
                    <a:gd name="connsiteY4" fmla="*/ 2330 h 1359959"/>
                    <a:gd name="connsiteX5" fmla="*/ 929163 w 1654174"/>
                    <a:gd name="connsiteY5" fmla="*/ 0 h 1359959"/>
                    <a:gd name="connsiteX6" fmla="*/ 1654175 w 1654174"/>
                    <a:gd name="connsiteY6" fmla="*/ 724932 h 1359959"/>
                    <a:gd name="connsiteX7" fmla="*/ 1651122 w 1654174"/>
                    <a:gd name="connsiteY7" fmla="*/ 727664 h 1359959"/>
                    <a:gd name="connsiteX8" fmla="*/ 3937 w 1654174"/>
                    <a:gd name="connsiteY8" fmla="*/ 1359880 h 1359959"/>
                    <a:gd name="connsiteX9" fmla="*/ 7874 w 1654174"/>
                    <a:gd name="connsiteY9" fmla="*/ 344670 h 1359959"/>
                    <a:gd name="connsiteX10" fmla="*/ 7874 w 1654174"/>
                    <a:gd name="connsiteY10" fmla="*/ 1352167 h 1359959"/>
                    <a:gd name="connsiteX11" fmla="*/ 1642847 w 1654174"/>
                    <a:gd name="connsiteY11" fmla="*/ 724771 h 1359959"/>
                    <a:gd name="connsiteX12" fmla="*/ 928761 w 1654174"/>
                    <a:gd name="connsiteY12" fmla="*/ 10686 h 1359959"/>
                    <a:gd name="connsiteX13" fmla="*/ 7874 w 1654174"/>
                    <a:gd name="connsiteY13" fmla="*/ 344670 h 135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174" h="1359959">
                      <a:moveTo>
                        <a:pt x="3937" y="1359960"/>
                      </a:moveTo>
                      <a:lnTo>
                        <a:pt x="0" y="1359960"/>
                      </a:lnTo>
                      <a:lnTo>
                        <a:pt x="0" y="336796"/>
                      </a:lnTo>
                      <a:lnTo>
                        <a:pt x="3937" y="336796"/>
                      </a:lnTo>
                      <a:cubicBezTo>
                        <a:pt x="340814" y="336796"/>
                        <a:pt x="668451" y="217970"/>
                        <a:pt x="926431" y="2330"/>
                      </a:cubicBezTo>
                      <a:lnTo>
                        <a:pt x="929163" y="0"/>
                      </a:lnTo>
                      <a:lnTo>
                        <a:pt x="1654175" y="724932"/>
                      </a:lnTo>
                      <a:lnTo>
                        <a:pt x="1651122" y="727664"/>
                      </a:lnTo>
                      <a:cubicBezTo>
                        <a:pt x="1198472" y="1135322"/>
                        <a:pt x="613497" y="1359880"/>
                        <a:pt x="3937" y="1359880"/>
                      </a:cubicBezTo>
                      <a:close/>
                      <a:moveTo>
                        <a:pt x="7874" y="344670"/>
                      </a:moveTo>
                      <a:lnTo>
                        <a:pt x="7874" y="1352167"/>
                      </a:lnTo>
                      <a:cubicBezTo>
                        <a:pt x="612693" y="1351203"/>
                        <a:pt x="1193008" y="1128493"/>
                        <a:pt x="1642847" y="724771"/>
                      </a:cubicBezTo>
                      <a:lnTo>
                        <a:pt x="928761" y="10686"/>
                      </a:lnTo>
                      <a:cubicBezTo>
                        <a:pt x="670781" y="225281"/>
                        <a:pt x="344027" y="343786"/>
                        <a:pt x="7874" y="344670"/>
                      </a:cubicBezTo>
                      <a:close/>
                    </a:path>
                  </a:pathLst>
                </a:custGeom>
                <a:grpFill/>
                <a:ln w="8032"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065670AD-D224-3CD1-1D8D-89B48A62363A}"/>
                    </a:ext>
                  </a:extLst>
                </p:cNvPr>
                <p:cNvSpPr/>
                <p:nvPr/>
              </p:nvSpPr>
              <p:spPr>
                <a:xfrm>
                  <a:off x="5976128" y="4505751"/>
                  <a:ext cx="1654174" cy="1359959"/>
                </a:xfrm>
                <a:custGeom>
                  <a:avLst/>
                  <a:gdLst>
                    <a:gd name="connsiteX0" fmla="*/ 3937 w 1654174"/>
                    <a:gd name="connsiteY0" fmla="*/ 1359960 h 1359959"/>
                    <a:gd name="connsiteX1" fmla="*/ 0 w 1654174"/>
                    <a:gd name="connsiteY1" fmla="*/ 1359960 h 1359959"/>
                    <a:gd name="connsiteX2" fmla="*/ 0 w 1654174"/>
                    <a:gd name="connsiteY2" fmla="*/ 336796 h 1359959"/>
                    <a:gd name="connsiteX3" fmla="*/ 3937 w 1654174"/>
                    <a:gd name="connsiteY3" fmla="*/ 336796 h 1359959"/>
                    <a:gd name="connsiteX4" fmla="*/ 926431 w 1654174"/>
                    <a:gd name="connsiteY4" fmla="*/ 2330 h 1359959"/>
                    <a:gd name="connsiteX5" fmla="*/ 929163 w 1654174"/>
                    <a:gd name="connsiteY5" fmla="*/ 0 h 1359959"/>
                    <a:gd name="connsiteX6" fmla="*/ 1654175 w 1654174"/>
                    <a:gd name="connsiteY6" fmla="*/ 724932 h 1359959"/>
                    <a:gd name="connsiteX7" fmla="*/ 1651122 w 1654174"/>
                    <a:gd name="connsiteY7" fmla="*/ 727664 h 1359959"/>
                    <a:gd name="connsiteX8" fmla="*/ 3937 w 1654174"/>
                    <a:gd name="connsiteY8" fmla="*/ 1359880 h 1359959"/>
                    <a:gd name="connsiteX9" fmla="*/ 7874 w 1654174"/>
                    <a:gd name="connsiteY9" fmla="*/ 344670 h 1359959"/>
                    <a:gd name="connsiteX10" fmla="*/ 7874 w 1654174"/>
                    <a:gd name="connsiteY10" fmla="*/ 1352167 h 1359959"/>
                    <a:gd name="connsiteX11" fmla="*/ 1642847 w 1654174"/>
                    <a:gd name="connsiteY11" fmla="*/ 724771 h 1359959"/>
                    <a:gd name="connsiteX12" fmla="*/ 928761 w 1654174"/>
                    <a:gd name="connsiteY12" fmla="*/ 10686 h 1359959"/>
                    <a:gd name="connsiteX13" fmla="*/ 7874 w 1654174"/>
                    <a:gd name="connsiteY13" fmla="*/ 344670 h 135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4174" h="1359959">
                      <a:moveTo>
                        <a:pt x="3937" y="1359960"/>
                      </a:moveTo>
                      <a:lnTo>
                        <a:pt x="0" y="1359960"/>
                      </a:lnTo>
                      <a:lnTo>
                        <a:pt x="0" y="336796"/>
                      </a:lnTo>
                      <a:lnTo>
                        <a:pt x="3937" y="336796"/>
                      </a:lnTo>
                      <a:cubicBezTo>
                        <a:pt x="340814" y="336796"/>
                        <a:pt x="668451" y="217970"/>
                        <a:pt x="926431" y="2330"/>
                      </a:cubicBezTo>
                      <a:lnTo>
                        <a:pt x="929163" y="0"/>
                      </a:lnTo>
                      <a:lnTo>
                        <a:pt x="1654175" y="724932"/>
                      </a:lnTo>
                      <a:lnTo>
                        <a:pt x="1651122" y="727664"/>
                      </a:lnTo>
                      <a:cubicBezTo>
                        <a:pt x="1198472" y="1135322"/>
                        <a:pt x="613497" y="1359880"/>
                        <a:pt x="3937" y="1359880"/>
                      </a:cubicBezTo>
                      <a:close/>
                      <a:moveTo>
                        <a:pt x="7874" y="344670"/>
                      </a:moveTo>
                      <a:lnTo>
                        <a:pt x="7874" y="1352167"/>
                      </a:lnTo>
                      <a:cubicBezTo>
                        <a:pt x="612693" y="1351203"/>
                        <a:pt x="1193008" y="1128493"/>
                        <a:pt x="1642847" y="724771"/>
                      </a:cubicBezTo>
                      <a:lnTo>
                        <a:pt x="928761" y="10686"/>
                      </a:lnTo>
                      <a:cubicBezTo>
                        <a:pt x="670781" y="225281"/>
                        <a:pt x="344027" y="343786"/>
                        <a:pt x="7874" y="344670"/>
                      </a:cubicBezTo>
                      <a:close/>
                    </a:path>
                  </a:pathLst>
                </a:custGeom>
                <a:grpFill/>
                <a:ln w="8032" cap="flat">
                  <a:noFill/>
                  <a:prstDash val="solid"/>
                  <a:miter/>
                </a:ln>
              </p:spPr>
              <p:txBody>
                <a:bodyPr rtlCol="0" anchor="ctr"/>
                <a:lstStyle/>
                <a:p>
                  <a:endParaRPr lang="en-IN"/>
                </a:p>
              </p:txBody>
            </p:sp>
          </p:grpSp>
          <p:sp>
            <p:nvSpPr>
              <p:cNvPr id="391" name="Freeform: Shape 390">
                <a:extLst>
                  <a:ext uri="{FF2B5EF4-FFF2-40B4-BE49-F238E27FC236}">
                    <a16:creationId xmlns:a16="http://schemas.microsoft.com/office/drawing/2014/main" id="{A2E9E173-24F6-7601-045C-0B812D469119}"/>
                  </a:ext>
                </a:extLst>
              </p:cNvPr>
              <p:cNvSpPr/>
              <p:nvPr/>
            </p:nvSpPr>
            <p:spPr>
              <a:xfrm>
                <a:off x="6725645" y="1436422"/>
                <a:ext cx="1716761" cy="1970885"/>
              </a:xfrm>
              <a:custGeom>
                <a:avLst/>
                <a:gdLst>
                  <a:gd name="connsiteX0" fmla="*/ 1716762 w 1716761"/>
                  <a:gd name="connsiteY0" fmla="*/ 1970885 h 1970885"/>
                  <a:gd name="connsiteX1" fmla="*/ 693598 w 1716761"/>
                  <a:gd name="connsiteY1" fmla="*/ 1970885 h 1970885"/>
                  <a:gd name="connsiteX2" fmla="*/ 693598 w 1716761"/>
                  <a:gd name="connsiteY2" fmla="*/ 1966948 h 1970885"/>
                  <a:gd name="connsiteX3" fmla="*/ 503990 w 1716761"/>
                  <a:gd name="connsiteY3" fmla="*/ 1252381 h 1970885"/>
                  <a:gd name="connsiteX4" fmla="*/ 4258 w 1716761"/>
                  <a:gd name="connsiteY4" fmla="*/ 738269 h 1970885"/>
                  <a:gd name="connsiteX5" fmla="*/ 0 w 1716761"/>
                  <a:gd name="connsiteY5" fmla="*/ 735698 h 1970885"/>
                  <a:gd name="connsiteX6" fmla="*/ 3535 w 1716761"/>
                  <a:gd name="connsiteY6" fmla="*/ 732162 h 1970885"/>
                  <a:gd name="connsiteX7" fmla="*/ 735698 w 1716761"/>
                  <a:gd name="connsiteY7" fmla="*/ 0 h 1970885"/>
                  <a:gd name="connsiteX8" fmla="*/ 738429 w 1716761"/>
                  <a:gd name="connsiteY8" fmla="*/ 2089 h 1970885"/>
                  <a:gd name="connsiteX9" fmla="*/ 1450426 w 1716761"/>
                  <a:gd name="connsiteY9" fmla="*/ 852114 h 1970885"/>
                  <a:gd name="connsiteX10" fmla="*/ 1716762 w 1716761"/>
                  <a:gd name="connsiteY10" fmla="*/ 1966948 h 1970885"/>
                  <a:gd name="connsiteX11" fmla="*/ 1716762 w 1716761"/>
                  <a:gd name="connsiteY11" fmla="*/ 1970885 h 1970885"/>
                  <a:gd name="connsiteX12" fmla="*/ 701472 w 1716761"/>
                  <a:gd name="connsiteY12" fmla="*/ 1963092 h 1970885"/>
                  <a:gd name="connsiteX13" fmla="*/ 1708969 w 1716761"/>
                  <a:gd name="connsiteY13" fmla="*/ 1963092 h 1970885"/>
                  <a:gd name="connsiteX14" fmla="*/ 1443516 w 1716761"/>
                  <a:gd name="connsiteY14" fmla="*/ 855729 h 1970885"/>
                  <a:gd name="connsiteX15" fmla="*/ 736501 w 1716761"/>
                  <a:gd name="connsiteY15" fmla="*/ 10445 h 1970885"/>
                  <a:gd name="connsiteX16" fmla="*/ 12694 w 1716761"/>
                  <a:gd name="connsiteY16" fmla="*/ 734251 h 1970885"/>
                  <a:gd name="connsiteX17" fmla="*/ 510899 w 1716761"/>
                  <a:gd name="connsiteY17" fmla="*/ 1248525 h 1970885"/>
                  <a:gd name="connsiteX18" fmla="*/ 701552 w 1716761"/>
                  <a:gd name="connsiteY18" fmla="*/ 1963012 h 197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6761" h="1970885">
                    <a:moveTo>
                      <a:pt x="1716762" y="1970885"/>
                    </a:moveTo>
                    <a:lnTo>
                      <a:pt x="693598" y="1970885"/>
                    </a:lnTo>
                    <a:lnTo>
                      <a:pt x="693598" y="1966948"/>
                    </a:lnTo>
                    <a:cubicBezTo>
                      <a:pt x="693598" y="1715958"/>
                      <a:pt x="628039" y="1468905"/>
                      <a:pt x="503990" y="1252381"/>
                    </a:cubicBezTo>
                    <a:cubicBezTo>
                      <a:pt x="383636" y="1042365"/>
                      <a:pt x="210899" y="864647"/>
                      <a:pt x="4258" y="738269"/>
                    </a:cubicBezTo>
                    <a:lnTo>
                      <a:pt x="0" y="735698"/>
                    </a:lnTo>
                    <a:lnTo>
                      <a:pt x="3535" y="732162"/>
                    </a:lnTo>
                    <a:lnTo>
                      <a:pt x="735698" y="0"/>
                    </a:lnTo>
                    <a:lnTo>
                      <a:pt x="738429" y="2089"/>
                    </a:lnTo>
                    <a:cubicBezTo>
                      <a:pt x="1035697" y="226968"/>
                      <a:pt x="1281867" y="520861"/>
                      <a:pt x="1450426" y="852114"/>
                    </a:cubicBezTo>
                    <a:cubicBezTo>
                      <a:pt x="1627100" y="1199435"/>
                      <a:pt x="1716762" y="1574475"/>
                      <a:pt x="1716762" y="1966948"/>
                    </a:cubicBezTo>
                    <a:lnTo>
                      <a:pt x="1716762" y="1970885"/>
                    </a:lnTo>
                    <a:close/>
                    <a:moveTo>
                      <a:pt x="701472" y="1963092"/>
                    </a:moveTo>
                    <a:lnTo>
                      <a:pt x="1708969" y="1963092"/>
                    </a:lnTo>
                    <a:cubicBezTo>
                      <a:pt x="1708326" y="1573350"/>
                      <a:pt x="1619065" y="1200801"/>
                      <a:pt x="1443516" y="855729"/>
                    </a:cubicBezTo>
                    <a:cubicBezTo>
                      <a:pt x="1276002" y="526566"/>
                      <a:pt x="1031600" y="234359"/>
                      <a:pt x="736501" y="10445"/>
                    </a:cubicBezTo>
                    <a:lnTo>
                      <a:pt x="12694" y="734251"/>
                    </a:lnTo>
                    <a:cubicBezTo>
                      <a:pt x="218532" y="861112"/>
                      <a:pt x="390706" y="1038830"/>
                      <a:pt x="510899" y="1248525"/>
                    </a:cubicBezTo>
                    <a:cubicBezTo>
                      <a:pt x="634948" y="1465048"/>
                      <a:pt x="700829" y="1712021"/>
                      <a:pt x="701552" y="1963012"/>
                    </a:cubicBezTo>
                    <a:close/>
                  </a:path>
                </a:pathLst>
              </a:custGeom>
              <a:grpFill/>
              <a:ln w="8032"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6B8D5202-7693-10EF-ED51-FF23F3599A7F}"/>
                  </a:ext>
                </a:extLst>
              </p:cNvPr>
              <p:cNvSpPr/>
              <p:nvPr/>
            </p:nvSpPr>
            <p:spPr>
              <a:xfrm>
                <a:off x="6725645" y="1436422"/>
                <a:ext cx="1716761" cy="1970885"/>
              </a:xfrm>
              <a:custGeom>
                <a:avLst/>
                <a:gdLst>
                  <a:gd name="connsiteX0" fmla="*/ 1716762 w 1716761"/>
                  <a:gd name="connsiteY0" fmla="*/ 1970885 h 1970885"/>
                  <a:gd name="connsiteX1" fmla="*/ 693598 w 1716761"/>
                  <a:gd name="connsiteY1" fmla="*/ 1970885 h 1970885"/>
                  <a:gd name="connsiteX2" fmla="*/ 693598 w 1716761"/>
                  <a:gd name="connsiteY2" fmla="*/ 1966948 h 1970885"/>
                  <a:gd name="connsiteX3" fmla="*/ 503990 w 1716761"/>
                  <a:gd name="connsiteY3" fmla="*/ 1252381 h 1970885"/>
                  <a:gd name="connsiteX4" fmla="*/ 4258 w 1716761"/>
                  <a:gd name="connsiteY4" fmla="*/ 738269 h 1970885"/>
                  <a:gd name="connsiteX5" fmla="*/ 0 w 1716761"/>
                  <a:gd name="connsiteY5" fmla="*/ 735698 h 1970885"/>
                  <a:gd name="connsiteX6" fmla="*/ 3535 w 1716761"/>
                  <a:gd name="connsiteY6" fmla="*/ 732162 h 1970885"/>
                  <a:gd name="connsiteX7" fmla="*/ 735698 w 1716761"/>
                  <a:gd name="connsiteY7" fmla="*/ 0 h 1970885"/>
                  <a:gd name="connsiteX8" fmla="*/ 738429 w 1716761"/>
                  <a:gd name="connsiteY8" fmla="*/ 2089 h 1970885"/>
                  <a:gd name="connsiteX9" fmla="*/ 1450426 w 1716761"/>
                  <a:gd name="connsiteY9" fmla="*/ 852114 h 1970885"/>
                  <a:gd name="connsiteX10" fmla="*/ 1716762 w 1716761"/>
                  <a:gd name="connsiteY10" fmla="*/ 1966948 h 1970885"/>
                  <a:gd name="connsiteX11" fmla="*/ 1716762 w 1716761"/>
                  <a:gd name="connsiteY11" fmla="*/ 1970885 h 1970885"/>
                  <a:gd name="connsiteX12" fmla="*/ 701472 w 1716761"/>
                  <a:gd name="connsiteY12" fmla="*/ 1963092 h 1970885"/>
                  <a:gd name="connsiteX13" fmla="*/ 1708969 w 1716761"/>
                  <a:gd name="connsiteY13" fmla="*/ 1963092 h 1970885"/>
                  <a:gd name="connsiteX14" fmla="*/ 1443516 w 1716761"/>
                  <a:gd name="connsiteY14" fmla="*/ 855729 h 1970885"/>
                  <a:gd name="connsiteX15" fmla="*/ 736501 w 1716761"/>
                  <a:gd name="connsiteY15" fmla="*/ 10445 h 1970885"/>
                  <a:gd name="connsiteX16" fmla="*/ 12694 w 1716761"/>
                  <a:gd name="connsiteY16" fmla="*/ 734251 h 1970885"/>
                  <a:gd name="connsiteX17" fmla="*/ 510899 w 1716761"/>
                  <a:gd name="connsiteY17" fmla="*/ 1248525 h 1970885"/>
                  <a:gd name="connsiteX18" fmla="*/ 701552 w 1716761"/>
                  <a:gd name="connsiteY18" fmla="*/ 1963012 h 197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6761" h="1970885">
                    <a:moveTo>
                      <a:pt x="1716762" y="1970885"/>
                    </a:moveTo>
                    <a:lnTo>
                      <a:pt x="693598" y="1970885"/>
                    </a:lnTo>
                    <a:lnTo>
                      <a:pt x="693598" y="1966948"/>
                    </a:lnTo>
                    <a:cubicBezTo>
                      <a:pt x="693598" y="1715958"/>
                      <a:pt x="628039" y="1468905"/>
                      <a:pt x="503990" y="1252381"/>
                    </a:cubicBezTo>
                    <a:cubicBezTo>
                      <a:pt x="383636" y="1042365"/>
                      <a:pt x="210899" y="864647"/>
                      <a:pt x="4258" y="738269"/>
                    </a:cubicBezTo>
                    <a:lnTo>
                      <a:pt x="0" y="735698"/>
                    </a:lnTo>
                    <a:lnTo>
                      <a:pt x="3535" y="732162"/>
                    </a:lnTo>
                    <a:lnTo>
                      <a:pt x="735698" y="0"/>
                    </a:lnTo>
                    <a:lnTo>
                      <a:pt x="738429" y="2089"/>
                    </a:lnTo>
                    <a:cubicBezTo>
                      <a:pt x="1035697" y="226968"/>
                      <a:pt x="1281867" y="520861"/>
                      <a:pt x="1450426" y="852114"/>
                    </a:cubicBezTo>
                    <a:cubicBezTo>
                      <a:pt x="1627100" y="1199435"/>
                      <a:pt x="1716762" y="1574475"/>
                      <a:pt x="1716762" y="1966948"/>
                    </a:cubicBezTo>
                    <a:lnTo>
                      <a:pt x="1716762" y="1970885"/>
                    </a:lnTo>
                    <a:close/>
                    <a:moveTo>
                      <a:pt x="701472" y="1963092"/>
                    </a:moveTo>
                    <a:lnTo>
                      <a:pt x="1708969" y="1963092"/>
                    </a:lnTo>
                    <a:cubicBezTo>
                      <a:pt x="1708326" y="1573350"/>
                      <a:pt x="1619065" y="1200801"/>
                      <a:pt x="1443516" y="855729"/>
                    </a:cubicBezTo>
                    <a:cubicBezTo>
                      <a:pt x="1276002" y="526566"/>
                      <a:pt x="1031600" y="234359"/>
                      <a:pt x="736501" y="10445"/>
                    </a:cubicBezTo>
                    <a:lnTo>
                      <a:pt x="12694" y="734251"/>
                    </a:lnTo>
                    <a:cubicBezTo>
                      <a:pt x="218532" y="861112"/>
                      <a:pt x="390706" y="1038830"/>
                      <a:pt x="510899" y="1248525"/>
                    </a:cubicBezTo>
                    <a:cubicBezTo>
                      <a:pt x="634948" y="1465048"/>
                      <a:pt x="700829" y="1712021"/>
                      <a:pt x="701552" y="1963012"/>
                    </a:cubicBezTo>
                    <a:close/>
                  </a:path>
                </a:pathLst>
              </a:custGeom>
              <a:grpFill/>
              <a:ln w="8032"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6416C940-8F7A-D2E5-C967-A4CBACE859CB}"/>
                  </a:ext>
                </a:extLst>
              </p:cNvPr>
              <p:cNvSpPr/>
              <p:nvPr/>
            </p:nvSpPr>
            <p:spPr>
              <a:xfrm>
                <a:off x="3517723" y="3399433"/>
                <a:ext cx="2273857" cy="2459127"/>
              </a:xfrm>
              <a:custGeom>
                <a:avLst/>
                <a:gdLst>
                  <a:gd name="connsiteX0" fmla="*/ 2273858 w 2273857"/>
                  <a:gd name="connsiteY0" fmla="*/ 2459128 h 2459127"/>
                  <a:gd name="connsiteX1" fmla="*/ 2269680 w 2273857"/>
                  <a:gd name="connsiteY1" fmla="*/ 2458806 h 2459127"/>
                  <a:gd name="connsiteX2" fmla="*/ 658649 w 2273857"/>
                  <a:gd name="connsiteY2" fmla="*/ 1680125 h 2459127"/>
                  <a:gd name="connsiteX3" fmla="*/ 0 w 2273857"/>
                  <a:gd name="connsiteY3" fmla="*/ 3937 h 2459127"/>
                  <a:gd name="connsiteX4" fmla="*/ 0 w 2273857"/>
                  <a:gd name="connsiteY4" fmla="*/ 0 h 2459127"/>
                  <a:gd name="connsiteX5" fmla="*/ 1023164 w 2273857"/>
                  <a:gd name="connsiteY5" fmla="*/ 0 h 2459127"/>
                  <a:gd name="connsiteX6" fmla="*/ 1023164 w 2273857"/>
                  <a:gd name="connsiteY6" fmla="*/ 3937 h 2459127"/>
                  <a:gd name="connsiteX7" fmla="*/ 1382778 w 2273857"/>
                  <a:gd name="connsiteY7" fmla="*/ 955676 h 2459127"/>
                  <a:gd name="connsiteX8" fmla="*/ 2270484 w 2273857"/>
                  <a:gd name="connsiteY8" fmla="*/ 1430420 h 2459127"/>
                  <a:gd name="connsiteX9" fmla="*/ 2273858 w 2273857"/>
                  <a:gd name="connsiteY9" fmla="*/ 1430902 h 2459127"/>
                  <a:gd name="connsiteX10" fmla="*/ 2273858 w 2273857"/>
                  <a:gd name="connsiteY10" fmla="*/ 2459128 h 2459127"/>
                  <a:gd name="connsiteX11" fmla="*/ 7874 w 2273857"/>
                  <a:gd name="connsiteY11" fmla="*/ 7873 h 2459127"/>
                  <a:gd name="connsiteX12" fmla="*/ 664434 w 2273857"/>
                  <a:gd name="connsiteY12" fmla="*/ 1674823 h 2459127"/>
                  <a:gd name="connsiteX13" fmla="*/ 2266065 w 2273857"/>
                  <a:gd name="connsiteY13" fmla="*/ 2450691 h 2459127"/>
                  <a:gd name="connsiteX14" fmla="*/ 2266065 w 2273857"/>
                  <a:gd name="connsiteY14" fmla="*/ 1437812 h 2459127"/>
                  <a:gd name="connsiteX15" fmla="*/ 1376913 w 2273857"/>
                  <a:gd name="connsiteY15" fmla="*/ 960898 h 2459127"/>
                  <a:gd name="connsiteX16" fmla="*/ 1015371 w 2273857"/>
                  <a:gd name="connsiteY16" fmla="*/ 7873 h 2459127"/>
                  <a:gd name="connsiteX17" fmla="*/ 7874 w 2273857"/>
                  <a:gd name="connsiteY17" fmla="*/ 7873 h 245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73857" h="2459127">
                    <a:moveTo>
                      <a:pt x="2273858" y="2459128"/>
                    </a:moveTo>
                    <a:lnTo>
                      <a:pt x="2269680" y="2458806"/>
                    </a:lnTo>
                    <a:cubicBezTo>
                      <a:pt x="1653291" y="2411082"/>
                      <a:pt x="1081171" y="2134543"/>
                      <a:pt x="658649" y="1680125"/>
                    </a:cubicBezTo>
                    <a:cubicBezTo>
                      <a:pt x="233877" y="1223377"/>
                      <a:pt x="0" y="628119"/>
                      <a:pt x="0" y="3937"/>
                    </a:cubicBezTo>
                    <a:lnTo>
                      <a:pt x="0" y="0"/>
                    </a:lnTo>
                    <a:lnTo>
                      <a:pt x="1023164" y="0"/>
                    </a:lnTo>
                    <a:lnTo>
                      <a:pt x="1023164" y="3937"/>
                    </a:lnTo>
                    <a:cubicBezTo>
                      <a:pt x="1023164" y="354873"/>
                      <a:pt x="1150909" y="692875"/>
                      <a:pt x="1382778" y="955676"/>
                    </a:cubicBezTo>
                    <a:cubicBezTo>
                      <a:pt x="1612638" y="1216227"/>
                      <a:pt x="1927902" y="1384786"/>
                      <a:pt x="2270484" y="1430420"/>
                    </a:cubicBezTo>
                    <a:lnTo>
                      <a:pt x="2273858" y="1430902"/>
                    </a:lnTo>
                    <a:lnTo>
                      <a:pt x="2273858" y="2459128"/>
                    </a:lnTo>
                    <a:close/>
                    <a:moveTo>
                      <a:pt x="7874" y="7873"/>
                    </a:moveTo>
                    <a:cubicBezTo>
                      <a:pt x="8838" y="628601"/>
                      <a:pt x="241912" y="1220405"/>
                      <a:pt x="664434" y="1674823"/>
                    </a:cubicBezTo>
                    <a:cubicBezTo>
                      <a:pt x="1084626" y="2126750"/>
                      <a:pt x="1653291" y="2402165"/>
                      <a:pt x="2266065" y="2450691"/>
                    </a:cubicBezTo>
                    <a:lnTo>
                      <a:pt x="2266065" y="1437812"/>
                    </a:lnTo>
                    <a:cubicBezTo>
                      <a:pt x="1922921" y="1391213"/>
                      <a:pt x="1607255" y="1222012"/>
                      <a:pt x="1376913" y="960898"/>
                    </a:cubicBezTo>
                    <a:cubicBezTo>
                      <a:pt x="1144642" y="697615"/>
                      <a:pt x="1016335" y="359292"/>
                      <a:pt x="1015371" y="7873"/>
                    </a:cubicBezTo>
                    <a:lnTo>
                      <a:pt x="7874" y="7873"/>
                    </a:lnTo>
                    <a:close/>
                  </a:path>
                </a:pathLst>
              </a:custGeom>
              <a:grpFill/>
              <a:ln w="8032" cap="flat">
                <a:noFill/>
                <a:prstDash val="solid"/>
                <a:miter/>
              </a:ln>
            </p:spPr>
            <p:txBody>
              <a:bodyPr rtlCol="0" anchor="ctr"/>
              <a:lstStyle/>
              <a:p>
                <a:endParaRPr lang="en-IN"/>
              </a:p>
            </p:txBody>
          </p:sp>
        </p:grpSp>
        <p:grpSp>
          <p:nvGrpSpPr>
            <p:cNvPr id="394" name="Graphic 139">
              <a:extLst>
                <a:ext uri="{FF2B5EF4-FFF2-40B4-BE49-F238E27FC236}">
                  <a16:creationId xmlns:a16="http://schemas.microsoft.com/office/drawing/2014/main" id="{CED46C74-9AA0-029B-A5CB-874FC98C1AF2}"/>
                </a:ext>
              </a:extLst>
            </p:cNvPr>
            <p:cNvGrpSpPr/>
            <p:nvPr/>
          </p:nvGrpSpPr>
          <p:grpSpPr>
            <a:xfrm>
              <a:off x="3404681" y="1180209"/>
              <a:ext cx="5233199" cy="4562658"/>
              <a:chOff x="3404681" y="1180209"/>
              <a:chExt cx="5233199" cy="4562658"/>
            </a:xfrm>
            <a:grpFill/>
          </p:grpSpPr>
          <p:grpSp>
            <p:nvGrpSpPr>
              <p:cNvPr id="395" name="Graphic 139">
                <a:extLst>
                  <a:ext uri="{FF2B5EF4-FFF2-40B4-BE49-F238E27FC236}">
                    <a16:creationId xmlns:a16="http://schemas.microsoft.com/office/drawing/2014/main" id="{B03F1E97-D062-95DB-BDC6-E6847E9774D1}"/>
                  </a:ext>
                </a:extLst>
              </p:cNvPr>
              <p:cNvGrpSpPr/>
              <p:nvPr/>
            </p:nvGrpSpPr>
            <p:grpSpPr>
              <a:xfrm>
                <a:off x="7388954" y="3633070"/>
                <a:ext cx="225200" cy="239099"/>
                <a:chOff x="7388954" y="3633070"/>
                <a:chExt cx="225200" cy="239099"/>
              </a:xfrm>
              <a:grpFill/>
            </p:grpSpPr>
            <p:sp>
              <p:nvSpPr>
                <p:cNvPr id="396" name="Freeform: Shape 395">
                  <a:extLst>
                    <a:ext uri="{FF2B5EF4-FFF2-40B4-BE49-F238E27FC236}">
                      <a16:creationId xmlns:a16="http://schemas.microsoft.com/office/drawing/2014/main" id="{51E4F346-D4D4-1134-1B01-2ACD4B603B3D}"/>
                    </a:ext>
                  </a:extLst>
                </p:cNvPr>
                <p:cNvSpPr/>
                <p:nvPr/>
              </p:nvSpPr>
              <p:spPr>
                <a:xfrm>
                  <a:off x="7392971"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A53D204C-E808-AA73-6619-AE9598DB8AFF}"/>
                    </a:ext>
                  </a:extLst>
                </p:cNvPr>
                <p:cNvSpPr/>
                <p:nvPr/>
              </p:nvSpPr>
              <p:spPr>
                <a:xfrm>
                  <a:off x="7457888"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941FFA79-FD43-C9AE-7ABB-83364525C9D5}"/>
                    </a:ext>
                  </a:extLst>
                </p:cNvPr>
                <p:cNvSpPr/>
                <p:nvPr/>
              </p:nvSpPr>
              <p:spPr>
                <a:xfrm>
                  <a:off x="7457888"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ECF5B990-A650-6F4B-0EE6-7136FD18329B}"/>
                    </a:ext>
                  </a:extLst>
                </p:cNvPr>
                <p:cNvSpPr/>
                <p:nvPr/>
              </p:nvSpPr>
              <p:spPr>
                <a:xfrm>
                  <a:off x="7522805" y="3633070"/>
                  <a:ext cx="22335" cy="22335"/>
                </a:xfrm>
                <a:custGeom>
                  <a:avLst/>
                  <a:gdLst>
                    <a:gd name="connsiteX0" fmla="*/ 22335 w 22335"/>
                    <a:gd name="connsiteY0" fmla="*/ 11168 h 22335"/>
                    <a:gd name="connsiteX1" fmla="*/ 11167 w 22335"/>
                    <a:gd name="connsiteY1" fmla="*/ 22335 h 22335"/>
                    <a:gd name="connsiteX2" fmla="*/ 0 w 22335"/>
                    <a:gd name="connsiteY2" fmla="*/ 11168 h 22335"/>
                    <a:gd name="connsiteX3" fmla="*/ 11167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7" y="22335"/>
                      </a:cubicBezTo>
                      <a:cubicBezTo>
                        <a:pt x="4981" y="22335"/>
                        <a:pt x="0" y="17354"/>
                        <a:pt x="0" y="11168"/>
                      </a:cubicBezTo>
                      <a:cubicBezTo>
                        <a:pt x="0" y="4981"/>
                        <a:pt x="4981" y="0"/>
                        <a:pt x="11167"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F3BF1724-68D4-9759-D424-A48A18AC02F1}"/>
                    </a:ext>
                  </a:extLst>
                </p:cNvPr>
                <p:cNvSpPr/>
                <p:nvPr/>
              </p:nvSpPr>
              <p:spPr>
                <a:xfrm>
                  <a:off x="7587802"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83D0A2EF-312D-D295-52DB-5B5ABC5682C0}"/>
                    </a:ext>
                  </a:extLst>
                </p:cNvPr>
                <p:cNvSpPr/>
                <p:nvPr/>
              </p:nvSpPr>
              <p:spPr>
                <a:xfrm>
                  <a:off x="7587802"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72FD634A-6358-60B4-CD33-5D77AA08AB45}"/>
                    </a:ext>
                  </a:extLst>
                </p:cNvPr>
                <p:cNvSpPr/>
                <p:nvPr/>
              </p:nvSpPr>
              <p:spPr>
                <a:xfrm>
                  <a:off x="7392971" y="368786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415477A9-ED3D-E9AD-2167-E5BE61FA8D6D}"/>
                    </a:ext>
                  </a:extLst>
                </p:cNvPr>
                <p:cNvSpPr/>
                <p:nvPr/>
              </p:nvSpPr>
              <p:spPr>
                <a:xfrm>
                  <a:off x="7457888" y="368786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97AFC528-FEB9-AFDF-6E69-29CC1A50EE69}"/>
                    </a:ext>
                  </a:extLst>
                </p:cNvPr>
                <p:cNvSpPr/>
                <p:nvPr/>
              </p:nvSpPr>
              <p:spPr>
                <a:xfrm>
                  <a:off x="7522805" y="3687863"/>
                  <a:ext cx="22335" cy="22335"/>
                </a:xfrm>
                <a:custGeom>
                  <a:avLst/>
                  <a:gdLst>
                    <a:gd name="connsiteX0" fmla="*/ 22335 w 22335"/>
                    <a:gd name="connsiteY0" fmla="*/ 11167 h 22335"/>
                    <a:gd name="connsiteX1" fmla="*/ 11167 w 22335"/>
                    <a:gd name="connsiteY1" fmla="*/ 22335 h 22335"/>
                    <a:gd name="connsiteX2" fmla="*/ 0 w 22335"/>
                    <a:gd name="connsiteY2" fmla="*/ 11167 h 22335"/>
                    <a:gd name="connsiteX3" fmla="*/ 11167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7" y="22335"/>
                      </a:cubicBezTo>
                      <a:cubicBezTo>
                        <a:pt x="4981" y="22335"/>
                        <a:pt x="0" y="17354"/>
                        <a:pt x="0" y="11167"/>
                      </a:cubicBezTo>
                      <a:cubicBezTo>
                        <a:pt x="0" y="4981"/>
                        <a:pt x="4981" y="0"/>
                        <a:pt x="11167"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5F6E5284-C5AF-932A-C26A-0780B438DDF8}"/>
                    </a:ext>
                  </a:extLst>
                </p:cNvPr>
                <p:cNvSpPr/>
                <p:nvPr/>
              </p:nvSpPr>
              <p:spPr>
                <a:xfrm>
                  <a:off x="7587802" y="368786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DD9ED443-293E-C804-9ECC-629DBD428227}"/>
                    </a:ext>
                  </a:extLst>
                </p:cNvPr>
                <p:cNvSpPr/>
                <p:nvPr/>
              </p:nvSpPr>
              <p:spPr>
                <a:xfrm>
                  <a:off x="7392971" y="3742577"/>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C65EE7AE-04CF-AD54-F380-B87D6E4012C8}"/>
                    </a:ext>
                  </a:extLst>
                </p:cNvPr>
                <p:cNvSpPr/>
                <p:nvPr/>
              </p:nvSpPr>
              <p:spPr>
                <a:xfrm>
                  <a:off x="7457888" y="3742577"/>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8E1B5672-D02B-6EAD-1837-944BD155DC2F}"/>
                    </a:ext>
                  </a:extLst>
                </p:cNvPr>
                <p:cNvSpPr/>
                <p:nvPr/>
              </p:nvSpPr>
              <p:spPr>
                <a:xfrm>
                  <a:off x="7522805" y="3742577"/>
                  <a:ext cx="22335" cy="22335"/>
                </a:xfrm>
                <a:custGeom>
                  <a:avLst/>
                  <a:gdLst>
                    <a:gd name="connsiteX0" fmla="*/ 22335 w 22335"/>
                    <a:gd name="connsiteY0" fmla="*/ 11168 h 22335"/>
                    <a:gd name="connsiteX1" fmla="*/ 11167 w 22335"/>
                    <a:gd name="connsiteY1" fmla="*/ 22335 h 22335"/>
                    <a:gd name="connsiteX2" fmla="*/ 0 w 22335"/>
                    <a:gd name="connsiteY2" fmla="*/ 11168 h 22335"/>
                    <a:gd name="connsiteX3" fmla="*/ 11167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7" y="22335"/>
                      </a:cubicBezTo>
                      <a:cubicBezTo>
                        <a:pt x="4981" y="22335"/>
                        <a:pt x="0" y="17354"/>
                        <a:pt x="0" y="11168"/>
                      </a:cubicBezTo>
                      <a:cubicBezTo>
                        <a:pt x="0" y="4981"/>
                        <a:pt x="4981" y="0"/>
                        <a:pt x="11167"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3E717868-84AB-E77E-1B68-BAF7CE3D267E}"/>
                    </a:ext>
                  </a:extLst>
                </p:cNvPr>
                <p:cNvSpPr/>
                <p:nvPr/>
              </p:nvSpPr>
              <p:spPr>
                <a:xfrm>
                  <a:off x="7587802" y="3742577"/>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B9CBB358-20EC-0377-DDF7-082A81E2CFC6}"/>
                    </a:ext>
                  </a:extLst>
                </p:cNvPr>
                <p:cNvSpPr/>
                <p:nvPr/>
              </p:nvSpPr>
              <p:spPr>
                <a:xfrm>
                  <a:off x="7392971" y="3797371"/>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CEF21F78-00DD-9263-615F-868F6261E617}"/>
                    </a:ext>
                  </a:extLst>
                </p:cNvPr>
                <p:cNvSpPr/>
                <p:nvPr/>
              </p:nvSpPr>
              <p:spPr>
                <a:xfrm>
                  <a:off x="7457888" y="3797371"/>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F607686F-088C-5003-09B0-F28FFBC6C7C0}"/>
                    </a:ext>
                  </a:extLst>
                </p:cNvPr>
                <p:cNvSpPr/>
                <p:nvPr/>
              </p:nvSpPr>
              <p:spPr>
                <a:xfrm>
                  <a:off x="7522805" y="3797371"/>
                  <a:ext cx="22335" cy="22335"/>
                </a:xfrm>
                <a:custGeom>
                  <a:avLst/>
                  <a:gdLst>
                    <a:gd name="connsiteX0" fmla="*/ 22335 w 22335"/>
                    <a:gd name="connsiteY0" fmla="*/ 11167 h 22335"/>
                    <a:gd name="connsiteX1" fmla="*/ 11167 w 22335"/>
                    <a:gd name="connsiteY1" fmla="*/ 22335 h 22335"/>
                    <a:gd name="connsiteX2" fmla="*/ 0 w 22335"/>
                    <a:gd name="connsiteY2" fmla="*/ 11167 h 22335"/>
                    <a:gd name="connsiteX3" fmla="*/ 11167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7" y="22335"/>
                      </a:cubicBezTo>
                      <a:cubicBezTo>
                        <a:pt x="4981" y="22335"/>
                        <a:pt x="0" y="17354"/>
                        <a:pt x="0" y="11167"/>
                      </a:cubicBezTo>
                      <a:cubicBezTo>
                        <a:pt x="0" y="4981"/>
                        <a:pt x="4981" y="0"/>
                        <a:pt x="11167"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B2684FBF-D811-4E28-F146-5BD713786A53}"/>
                    </a:ext>
                  </a:extLst>
                </p:cNvPr>
                <p:cNvSpPr/>
                <p:nvPr/>
              </p:nvSpPr>
              <p:spPr>
                <a:xfrm>
                  <a:off x="7587802" y="3797371"/>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697FC8AE-35F4-23E4-54D8-4DE1C354E6ED}"/>
                    </a:ext>
                  </a:extLst>
                </p:cNvPr>
                <p:cNvSpPr/>
                <p:nvPr/>
              </p:nvSpPr>
              <p:spPr>
                <a:xfrm>
                  <a:off x="7388954" y="3844050"/>
                  <a:ext cx="113524" cy="28119"/>
                </a:xfrm>
                <a:custGeom>
                  <a:avLst/>
                  <a:gdLst>
                    <a:gd name="connsiteX0" fmla="*/ 113524 w 113524"/>
                    <a:gd name="connsiteY0" fmla="*/ 28120 h 28119"/>
                    <a:gd name="connsiteX1" fmla="*/ 0 w 113524"/>
                    <a:gd name="connsiteY1" fmla="*/ 28120 h 28119"/>
                    <a:gd name="connsiteX2" fmla="*/ 0 w 113524"/>
                    <a:gd name="connsiteY2" fmla="*/ 0 h 28119"/>
                    <a:gd name="connsiteX3" fmla="*/ 113524 w 113524"/>
                    <a:gd name="connsiteY3" fmla="*/ 0 h 28119"/>
                    <a:gd name="connsiteX4" fmla="*/ 113524 w 113524"/>
                    <a:gd name="connsiteY4" fmla="*/ 28120 h 28119"/>
                    <a:gd name="connsiteX5" fmla="*/ 8034 w 113524"/>
                    <a:gd name="connsiteY5" fmla="*/ 20086 h 28119"/>
                    <a:gd name="connsiteX6" fmla="*/ 105490 w 113524"/>
                    <a:gd name="connsiteY6" fmla="*/ 20086 h 28119"/>
                    <a:gd name="connsiteX7" fmla="*/ 105490 w 113524"/>
                    <a:gd name="connsiteY7" fmla="*/ 7954 h 28119"/>
                    <a:gd name="connsiteX8" fmla="*/ 8034 w 113524"/>
                    <a:gd name="connsiteY8" fmla="*/ 7954 h 28119"/>
                    <a:gd name="connsiteX9" fmla="*/ 8034 w 113524"/>
                    <a:gd name="connsiteY9" fmla="*/ 20086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24" h="28119">
                      <a:moveTo>
                        <a:pt x="113524" y="28120"/>
                      </a:moveTo>
                      <a:lnTo>
                        <a:pt x="0" y="28120"/>
                      </a:lnTo>
                      <a:lnTo>
                        <a:pt x="0" y="0"/>
                      </a:lnTo>
                      <a:lnTo>
                        <a:pt x="113524" y="0"/>
                      </a:lnTo>
                      <a:lnTo>
                        <a:pt x="113524" y="28120"/>
                      </a:lnTo>
                      <a:close/>
                      <a:moveTo>
                        <a:pt x="8034" y="20086"/>
                      </a:moveTo>
                      <a:lnTo>
                        <a:pt x="105490" y="20086"/>
                      </a:lnTo>
                      <a:lnTo>
                        <a:pt x="105490" y="7954"/>
                      </a:lnTo>
                      <a:lnTo>
                        <a:pt x="8034" y="7954"/>
                      </a:lnTo>
                      <a:lnTo>
                        <a:pt x="8034" y="20086"/>
                      </a:lnTo>
                      <a:close/>
                    </a:path>
                  </a:pathLst>
                </a:custGeom>
                <a:grpFill/>
                <a:ln w="8032"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4C206600-F602-7D55-E5E0-D72CDCEBAD4B}"/>
                    </a:ext>
                  </a:extLst>
                </p:cNvPr>
                <p:cNvSpPr/>
                <p:nvPr/>
              </p:nvSpPr>
              <p:spPr>
                <a:xfrm>
                  <a:off x="7522001" y="3844050"/>
                  <a:ext cx="92153" cy="28119"/>
                </a:xfrm>
                <a:custGeom>
                  <a:avLst/>
                  <a:gdLst>
                    <a:gd name="connsiteX0" fmla="*/ 92153 w 92153"/>
                    <a:gd name="connsiteY0" fmla="*/ 28120 h 28119"/>
                    <a:gd name="connsiteX1" fmla="*/ 0 w 92153"/>
                    <a:gd name="connsiteY1" fmla="*/ 28120 h 28119"/>
                    <a:gd name="connsiteX2" fmla="*/ 0 w 92153"/>
                    <a:gd name="connsiteY2" fmla="*/ 0 h 28119"/>
                    <a:gd name="connsiteX3" fmla="*/ 92153 w 92153"/>
                    <a:gd name="connsiteY3" fmla="*/ 0 h 28119"/>
                    <a:gd name="connsiteX4" fmla="*/ 92153 w 92153"/>
                    <a:gd name="connsiteY4" fmla="*/ 28120 h 28119"/>
                    <a:gd name="connsiteX5" fmla="*/ 8034 w 92153"/>
                    <a:gd name="connsiteY5" fmla="*/ 20086 h 28119"/>
                    <a:gd name="connsiteX6" fmla="*/ 84119 w 92153"/>
                    <a:gd name="connsiteY6" fmla="*/ 20086 h 28119"/>
                    <a:gd name="connsiteX7" fmla="*/ 84119 w 92153"/>
                    <a:gd name="connsiteY7" fmla="*/ 7954 h 28119"/>
                    <a:gd name="connsiteX8" fmla="*/ 8034 w 92153"/>
                    <a:gd name="connsiteY8" fmla="*/ 7954 h 28119"/>
                    <a:gd name="connsiteX9" fmla="*/ 8034 w 92153"/>
                    <a:gd name="connsiteY9" fmla="*/ 20086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53" h="28119">
                      <a:moveTo>
                        <a:pt x="92153" y="28120"/>
                      </a:moveTo>
                      <a:lnTo>
                        <a:pt x="0" y="28120"/>
                      </a:lnTo>
                      <a:lnTo>
                        <a:pt x="0" y="0"/>
                      </a:lnTo>
                      <a:lnTo>
                        <a:pt x="92153" y="0"/>
                      </a:lnTo>
                      <a:lnTo>
                        <a:pt x="92153" y="28120"/>
                      </a:lnTo>
                      <a:close/>
                      <a:moveTo>
                        <a:pt x="8034" y="20086"/>
                      </a:moveTo>
                      <a:lnTo>
                        <a:pt x="84119" y="20086"/>
                      </a:lnTo>
                      <a:lnTo>
                        <a:pt x="84119" y="7954"/>
                      </a:lnTo>
                      <a:lnTo>
                        <a:pt x="8034" y="7954"/>
                      </a:lnTo>
                      <a:lnTo>
                        <a:pt x="8034" y="20086"/>
                      </a:lnTo>
                      <a:close/>
                    </a:path>
                  </a:pathLst>
                </a:custGeom>
                <a:grpFill/>
                <a:ln w="8032"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1D5016F9-5A4B-0C96-EAB9-895088865D15}"/>
                    </a:ext>
                  </a:extLst>
                </p:cNvPr>
                <p:cNvSpPr/>
                <p:nvPr/>
              </p:nvSpPr>
              <p:spPr>
                <a:xfrm>
                  <a:off x="7392971" y="3633070"/>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E1A6A7CD-5F98-6A6A-995A-2D49F76A8829}"/>
                    </a:ext>
                  </a:extLst>
                </p:cNvPr>
                <p:cNvSpPr/>
                <p:nvPr/>
              </p:nvSpPr>
              <p:spPr>
                <a:xfrm>
                  <a:off x="7522805" y="3687863"/>
                  <a:ext cx="22335" cy="22335"/>
                </a:xfrm>
                <a:custGeom>
                  <a:avLst/>
                  <a:gdLst>
                    <a:gd name="connsiteX0" fmla="*/ 22335 w 22335"/>
                    <a:gd name="connsiteY0" fmla="*/ 11167 h 22335"/>
                    <a:gd name="connsiteX1" fmla="*/ 11167 w 22335"/>
                    <a:gd name="connsiteY1" fmla="*/ 22335 h 22335"/>
                    <a:gd name="connsiteX2" fmla="*/ 0 w 22335"/>
                    <a:gd name="connsiteY2" fmla="*/ 11167 h 22335"/>
                    <a:gd name="connsiteX3" fmla="*/ 11167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7" y="22335"/>
                      </a:cubicBezTo>
                      <a:cubicBezTo>
                        <a:pt x="4981" y="22335"/>
                        <a:pt x="0" y="17354"/>
                        <a:pt x="0" y="11167"/>
                      </a:cubicBezTo>
                      <a:cubicBezTo>
                        <a:pt x="0" y="4981"/>
                        <a:pt x="4981" y="0"/>
                        <a:pt x="11167"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845E3FBF-56EE-5DAB-004D-F7A646048772}"/>
                    </a:ext>
                  </a:extLst>
                </p:cNvPr>
                <p:cNvSpPr/>
                <p:nvPr/>
              </p:nvSpPr>
              <p:spPr>
                <a:xfrm>
                  <a:off x="7392971" y="3742577"/>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629B720C-E5A4-60E5-A66C-F60EF49C6E0C}"/>
                    </a:ext>
                  </a:extLst>
                </p:cNvPr>
                <p:cNvSpPr/>
                <p:nvPr/>
              </p:nvSpPr>
              <p:spPr>
                <a:xfrm>
                  <a:off x="7522805" y="3742577"/>
                  <a:ext cx="22335" cy="22335"/>
                </a:xfrm>
                <a:custGeom>
                  <a:avLst/>
                  <a:gdLst>
                    <a:gd name="connsiteX0" fmla="*/ 22335 w 22335"/>
                    <a:gd name="connsiteY0" fmla="*/ 11168 h 22335"/>
                    <a:gd name="connsiteX1" fmla="*/ 11167 w 22335"/>
                    <a:gd name="connsiteY1" fmla="*/ 22335 h 22335"/>
                    <a:gd name="connsiteX2" fmla="*/ 0 w 22335"/>
                    <a:gd name="connsiteY2" fmla="*/ 11168 h 22335"/>
                    <a:gd name="connsiteX3" fmla="*/ 11167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7" y="22335"/>
                      </a:cubicBezTo>
                      <a:cubicBezTo>
                        <a:pt x="4981" y="22335"/>
                        <a:pt x="0" y="17354"/>
                        <a:pt x="0" y="11168"/>
                      </a:cubicBezTo>
                      <a:cubicBezTo>
                        <a:pt x="0" y="4981"/>
                        <a:pt x="4981" y="0"/>
                        <a:pt x="11167"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D197B80E-3746-07A3-9093-AB485F8B8ACF}"/>
                    </a:ext>
                  </a:extLst>
                </p:cNvPr>
                <p:cNvSpPr/>
                <p:nvPr/>
              </p:nvSpPr>
              <p:spPr>
                <a:xfrm>
                  <a:off x="7587802" y="3742577"/>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EBA3E1C4-5D45-F6E7-DA04-7F2808716FDB}"/>
                    </a:ext>
                  </a:extLst>
                </p:cNvPr>
                <p:cNvSpPr/>
                <p:nvPr/>
              </p:nvSpPr>
              <p:spPr>
                <a:xfrm>
                  <a:off x="7392971" y="3797371"/>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85743E77-3312-5A5F-C270-DE30956F7DEB}"/>
                    </a:ext>
                  </a:extLst>
                </p:cNvPr>
                <p:cNvSpPr/>
                <p:nvPr/>
              </p:nvSpPr>
              <p:spPr>
                <a:xfrm>
                  <a:off x="7522805" y="3797371"/>
                  <a:ext cx="22335" cy="22335"/>
                </a:xfrm>
                <a:custGeom>
                  <a:avLst/>
                  <a:gdLst>
                    <a:gd name="connsiteX0" fmla="*/ 22335 w 22335"/>
                    <a:gd name="connsiteY0" fmla="*/ 11167 h 22335"/>
                    <a:gd name="connsiteX1" fmla="*/ 11167 w 22335"/>
                    <a:gd name="connsiteY1" fmla="*/ 22335 h 22335"/>
                    <a:gd name="connsiteX2" fmla="*/ 0 w 22335"/>
                    <a:gd name="connsiteY2" fmla="*/ 11167 h 22335"/>
                    <a:gd name="connsiteX3" fmla="*/ 11167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7" y="22335"/>
                      </a:cubicBezTo>
                      <a:cubicBezTo>
                        <a:pt x="4981" y="22335"/>
                        <a:pt x="0" y="17354"/>
                        <a:pt x="0" y="11167"/>
                      </a:cubicBezTo>
                      <a:cubicBezTo>
                        <a:pt x="0" y="4981"/>
                        <a:pt x="4981" y="0"/>
                        <a:pt x="11167"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1D5D5B38-F0DA-6F80-F20D-B3E730BD7FF5}"/>
                    </a:ext>
                  </a:extLst>
                </p:cNvPr>
                <p:cNvSpPr/>
                <p:nvPr/>
              </p:nvSpPr>
              <p:spPr>
                <a:xfrm>
                  <a:off x="7522001" y="3844050"/>
                  <a:ext cx="92153" cy="28119"/>
                </a:xfrm>
                <a:custGeom>
                  <a:avLst/>
                  <a:gdLst>
                    <a:gd name="connsiteX0" fmla="*/ 92153 w 92153"/>
                    <a:gd name="connsiteY0" fmla="*/ 28120 h 28119"/>
                    <a:gd name="connsiteX1" fmla="*/ 0 w 92153"/>
                    <a:gd name="connsiteY1" fmla="*/ 28120 h 28119"/>
                    <a:gd name="connsiteX2" fmla="*/ 0 w 92153"/>
                    <a:gd name="connsiteY2" fmla="*/ 0 h 28119"/>
                    <a:gd name="connsiteX3" fmla="*/ 92153 w 92153"/>
                    <a:gd name="connsiteY3" fmla="*/ 0 h 28119"/>
                    <a:gd name="connsiteX4" fmla="*/ 92153 w 92153"/>
                    <a:gd name="connsiteY4" fmla="*/ 28120 h 28119"/>
                    <a:gd name="connsiteX5" fmla="*/ 8034 w 92153"/>
                    <a:gd name="connsiteY5" fmla="*/ 20086 h 28119"/>
                    <a:gd name="connsiteX6" fmla="*/ 84119 w 92153"/>
                    <a:gd name="connsiteY6" fmla="*/ 20086 h 28119"/>
                    <a:gd name="connsiteX7" fmla="*/ 84119 w 92153"/>
                    <a:gd name="connsiteY7" fmla="*/ 7954 h 28119"/>
                    <a:gd name="connsiteX8" fmla="*/ 8034 w 92153"/>
                    <a:gd name="connsiteY8" fmla="*/ 7954 h 28119"/>
                    <a:gd name="connsiteX9" fmla="*/ 8034 w 92153"/>
                    <a:gd name="connsiteY9" fmla="*/ 20086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53" h="28119">
                      <a:moveTo>
                        <a:pt x="92153" y="28120"/>
                      </a:moveTo>
                      <a:lnTo>
                        <a:pt x="0" y="28120"/>
                      </a:lnTo>
                      <a:lnTo>
                        <a:pt x="0" y="0"/>
                      </a:lnTo>
                      <a:lnTo>
                        <a:pt x="92153" y="0"/>
                      </a:lnTo>
                      <a:lnTo>
                        <a:pt x="92153" y="28120"/>
                      </a:lnTo>
                      <a:close/>
                      <a:moveTo>
                        <a:pt x="8034" y="20086"/>
                      </a:moveTo>
                      <a:lnTo>
                        <a:pt x="84119" y="20086"/>
                      </a:lnTo>
                      <a:lnTo>
                        <a:pt x="84119" y="7954"/>
                      </a:lnTo>
                      <a:lnTo>
                        <a:pt x="8034" y="7954"/>
                      </a:lnTo>
                      <a:lnTo>
                        <a:pt x="8034" y="20086"/>
                      </a:lnTo>
                      <a:close/>
                    </a:path>
                  </a:pathLst>
                </a:custGeom>
                <a:grpFill/>
                <a:ln w="8032" cap="flat">
                  <a:noFill/>
                  <a:prstDash val="solid"/>
                  <a:miter/>
                </a:ln>
              </p:spPr>
              <p:txBody>
                <a:bodyPr rtlCol="0" anchor="ctr"/>
                <a:lstStyle/>
                <a:p>
                  <a:endParaRPr lang="en-IN"/>
                </a:p>
              </p:txBody>
            </p:sp>
          </p:grpSp>
          <p:grpSp>
            <p:nvGrpSpPr>
              <p:cNvPr id="424" name="Graphic 139">
                <a:extLst>
                  <a:ext uri="{FF2B5EF4-FFF2-40B4-BE49-F238E27FC236}">
                    <a16:creationId xmlns:a16="http://schemas.microsoft.com/office/drawing/2014/main" id="{995E88A1-EB50-A8BC-9D35-356F992F0EDE}"/>
                  </a:ext>
                </a:extLst>
              </p:cNvPr>
              <p:cNvGrpSpPr/>
              <p:nvPr/>
            </p:nvGrpSpPr>
            <p:grpSpPr>
              <a:xfrm>
                <a:off x="6631162" y="5267319"/>
                <a:ext cx="538295" cy="87975"/>
                <a:chOff x="6631162" y="5267319"/>
                <a:chExt cx="538295" cy="87975"/>
              </a:xfrm>
              <a:grpFill/>
            </p:grpSpPr>
            <p:sp>
              <p:nvSpPr>
                <p:cNvPr id="425" name="Freeform: Shape 424">
                  <a:extLst>
                    <a:ext uri="{FF2B5EF4-FFF2-40B4-BE49-F238E27FC236}">
                      <a16:creationId xmlns:a16="http://schemas.microsoft.com/office/drawing/2014/main" id="{D0C64B4D-08EA-AB5E-70FE-F871CC1F9922}"/>
                    </a:ext>
                  </a:extLst>
                </p:cNvPr>
                <p:cNvSpPr/>
                <p:nvPr/>
              </p:nvSpPr>
              <p:spPr>
                <a:xfrm>
                  <a:off x="6843026" y="5306687"/>
                  <a:ext cx="138912" cy="48607"/>
                </a:xfrm>
                <a:custGeom>
                  <a:avLst/>
                  <a:gdLst>
                    <a:gd name="connsiteX0" fmla="*/ 0 w 138912"/>
                    <a:gd name="connsiteY0" fmla="*/ 0 h 48607"/>
                    <a:gd name="connsiteX1" fmla="*/ 138912 w 138912"/>
                    <a:gd name="connsiteY1" fmla="*/ 0 h 48607"/>
                    <a:gd name="connsiteX2" fmla="*/ 138912 w 138912"/>
                    <a:gd name="connsiteY2" fmla="*/ 48607 h 48607"/>
                    <a:gd name="connsiteX3" fmla="*/ 0 w 138912"/>
                    <a:gd name="connsiteY3" fmla="*/ 48607 h 48607"/>
                    <a:gd name="connsiteX4" fmla="*/ 0 w 138912"/>
                    <a:gd name="connsiteY4" fmla="*/ 0 h 48607"/>
                    <a:gd name="connsiteX5" fmla="*/ 132003 w 138912"/>
                    <a:gd name="connsiteY5" fmla="*/ 6909 h 48607"/>
                    <a:gd name="connsiteX6" fmla="*/ 6990 w 138912"/>
                    <a:gd name="connsiteY6" fmla="*/ 6909 h 48607"/>
                    <a:gd name="connsiteX7" fmla="*/ 6990 w 138912"/>
                    <a:gd name="connsiteY7" fmla="*/ 41617 h 48607"/>
                    <a:gd name="connsiteX8" fmla="*/ 132003 w 138912"/>
                    <a:gd name="connsiteY8" fmla="*/ 41617 h 48607"/>
                    <a:gd name="connsiteX9" fmla="*/ 132003 w 138912"/>
                    <a:gd name="connsiteY9" fmla="*/ 6909 h 4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12" h="48607">
                      <a:moveTo>
                        <a:pt x="0" y="0"/>
                      </a:moveTo>
                      <a:lnTo>
                        <a:pt x="138912" y="0"/>
                      </a:lnTo>
                      <a:lnTo>
                        <a:pt x="138912" y="48607"/>
                      </a:lnTo>
                      <a:lnTo>
                        <a:pt x="0" y="48607"/>
                      </a:lnTo>
                      <a:lnTo>
                        <a:pt x="0" y="0"/>
                      </a:lnTo>
                      <a:close/>
                      <a:moveTo>
                        <a:pt x="132003" y="6909"/>
                      </a:moveTo>
                      <a:lnTo>
                        <a:pt x="6990" y="6909"/>
                      </a:lnTo>
                      <a:lnTo>
                        <a:pt x="6990" y="41617"/>
                      </a:lnTo>
                      <a:lnTo>
                        <a:pt x="132003" y="41617"/>
                      </a:lnTo>
                      <a:lnTo>
                        <a:pt x="132003" y="6909"/>
                      </a:lnTo>
                      <a:close/>
                    </a:path>
                  </a:pathLst>
                </a:custGeom>
                <a:grpFill/>
                <a:ln w="8032"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0C5DC262-B6EF-E75B-6321-42B6024E39C1}"/>
                    </a:ext>
                  </a:extLst>
                </p:cNvPr>
                <p:cNvSpPr/>
                <p:nvPr/>
              </p:nvSpPr>
              <p:spPr>
                <a:xfrm>
                  <a:off x="7083813" y="5306687"/>
                  <a:ext cx="85645" cy="48607"/>
                </a:xfrm>
                <a:custGeom>
                  <a:avLst/>
                  <a:gdLst>
                    <a:gd name="connsiteX0" fmla="*/ 0 w 85645"/>
                    <a:gd name="connsiteY0" fmla="*/ 0 h 48607"/>
                    <a:gd name="connsiteX1" fmla="*/ 85645 w 85645"/>
                    <a:gd name="connsiteY1" fmla="*/ 0 h 48607"/>
                    <a:gd name="connsiteX2" fmla="*/ 85645 w 85645"/>
                    <a:gd name="connsiteY2" fmla="*/ 48607 h 48607"/>
                    <a:gd name="connsiteX3" fmla="*/ 0 w 85645"/>
                    <a:gd name="connsiteY3" fmla="*/ 48607 h 48607"/>
                    <a:gd name="connsiteX4" fmla="*/ 0 w 85645"/>
                    <a:gd name="connsiteY4" fmla="*/ 0 h 48607"/>
                    <a:gd name="connsiteX5" fmla="*/ 78736 w 85645"/>
                    <a:gd name="connsiteY5" fmla="*/ 6909 h 48607"/>
                    <a:gd name="connsiteX6" fmla="*/ 6990 w 85645"/>
                    <a:gd name="connsiteY6" fmla="*/ 6909 h 48607"/>
                    <a:gd name="connsiteX7" fmla="*/ 6990 w 85645"/>
                    <a:gd name="connsiteY7" fmla="*/ 41617 h 48607"/>
                    <a:gd name="connsiteX8" fmla="*/ 78736 w 85645"/>
                    <a:gd name="connsiteY8" fmla="*/ 41617 h 48607"/>
                    <a:gd name="connsiteX9" fmla="*/ 78736 w 85645"/>
                    <a:gd name="connsiteY9" fmla="*/ 6909 h 4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45" h="48607">
                      <a:moveTo>
                        <a:pt x="0" y="0"/>
                      </a:moveTo>
                      <a:lnTo>
                        <a:pt x="85645" y="0"/>
                      </a:lnTo>
                      <a:lnTo>
                        <a:pt x="85645" y="48607"/>
                      </a:lnTo>
                      <a:lnTo>
                        <a:pt x="0" y="48607"/>
                      </a:lnTo>
                      <a:lnTo>
                        <a:pt x="0" y="0"/>
                      </a:lnTo>
                      <a:close/>
                      <a:moveTo>
                        <a:pt x="78736" y="6909"/>
                      </a:moveTo>
                      <a:lnTo>
                        <a:pt x="6990" y="6909"/>
                      </a:lnTo>
                      <a:lnTo>
                        <a:pt x="6990" y="41617"/>
                      </a:lnTo>
                      <a:lnTo>
                        <a:pt x="78736" y="41617"/>
                      </a:lnTo>
                      <a:lnTo>
                        <a:pt x="78736" y="6909"/>
                      </a:lnTo>
                      <a:close/>
                    </a:path>
                  </a:pathLst>
                </a:custGeom>
                <a:grpFill/>
                <a:ln w="8032"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14E7DAF8-76EC-8961-1947-E3A8EBA7BFEC}"/>
                    </a:ext>
                  </a:extLst>
                </p:cNvPr>
                <p:cNvSpPr/>
                <p:nvPr/>
              </p:nvSpPr>
              <p:spPr>
                <a:xfrm>
                  <a:off x="7007407" y="5306687"/>
                  <a:ext cx="48607" cy="48607"/>
                </a:xfrm>
                <a:custGeom>
                  <a:avLst/>
                  <a:gdLst>
                    <a:gd name="connsiteX0" fmla="*/ 0 w 48607"/>
                    <a:gd name="connsiteY0" fmla="*/ 0 h 48607"/>
                    <a:gd name="connsiteX1" fmla="*/ 48607 w 48607"/>
                    <a:gd name="connsiteY1" fmla="*/ 0 h 48607"/>
                    <a:gd name="connsiteX2" fmla="*/ 48607 w 48607"/>
                    <a:gd name="connsiteY2" fmla="*/ 48607 h 48607"/>
                    <a:gd name="connsiteX3" fmla="*/ 0 w 48607"/>
                    <a:gd name="connsiteY3" fmla="*/ 48607 h 48607"/>
                    <a:gd name="connsiteX4" fmla="*/ 0 w 48607"/>
                    <a:gd name="connsiteY4" fmla="*/ 0 h 48607"/>
                    <a:gd name="connsiteX5" fmla="*/ 41698 w 48607"/>
                    <a:gd name="connsiteY5" fmla="*/ 6909 h 48607"/>
                    <a:gd name="connsiteX6" fmla="*/ 6990 w 48607"/>
                    <a:gd name="connsiteY6" fmla="*/ 6909 h 48607"/>
                    <a:gd name="connsiteX7" fmla="*/ 6990 w 48607"/>
                    <a:gd name="connsiteY7" fmla="*/ 41617 h 48607"/>
                    <a:gd name="connsiteX8" fmla="*/ 41698 w 48607"/>
                    <a:gd name="connsiteY8" fmla="*/ 41617 h 48607"/>
                    <a:gd name="connsiteX9" fmla="*/ 41698 w 48607"/>
                    <a:gd name="connsiteY9" fmla="*/ 6909 h 4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07" h="48607">
                      <a:moveTo>
                        <a:pt x="0" y="0"/>
                      </a:moveTo>
                      <a:lnTo>
                        <a:pt x="48607" y="0"/>
                      </a:lnTo>
                      <a:lnTo>
                        <a:pt x="48607" y="48607"/>
                      </a:lnTo>
                      <a:lnTo>
                        <a:pt x="0" y="48607"/>
                      </a:lnTo>
                      <a:lnTo>
                        <a:pt x="0" y="0"/>
                      </a:lnTo>
                      <a:close/>
                      <a:moveTo>
                        <a:pt x="41698" y="6909"/>
                      </a:moveTo>
                      <a:lnTo>
                        <a:pt x="6990" y="6909"/>
                      </a:lnTo>
                      <a:lnTo>
                        <a:pt x="6990" y="41617"/>
                      </a:lnTo>
                      <a:lnTo>
                        <a:pt x="41698" y="41617"/>
                      </a:lnTo>
                      <a:lnTo>
                        <a:pt x="41698" y="6909"/>
                      </a:lnTo>
                      <a:close/>
                    </a:path>
                  </a:pathLst>
                </a:custGeom>
                <a:grpFill/>
                <a:ln w="8032"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92254FFB-0463-D982-5AF5-9E9EFB2F43EE}"/>
                    </a:ext>
                  </a:extLst>
                </p:cNvPr>
                <p:cNvSpPr/>
                <p:nvPr/>
              </p:nvSpPr>
              <p:spPr>
                <a:xfrm>
                  <a:off x="6631162" y="5306687"/>
                  <a:ext cx="177155" cy="48607"/>
                </a:xfrm>
                <a:custGeom>
                  <a:avLst/>
                  <a:gdLst>
                    <a:gd name="connsiteX0" fmla="*/ 0 w 177155"/>
                    <a:gd name="connsiteY0" fmla="*/ 0 h 48607"/>
                    <a:gd name="connsiteX1" fmla="*/ 177156 w 177155"/>
                    <a:gd name="connsiteY1" fmla="*/ 0 h 48607"/>
                    <a:gd name="connsiteX2" fmla="*/ 177156 w 177155"/>
                    <a:gd name="connsiteY2" fmla="*/ 48607 h 48607"/>
                    <a:gd name="connsiteX3" fmla="*/ 0 w 177155"/>
                    <a:gd name="connsiteY3" fmla="*/ 48607 h 48607"/>
                    <a:gd name="connsiteX4" fmla="*/ 0 w 177155"/>
                    <a:gd name="connsiteY4" fmla="*/ 0 h 48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55" h="48607">
                      <a:moveTo>
                        <a:pt x="0" y="0"/>
                      </a:moveTo>
                      <a:lnTo>
                        <a:pt x="177156" y="0"/>
                      </a:lnTo>
                      <a:lnTo>
                        <a:pt x="177156" y="48607"/>
                      </a:lnTo>
                      <a:lnTo>
                        <a:pt x="0" y="48607"/>
                      </a:lnTo>
                      <a:lnTo>
                        <a:pt x="0" y="0"/>
                      </a:lnTo>
                      <a:close/>
                    </a:path>
                  </a:pathLst>
                </a:custGeom>
                <a:grpFill/>
                <a:ln w="8032"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6C10DE77-A71C-B593-20B2-264A40FD1732}"/>
                    </a:ext>
                  </a:extLst>
                </p:cNvPr>
                <p:cNvSpPr/>
                <p:nvPr/>
              </p:nvSpPr>
              <p:spPr>
                <a:xfrm>
                  <a:off x="6634617" y="5267319"/>
                  <a:ext cx="534840" cy="6909"/>
                </a:xfrm>
                <a:custGeom>
                  <a:avLst/>
                  <a:gdLst>
                    <a:gd name="connsiteX0" fmla="*/ 3455 w 534840"/>
                    <a:gd name="connsiteY0" fmla="*/ 0 h 6909"/>
                    <a:gd name="connsiteX1" fmla="*/ 531386 w 534840"/>
                    <a:gd name="connsiteY1" fmla="*/ 0 h 6909"/>
                    <a:gd name="connsiteX2" fmla="*/ 534841 w 534840"/>
                    <a:gd name="connsiteY2" fmla="*/ 3455 h 6909"/>
                    <a:gd name="connsiteX3" fmla="*/ 531386 w 534840"/>
                    <a:gd name="connsiteY3" fmla="*/ 6909 h 6909"/>
                    <a:gd name="connsiteX4" fmla="*/ 3455 w 534840"/>
                    <a:gd name="connsiteY4" fmla="*/ 6909 h 6909"/>
                    <a:gd name="connsiteX5" fmla="*/ 0 w 534840"/>
                    <a:gd name="connsiteY5" fmla="*/ 3455 h 6909"/>
                    <a:gd name="connsiteX6" fmla="*/ 3455 w 534840"/>
                    <a:gd name="connsiteY6" fmla="*/ 0 h 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840" h="6909">
                      <a:moveTo>
                        <a:pt x="3455" y="0"/>
                      </a:moveTo>
                      <a:lnTo>
                        <a:pt x="531386" y="0"/>
                      </a:lnTo>
                      <a:cubicBezTo>
                        <a:pt x="533315" y="0"/>
                        <a:pt x="534841" y="1527"/>
                        <a:pt x="534841" y="3455"/>
                      </a:cubicBezTo>
                      <a:cubicBezTo>
                        <a:pt x="534841" y="5383"/>
                        <a:pt x="533315" y="6909"/>
                        <a:pt x="531386" y="6909"/>
                      </a:cubicBezTo>
                      <a:lnTo>
                        <a:pt x="3455" y="6909"/>
                      </a:lnTo>
                      <a:cubicBezTo>
                        <a:pt x="1527" y="6909"/>
                        <a:pt x="0" y="5383"/>
                        <a:pt x="0" y="3455"/>
                      </a:cubicBezTo>
                      <a:cubicBezTo>
                        <a:pt x="0" y="1527"/>
                        <a:pt x="1527" y="0"/>
                        <a:pt x="3455" y="0"/>
                      </a:cubicBezTo>
                      <a:close/>
                    </a:path>
                  </a:pathLst>
                </a:custGeom>
                <a:grpFill/>
                <a:ln w="8032"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EC6EF30C-A0A2-B309-7CA7-F6EEAE4ADE36}"/>
                    </a:ext>
                  </a:extLst>
                </p:cNvPr>
                <p:cNvSpPr/>
                <p:nvPr/>
              </p:nvSpPr>
              <p:spPr>
                <a:xfrm>
                  <a:off x="6843026" y="5306687"/>
                  <a:ext cx="138912" cy="48607"/>
                </a:xfrm>
                <a:custGeom>
                  <a:avLst/>
                  <a:gdLst>
                    <a:gd name="connsiteX0" fmla="*/ 0 w 138912"/>
                    <a:gd name="connsiteY0" fmla="*/ 0 h 48607"/>
                    <a:gd name="connsiteX1" fmla="*/ 138912 w 138912"/>
                    <a:gd name="connsiteY1" fmla="*/ 0 h 48607"/>
                    <a:gd name="connsiteX2" fmla="*/ 138912 w 138912"/>
                    <a:gd name="connsiteY2" fmla="*/ 48607 h 48607"/>
                    <a:gd name="connsiteX3" fmla="*/ 0 w 138912"/>
                    <a:gd name="connsiteY3" fmla="*/ 48607 h 48607"/>
                    <a:gd name="connsiteX4" fmla="*/ 0 w 138912"/>
                    <a:gd name="connsiteY4" fmla="*/ 0 h 48607"/>
                    <a:gd name="connsiteX5" fmla="*/ 132003 w 138912"/>
                    <a:gd name="connsiteY5" fmla="*/ 6909 h 48607"/>
                    <a:gd name="connsiteX6" fmla="*/ 6990 w 138912"/>
                    <a:gd name="connsiteY6" fmla="*/ 6909 h 48607"/>
                    <a:gd name="connsiteX7" fmla="*/ 6990 w 138912"/>
                    <a:gd name="connsiteY7" fmla="*/ 41617 h 48607"/>
                    <a:gd name="connsiteX8" fmla="*/ 132003 w 138912"/>
                    <a:gd name="connsiteY8" fmla="*/ 41617 h 48607"/>
                    <a:gd name="connsiteX9" fmla="*/ 132003 w 138912"/>
                    <a:gd name="connsiteY9" fmla="*/ 6909 h 4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12" h="48607">
                      <a:moveTo>
                        <a:pt x="0" y="0"/>
                      </a:moveTo>
                      <a:lnTo>
                        <a:pt x="138912" y="0"/>
                      </a:lnTo>
                      <a:lnTo>
                        <a:pt x="138912" y="48607"/>
                      </a:lnTo>
                      <a:lnTo>
                        <a:pt x="0" y="48607"/>
                      </a:lnTo>
                      <a:lnTo>
                        <a:pt x="0" y="0"/>
                      </a:lnTo>
                      <a:close/>
                      <a:moveTo>
                        <a:pt x="132003" y="6909"/>
                      </a:moveTo>
                      <a:lnTo>
                        <a:pt x="6990" y="6909"/>
                      </a:lnTo>
                      <a:lnTo>
                        <a:pt x="6990" y="41617"/>
                      </a:lnTo>
                      <a:lnTo>
                        <a:pt x="132003" y="41617"/>
                      </a:lnTo>
                      <a:lnTo>
                        <a:pt x="132003" y="6909"/>
                      </a:lnTo>
                      <a:close/>
                    </a:path>
                  </a:pathLst>
                </a:custGeom>
                <a:grpFill/>
                <a:ln w="8032"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97B5D119-B3D0-15D6-190A-BB0195B210CA}"/>
                    </a:ext>
                  </a:extLst>
                </p:cNvPr>
                <p:cNvSpPr/>
                <p:nvPr/>
              </p:nvSpPr>
              <p:spPr>
                <a:xfrm>
                  <a:off x="7083813" y="5306687"/>
                  <a:ext cx="85645" cy="48607"/>
                </a:xfrm>
                <a:custGeom>
                  <a:avLst/>
                  <a:gdLst>
                    <a:gd name="connsiteX0" fmla="*/ 0 w 85645"/>
                    <a:gd name="connsiteY0" fmla="*/ 0 h 48607"/>
                    <a:gd name="connsiteX1" fmla="*/ 85645 w 85645"/>
                    <a:gd name="connsiteY1" fmla="*/ 0 h 48607"/>
                    <a:gd name="connsiteX2" fmla="*/ 85645 w 85645"/>
                    <a:gd name="connsiteY2" fmla="*/ 48607 h 48607"/>
                    <a:gd name="connsiteX3" fmla="*/ 0 w 85645"/>
                    <a:gd name="connsiteY3" fmla="*/ 48607 h 48607"/>
                    <a:gd name="connsiteX4" fmla="*/ 0 w 85645"/>
                    <a:gd name="connsiteY4" fmla="*/ 0 h 48607"/>
                    <a:gd name="connsiteX5" fmla="*/ 78736 w 85645"/>
                    <a:gd name="connsiteY5" fmla="*/ 6909 h 48607"/>
                    <a:gd name="connsiteX6" fmla="*/ 6990 w 85645"/>
                    <a:gd name="connsiteY6" fmla="*/ 6909 h 48607"/>
                    <a:gd name="connsiteX7" fmla="*/ 6990 w 85645"/>
                    <a:gd name="connsiteY7" fmla="*/ 41617 h 48607"/>
                    <a:gd name="connsiteX8" fmla="*/ 78736 w 85645"/>
                    <a:gd name="connsiteY8" fmla="*/ 41617 h 48607"/>
                    <a:gd name="connsiteX9" fmla="*/ 78736 w 85645"/>
                    <a:gd name="connsiteY9" fmla="*/ 6909 h 4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45" h="48607">
                      <a:moveTo>
                        <a:pt x="0" y="0"/>
                      </a:moveTo>
                      <a:lnTo>
                        <a:pt x="85645" y="0"/>
                      </a:lnTo>
                      <a:lnTo>
                        <a:pt x="85645" y="48607"/>
                      </a:lnTo>
                      <a:lnTo>
                        <a:pt x="0" y="48607"/>
                      </a:lnTo>
                      <a:lnTo>
                        <a:pt x="0" y="0"/>
                      </a:lnTo>
                      <a:close/>
                      <a:moveTo>
                        <a:pt x="78736" y="6909"/>
                      </a:moveTo>
                      <a:lnTo>
                        <a:pt x="6990" y="6909"/>
                      </a:lnTo>
                      <a:lnTo>
                        <a:pt x="6990" y="41617"/>
                      </a:lnTo>
                      <a:lnTo>
                        <a:pt x="78736" y="41617"/>
                      </a:lnTo>
                      <a:lnTo>
                        <a:pt x="78736" y="6909"/>
                      </a:lnTo>
                      <a:close/>
                    </a:path>
                  </a:pathLst>
                </a:custGeom>
                <a:grpFill/>
                <a:ln w="8032"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2EF1C8D5-995A-86D7-D1AD-3A683D58A4FB}"/>
                    </a:ext>
                  </a:extLst>
                </p:cNvPr>
                <p:cNvSpPr/>
                <p:nvPr/>
              </p:nvSpPr>
              <p:spPr>
                <a:xfrm>
                  <a:off x="6634617" y="5267319"/>
                  <a:ext cx="534840" cy="6909"/>
                </a:xfrm>
                <a:custGeom>
                  <a:avLst/>
                  <a:gdLst>
                    <a:gd name="connsiteX0" fmla="*/ 3455 w 534840"/>
                    <a:gd name="connsiteY0" fmla="*/ 0 h 6909"/>
                    <a:gd name="connsiteX1" fmla="*/ 531386 w 534840"/>
                    <a:gd name="connsiteY1" fmla="*/ 0 h 6909"/>
                    <a:gd name="connsiteX2" fmla="*/ 534841 w 534840"/>
                    <a:gd name="connsiteY2" fmla="*/ 3455 h 6909"/>
                    <a:gd name="connsiteX3" fmla="*/ 531386 w 534840"/>
                    <a:gd name="connsiteY3" fmla="*/ 6909 h 6909"/>
                    <a:gd name="connsiteX4" fmla="*/ 3455 w 534840"/>
                    <a:gd name="connsiteY4" fmla="*/ 6909 h 6909"/>
                    <a:gd name="connsiteX5" fmla="*/ 0 w 534840"/>
                    <a:gd name="connsiteY5" fmla="*/ 3455 h 6909"/>
                    <a:gd name="connsiteX6" fmla="*/ 3455 w 534840"/>
                    <a:gd name="connsiteY6" fmla="*/ 0 h 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840" h="6909">
                      <a:moveTo>
                        <a:pt x="3455" y="0"/>
                      </a:moveTo>
                      <a:lnTo>
                        <a:pt x="531386" y="0"/>
                      </a:lnTo>
                      <a:cubicBezTo>
                        <a:pt x="533315" y="0"/>
                        <a:pt x="534841" y="1527"/>
                        <a:pt x="534841" y="3455"/>
                      </a:cubicBezTo>
                      <a:cubicBezTo>
                        <a:pt x="534841" y="5383"/>
                        <a:pt x="533315" y="6909"/>
                        <a:pt x="531386" y="6909"/>
                      </a:cubicBezTo>
                      <a:lnTo>
                        <a:pt x="3455" y="6909"/>
                      </a:lnTo>
                      <a:cubicBezTo>
                        <a:pt x="1527" y="6909"/>
                        <a:pt x="0" y="5383"/>
                        <a:pt x="0" y="3455"/>
                      </a:cubicBezTo>
                      <a:cubicBezTo>
                        <a:pt x="0" y="1527"/>
                        <a:pt x="1527" y="0"/>
                        <a:pt x="3455" y="0"/>
                      </a:cubicBezTo>
                      <a:close/>
                    </a:path>
                  </a:pathLst>
                </a:custGeom>
                <a:grpFill/>
                <a:ln w="8032" cap="flat">
                  <a:noFill/>
                  <a:prstDash val="solid"/>
                  <a:miter/>
                </a:ln>
              </p:spPr>
              <p:txBody>
                <a:bodyPr rtlCol="0" anchor="ctr"/>
                <a:lstStyle/>
                <a:p>
                  <a:endParaRPr lang="en-IN"/>
                </a:p>
              </p:txBody>
            </p:sp>
          </p:grpSp>
          <p:grpSp>
            <p:nvGrpSpPr>
              <p:cNvPr id="433" name="Graphic 139">
                <a:extLst>
                  <a:ext uri="{FF2B5EF4-FFF2-40B4-BE49-F238E27FC236}">
                    <a16:creationId xmlns:a16="http://schemas.microsoft.com/office/drawing/2014/main" id="{859BA130-82EF-E1BA-0011-7D308CD72194}"/>
                  </a:ext>
                </a:extLst>
              </p:cNvPr>
              <p:cNvGrpSpPr/>
              <p:nvPr/>
            </p:nvGrpSpPr>
            <p:grpSpPr>
              <a:xfrm>
                <a:off x="7728321" y="3753102"/>
                <a:ext cx="382913" cy="118987"/>
                <a:chOff x="7728321" y="3753102"/>
                <a:chExt cx="382913" cy="118987"/>
              </a:xfrm>
              <a:grpFill/>
            </p:grpSpPr>
            <p:sp>
              <p:nvSpPr>
                <p:cNvPr id="434" name="Freeform: Shape 433">
                  <a:extLst>
                    <a:ext uri="{FF2B5EF4-FFF2-40B4-BE49-F238E27FC236}">
                      <a16:creationId xmlns:a16="http://schemas.microsoft.com/office/drawing/2014/main" id="{5278CF4A-5521-192A-4157-DE8CCD61B8BF}"/>
                    </a:ext>
                  </a:extLst>
                </p:cNvPr>
                <p:cNvSpPr/>
                <p:nvPr/>
              </p:nvSpPr>
              <p:spPr>
                <a:xfrm>
                  <a:off x="7961716" y="3753182"/>
                  <a:ext cx="32779" cy="32779"/>
                </a:xfrm>
                <a:custGeom>
                  <a:avLst/>
                  <a:gdLst>
                    <a:gd name="connsiteX0" fmla="*/ 0 w 32779"/>
                    <a:gd name="connsiteY0" fmla="*/ 16390 h 32779"/>
                    <a:gd name="connsiteX1" fmla="*/ 16390 w 32779"/>
                    <a:gd name="connsiteY1" fmla="*/ 32780 h 32779"/>
                    <a:gd name="connsiteX2" fmla="*/ 32780 w 32779"/>
                    <a:gd name="connsiteY2" fmla="*/ 16390 h 32779"/>
                    <a:gd name="connsiteX3" fmla="*/ 16390 w 32779"/>
                    <a:gd name="connsiteY3" fmla="*/ 0 h 32779"/>
                    <a:gd name="connsiteX4" fmla="*/ 0 w 32779"/>
                    <a:gd name="connsiteY4" fmla="*/ 1639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0" y="16390"/>
                      </a:moveTo>
                      <a:cubicBezTo>
                        <a:pt x="0" y="25468"/>
                        <a:pt x="7392" y="32780"/>
                        <a:pt x="16390" y="32780"/>
                      </a:cubicBezTo>
                      <a:cubicBezTo>
                        <a:pt x="25389" y="32780"/>
                        <a:pt x="32780" y="25388"/>
                        <a:pt x="32780" y="16390"/>
                      </a:cubicBezTo>
                      <a:cubicBezTo>
                        <a:pt x="32780" y="7391"/>
                        <a:pt x="25389" y="0"/>
                        <a:pt x="16390" y="0"/>
                      </a:cubicBezTo>
                      <a:cubicBezTo>
                        <a:pt x="7392" y="0"/>
                        <a:pt x="0" y="7391"/>
                        <a:pt x="0" y="16390"/>
                      </a:cubicBezTo>
                      <a:close/>
                    </a:path>
                  </a:pathLst>
                </a:custGeom>
                <a:grpFill/>
                <a:ln w="8032"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7C51D5AC-2377-1542-6B95-B74A3061ECFC}"/>
                    </a:ext>
                  </a:extLst>
                </p:cNvPr>
                <p:cNvSpPr/>
                <p:nvPr/>
              </p:nvSpPr>
              <p:spPr>
                <a:xfrm>
                  <a:off x="7845059" y="3839309"/>
                  <a:ext cx="32779" cy="32779"/>
                </a:xfrm>
                <a:custGeom>
                  <a:avLst/>
                  <a:gdLst>
                    <a:gd name="connsiteX0" fmla="*/ 0 w 32779"/>
                    <a:gd name="connsiteY0" fmla="*/ 16390 h 32779"/>
                    <a:gd name="connsiteX1" fmla="*/ 16390 w 32779"/>
                    <a:gd name="connsiteY1" fmla="*/ 32780 h 32779"/>
                    <a:gd name="connsiteX2" fmla="*/ 32780 w 32779"/>
                    <a:gd name="connsiteY2" fmla="*/ 16390 h 32779"/>
                    <a:gd name="connsiteX3" fmla="*/ 16390 w 32779"/>
                    <a:gd name="connsiteY3" fmla="*/ 0 h 32779"/>
                    <a:gd name="connsiteX4" fmla="*/ 0 w 32779"/>
                    <a:gd name="connsiteY4" fmla="*/ 1639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0" y="16390"/>
                      </a:moveTo>
                      <a:cubicBezTo>
                        <a:pt x="0" y="25468"/>
                        <a:pt x="7391" y="32780"/>
                        <a:pt x="16390" y="32780"/>
                      </a:cubicBezTo>
                      <a:cubicBezTo>
                        <a:pt x="25388" y="32780"/>
                        <a:pt x="32780" y="25388"/>
                        <a:pt x="32780" y="16390"/>
                      </a:cubicBezTo>
                      <a:cubicBezTo>
                        <a:pt x="32780" y="7391"/>
                        <a:pt x="25388" y="0"/>
                        <a:pt x="16390" y="0"/>
                      </a:cubicBezTo>
                      <a:cubicBezTo>
                        <a:pt x="7391" y="0"/>
                        <a:pt x="0" y="7391"/>
                        <a:pt x="0" y="16390"/>
                      </a:cubicBezTo>
                      <a:close/>
                    </a:path>
                  </a:pathLst>
                </a:custGeom>
                <a:grpFill/>
                <a:ln w="8032"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75128AD1-B83A-5074-CB4F-D131C3558CF5}"/>
                    </a:ext>
                  </a:extLst>
                </p:cNvPr>
                <p:cNvSpPr/>
                <p:nvPr/>
              </p:nvSpPr>
              <p:spPr>
                <a:xfrm>
                  <a:off x="8078455" y="3839309"/>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1"/>
                        <a:pt x="0" y="16390"/>
                      </a:cubicBezTo>
                      <a:cubicBezTo>
                        <a:pt x="0" y="25388"/>
                        <a:pt x="7391" y="32780"/>
                        <a:pt x="16390" y="32780"/>
                      </a:cubicBezTo>
                      <a:cubicBezTo>
                        <a:pt x="25388" y="32780"/>
                        <a:pt x="32780" y="25388"/>
                        <a:pt x="32780" y="16390"/>
                      </a:cubicBezTo>
                      <a:cubicBezTo>
                        <a:pt x="32780" y="7391"/>
                        <a:pt x="25388" y="0"/>
                        <a:pt x="16390" y="0"/>
                      </a:cubicBezTo>
                      <a:close/>
                    </a:path>
                  </a:pathLst>
                </a:custGeom>
                <a:grpFill/>
                <a:ln w="8032"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FFAFCE5B-FD95-20BF-8229-D3AE910B9D85}"/>
                    </a:ext>
                  </a:extLst>
                </p:cNvPr>
                <p:cNvSpPr/>
                <p:nvPr/>
              </p:nvSpPr>
              <p:spPr>
                <a:xfrm>
                  <a:off x="7728321" y="3753102"/>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2"/>
                        <a:pt x="0" y="16390"/>
                      </a:cubicBezTo>
                      <a:cubicBezTo>
                        <a:pt x="0" y="25388"/>
                        <a:pt x="7392" y="32780"/>
                        <a:pt x="16390" y="32780"/>
                      </a:cubicBezTo>
                      <a:cubicBezTo>
                        <a:pt x="25389" y="32780"/>
                        <a:pt x="32780" y="25388"/>
                        <a:pt x="32780" y="16390"/>
                      </a:cubicBezTo>
                      <a:cubicBezTo>
                        <a:pt x="32780" y="7392"/>
                        <a:pt x="25389" y="0"/>
                        <a:pt x="16390" y="0"/>
                      </a:cubicBezTo>
                      <a:close/>
                    </a:path>
                  </a:pathLst>
                </a:custGeom>
                <a:grpFill/>
                <a:ln w="8032"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081C7FFA-3505-962B-4B84-74A519D04DA5}"/>
                    </a:ext>
                  </a:extLst>
                </p:cNvPr>
                <p:cNvSpPr/>
                <p:nvPr/>
              </p:nvSpPr>
              <p:spPr>
                <a:xfrm>
                  <a:off x="8078455" y="3753102"/>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2"/>
                        <a:pt x="0" y="16390"/>
                      </a:cubicBezTo>
                      <a:cubicBezTo>
                        <a:pt x="0" y="25388"/>
                        <a:pt x="7391" y="32780"/>
                        <a:pt x="16390" y="32780"/>
                      </a:cubicBezTo>
                      <a:cubicBezTo>
                        <a:pt x="25388" y="32780"/>
                        <a:pt x="32780" y="25388"/>
                        <a:pt x="32780" y="16390"/>
                      </a:cubicBezTo>
                      <a:cubicBezTo>
                        <a:pt x="32780" y="7392"/>
                        <a:pt x="25388" y="0"/>
                        <a:pt x="16390" y="0"/>
                      </a:cubicBezTo>
                      <a:close/>
                    </a:path>
                  </a:pathLst>
                </a:custGeom>
                <a:grpFill/>
                <a:ln w="8032"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623A68F8-4703-DA2D-E620-6467B87010E1}"/>
                    </a:ext>
                  </a:extLst>
                </p:cNvPr>
                <p:cNvSpPr/>
                <p:nvPr/>
              </p:nvSpPr>
              <p:spPr>
                <a:xfrm>
                  <a:off x="7728321" y="3839309"/>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1"/>
                        <a:pt x="0" y="16390"/>
                      </a:cubicBezTo>
                      <a:cubicBezTo>
                        <a:pt x="0" y="25388"/>
                        <a:pt x="7392" y="32780"/>
                        <a:pt x="16390" y="32780"/>
                      </a:cubicBezTo>
                      <a:cubicBezTo>
                        <a:pt x="25389" y="32780"/>
                        <a:pt x="32780" y="25388"/>
                        <a:pt x="32780" y="16390"/>
                      </a:cubicBezTo>
                      <a:cubicBezTo>
                        <a:pt x="32780" y="7391"/>
                        <a:pt x="25389" y="0"/>
                        <a:pt x="16390" y="0"/>
                      </a:cubicBezTo>
                      <a:close/>
                    </a:path>
                  </a:pathLst>
                </a:custGeom>
                <a:grpFill/>
                <a:ln w="8032"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650FB0D9-304F-5EFC-B2D7-3EB3BED72A3C}"/>
                    </a:ext>
                  </a:extLst>
                </p:cNvPr>
                <p:cNvSpPr/>
                <p:nvPr/>
              </p:nvSpPr>
              <p:spPr>
                <a:xfrm>
                  <a:off x="7728321" y="3753102"/>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2"/>
                        <a:pt x="0" y="16390"/>
                      </a:cubicBezTo>
                      <a:cubicBezTo>
                        <a:pt x="0" y="25388"/>
                        <a:pt x="7392" y="32780"/>
                        <a:pt x="16390" y="32780"/>
                      </a:cubicBezTo>
                      <a:cubicBezTo>
                        <a:pt x="25389" y="32780"/>
                        <a:pt x="32780" y="25388"/>
                        <a:pt x="32780" y="16390"/>
                      </a:cubicBezTo>
                      <a:cubicBezTo>
                        <a:pt x="32780" y="7392"/>
                        <a:pt x="25389" y="0"/>
                        <a:pt x="16390" y="0"/>
                      </a:cubicBezTo>
                      <a:close/>
                    </a:path>
                  </a:pathLst>
                </a:custGeom>
                <a:grpFill/>
                <a:ln w="8032"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DAE2C955-DD38-F3BF-0B44-ABE9274518D5}"/>
                    </a:ext>
                  </a:extLst>
                </p:cNvPr>
                <p:cNvSpPr/>
                <p:nvPr/>
              </p:nvSpPr>
              <p:spPr>
                <a:xfrm>
                  <a:off x="8078455" y="3753102"/>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2"/>
                        <a:pt x="0" y="16390"/>
                      </a:cubicBezTo>
                      <a:cubicBezTo>
                        <a:pt x="0" y="25388"/>
                        <a:pt x="7391" y="32780"/>
                        <a:pt x="16390" y="32780"/>
                      </a:cubicBezTo>
                      <a:cubicBezTo>
                        <a:pt x="25388" y="32780"/>
                        <a:pt x="32780" y="25388"/>
                        <a:pt x="32780" y="16390"/>
                      </a:cubicBezTo>
                      <a:cubicBezTo>
                        <a:pt x="32780" y="7392"/>
                        <a:pt x="25388" y="0"/>
                        <a:pt x="16390" y="0"/>
                      </a:cubicBezTo>
                      <a:close/>
                    </a:path>
                  </a:pathLst>
                </a:custGeom>
                <a:grpFill/>
                <a:ln w="8032"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5B188EC7-9EB0-54CD-6E52-859583ABA5C6}"/>
                    </a:ext>
                  </a:extLst>
                </p:cNvPr>
                <p:cNvSpPr/>
                <p:nvPr/>
              </p:nvSpPr>
              <p:spPr>
                <a:xfrm>
                  <a:off x="7728321" y="3839309"/>
                  <a:ext cx="32779" cy="32779"/>
                </a:xfrm>
                <a:custGeom>
                  <a:avLst/>
                  <a:gdLst>
                    <a:gd name="connsiteX0" fmla="*/ 16390 w 32779"/>
                    <a:gd name="connsiteY0" fmla="*/ 0 h 32779"/>
                    <a:gd name="connsiteX1" fmla="*/ 0 w 32779"/>
                    <a:gd name="connsiteY1" fmla="*/ 16390 h 32779"/>
                    <a:gd name="connsiteX2" fmla="*/ 16390 w 32779"/>
                    <a:gd name="connsiteY2" fmla="*/ 32780 h 32779"/>
                    <a:gd name="connsiteX3" fmla="*/ 32780 w 32779"/>
                    <a:gd name="connsiteY3" fmla="*/ 16390 h 32779"/>
                    <a:gd name="connsiteX4" fmla="*/ 16390 w 32779"/>
                    <a:gd name="connsiteY4" fmla="*/ 0 h 3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79" h="32779">
                      <a:moveTo>
                        <a:pt x="16390" y="0"/>
                      </a:moveTo>
                      <a:cubicBezTo>
                        <a:pt x="7311" y="0"/>
                        <a:pt x="0" y="7391"/>
                        <a:pt x="0" y="16390"/>
                      </a:cubicBezTo>
                      <a:cubicBezTo>
                        <a:pt x="0" y="25388"/>
                        <a:pt x="7392" y="32780"/>
                        <a:pt x="16390" y="32780"/>
                      </a:cubicBezTo>
                      <a:cubicBezTo>
                        <a:pt x="25389" y="32780"/>
                        <a:pt x="32780" y="25388"/>
                        <a:pt x="32780" y="16390"/>
                      </a:cubicBezTo>
                      <a:cubicBezTo>
                        <a:pt x="32780" y="7391"/>
                        <a:pt x="25389" y="0"/>
                        <a:pt x="16390" y="0"/>
                      </a:cubicBezTo>
                      <a:close/>
                    </a:path>
                  </a:pathLst>
                </a:custGeom>
                <a:grpFill/>
                <a:ln w="8032" cap="flat">
                  <a:noFill/>
                  <a:prstDash val="solid"/>
                  <a:miter/>
                </a:ln>
              </p:spPr>
              <p:txBody>
                <a:bodyPr rtlCol="0" anchor="ctr"/>
                <a:lstStyle/>
                <a:p>
                  <a:endParaRPr lang="en-IN"/>
                </a:p>
              </p:txBody>
            </p:sp>
          </p:grpSp>
          <p:grpSp>
            <p:nvGrpSpPr>
              <p:cNvPr id="443" name="Graphic 139">
                <a:extLst>
                  <a:ext uri="{FF2B5EF4-FFF2-40B4-BE49-F238E27FC236}">
                    <a16:creationId xmlns:a16="http://schemas.microsoft.com/office/drawing/2014/main" id="{3944E232-8284-4AB3-70B8-350938B1900F}"/>
                  </a:ext>
                </a:extLst>
              </p:cNvPr>
              <p:cNvGrpSpPr/>
              <p:nvPr/>
            </p:nvGrpSpPr>
            <p:grpSpPr>
              <a:xfrm>
                <a:off x="7519671" y="3181383"/>
                <a:ext cx="685081" cy="129994"/>
                <a:chOff x="7519671" y="3181383"/>
                <a:chExt cx="685081" cy="129994"/>
              </a:xfrm>
              <a:grpFill/>
            </p:grpSpPr>
            <p:sp>
              <p:nvSpPr>
                <p:cNvPr id="444" name="Freeform: Shape 443">
                  <a:extLst>
                    <a:ext uri="{FF2B5EF4-FFF2-40B4-BE49-F238E27FC236}">
                      <a16:creationId xmlns:a16="http://schemas.microsoft.com/office/drawing/2014/main" id="{E5C1AFAA-0A5F-0019-623E-56A5A027116F}"/>
                    </a:ext>
                  </a:extLst>
                </p:cNvPr>
                <p:cNvSpPr/>
                <p:nvPr/>
              </p:nvSpPr>
              <p:spPr>
                <a:xfrm>
                  <a:off x="7519671" y="3181383"/>
                  <a:ext cx="386447" cy="28119"/>
                </a:xfrm>
                <a:custGeom>
                  <a:avLst/>
                  <a:gdLst>
                    <a:gd name="connsiteX0" fmla="*/ 386448 w 386447"/>
                    <a:gd name="connsiteY0" fmla="*/ 28120 h 28119"/>
                    <a:gd name="connsiteX1" fmla="*/ 0 w 386447"/>
                    <a:gd name="connsiteY1" fmla="*/ 28120 h 28119"/>
                    <a:gd name="connsiteX2" fmla="*/ 0 w 386447"/>
                    <a:gd name="connsiteY2" fmla="*/ 0 h 28119"/>
                    <a:gd name="connsiteX3" fmla="*/ 386448 w 386447"/>
                    <a:gd name="connsiteY3" fmla="*/ 0 h 28119"/>
                    <a:gd name="connsiteX4" fmla="*/ 386448 w 386447"/>
                    <a:gd name="connsiteY4" fmla="*/ 28120 h 28119"/>
                    <a:gd name="connsiteX5" fmla="*/ 6990 w 386447"/>
                    <a:gd name="connsiteY5" fmla="*/ 21130 h 28119"/>
                    <a:gd name="connsiteX6" fmla="*/ 379378 w 386447"/>
                    <a:gd name="connsiteY6" fmla="*/ 21130 h 28119"/>
                    <a:gd name="connsiteX7" fmla="*/ 379378 w 386447"/>
                    <a:gd name="connsiteY7" fmla="*/ 7070 h 28119"/>
                    <a:gd name="connsiteX8" fmla="*/ 6990 w 386447"/>
                    <a:gd name="connsiteY8" fmla="*/ 7070 h 28119"/>
                    <a:gd name="connsiteX9" fmla="*/ 6990 w 386447"/>
                    <a:gd name="connsiteY9" fmla="*/ 21130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447" h="28119">
                      <a:moveTo>
                        <a:pt x="386448" y="28120"/>
                      </a:moveTo>
                      <a:lnTo>
                        <a:pt x="0" y="28120"/>
                      </a:lnTo>
                      <a:lnTo>
                        <a:pt x="0" y="0"/>
                      </a:lnTo>
                      <a:lnTo>
                        <a:pt x="386448" y="0"/>
                      </a:lnTo>
                      <a:lnTo>
                        <a:pt x="386448" y="28120"/>
                      </a:lnTo>
                      <a:close/>
                      <a:moveTo>
                        <a:pt x="6990" y="21130"/>
                      </a:moveTo>
                      <a:lnTo>
                        <a:pt x="379378" y="21130"/>
                      </a:lnTo>
                      <a:lnTo>
                        <a:pt x="379378" y="7070"/>
                      </a:lnTo>
                      <a:lnTo>
                        <a:pt x="6990" y="7070"/>
                      </a:lnTo>
                      <a:lnTo>
                        <a:pt x="6990" y="21130"/>
                      </a:lnTo>
                      <a:close/>
                    </a:path>
                  </a:pathLst>
                </a:custGeom>
                <a:grpFill/>
                <a:ln w="8032"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EE4BF0A8-48B5-416C-851E-5E87A356606B}"/>
                    </a:ext>
                  </a:extLst>
                </p:cNvPr>
                <p:cNvSpPr/>
                <p:nvPr/>
              </p:nvSpPr>
              <p:spPr>
                <a:xfrm>
                  <a:off x="8043104" y="3184919"/>
                  <a:ext cx="161649" cy="21049"/>
                </a:xfrm>
                <a:custGeom>
                  <a:avLst/>
                  <a:gdLst>
                    <a:gd name="connsiteX0" fmla="*/ 0 w 161649"/>
                    <a:gd name="connsiteY0" fmla="*/ 0 h 21049"/>
                    <a:gd name="connsiteX1" fmla="*/ 161649 w 161649"/>
                    <a:gd name="connsiteY1" fmla="*/ 0 h 21049"/>
                    <a:gd name="connsiteX2" fmla="*/ 161649 w 161649"/>
                    <a:gd name="connsiteY2" fmla="*/ 21050 h 21049"/>
                    <a:gd name="connsiteX3" fmla="*/ 0 w 16164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161649" h="21049">
                      <a:moveTo>
                        <a:pt x="0" y="0"/>
                      </a:moveTo>
                      <a:lnTo>
                        <a:pt x="161649" y="0"/>
                      </a:lnTo>
                      <a:lnTo>
                        <a:pt x="161649" y="21050"/>
                      </a:lnTo>
                      <a:lnTo>
                        <a:pt x="0" y="21050"/>
                      </a:lnTo>
                      <a:close/>
                    </a:path>
                  </a:pathLst>
                </a:custGeom>
                <a:grpFill/>
                <a:ln w="8032"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E4BA9BC8-71BB-FD49-694F-1977BA62AABC}"/>
                    </a:ext>
                  </a:extLst>
                </p:cNvPr>
                <p:cNvSpPr/>
                <p:nvPr/>
              </p:nvSpPr>
              <p:spPr>
                <a:xfrm>
                  <a:off x="7930704" y="3184919"/>
                  <a:ext cx="91349" cy="21049"/>
                </a:xfrm>
                <a:custGeom>
                  <a:avLst/>
                  <a:gdLst>
                    <a:gd name="connsiteX0" fmla="*/ 0 w 91349"/>
                    <a:gd name="connsiteY0" fmla="*/ 0 h 21049"/>
                    <a:gd name="connsiteX1" fmla="*/ 91349 w 91349"/>
                    <a:gd name="connsiteY1" fmla="*/ 0 h 21049"/>
                    <a:gd name="connsiteX2" fmla="*/ 91349 w 91349"/>
                    <a:gd name="connsiteY2" fmla="*/ 21050 h 21049"/>
                    <a:gd name="connsiteX3" fmla="*/ 0 w 9134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91349" h="21049">
                      <a:moveTo>
                        <a:pt x="0" y="0"/>
                      </a:moveTo>
                      <a:lnTo>
                        <a:pt x="91349" y="0"/>
                      </a:lnTo>
                      <a:lnTo>
                        <a:pt x="91349" y="21050"/>
                      </a:lnTo>
                      <a:lnTo>
                        <a:pt x="0" y="21050"/>
                      </a:lnTo>
                      <a:close/>
                    </a:path>
                  </a:pathLst>
                </a:custGeom>
                <a:grpFill/>
                <a:ln w="8032"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782ADAEC-14E8-7537-9E7C-F8CAC696B93F}"/>
                    </a:ext>
                  </a:extLst>
                </p:cNvPr>
                <p:cNvSpPr/>
                <p:nvPr/>
              </p:nvSpPr>
              <p:spPr>
                <a:xfrm>
                  <a:off x="7523126" y="3241158"/>
                  <a:ext cx="238939" cy="21049"/>
                </a:xfrm>
                <a:custGeom>
                  <a:avLst/>
                  <a:gdLst>
                    <a:gd name="connsiteX0" fmla="*/ 0 w 238939"/>
                    <a:gd name="connsiteY0" fmla="*/ 0 h 21049"/>
                    <a:gd name="connsiteX1" fmla="*/ 238939 w 238939"/>
                    <a:gd name="connsiteY1" fmla="*/ 0 h 21049"/>
                    <a:gd name="connsiteX2" fmla="*/ 238939 w 238939"/>
                    <a:gd name="connsiteY2" fmla="*/ 21050 h 21049"/>
                    <a:gd name="connsiteX3" fmla="*/ 0 w 23893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238939" h="21049">
                      <a:moveTo>
                        <a:pt x="0" y="0"/>
                      </a:moveTo>
                      <a:lnTo>
                        <a:pt x="238939" y="0"/>
                      </a:lnTo>
                      <a:lnTo>
                        <a:pt x="238939" y="21050"/>
                      </a:lnTo>
                      <a:lnTo>
                        <a:pt x="0" y="21050"/>
                      </a:lnTo>
                      <a:close/>
                    </a:path>
                  </a:pathLst>
                </a:custGeom>
                <a:grpFill/>
                <a:ln w="8032"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AF85276E-4B64-4ED3-BA20-84BA4D9BF52F}"/>
                    </a:ext>
                  </a:extLst>
                </p:cNvPr>
                <p:cNvSpPr/>
                <p:nvPr/>
              </p:nvSpPr>
              <p:spPr>
                <a:xfrm>
                  <a:off x="7958824" y="3241158"/>
                  <a:ext cx="245928" cy="21049"/>
                </a:xfrm>
                <a:custGeom>
                  <a:avLst/>
                  <a:gdLst>
                    <a:gd name="connsiteX0" fmla="*/ 0 w 245928"/>
                    <a:gd name="connsiteY0" fmla="*/ 0 h 21049"/>
                    <a:gd name="connsiteX1" fmla="*/ 245929 w 245928"/>
                    <a:gd name="connsiteY1" fmla="*/ 0 h 21049"/>
                    <a:gd name="connsiteX2" fmla="*/ 245929 w 245928"/>
                    <a:gd name="connsiteY2" fmla="*/ 21050 h 21049"/>
                    <a:gd name="connsiteX3" fmla="*/ 0 w 245928"/>
                    <a:gd name="connsiteY3" fmla="*/ 21050 h 21049"/>
                  </a:gdLst>
                  <a:ahLst/>
                  <a:cxnLst>
                    <a:cxn ang="0">
                      <a:pos x="connsiteX0" y="connsiteY0"/>
                    </a:cxn>
                    <a:cxn ang="0">
                      <a:pos x="connsiteX1" y="connsiteY1"/>
                    </a:cxn>
                    <a:cxn ang="0">
                      <a:pos x="connsiteX2" y="connsiteY2"/>
                    </a:cxn>
                    <a:cxn ang="0">
                      <a:pos x="connsiteX3" y="connsiteY3"/>
                    </a:cxn>
                  </a:cxnLst>
                  <a:rect l="l" t="t" r="r" b="b"/>
                  <a:pathLst>
                    <a:path w="245928" h="21049">
                      <a:moveTo>
                        <a:pt x="0" y="0"/>
                      </a:moveTo>
                      <a:lnTo>
                        <a:pt x="245929" y="0"/>
                      </a:lnTo>
                      <a:lnTo>
                        <a:pt x="245929" y="21050"/>
                      </a:lnTo>
                      <a:lnTo>
                        <a:pt x="0" y="21050"/>
                      </a:lnTo>
                      <a:close/>
                    </a:path>
                  </a:pathLst>
                </a:custGeom>
                <a:grpFill/>
                <a:ln w="8032"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2BD02D87-93F8-B203-6416-3C89BF8553C8}"/>
                    </a:ext>
                  </a:extLst>
                </p:cNvPr>
                <p:cNvSpPr/>
                <p:nvPr/>
              </p:nvSpPr>
              <p:spPr>
                <a:xfrm>
                  <a:off x="7786650" y="3237623"/>
                  <a:ext cx="154579" cy="28119"/>
                </a:xfrm>
                <a:custGeom>
                  <a:avLst/>
                  <a:gdLst>
                    <a:gd name="connsiteX0" fmla="*/ 154579 w 154579"/>
                    <a:gd name="connsiteY0" fmla="*/ 28120 h 28119"/>
                    <a:gd name="connsiteX1" fmla="*/ 0 w 154579"/>
                    <a:gd name="connsiteY1" fmla="*/ 28120 h 28119"/>
                    <a:gd name="connsiteX2" fmla="*/ 0 w 154579"/>
                    <a:gd name="connsiteY2" fmla="*/ 0 h 28119"/>
                    <a:gd name="connsiteX3" fmla="*/ 154579 w 154579"/>
                    <a:gd name="connsiteY3" fmla="*/ 0 h 28119"/>
                    <a:gd name="connsiteX4" fmla="*/ 154579 w 154579"/>
                    <a:gd name="connsiteY4" fmla="*/ 28120 h 28119"/>
                    <a:gd name="connsiteX5" fmla="*/ 6990 w 154579"/>
                    <a:gd name="connsiteY5" fmla="*/ 21130 h 28119"/>
                    <a:gd name="connsiteX6" fmla="*/ 147509 w 154579"/>
                    <a:gd name="connsiteY6" fmla="*/ 21130 h 28119"/>
                    <a:gd name="connsiteX7" fmla="*/ 147509 w 154579"/>
                    <a:gd name="connsiteY7" fmla="*/ 7070 h 28119"/>
                    <a:gd name="connsiteX8" fmla="*/ 6990 w 154579"/>
                    <a:gd name="connsiteY8" fmla="*/ 7070 h 28119"/>
                    <a:gd name="connsiteX9" fmla="*/ 6990 w 154579"/>
                    <a:gd name="connsiteY9" fmla="*/ 21130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79" h="28119">
                      <a:moveTo>
                        <a:pt x="154579" y="28120"/>
                      </a:moveTo>
                      <a:lnTo>
                        <a:pt x="0" y="28120"/>
                      </a:lnTo>
                      <a:lnTo>
                        <a:pt x="0" y="0"/>
                      </a:lnTo>
                      <a:lnTo>
                        <a:pt x="154579" y="0"/>
                      </a:lnTo>
                      <a:lnTo>
                        <a:pt x="154579" y="28120"/>
                      </a:lnTo>
                      <a:close/>
                      <a:moveTo>
                        <a:pt x="6990" y="21130"/>
                      </a:moveTo>
                      <a:lnTo>
                        <a:pt x="147509" y="21130"/>
                      </a:lnTo>
                      <a:lnTo>
                        <a:pt x="147509" y="7070"/>
                      </a:lnTo>
                      <a:lnTo>
                        <a:pt x="6990" y="7070"/>
                      </a:lnTo>
                      <a:lnTo>
                        <a:pt x="6990" y="21130"/>
                      </a:lnTo>
                      <a:close/>
                    </a:path>
                  </a:pathLst>
                </a:custGeom>
                <a:grpFill/>
                <a:ln w="8032"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8CCA3203-7036-B54C-4A28-C46855122400}"/>
                    </a:ext>
                  </a:extLst>
                </p:cNvPr>
                <p:cNvSpPr/>
                <p:nvPr/>
              </p:nvSpPr>
              <p:spPr>
                <a:xfrm>
                  <a:off x="7523126" y="3290328"/>
                  <a:ext cx="126459" cy="21049"/>
                </a:xfrm>
                <a:custGeom>
                  <a:avLst/>
                  <a:gdLst>
                    <a:gd name="connsiteX0" fmla="*/ 0 w 126459"/>
                    <a:gd name="connsiteY0" fmla="*/ 0 h 21049"/>
                    <a:gd name="connsiteX1" fmla="*/ 126459 w 126459"/>
                    <a:gd name="connsiteY1" fmla="*/ 0 h 21049"/>
                    <a:gd name="connsiteX2" fmla="*/ 126459 w 126459"/>
                    <a:gd name="connsiteY2" fmla="*/ 21050 h 21049"/>
                    <a:gd name="connsiteX3" fmla="*/ 0 w 12645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126459" h="21049">
                      <a:moveTo>
                        <a:pt x="0" y="0"/>
                      </a:moveTo>
                      <a:lnTo>
                        <a:pt x="126459" y="0"/>
                      </a:lnTo>
                      <a:lnTo>
                        <a:pt x="126459" y="21050"/>
                      </a:lnTo>
                      <a:lnTo>
                        <a:pt x="0" y="21050"/>
                      </a:lnTo>
                      <a:close/>
                    </a:path>
                  </a:pathLst>
                </a:custGeom>
                <a:grpFill/>
                <a:ln w="8032"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50CE2CD1-696A-7050-44C7-397C613A264A}"/>
                    </a:ext>
                  </a:extLst>
                </p:cNvPr>
                <p:cNvSpPr/>
                <p:nvPr/>
              </p:nvSpPr>
              <p:spPr>
                <a:xfrm>
                  <a:off x="7663645" y="3290328"/>
                  <a:ext cx="126459" cy="21049"/>
                </a:xfrm>
                <a:custGeom>
                  <a:avLst/>
                  <a:gdLst>
                    <a:gd name="connsiteX0" fmla="*/ 0 w 126459"/>
                    <a:gd name="connsiteY0" fmla="*/ 0 h 21049"/>
                    <a:gd name="connsiteX1" fmla="*/ 126459 w 126459"/>
                    <a:gd name="connsiteY1" fmla="*/ 0 h 21049"/>
                    <a:gd name="connsiteX2" fmla="*/ 126459 w 126459"/>
                    <a:gd name="connsiteY2" fmla="*/ 21050 h 21049"/>
                    <a:gd name="connsiteX3" fmla="*/ 0 w 12645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126459" h="21049">
                      <a:moveTo>
                        <a:pt x="0" y="0"/>
                      </a:moveTo>
                      <a:lnTo>
                        <a:pt x="126459" y="0"/>
                      </a:lnTo>
                      <a:lnTo>
                        <a:pt x="126459" y="21050"/>
                      </a:lnTo>
                      <a:lnTo>
                        <a:pt x="0" y="21050"/>
                      </a:lnTo>
                      <a:close/>
                    </a:path>
                  </a:pathLst>
                </a:custGeom>
                <a:grpFill/>
                <a:ln w="8032"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F5905E33-73F1-D13D-1F4A-F3C81C62DD8F}"/>
                    </a:ext>
                  </a:extLst>
                </p:cNvPr>
                <p:cNvSpPr/>
                <p:nvPr/>
              </p:nvSpPr>
              <p:spPr>
                <a:xfrm>
                  <a:off x="7519671" y="3181383"/>
                  <a:ext cx="386447" cy="28119"/>
                </a:xfrm>
                <a:custGeom>
                  <a:avLst/>
                  <a:gdLst>
                    <a:gd name="connsiteX0" fmla="*/ 386448 w 386447"/>
                    <a:gd name="connsiteY0" fmla="*/ 28120 h 28119"/>
                    <a:gd name="connsiteX1" fmla="*/ 0 w 386447"/>
                    <a:gd name="connsiteY1" fmla="*/ 28120 h 28119"/>
                    <a:gd name="connsiteX2" fmla="*/ 0 w 386447"/>
                    <a:gd name="connsiteY2" fmla="*/ 0 h 28119"/>
                    <a:gd name="connsiteX3" fmla="*/ 386448 w 386447"/>
                    <a:gd name="connsiteY3" fmla="*/ 0 h 28119"/>
                    <a:gd name="connsiteX4" fmla="*/ 386448 w 386447"/>
                    <a:gd name="connsiteY4" fmla="*/ 28120 h 28119"/>
                    <a:gd name="connsiteX5" fmla="*/ 6990 w 386447"/>
                    <a:gd name="connsiteY5" fmla="*/ 21130 h 28119"/>
                    <a:gd name="connsiteX6" fmla="*/ 379378 w 386447"/>
                    <a:gd name="connsiteY6" fmla="*/ 21130 h 28119"/>
                    <a:gd name="connsiteX7" fmla="*/ 379378 w 386447"/>
                    <a:gd name="connsiteY7" fmla="*/ 7070 h 28119"/>
                    <a:gd name="connsiteX8" fmla="*/ 6990 w 386447"/>
                    <a:gd name="connsiteY8" fmla="*/ 7070 h 28119"/>
                    <a:gd name="connsiteX9" fmla="*/ 6990 w 386447"/>
                    <a:gd name="connsiteY9" fmla="*/ 21130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447" h="28119">
                      <a:moveTo>
                        <a:pt x="386448" y="28120"/>
                      </a:moveTo>
                      <a:lnTo>
                        <a:pt x="0" y="28120"/>
                      </a:lnTo>
                      <a:lnTo>
                        <a:pt x="0" y="0"/>
                      </a:lnTo>
                      <a:lnTo>
                        <a:pt x="386448" y="0"/>
                      </a:lnTo>
                      <a:lnTo>
                        <a:pt x="386448" y="28120"/>
                      </a:lnTo>
                      <a:close/>
                      <a:moveTo>
                        <a:pt x="6990" y="21130"/>
                      </a:moveTo>
                      <a:lnTo>
                        <a:pt x="379378" y="21130"/>
                      </a:lnTo>
                      <a:lnTo>
                        <a:pt x="379378" y="7070"/>
                      </a:lnTo>
                      <a:lnTo>
                        <a:pt x="6990" y="7070"/>
                      </a:lnTo>
                      <a:lnTo>
                        <a:pt x="6990" y="21130"/>
                      </a:lnTo>
                      <a:close/>
                    </a:path>
                  </a:pathLst>
                </a:custGeom>
                <a:grpFill/>
                <a:ln w="8032"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EE90A2A1-715F-1C92-7AF7-FED51D1393DE}"/>
                    </a:ext>
                  </a:extLst>
                </p:cNvPr>
                <p:cNvSpPr/>
                <p:nvPr/>
              </p:nvSpPr>
              <p:spPr>
                <a:xfrm>
                  <a:off x="7958824" y="3241158"/>
                  <a:ext cx="245928" cy="21049"/>
                </a:xfrm>
                <a:custGeom>
                  <a:avLst/>
                  <a:gdLst>
                    <a:gd name="connsiteX0" fmla="*/ 0 w 245928"/>
                    <a:gd name="connsiteY0" fmla="*/ 0 h 21049"/>
                    <a:gd name="connsiteX1" fmla="*/ 245929 w 245928"/>
                    <a:gd name="connsiteY1" fmla="*/ 0 h 21049"/>
                    <a:gd name="connsiteX2" fmla="*/ 245929 w 245928"/>
                    <a:gd name="connsiteY2" fmla="*/ 21050 h 21049"/>
                    <a:gd name="connsiteX3" fmla="*/ 0 w 245928"/>
                    <a:gd name="connsiteY3" fmla="*/ 21050 h 21049"/>
                  </a:gdLst>
                  <a:ahLst/>
                  <a:cxnLst>
                    <a:cxn ang="0">
                      <a:pos x="connsiteX0" y="connsiteY0"/>
                    </a:cxn>
                    <a:cxn ang="0">
                      <a:pos x="connsiteX1" y="connsiteY1"/>
                    </a:cxn>
                    <a:cxn ang="0">
                      <a:pos x="connsiteX2" y="connsiteY2"/>
                    </a:cxn>
                    <a:cxn ang="0">
                      <a:pos x="connsiteX3" y="connsiteY3"/>
                    </a:cxn>
                  </a:cxnLst>
                  <a:rect l="l" t="t" r="r" b="b"/>
                  <a:pathLst>
                    <a:path w="245928" h="21049">
                      <a:moveTo>
                        <a:pt x="0" y="0"/>
                      </a:moveTo>
                      <a:lnTo>
                        <a:pt x="245929" y="0"/>
                      </a:lnTo>
                      <a:lnTo>
                        <a:pt x="245929" y="21050"/>
                      </a:lnTo>
                      <a:lnTo>
                        <a:pt x="0" y="21050"/>
                      </a:lnTo>
                      <a:close/>
                    </a:path>
                  </a:pathLst>
                </a:custGeom>
                <a:grpFill/>
                <a:ln w="8032"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9C8D3493-E83D-461B-623B-85C7C4820F68}"/>
                    </a:ext>
                  </a:extLst>
                </p:cNvPr>
                <p:cNvSpPr/>
                <p:nvPr/>
              </p:nvSpPr>
              <p:spPr>
                <a:xfrm>
                  <a:off x="7786650" y="3237623"/>
                  <a:ext cx="154579" cy="28119"/>
                </a:xfrm>
                <a:custGeom>
                  <a:avLst/>
                  <a:gdLst>
                    <a:gd name="connsiteX0" fmla="*/ 154579 w 154579"/>
                    <a:gd name="connsiteY0" fmla="*/ 28120 h 28119"/>
                    <a:gd name="connsiteX1" fmla="*/ 0 w 154579"/>
                    <a:gd name="connsiteY1" fmla="*/ 28120 h 28119"/>
                    <a:gd name="connsiteX2" fmla="*/ 0 w 154579"/>
                    <a:gd name="connsiteY2" fmla="*/ 0 h 28119"/>
                    <a:gd name="connsiteX3" fmla="*/ 154579 w 154579"/>
                    <a:gd name="connsiteY3" fmla="*/ 0 h 28119"/>
                    <a:gd name="connsiteX4" fmla="*/ 154579 w 154579"/>
                    <a:gd name="connsiteY4" fmla="*/ 28120 h 28119"/>
                    <a:gd name="connsiteX5" fmla="*/ 6990 w 154579"/>
                    <a:gd name="connsiteY5" fmla="*/ 21130 h 28119"/>
                    <a:gd name="connsiteX6" fmla="*/ 147509 w 154579"/>
                    <a:gd name="connsiteY6" fmla="*/ 21130 h 28119"/>
                    <a:gd name="connsiteX7" fmla="*/ 147509 w 154579"/>
                    <a:gd name="connsiteY7" fmla="*/ 7070 h 28119"/>
                    <a:gd name="connsiteX8" fmla="*/ 6990 w 154579"/>
                    <a:gd name="connsiteY8" fmla="*/ 7070 h 28119"/>
                    <a:gd name="connsiteX9" fmla="*/ 6990 w 154579"/>
                    <a:gd name="connsiteY9" fmla="*/ 21130 h 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79" h="28119">
                      <a:moveTo>
                        <a:pt x="154579" y="28120"/>
                      </a:moveTo>
                      <a:lnTo>
                        <a:pt x="0" y="28120"/>
                      </a:lnTo>
                      <a:lnTo>
                        <a:pt x="0" y="0"/>
                      </a:lnTo>
                      <a:lnTo>
                        <a:pt x="154579" y="0"/>
                      </a:lnTo>
                      <a:lnTo>
                        <a:pt x="154579" y="28120"/>
                      </a:lnTo>
                      <a:close/>
                      <a:moveTo>
                        <a:pt x="6990" y="21130"/>
                      </a:moveTo>
                      <a:lnTo>
                        <a:pt x="147509" y="21130"/>
                      </a:lnTo>
                      <a:lnTo>
                        <a:pt x="147509" y="7070"/>
                      </a:lnTo>
                      <a:lnTo>
                        <a:pt x="6990" y="7070"/>
                      </a:lnTo>
                      <a:lnTo>
                        <a:pt x="6990" y="21130"/>
                      </a:lnTo>
                      <a:close/>
                    </a:path>
                  </a:pathLst>
                </a:custGeom>
                <a:grpFill/>
                <a:ln w="8032"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487843A9-581D-B0A7-1988-6CEEAF5ADEE1}"/>
                    </a:ext>
                  </a:extLst>
                </p:cNvPr>
                <p:cNvSpPr/>
                <p:nvPr/>
              </p:nvSpPr>
              <p:spPr>
                <a:xfrm>
                  <a:off x="7663645" y="3290328"/>
                  <a:ext cx="126459" cy="21049"/>
                </a:xfrm>
                <a:custGeom>
                  <a:avLst/>
                  <a:gdLst>
                    <a:gd name="connsiteX0" fmla="*/ 0 w 126459"/>
                    <a:gd name="connsiteY0" fmla="*/ 0 h 21049"/>
                    <a:gd name="connsiteX1" fmla="*/ 126459 w 126459"/>
                    <a:gd name="connsiteY1" fmla="*/ 0 h 21049"/>
                    <a:gd name="connsiteX2" fmla="*/ 126459 w 126459"/>
                    <a:gd name="connsiteY2" fmla="*/ 21050 h 21049"/>
                    <a:gd name="connsiteX3" fmla="*/ 0 w 12645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126459" h="21049">
                      <a:moveTo>
                        <a:pt x="0" y="0"/>
                      </a:moveTo>
                      <a:lnTo>
                        <a:pt x="126459" y="0"/>
                      </a:lnTo>
                      <a:lnTo>
                        <a:pt x="126459" y="21050"/>
                      </a:lnTo>
                      <a:lnTo>
                        <a:pt x="0" y="21050"/>
                      </a:lnTo>
                      <a:close/>
                    </a:path>
                  </a:pathLst>
                </a:custGeom>
                <a:grpFill/>
                <a:ln w="8032"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C0499947-9729-3F68-2A87-2BDC4AD2D31A}"/>
                    </a:ext>
                  </a:extLst>
                </p:cNvPr>
                <p:cNvSpPr/>
                <p:nvPr/>
              </p:nvSpPr>
              <p:spPr>
                <a:xfrm>
                  <a:off x="7909574" y="3290328"/>
                  <a:ext cx="295098" cy="21049"/>
                </a:xfrm>
                <a:custGeom>
                  <a:avLst/>
                  <a:gdLst>
                    <a:gd name="connsiteX0" fmla="*/ 0 w 295098"/>
                    <a:gd name="connsiteY0" fmla="*/ 0 h 21049"/>
                    <a:gd name="connsiteX1" fmla="*/ 295098 w 295098"/>
                    <a:gd name="connsiteY1" fmla="*/ 0 h 21049"/>
                    <a:gd name="connsiteX2" fmla="*/ 295098 w 295098"/>
                    <a:gd name="connsiteY2" fmla="*/ 21050 h 21049"/>
                    <a:gd name="connsiteX3" fmla="*/ 0 w 295098"/>
                    <a:gd name="connsiteY3" fmla="*/ 21050 h 21049"/>
                  </a:gdLst>
                  <a:ahLst/>
                  <a:cxnLst>
                    <a:cxn ang="0">
                      <a:pos x="connsiteX0" y="connsiteY0"/>
                    </a:cxn>
                    <a:cxn ang="0">
                      <a:pos x="connsiteX1" y="connsiteY1"/>
                    </a:cxn>
                    <a:cxn ang="0">
                      <a:pos x="connsiteX2" y="connsiteY2"/>
                    </a:cxn>
                    <a:cxn ang="0">
                      <a:pos x="connsiteX3" y="connsiteY3"/>
                    </a:cxn>
                  </a:cxnLst>
                  <a:rect l="l" t="t" r="r" b="b"/>
                  <a:pathLst>
                    <a:path w="295098" h="21049">
                      <a:moveTo>
                        <a:pt x="0" y="0"/>
                      </a:moveTo>
                      <a:lnTo>
                        <a:pt x="295098" y="0"/>
                      </a:lnTo>
                      <a:lnTo>
                        <a:pt x="295098" y="21050"/>
                      </a:lnTo>
                      <a:lnTo>
                        <a:pt x="0" y="21050"/>
                      </a:lnTo>
                      <a:close/>
                    </a:path>
                  </a:pathLst>
                </a:custGeom>
                <a:grpFill/>
                <a:ln w="8032"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99F18570-71A8-75AD-E5B1-7ABF9FF80EB0}"/>
                    </a:ext>
                  </a:extLst>
                </p:cNvPr>
                <p:cNvSpPr/>
                <p:nvPr/>
              </p:nvSpPr>
              <p:spPr>
                <a:xfrm>
                  <a:off x="7804245" y="3290328"/>
                  <a:ext cx="84359" cy="21049"/>
                </a:xfrm>
                <a:custGeom>
                  <a:avLst/>
                  <a:gdLst>
                    <a:gd name="connsiteX0" fmla="*/ 0 w 84359"/>
                    <a:gd name="connsiteY0" fmla="*/ 0 h 21049"/>
                    <a:gd name="connsiteX1" fmla="*/ 84360 w 84359"/>
                    <a:gd name="connsiteY1" fmla="*/ 0 h 21049"/>
                    <a:gd name="connsiteX2" fmla="*/ 84360 w 84359"/>
                    <a:gd name="connsiteY2" fmla="*/ 21050 h 21049"/>
                    <a:gd name="connsiteX3" fmla="*/ 0 w 84359"/>
                    <a:gd name="connsiteY3" fmla="*/ 21050 h 21049"/>
                  </a:gdLst>
                  <a:ahLst/>
                  <a:cxnLst>
                    <a:cxn ang="0">
                      <a:pos x="connsiteX0" y="connsiteY0"/>
                    </a:cxn>
                    <a:cxn ang="0">
                      <a:pos x="connsiteX1" y="connsiteY1"/>
                    </a:cxn>
                    <a:cxn ang="0">
                      <a:pos x="connsiteX2" y="connsiteY2"/>
                    </a:cxn>
                    <a:cxn ang="0">
                      <a:pos x="connsiteX3" y="connsiteY3"/>
                    </a:cxn>
                  </a:cxnLst>
                  <a:rect l="l" t="t" r="r" b="b"/>
                  <a:pathLst>
                    <a:path w="84359" h="21049">
                      <a:moveTo>
                        <a:pt x="0" y="0"/>
                      </a:moveTo>
                      <a:lnTo>
                        <a:pt x="84360" y="0"/>
                      </a:lnTo>
                      <a:lnTo>
                        <a:pt x="84360" y="21050"/>
                      </a:lnTo>
                      <a:lnTo>
                        <a:pt x="0" y="21050"/>
                      </a:lnTo>
                      <a:close/>
                    </a:path>
                  </a:pathLst>
                </a:custGeom>
                <a:grpFill/>
                <a:ln w="8032" cap="flat">
                  <a:noFill/>
                  <a:prstDash val="solid"/>
                  <a:miter/>
                </a:ln>
              </p:spPr>
              <p:txBody>
                <a:bodyPr rtlCol="0" anchor="ctr"/>
                <a:lstStyle/>
                <a:p>
                  <a:endParaRPr lang="en-IN"/>
                </a:p>
              </p:txBody>
            </p:sp>
          </p:grpSp>
          <p:grpSp>
            <p:nvGrpSpPr>
              <p:cNvPr id="458" name="Graphic 139">
                <a:extLst>
                  <a:ext uri="{FF2B5EF4-FFF2-40B4-BE49-F238E27FC236}">
                    <a16:creationId xmlns:a16="http://schemas.microsoft.com/office/drawing/2014/main" id="{D1F163B3-2B64-E559-548C-E62A0E2DA60B}"/>
                  </a:ext>
                </a:extLst>
              </p:cNvPr>
              <p:cNvGrpSpPr/>
              <p:nvPr/>
            </p:nvGrpSpPr>
            <p:grpSpPr>
              <a:xfrm>
                <a:off x="3838412" y="4064269"/>
                <a:ext cx="393804" cy="439722"/>
                <a:chOff x="3838412" y="4064269"/>
                <a:chExt cx="393804" cy="439722"/>
              </a:xfrm>
              <a:grpFill/>
            </p:grpSpPr>
            <p:grpSp>
              <p:nvGrpSpPr>
                <p:cNvPr id="459" name="Graphic 139">
                  <a:extLst>
                    <a:ext uri="{FF2B5EF4-FFF2-40B4-BE49-F238E27FC236}">
                      <a16:creationId xmlns:a16="http://schemas.microsoft.com/office/drawing/2014/main" id="{65C424BF-05C4-0319-58AD-0B3FA7576E9C}"/>
                    </a:ext>
                  </a:extLst>
                </p:cNvPr>
                <p:cNvGrpSpPr/>
                <p:nvPr/>
              </p:nvGrpSpPr>
              <p:grpSpPr>
                <a:xfrm>
                  <a:off x="3838412" y="4191130"/>
                  <a:ext cx="393804" cy="312862"/>
                  <a:chOff x="3838412" y="4191130"/>
                  <a:chExt cx="393804" cy="312862"/>
                </a:xfrm>
                <a:grpFill/>
              </p:grpSpPr>
              <p:sp>
                <p:nvSpPr>
                  <p:cNvPr id="460" name="Freeform: Shape 459">
                    <a:extLst>
                      <a:ext uri="{FF2B5EF4-FFF2-40B4-BE49-F238E27FC236}">
                        <a16:creationId xmlns:a16="http://schemas.microsoft.com/office/drawing/2014/main" id="{B9E2CEC2-6A59-80E8-D6F3-8244947F8ADC}"/>
                      </a:ext>
                    </a:extLst>
                  </p:cNvPr>
                  <p:cNvSpPr/>
                  <p:nvPr/>
                </p:nvSpPr>
                <p:spPr>
                  <a:xfrm>
                    <a:off x="3838412" y="4206234"/>
                    <a:ext cx="66964" cy="143411"/>
                  </a:xfrm>
                  <a:custGeom>
                    <a:avLst/>
                    <a:gdLst>
                      <a:gd name="connsiteX0" fmla="*/ 27918 w 66964"/>
                      <a:gd name="connsiteY0" fmla="*/ 0 h 143411"/>
                      <a:gd name="connsiteX1" fmla="*/ 66965 w 66964"/>
                      <a:gd name="connsiteY1" fmla="*/ 23541 h 143411"/>
                      <a:gd name="connsiteX2" fmla="*/ 49128 w 66964"/>
                      <a:gd name="connsiteY2" fmla="*/ 133529 h 143411"/>
                      <a:gd name="connsiteX3" fmla="*/ 4699 w 66964"/>
                      <a:gd name="connsiteY3" fmla="*/ 143412 h 143411"/>
                      <a:gd name="connsiteX4" fmla="*/ 27998 w 66964"/>
                      <a:gd name="connsiteY4" fmla="*/ 0 h 14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4" h="143411">
                        <a:moveTo>
                          <a:pt x="27918" y="0"/>
                        </a:moveTo>
                        <a:lnTo>
                          <a:pt x="66965" y="23541"/>
                        </a:lnTo>
                        <a:cubicBezTo>
                          <a:pt x="47040" y="56561"/>
                          <a:pt x="40693" y="95688"/>
                          <a:pt x="49128" y="133529"/>
                        </a:cubicBezTo>
                        <a:lnTo>
                          <a:pt x="4699" y="143412"/>
                        </a:lnTo>
                        <a:cubicBezTo>
                          <a:pt x="-6228" y="94081"/>
                          <a:pt x="2048" y="43144"/>
                          <a:pt x="27998" y="0"/>
                        </a:cubicBezTo>
                        <a:close/>
                      </a:path>
                    </a:pathLst>
                  </a:custGeom>
                  <a:grpFill/>
                  <a:ln w="8032"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BC55B676-7BB8-FC2F-D852-E4A556673F33}"/>
                      </a:ext>
                    </a:extLst>
                  </p:cNvPr>
                  <p:cNvSpPr/>
                  <p:nvPr/>
                </p:nvSpPr>
                <p:spPr>
                  <a:xfrm>
                    <a:off x="3850503" y="4359046"/>
                    <a:ext cx="116978" cy="123968"/>
                  </a:xfrm>
                  <a:custGeom>
                    <a:avLst/>
                    <a:gdLst>
                      <a:gd name="connsiteX0" fmla="*/ 42903 w 116978"/>
                      <a:gd name="connsiteY0" fmla="*/ 0 h 123968"/>
                      <a:gd name="connsiteX1" fmla="*/ 116979 w 116978"/>
                      <a:gd name="connsiteY1" fmla="*/ 83235 h 123968"/>
                      <a:gd name="connsiteX2" fmla="*/ 96572 w 116978"/>
                      <a:gd name="connsiteY2" fmla="*/ 123969 h 123968"/>
                      <a:gd name="connsiteX3" fmla="*/ 0 w 116978"/>
                      <a:gd name="connsiteY3" fmla="*/ 15426 h 123968"/>
                      <a:gd name="connsiteX4" fmla="*/ 42823 w 116978"/>
                      <a:gd name="connsiteY4" fmla="*/ 0 h 12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 h="123968">
                        <a:moveTo>
                          <a:pt x="42903" y="0"/>
                        </a:moveTo>
                        <a:cubicBezTo>
                          <a:pt x="55999" y="36315"/>
                          <a:pt x="82271" y="65881"/>
                          <a:pt x="116979" y="83235"/>
                        </a:cubicBezTo>
                        <a:lnTo>
                          <a:pt x="96572" y="123969"/>
                        </a:lnTo>
                        <a:cubicBezTo>
                          <a:pt x="51339" y="101312"/>
                          <a:pt x="17113" y="62748"/>
                          <a:pt x="0" y="15426"/>
                        </a:cubicBezTo>
                        <a:lnTo>
                          <a:pt x="42823" y="0"/>
                        </a:lnTo>
                        <a:close/>
                      </a:path>
                    </a:pathLst>
                  </a:custGeom>
                  <a:grpFill/>
                  <a:ln w="8032"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9C6386F6-BE0D-5B88-AB25-CA7DE16ADE35}"/>
                      </a:ext>
                    </a:extLst>
                  </p:cNvPr>
                  <p:cNvSpPr/>
                  <p:nvPr/>
                </p:nvSpPr>
                <p:spPr>
                  <a:xfrm>
                    <a:off x="3971177" y="4445012"/>
                    <a:ext cx="145098" cy="58979"/>
                  </a:xfrm>
                  <a:custGeom>
                    <a:avLst/>
                    <a:gdLst>
                      <a:gd name="connsiteX0" fmla="*/ 126379 w 145098"/>
                      <a:gd name="connsiteY0" fmla="*/ 0 h 58979"/>
                      <a:gd name="connsiteX1" fmla="*/ 145099 w 145098"/>
                      <a:gd name="connsiteY1" fmla="*/ 41537 h 58979"/>
                      <a:gd name="connsiteX2" fmla="*/ 0 w 145098"/>
                      <a:gd name="connsiteY2" fmla="*/ 47965 h 58979"/>
                      <a:gd name="connsiteX3" fmla="*/ 15024 w 145098"/>
                      <a:gd name="connsiteY3" fmla="*/ 4981 h 58979"/>
                      <a:gd name="connsiteX4" fmla="*/ 126379 w 145098"/>
                      <a:gd name="connsiteY4" fmla="*/ 0 h 5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98" h="58979">
                        <a:moveTo>
                          <a:pt x="126379" y="0"/>
                        </a:moveTo>
                        <a:lnTo>
                          <a:pt x="145099" y="41537"/>
                        </a:lnTo>
                        <a:cubicBezTo>
                          <a:pt x="98982" y="62346"/>
                          <a:pt x="47483" y="64596"/>
                          <a:pt x="0" y="47965"/>
                        </a:cubicBezTo>
                        <a:lnTo>
                          <a:pt x="15024" y="4981"/>
                        </a:lnTo>
                        <a:cubicBezTo>
                          <a:pt x="51419" y="17756"/>
                          <a:pt x="90948" y="15988"/>
                          <a:pt x="126379" y="0"/>
                        </a:cubicBezTo>
                        <a:close/>
                      </a:path>
                    </a:pathLst>
                  </a:custGeom>
                  <a:grpFill/>
                  <a:ln w="8032"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8959D1CC-D742-4BA6-CF4B-87348188A875}"/>
                      </a:ext>
                    </a:extLst>
                  </p:cNvPr>
                  <p:cNvSpPr/>
                  <p:nvPr/>
                </p:nvSpPr>
                <p:spPr>
                  <a:xfrm>
                    <a:off x="4115232" y="4345789"/>
                    <a:ext cx="110471" cy="128307"/>
                  </a:xfrm>
                  <a:custGeom>
                    <a:avLst/>
                    <a:gdLst>
                      <a:gd name="connsiteX0" fmla="*/ 66443 w 110471"/>
                      <a:gd name="connsiteY0" fmla="*/ 0 h 128307"/>
                      <a:gd name="connsiteX1" fmla="*/ 110471 w 110471"/>
                      <a:gd name="connsiteY1" fmla="*/ 11650 h 128307"/>
                      <a:gd name="connsiteX2" fmla="*/ 23862 w 110471"/>
                      <a:gd name="connsiteY2" fmla="*/ 128307 h 128307"/>
                      <a:gd name="connsiteX3" fmla="*/ 0 w 110471"/>
                      <a:gd name="connsiteY3" fmla="*/ 89502 h 128307"/>
                      <a:gd name="connsiteX4" fmla="*/ 66363 w 110471"/>
                      <a:gd name="connsiteY4" fmla="*/ 0 h 128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1" h="128307">
                        <a:moveTo>
                          <a:pt x="66443" y="0"/>
                        </a:moveTo>
                        <a:lnTo>
                          <a:pt x="110471" y="11650"/>
                        </a:lnTo>
                        <a:cubicBezTo>
                          <a:pt x="97536" y="60498"/>
                          <a:pt x="66765" y="101955"/>
                          <a:pt x="23862" y="128307"/>
                        </a:cubicBezTo>
                        <a:lnTo>
                          <a:pt x="0" y="89502"/>
                        </a:lnTo>
                        <a:cubicBezTo>
                          <a:pt x="32860" y="69256"/>
                          <a:pt x="56481" y="37520"/>
                          <a:pt x="66363" y="0"/>
                        </a:cubicBezTo>
                        <a:close/>
                      </a:path>
                    </a:pathLst>
                  </a:custGeom>
                  <a:grpFill/>
                  <a:ln w="8032"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ECDD393E-5746-9F54-6C9A-DEA33ADAA286}"/>
                      </a:ext>
                    </a:extLst>
                  </p:cNvPr>
                  <p:cNvSpPr/>
                  <p:nvPr/>
                </p:nvSpPr>
                <p:spPr>
                  <a:xfrm>
                    <a:off x="4157813" y="4191130"/>
                    <a:ext cx="74403" cy="140760"/>
                  </a:xfrm>
                  <a:custGeom>
                    <a:avLst/>
                    <a:gdLst>
                      <a:gd name="connsiteX0" fmla="*/ 36797 w 74403"/>
                      <a:gd name="connsiteY0" fmla="*/ 0 h 140760"/>
                      <a:gd name="connsiteX1" fmla="*/ 72710 w 74403"/>
                      <a:gd name="connsiteY1" fmla="*/ 140760 h 140760"/>
                      <a:gd name="connsiteX2" fmla="*/ 27558 w 74403"/>
                      <a:gd name="connsiteY2" fmla="*/ 134815 h 140760"/>
                      <a:gd name="connsiteX3" fmla="*/ 0 w 74403"/>
                      <a:gd name="connsiteY3" fmla="*/ 26835 h 140760"/>
                      <a:gd name="connsiteX4" fmla="*/ 36877 w 74403"/>
                      <a:gd name="connsiteY4" fmla="*/ 80 h 14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3" h="140760">
                        <a:moveTo>
                          <a:pt x="36797" y="0"/>
                        </a:moveTo>
                        <a:cubicBezTo>
                          <a:pt x="66524" y="40895"/>
                          <a:pt x="79298" y="90868"/>
                          <a:pt x="72710" y="140760"/>
                        </a:cubicBezTo>
                        <a:lnTo>
                          <a:pt x="27558" y="134815"/>
                        </a:lnTo>
                        <a:cubicBezTo>
                          <a:pt x="32619" y="96572"/>
                          <a:pt x="22817" y="58248"/>
                          <a:pt x="0" y="26835"/>
                        </a:cubicBezTo>
                        <a:lnTo>
                          <a:pt x="36877" y="80"/>
                        </a:lnTo>
                        <a:close/>
                      </a:path>
                    </a:pathLst>
                  </a:custGeom>
                  <a:grpFill/>
                  <a:ln w="8032"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D40EF284-CE11-550F-7A58-EEE84FDA673C}"/>
                      </a:ext>
                    </a:extLst>
                  </p:cNvPr>
                  <p:cNvSpPr/>
                  <p:nvPr/>
                </p:nvSpPr>
                <p:spPr>
                  <a:xfrm>
                    <a:off x="3850503" y="4359046"/>
                    <a:ext cx="116978" cy="123968"/>
                  </a:xfrm>
                  <a:custGeom>
                    <a:avLst/>
                    <a:gdLst>
                      <a:gd name="connsiteX0" fmla="*/ 42903 w 116978"/>
                      <a:gd name="connsiteY0" fmla="*/ 0 h 123968"/>
                      <a:gd name="connsiteX1" fmla="*/ 116979 w 116978"/>
                      <a:gd name="connsiteY1" fmla="*/ 83235 h 123968"/>
                      <a:gd name="connsiteX2" fmla="*/ 96572 w 116978"/>
                      <a:gd name="connsiteY2" fmla="*/ 123969 h 123968"/>
                      <a:gd name="connsiteX3" fmla="*/ 0 w 116978"/>
                      <a:gd name="connsiteY3" fmla="*/ 15426 h 123968"/>
                      <a:gd name="connsiteX4" fmla="*/ 42823 w 116978"/>
                      <a:gd name="connsiteY4" fmla="*/ 0 h 12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 h="123968">
                        <a:moveTo>
                          <a:pt x="42903" y="0"/>
                        </a:moveTo>
                        <a:cubicBezTo>
                          <a:pt x="55999" y="36315"/>
                          <a:pt x="82271" y="65881"/>
                          <a:pt x="116979" y="83235"/>
                        </a:cubicBezTo>
                        <a:lnTo>
                          <a:pt x="96572" y="123969"/>
                        </a:lnTo>
                        <a:cubicBezTo>
                          <a:pt x="51339" y="101312"/>
                          <a:pt x="17113" y="62748"/>
                          <a:pt x="0" y="15426"/>
                        </a:cubicBezTo>
                        <a:lnTo>
                          <a:pt x="42823" y="0"/>
                        </a:lnTo>
                        <a:close/>
                      </a:path>
                    </a:pathLst>
                  </a:custGeom>
                  <a:grpFill/>
                  <a:ln w="8032"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60980129-E378-DFAC-7FF7-DBB1BA487BF1}"/>
                      </a:ext>
                    </a:extLst>
                  </p:cNvPr>
                  <p:cNvSpPr/>
                  <p:nvPr/>
                </p:nvSpPr>
                <p:spPr>
                  <a:xfrm>
                    <a:off x="3971177" y="4445012"/>
                    <a:ext cx="145098" cy="58979"/>
                  </a:xfrm>
                  <a:custGeom>
                    <a:avLst/>
                    <a:gdLst>
                      <a:gd name="connsiteX0" fmla="*/ 126379 w 145098"/>
                      <a:gd name="connsiteY0" fmla="*/ 0 h 58979"/>
                      <a:gd name="connsiteX1" fmla="*/ 145099 w 145098"/>
                      <a:gd name="connsiteY1" fmla="*/ 41537 h 58979"/>
                      <a:gd name="connsiteX2" fmla="*/ 0 w 145098"/>
                      <a:gd name="connsiteY2" fmla="*/ 47965 h 58979"/>
                      <a:gd name="connsiteX3" fmla="*/ 15024 w 145098"/>
                      <a:gd name="connsiteY3" fmla="*/ 4981 h 58979"/>
                      <a:gd name="connsiteX4" fmla="*/ 126379 w 145098"/>
                      <a:gd name="connsiteY4" fmla="*/ 0 h 5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98" h="58979">
                        <a:moveTo>
                          <a:pt x="126379" y="0"/>
                        </a:moveTo>
                        <a:lnTo>
                          <a:pt x="145099" y="41537"/>
                        </a:lnTo>
                        <a:cubicBezTo>
                          <a:pt x="98982" y="62346"/>
                          <a:pt x="47483" y="64596"/>
                          <a:pt x="0" y="47965"/>
                        </a:cubicBezTo>
                        <a:lnTo>
                          <a:pt x="15024" y="4981"/>
                        </a:lnTo>
                        <a:cubicBezTo>
                          <a:pt x="51419" y="17756"/>
                          <a:pt x="90948" y="15988"/>
                          <a:pt x="126379" y="0"/>
                        </a:cubicBezTo>
                        <a:close/>
                      </a:path>
                    </a:pathLst>
                  </a:custGeom>
                  <a:grpFill/>
                  <a:ln w="8032"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049FF831-5932-46BB-22BA-35209852902A}"/>
                      </a:ext>
                    </a:extLst>
                  </p:cNvPr>
                  <p:cNvSpPr/>
                  <p:nvPr/>
                </p:nvSpPr>
                <p:spPr>
                  <a:xfrm>
                    <a:off x="4157813" y="4191130"/>
                    <a:ext cx="74403" cy="140760"/>
                  </a:xfrm>
                  <a:custGeom>
                    <a:avLst/>
                    <a:gdLst>
                      <a:gd name="connsiteX0" fmla="*/ 36797 w 74403"/>
                      <a:gd name="connsiteY0" fmla="*/ 0 h 140760"/>
                      <a:gd name="connsiteX1" fmla="*/ 72710 w 74403"/>
                      <a:gd name="connsiteY1" fmla="*/ 140760 h 140760"/>
                      <a:gd name="connsiteX2" fmla="*/ 27558 w 74403"/>
                      <a:gd name="connsiteY2" fmla="*/ 134815 h 140760"/>
                      <a:gd name="connsiteX3" fmla="*/ 0 w 74403"/>
                      <a:gd name="connsiteY3" fmla="*/ 26835 h 140760"/>
                      <a:gd name="connsiteX4" fmla="*/ 36877 w 74403"/>
                      <a:gd name="connsiteY4" fmla="*/ 80 h 14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03" h="140760">
                        <a:moveTo>
                          <a:pt x="36797" y="0"/>
                        </a:moveTo>
                        <a:cubicBezTo>
                          <a:pt x="66524" y="40895"/>
                          <a:pt x="79298" y="90868"/>
                          <a:pt x="72710" y="140760"/>
                        </a:cubicBezTo>
                        <a:lnTo>
                          <a:pt x="27558" y="134815"/>
                        </a:lnTo>
                        <a:cubicBezTo>
                          <a:pt x="32619" y="96572"/>
                          <a:pt x="22817" y="58248"/>
                          <a:pt x="0" y="26835"/>
                        </a:cubicBezTo>
                        <a:lnTo>
                          <a:pt x="36877" y="80"/>
                        </a:lnTo>
                        <a:close/>
                      </a:path>
                    </a:pathLst>
                  </a:custGeom>
                  <a:grpFill/>
                  <a:ln w="8032" cap="flat">
                    <a:noFill/>
                    <a:prstDash val="solid"/>
                    <a:miter/>
                  </a:ln>
                </p:spPr>
                <p:txBody>
                  <a:bodyPr rtlCol="0" anchor="ctr"/>
                  <a:lstStyle/>
                  <a:p>
                    <a:endParaRPr lang="en-IN"/>
                  </a:p>
                </p:txBody>
              </p:sp>
            </p:grpSp>
            <p:sp>
              <p:nvSpPr>
                <p:cNvPr id="468" name="Freeform: Shape 467">
                  <a:extLst>
                    <a:ext uri="{FF2B5EF4-FFF2-40B4-BE49-F238E27FC236}">
                      <a16:creationId xmlns:a16="http://schemas.microsoft.com/office/drawing/2014/main" id="{0F4EE454-72E7-6ECE-6449-DD5A50123604}"/>
                    </a:ext>
                  </a:extLst>
                </p:cNvPr>
                <p:cNvSpPr/>
                <p:nvPr/>
              </p:nvSpPr>
              <p:spPr>
                <a:xfrm>
                  <a:off x="3946753" y="4064269"/>
                  <a:ext cx="184225" cy="297026"/>
                </a:xfrm>
                <a:custGeom>
                  <a:avLst/>
                  <a:gdLst>
                    <a:gd name="connsiteX0" fmla="*/ 153053 w 184225"/>
                    <a:gd name="connsiteY0" fmla="*/ 0 h 297026"/>
                    <a:gd name="connsiteX1" fmla="*/ 31173 w 184225"/>
                    <a:gd name="connsiteY1" fmla="*/ 0 h 297026"/>
                    <a:gd name="connsiteX2" fmla="*/ 0 w 184225"/>
                    <a:gd name="connsiteY2" fmla="*/ 31173 h 297026"/>
                    <a:gd name="connsiteX3" fmla="*/ 0 w 184225"/>
                    <a:gd name="connsiteY3" fmla="*/ 265854 h 297026"/>
                    <a:gd name="connsiteX4" fmla="*/ 31173 w 184225"/>
                    <a:gd name="connsiteY4" fmla="*/ 297027 h 297026"/>
                    <a:gd name="connsiteX5" fmla="*/ 153053 w 184225"/>
                    <a:gd name="connsiteY5" fmla="*/ 297027 h 297026"/>
                    <a:gd name="connsiteX6" fmla="*/ 184226 w 184225"/>
                    <a:gd name="connsiteY6" fmla="*/ 265854 h 297026"/>
                    <a:gd name="connsiteX7" fmla="*/ 184226 w 184225"/>
                    <a:gd name="connsiteY7" fmla="*/ 31173 h 297026"/>
                    <a:gd name="connsiteX8" fmla="*/ 153053 w 184225"/>
                    <a:gd name="connsiteY8" fmla="*/ 0 h 297026"/>
                    <a:gd name="connsiteX9" fmla="*/ 118505 w 184225"/>
                    <a:gd name="connsiteY9" fmla="*/ 264649 h 297026"/>
                    <a:gd name="connsiteX10" fmla="*/ 108704 w 184225"/>
                    <a:gd name="connsiteY10" fmla="*/ 274450 h 297026"/>
                    <a:gd name="connsiteX11" fmla="*/ 75522 w 184225"/>
                    <a:gd name="connsiteY11" fmla="*/ 274450 h 297026"/>
                    <a:gd name="connsiteX12" fmla="*/ 65720 w 184225"/>
                    <a:gd name="connsiteY12" fmla="*/ 264649 h 297026"/>
                    <a:gd name="connsiteX13" fmla="*/ 65720 w 184225"/>
                    <a:gd name="connsiteY13" fmla="*/ 260310 h 297026"/>
                    <a:gd name="connsiteX14" fmla="*/ 75522 w 184225"/>
                    <a:gd name="connsiteY14" fmla="*/ 250508 h 297026"/>
                    <a:gd name="connsiteX15" fmla="*/ 108704 w 184225"/>
                    <a:gd name="connsiteY15" fmla="*/ 250508 h 297026"/>
                    <a:gd name="connsiteX16" fmla="*/ 118505 w 184225"/>
                    <a:gd name="connsiteY16" fmla="*/ 260310 h 297026"/>
                    <a:gd name="connsiteX17" fmla="*/ 118505 w 184225"/>
                    <a:gd name="connsiteY17" fmla="*/ 264649 h 297026"/>
                    <a:gd name="connsiteX18" fmla="*/ 169202 w 184225"/>
                    <a:gd name="connsiteY18" fmla="*/ 229459 h 297026"/>
                    <a:gd name="connsiteX19" fmla="*/ 18800 w 184225"/>
                    <a:gd name="connsiteY19" fmla="*/ 229459 h 297026"/>
                    <a:gd name="connsiteX20" fmla="*/ 18800 w 184225"/>
                    <a:gd name="connsiteY20" fmla="*/ 26352 h 297026"/>
                    <a:gd name="connsiteX21" fmla="*/ 169202 w 184225"/>
                    <a:gd name="connsiteY21" fmla="*/ 26352 h 297026"/>
                    <a:gd name="connsiteX22" fmla="*/ 169202 w 184225"/>
                    <a:gd name="connsiteY22" fmla="*/ 229459 h 29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225" h="297026">
                      <a:moveTo>
                        <a:pt x="153053" y="0"/>
                      </a:moveTo>
                      <a:lnTo>
                        <a:pt x="31173" y="0"/>
                      </a:lnTo>
                      <a:cubicBezTo>
                        <a:pt x="13980" y="0"/>
                        <a:pt x="0" y="13980"/>
                        <a:pt x="0" y="31173"/>
                      </a:cubicBezTo>
                      <a:lnTo>
                        <a:pt x="0" y="265854"/>
                      </a:lnTo>
                      <a:cubicBezTo>
                        <a:pt x="0" y="283047"/>
                        <a:pt x="13980" y="297027"/>
                        <a:pt x="31173" y="297027"/>
                      </a:cubicBezTo>
                      <a:lnTo>
                        <a:pt x="153053" y="297027"/>
                      </a:lnTo>
                      <a:cubicBezTo>
                        <a:pt x="170246" y="297027"/>
                        <a:pt x="184226" y="283047"/>
                        <a:pt x="184226" y="265854"/>
                      </a:cubicBezTo>
                      <a:lnTo>
                        <a:pt x="184226" y="31173"/>
                      </a:lnTo>
                      <a:cubicBezTo>
                        <a:pt x="184226" y="13980"/>
                        <a:pt x="170246" y="0"/>
                        <a:pt x="153053" y="0"/>
                      </a:cubicBezTo>
                      <a:close/>
                      <a:moveTo>
                        <a:pt x="118505" y="264649"/>
                      </a:moveTo>
                      <a:cubicBezTo>
                        <a:pt x="118505" y="270031"/>
                        <a:pt x="114087" y="274450"/>
                        <a:pt x="108704" y="274450"/>
                      </a:cubicBezTo>
                      <a:lnTo>
                        <a:pt x="75522" y="274450"/>
                      </a:lnTo>
                      <a:cubicBezTo>
                        <a:pt x="70139" y="274450"/>
                        <a:pt x="65720" y="270031"/>
                        <a:pt x="65720" y="264649"/>
                      </a:cubicBezTo>
                      <a:lnTo>
                        <a:pt x="65720" y="260310"/>
                      </a:lnTo>
                      <a:cubicBezTo>
                        <a:pt x="65720" y="254927"/>
                        <a:pt x="70139" y="250508"/>
                        <a:pt x="75522" y="250508"/>
                      </a:cubicBezTo>
                      <a:lnTo>
                        <a:pt x="108704" y="250508"/>
                      </a:lnTo>
                      <a:cubicBezTo>
                        <a:pt x="114087" y="250508"/>
                        <a:pt x="118505" y="254927"/>
                        <a:pt x="118505" y="260310"/>
                      </a:cubicBezTo>
                      <a:lnTo>
                        <a:pt x="118505" y="264649"/>
                      </a:lnTo>
                      <a:close/>
                      <a:moveTo>
                        <a:pt x="169202" y="229459"/>
                      </a:moveTo>
                      <a:lnTo>
                        <a:pt x="18800" y="229459"/>
                      </a:lnTo>
                      <a:lnTo>
                        <a:pt x="18800" y="26352"/>
                      </a:lnTo>
                      <a:lnTo>
                        <a:pt x="169202" y="26352"/>
                      </a:lnTo>
                      <a:lnTo>
                        <a:pt x="169202" y="229459"/>
                      </a:lnTo>
                      <a:close/>
                    </a:path>
                  </a:pathLst>
                </a:custGeom>
                <a:grpFill/>
                <a:ln w="8032" cap="flat">
                  <a:noFill/>
                  <a:prstDash val="solid"/>
                  <a:miter/>
                </a:ln>
              </p:spPr>
              <p:txBody>
                <a:bodyPr rtlCol="0" anchor="ctr"/>
                <a:lstStyle/>
                <a:p>
                  <a:endParaRPr lang="en-IN"/>
                </a:p>
              </p:txBody>
            </p:sp>
          </p:grpSp>
          <p:grpSp>
            <p:nvGrpSpPr>
              <p:cNvPr id="469" name="Graphic 139">
                <a:extLst>
                  <a:ext uri="{FF2B5EF4-FFF2-40B4-BE49-F238E27FC236}">
                    <a16:creationId xmlns:a16="http://schemas.microsoft.com/office/drawing/2014/main" id="{4382AB2A-845F-BECF-62CB-0C7CBE81E1A6}"/>
                  </a:ext>
                </a:extLst>
              </p:cNvPr>
              <p:cNvGrpSpPr/>
              <p:nvPr/>
            </p:nvGrpSpPr>
            <p:grpSpPr>
              <a:xfrm>
                <a:off x="7822643" y="2655780"/>
                <a:ext cx="417299" cy="385164"/>
                <a:chOff x="7822643" y="2655780"/>
                <a:chExt cx="417299" cy="385164"/>
              </a:xfrm>
              <a:grpFill/>
            </p:grpSpPr>
            <p:sp>
              <p:nvSpPr>
                <p:cNvPr id="470" name="Freeform: Shape 469">
                  <a:extLst>
                    <a:ext uri="{FF2B5EF4-FFF2-40B4-BE49-F238E27FC236}">
                      <a16:creationId xmlns:a16="http://schemas.microsoft.com/office/drawing/2014/main" id="{203C3B90-28C5-9FDE-629E-B02B51BBB104}"/>
                    </a:ext>
                  </a:extLst>
                </p:cNvPr>
                <p:cNvSpPr/>
                <p:nvPr/>
              </p:nvSpPr>
              <p:spPr>
                <a:xfrm>
                  <a:off x="7822643" y="2655780"/>
                  <a:ext cx="332297" cy="218373"/>
                </a:xfrm>
                <a:custGeom>
                  <a:avLst/>
                  <a:gdLst>
                    <a:gd name="connsiteX0" fmla="*/ 282244 w 332297"/>
                    <a:gd name="connsiteY0" fmla="*/ 97137 h 218373"/>
                    <a:gd name="connsiteX1" fmla="*/ 222389 w 332297"/>
                    <a:gd name="connsiteY1" fmla="*/ 2493 h 218373"/>
                    <a:gd name="connsiteX2" fmla="*/ 118586 w 332297"/>
                    <a:gd name="connsiteY2" fmla="*/ 68374 h 218373"/>
                    <a:gd name="connsiteX3" fmla="*/ 107499 w 332297"/>
                    <a:gd name="connsiteY3" fmla="*/ 67088 h 218373"/>
                    <a:gd name="connsiteX4" fmla="*/ 62266 w 332297"/>
                    <a:gd name="connsiteY4" fmla="*/ 99627 h 218373"/>
                    <a:gd name="connsiteX5" fmla="*/ 58490 w 332297"/>
                    <a:gd name="connsiteY5" fmla="*/ 99627 h 218373"/>
                    <a:gd name="connsiteX6" fmla="*/ 55597 w 332297"/>
                    <a:gd name="connsiteY6" fmla="*/ 99627 h 218373"/>
                    <a:gd name="connsiteX7" fmla="*/ 0 w 332297"/>
                    <a:gd name="connsiteY7" fmla="*/ 158438 h 218373"/>
                    <a:gd name="connsiteX8" fmla="*/ 55597 w 332297"/>
                    <a:gd name="connsiteY8" fmla="*/ 218374 h 218373"/>
                    <a:gd name="connsiteX9" fmla="*/ 275254 w 332297"/>
                    <a:gd name="connsiteY9" fmla="*/ 218374 h 218373"/>
                    <a:gd name="connsiteX10" fmla="*/ 332298 w 332297"/>
                    <a:gd name="connsiteY10" fmla="*/ 156992 h 218373"/>
                    <a:gd name="connsiteX11" fmla="*/ 282083 w 332297"/>
                    <a:gd name="connsiteY11" fmla="*/ 97137 h 2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297" h="218373">
                      <a:moveTo>
                        <a:pt x="282244" y="97137"/>
                      </a:moveTo>
                      <a:cubicBezTo>
                        <a:pt x="282244" y="97137"/>
                        <a:pt x="294376" y="19686"/>
                        <a:pt x="222389" y="2493"/>
                      </a:cubicBezTo>
                      <a:cubicBezTo>
                        <a:pt x="148152" y="-15343"/>
                        <a:pt x="118586" y="68374"/>
                        <a:pt x="118586" y="68374"/>
                      </a:cubicBezTo>
                      <a:cubicBezTo>
                        <a:pt x="114970" y="67490"/>
                        <a:pt x="111355" y="67088"/>
                        <a:pt x="107499" y="67088"/>
                      </a:cubicBezTo>
                      <a:cubicBezTo>
                        <a:pt x="86610" y="67088"/>
                        <a:pt x="68693" y="80345"/>
                        <a:pt x="62266" y="99627"/>
                      </a:cubicBezTo>
                      <a:cubicBezTo>
                        <a:pt x="60980" y="99627"/>
                        <a:pt x="59775" y="99627"/>
                        <a:pt x="58490" y="99627"/>
                      </a:cubicBezTo>
                      <a:cubicBezTo>
                        <a:pt x="57526" y="99627"/>
                        <a:pt x="56562" y="99627"/>
                        <a:pt x="55597" y="99627"/>
                      </a:cubicBezTo>
                      <a:cubicBezTo>
                        <a:pt x="25469" y="99627"/>
                        <a:pt x="0" y="127506"/>
                        <a:pt x="0" y="158438"/>
                      </a:cubicBezTo>
                      <a:cubicBezTo>
                        <a:pt x="0" y="189370"/>
                        <a:pt x="25469" y="218374"/>
                        <a:pt x="55597" y="218374"/>
                      </a:cubicBezTo>
                      <a:lnTo>
                        <a:pt x="275254" y="218374"/>
                      </a:lnTo>
                      <a:cubicBezTo>
                        <a:pt x="306186" y="218374"/>
                        <a:pt x="332298" y="189290"/>
                        <a:pt x="332298" y="156992"/>
                      </a:cubicBezTo>
                      <a:cubicBezTo>
                        <a:pt x="332298" y="127586"/>
                        <a:pt x="309962" y="100752"/>
                        <a:pt x="282083" y="97137"/>
                      </a:cubicBezTo>
                      <a:close/>
                    </a:path>
                  </a:pathLst>
                </a:custGeom>
                <a:grpFill/>
                <a:ln w="8032" cap="flat">
                  <a:noFill/>
                  <a:prstDash val="solid"/>
                  <a:miter/>
                </a:ln>
              </p:spPr>
              <p:txBody>
                <a:bodyPr rtlCol="0" anchor="ctr"/>
                <a:lstStyle/>
                <a:p>
                  <a:endParaRPr lang="en-IN"/>
                </a:p>
              </p:txBody>
            </p:sp>
            <p:grpSp>
              <p:nvGrpSpPr>
                <p:cNvPr id="471" name="Graphic 139">
                  <a:extLst>
                    <a:ext uri="{FF2B5EF4-FFF2-40B4-BE49-F238E27FC236}">
                      <a16:creationId xmlns:a16="http://schemas.microsoft.com/office/drawing/2014/main" id="{6F83169B-44C2-3C86-35B0-6B56C3EA94FE}"/>
                    </a:ext>
                  </a:extLst>
                </p:cNvPr>
                <p:cNvGrpSpPr/>
                <p:nvPr/>
              </p:nvGrpSpPr>
              <p:grpSpPr>
                <a:xfrm>
                  <a:off x="7887560" y="2755005"/>
                  <a:ext cx="352382" cy="285939"/>
                  <a:chOff x="7887560" y="2755005"/>
                  <a:chExt cx="352382" cy="285939"/>
                </a:xfrm>
                <a:grpFill/>
              </p:grpSpPr>
              <p:sp>
                <p:nvSpPr>
                  <p:cNvPr id="472" name="Freeform: Shape 471">
                    <a:extLst>
                      <a:ext uri="{FF2B5EF4-FFF2-40B4-BE49-F238E27FC236}">
                        <a16:creationId xmlns:a16="http://schemas.microsoft.com/office/drawing/2014/main" id="{93EBD550-F3E7-A341-AE5C-5587066C8D06}"/>
                      </a:ext>
                    </a:extLst>
                  </p:cNvPr>
                  <p:cNvSpPr/>
                  <p:nvPr/>
                </p:nvSpPr>
                <p:spPr>
                  <a:xfrm>
                    <a:off x="7887560" y="2755005"/>
                    <a:ext cx="352382" cy="285939"/>
                  </a:xfrm>
                  <a:custGeom>
                    <a:avLst/>
                    <a:gdLst>
                      <a:gd name="connsiteX0" fmla="*/ 174424 w 352382"/>
                      <a:gd name="connsiteY0" fmla="*/ 285939 h 285939"/>
                      <a:gd name="connsiteX1" fmla="*/ 352383 w 352382"/>
                      <a:gd name="connsiteY1" fmla="*/ 107981 h 285939"/>
                      <a:gd name="connsiteX2" fmla="*/ 315907 w 352382"/>
                      <a:gd name="connsiteY2" fmla="*/ 0 h 285939"/>
                      <a:gd name="connsiteX3" fmla="*/ 301446 w 352382"/>
                      <a:gd name="connsiteY3" fmla="*/ 11007 h 285939"/>
                      <a:gd name="connsiteX4" fmla="*/ 334145 w 352382"/>
                      <a:gd name="connsiteY4" fmla="*/ 107900 h 285939"/>
                      <a:gd name="connsiteX5" fmla="*/ 174344 w 352382"/>
                      <a:gd name="connsiteY5" fmla="*/ 267702 h 285939"/>
                      <a:gd name="connsiteX6" fmla="*/ 17836 w 352382"/>
                      <a:gd name="connsiteY6" fmla="*/ 140118 h 285939"/>
                      <a:gd name="connsiteX7" fmla="*/ 0 w 352382"/>
                      <a:gd name="connsiteY7" fmla="*/ 143733 h 285939"/>
                      <a:gd name="connsiteX8" fmla="*/ 174344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4424" y="285939"/>
                        </a:moveTo>
                        <a:cubicBezTo>
                          <a:pt x="272522" y="285939"/>
                          <a:pt x="352383" y="206079"/>
                          <a:pt x="352383" y="107981"/>
                        </a:cubicBezTo>
                        <a:cubicBezTo>
                          <a:pt x="352383" y="68613"/>
                          <a:pt x="339769" y="31253"/>
                          <a:pt x="315907" y="0"/>
                        </a:cubicBezTo>
                        <a:lnTo>
                          <a:pt x="301446" y="11007"/>
                        </a:lnTo>
                        <a:cubicBezTo>
                          <a:pt x="322817" y="39047"/>
                          <a:pt x="334145" y="72549"/>
                          <a:pt x="334145" y="107900"/>
                        </a:cubicBezTo>
                        <a:cubicBezTo>
                          <a:pt x="334145" y="196036"/>
                          <a:pt x="262479" y="267702"/>
                          <a:pt x="174344" y="267702"/>
                        </a:cubicBezTo>
                        <a:cubicBezTo>
                          <a:pt x="98741" y="267702"/>
                          <a:pt x="32941" y="214033"/>
                          <a:pt x="17836" y="140118"/>
                        </a:cubicBezTo>
                        <a:lnTo>
                          <a:pt x="0" y="143733"/>
                        </a:lnTo>
                        <a:cubicBezTo>
                          <a:pt x="16872" y="226084"/>
                          <a:pt x="90145" y="285859"/>
                          <a:pt x="174344" y="285859"/>
                        </a:cubicBezTo>
                        <a:close/>
                      </a:path>
                    </a:pathLst>
                  </a:custGeom>
                  <a:grpFill/>
                  <a:ln w="8032"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C2FA09D3-DFE4-0E04-4389-DAE186DF4CCD}"/>
                      </a:ext>
                    </a:extLst>
                  </p:cNvPr>
                  <p:cNvSpPr/>
                  <p:nvPr/>
                </p:nvSpPr>
                <p:spPr>
                  <a:xfrm>
                    <a:off x="8016591" y="2764968"/>
                    <a:ext cx="191624" cy="244306"/>
                  </a:xfrm>
                  <a:custGeom>
                    <a:avLst/>
                    <a:gdLst>
                      <a:gd name="connsiteX0" fmla="*/ 0 w 191624"/>
                      <a:gd name="connsiteY0" fmla="*/ 237171 h 244306"/>
                      <a:gd name="connsiteX1" fmla="*/ 143332 w 191624"/>
                      <a:gd name="connsiteY1" fmla="*/ 206722 h 244306"/>
                      <a:gd name="connsiteX2" fmla="*/ 154017 w 191624"/>
                      <a:gd name="connsiteY2" fmla="*/ 0 h 244306"/>
                      <a:gd name="connsiteX3" fmla="*/ 144376 w 191624"/>
                      <a:gd name="connsiteY3" fmla="*/ 8677 h 244306"/>
                      <a:gd name="connsiteX4" fmla="*/ 134654 w 191624"/>
                      <a:gd name="connsiteY4" fmla="*/ 197000 h 244306"/>
                      <a:gd name="connsiteX5" fmla="*/ 4017 w 191624"/>
                      <a:gd name="connsiteY5" fmla="*/ 224799 h 244306"/>
                      <a:gd name="connsiteX6" fmla="*/ 0 w 191624"/>
                      <a:gd name="connsiteY6" fmla="*/ 237171 h 24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624" h="244306">
                        <a:moveTo>
                          <a:pt x="0" y="237171"/>
                        </a:moveTo>
                        <a:cubicBezTo>
                          <a:pt x="49652" y="253320"/>
                          <a:pt x="104606" y="241590"/>
                          <a:pt x="143332" y="206722"/>
                        </a:cubicBezTo>
                        <a:cubicBezTo>
                          <a:pt x="203267" y="152651"/>
                          <a:pt x="208088" y="59936"/>
                          <a:pt x="154017" y="0"/>
                        </a:cubicBezTo>
                        <a:lnTo>
                          <a:pt x="144376" y="8677"/>
                        </a:lnTo>
                        <a:cubicBezTo>
                          <a:pt x="193626" y="63310"/>
                          <a:pt x="189207" y="147750"/>
                          <a:pt x="134654" y="197000"/>
                        </a:cubicBezTo>
                        <a:cubicBezTo>
                          <a:pt x="99384" y="228816"/>
                          <a:pt x="49331" y="239501"/>
                          <a:pt x="4017" y="224799"/>
                        </a:cubicBezTo>
                        <a:lnTo>
                          <a:pt x="0" y="237171"/>
                        </a:lnTo>
                        <a:close/>
                      </a:path>
                    </a:pathLst>
                  </a:custGeom>
                  <a:grpFill/>
                  <a:ln w="8032"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54D14F93-320A-7056-DF5E-C4BAE11A2068}"/>
                      </a:ext>
                    </a:extLst>
                  </p:cNvPr>
                  <p:cNvSpPr/>
                  <p:nvPr/>
                </p:nvSpPr>
                <p:spPr>
                  <a:xfrm>
                    <a:off x="7887560" y="2755005"/>
                    <a:ext cx="352382" cy="285939"/>
                  </a:xfrm>
                  <a:custGeom>
                    <a:avLst/>
                    <a:gdLst>
                      <a:gd name="connsiteX0" fmla="*/ 174424 w 352382"/>
                      <a:gd name="connsiteY0" fmla="*/ 285939 h 285939"/>
                      <a:gd name="connsiteX1" fmla="*/ 352383 w 352382"/>
                      <a:gd name="connsiteY1" fmla="*/ 107981 h 285939"/>
                      <a:gd name="connsiteX2" fmla="*/ 315907 w 352382"/>
                      <a:gd name="connsiteY2" fmla="*/ 0 h 285939"/>
                      <a:gd name="connsiteX3" fmla="*/ 301446 w 352382"/>
                      <a:gd name="connsiteY3" fmla="*/ 11007 h 285939"/>
                      <a:gd name="connsiteX4" fmla="*/ 334145 w 352382"/>
                      <a:gd name="connsiteY4" fmla="*/ 107900 h 285939"/>
                      <a:gd name="connsiteX5" fmla="*/ 174344 w 352382"/>
                      <a:gd name="connsiteY5" fmla="*/ 267702 h 285939"/>
                      <a:gd name="connsiteX6" fmla="*/ 17836 w 352382"/>
                      <a:gd name="connsiteY6" fmla="*/ 140118 h 285939"/>
                      <a:gd name="connsiteX7" fmla="*/ 0 w 352382"/>
                      <a:gd name="connsiteY7" fmla="*/ 143733 h 285939"/>
                      <a:gd name="connsiteX8" fmla="*/ 174344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4424" y="285939"/>
                        </a:moveTo>
                        <a:cubicBezTo>
                          <a:pt x="272522" y="285939"/>
                          <a:pt x="352383" y="206079"/>
                          <a:pt x="352383" y="107981"/>
                        </a:cubicBezTo>
                        <a:cubicBezTo>
                          <a:pt x="352383" y="68613"/>
                          <a:pt x="339769" y="31253"/>
                          <a:pt x="315907" y="0"/>
                        </a:cubicBezTo>
                        <a:lnTo>
                          <a:pt x="301446" y="11007"/>
                        </a:lnTo>
                        <a:cubicBezTo>
                          <a:pt x="322817" y="39047"/>
                          <a:pt x="334145" y="72549"/>
                          <a:pt x="334145" y="107900"/>
                        </a:cubicBezTo>
                        <a:cubicBezTo>
                          <a:pt x="334145" y="196036"/>
                          <a:pt x="262479" y="267702"/>
                          <a:pt x="174344" y="267702"/>
                        </a:cubicBezTo>
                        <a:cubicBezTo>
                          <a:pt x="98741" y="267702"/>
                          <a:pt x="32941" y="214033"/>
                          <a:pt x="17836" y="140118"/>
                        </a:cubicBezTo>
                        <a:lnTo>
                          <a:pt x="0" y="143733"/>
                        </a:lnTo>
                        <a:cubicBezTo>
                          <a:pt x="16872" y="226084"/>
                          <a:pt x="90145" y="285859"/>
                          <a:pt x="174344" y="285859"/>
                        </a:cubicBezTo>
                        <a:close/>
                      </a:path>
                    </a:pathLst>
                  </a:custGeom>
                  <a:grpFill/>
                  <a:ln w="8032" cap="flat">
                    <a:noFill/>
                    <a:prstDash val="solid"/>
                    <a:miter/>
                  </a:ln>
                </p:spPr>
                <p:txBody>
                  <a:bodyPr rtlCol="0" anchor="ctr"/>
                  <a:lstStyle/>
                  <a:p>
                    <a:endParaRPr lang="en-IN"/>
                  </a:p>
                </p:txBody>
              </p:sp>
            </p:grpSp>
          </p:grpSp>
          <p:grpSp>
            <p:nvGrpSpPr>
              <p:cNvPr id="475" name="Graphic 139">
                <a:extLst>
                  <a:ext uri="{FF2B5EF4-FFF2-40B4-BE49-F238E27FC236}">
                    <a16:creationId xmlns:a16="http://schemas.microsoft.com/office/drawing/2014/main" id="{D0D89E31-C342-4B85-E39A-8B08B8DB9192}"/>
                  </a:ext>
                </a:extLst>
              </p:cNvPr>
              <p:cNvGrpSpPr/>
              <p:nvPr/>
            </p:nvGrpSpPr>
            <p:grpSpPr>
              <a:xfrm>
                <a:off x="8285498" y="3733096"/>
                <a:ext cx="352382" cy="285939"/>
                <a:chOff x="8285498" y="3733096"/>
                <a:chExt cx="352382" cy="285939"/>
              </a:xfrm>
              <a:grpFill/>
            </p:grpSpPr>
            <p:sp>
              <p:nvSpPr>
                <p:cNvPr id="476" name="Freeform: Shape 475">
                  <a:extLst>
                    <a:ext uri="{FF2B5EF4-FFF2-40B4-BE49-F238E27FC236}">
                      <a16:creationId xmlns:a16="http://schemas.microsoft.com/office/drawing/2014/main" id="{A149AF68-D264-DCD0-FDE7-A656FF23CA07}"/>
                    </a:ext>
                  </a:extLst>
                </p:cNvPr>
                <p:cNvSpPr/>
                <p:nvPr/>
              </p:nvSpPr>
              <p:spPr>
                <a:xfrm>
                  <a:off x="8285498" y="3733096"/>
                  <a:ext cx="352382" cy="285939"/>
                </a:xfrm>
                <a:custGeom>
                  <a:avLst/>
                  <a:gdLst>
                    <a:gd name="connsiteX0" fmla="*/ 174424 w 352382"/>
                    <a:gd name="connsiteY0" fmla="*/ 285939 h 285939"/>
                    <a:gd name="connsiteX1" fmla="*/ 352383 w 352382"/>
                    <a:gd name="connsiteY1" fmla="*/ 107981 h 285939"/>
                    <a:gd name="connsiteX2" fmla="*/ 315907 w 352382"/>
                    <a:gd name="connsiteY2" fmla="*/ 0 h 285939"/>
                    <a:gd name="connsiteX3" fmla="*/ 301445 w 352382"/>
                    <a:gd name="connsiteY3" fmla="*/ 11007 h 285939"/>
                    <a:gd name="connsiteX4" fmla="*/ 334145 w 352382"/>
                    <a:gd name="connsiteY4" fmla="*/ 107900 h 285939"/>
                    <a:gd name="connsiteX5" fmla="*/ 174343 w 352382"/>
                    <a:gd name="connsiteY5" fmla="*/ 267702 h 285939"/>
                    <a:gd name="connsiteX6" fmla="*/ 17836 w 352382"/>
                    <a:gd name="connsiteY6" fmla="*/ 140118 h 285939"/>
                    <a:gd name="connsiteX7" fmla="*/ 0 w 352382"/>
                    <a:gd name="connsiteY7" fmla="*/ 143733 h 285939"/>
                    <a:gd name="connsiteX8" fmla="*/ 174343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4424" y="285939"/>
                      </a:moveTo>
                      <a:cubicBezTo>
                        <a:pt x="272522" y="285939"/>
                        <a:pt x="352383" y="206079"/>
                        <a:pt x="352383" y="107981"/>
                      </a:cubicBezTo>
                      <a:cubicBezTo>
                        <a:pt x="352383" y="68613"/>
                        <a:pt x="339769" y="31253"/>
                        <a:pt x="315907" y="0"/>
                      </a:cubicBezTo>
                      <a:lnTo>
                        <a:pt x="301445" y="11007"/>
                      </a:lnTo>
                      <a:cubicBezTo>
                        <a:pt x="322817" y="39046"/>
                        <a:pt x="334145" y="72549"/>
                        <a:pt x="334145" y="107900"/>
                      </a:cubicBezTo>
                      <a:cubicBezTo>
                        <a:pt x="334145" y="196036"/>
                        <a:pt x="262479" y="267702"/>
                        <a:pt x="174343" y="267702"/>
                      </a:cubicBezTo>
                      <a:cubicBezTo>
                        <a:pt x="98741" y="267702"/>
                        <a:pt x="32940" y="214033"/>
                        <a:pt x="17836" y="140118"/>
                      </a:cubicBezTo>
                      <a:lnTo>
                        <a:pt x="0" y="143733"/>
                      </a:lnTo>
                      <a:cubicBezTo>
                        <a:pt x="16872" y="226084"/>
                        <a:pt x="90144" y="285859"/>
                        <a:pt x="174343" y="285859"/>
                      </a:cubicBezTo>
                      <a:close/>
                    </a:path>
                  </a:pathLst>
                </a:custGeom>
                <a:grpFill/>
                <a:ln w="8032"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118C05CA-60AD-FF65-4D60-E866A029E944}"/>
                    </a:ext>
                  </a:extLst>
                </p:cNvPr>
                <p:cNvSpPr/>
                <p:nvPr/>
              </p:nvSpPr>
              <p:spPr>
                <a:xfrm>
                  <a:off x="8414528" y="3743059"/>
                  <a:ext cx="191623" cy="244306"/>
                </a:xfrm>
                <a:custGeom>
                  <a:avLst/>
                  <a:gdLst>
                    <a:gd name="connsiteX0" fmla="*/ 0 w 191623"/>
                    <a:gd name="connsiteY0" fmla="*/ 237171 h 244306"/>
                    <a:gd name="connsiteX1" fmla="*/ 143331 w 191623"/>
                    <a:gd name="connsiteY1" fmla="*/ 206722 h 244306"/>
                    <a:gd name="connsiteX2" fmla="*/ 154017 w 191623"/>
                    <a:gd name="connsiteY2" fmla="*/ 0 h 244306"/>
                    <a:gd name="connsiteX3" fmla="*/ 144376 w 191623"/>
                    <a:gd name="connsiteY3" fmla="*/ 8677 h 244306"/>
                    <a:gd name="connsiteX4" fmla="*/ 134654 w 191623"/>
                    <a:gd name="connsiteY4" fmla="*/ 197000 h 244306"/>
                    <a:gd name="connsiteX5" fmla="*/ 4017 w 191623"/>
                    <a:gd name="connsiteY5" fmla="*/ 224799 h 244306"/>
                    <a:gd name="connsiteX6" fmla="*/ 0 w 191623"/>
                    <a:gd name="connsiteY6" fmla="*/ 237171 h 24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623" h="244306">
                      <a:moveTo>
                        <a:pt x="0" y="237171"/>
                      </a:moveTo>
                      <a:cubicBezTo>
                        <a:pt x="49652" y="253320"/>
                        <a:pt x="104606" y="241590"/>
                        <a:pt x="143331" y="206722"/>
                      </a:cubicBezTo>
                      <a:cubicBezTo>
                        <a:pt x="203267" y="152651"/>
                        <a:pt x="208087" y="59936"/>
                        <a:pt x="154017" y="0"/>
                      </a:cubicBezTo>
                      <a:lnTo>
                        <a:pt x="144376" y="8677"/>
                      </a:lnTo>
                      <a:cubicBezTo>
                        <a:pt x="193626" y="63310"/>
                        <a:pt x="189207" y="147750"/>
                        <a:pt x="134654" y="197000"/>
                      </a:cubicBezTo>
                      <a:cubicBezTo>
                        <a:pt x="99384" y="228816"/>
                        <a:pt x="49330" y="239501"/>
                        <a:pt x="4017" y="224799"/>
                      </a:cubicBezTo>
                      <a:lnTo>
                        <a:pt x="0" y="237171"/>
                      </a:lnTo>
                      <a:close/>
                    </a:path>
                  </a:pathLst>
                </a:custGeom>
                <a:grpFill/>
                <a:ln w="8032"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FED847A9-9EAA-D717-86A4-D2F987A7799A}"/>
                    </a:ext>
                  </a:extLst>
                </p:cNvPr>
                <p:cNvSpPr/>
                <p:nvPr/>
              </p:nvSpPr>
              <p:spPr>
                <a:xfrm>
                  <a:off x="8285498" y="3733096"/>
                  <a:ext cx="352382" cy="285939"/>
                </a:xfrm>
                <a:custGeom>
                  <a:avLst/>
                  <a:gdLst>
                    <a:gd name="connsiteX0" fmla="*/ 174424 w 352382"/>
                    <a:gd name="connsiteY0" fmla="*/ 285939 h 285939"/>
                    <a:gd name="connsiteX1" fmla="*/ 352383 w 352382"/>
                    <a:gd name="connsiteY1" fmla="*/ 107981 h 285939"/>
                    <a:gd name="connsiteX2" fmla="*/ 315907 w 352382"/>
                    <a:gd name="connsiteY2" fmla="*/ 0 h 285939"/>
                    <a:gd name="connsiteX3" fmla="*/ 301445 w 352382"/>
                    <a:gd name="connsiteY3" fmla="*/ 11007 h 285939"/>
                    <a:gd name="connsiteX4" fmla="*/ 334145 w 352382"/>
                    <a:gd name="connsiteY4" fmla="*/ 107900 h 285939"/>
                    <a:gd name="connsiteX5" fmla="*/ 174343 w 352382"/>
                    <a:gd name="connsiteY5" fmla="*/ 267702 h 285939"/>
                    <a:gd name="connsiteX6" fmla="*/ 17836 w 352382"/>
                    <a:gd name="connsiteY6" fmla="*/ 140118 h 285939"/>
                    <a:gd name="connsiteX7" fmla="*/ 0 w 352382"/>
                    <a:gd name="connsiteY7" fmla="*/ 143733 h 285939"/>
                    <a:gd name="connsiteX8" fmla="*/ 174343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4424" y="285939"/>
                      </a:moveTo>
                      <a:cubicBezTo>
                        <a:pt x="272522" y="285939"/>
                        <a:pt x="352383" y="206079"/>
                        <a:pt x="352383" y="107981"/>
                      </a:cubicBezTo>
                      <a:cubicBezTo>
                        <a:pt x="352383" y="68613"/>
                        <a:pt x="339769" y="31253"/>
                        <a:pt x="315907" y="0"/>
                      </a:cubicBezTo>
                      <a:lnTo>
                        <a:pt x="301445" y="11007"/>
                      </a:lnTo>
                      <a:cubicBezTo>
                        <a:pt x="322817" y="39046"/>
                        <a:pt x="334145" y="72549"/>
                        <a:pt x="334145" y="107900"/>
                      </a:cubicBezTo>
                      <a:cubicBezTo>
                        <a:pt x="334145" y="196036"/>
                        <a:pt x="262479" y="267702"/>
                        <a:pt x="174343" y="267702"/>
                      </a:cubicBezTo>
                      <a:cubicBezTo>
                        <a:pt x="98741" y="267702"/>
                        <a:pt x="32940" y="214033"/>
                        <a:pt x="17836" y="140118"/>
                      </a:cubicBezTo>
                      <a:lnTo>
                        <a:pt x="0" y="143733"/>
                      </a:lnTo>
                      <a:cubicBezTo>
                        <a:pt x="16872" y="226084"/>
                        <a:pt x="90144" y="285859"/>
                        <a:pt x="174343" y="285859"/>
                      </a:cubicBezTo>
                      <a:close/>
                    </a:path>
                  </a:pathLst>
                </a:custGeom>
                <a:grpFill/>
                <a:ln w="8032" cap="flat">
                  <a:noFill/>
                  <a:prstDash val="solid"/>
                  <a:miter/>
                </a:ln>
              </p:spPr>
              <p:txBody>
                <a:bodyPr rtlCol="0" anchor="ctr"/>
                <a:lstStyle/>
                <a:p>
                  <a:endParaRPr lang="en-IN"/>
                </a:p>
              </p:txBody>
            </p:sp>
          </p:grpSp>
          <p:grpSp>
            <p:nvGrpSpPr>
              <p:cNvPr id="479" name="Graphic 139">
                <a:extLst>
                  <a:ext uri="{FF2B5EF4-FFF2-40B4-BE49-F238E27FC236}">
                    <a16:creationId xmlns:a16="http://schemas.microsoft.com/office/drawing/2014/main" id="{E54050B6-7998-FEE4-AFF5-07C09D402E3D}"/>
                  </a:ext>
                </a:extLst>
              </p:cNvPr>
              <p:cNvGrpSpPr/>
              <p:nvPr/>
            </p:nvGrpSpPr>
            <p:grpSpPr>
              <a:xfrm>
                <a:off x="6108561" y="5025006"/>
                <a:ext cx="288157" cy="121393"/>
                <a:chOff x="6108561" y="5025006"/>
                <a:chExt cx="288157" cy="121393"/>
              </a:xfrm>
              <a:grpFill/>
            </p:grpSpPr>
            <p:grpSp>
              <p:nvGrpSpPr>
                <p:cNvPr id="480" name="Graphic 139">
                  <a:extLst>
                    <a:ext uri="{FF2B5EF4-FFF2-40B4-BE49-F238E27FC236}">
                      <a16:creationId xmlns:a16="http://schemas.microsoft.com/office/drawing/2014/main" id="{43C16C56-EFF6-E937-B03F-03CC72ABC018}"/>
                    </a:ext>
                  </a:extLst>
                </p:cNvPr>
                <p:cNvGrpSpPr/>
                <p:nvPr/>
              </p:nvGrpSpPr>
              <p:grpSpPr>
                <a:xfrm>
                  <a:off x="6275324" y="5025811"/>
                  <a:ext cx="121393" cy="119842"/>
                  <a:chOff x="6275324" y="5025811"/>
                  <a:chExt cx="121393" cy="119842"/>
                </a:xfrm>
                <a:grpFill/>
              </p:grpSpPr>
              <p:sp>
                <p:nvSpPr>
                  <p:cNvPr id="481" name="Freeform: Shape 480">
                    <a:extLst>
                      <a:ext uri="{FF2B5EF4-FFF2-40B4-BE49-F238E27FC236}">
                        <a16:creationId xmlns:a16="http://schemas.microsoft.com/office/drawing/2014/main" id="{ED158E20-9433-41DE-9BE8-6B3309BB2D87}"/>
                      </a:ext>
                    </a:extLst>
                  </p:cNvPr>
                  <p:cNvSpPr/>
                  <p:nvPr/>
                </p:nvSpPr>
                <p:spPr>
                  <a:xfrm>
                    <a:off x="6275413" y="5025811"/>
                    <a:ext cx="119700" cy="119707"/>
                  </a:xfrm>
                  <a:custGeom>
                    <a:avLst/>
                    <a:gdLst>
                      <a:gd name="connsiteX0" fmla="*/ 119622 w 119700"/>
                      <a:gd name="connsiteY0" fmla="*/ 62827 h 119707"/>
                      <a:gd name="connsiteX1" fmla="*/ 56874 w 119700"/>
                      <a:gd name="connsiteY1" fmla="*/ 119629 h 119707"/>
                      <a:gd name="connsiteX2" fmla="*/ 72 w 119700"/>
                      <a:gd name="connsiteY2" fmla="*/ 56881 h 119707"/>
                      <a:gd name="connsiteX3" fmla="*/ 62820 w 119700"/>
                      <a:gd name="connsiteY3" fmla="*/ 79 h 119707"/>
                      <a:gd name="connsiteX4" fmla="*/ 119622 w 119700"/>
                      <a:gd name="connsiteY4" fmla="*/ 62827 h 119707"/>
                      <a:gd name="connsiteX5" fmla="*/ 13329 w 119700"/>
                      <a:gd name="connsiteY5" fmla="*/ 57524 h 119707"/>
                      <a:gd name="connsiteX6" fmla="*/ 57517 w 119700"/>
                      <a:gd name="connsiteY6" fmla="*/ 106292 h 119707"/>
                      <a:gd name="connsiteX7" fmla="*/ 106285 w 119700"/>
                      <a:gd name="connsiteY7" fmla="*/ 62104 h 119707"/>
                      <a:gd name="connsiteX8" fmla="*/ 62097 w 119700"/>
                      <a:gd name="connsiteY8" fmla="*/ 13335 h 119707"/>
                      <a:gd name="connsiteX9" fmla="*/ 13329 w 119700"/>
                      <a:gd name="connsiteY9" fmla="*/ 57524 h 11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0" h="119707">
                        <a:moveTo>
                          <a:pt x="119622" y="62827"/>
                        </a:moveTo>
                        <a:cubicBezTo>
                          <a:pt x="118015" y="95767"/>
                          <a:pt x="89815" y="121316"/>
                          <a:pt x="56874" y="119629"/>
                        </a:cubicBezTo>
                        <a:cubicBezTo>
                          <a:pt x="23934" y="118022"/>
                          <a:pt x="-1535" y="89822"/>
                          <a:pt x="72" y="56881"/>
                        </a:cubicBezTo>
                        <a:cubicBezTo>
                          <a:pt x="1679" y="23941"/>
                          <a:pt x="29879" y="-1608"/>
                          <a:pt x="62820" y="79"/>
                        </a:cubicBezTo>
                        <a:cubicBezTo>
                          <a:pt x="95760" y="1686"/>
                          <a:pt x="121309" y="29886"/>
                          <a:pt x="119622" y="62827"/>
                        </a:cubicBezTo>
                        <a:close/>
                        <a:moveTo>
                          <a:pt x="13329" y="57524"/>
                        </a:moveTo>
                        <a:cubicBezTo>
                          <a:pt x="12043" y="83153"/>
                          <a:pt x="31888" y="105087"/>
                          <a:pt x="57517" y="106292"/>
                        </a:cubicBezTo>
                        <a:cubicBezTo>
                          <a:pt x="83146" y="107577"/>
                          <a:pt x="105080" y="87733"/>
                          <a:pt x="106285" y="62104"/>
                        </a:cubicBezTo>
                        <a:cubicBezTo>
                          <a:pt x="107571" y="36474"/>
                          <a:pt x="87726" y="14541"/>
                          <a:pt x="62097" y="13335"/>
                        </a:cubicBezTo>
                        <a:cubicBezTo>
                          <a:pt x="36467" y="12050"/>
                          <a:pt x="14534" y="31895"/>
                          <a:pt x="13329" y="57524"/>
                        </a:cubicBezTo>
                        <a:close/>
                      </a:path>
                    </a:pathLst>
                  </a:custGeom>
                  <a:grpFill/>
                  <a:ln w="8032"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FE065141-6BAE-16E6-0D21-F962D3CD4D80}"/>
                      </a:ext>
                    </a:extLst>
                  </p:cNvPr>
                  <p:cNvSpPr/>
                  <p:nvPr/>
                </p:nvSpPr>
                <p:spPr>
                  <a:xfrm>
                    <a:off x="6275324" y="5027582"/>
                    <a:ext cx="121393" cy="118070"/>
                  </a:xfrm>
                  <a:custGeom>
                    <a:avLst/>
                    <a:gdLst>
                      <a:gd name="connsiteX0" fmla="*/ 121317 w 121393"/>
                      <a:gd name="connsiteY0" fmla="*/ 61135 h 118070"/>
                      <a:gd name="connsiteX1" fmla="*/ 60257 w 121393"/>
                      <a:gd name="connsiteY1" fmla="*/ 118018 h 118070"/>
                      <a:gd name="connsiteX2" fmla="*/ 60900 w 121393"/>
                      <a:gd name="connsiteY2" fmla="*/ 104762 h 118070"/>
                      <a:gd name="connsiteX3" fmla="*/ 108061 w 121393"/>
                      <a:gd name="connsiteY3" fmla="*/ 60493 h 118070"/>
                      <a:gd name="connsiteX4" fmla="*/ 62989 w 121393"/>
                      <a:gd name="connsiteY4" fmla="*/ 13332 h 118070"/>
                      <a:gd name="connsiteX5" fmla="*/ 13256 w 121393"/>
                      <a:gd name="connsiteY5" fmla="*/ 59127 h 118070"/>
                      <a:gd name="connsiteX6" fmla="*/ 0 w 121393"/>
                      <a:gd name="connsiteY6" fmla="*/ 58484 h 118070"/>
                      <a:gd name="connsiteX7" fmla="*/ 63631 w 121393"/>
                      <a:gd name="connsiteY7" fmla="*/ 75 h 118070"/>
                      <a:gd name="connsiteX8" fmla="*/ 121317 w 121393"/>
                      <a:gd name="connsiteY8" fmla="*/ 61216 h 11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393" h="118070">
                        <a:moveTo>
                          <a:pt x="121317" y="61135"/>
                        </a:moveTo>
                        <a:cubicBezTo>
                          <a:pt x="119711" y="94076"/>
                          <a:pt x="86770" y="119384"/>
                          <a:pt x="60257" y="118018"/>
                        </a:cubicBezTo>
                        <a:lnTo>
                          <a:pt x="60900" y="104762"/>
                        </a:lnTo>
                        <a:cubicBezTo>
                          <a:pt x="80825" y="105726"/>
                          <a:pt x="106775" y="86122"/>
                          <a:pt x="108061" y="60493"/>
                        </a:cubicBezTo>
                        <a:cubicBezTo>
                          <a:pt x="109346" y="34863"/>
                          <a:pt x="88618" y="14617"/>
                          <a:pt x="62989" y="13332"/>
                        </a:cubicBezTo>
                        <a:cubicBezTo>
                          <a:pt x="37359" y="12046"/>
                          <a:pt x="14622" y="32533"/>
                          <a:pt x="13256" y="59127"/>
                        </a:cubicBezTo>
                        <a:lnTo>
                          <a:pt x="0" y="58484"/>
                        </a:lnTo>
                        <a:cubicBezTo>
                          <a:pt x="1687" y="25303"/>
                          <a:pt x="30691" y="-1612"/>
                          <a:pt x="63631" y="75"/>
                        </a:cubicBezTo>
                        <a:cubicBezTo>
                          <a:pt x="96572" y="1762"/>
                          <a:pt x="123005" y="28275"/>
                          <a:pt x="121317" y="61216"/>
                        </a:cubicBezTo>
                        <a:close/>
                      </a:path>
                    </a:pathLst>
                  </a:custGeom>
                  <a:grpFill/>
                  <a:ln w="8032" cap="flat">
                    <a:noFill/>
                    <a:prstDash val="solid"/>
                    <a:miter/>
                  </a:ln>
                </p:spPr>
                <p:txBody>
                  <a:bodyPr rtlCol="0" anchor="ctr"/>
                  <a:lstStyle/>
                  <a:p>
                    <a:endParaRPr lang="en-IN"/>
                  </a:p>
                </p:txBody>
              </p:sp>
            </p:grpSp>
            <p:grpSp>
              <p:nvGrpSpPr>
                <p:cNvPr id="483" name="Graphic 139">
                  <a:extLst>
                    <a:ext uri="{FF2B5EF4-FFF2-40B4-BE49-F238E27FC236}">
                      <a16:creationId xmlns:a16="http://schemas.microsoft.com/office/drawing/2014/main" id="{D8B7781B-4AE4-FBB0-7397-4CAF50C70075}"/>
                    </a:ext>
                  </a:extLst>
                </p:cNvPr>
                <p:cNvGrpSpPr/>
                <p:nvPr/>
              </p:nvGrpSpPr>
              <p:grpSpPr>
                <a:xfrm>
                  <a:off x="6108561" y="5025006"/>
                  <a:ext cx="119835" cy="121393"/>
                  <a:chOff x="6108561" y="5025006"/>
                  <a:chExt cx="119835" cy="121393"/>
                </a:xfrm>
                <a:grpFill/>
              </p:grpSpPr>
              <p:sp>
                <p:nvSpPr>
                  <p:cNvPr id="484" name="Freeform: Shape 483">
                    <a:extLst>
                      <a:ext uri="{FF2B5EF4-FFF2-40B4-BE49-F238E27FC236}">
                        <a16:creationId xmlns:a16="http://schemas.microsoft.com/office/drawing/2014/main" id="{12212159-0110-1533-91B2-E81FE6547712}"/>
                      </a:ext>
                    </a:extLst>
                  </p:cNvPr>
                  <p:cNvSpPr/>
                  <p:nvPr/>
                </p:nvSpPr>
                <p:spPr>
                  <a:xfrm>
                    <a:off x="6108695" y="5025088"/>
                    <a:ext cx="119700" cy="119707"/>
                  </a:xfrm>
                  <a:custGeom>
                    <a:avLst/>
                    <a:gdLst>
                      <a:gd name="connsiteX0" fmla="*/ 56881 w 119700"/>
                      <a:gd name="connsiteY0" fmla="*/ 119629 h 119707"/>
                      <a:gd name="connsiteX1" fmla="*/ 79 w 119700"/>
                      <a:gd name="connsiteY1" fmla="*/ 56881 h 119707"/>
                      <a:gd name="connsiteX2" fmla="*/ 62827 w 119700"/>
                      <a:gd name="connsiteY2" fmla="*/ 79 h 119707"/>
                      <a:gd name="connsiteX3" fmla="*/ 119629 w 119700"/>
                      <a:gd name="connsiteY3" fmla="*/ 62827 h 119707"/>
                      <a:gd name="connsiteX4" fmla="*/ 56881 w 119700"/>
                      <a:gd name="connsiteY4" fmla="*/ 119629 h 119707"/>
                      <a:gd name="connsiteX5" fmla="*/ 62184 w 119700"/>
                      <a:gd name="connsiteY5" fmla="*/ 13335 h 119707"/>
                      <a:gd name="connsiteX6" fmla="*/ 13416 w 119700"/>
                      <a:gd name="connsiteY6" fmla="*/ 57524 h 119707"/>
                      <a:gd name="connsiteX7" fmla="*/ 57604 w 119700"/>
                      <a:gd name="connsiteY7" fmla="*/ 106292 h 119707"/>
                      <a:gd name="connsiteX8" fmla="*/ 106372 w 119700"/>
                      <a:gd name="connsiteY8" fmla="*/ 62104 h 119707"/>
                      <a:gd name="connsiteX9" fmla="*/ 62184 w 119700"/>
                      <a:gd name="connsiteY9" fmla="*/ 13335 h 11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0" h="119707">
                        <a:moveTo>
                          <a:pt x="56881" y="119629"/>
                        </a:moveTo>
                        <a:cubicBezTo>
                          <a:pt x="23941" y="118022"/>
                          <a:pt x="-1608" y="89822"/>
                          <a:pt x="79" y="56881"/>
                        </a:cubicBezTo>
                        <a:cubicBezTo>
                          <a:pt x="1686" y="23941"/>
                          <a:pt x="29886" y="-1608"/>
                          <a:pt x="62827" y="79"/>
                        </a:cubicBezTo>
                        <a:cubicBezTo>
                          <a:pt x="95767" y="1686"/>
                          <a:pt x="121236" y="29886"/>
                          <a:pt x="119629" y="62827"/>
                        </a:cubicBezTo>
                        <a:cubicBezTo>
                          <a:pt x="118022" y="95767"/>
                          <a:pt x="89822" y="121316"/>
                          <a:pt x="56881" y="119629"/>
                        </a:cubicBezTo>
                        <a:close/>
                        <a:moveTo>
                          <a:pt x="62184" y="13335"/>
                        </a:moveTo>
                        <a:cubicBezTo>
                          <a:pt x="36555" y="12050"/>
                          <a:pt x="14621" y="31895"/>
                          <a:pt x="13416" y="57524"/>
                        </a:cubicBezTo>
                        <a:cubicBezTo>
                          <a:pt x="12130" y="83153"/>
                          <a:pt x="31975" y="105087"/>
                          <a:pt x="57604" y="106292"/>
                        </a:cubicBezTo>
                        <a:cubicBezTo>
                          <a:pt x="83234" y="107577"/>
                          <a:pt x="105167" y="87733"/>
                          <a:pt x="106372" y="62104"/>
                        </a:cubicBezTo>
                        <a:cubicBezTo>
                          <a:pt x="107658" y="36474"/>
                          <a:pt x="87813" y="14541"/>
                          <a:pt x="62184" y="13335"/>
                        </a:cubicBezTo>
                        <a:close/>
                      </a:path>
                    </a:pathLst>
                  </a:custGeom>
                  <a:grpFill/>
                  <a:ln w="8032"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38601E2E-C3EA-F29E-744B-07C8047BC5DB}"/>
                      </a:ext>
                    </a:extLst>
                  </p:cNvPr>
                  <p:cNvSpPr/>
                  <p:nvPr/>
                </p:nvSpPr>
                <p:spPr>
                  <a:xfrm>
                    <a:off x="6108561" y="5025006"/>
                    <a:ext cx="118070" cy="121393"/>
                  </a:xfrm>
                  <a:custGeom>
                    <a:avLst/>
                    <a:gdLst>
                      <a:gd name="connsiteX0" fmla="*/ 56935 w 118070"/>
                      <a:gd name="connsiteY0" fmla="*/ 121317 h 121393"/>
                      <a:gd name="connsiteX1" fmla="*/ 53 w 118070"/>
                      <a:gd name="connsiteY1" fmla="*/ 60257 h 121393"/>
                      <a:gd name="connsiteX2" fmla="*/ 13309 w 118070"/>
                      <a:gd name="connsiteY2" fmla="*/ 60900 h 121393"/>
                      <a:gd name="connsiteX3" fmla="*/ 57578 w 118070"/>
                      <a:gd name="connsiteY3" fmla="*/ 108061 h 121393"/>
                      <a:gd name="connsiteX4" fmla="*/ 104739 w 118070"/>
                      <a:gd name="connsiteY4" fmla="*/ 62989 h 121393"/>
                      <a:gd name="connsiteX5" fmla="*/ 58944 w 118070"/>
                      <a:gd name="connsiteY5" fmla="*/ 13256 h 121393"/>
                      <a:gd name="connsiteX6" fmla="*/ 59587 w 118070"/>
                      <a:gd name="connsiteY6" fmla="*/ 0 h 121393"/>
                      <a:gd name="connsiteX7" fmla="*/ 117996 w 118070"/>
                      <a:gd name="connsiteY7" fmla="*/ 63631 h 121393"/>
                      <a:gd name="connsiteX8" fmla="*/ 56855 w 118070"/>
                      <a:gd name="connsiteY8" fmla="*/ 121317 h 1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70" h="121393">
                        <a:moveTo>
                          <a:pt x="56935" y="121317"/>
                        </a:moveTo>
                        <a:cubicBezTo>
                          <a:pt x="23995" y="119710"/>
                          <a:pt x="-1313" y="86770"/>
                          <a:pt x="53" y="60257"/>
                        </a:cubicBezTo>
                        <a:lnTo>
                          <a:pt x="13309" y="60900"/>
                        </a:lnTo>
                        <a:cubicBezTo>
                          <a:pt x="12345" y="80825"/>
                          <a:pt x="31949" y="106775"/>
                          <a:pt x="57578" y="108061"/>
                        </a:cubicBezTo>
                        <a:cubicBezTo>
                          <a:pt x="83207" y="109346"/>
                          <a:pt x="103454" y="88618"/>
                          <a:pt x="104739" y="62989"/>
                        </a:cubicBezTo>
                        <a:cubicBezTo>
                          <a:pt x="106025" y="37359"/>
                          <a:pt x="85537" y="14622"/>
                          <a:pt x="58944" y="13256"/>
                        </a:cubicBezTo>
                        <a:lnTo>
                          <a:pt x="59587" y="0"/>
                        </a:lnTo>
                        <a:cubicBezTo>
                          <a:pt x="92768" y="1687"/>
                          <a:pt x="119683" y="30691"/>
                          <a:pt x="117996" y="63631"/>
                        </a:cubicBezTo>
                        <a:cubicBezTo>
                          <a:pt x="116389" y="96572"/>
                          <a:pt x="89795" y="123005"/>
                          <a:pt x="56855" y="121317"/>
                        </a:cubicBezTo>
                        <a:close/>
                      </a:path>
                    </a:pathLst>
                  </a:custGeom>
                  <a:grpFill/>
                  <a:ln w="8032" cap="flat">
                    <a:noFill/>
                    <a:prstDash val="solid"/>
                    <a:miter/>
                  </a:ln>
                </p:spPr>
                <p:txBody>
                  <a:bodyPr rtlCol="0" anchor="ctr"/>
                  <a:lstStyle/>
                  <a:p>
                    <a:endParaRPr lang="en-IN"/>
                  </a:p>
                </p:txBody>
              </p:sp>
            </p:grpSp>
          </p:grpSp>
          <p:grpSp>
            <p:nvGrpSpPr>
              <p:cNvPr id="486" name="Graphic 139">
                <a:extLst>
                  <a:ext uri="{FF2B5EF4-FFF2-40B4-BE49-F238E27FC236}">
                    <a16:creationId xmlns:a16="http://schemas.microsoft.com/office/drawing/2014/main" id="{30620285-14D5-4C3E-9767-7185E8C17FC8}"/>
                  </a:ext>
                </a:extLst>
              </p:cNvPr>
              <p:cNvGrpSpPr/>
              <p:nvPr/>
            </p:nvGrpSpPr>
            <p:grpSpPr>
              <a:xfrm>
                <a:off x="5104009" y="4834192"/>
                <a:ext cx="343223" cy="142769"/>
                <a:chOff x="5104009" y="4834192"/>
                <a:chExt cx="343223" cy="142769"/>
              </a:xfrm>
              <a:grpFill/>
            </p:grpSpPr>
            <p:grpSp>
              <p:nvGrpSpPr>
                <p:cNvPr id="487" name="Graphic 139">
                  <a:extLst>
                    <a:ext uri="{FF2B5EF4-FFF2-40B4-BE49-F238E27FC236}">
                      <a16:creationId xmlns:a16="http://schemas.microsoft.com/office/drawing/2014/main" id="{2A097947-1529-2D4F-9D2F-512F0B86AD53}"/>
                    </a:ext>
                  </a:extLst>
                </p:cNvPr>
                <p:cNvGrpSpPr/>
                <p:nvPr/>
              </p:nvGrpSpPr>
              <p:grpSpPr>
                <a:xfrm>
                  <a:off x="5304464" y="4834273"/>
                  <a:ext cx="142768" cy="142688"/>
                  <a:chOff x="5304464" y="4834273"/>
                  <a:chExt cx="142768" cy="142688"/>
                </a:xfrm>
                <a:grpFill/>
              </p:grpSpPr>
              <p:sp>
                <p:nvSpPr>
                  <p:cNvPr id="488" name="Freeform: Shape 487">
                    <a:extLst>
                      <a:ext uri="{FF2B5EF4-FFF2-40B4-BE49-F238E27FC236}">
                        <a16:creationId xmlns:a16="http://schemas.microsoft.com/office/drawing/2014/main" id="{52F8040D-FE34-8471-4B28-B06E71C15B3D}"/>
                      </a:ext>
                    </a:extLst>
                  </p:cNvPr>
                  <p:cNvSpPr/>
                  <p:nvPr/>
                </p:nvSpPr>
                <p:spPr>
                  <a:xfrm>
                    <a:off x="5310409" y="4840218"/>
                    <a:ext cx="130878" cy="111435"/>
                  </a:xfrm>
                  <a:custGeom>
                    <a:avLst/>
                    <a:gdLst>
                      <a:gd name="connsiteX0" fmla="*/ 80 w 130878"/>
                      <a:gd name="connsiteY0" fmla="*/ 0 h 111435"/>
                      <a:gd name="connsiteX1" fmla="*/ 0 w 130878"/>
                      <a:gd name="connsiteY1" fmla="*/ 111435 h 111435"/>
                      <a:gd name="connsiteX2" fmla="*/ 130878 w 130878"/>
                      <a:gd name="connsiteY2" fmla="*/ 111435 h 111435"/>
                      <a:gd name="connsiteX3" fmla="*/ 130878 w 130878"/>
                      <a:gd name="connsiteY3" fmla="*/ 42421 h 111435"/>
                      <a:gd name="connsiteX4" fmla="*/ 88538 w 130878"/>
                      <a:gd name="connsiteY4" fmla="*/ 0 h 111435"/>
                      <a:gd name="connsiteX5" fmla="*/ 80 w 130878"/>
                      <a:gd name="connsiteY5" fmla="*/ 0 h 11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8" h="111435">
                        <a:moveTo>
                          <a:pt x="80" y="0"/>
                        </a:moveTo>
                        <a:lnTo>
                          <a:pt x="0" y="111435"/>
                        </a:lnTo>
                        <a:lnTo>
                          <a:pt x="130878" y="111435"/>
                        </a:lnTo>
                        <a:lnTo>
                          <a:pt x="130878" y="42421"/>
                        </a:lnTo>
                        <a:lnTo>
                          <a:pt x="88538" y="0"/>
                        </a:lnTo>
                        <a:lnTo>
                          <a:pt x="80" y="0"/>
                        </a:lnTo>
                        <a:close/>
                      </a:path>
                    </a:pathLst>
                  </a:custGeom>
                  <a:grpFill/>
                  <a:ln w="8032"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EAE80B04-9A33-D9E6-7CF5-C4AED5EB12DB}"/>
                      </a:ext>
                    </a:extLst>
                  </p:cNvPr>
                  <p:cNvSpPr/>
                  <p:nvPr/>
                </p:nvSpPr>
                <p:spPr>
                  <a:xfrm>
                    <a:off x="5304464" y="4834273"/>
                    <a:ext cx="142768" cy="142688"/>
                  </a:xfrm>
                  <a:custGeom>
                    <a:avLst/>
                    <a:gdLst>
                      <a:gd name="connsiteX0" fmla="*/ 136824 w 142768"/>
                      <a:gd name="connsiteY0" fmla="*/ 117380 h 142688"/>
                      <a:gd name="connsiteX1" fmla="*/ 136824 w 142768"/>
                      <a:gd name="connsiteY1" fmla="*/ 48286 h 142688"/>
                      <a:gd name="connsiteX2" fmla="*/ 94483 w 142768"/>
                      <a:gd name="connsiteY2" fmla="*/ 5945 h 142688"/>
                      <a:gd name="connsiteX3" fmla="*/ 5945 w 142768"/>
                      <a:gd name="connsiteY3" fmla="*/ 5945 h 142688"/>
                      <a:gd name="connsiteX4" fmla="*/ 5945 w 142768"/>
                      <a:gd name="connsiteY4" fmla="*/ 117300 h 142688"/>
                      <a:gd name="connsiteX5" fmla="*/ 136824 w 142768"/>
                      <a:gd name="connsiteY5" fmla="*/ 117300 h 142688"/>
                      <a:gd name="connsiteX6" fmla="*/ 96974 w 142768"/>
                      <a:gd name="connsiteY6" fmla="*/ 0 h 142688"/>
                      <a:gd name="connsiteX7" fmla="*/ 142769 w 142768"/>
                      <a:gd name="connsiteY7" fmla="*/ 45795 h 142688"/>
                      <a:gd name="connsiteX8" fmla="*/ 142769 w 142768"/>
                      <a:gd name="connsiteY8" fmla="*/ 142689 h 142688"/>
                      <a:gd name="connsiteX9" fmla="*/ 0 w 142768"/>
                      <a:gd name="connsiteY9" fmla="*/ 142689 h 142688"/>
                      <a:gd name="connsiteX10" fmla="*/ 0 w 142768"/>
                      <a:gd name="connsiteY10" fmla="*/ 0 h 142688"/>
                      <a:gd name="connsiteX11" fmla="*/ 96974 w 142768"/>
                      <a:gd name="connsiteY11" fmla="*/ 0 h 1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68" h="142688">
                        <a:moveTo>
                          <a:pt x="136824" y="117380"/>
                        </a:moveTo>
                        <a:lnTo>
                          <a:pt x="136824" y="48286"/>
                        </a:lnTo>
                        <a:cubicBezTo>
                          <a:pt x="136824" y="48286"/>
                          <a:pt x="94483" y="5945"/>
                          <a:pt x="94483" y="5945"/>
                        </a:cubicBezTo>
                        <a:lnTo>
                          <a:pt x="5945" y="5945"/>
                        </a:lnTo>
                        <a:cubicBezTo>
                          <a:pt x="5945" y="5945"/>
                          <a:pt x="5945" y="117300"/>
                          <a:pt x="5945" y="117300"/>
                        </a:cubicBezTo>
                        <a:lnTo>
                          <a:pt x="136824" y="117300"/>
                        </a:lnTo>
                        <a:close/>
                        <a:moveTo>
                          <a:pt x="96974" y="0"/>
                        </a:moveTo>
                        <a:lnTo>
                          <a:pt x="142769" y="45795"/>
                        </a:lnTo>
                        <a:lnTo>
                          <a:pt x="142769" y="142689"/>
                        </a:lnTo>
                        <a:cubicBezTo>
                          <a:pt x="142769" y="142689"/>
                          <a:pt x="0" y="142689"/>
                          <a:pt x="0" y="142689"/>
                        </a:cubicBezTo>
                        <a:lnTo>
                          <a:pt x="0" y="0"/>
                        </a:lnTo>
                        <a:cubicBezTo>
                          <a:pt x="0" y="0"/>
                          <a:pt x="96974" y="0"/>
                          <a:pt x="96974" y="0"/>
                        </a:cubicBezTo>
                        <a:close/>
                      </a:path>
                    </a:pathLst>
                  </a:custGeom>
                  <a:grpFill/>
                  <a:ln w="8032"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1E5B2684-981B-0F5E-0400-DE4D3573C2FC}"/>
                      </a:ext>
                    </a:extLst>
                  </p:cNvPr>
                  <p:cNvSpPr/>
                  <p:nvPr/>
                </p:nvSpPr>
                <p:spPr>
                  <a:xfrm>
                    <a:off x="5304464" y="4834273"/>
                    <a:ext cx="142768" cy="142688"/>
                  </a:xfrm>
                  <a:custGeom>
                    <a:avLst/>
                    <a:gdLst>
                      <a:gd name="connsiteX0" fmla="*/ 136824 w 142768"/>
                      <a:gd name="connsiteY0" fmla="*/ 117380 h 142688"/>
                      <a:gd name="connsiteX1" fmla="*/ 136824 w 142768"/>
                      <a:gd name="connsiteY1" fmla="*/ 48286 h 142688"/>
                      <a:gd name="connsiteX2" fmla="*/ 94483 w 142768"/>
                      <a:gd name="connsiteY2" fmla="*/ 5945 h 142688"/>
                      <a:gd name="connsiteX3" fmla="*/ 5945 w 142768"/>
                      <a:gd name="connsiteY3" fmla="*/ 5945 h 142688"/>
                      <a:gd name="connsiteX4" fmla="*/ 5945 w 142768"/>
                      <a:gd name="connsiteY4" fmla="*/ 117300 h 142688"/>
                      <a:gd name="connsiteX5" fmla="*/ 136824 w 142768"/>
                      <a:gd name="connsiteY5" fmla="*/ 117300 h 142688"/>
                      <a:gd name="connsiteX6" fmla="*/ 96974 w 142768"/>
                      <a:gd name="connsiteY6" fmla="*/ 0 h 142688"/>
                      <a:gd name="connsiteX7" fmla="*/ 142769 w 142768"/>
                      <a:gd name="connsiteY7" fmla="*/ 45795 h 142688"/>
                      <a:gd name="connsiteX8" fmla="*/ 142769 w 142768"/>
                      <a:gd name="connsiteY8" fmla="*/ 142689 h 142688"/>
                      <a:gd name="connsiteX9" fmla="*/ 0 w 142768"/>
                      <a:gd name="connsiteY9" fmla="*/ 142689 h 142688"/>
                      <a:gd name="connsiteX10" fmla="*/ 0 w 142768"/>
                      <a:gd name="connsiteY10" fmla="*/ 0 h 142688"/>
                      <a:gd name="connsiteX11" fmla="*/ 96974 w 142768"/>
                      <a:gd name="connsiteY11" fmla="*/ 0 h 1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68" h="142688">
                        <a:moveTo>
                          <a:pt x="136824" y="117380"/>
                        </a:moveTo>
                        <a:lnTo>
                          <a:pt x="136824" y="48286"/>
                        </a:lnTo>
                        <a:cubicBezTo>
                          <a:pt x="136824" y="48286"/>
                          <a:pt x="94483" y="5945"/>
                          <a:pt x="94483" y="5945"/>
                        </a:cubicBezTo>
                        <a:lnTo>
                          <a:pt x="5945" y="5945"/>
                        </a:lnTo>
                        <a:cubicBezTo>
                          <a:pt x="5945" y="5945"/>
                          <a:pt x="5945" y="117300"/>
                          <a:pt x="5945" y="117300"/>
                        </a:cubicBezTo>
                        <a:lnTo>
                          <a:pt x="136824" y="117300"/>
                        </a:lnTo>
                        <a:close/>
                        <a:moveTo>
                          <a:pt x="96974" y="0"/>
                        </a:moveTo>
                        <a:lnTo>
                          <a:pt x="142769" y="45795"/>
                        </a:lnTo>
                        <a:lnTo>
                          <a:pt x="142769" y="142689"/>
                        </a:lnTo>
                        <a:cubicBezTo>
                          <a:pt x="142769" y="142689"/>
                          <a:pt x="0" y="142689"/>
                          <a:pt x="0" y="142689"/>
                        </a:cubicBezTo>
                        <a:lnTo>
                          <a:pt x="0" y="0"/>
                        </a:lnTo>
                        <a:cubicBezTo>
                          <a:pt x="0" y="0"/>
                          <a:pt x="96974" y="0"/>
                          <a:pt x="96974" y="0"/>
                        </a:cubicBezTo>
                        <a:close/>
                      </a:path>
                    </a:pathLst>
                  </a:custGeom>
                  <a:grpFill/>
                  <a:ln w="8032" cap="flat">
                    <a:noFill/>
                    <a:prstDash val="solid"/>
                    <a:miter/>
                  </a:ln>
                </p:spPr>
                <p:txBody>
                  <a:bodyPr rtlCol="0" anchor="ctr"/>
                  <a:lstStyle/>
                  <a:p>
                    <a:endParaRPr lang="en-IN"/>
                  </a:p>
                </p:txBody>
              </p:sp>
            </p:grpSp>
            <p:grpSp>
              <p:nvGrpSpPr>
                <p:cNvPr id="491" name="Graphic 139">
                  <a:extLst>
                    <a:ext uri="{FF2B5EF4-FFF2-40B4-BE49-F238E27FC236}">
                      <a16:creationId xmlns:a16="http://schemas.microsoft.com/office/drawing/2014/main" id="{1703851A-B8DE-C37F-73F8-26209C02C0BF}"/>
                    </a:ext>
                  </a:extLst>
                </p:cNvPr>
                <p:cNvGrpSpPr/>
                <p:nvPr/>
              </p:nvGrpSpPr>
              <p:grpSpPr>
                <a:xfrm>
                  <a:off x="5104009" y="4834192"/>
                  <a:ext cx="142768" cy="142688"/>
                  <a:chOff x="5104009" y="4834192"/>
                  <a:chExt cx="142768" cy="142688"/>
                </a:xfrm>
                <a:grpFill/>
              </p:grpSpPr>
              <p:sp>
                <p:nvSpPr>
                  <p:cNvPr id="492" name="Freeform: Shape 491">
                    <a:extLst>
                      <a:ext uri="{FF2B5EF4-FFF2-40B4-BE49-F238E27FC236}">
                        <a16:creationId xmlns:a16="http://schemas.microsoft.com/office/drawing/2014/main" id="{C42C1BE8-BD7A-9747-C608-CD01259FD075}"/>
                      </a:ext>
                    </a:extLst>
                  </p:cNvPr>
                  <p:cNvSpPr/>
                  <p:nvPr/>
                </p:nvSpPr>
                <p:spPr>
                  <a:xfrm>
                    <a:off x="5109954" y="4840138"/>
                    <a:ext cx="130878" cy="111435"/>
                  </a:xfrm>
                  <a:custGeom>
                    <a:avLst/>
                    <a:gdLst>
                      <a:gd name="connsiteX0" fmla="*/ 0 w 130878"/>
                      <a:gd name="connsiteY0" fmla="*/ 0 h 111435"/>
                      <a:gd name="connsiteX1" fmla="*/ 0 w 130878"/>
                      <a:gd name="connsiteY1" fmla="*/ 111435 h 111435"/>
                      <a:gd name="connsiteX2" fmla="*/ 130878 w 130878"/>
                      <a:gd name="connsiteY2" fmla="*/ 111435 h 111435"/>
                      <a:gd name="connsiteX3" fmla="*/ 130878 w 130878"/>
                      <a:gd name="connsiteY3" fmla="*/ 42421 h 111435"/>
                      <a:gd name="connsiteX4" fmla="*/ 88538 w 130878"/>
                      <a:gd name="connsiteY4" fmla="*/ 0 h 111435"/>
                      <a:gd name="connsiteX5" fmla="*/ 0 w 130878"/>
                      <a:gd name="connsiteY5" fmla="*/ 0 h 11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8" h="111435">
                        <a:moveTo>
                          <a:pt x="0" y="0"/>
                        </a:moveTo>
                        <a:lnTo>
                          <a:pt x="0" y="111435"/>
                        </a:lnTo>
                        <a:lnTo>
                          <a:pt x="130878" y="111435"/>
                        </a:lnTo>
                        <a:lnTo>
                          <a:pt x="130878" y="42421"/>
                        </a:lnTo>
                        <a:lnTo>
                          <a:pt x="88538" y="0"/>
                        </a:lnTo>
                        <a:lnTo>
                          <a:pt x="0" y="0"/>
                        </a:lnTo>
                        <a:close/>
                      </a:path>
                    </a:pathLst>
                  </a:custGeom>
                  <a:grpFill/>
                  <a:ln w="8032"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6F17D9AD-638F-12BE-F5F8-97755FA4B800}"/>
                      </a:ext>
                    </a:extLst>
                  </p:cNvPr>
                  <p:cNvSpPr/>
                  <p:nvPr/>
                </p:nvSpPr>
                <p:spPr>
                  <a:xfrm>
                    <a:off x="5104009" y="4834192"/>
                    <a:ext cx="142768" cy="142688"/>
                  </a:xfrm>
                  <a:custGeom>
                    <a:avLst/>
                    <a:gdLst>
                      <a:gd name="connsiteX0" fmla="*/ 136824 w 142768"/>
                      <a:gd name="connsiteY0" fmla="*/ 117381 h 142688"/>
                      <a:gd name="connsiteX1" fmla="*/ 136824 w 142768"/>
                      <a:gd name="connsiteY1" fmla="*/ 48366 h 142688"/>
                      <a:gd name="connsiteX2" fmla="*/ 94483 w 142768"/>
                      <a:gd name="connsiteY2" fmla="*/ 6026 h 142688"/>
                      <a:gd name="connsiteX3" fmla="*/ 5945 w 142768"/>
                      <a:gd name="connsiteY3" fmla="*/ 6026 h 142688"/>
                      <a:gd name="connsiteX4" fmla="*/ 5945 w 142768"/>
                      <a:gd name="connsiteY4" fmla="*/ 117381 h 142688"/>
                      <a:gd name="connsiteX5" fmla="*/ 136824 w 142768"/>
                      <a:gd name="connsiteY5" fmla="*/ 117381 h 142688"/>
                      <a:gd name="connsiteX6" fmla="*/ 96974 w 142768"/>
                      <a:gd name="connsiteY6" fmla="*/ 0 h 142688"/>
                      <a:gd name="connsiteX7" fmla="*/ 142769 w 142768"/>
                      <a:gd name="connsiteY7" fmla="*/ 45795 h 142688"/>
                      <a:gd name="connsiteX8" fmla="*/ 142769 w 142768"/>
                      <a:gd name="connsiteY8" fmla="*/ 142689 h 142688"/>
                      <a:gd name="connsiteX9" fmla="*/ 0 w 142768"/>
                      <a:gd name="connsiteY9" fmla="*/ 142689 h 142688"/>
                      <a:gd name="connsiteX10" fmla="*/ 0 w 142768"/>
                      <a:gd name="connsiteY10" fmla="*/ 0 h 142688"/>
                      <a:gd name="connsiteX11" fmla="*/ 96974 w 142768"/>
                      <a:gd name="connsiteY11" fmla="*/ 0 h 1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68" h="142688">
                        <a:moveTo>
                          <a:pt x="136824" y="117381"/>
                        </a:moveTo>
                        <a:lnTo>
                          <a:pt x="136824" y="48366"/>
                        </a:lnTo>
                        <a:cubicBezTo>
                          <a:pt x="136824" y="48366"/>
                          <a:pt x="94483" y="6026"/>
                          <a:pt x="94483" y="6026"/>
                        </a:cubicBezTo>
                        <a:lnTo>
                          <a:pt x="5945" y="6026"/>
                        </a:lnTo>
                        <a:cubicBezTo>
                          <a:pt x="5945" y="6026"/>
                          <a:pt x="5945" y="117381"/>
                          <a:pt x="5945" y="117381"/>
                        </a:cubicBezTo>
                        <a:lnTo>
                          <a:pt x="136824" y="117381"/>
                        </a:lnTo>
                        <a:close/>
                        <a:moveTo>
                          <a:pt x="96974" y="0"/>
                        </a:moveTo>
                        <a:lnTo>
                          <a:pt x="142769" y="45795"/>
                        </a:lnTo>
                        <a:lnTo>
                          <a:pt x="142769" y="142689"/>
                        </a:lnTo>
                        <a:cubicBezTo>
                          <a:pt x="142769" y="142689"/>
                          <a:pt x="0" y="142689"/>
                          <a:pt x="0" y="142689"/>
                        </a:cubicBezTo>
                        <a:lnTo>
                          <a:pt x="0" y="0"/>
                        </a:lnTo>
                        <a:cubicBezTo>
                          <a:pt x="0" y="0"/>
                          <a:pt x="96974" y="0"/>
                          <a:pt x="96974" y="0"/>
                        </a:cubicBezTo>
                        <a:close/>
                      </a:path>
                    </a:pathLst>
                  </a:custGeom>
                  <a:grpFill/>
                  <a:ln w="8032"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9A6DC02D-9D9D-E304-F7E0-25EA0CF16BA5}"/>
                      </a:ext>
                    </a:extLst>
                  </p:cNvPr>
                  <p:cNvSpPr/>
                  <p:nvPr/>
                </p:nvSpPr>
                <p:spPr>
                  <a:xfrm>
                    <a:off x="5104009" y="4834192"/>
                    <a:ext cx="142768" cy="142688"/>
                  </a:xfrm>
                  <a:custGeom>
                    <a:avLst/>
                    <a:gdLst>
                      <a:gd name="connsiteX0" fmla="*/ 136824 w 142768"/>
                      <a:gd name="connsiteY0" fmla="*/ 117381 h 142688"/>
                      <a:gd name="connsiteX1" fmla="*/ 136824 w 142768"/>
                      <a:gd name="connsiteY1" fmla="*/ 48366 h 142688"/>
                      <a:gd name="connsiteX2" fmla="*/ 94483 w 142768"/>
                      <a:gd name="connsiteY2" fmla="*/ 6026 h 142688"/>
                      <a:gd name="connsiteX3" fmla="*/ 5945 w 142768"/>
                      <a:gd name="connsiteY3" fmla="*/ 6026 h 142688"/>
                      <a:gd name="connsiteX4" fmla="*/ 5945 w 142768"/>
                      <a:gd name="connsiteY4" fmla="*/ 117381 h 142688"/>
                      <a:gd name="connsiteX5" fmla="*/ 136824 w 142768"/>
                      <a:gd name="connsiteY5" fmla="*/ 117381 h 142688"/>
                      <a:gd name="connsiteX6" fmla="*/ 96974 w 142768"/>
                      <a:gd name="connsiteY6" fmla="*/ 0 h 142688"/>
                      <a:gd name="connsiteX7" fmla="*/ 142769 w 142768"/>
                      <a:gd name="connsiteY7" fmla="*/ 45795 h 142688"/>
                      <a:gd name="connsiteX8" fmla="*/ 142769 w 142768"/>
                      <a:gd name="connsiteY8" fmla="*/ 142689 h 142688"/>
                      <a:gd name="connsiteX9" fmla="*/ 0 w 142768"/>
                      <a:gd name="connsiteY9" fmla="*/ 142689 h 142688"/>
                      <a:gd name="connsiteX10" fmla="*/ 0 w 142768"/>
                      <a:gd name="connsiteY10" fmla="*/ 0 h 142688"/>
                      <a:gd name="connsiteX11" fmla="*/ 96974 w 142768"/>
                      <a:gd name="connsiteY11" fmla="*/ 0 h 1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768" h="142688">
                        <a:moveTo>
                          <a:pt x="136824" y="117381"/>
                        </a:moveTo>
                        <a:lnTo>
                          <a:pt x="136824" y="48366"/>
                        </a:lnTo>
                        <a:cubicBezTo>
                          <a:pt x="136824" y="48366"/>
                          <a:pt x="94483" y="6026"/>
                          <a:pt x="94483" y="6026"/>
                        </a:cubicBezTo>
                        <a:lnTo>
                          <a:pt x="5945" y="6026"/>
                        </a:lnTo>
                        <a:cubicBezTo>
                          <a:pt x="5945" y="6026"/>
                          <a:pt x="5945" y="117381"/>
                          <a:pt x="5945" y="117381"/>
                        </a:cubicBezTo>
                        <a:lnTo>
                          <a:pt x="136824" y="117381"/>
                        </a:lnTo>
                        <a:close/>
                        <a:moveTo>
                          <a:pt x="96974" y="0"/>
                        </a:moveTo>
                        <a:lnTo>
                          <a:pt x="142769" y="45795"/>
                        </a:lnTo>
                        <a:lnTo>
                          <a:pt x="142769" y="142689"/>
                        </a:lnTo>
                        <a:cubicBezTo>
                          <a:pt x="142769" y="142689"/>
                          <a:pt x="0" y="142689"/>
                          <a:pt x="0" y="142689"/>
                        </a:cubicBezTo>
                        <a:lnTo>
                          <a:pt x="0" y="0"/>
                        </a:lnTo>
                        <a:cubicBezTo>
                          <a:pt x="0" y="0"/>
                          <a:pt x="96974" y="0"/>
                          <a:pt x="96974" y="0"/>
                        </a:cubicBezTo>
                        <a:close/>
                      </a:path>
                    </a:pathLst>
                  </a:custGeom>
                  <a:grpFill/>
                  <a:ln w="8032" cap="flat">
                    <a:noFill/>
                    <a:prstDash val="solid"/>
                    <a:miter/>
                  </a:ln>
                </p:spPr>
                <p:txBody>
                  <a:bodyPr rtlCol="0" anchor="ctr"/>
                  <a:lstStyle/>
                  <a:p>
                    <a:endParaRPr lang="en-IN"/>
                  </a:p>
                </p:txBody>
              </p:sp>
            </p:grpSp>
          </p:grpSp>
          <p:grpSp>
            <p:nvGrpSpPr>
              <p:cNvPr id="495" name="Graphic 139">
                <a:extLst>
                  <a:ext uri="{FF2B5EF4-FFF2-40B4-BE49-F238E27FC236}">
                    <a16:creationId xmlns:a16="http://schemas.microsoft.com/office/drawing/2014/main" id="{33855C45-268C-9625-709C-CDC9AC4E6481}"/>
                  </a:ext>
                </a:extLst>
              </p:cNvPr>
              <p:cNvGrpSpPr/>
              <p:nvPr/>
            </p:nvGrpSpPr>
            <p:grpSpPr>
              <a:xfrm>
                <a:off x="4211321" y="3696460"/>
                <a:ext cx="223272" cy="240465"/>
                <a:chOff x="4211321" y="3696460"/>
                <a:chExt cx="223272" cy="240465"/>
              </a:xfrm>
              <a:grpFill/>
            </p:grpSpPr>
            <p:sp>
              <p:nvSpPr>
                <p:cNvPr id="496" name="Freeform: Shape 495">
                  <a:extLst>
                    <a:ext uri="{FF2B5EF4-FFF2-40B4-BE49-F238E27FC236}">
                      <a16:creationId xmlns:a16="http://schemas.microsoft.com/office/drawing/2014/main" id="{1B72A9AF-B930-F20F-B266-FBD818ECB288}"/>
                    </a:ext>
                  </a:extLst>
                </p:cNvPr>
                <p:cNvSpPr/>
                <p:nvPr/>
              </p:nvSpPr>
              <p:spPr>
                <a:xfrm>
                  <a:off x="4375220" y="3762743"/>
                  <a:ext cx="59373" cy="107016"/>
                </a:xfrm>
                <a:custGeom>
                  <a:avLst/>
                  <a:gdLst>
                    <a:gd name="connsiteX0" fmla="*/ 59373 w 59373"/>
                    <a:gd name="connsiteY0" fmla="*/ 0 h 107016"/>
                    <a:gd name="connsiteX1" fmla="*/ 0 w 59373"/>
                    <a:gd name="connsiteY1" fmla="*/ 31976 h 107016"/>
                    <a:gd name="connsiteX2" fmla="*/ 0 w 59373"/>
                    <a:gd name="connsiteY2" fmla="*/ 74960 h 107016"/>
                    <a:gd name="connsiteX3" fmla="*/ 59373 w 59373"/>
                    <a:gd name="connsiteY3" fmla="*/ 107016 h 107016"/>
                    <a:gd name="connsiteX4" fmla="*/ 59373 w 59373"/>
                    <a:gd name="connsiteY4" fmla="*/ 0 h 107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3" h="107016">
                      <a:moveTo>
                        <a:pt x="59373" y="0"/>
                      </a:moveTo>
                      <a:lnTo>
                        <a:pt x="0" y="31976"/>
                      </a:lnTo>
                      <a:lnTo>
                        <a:pt x="0" y="74960"/>
                      </a:lnTo>
                      <a:lnTo>
                        <a:pt x="59373" y="107016"/>
                      </a:lnTo>
                      <a:lnTo>
                        <a:pt x="59373" y="0"/>
                      </a:lnTo>
                      <a:close/>
                    </a:path>
                  </a:pathLst>
                </a:custGeom>
                <a:grpFill/>
                <a:ln w="8032"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A3A81340-D7CD-B01E-3C98-82B835A27324}"/>
                    </a:ext>
                  </a:extLst>
                </p:cNvPr>
                <p:cNvSpPr/>
                <p:nvPr/>
              </p:nvSpPr>
              <p:spPr>
                <a:xfrm>
                  <a:off x="4326694" y="3850397"/>
                  <a:ext cx="93036" cy="86127"/>
                </a:xfrm>
                <a:custGeom>
                  <a:avLst/>
                  <a:gdLst>
                    <a:gd name="connsiteX0" fmla="*/ 93037 w 93036"/>
                    <a:gd name="connsiteY0" fmla="*/ 32780 h 86127"/>
                    <a:gd name="connsiteX1" fmla="*/ 37279 w 93036"/>
                    <a:gd name="connsiteY1" fmla="*/ 0 h 86127"/>
                    <a:gd name="connsiteX2" fmla="*/ 0 w 93036"/>
                    <a:gd name="connsiteY2" fmla="*/ 21451 h 86127"/>
                    <a:gd name="connsiteX3" fmla="*/ 321 w 93036"/>
                    <a:gd name="connsiteY3" fmla="*/ 86127 h 86127"/>
                    <a:gd name="connsiteX4" fmla="*/ 93037 w 93036"/>
                    <a:gd name="connsiteY4" fmla="*/ 32780 h 8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36" h="86127">
                      <a:moveTo>
                        <a:pt x="93037" y="32780"/>
                      </a:moveTo>
                      <a:lnTo>
                        <a:pt x="37279" y="0"/>
                      </a:lnTo>
                      <a:lnTo>
                        <a:pt x="0" y="21451"/>
                      </a:lnTo>
                      <a:lnTo>
                        <a:pt x="321" y="86127"/>
                      </a:lnTo>
                      <a:lnTo>
                        <a:pt x="93037" y="32780"/>
                      </a:lnTo>
                      <a:close/>
                    </a:path>
                  </a:pathLst>
                </a:custGeom>
                <a:grpFill/>
                <a:ln w="8032"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973E808D-8CBA-B062-B048-28837FC33539}"/>
                    </a:ext>
                  </a:extLst>
                </p:cNvPr>
                <p:cNvSpPr/>
                <p:nvPr/>
              </p:nvSpPr>
              <p:spPr>
                <a:xfrm>
                  <a:off x="4219195" y="3850557"/>
                  <a:ext cx="93117" cy="86368"/>
                </a:xfrm>
                <a:custGeom>
                  <a:avLst/>
                  <a:gdLst>
                    <a:gd name="connsiteX0" fmla="*/ 92555 w 93117"/>
                    <a:gd name="connsiteY0" fmla="*/ 86368 h 86368"/>
                    <a:gd name="connsiteX1" fmla="*/ 93117 w 93117"/>
                    <a:gd name="connsiteY1" fmla="*/ 21612 h 86368"/>
                    <a:gd name="connsiteX2" fmla="*/ 55999 w 93117"/>
                    <a:gd name="connsiteY2" fmla="*/ 0 h 86368"/>
                    <a:gd name="connsiteX3" fmla="*/ 0 w 93117"/>
                    <a:gd name="connsiteY3" fmla="*/ 32539 h 86368"/>
                    <a:gd name="connsiteX4" fmla="*/ 92555 w 93117"/>
                    <a:gd name="connsiteY4" fmla="*/ 86368 h 8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17" h="86368">
                      <a:moveTo>
                        <a:pt x="92555" y="86368"/>
                      </a:moveTo>
                      <a:lnTo>
                        <a:pt x="93117" y="21612"/>
                      </a:lnTo>
                      <a:lnTo>
                        <a:pt x="55999" y="0"/>
                      </a:lnTo>
                      <a:lnTo>
                        <a:pt x="0" y="32539"/>
                      </a:lnTo>
                      <a:lnTo>
                        <a:pt x="92555" y="86368"/>
                      </a:lnTo>
                      <a:close/>
                    </a:path>
                  </a:pathLst>
                </a:custGeom>
                <a:grpFill/>
                <a:ln w="8032"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640BEEF6-EB43-EE13-42A9-82A6237F450D}"/>
                    </a:ext>
                  </a:extLst>
                </p:cNvPr>
                <p:cNvSpPr/>
                <p:nvPr/>
              </p:nvSpPr>
              <p:spPr>
                <a:xfrm>
                  <a:off x="4211321" y="3763064"/>
                  <a:ext cx="56561" cy="106936"/>
                </a:xfrm>
                <a:custGeom>
                  <a:avLst/>
                  <a:gdLst>
                    <a:gd name="connsiteX0" fmla="*/ 0 w 56561"/>
                    <a:gd name="connsiteY0" fmla="*/ 106936 h 106936"/>
                    <a:gd name="connsiteX1" fmla="*/ 56320 w 56561"/>
                    <a:gd name="connsiteY1" fmla="*/ 75201 h 106936"/>
                    <a:gd name="connsiteX2" fmla="*/ 56561 w 56561"/>
                    <a:gd name="connsiteY2" fmla="*/ 32217 h 106936"/>
                    <a:gd name="connsiteX3" fmla="*/ 402 w 56561"/>
                    <a:gd name="connsiteY3" fmla="*/ 0 h 106936"/>
                    <a:gd name="connsiteX4" fmla="*/ 0 w 56561"/>
                    <a:gd name="connsiteY4" fmla="*/ 106936 h 10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1" h="106936">
                      <a:moveTo>
                        <a:pt x="0" y="106936"/>
                      </a:moveTo>
                      <a:lnTo>
                        <a:pt x="56320" y="75201"/>
                      </a:lnTo>
                      <a:lnTo>
                        <a:pt x="56561" y="32217"/>
                      </a:lnTo>
                      <a:lnTo>
                        <a:pt x="402" y="0"/>
                      </a:lnTo>
                      <a:lnTo>
                        <a:pt x="0" y="106936"/>
                      </a:lnTo>
                      <a:close/>
                    </a:path>
                  </a:pathLst>
                </a:custGeom>
                <a:grpFill/>
                <a:ln w="8032"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5E2D25A5-B928-AE94-EE9D-73036552D95D}"/>
                    </a:ext>
                  </a:extLst>
                </p:cNvPr>
                <p:cNvSpPr/>
                <p:nvPr/>
              </p:nvSpPr>
              <p:spPr>
                <a:xfrm>
                  <a:off x="4221043" y="3696701"/>
                  <a:ext cx="94804" cy="85966"/>
                </a:xfrm>
                <a:custGeom>
                  <a:avLst/>
                  <a:gdLst>
                    <a:gd name="connsiteX0" fmla="*/ 0 w 94804"/>
                    <a:gd name="connsiteY0" fmla="*/ 52946 h 85966"/>
                    <a:gd name="connsiteX1" fmla="*/ 56561 w 94804"/>
                    <a:gd name="connsiteY1" fmla="*/ 85966 h 85966"/>
                    <a:gd name="connsiteX2" fmla="*/ 94804 w 94804"/>
                    <a:gd name="connsiteY2" fmla="*/ 64676 h 85966"/>
                    <a:gd name="connsiteX3" fmla="*/ 94804 w 94804"/>
                    <a:gd name="connsiteY3" fmla="*/ 0 h 85966"/>
                    <a:gd name="connsiteX4" fmla="*/ 0 w 94804"/>
                    <a:gd name="connsiteY4" fmla="*/ 52946 h 8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04" h="85966">
                      <a:moveTo>
                        <a:pt x="0" y="52946"/>
                      </a:moveTo>
                      <a:lnTo>
                        <a:pt x="56561" y="85966"/>
                      </a:lnTo>
                      <a:lnTo>
                        <a:pt x="94804" y="64676"/>
                      </a:lnTo>
                      <a:lnTo>
                        <a:pt x="94804" y="0"/>
                      </a:lnTo>
                      <a:lnTo>
                        <a:pt x="0" y="52946"/>
                      </a:lnTo>
                      <a:close/>
                    </a:path>
                  </a:pathLst>
                </a:custGeom>
                <a:grpFill/>
                <a:ln w="8032"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54264665-0735-80CD-DF8E-F78613E06686}"/>
                    </a:ext>
                  </a:extLst>
                </p:cNvPr>
                <p:cNvSpPr/>
                <p:nvPr/>
              </p:nvSpPr>
              <p:spPr>
                <a:xfrm>
                  <a:off x="4375220" y="3762743"/>
                  <a:ext cx="59373" cy="107016"/>
                </a:xfrm>
                <a:custGeom>
                  <a:avLst/>
                  <a:gdLst>
                    <a:gd name="connsiteX0" fmla="*/ 59373 w 59373"/>
                    <a:gd name="connsiteY0" fmla="*/ 0 h 107016"/>
                    <a:gd name="connsiteX1" fmla="*/ 0 w 59373"/>
                    <a:gd name="connsiteY1" fmla="*/ 31976 h 107016"/>
                    <a:gd name="connsiteX2" fmla="*/ 0 w 59373"/>
                    <a:gd name="connsiteY2" fmla="*/ 74960 h 107016"/>
                    <a:gd name="connsiteX3" fmla="*/ 59373 w 59373"/>
                    <a:gd name="connsiteY3" fmla="*/ 107016 h 107016"/>
                    <a:gd name="connsiteX4" fmla="*/ 59373 w 59373"/>
                    <a:gd name="connsiteY4" fmla="*/ 0 h 107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3" h="107016">
                      <a:moveTo>
                        <a:pt x="59373" y="0"/>
                      </a:moveTo>
                      <a:lnTo>
                        <a:pt x="0" y="31976"/>
                      </a:lnTo>
                      <a:lnTo>
                        <a:pt x="0" y="74960"/>
                      </a:lnTo>
                      <a:lnTo>
                        <a:pt x="59373" y="107016"/>
                      </a:lnTo>
                      <a:lnTo>
                        <a:pt x="59373" y="0"/>
                      </a:lnTo>
                      <a:close/>
                    </a:path>
                  </a:pathLst>
                </a:custGeom>
                <a:grpFill/>
                <a:ln w="8032"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1C30C1E7-142E-7C5E-E943-A69F33E8EBAA}"/>
                    </a:ext>
                  </a:extLst>
                </p:cNvPr>
                <p:cNvSpPr/>
                <p:nvPr/>
              </p:nvSpPr>
              <p:spPr>
                <a:xfrm>
                  <a:off x="4326694" y="3850397"/>
                  <a:ext cx="93036" cy="86127"/>
                </a:xfrm>
                <a:custGeom>
                  <a:avLst/>
                  <a:gdLst>
                    <a:gd name="connsiteX0" fmla="*/ 93037 w 93036"/>
                    <a:gd name="connsiteY0" fmla="*/ 32780 h 86127"/>
                    <a:gd name="connsiteX1" fmla="*/ 37279 w 93036"/>
                    <a:gd name="connsiteY1" fmla="*/ 0 h 86127"/>
                    <a:gd name="connsiteX2" fmla="*/ 0 w 93036"/>
                    <a:gd name="connsiteY2" fmla="*/ 21451 h 86127"/>
                    <a:gd name="connsiteX3" fmla="*/ 321 w 93036"/>
                    <a:gd name="connsiteY3" fmla="*/ 86127 h 86127"/>
                    <a:gd name="connsiteX4" fmla="*/ 93037 w 93036"/>
                    <a:gd name="connsiteY4" fmla="*/ 32780 h 8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36" h="86127">
                      <a:moveTo>
                        <a:pt x="93037" y="32780"/>
                      </a:moveTo>
                      <a:lnTo>
                        <a:pt x="37279" y="0"/>
                      </a:lnTo>
                      <a:lnTo>
                        <a:pt x="0" y="21451"/>
                      </a:lnTo>
                      <a:lnTo>
                        <a:pt x="321" y="86127"/>
                      </a:lnTo>
                      <a:lnTo>
                        <a:pt x="93037" y="32780"/>
                      </a:lnTo>
                      <a:close/>
                    </a:path>
                  </a:pathLst>
                </a:custGeom>
                <a:grpFill/>
                <a:ln w="8032"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BF0C0308-1449-AEE8-6F0E-04E846C1500D}"/>
                    </a:ext>
                  </a:extLst>
                </p:cNvPr>
                <p:cNvSpPr/>
                <p:nvPr/>
              </p:nvSpPr>
              <p:spPr>
                <a:xfrm>
                  <a:off x="4219195" y="3850557"/>
                  <a:ext cx="93117" cy="86368"/>
                </a:xfrm>
                <a:custGeom>
                  <a:avLst/>
                  <a:gdLst>
                    <a:gd name="connsiteX0" fmla="*/ 92555 w 93117"/>
                    <a:gd name="connsiteY0" fmla="*/ 86368 h 86368"/>
                    <a:gd name="connsiteX1" fmla="*/ 93117 w 93117"/>
                    <a:gd name="connsiteY1" fmla="*/ 21612 h 86368"/>
                    <a:gd name="connsiteX2" fmla="*/ 55999 w 93117"/>
                    <a:gd name="connsiteY2" fmla="*/ 0 h 86368"/>
                    <a:gd name="connsiteX3" fmla="*/ 0 w 93117"/>
                    <a:gd name="connsiteY3" fmla="*/ 32539 h 86368"/>
                    <a:gd name="connsiteX4" fmla="*/ 92555 w 93117"/>
                    <a:gd name="connsiteY4" fmla="*/ 86368 h 8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17" h="86368">
                      <a:moveTo>
                        <a:pt x="92555" y="86368"/>
                      </a:moveTo>
                      <a:lnTo>
                        <a:pt x="93117" y="21612"/>
                      </a:lnTo>
                      <a:lnTo>
                        <a:pt x="55999" y="0"/>
                      </a:lnTo>
                      <a:lnTo>
                        <a:pt x="0" y="32539"/>
                      </a:lnTo>
                      <a:lnTo>
                        <a:pt x="92555" y="86368"/>
                      </a:lnTo>
                      <a:close/>
                    </a:path>
                  </a:pathLst>
                </a:custGeom>
                <a:grpFill/>
                <a:ln w="8032"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B8127356-CC9B-82DE-C4BD-6999F5DA4CA0}"/>
                    </a:ext>
                  </a:extLst>
                </p:cNvPr>
                <p:cNvSpPr/>
                <p:nvPr/>
              </p:nvSpPr>
              <p:spPr>
                <a:xfrm>
                  <a:off x="4221043" y="3696701"/>
                  <a:ext cx="94804" cy="85966"/>
                </a:xfrm>
                <a:custGeom>
                  <a:avLst/>
                  <a:gdLst>
                    <a:gd name="connsiteX0" fmla="*/ 0 w 94804"/>
                    <a:gd name="connsiteY0" fmla="*/ 52946 h 85966"/>
                    <a:gd name="connsiteX1" fmla="*/ 56561 w 94804"/>
                    <a:gd name="connsiteY1" fmla="*/ 85966 h 85966"/>
                    <a:gd name="connsiteX2" fmla="*/ 94804 w 94804"/>
                    <a:gd name="connsiteY2" fmla="*/ 64676 h 85966"/>
                    <a:gd name="connsiteX3" fmla="*/ 94804 w 94804"/>
                    <a:gd name="connsiteY3" fmla="*/ 0 h 85966"/>
                    <a:gd name="connsiteX4" fmla="*/ 0 w 94804"/>
                    <a:gd name="connsiteY4" fmla="*/ 52946 h 8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04" h="85966">
                      <a:moveTo>
                        <a:pt x="0" y="52946"/>
                      </a:moveTo>
                      <a:lnTo>
                        <a:pt x="56561" y="85966"/>
                      </a:lnTo>
                      <a:lnTo>
                        <a:pt x="94804" y="64676"/>
                      </a:lnTo>
                      <a:lnTo>
                        <a:pt x="94804" y="0"/>
                      </a:lnTo>
                      <a:lnTo>
                        <a:pt x="0" y="52946"/>
                      </a:lnTo>
                      <a:close/>
                    </a:path>
                  </a:pathLst>
                </a:custGeom>
                <a:grpFill/>
                <a:ln w="8032"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65A6F92B-EB51-1F5B-54B4-D7FD78074B4C}"/>
                    </a:ext>
                  </a:extLst>
                </p:cNvPr>
                <p:cNvSpPr/>
                <p:nvPr/>
              </p:nvSpPr>
              <p:spPr>
                <a:xfrm>
                  <a:off x="4328943" y="3696460"/>
                  <a:ext cx="93197" cy="86528"/>
                </a:xfrm>
                <a:custGeom>
                  <a:avLst/>
                  <a:gdLst>
                    <a:gd name="connsiteX0" fmla="*/ 884 w 93197"/>
                    <a:gd name="connsiteY0" fmla="*/ 0 h 86528"/>
                    <a:gd name="connsiteX1" fmla="*/ 0 w 93197"/>
                    <a:gd name="connsiteY1" fmla="*/ 64756 h 86528"/>
                    <a:gd name="connsiteX2" fmla="*/ 37118 w 93197"/>
                    <a:gd name="connsiteY2" fmla="*/ 86529 h 86528"/>
                    <a:gd name="connsiteX3" fmla="*/ 93198 w 93197"/>
                    <a:gd name="connsiteY3" fmla="*/ 54231 h 86528"/>
                    <a:gd name="connsiteX4" fmla="*/ 884 w 93197"/>
                    <a:gd name="connsiteY4" fmla="*/ 0 h 8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7" h="86528">
                      <a:moveTo>
                        <a:pt x="884" y="0"/>
                      </a:moveTo>
                      <a:lnTo>
                        <a:pt x="0" y="64756"/>
                      </a:lnTo>
                      <a:lnTo>
                        <a:pt x="37118" y="86529"/>
                      </a:lnTo>
                      <a:lnTo>
                        <a:pt x="93198" y="54231"/>
                      </a:lnTo>
                      <a:lnTo>
                        <a:pt x="884" y="0"/>
                      </a:lnTo>
                      <a:close/>
                    </a:path>
                  </a:pathLst>
                </a:custGeom>
                <a:grpFill/>
                <a:ln w="8032" cap="flat">
                  <a:noFill/>
                  <a:prstDash val="solid"/>
                  <a:miter/>
                </a:ln>
              </p:spPr>
              <p:txBody>
                <a:bodyPr rtlCol="0" anchor="ctr"/>
                <a:lstStyle/>
                <a:p>
                  <a:endParaRPr lang="en-IN"/>
                </a:p>
              </p:txBody>
            </p:sp>
          </p:grpSp>
          <p:grpSp>
            <p:nvGrpSpPr>
              <p:cNvPr id="506" name="Graphic 139">
                <a:extLst>
                  <a:ext uri="{FF2B5EF4-FFF2-40B4-BE49-F238E27FC236}">
                    <a16:creationId xmlns:a16="http://schemas.microsoft.com/office/drawing/2014/main" id="{355E0F11-BFFD-209C-9EF0-8A062896FA19}"/>
                  </a:ext>
                </a:extLst>
              </p:cNvPr>
              <p:cNvGrpSpPr/>
              <p:nvPr/>
            </p:nvGrpSpPr>
            <p:grpSpPr>
              <a:xfrm>
                <a:off x="5604945" y="4893806"/>
                <a:ext cx="137225" cy="365317"/>
                <a:chOff x="5604945" y="4893806"/>
                <a:chExt cx="137225" cy="365317"/>
              </a:xfrm>
              <a:grpFill/>
            </p:grpSpPr>
            <p:sp>
              <p:nvSpPr>
                <p:cNvPr id="507" name="Freeform: Shape 506">
                  <a:extLst>
                    <a:ext uri="{FF2B5EF4-FFF2-40B4-BE49-F238E27FC236}">
                      <a16:creationId xmlns:a16="http://schemas.microsoft.com/office/drawing/2014/main" id="{5C8CB54D-58FF-1C83-E7C6-D7E4F9B5CCB9}"/>
                    </a:ext>
                  </a:extLst>
                </p:cNvPr>
                <p:cNvSpPr/>
                <p:nvPr/>
              </p:nvSpPr>
              <p:spPr>
                <a:xfrm>
                  <a:off x="5604945" y="5147047"/>
                  <a:ext cx="136743" cy="112077"/>
                </a:xfrm>
                <a:custGeom>
                  <a:avLst/>
                  <a:gdLst>
                    <a:gd name="connsiteX0" fmla="*/ 68773 w 136743"/>
                    <a:gd name="connsiteY0" fmla="*/ 67889 h 112077"/>
                    <a:gd name="connsiteX1" fmla="*/ 136743 w 136743"/>
                    <a:gd name="connsiteY1" fmla="*/ 241 h 112077"/>
                    <a:gd name="connsiteX2" fmla="*/ 136663 w 136743"/>
                    <a:gd name="connsiteY2" fmla="*/ 46679 h 112077"/>
                    <a:gd name="connsiteX3" fmla="*/ 68854 w 136743"/>
                    <a:gd name="connsiteY3" fmla="*/ 112078 h 112077"/>
                    <a:gd name="connsiteX4" fmla="*/ 69095 w 136743"/>
                    <a:gd name="connsiteY4" fmla="*/ 112078 h 112077"/>
                    <a:gd name="connsiteX5" fmla="*/ 0 w 136743"/>
                    <a:gd name="connsiteY5" fmla="*/ 46438 h 112077"/>
                    <a:gd name="connsiteX6" fmla="*/ 80 w 136743"/>
                    <a:gd name="connsiteY6" fmla="*/ 0 h 112077"/>
                    <a:gd name="connsiteX7" fmla="*/ 69175 w 136743"/>
                    <a:gd name="connsiteY7" fmla="*/ 67889 h 112077"/>
                    <a:gd name="connsiteX8" fmla="*/ 68773 w 136743"/>
                    <a:gd name="connsiteY8" fmla="*/ 67889 h 1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7">
                      <a:moveTo>
                        <a:pt x="68773" y="67889"/>
                      </a:moveTo>
                      <a:lnTo>
                        <a:pt x="136743" y="241"/>
                      </a:lnTo>
                      <a:lnTo>
                        <a:pt x="136663" y="46679"/>
                      </a:lnTo>
                      <a:lnTo>
                        <a:pt x="68854" y="112078"/>
                      </a:lnTo>
                      <a:lnTo>
                        <a:pt x="69095" y="112078"/>
                      </a:lnTo>
                      <a:lnTo>
                        <a:pt x="0" y="46438"/>
                      </a:lnTo>
                      <a:lnTo>
                        <a:pt x="80" y="0"/>
                      </a:lnTo>
                      <a:lnTo>
                        <a:pt x="69175" y="67889"/>
                      </a:lnTo>
                      <a:lnTo>
                        <a:pt x="68773" y="67889"/>
                      </a:lnTo>
                      <a:close/>
                    </a:path>
                  </a:pathLst>
                </a:custGeom>
                <a:grpFill/>
                <a:ln w="8032"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1071A970-4668-B87F-01BE-373F215715A5}"/>
                    </a:ext>
                  </a:extLst>
                </p:cNvPr>
                <p:cNvSpPr/>
                <p:nvPr/>
              </p:nvSpPr>
              <p:spPr>
                <a:xfrm>
                  <a:off x="5605106" y="5062606"/>
                  <a:ext cx="136743" cy="112158"/>
                </a:xfrm>
                <a:custGeom>
                  <a:avLst/>
                  <a:gdLst>
                    <a:gd name="connsiteX0" fmla="*/ 68773 w 136743"/>
                    <a:gd name="connsiteY0" fmla="*/ 67890 h 112158"/>
                    <a:gd name="connsiteX1" fmla="*/ 136743 w 136743"/>
                    <a:gd name="connsiteY1" fmla="*/ 241 h 112158"/>
                    <a:gd name="connsiteX2" fmla="*/ 136663 w 136743"/>
                    <a:gd name="connsiteY2" fmla="*/ 46679 h 112158"/>
                    <a:gd name="connsiteX3" fmla="*/ 68773 w 136743"/>
                    <a:gd name="connsiteY3" fmla="*/ 112158 h 112158"/>
                    <a:gd name="connsiteX4" fmla="*/ 69014 w 136743"/>
                    <a:gd name="connsiteY4" fmla="*/ 112158 h 112158"/>
                    <a:gd name="connsiteX5" fmla="*/ 0 w 136743"/>
                    <a:gd name="connsiteY5" fmla="*/ 46438 h 112158"/>
                    <a:gd name="connsiteX6" fmla="*/ 80 w 136743"/>
                    <a:gd name="connsiteY6" fmla="*/ 0 h 112158"/>
                    <a:gd name="connsiteX7" fmla="*/ 69095 w 136743"/>
                    <a:gd name="connsiteY7" fmla="*/ 67890 h 112158"/>
                    <a:gd name="connsiteX8" fmla="*/ 68773 w 136743"/>
                    <a:gd name="connsiteY8" fmla="*/ 67890 h 1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158">
                      <a:moveTo>
                        <a:pt x="68773" y="67890"/>
                      </a:moveTo>
                      <a:lnTo>
                        <a:pt x="136743" y="241"/>
                      </a:lnTo>
                      <a:lnTo>
                        <a:pt x="136663" y="46679"/>
                      </a:lnTo>
                      <a:lnTo>
                        <a:pt x="68773" y="112158"/>
                      </a:lnTo>
                      <a:lnTo>
                        <a:pt x="69014" y="112158"/>
                      </a:lnTo>
                      <a:lnTo>
                        <a:pt x="0" y="46438"/>
                      </a:lnTo>
                      <a:lnTo>
                        <a:pt x="80" y="0"/>
                      </a:lnTo>
                      <a:lnTo>
                        <a:pt x="69095" y="67890"/>
                      </a:lnTo>
                      <a:lnTo>
                        <a:pt x="68773" y="67890"/>
                      </a:lnTo>
                      <a:close/>
                    </a:path>
                  </a:pathLst>
                </a:custGeom>
                <a:grpFill/>
                <a:ln w="8032"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D243E624-E30D-9B37-CD0D-87D52607D375}"/>
                    </a:ext>
                  </a:extLst>
                </p:cNvPr>
                <p:cNvSpPr/>
                <p:nvPr/>
              </p:nvSpPr>
              <p:spPr>
                <a:xfrm>
                  <a:off x="5605267" y="4978246"/>
                  <a:ext cx="136743" cy="112078"/>
                </a:xfrm>
                <a:custGeom>
                  <a:avLst/>
                  <a:gdLst>
                    <a:gd name="connsiteX0" fmla="*/ 68773 w 136743"/>
                    <a:gd name="connsiteY0" fmla="*/ 67890 h 112078"/>
                    <a:gd name="connsiteX1" fmla="*/ 136743 w 136743"/>
                    <a:gd name="connsiteY1" fmla="*/ 161 h 112078"/>
                    <a:gd name="connsiteX2" fmla="*/ 136663 w 136743"/>
                    <a:gd name="connsiteY2" fmla="*/ 46599 h 112078"/>
                    <a:gd name="connsiteX3" fmla="*/ 68773 w 136743"/>
                    <a:gd name="connsiteY3" fmla="*/ 112078 h 112078"/>
                    <a:gd name="connsiteX4" fmla="*/ 69014 w 136743"/>
                    <a:gd name="connsiteY4" fmla="*/ 112078 h 112078"/>
                    <a:gd name="connsiteX5" fmla="*/ 0 w 136743"/>
                    <a:gd name="connsiteY5" fmla="*/ 46358 h 112078"/>
                    <a:gd name="connsiteX6" fmla="*/ 80 w 136743"/>
                    <a:gd name="connsiteY6" fmla="*/ 0 h 112078"/>
                    <a:gd name="connsiteX7" fmla="*/ 69094 w 136743"/>
                    <a:gd name="connsiteY7" fmla="*/ 67890 h 112078"/>
                    <a:gd name="connsiteX8" fmla="*/ 68773 w 136743"/>
                    <a:gd name="connsiteY8" fmla="*/ 67890 h 11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8">
                      <a:moveTo>
                        <a:pt x="68773" y="67890"/>
                      </a:moveTo>
                      <a:lnTo>
                        <a:pt x="136743" y="161"/>
                      </a:lnTo>
                      <a:lnTo>
                        <a:pt x="136663" y="46599"/>
                      </a:lnTo>
                      <a:lnTo>
                        <a:pt x="68773" y="112078"/>
                      </a:lnTo>
                      <a:lnTo>
                        <a:pt x="69014" y="112078"/>
                      </a:lnTo>
                      <a:lnTo>
                        <a:pt x="0" y="46358"/>
                      </a:lnTo>
                      <a:lnTo>
                        <a:pt x="80" y="0"/>
                      </a:lnTo>
                      <a:lnTo>
                        <a:pt x="69094" y="67890"/>
                      </a:lnTo>
                      <a:lnTo>
                        <a:pt x="68773" y="67890"/>
                      </a:lnTo>
                      <a:close/>
                    </a:path>
                  </a:pathLst>
                </a:custGeom>
                <a:grpFill/>
                <a:ln w="8032"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E190872A-C9FD-4ED1-55D8-012E6F637917}"/>
                    </a:ext>
                  </a:extLst>
                </p:cNvPr>
                <p:cNvSpPr/>
                <p:nvPr/>
              </p:nvSpPr>
              <p:spPr>
                <a:xfrm>
                  <a:off x="5605427" y="4893806"/>
                  <a:ext cx="136743" cy="112077"/>
                </a:xfrm>
                <a:custGeom>
                  <a:avLst/>
                  <a:gdLst>
                    <a:gd name="connsiteX0" fmla="*/ 68693 w 136743"/>
                    <a:gd name="connsiteY0" fmla="*/ 67889 h 112077"/>
                    <a:gd name="connsiteX1" fmla="*/ 136743 w 136743"/>
                    <a:gd name="connsiteY1" fmla="*/ 241 h 112077"/>
                    <a:gd name="connsiteX2" fmla="*/ 136663 w 136743"/>
                    <a:gd name="connsiteY2" fmla="*/ 46599 h 112077"/>
                    <a:gd name="connsiteX3" fmla="*/ 68773 w 136743"/>
                    <a:gd name="connsiteY3" fmla="*/ 112078 h 112077"/>
                    <a:gd name="connsiteX4" fmla="*/ 69014 w 136743"/>
                    <a:gd name="connsiteY4" fmla="*/ 112078 h 112077"/>
                    <a:gd name="connsiteX5" fmla="*/ 0 w 136743"/>
                    <a:gd name="connsiteY5" fmla="*/ 46358 h 112077"/>
                    <a:gd name="connsiteX6" fmla="*/ 80 w 136743"/>
                    <a:gd name="connsiteY6" fmla="*/ 0 h 112077"/>
                    <a:gd name="connsiteX7" fmla="*/ 69095 w 136743"/>
                    <a:gd name="connsiteY7" fmla="*/ 67889 h 112077"/>
                    <a:gd name="connsiteX8" fmla="*/ 68693 w 136743"/>
                    <a:gd name="connsiteY8" fmla="*/ 67889 h 1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7">
                      <a:moveTo>
                        <a:pt x="68693" y="67889"/>
                      </a:moveTo>
                      <a:lnTo>
                        <a:pt x="136743" y="241"/>
                      </a:lnTo>
                      <a:lnTo>
                        <a:pt x="136663" y="46599"/>
                      </a:lnTo>
                      <a:lnTo>
                        <a:pt x="68773" y="112078"/>
                      </a:lnTo>
                      <a:lnTo>
                        <a:pt x="69014" y="112078"/>
                      </a:lnTo>
                      <a:lnTo>
                        <a:pt x="0" y="46358"/>
                      </a:lnTo>
                      <a:lnTo>
                        <a:pt x="80" y="0"/>
                      </a:lnTo>
                      <a:lnTo>
                        <a:pt x="69095" y="67889"/>
                      </a:lnTo>
                      <a:lnTo>
                        <a:pt x="68693" y="67889"/>
                      </a:lnTo>
                      <a:close/>
                    </a:path>
                  </a:pathLst>
                </a:custGeom>
                <a:grpFill/>
                <a:ln w="8032"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B5300F61-3AD3-5BFA-40CA-B57066A2A9AC}"/>
                    </a:ext>
                  </a:extLst>
                </p:cNvPr>
                <p:cNvSpPr/>
                <p:nvPr/>
              </p:nvSpPr>
              <p:spPr>
                <a:xfrm>
                  <a:off x="5604945" y="5147047"/>
                  <a:ext cx="136743" cy="112077"/>
                </a:xfrm>
                <a:custGeom>
                  <a:avLst/>
                  <a:gdLst>
                    <a:gd name="connsiteX0" fmla="*/ 68773 w 136743"/>
                    <a:gd name="connsiteY0" fmla="*/ 67889 h 112077"/>
                    <a:gd name="connsiteX1" fmla="*/ 136743 w 136743"/>
                    <a:gd name="connsiteY1" fmla="*/ 241 h 112077"/>
                    <a:gd name="connsiteX2" fmla="*/ 136663 w 136743"/>
                    <a:gd name="connsiteY2" fmla="*/ 46679 h 112077"/>
                    <a:gd name="connsiteX3" fmla="*/ 68854 w 136743"/>
                    <a:gd name="connsiteY3" fmla="*/ 112078 h 112077"/>
                    <a:gd name="connsiteX4" fmla="*/ 69095 w 136743"/>
                    <a:gd name="connsiteY4" fmla="*/ 112078 h 112077"/>
                    <a:gd name="connsiteX5" fmla="*/ 0 w 136743"/>
                    <a:gd name="connsiteY5" fmla="*/ 46438 h 112077"/>
                    <a:gd name="connsiteX6" fmla="*/ 80 w 136743"/>
                    <a:gd name="connsiteY6" fmla="*/ 0 h 112077"/>
                    <a:gd name="connsiteX7" fmla="*/ 69175 w 136743"/>
                    <a:gd name="connsiteY7" fmla="*/ 67889 h 112077"/>
                    <a:gd name="connsiteX8" fmla="*/ 68773 w 136743"/>
                    <a:gd name="connsiteY8" fmla="*/ 67889 h 1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7">
                      <a:moveTo>
                        <a:pt x="68773" y="67889"/>
                      </a:moveTo>
                      <a:lnTo>
                        <a:pt x="136743" y="241"/>
                      </a:lnTo>
                      <a:lnTo>
                        <a:pt x="136663" y="46679"/>
                      </a:lnTo>
                      <a:lnTo>
                        <a:pt x="68854" y="112078"/>
                      </a:lnTo>
                      <a:lnTo>
                        <a:pt x="69095" y="112078"/>
                      </a:lnTo>
                      <a:lnTo>
                        <a:pt x="0" y="46438"/>
                      </a:lnTo>
                      <a:lnTo>
                        <a:pt x="80" y="0"/>
                      </a:lnTo>
                      <a:lnTo>
                        <a:pt x="69175" y="67889"/>
                      </a:lnTo>
                      <a:lnTo>
                        <a:pt x="68773" y="67889"/>
                      </a:lnTo>
                      <a:close/>
                    </a:path>
                  </a:pathLst>
                </a:custGeom>
                <a:grpFill/>
                <a:ln w="8032"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EEF73D45-2D63-60D9-CA54-7D832285DA66}"/>
                    </a:ext>
                  </a:extLst>
                </p:cNvPr>
                <p:cNvSpPr/>
                <p:nvPr/>
              </p:nvSpPr>
              <p:spPr>
                <a:xfrm>
                  <a:off x="5605267" y="4978246"/>
                  <a:ext cx="136743" cy="112078"/>
                </a:xfrm>
                <a:custGeom>
                  <a:avLst/>
                  <a:gdLst>
                    <a:gd name="connsiteX0" fmla="*/ 68773 w 136743"/>
                    <a:gd name="connsiteY0" fmla="*/ 67890 h 112078"/>
                    <a:gd name="connsiteX1" fmla="*/ 136743 w 136743"/>
                    <a:gd name="connsiteY1" fmla="*/ 161 h 112078"/>
                    <a:gd name="connsiteX2" fmla="*/ 136663 w 136743"/>
                    <a:gd name="connsiteY2" fmla="*/ 46599 h 112078"/>
                    <a:gd name="connsiteX3" fmla="*/ 68773 w 136743"/>
                    <a:gd name="connsiteY3" fmla="*/ 112078 h 112078"/>
                    <a:gd name="connsiteX4" fmla="*/ 69014 w 136743"/>
                    <a:gd name="connsiteY4" fmla="*/ 112078 h 112078"/>
                    <a:gd name="connsiteX5" fmla="*/ 0 w 136743"/>
                    <a:gd name="connsiteY5" fmla="*/ 46358 h 112078"/>
                    <a:gd name="connsiteX6" fmla="*/ 80 w 136743"/>
                    <a:gd name="connsiteY6" fmla="*/ 0 h 112078"/>
                    <a:gd name="connsiteX7" fmla="*/ 69094 w 136743"/>
                    <a:gd name="connsiteY7" fmla="*/ 67890 h 112078"/>
                    <a:gd name="connsiteX8" fmla="*/ 68773 w 136743"/>
                    <a:gd name="connsiteY8" fmla="*/ 67890 h 11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8">
                      <a:moveTo>
                        <a:pt x="68773" y="67890"/>
                      </a:moveTo>
                      <a:lnTo>
                        <a:pt x="136743" y="161"/>
                      </a:lnTo>
                      <a:lnTo>
                        <a:pt x="136663" y="46599"/>
                      </a:lnTo>
                      <a:lnTo>
                        <a:pt x="68773" y="112078"/>
                      </a:lnTo>
                      <a:lnTo>
                        <a:pt x="69014" y="112078"/>
                      </a:lnTo>
                      <a:lnTo>
                        <a:pt x="0" y="46358"/>
                      </a:lnTo>
                      <a:lnTo>
                        <a:pt x="80" y="0"/>
                      </a:lnTo>
                      <a:lnTo>
                        <a:pt x="69094" y="67890"/>
                      </a:lnTo>
                      <a:lnTo>
                        <a:pt x="68773" y="67890"/>
                      </a:lnTo>
                      <a:close/>
                    </a:path>
                  </a:pathLst>
                </a:custGeom>
                <a:grpFill/>
                <a:ln w="8032"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C251C92C-56A4-CF54-483F-359BD4085413}"/>
                    </a:ext>
                  </a:extLst>
                </p:cNvPr>
                <p:cNvSpPr/>
                <p:nvPr/>
              </p:nvSpPr>
              <p:spPr>
                <a:xfrm>
                  <a:off x="5605427" y="4893806"/>
                  <a:ext cx="136743" cy="112077"/>
                </a:xfrm>
                <a:custGeom>
                  <a:avLst/>
                  <a:gdLst>
                    <a:gd name="connsiteX0" fmla="*/ 68693 w 136743"/>
                    <a:gd name="connsiteY0" fmla="*/ 67889 h 112077"/>
                    <a:gd name="connsiteX1" fmla="*/ 136743 w 136743"/>
                    <a:gd name="connsiteY1" fmla="*/ 241 h 112077"/>
                    <a:gd name="connsiteX2" fmla="*/ 136663 w 136743"/>
                    <a:gd name="connsiteY2" fmla="*/ 46599 h 112077"/>
                    <a:gd name="connsiteX3" fmla="*/ 68773 w 136743"/>
                    <a:gd name="connsiteY3" fmla="*/ 112078 h 112077"/>
                    <a:gd name="connsiteX4" fmla="*/ 69014 w 136743"/>
                    <a:gd name="connsiteY4" fmla="*/ 112078 h 112077"/>
                    <a:gd name="connsiteX5" fmla="*/ 0 w 136743"/>
                    <a:gd name="connsiteY5" fmla="*/ 46358 h 112077"/>
                    <a:gd name="connsiteX6" fmla="*/ 80 w 136743"/>
                    <a:gd name="connsiteY6" fmla="*/ 0 h 112077"/>
                    <a:gd name="connsiteX7" fmla="*/ 69095 w 136743"/>
                    <a:gd name="connsiteY7" fmla="*/ 67889 h 112077"/>
                    <a:gd name="connsiteX8" fmla="*/ 68693 w 136743"/>
                    <a:gd name="connsiteY8" fmla="*/ 67889 h 1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43" h="112077">
                      <a:moveTo>
                        <a:pt x="68693" y="67889"/>
                      </a:moveTo>
                      <a:lnTo>
                        <a:pt x="136743" y="241"/>
                      </a:lnTo>
                      <a:lnTo>
                        <a:pt x="136663" y="46599"/>
                      </a:lnTo>
                      <a:lnTo>
                        <a:pt x="68773" y="112078"/>
                      </a:lnTo>
                      <a:lnTo>
                        <a:pt x="69014" y="112078"/>
                      </a:lnTo>
                      <a:lnTo>
                        <a:pt x="0" y="46358"/>
                      </a:lnTo>
                      <a:lnTo>
                        <a:pt x="80" y="0"/>
                      </a:lnTo>
                      <a:lnTo>
                        <a:pt x="69095" y="67889"/>
                      </a:lnTo>
                      <a:lnTo>
                        <a:pt x="68693" y="67889"/>
                      </a:lnTo>
                      <a:close/>
                    </a:path>
                  </a:pathLst>
                </a:custGeom>
                <a:grpFill/>
                <a:ln w="8032" cap="flat">
                  <a:noFill/>
                  <a:prstDash val="solid"/>
                  <a:miter/>
                </a:ln>
              </p:spPr>
              <p:txBody>
                <a:bodyPr rtlCol="0" anchor="ctr"/>
                <a:lstStyle/>
                <a:p>
                  <a:endParaRPr lang="en-IN"/>
                </a:p>
              </p:txBody>
            </p:sp>
          </p:grpSp>
          <p:grpSp>
            <p:nvGrpSpPr>
              <p:cNvPr id="514" name="Graphic 139">
                <a:extLst>
                  <a:ext uri="{FF2B5EF4-FFF2-40B4-BE49-F238E27FC236}">
                    <a16:creationId xmlns:a16="http://schemas.microsoft.com/office/drawing/2014/main" id="{D67C2C60-8EAB-C209-34C9-9CA5DCFA5A76}"/>
                  </a:ext>
                </a:extLst>
              </p:cNvPr>
              <p:cNvGrpSpPr/>
              <p:nvPr/>
            </p:nvGrpSpPr>
            <p:grpSpPr>
              <a:xfrm>
                <a:off x="7173597" y="4012088"/>
                <a:ext cx="1135560" cy="864323"/>
                <a:chOff x="7173597" y="4012088"/>
                <a:chExt cx="1135560" cy="864323"/>
              </a:xfrm>
              <a:grpFill/>
            </p:grpSpPr>
            <p:grpSp>
              <p:nvGrpSpPr>
                <p:cNvPr id="515" name="Graphic 139">
                  <a:extLst>
                    <a:ext uri="{FF2B5EF4-FFF2-40B4-BE49-F238E27FC236}">
                      <a16:creationId xmlns:a16="http://schemas.microsoft.com/office/drawing/2014/main" id="{87041AB7-6F6F-DBB5-E09C-188620FFE91E}"/>
                    </a:ext>
                  </a:extLst>
                </p:cNvPr>
                <p:cNvGrpSpPr/>
                <p:nvPr/>
              </p:nvGrpSpPr>
              <p:grpSpPr>
                <a:xfrm>
                  <a:off x="7173597" y="4012088"/>
                  <a:ext cx="1135560" cy="864323"/>
                  <a:chOff x="7173597" y="4012088"/>
                  <a:chExt cx="1135560" cy="864323"/>
                </a:xfrm>
                <a:grpFill/>
              </p:grpSpPr>
              <p:sp>
                <p:nvSpPr>
                  <p:cNvPr id="516" name="Freeform: Shape 515">
                    <a:extLst>
                      <a:ext uri="{FF2B5EF4-FFF2-40B4-BE49-F238E27FC236}">
                        <a16:creationId xmlns:a16="http://schemas.microsoft.com/office/drawing/2014/main" id="{8E41FA65-2709-BD60-5DBD-602088AC9B1E}"/>
                      </a:ext>
                    </a:extLst>
                  </p:cNvPr>
                  <p:cNvSpPr/>
                  <p:nvPr/>
                </p:nvSpPr>
                <p:spPr>
                  <a:xfrm>
                    <a:off x="7173597" y="4012088"/>
                    <a:ext cx="1135560" cy="864323"/>
                  </a:xfrm>
                  <a:custGeom>
                    <a:avLst/>
                    <a:gdLst>
                      <a:gd name="connsiteX0" fmla="*/ 199369 w 1135560"/>
                      <a:gd name="connsiteY0" fmla="*/ 102556 h 864323"/>
                      <a:gd name="connsiteX1" fmla="*/ 754135 w 1135560"/>
                      <a:gd name="connsiteY1" fmla="*/ 434451 h 864323"/>
                      <a:gd name="connsiteX2" fmla="*/ 794387 w 1135560"/>
                      <a:gd name="connsiteY2" fmla="*/ 594494 h 864323"/>
                      <a:gd name="connsiteX3" fmla="*/ 780568 w 1135560"/>
                      <a:gd name="connsiteY3" fmla="*/ 597949 h 864323"/>
                      <a:gd name="connsiteX4" fmla="*/ 795110 w 1135560"/>
                      <a:gd name="connsiteY4" fmla="*/ 655635 h 864323"/>
                      <a:gd name="connsiteX5" fmla="*/ 1133995 w 1135560"/>
                      <a:gd name="connsiteY5" fmla="*/ 858420 h 864323"/>
                      <a:gd name="connsiteX6" fmla="*/ 1135120 w 1135560"/>
                      <a:gd name="connsiteY6" fmla="*/ 862758 h 864323"/>
                      <a:gd name="connsiteX7" fmla="*/ 1130781 w 1135560"/>
                      <a:gd name="connsiteY7" fmla="*/ 863883 h 864323"/>
                      <a:gd name="connsiteX8" fmla="*/ 789646 w 1135560"/>
                      <a:gd name="connsiteY8" fmla="*/ 659813 h 864323"/>
                      <a:gd name="connsiteX9" fmla="*/ 735656 w 1135560"/>
                      <a:gd name="connsiteY9" fmla="*/ 445137 h 864323"/>
                      <a:gd name="connsiteX10" fmla="*/ 1565 w 1135560"/>
                      <a:gd name="connsiteY10" fmla="*/ 5904 h 864323"/>
                      <a:gd name="connsiteX11" fmla="*/ 440 w 1135560"/>
                      <a:gd name="connsiteY11" fmla="*/ 1565 h 864323"/>
                      <a:gd name="connsiteX12" fmla="*/ 4779 w 1135560"/>
                      <a:gd name="connsiteY12" fmla="*/ 441 h 864323"/>
                      <a:gd name="connsiteX13" fmla="*/ 193022 w 1135560"/>
                      <a:gd name="connsiteY13" fmla="*/ 113081 h 864323"/>
                      <a:gd name="connsiteX14" fmla="*/ 199369 w 1135560"/>
                      <a:gd name="connsiteY14" fmla="*/ 102476 h 86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560" h="864323">
                        <a:moveTo>
                          <a:pt x="199369" y="102556"/>
                        </a:moveTo>
                        <a:lnTo>
                          <a:pt x="754135" y="434451"/>
                        </a:lnTo>
                        <a:lnTo>
                          <a:pt x="794387" y="594494"/>
                        </a:lnTo>
                        <a:lnTo>
                          <a:pt x="780568" y="597949"/>
                        </a:lnTo>
                        <a:lnTo>
                          <a:pt x="795110" y="655635"/>
                        </a:lnTo>
                        <a:lnTo>
                          <a:pt x="1133995" y="858420"/>
                        </a:lnTo>
                        <a:cubicBezTo>
                          <a:pt x="1135522" y="859303"/>
                          <a:pt x="1136004" y="861231"/>
                          <a:pt x="1135120" y="862758"/>
                        </a:cubicBezTo>
                        <a:cubicBezTo>
                          <a:pt x="1134236" y="864285"/>
                          <a:pt x="1132308" y="864767"/>
                          <a:pt x="1130781" y="863883"/>
                        </a:cubicBezTo>
                        <a:lnTo>
                          <a:pt x="789646" y="659813"/>
                        </a:lnTo>
                        <a:lnTo>
                          <a:pt x="735656" y="445137"/>
                        </a:lnTo>
                        <a:lnTo>
                          <a:pt x="1565" y="5904"/>
                        </a:lnTo>
                        <a:cubicBezTo>
                          <a:pt x="39" y="5020"/>
                          <a:pt x="-443" y="3092"/>
                          <a:pt x="440" y="1565"/>
                        </a:cubicBezTo>
                        <a:cubicBezTo>
                          <a:pt x="1324" y="39"/>
                          <a:pt x="3252" y="-443"/>
                          <a:pt x="4779" y="441"/>
                        </a:cubicBezTo>
                        <a:lnTo>
                          <a:pt x="193022" y="113081"/>
                        </a:lnTo>
                        <a:lnTo>
                          <a:pt x="199369" y="102476"/>
                        </a:lnTo>
                        <a:close/>
                      </a:path>
                    </a:pathLst>
                  </a:custGeom>
                  <a:grpFill/>
                  <a:ln w="8032"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0A4E6FC3-6D94-A5B8-B8D1-DCEF74DE9424}"/>
                      </a:ext>
                    </a:extLst>
                  </p:cNvPr>
                  <p:cNvSpPr/>
                  <p:nvPr/>
                </p:nvSpPr>
                <p:spPr>
                  <a:xfrm>
                    <a:off x="7173597" y="4012088"/>
                    <a:ext cx="1135560" cy="864323"/>
                  </a:xfrm>
                  <a:custGeom>
                    <a:avLst/>
                    <a:gdLst>
                      <a:gd name="connsiteX0" fmla="*/ 199369 w 1135560"/>
                      <a:gd name="connsiteY0" fmla="*/ 102556 h 864323"/>
                      <a:gd name="connsiteX1" fmla="*/ 754135 w 1135560"/>
                      <a:gd name="connsiteY1" fmla="*/ 434451 h 864323"/>
                      <a:gd name="connsiteX2" fmla="*/ 794387 w 1135560"/>
                      <a:gd name="connsiteY2" fmla="*/ 594494 h 864323"/>
                      <a:gd name="connsiteX3" fmla="*/ 780568 w 1135560"/>
                      <a:gd name="connsiteY3" fmla="*/ 597949 h 864323"/>
                      <a:gd name="connsiteX4" fmla="*/ 795110 w 1135560"/>
                      <a:gd name="connsiteY4" fmla="*/ 655635 h 864323"/>
                      <a:gd name="connsiteX5" fmla="*/ 1133995 w 1135560"/>
                      <a:gd name="connsiteY5" fmla="*/ 858420 h 864323"/>
                      <a:gd name="connsiteX6" fmla="*/ 1135120 w 1135560"/>
                      <a:gd name="connsiteY6" fmla="*/ 862758 h 864323"/>
                      <a:gd name="connsiteX7" fmla="*/ 1130781 w 1135560"/>
                      <a:gd name="connsiteY7" fmla="*/ 863883 h 864323"/>
                      <a:gd name="connsiteX8" fmla="*/ 789646 w 1135560"/>
                      <a:gd name="connsiteY8" fmla="*/ 659813 h 864323"/>
                      <a:gd name="connsiteX9" fmla="*/ 735656 w 1135560"/>
                      <a:gd name="connsiteY9" fmla="*/ 445137 h 864323"/>
                      <a:gd name="connsiteX10" fmla="*/ 1565 w 1135560"/>
                      <a:gd name="connsiteY10" fmla="*/ 5904 h 864323"/>
                      <a:gd name="connsiteX11" fmla="*/ 440 w 1135560"/>
                      <a:gd name="connsiteY11" fmla="*/ 1565 h 864323"/>
                      <a:gd name="connsiteX12" fmla="*/ 4779 w 1135560"/>
                      <a:gd name="connsiteY12" fmla="*/ 441 h 864323"/>
                      <a:gd name="connsiteX13" fmla="*/ 193022 w 1135560"/>
                      <a:gd name="connsiteY13" fmla="*/ 113081 h 864323"/>
                      <a:gd name="connsiteX14" fmla="*/ 199369 w 1135560"/>
                      <a:gd name="connsiteY14" fmla="*/ 102476 h 86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5560" h="864323">
                        <a:moveTo>
                          <a:pt x="199369" y="102556"/>
                        </a:moveTo>
                        <a:lnTo>
                          <a:pt x="754135" y="434451"/>
                        </a:lnTo>
                        <a:lnTo>
                          <a:pt x="794387" y="594494"/>
                        </a:lnTo>
                        <a:lnTo>
                          <a:pt x="780568" y="597949"/>
                        </a:lnTo>
                        <a:lnTo>
                          <a:pt x="795110" y="655635"/>
                        </a:lnTo>
                        <a:lnTo>
                          <a:pt x="1133995" y="858420"/>
                        </a:lnTo>
                        <a:cubicBezTo>
                          <a:pt x="1135522" y="859303"/>
                          <a:pt x="1136004" y="861231"/>
                          <a:pt x="1135120" y="862758"/>
                        </a:cubicBezTo>
                        <a:cubicBezTo>
                          <a:pt x="1134236" y="864285"/>
                          <a:pt x="1132308" y="864767"/>
                          <a:pt x="1130781" y="863883"/>
                        </a:cubicBezTo>
                        <a:lnTo>
                          <a:pt x="789646" y="659813"/>
                        </a:lnTo>
                        <a:lnTo>
                          <a:pt x="735656" y="445137"/>
                        </a:lnTo>
                        <a:lnTo>
                          <a:pt x="1565" y="5904"/>
                        </a:lnTo>
                        <a:cubicBezTo>
                          <a:pt x="39" y="5020"/>
                          <a:pt x="-443" y="3092"/>
                          <a:pt x="440" y="1565"/>
                        </a:cubicBezTo>
                        <a:cubicBezTo>
                          <a:pt x="1324" y="39"/>
                          <a:pt x="3252" y="-443"/>
                          <a:pt x="4779" y="441"/>
                        </a:cubicBezTo>
                        <a:lnTo>
                          <a:pt x="193022" y="113081"/>
                        </a:lnTo>
                        <a:lnTo>
                          <a:pt x="199369" y="102476"/>
                        </a:lnTo>
                        <a:close/>
                      </a:path>
                    </a:pathLst>
                  </a:custGeom>
                  <a:grpFill/>
                  <a:ln w="8032"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6B68000E-7AFD-BE2B-DD7A-A6F45C9AC38E}"/>
                      </a:ext>
                    </a:extLst>
                  </p:cNvPr>
                  <p:cNvSpPr/>
                  <p:nvPr/>
                </p:nvSpPr>
                <p:spPr>
                  <a:xfrm>
                    <a:off x="8035152" y="4627955"/>
                    <a:ext cx="46513" cy="46513"/>
                  </a:xfrm>
                  <a:custGeom>
                    <a:avLst/>
                    <a:gdLst>
                      <a:gd name="connsiteX0" fmla="*/ 43222 w 46513"/>
                      <a:gd name="connsiteY0" fmla="*/ 35188 h 46513"/>
                      <a:gd name="connsiteX1" fmla="*/ 35188 w 46513"/>
                      <a:gd name="connsiteY1" fmla="*/ 3292 h 46513"/>
                      <a:gd name="connsiteX2" fmla="*/ 3292 w 46513"/>
                      <a:gd name="connsiteY2" fmla="*/ 11326 h 46513"/>
                      <a:gd name="connsiteX3" fmla="*/ 11326 w 46513"/>
                      <a:gd name="connsiteY3" fmla="*/ 43222 h 46513"/>
                      <a:gd name="connsiteX4" fmla="*/ 43222 w 46513"/>
                      <a:gd name="connsiteY4" fmla="*/ 35188 h 4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3" h="46513">
                        <a:moveTo>
                          <a:pt x="43222" y="35188"/>
                        </a:moveTo>
                        <a:cubicBezTo>
                          <a:pt x="49810" y="24181"/>
                          <a:pt x="46195" y="9880"/>
                          <a:pt x="35188" y="3292"/>
                        </a:cubicBezTo>
                        <a:cubicBezTo>
                          <a:pt x="24181" y="-3296"/>
                          <a:pt x="9880" y="319"/>
                          <a:pt x="3292" y="11326"/>
                        </a:cubicBezTo>
                        <a:cubicBezTo>
                          <a:pt x="-3296" y="22333"/>
                          <a:pt x="319" y="36634"/>
                          <a:pt x="11326" y="43222"/>
                        </a:cubicBezTo>
                        <a:cubicBezTo>
                          <a:pt x="22333" y="49810"/>
                          <a:pt x="36634" y="46195"/>
                          <a:pt x="43222" y="35188"/>
                        </a:cubicBezTo>
                        <a:close/>
                      </a:path>
                    </a:pathLst>
                  </a:custGeom>
                  <a:grpFill/>
                  <a:ln w="8032"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3A1DB46F-16AD-4FC7-F77F-E765387EF5EB}"/>
                      </a:ext>
                    </a:extLst>
                  </p:cNvPr>
                  <p:cNvSpPr/>
                  <p:nvPr/>
                </p:nvSpPr>
                <p:spPr>
                  <a:xfrm>
                    <a:off x="8089017" y="4658520"/>
                    <a:ext cx="54959" cy="54959"/>
                  </a:xfrm>
                  <a:custGeom>
                    <a:avLst/>
                    <a:gdLst>
                      <a:gd name="connsiteX0" fmla="*/ 51060 w 54959"/>
                      <a:gd name="connsiteY0" fmla="*/ 41580 h 54959"/>
                      <a:gd name="connsiteX1" fmla="*/ 13379 w 54959"/>
                      <a:gd name="connsiteY1" fmla="*/ 51061 h 54959"/>
                      <a:gd name="connsiteX2" fmla="*/ 3899 w 54959"/>
                      <a:gd name="connsiteY2" fmla="*/ 13380 h 54959"/>
                      <a:gd name="connsiteX3" fmla="*/ 41580 w 54959"/>
                      <a:gd name="connsiteY3" fmla="*/ 3899 h 54959"/>
                      <a:gd name="connsiteX4" fmla="*/ 51060 w 54959"/>
                      <a:gd name="connsiteY4" fmla="*/ 41580 h 54959"/>
                      <a:gd name="connsiteX5" fmla="*/ 43830 w 54959"/>
                      <a:gd name="connsiteY5" fmla="*/ 37242 h 54959"/>
                      <a:gd name="connsiteX6" fmla="*/ 37241 w 54959"/>
                      <a:gd name="connsiteY6" fmla="*/ 11130 h 54959"/>
                      <a:gd name="connsiteX7" fmla="*/ 11130 w 54959"/>
                      <a:gd name="connsiteY7" fmla="*/ 17718 h 54959"/>
                      <a:gd name="connsiteX8" fmla="*/ 17718 w 54959"/>
                      <a:gd name="connsiteY8" fmla="*/ 43829 h 54959"/>
                      <a:gd name="connsiteX9" fmla="*/ 43830 w 54959"/>
                      <a:gd name="connsiteY9" fmla="*/ 37242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59" h="54959">
                        <a:moveTo>
                          <a:pt x="51060" y="41580"/>
                        </a:moveTo>
                        <a:cubicBezTo>
                          <a:pt x="43267" y="54595"/>
                          <a:pt x="26395" y="58854"/>
                          <a:pt x="13379" y="51061"/>
                        </a:cubicBezTo>
                        <a:cubicBezTo>
                          <a:pt x="364" y="43267"/>
                          <a:pt x="-3894" y="26395"/>
                          <a:pt x="3899" y="13380"/>
                        </a:cubicBezTo>
                        <a:cubicBezTo>
                          <a:pt x="11693" y="364"/>
                          <a:pt x="28564" y="-3894"/>
                          <a:pt x="41580" y="3899"/>
                        </a:cubicBezTo>
                        <a:cubicBezTo>
                          <a:pt x="54595" y="11692"/>
                          <a:pt x="58854" y="28564"/>
                          <a:pt x="51060" y="41580"/>
                        </a:cubicBezTo>
                        <a:close/>
                        <a:moveTo>
                          <a:pt x="43830" y="37242"/>
                        </a:moveTo>
                        <a:cubicBezTo>
                          <a:pt x="49212" y="28243"/>
                          <a:pt x="46240" y="16513"/>
                          <a:pt x="37241" y="11130"/>
                        </a:cubicBezTo>
                        <a:cubicBezTo>
                          <a:pt x="28243" y="5747"/>
                          <a:pt x="16513" y="8720"/>
                          <a:pt x="11130" y="17718"/>
                        </a:cubicBezTo>
                        <a:cubicBezTo>
                          <a:pt x="5747" y="26716"/>
                          <a:pt x="8720" y="38447"/>
                          <a:pt x="17718" y="43829"/>
                        </a:cubicBezTo>
                        <a:cubicBezTo>
                          <a:pt x="26717" y="49213"/>
                          <a:pt x="38446" y="46240"/>
                          <a:pt x="43830" y="37242"/>
                        </a:cubicBezTo>
                        <a:close/>
                      </a:path>
                    </a:pathLst>
                  </a:custGeom>
                  <a:grpFill/>
                  <a:ln w="8032"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31FB043A-E8DE-C9C9-3D02-79E4DCCE2B6C}"/>
                      </a:ext>
                    </a:extLst>
                  </p:cNvPr>
                  <p:cNvSpPr/>
                  <p:nvPr/>
                </p:nvSpPr>
                <p:spPr>
                  <a:xfrm>
                    <a:off x="8089017" y="4658520"/>
                    <a:ext cx="54959" cy="54959"/>
                  </a:xfrm>
                  <a:custGeom>
                    <a:avLst/>
                    <a:gdLst>
                      <a:gd name="connsiteX0" fmla="*/ 51060 w 54959"/>
                      <a:gd name="connsiteY0" fmla="*/ 41580 h 54959"/>
                      <a:gd name="connsiteX1" fmla="*/ 13379 w 54959"/>
                      <a:gd name="connsiteY1" fmla="*/ 51061 h 54959"/>
                      <a:gd name="connsiteX2" fmla="*/ 3899 w 54959"/>
                      <a:gd name="connsiteY2" fmla="*/ 13380 h 54959"/>
                      <a:gd name="connsiteX3" fmla="*/ 41580 w 54959"/>
                      <a:gd name="connsiteY3" fmla="*/ 3899 h 54959"/>
                      <a:gd name="connsiteX4" fmla="*/ 51060 w 54959"/>
                      <a:gd name="connsiteY4" fmla="*/ 41580 h 54959"/>
                      <a:gd name="connsiteX5" fmla="*/ 43830 w 54959"/>
                      <a:gd name="connsiteY5" fmla="*/ 37242 h 54959"/>
                      <a:gd name="connsiteX6" fmla="*/ 37241 w 54959"/>
                      <a:gd name="connsiteY6" fmla="*/ 11130 h 54959"/>
                      <a:gd name="connsiteX7" fmla="*/ 11130 w 54959"/>
                      <a:gd name="connsiteY7" fmla="*/ 17718 h 54959"/>
                      <a:gd name="connsiteX8" fmla="*/ 17718 w 54959"/>
                      <a:gd name="connsiteY8" fmla="*/ 43829 h 54959"/>
                      <a:gd name="connsiteX9" fmla="*/ 43830 w 54959"/>
                      <a:gd name="connsiteY9" fmla="*/ 37242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59" h="54959">
                        <a:moveTo>
                          <a:pt x="51060" y="41580"/>
                        </a:moveTo>
                        <a:cubicBezTo>
                          <a:pt x="43267" y="54595"/>
                          <a:pt x="26395" y="58854"/>
                          <a:pt x="13379" y="51061"/>
                        </a:cubicBezTo>
                        <a:cubicBezTo>
                          <a:pt x="364" y="43267"/>
                          <a:pt x="-3894" y="26395"/>
                          <a:pt x="3899" y="13380"/>
                        </a:cubicBezTo>
                        <a:cubicBezTo>
                          <a:pt x="11693" y="364"/>
                          <a:pt x="28564" y="-3894"/>
                          <a:pt x="41580" y="3899"/>
                        </a:cubicBezTo>
                        <a:cubicBezTo>
                          <a:pt x="54595" y="11692"/>
                          <a:pt x="58854" y="28564"/>
                          <a:pt x="51060" y="41580"/>
                        </a:cubicBezTo>
                        <a:close/>
                        <a:moveTo>
                          <a:pt x="43830" y="37242"/>
                        </a:moveTo>
                        <a:cubicBezTo>
                          <a:pt x="49212" y="28243"/>
                          <a:pt x="46240" y="16513"/>
                          <a:pt x="37241" y="11130"/>
                        </a:cubicBezTo>
                        <a:cubicBezTo>
                          <a:pt x="28243" y="5747"/>
                          <a:pt x="16513" y="8720"/>
                          <a:pt x="11130" y="17718"/>
                        </a:cubicBezTo>
                        <a:cubicBezTo>
                          <a:pt x="5747" y="26716"/>
                          <a:pt x="8720" y="38447"/>
                          <a:pt x="17718" y="43829"/>
                        </a:cubicBezTo>
                        <a:cubicBezTo>
                          <a:pt x="26717" y="49213"/>
                          <a:pt x="38446" y="46240"/>
                          <a:pt x="43830" y="37242"/>
                        </a:cubicBezTo>
                        <a:close/>
                      </a:path>
                    </a:pathLst>
                  </a:custGeom>
                  <a:grpFill/>
                  <a:ln w="8032"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FBB8559B-9A91-B50F-F4FC-1201D03E4844}"/>
                      </a:ext>
                    </a:extLst>
                  </p:cNvPr>
                  <p:cNvSpPr/>
                  <p:nvPr/>
                </p:nvSpPr>
                <p:spPr>
                  <a:xfrm>
                    <a:off x="8145257" y="4692184"/>
                    <a:ext cx="54959" cy="54959"/>
                  </a:xfrm>
                  <a:custGeom>
                    <a:avLst/>
                    <a:gdLst>
                      <a:gd name="connsiteX0" fmla="*/ 51060 w 54959"/>
                      <a:gd name="connsiteY0" fmla="*/ 41580 h 54959"/>
                      <a:gd name="connsiteX1" fmla="*/ 13379 w 54959"/>
                      <a:gd name="connsiteY1" fmla="*/ 51060 h 54959"/>
                      <a:gd name="connsiteX2" fmla="*/ 3899 w 54959"/>
                      <a:gd name="connsiteY2" fmla="*/ 13380 h 54959"/>
                      <a:gd name="connsiteX3" fmla="*/ 41580 w 54959"/>
                      <a:gd name="connsiteY3" fmla="*/ 3899 h 54959"/>
                      <a:gd name="connsiteX4" fmla="*/ 51060 w 54959"/>
                      <a:gd name="connsiteY4" fmla="*/ 41580 h 54959"/>
                      <a:gd name="connsiteX5" fmla="*/ 43830 w 54959"/>
                      <a:gd name="connsiteY5" fmla="*/ 37241 h 54959"/>
                      <a:gd name="connsiteX6" fmla="*/ 37241 w 54959"/>
                      <a:gd name="connsiteY6" fmla="*/ 11130 h 54959"/>
                      <a:gd name="connsiteX7" fmla="*/ 11130 w 54959"/>
                      <a:gd name="connsiteY7" fmla="*/ 17718 h 54959"/>
                      <a:gd name="connsiteX8" fmla="*/ 17718 w 54959"/>
                      <a:gd name="connsiteY8" fmla="*/ 43829 h 54959"/>
                      <a:gd name="connsiteX9" fmla="*/ 43830 w 54959"/>
                      <a:gd name="connsiteY9" fmla="*/ 37241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59" h="54959">
                        <a:moveTo>
                          <a:pt x="51060" y="41580"/>
                        </a:moveTo>
                        <a:cubicBezTo>
                          <a:pt x="43267" y="54595"/>
                          <a:pt x="26395" y="58854"/>
                          <a:pt x="13379" y="51060"/>
                        </a:cubicBezTo>
                        <a:cubicBezTo>
                          <a:pt x="364" y="43267"/>
                          <a:pt x="-3894" y="26395"/>
                          <a:pt x="3899" y="13380"/>
                        </a:cubicBezTo>
                        <a:cubicBezTo>
                          <a:pt x="11693" y="364"/>
                          <a:pt x="28564" y="-3894"/>
                          <a:pt x="41580" y="3899"/>
                        </a:cubicBezTo>
                        <a:cubicBezTo>
                          <a:pt x="54595" y="11692"/>
                          <a:pt x="58854" y="28564"/>
                          <a:pt x="51060" y="41580"/>
                        </a:cubicBezTo>
                        <a:close/>
                        <a:moveTo>
                          <a:pt x="43830" y="37241"/>
                        </a:moveTo>
                        <a:cubicBezTo>
                          <a:pt x="49212" y="28243"/>
                          <a:pt x="46240" y="16513"/>
                          <a:pt x="37241" y="11130"/>
                        </a:cubicBezTo>
                        <a:cubicBezTo>
                          <a:pt x="28243" y="5747"/>
                          <a:pt x="16513" y="8720"/>
                          <a:pt x="11130" y="17718"/>
                        </a:cubicBezTo>
                        <a:cubicBezTo>
                          <a:pt x="5747" y="26716"/>
                          <a:pt x="8720" y="38447"/>
                          <a:pt x="17718" y="43829"/>
                        </a:cubicBezTo>
                        <a:cubicBezTo>
                          <a:pt x="26717" y="49213"/>
                          <a:pt x="38446" y="46240"/>
                          <a:pt x="43830" y="37241"/>
                        </a:cubicBezTo>
                        <a:close/>
                      </a:path>
                    </a:pathLst>
                  </a:custGeom>
                  <a:grpFill/>
                  <a:ln w="8032" cap="flat">
                    <a:noFill/>
                    <a:prstDash val="solid"/>
                    <a:miter/>
                  </a:ln>
                </p:spPr>
                <p:txBody>
                  <a:bodyPr rtlCol="0" anchor="ctr"/>
                  <a:lstStyle/>
                  <a:p>
                    <a:endParaRPr lang="en-IN"/>
                  </a:p>
                </p:txBody>
              </p:sp>
            </p:grpSp>
            <p:grpSp>
              <p:nvGrpSpPr>
                <p:cNvPr id="522" name="Graphic 139">
                  <a:extLst>
                    <a:ext uri="{FF2B5EF4-FFF2-40B4-BE49-F238E27FC236}">
                      <a16:creationId xmlns:a16="http://schemas.microsoft.com/office/drawing/2014/main" id="{41133C80-472C-C3E9-036A-07EBB0DA4A00}"/>
                    </a:ext>
                  </a:extLst>
                </p:cNvPr>
                <p:cNvGrpSpPr/>
                <p:nvPr/>
              </p:nvGrpSpPr>
              <p:grpSpPr>
                <a:xfrm>
                  <a:off x="7684052" y="4396807"/>
                  <a:ext cx="177396" cy="156105"/>
                  <a:chOff x="7684052" y="4396807"/>
                  <a:chExt cx="177396" cy="156105"/>
                </a:xfrm>
                <a:grpFill/>
              </p:grpSpPr>
              <p:sp>
                <p:nvSpPr>
                  <p:cNvPr id="523" name="Freeform: Shape 522">
                    <a:extLst>
                      <a:ext uri="{FF2B5EF4-FFF2-40B4-BE49-F238E27FC236}">
                        <a16:creationId xmlns:a16="http://schemas.microsoft.com/office/drawing/2014/main" id="{BF397615-1B58-0864-CA57-7D21F3D6DF2E}"/>
                      </a:ext>
                    </a:extLst>
                  </p:cNvPr>
                  <p:cNvSpPr/>
                  <p:nvPr/>
                </p:nvSpPr>
                <p:spPr>
                  <a:xfrm>
                    <a:off x="7779981" y="4456582"/>
                    <a:ext cx="81467" cy="96330"/>
                  </a:xfrm>
                  <a:custGeom>
                    <a:avLst/>
                    <a:gdLst>
                      <a:gd name="connsiteX0" fmla="*/ 64676 w 81467"/>
                      <a:gd name="connsiteY0" fmla="*/ 8034 h 96330"/>
                      <a:gd name="connsiteX1" fmla="*/ 81468 w 81467"/>
                      <a:gd name="connsiteY1" fmla="*/ 80343 h 96330"/>
                      <a:gd name="connsiteX2" fmla="*/ 12936 w 81467"/>
                      <a:gd name="connsiteY2" fmla="*/ 96331 h 96330"/>
                      <a:gd name="connsiteX3" fmla="*/ 0 w 81467"/>
                      <a:gd name="connsiteY3" fmla="*/ 88297 h 96330"/>
                      <a:gd name="connsiteX4" fmla="*/ 68613 w 81467"/>
                      <a:gd name="connsiteY4" fmla="*/ 72308 h 96330"/>
                      <a:gd name="connsiteX5" fmla="*/ 51741 w 81467"/>
                      <a:gd name="connsiteY5" fmla="*/ 0 h 96330"/>
                      <a:gd name="connsiteX6" fmla="*/ 64676 w 81467"/>
                      <a:gd name="connsiteY6" fmla="*/ 8034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67" h="96330">
                        <a:moveTo>
                          <a:pt x="64676" y="8034"/>
                        </a:moveTo>
                        <a:lnTo>
                          <a:pt x="81468" y="80343"/>
                        </a:lnTo>
                        <a:lnTo>
                          <a:pt x="12936" y="96331"/>
                        </a:lnTo>
                        <a:lnTo>
                          <a:pt x="0" y="88297"/>
                        </a:lnTo>
                        <a:lnTo>
                          <a:pt x="68613" y="72308"/>
                        </a:lnTo>
                        <a:lnTo>
                          <a:pt x="51741" y="0"/>
                        </a:lnTo>
                        <a:lnTo>
                          <a:pt x="64676" y="8034"/>
                        </a:lnTo>
                        <a:close/>
                      </a:path>
                    </a:pathLst>
                  </a:custGeom>
                  <a:grpFill/>
                  <a:ln w="8032"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00024CF4-BF66-37AB-1C8B-D6F8C75BE271}"/>
                      </a:ext>
                    </a:extLst>
                  </p:cNvPr>
                  <p:cNvSpPr/>
                  <p:nvPr/>
                </p:nvSpPr>
                <p:spPr>
                  <a:xfrm>
                    <a:off x="7732017" y="4426694"/>
                    <a:ext cx="81467" cy="96330"/>
                  </a:xfrm>
                  <a:custGeom>
                    <a:avLst/>
                    <a:gdLst>
                      <a:gd name="connsiteX0" fmla="*/ 64676 w 81467"/>
                      <a:gd name="connsiteY0" fmla="*/ 8034 h 96330"/>
                      <a:gd name="connsiteX1" fmla="*/ 81468 w 81467"/>
                      <a:gd name="connsiteY1" fmla="*/ 80343 h 96330"/>
                      <a:gd name="connsiteX2" fmla="*/ 12935 w 81467"/>
                      <a:gd name="connsiteY2" fmla="*/ 96331 h 96330"/>
                      <a:gd name="connsiteX3" fmla="*/ 0 w 81467"/>
                      <a:gd name="connsiteY3" fmla="*/ 88297 h 96330"/>
                      <a:gd name="connsiteX4" fmla="*/ 68532 w 81467"/>
                      <a:gd name="connsiteY4" fmla="*/ 72308 h 96330"/>
                      <a:gd name="connsiteX5" fmla="*/ 51741 w 81467"/>
                      <a:gd name="connsiteY5" fmla="*/ 0 h 96330"/>
                      <a:gd name="connsiteX6" fmla="*/ 64676 w 81467"/>
                      <a:gd name="connsiteY6" fmla="*/ 8034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67" h="96330">
                        <a:moveTo>
                          <a:pt x="64676" y="8034"/>
                        </a:moveTo>
                        <a:lnTo>
                          <a:pt x="81468" y="80343"/>
                        </a:lnTo>
                        <a:lnTo>
                          <a:pt x="12935" y="96331"/>
                        </a:lnTo>
                        <a:lnTo>
                          <a:pt x="0" y="88297"/>
                        </a:lnTo>
                        <a:lnTo>
                          <a:pt x="68532" y="72308"/>
                        </a:lnTo>
                        <a:lnTo>
                          <a:pt x="51741" y="0"/>
                        </a:lnTo>
                        <a:lnTo>
                          <a:pt x="64676" y="8034"/>
                        </a:lnTo>
                        <a:close/>
                      </a:path>
                    </a:pathLst>
                  </a:custGeom>
                  <a:grpFill/>
                  <a:ln w="8032"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96A72FE2-3DBC-178C-243D-974DD85AC452}"/>
                      </a:ext>
                    </a:extLst>
                  </p:cNvPr>
                  <p:cNvSpPr/>
                  <p:nvPr/>
                </p:nvSpPr>
                <p:spPr>
                  <a:xfrm>
                    <a:off x="7732017" y="4426694"/>
                    <a:ext cx="81467" cy="96330"/>
                  </a:xfrm>
                  <a:custGeom>
                    <a:avLst/>
                    <a:gdLst>
                      <a:gd name="connsiteX0" fmla="*/ 64676 w 81467"/>
                      <a:gd name="connsiteY0" fmla="*/ 8034 h 96330"/>
                      <a:gd name="connsiteX1" fmla="*/ 81468 w 81467"/>
                      <a:gd name="connsiteY1" fmla="*/ 80343 h 96330"/>
                      <a:gd name="connsiteX2" fmla="*/ 12935 w 81467"/>
                      <a:gd name="connsiteY2" fmla="*/ 96331 h 96330"/>
                      <a:gd name="connsiteX3" fmla="*/ 0 w 81467"/>
                      <a:gd name="connsiteY3" fmla="*/ 88297 h 96330"/>
                      <a:gd name="connsiteX4" fmla="*/ 68532 w 81467"/>
                      <a:gd name="connsiteY4" fmla="*/ 72308 h 96330"/>
                      <a:gd name="connsiteX5" fmla="*/ 51741 w 81467"/>
                      <a:gd name="connsiteY5" fmla="*/ 0 h 96330"/>
                      <a:gd name="connsiteX6" fmla="*/ 64676 w 81467"/>
                      <a:gd name="connsiteY6" fmla="*/ 8034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67" h="96330">
                        <a:moveTo>
                          <a:pt x="64676" y="8034"/>
                        </a:moveTo>
                        <a:lnTo>
                          <a:pt x="81468" y="80343"/>
                        </a:lnTo>
                        <a:lnTo>
                          <a:pt x="12935" y="96331"/>
                        </a:lnTo>
                        <a:lnTo>
                          <a:pt x="0" y="88297"/>
                        </a:lnTo>
                        <a:lnTo>
                          <a:pt x="68532" y="72308"/>
                        </a:lnTo>
                        <a:lnTo>
                          <a:pt x="51741" y="0"/>
                        </a:lnTo>
                        <a:lnTo>
                          <a:pt x="64676" y="8034"/>
                        </a:lnTo>
                        <a:close/>
                      </a:path>
                    </a:pathLst>
                  </a:custGeom>
                  <a:grpFill/>
                  <a:ln w="8032"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FB3572ED-F342-76B9-A0E0-9704A1361D37}"/>
                      </a:ext>
                    </a:extLst>
                  </p:cNvPr>
                  <p:cNvSpPr/>
                  <p:nvPr/>
                </p:nvSpPr>
                <p:spPr>
                  <a:xfrm>
                    <a:off x="7684052" y="4396807"/>
                    <a:ext cx="81467" cy="96330"/>
                  </a:xfrm>
                  <a:custGeom>
                    <a:avLst/>
                    <a:gdLst>
                      <a:gd name="connsiteX0" fmla="*/ 64676 w 81467"/>
                      <a:gd name="connsiteY0" fmla="*/ 8115 h 96330"/>
                      <a:gd name="connsiteX1" fmla="*/ 81468 w 81467"/>
                      <a:gd name="connsiteY1" fmla="*/ 80343 h 96330"/>
                      <a:gd name="connsiteX2" fmla="*/ 12855 w 81467"/>
                      <a:gd name="connsiteY2" fmla="*/ 96331 h 96330"/>
                      <a:gd name="connsiteX3" fmla="*/ 0 w 81467"/>
                      <a:gd name="connsiteY3" fmla="*/ 88297 h 96330"/>
                      <a:gd name="connsiteX4" fmla="*/ 68533 w 81467"/>
                      <a:gd name="connsiteY4" fmla="*/ 72308 h 96330"/>
                      <a:gd name="connsiteX5" fmla="*/ 51741 w 81467"/>
                      <a:gd name="connsiteY5" fmla="*/ 0 h 96330"/>
                      <a:gd name="connsiteX6" fmla="*/ 64676 w 81467"/>
                      <a:gd name="connsiteY6" fmla="*/ 8115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67" h="96330">
                        <a:moveTo>
                          <a:pt x="64676" y="8115"/>
                        </a:moveTo>
                        <a:lnTo>
                          <a:pt x="81468" y="80343"/>
                        </a:lnTo>
                        <a:lnTo>
                          <a:pt x="12855" y="96331"/>
                        </a:lnTo>
                        <a:lnTo>
                          <a:pt x="0" y="88297"/>
                        </a:lnTo>
                        <a:lnTo>
                          <a:pt x="68533" y="72308"/>
                        </a:lnTo>
                        <a:lnTo>
                          <a:pt x="51741" y="0"/>
                        </a:lnTo>
                        <a:lnTo>
                          <a:pt x="64676" y="8115"/>
                        </a:lnTo>
                        <a:close/>
                      </a:path>
                    </a:pathLst>
                  </a:custGeom>
                  <a:grpFill/>
                  <a:ln w="8032"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CA050547-96A5-5DF6-B7FC-89AEF0154599}"/>
                      </a:ext>
                    </a:extLst>
                  </p:cNvPr>
                  <p:cNvSpPr/>
                  <p:nvPr/>
                </p:nvSpPr>
                <p:spPr>
                  <a:xfrm>
                    <a:off x="7684052" y="4396807"/>
                    <a:ext cx="81467" cy="96330"/>
                  </a:xfrm>
                  <a:custGeom>
                    <a:avLst/>
                    <a:gdLst>
                      <a:gd name="connsiteX0" fmla="*/ 64676 w 81467"/>
                      <a:gd name="connsiteY0" fmla="*/ 8115 h 96330"/>
                      <a:gd name="connsiteX1" fmla="*/ 81468 w 81467"/>
                      <a:gd name="connsiteY1" fmla="*/ 80343 h 96330"/>
                      <a:gd name="connsiteX2" fmla="*/ 12855 w 81467"/>
                      <a:gd name="connsiteY2" fmla="*/ 96331 h 96330"/>
                      <a:gd name="connsiteX3" fmla="*/ 0 w 81467"/>
                      <a:gd name="connsiteY3" fmla="*/ 88297 h 96330"/>
                      <a:gd name="connsiteX4" fmla="*/ 68533 w 81467"/>
                      <a:gd name="connsiteY4" fmla="*/ 72308 h 96330"/>
                      <a:gd name="connsiteX5" fmla="*/ 51741 w 81467"/>
                      <a:gd name="connsiteY5" fmla="*/ 0 h 96330"/>
                      <a:gd name="connsiteX6" fmla="*/ 64676 w 81467"/>
                      <a:gd name="connsiteY6" fmla="*/ 8115 h 9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67" h="96330">
                        <a:moveTo>
                          <a:pt x="64676" y="8115"/>
                        </a:moveTo>
                        <a:lnTo>
                          <a:pt x="81468" y="80343"/>
                        </a:lnTo>
                        <a:lnTo>
                          <a:pt x="12855" y="96331"/>
                        </a:lnTo>
                        <a:lnTo>
                          <a:pt x="0" y="88297"/>
                        </a:lnTo>
                        <a:lnTo>
                          <a:pt x="68533" y="72308"/>
                        </a:lnTo>
                        <a:lnTo>
                          <a:pt x="51741" y="0"/>
                        </a:lnTo>
                        <a:lnTo>
                          <a:pt x="64676" y="8115"/>
                        </a:lnTo>
                        <a:close/>
                      </a:path>
                    </a:pathLst>
                  </a:custGeom>
                  <a:grpFill/>
                  <a:ln w="8032" cap="flat">
                    <a:noFill/>
                    <a:prstDash val="solid"/>
                    <a:miter/>
                  </a:ln>
                </p:spPr>
                <p:txBody>
                  <a:bodyPr rtlCol="0" anchor="ctr"/>
                  <a:lstStyle/>
                  <a:p>
                    <a:endParaRPr lang="en-IN"/>
                  </a:p>
                </p:txBody>
              </p:sp>
            </p:grpSp>
          </p:grpSp>
          <p:grpSp>
            <p:nvGrpSpPr>
              <p:cNvPr id="528" name="Graphic 139">
                <a:extLst>
                  <a:ext uri="{FF2B5EF4-FFF2-40B4-BE49-F238E27FC236}">
                    <a16:creationId xmlns:a16="http://schemas.microsoft.com/office/drawing/2014/main" id="{28560996-8911-84D0-DC20-21B29F82A945}"/>
                  </a:ext>
                </a:extLst>
              </p:cNvPr>
              <p:cNvGrpSpPr/>
              <p:nvPr/>
            </p:nvGrpSpPr>
            <p:grpSpPr>
              <a:xfrm>
                <a:off x="7425188" y="2882830"/>
                <a:ext cx="211140" cy="182859"/>
                <a:chOff x="7425188" y="2882830"/>
                <a:chExt cx="211140" cy="182859"/>
              </a:xfrm>
              <a:grpFill/>
            </p:grpSpPr>
            <p:sp>
              <p:nvSpPr>
                <p:cNvPr id="529" name="Freeform: Shape 528">
                  <a:extLst>
                    <a:ext uri="{FF2B5EF4-FFF2-40B4-BE49-F238E27FC236}">
                      <a16:creationId xmlns:a16="http://schemas.microsoft.com/office/drawing/2014/main" id="{17D4846C-1C28-A448-2942-50BDFDC04334}"/>
                    </a:ext>
                  </a:extLst>
                </p:cNvPr>
                <p:cNvSpPr/>
                <p:nvPr/>
              </p:nvSpPr>
              <p:spPr>
                <a:xfrm>
                  <a:off x="7425188" y="2882830"/>
                  <a:ext cx="211140" cy="182859"/>
                </a:xfrm>
                <a:custGeom>
                  <a:avLst/>
                  <a:gdLst>
                    <a:gd name="connsiteX0" fmla="*/ 0 w 211140"/>
                    <a:gd name="connsiteY0" fmla="*/ 91430 h 182859"/>
                    <a:gd name="connsiteX1" fmla="*/ 52785 w 211140"/>
                    <a:gd name="connsiteY1" fmla="*/ 0 h 182859"/>
                    <a:gd name="connsiteX2" fmla="*/ 158356 w 211140"/>
                    <a:gd name="connsiteY2" fmla="*/ 0 h 182859"/>
                    <a:gd name="connsiteX3" fmla="*/ 211140 w 211140"/>
                    <a:gd name="connsiteY3" fmla="*/ 91430 h 182859"/>
                    <a:gd name="connsiteX4" fmla="*/ 158356 w 211140"/>
                    <a:gd name="connsiteY4" fmla="*/ 182860 h 182859"/>
                    <a:gd name="connsiteX5" fmla="*/ 52785 w 211140"/>
                    <a:gd name="connsiteY5" fmla="*/ 182860 h 182859"/>
                    <a:gd name="connsiteX6" fmla="*/ 0 w 211140"/>
                    <a:gd name="connsiteY6" fmla="*/ 91430 h 182859"/>
                    <a:gd name="connsiteX7" fmla="*/ 57847 w 211140"/>
                    <a:gd name="connsiteY7" fmla="*/ 8838 h 182859"/>
                    <a:gd name="connsiteX8" fmla="*/ 10203 w 211140"/>
                    <a:gd name="connsiteY8" fmla="*/ 91430 h 182859"/>
                    <a:gd name="connsiteX9" fmla="*/ 57847 w 211140"/>
                    <a:gd name="connsiteY9" fmla="*/ 174022 h 182859"/>
                    <a:gd name="connsiteX10" fmla="*/ 153133 w 211140"/>
                    <a:gd name="connsiteY10" fmla="*/ 174022 h 182859"/>
                    <a:gd name="connsiteX11" fmla="*/ 200776 w 211140"/>
                    <a:gd name="connsiteY11" fmla="*/ 91430 h 182859"/>
                    <a:gd name="connsiteX12" fmla="*/ 153133 w 211140"/>
                    <a:gd name="connsiteY12" fmla="*/ 8838 h 182859"/>
                    <a:gd name="connsiteX13" fmla="*/ 57847 w 211140"/>
                    <a:gd name="connsiteY13" fmla="*/ 8838 h 18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140" h="182859">
                      <a:moveTo>
                        <a:pt x="0" y="91430"/>
                      </a:moveTo>
                      <a:lnTo>
                        <a:pt x="52785" y="0"/>
                      </a:lnTo>
                      <a:lnTo>
                        <a:pt x="158356" y="0"/>
                      </a:lnTo>
                      <a:lnTo>
                        <a:pt x="211140" y="91430"/>
                      </a:lnTo>
                      <a:lnTo>
                        <a:pt x="158356" y="182860"/>
                      </a:lnTo>
                      <a:lnTo>
                        <a:pt x="52785" y="182860"/>
                      </a:lnTo>
                      <a:lnTo>
                        <a:pt x="0" y="91430"/>
                      </a:lnTo>
                      <a:close/>
                      <a:moveTo>
                        <a:pt x="57847" y="8838"/>
                      </a:moveTo>
                      <a:lnTo>
                        <a:pt x="10203" y="91430"/>
                      </a:lnTo>
                      <a:lnTo>
                        <a:pt x="57847" y="174022"/>
                      </a:lnTo>
                      <a:lnTo>
                        <a:pt x="153133" y="174022"/>
                      </a:lnTo>
                      <a:lnTo>
                        <a:pt x="200776" y="91430"/>
                      </a:lnTo>
                      <a:lnTo>
                        <a:pt x="153133" y="8838"/>
                      </a:lnTo>
                      <a:lnTo>
                        <a:pt x="57847" y="8838"/>
                      </a:lnTo>
                      <a:close/>
                    </a:path>
                  </a:pathLst>
                </a:custGeom>
                <a:grpFill/>
                <a:ln w="8032"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35BCC901-0081-ADED-8E5E-8DC459F1E1E0}"/>
                    </a:ext>
                  </a:extLst>
                </p:cNvPr>
                <p:cNvSpPr/>
                <p:nvPr/>
              </p:nvSpPr>
              <p:spPr>
                <a:xfrm>
                  <a:off x="7537427" y="2914879"/>
                  <a:ext cx="53749" cy="63800"/>
                </a:xfrm>
                <a:custGeom>
                  <a:avLst/>
                  <a:gdLst>
                    <a:gd name="connsiteX0" fmla="*/ 0 w 53749"/>
                    <a:gd name="connsiteY0" fmla="*/ 4427 h 63800"/>
                    <a:gd name="connsiteX1" fmla="*/ 80 w 53749"/>
                    <a:gd name="connsiteY1" fmla="*/ 3543 h 63800"/>
                    <a:gd name="connsiteX2" fmla="*/ 5303 w 53749"/>
                    <a:gd name="connsiteY2" fmla="*/ 89 h 63800"/>
                    <a:gd name="connsiteX3" fmla="*/ 53749 w 53749"/>
                    <a:gd name="connsiteY3" fmla="*/ 59382 h 63800"/>
                    <a:gd name="connsiteX4" fmla="*/ 49331 w 53749"/>
                    <a:gd name="connsiteY4" fmla="*/ 63800 h 63800"/>
                    <a:gd name="connsiteX5" fmla="*/ 44912 w 53749"/>
                    <a:gd name="connsiteY5" fmla="*/ 59382 h 63800"/>
                    <a:gd name="connsiteX6" fmla="*/ 3535 w 53749"/>
                    <a:gd name="connsiteY6" fmla="*/ 8766 h 63800"/>
                    <a:gd name="connsiteX7" fmla="*/ 0 w 53749"/>
                    <a:gd name="connsiteY7" fmla="*/ 4427 h 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49" h="63800">
                      <a:moveTo>
                        <a:pt x="0" y="4427"/>
                      </a:moveTo>
                      <a:cubicBezTo>
                        <a:pt x="0" y="4427"/>
                        <a:pt x="0" y="3865"/>
                        <a:pt x="80" y="3543"/>
                      </a:cubicBezTo>
                      <a:cubicBezTo>
                        <a:pt x="562" y="1133"/>
                        <a:pt x="2893" y="-393"/>
                        <a:pt x="5303" y="89"/>
                      </a:cubicBezTo>
                      <a:cubicBezTo>
                        <a:pt x="33342" y="5713"/>
                        <a:pt x="53749" y="30699"/>
                        <a:pt x="53749" y="59382"/>
                      </a:cubicBezTo>
                      <a:cubicBezTo>
                        <a:pt x="53749" y="61792"/>
                        <a:pt x="51741" y="63800"/>
                        <a:pt x="49331" y="63800"/>
                      </a:cubicBezTo>
                      <a:cubicBezTo>
                        <a:pt x="46920" y="63800"/>
                        <a:pt x="44912" y="61792"/>
                        <a:pt x="44912" y="59382"/>
                      </a:cubicBezTo>
                      <a:cubicBezTo>
                        <a:pt x="44912" y="34877"/>
                        <a:pt x="27558" y="13586"/>
                        <a:pt x="3535" y="8766"/>
                      </a:cubicBezTo>
                      <a:cubicBezTo>
                        <a:pt x="1447" y="8364"/>
                        <a:pt x="0" y="6516"/>
                        <a:pt x="0" y="4427"/>
                      </a:cubicBezTo>
                      <a:close/>
                    </a:path>
                  </a:pathLst>
                </a:custGeom>
                <a:grpFill/>
                <a:ln w="8032"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5AF0ABB6-9107-D217-486E-6647AF6ED11F}"/>
                    </a:ext>
                  </a:extLst>
                </p:cNvPr>
                <p:cNvSpPr/>
                <p:nvPr/>
              </p:nvSpPr>
              <p:spPr>
                <a:xfrm>
                  <a:off x="7470261" y="2920512"/>
                  <a:ext cx="106440" cy="114165"/>
                </a:xfrm>
                <a:custGeom>
                  <a:avLst/>
                  <a:gdLst>
                    <a:gd name="connsiteX0" fmla="*/ 0 w 106440"/>
                    <a:gd name="connsiteY0" fmla="*/ 53748 h 114165"/>
                    <a:gd name="connsiteX1" fmla="*/ 31655 w 106440"/>
                    <a:gd name="connsiteY1" fmla="*/ 561 h 114165"/>
                    <a:gd name="connsiteX2" fmla="*/ 37681 w 106440"/>
                    <a:gd name="connsiteY2" fmla="*/ 2329 h 114165"/>
                    <a:gd name="connsiteX3" fmla="*/ 35913 w 106440"/>
                    <a:gd name="connsiteY3" fmla="*/ 8354 h 114165"/>
                    <a:gd name="connsiteX4" fmla="*/ 8918 w 106440"/>
                    <a:gd name="connsiteY4" fmla="*/ 53748 h 114165"/>
                    <a:gd name="connsiteX5" fmla="*/ 60498 w 106440"/>
                    <a:gd name="connsiteY5" fmla="*/ 105328 h 114165"/>
                    <a:gd name="connsiteX6" fmla="*/ 98741 w 106440"/>
                    <a:gd name="connsiteY6" fmla="*/ 88295 h 114165"/>
                    <a:gd name="connsiteX7" fmla="*/ 105008 w 106440"/>
                    <a:gd name="connsiteY7" fmla="*/ 87974 h 114165"/>
                    <a:gd name="connsiteX8" fmla="*/ 105329 w 106440"/>
                    <a:gd name="connsiteY8" fmla="*/ 94241 h 114165"/>
                    <a:gd name="connsiteX9" fmla="*/ 60498 w 106440"/>
                    <a:gd name="connsiteY9" fmla="*/ 114166 h 114165"/>
                    <a:gd name="connsiteX10" fmla="*/ 80 w 106440"/>
                    <a:gd name="connsiteY10" fmla="*/ 53748 h 1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440" h="114165">
                      <a:moveTo>
                        <a:pt x="0" y="53748"/>
                      </a:moveTo>
                      <a:cubicBezTo>
                        <a:pt x="0" y="31573"/>
                        <a:pt x="12132" y="11166"/>
                        <a:pt x="31655" y="561"/>
                      </a:cubicBezTo>
                      <a:cubicBezTo>
                        <a:pt x="33824" y="-644"/>
                        <a:pt x="36476" y="159"/>
                        <a:pt x="37681" y="2329"/>
                      </a:cubicBezTo>
                      <a:cubicBezTo>
                        <a:pt x="38886" y="4498"/>
                        <a:pt x="38083" y="7149"/>
                        <a:pt x="35913" y="8354"/>
                      </a:cubicBezTo>
                      <a:cubicBezTo>
                        <a:pt x="19282" y="17433"/>
                        <a:pt x="8918" y="34787"/>
                        <a:pt x="8918" y="53748"/>
                      </a:cubicBezTo>
                      <a:cubicBezTo>
                        <a:pt x="8918" y="82189"/>
                        <a:pt x="32057" y="105328"/>
                        <a:pt x="60498" y="105328"/>
                      </a:cubicBezTo>
                      <a:cubicBezTo>
                        <a:pt x="75040" y="105328"/>
                        <a:pt x="89020" y="99141"/>
                        <a:pt x="98741" y="88295"/>
                      </a:cubicBezTo>
                      <a:cubicBezTo>
                        <a:pt x="100348" y="86447"/>
                        <a:pt x="103160" y="86367"/>
                        <a:pt x="105008" y="87974"/>
                      </a:cubicBezTo>
                      <a:cubicBezTo>
                        <a:pt x="106776" y="89581"/>
                        <a:pt x="106936" y="92393"/>
                        <a:pt x="105329" y="94241"/>
                      </a:cubicBezTo>
                      <a:cubicBezTo>
                        <a:pt x="93840" y="106854"/>
                        <a:pt x="77531" y="114166"/>
                        <a:pt x="60498" y="114166"/>
                      </a:cubicBezTo>
                      <a:cubicBezTo>
                        <a:pt x="27156" y="114166"/>
                        <a:pt x="80" y="87010"/>
                        <a:pt x="80" y="53748"/>
                      </a:cubicBezTo>
                      <a:close/>
                    </a:path>
                  </a:pathLst>
                </a:custGeom>
                <a:grpFill/>
                <a:ln w="8032"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22A13B75-2AA5-93FA-55E6-D09D791796CE}"/>
                    </a:ext>
                  </a:extLst>
                </p:cNvPr>
                <p:cNvSpPr/>
                <p:nvPr/>
              </p:nvSpPr>
              <p:spPr>
                <a:xfrm>
                  <a:off x="7470261" y="2920512"/>
                  <a:ext cx="106440" cy="114165"/>
                </a:xfrm>
                <a:custGeom>
                  <a:avLst/>
                  <a:gdLst>
                    <a:gd name="connsiteX0" fmla="*/ 0 w 106440"/>
                    <a:gd name="connsiteY0" fmla="*/ 53748 h 114165"/>
                    <a:gd name="connsiteX1" fmla="*/ 31655 w 106440"/>
                    <a:gd name="connsiteY1" fmla="*/ 561 h 114165"/>
                    <a:gd name="connsiteX2" fmla="*/ 37681 w 106440"/>
                    <a:gd name="connsiteY2" fmla="*/ 2329 h 114165"/>
                    <a:gd name="connsiteX3" fmla="*/ 35913 w 106440"/>
                    <a:gd name="connsiteY3" fmla="*/ 8354 h 114165"/>
                    <a:gd name="connsiteX4" fmla="*/ 8918 w 106440"/>
                    <a:gd name="connsiteY4" fmla="*/ 53748 h 114165"/>
                    <a:gd name="connsiteX5" fmla="*/ 60498 w 106440"/>
                    <a:gd name="connsiteY5" fmla="*/ 105328 h 114165"/>
                    <a:gd name="connsiteX6" fmla="*/ 98741 w 106440"/>
                    <a:gd name="connsiteY6" fmla="*/ 88295 h 114165"/>
                    <a:gd name="connsiteX7" fmla="*/ 105008 w 106440"/>
                    <a:gd name="connsiteY7" fmla="*/ 87974 h 114165"/>
                    <a:gd name="connsiteX8" fmla="*/ 105329 w 106440"/>
                    <a:gd name="connsiteY8" fmla="*/ 94241 h 114165"/>
                    <a:gd name="connsiteX9" fmla="*/ 60498 w 106440"/>
                    <a:gd name="connsiteY9" fmla="*/ 114166 h 114165"/>
                    <a:gd name="connsiteX10" fmla="*/ 80 w 106440"/>
                    <a:gd name="connsiteY10" fmla="*/ 53748 h 1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440" h="114165">
                      <a:moveTo>
                        <a:pt x="0" y="53748"/>
                      </a:moveTo>
                      <a:cubicBezTo>
                        <a:pt x="0" y="31573"/>
                        <a:pt x="12132" y="11166"/>
                        <a:pt x="31655" y="561"/>
                      </a:cubicBezTo>
                      <a:cubicBezTo>
                        <a:pt x="33824" y="-644"/>
                        <a:pt x="36476" y="159"/>
                        <a:pt x="37681" y="2329"/>
                      </a:cubicBezTo>
                      <a:cubicBezTo>
                        <a:pt x="38886" y="4498"/>
                        <a:pt x="38083" y="7149"/>
                        <a:pt x="35913" y="8354"/>
                      </a:cubicBezTo>
                      <a:cubicBezTo>
                        <a:pt x="19282" y="17433"/>
                        <a:pt x="8918" y="34787"/>
                        <a:pt x="8918" y="53748"/>
                      </a:cubicBezTo>
                      <a:cubicBezTo>
                        <a:pt x="8918" y="82189"/>
                        <a:pt x="32057" y="105328"/>
                        <a:pt x="60498" y="105328"/>
                      </a:cubicBezTo>
                      <a:cubicBezTo>
                        <a:pt x="75040" y="105328"/>
                        <a:pt x="89020" y="99141"/>
                        <a:pt x="98741" y="88295"/>
                      </a:cubicBezTo>
                      <a:cubicBezTo>
                        <a:pt x="100348" y="86447"/>
                        <a:pt x="103160" y="86367"/>
                        <a:pt x="105008" y="87974"/>
                      </a:cubicBezTo>
                      <a:cubicBezTo>
                        <a:pt x="106776" y="89581"/>
                        <a:pt x="106936" y="92393"/>
                        <a:pt x="105329" y="94241"/>
                      </a:cubicBezTo>
                      <a:cubicBezTo>
                        <a:pt x="93840" y="106854"/>
                        <a:pt x="77531" y="114166"/>
                        <a:pt x="60498" y="114166"/>
                      </a:cubicBezTo>
                      <a:cubicBezTo>
                        <a:pt x="27156" y="114166"/>
                        <a:pt x="80" y="87010"/>
                        <a:pt x="80" y="53748"/>
                      </a:cubicBezTo>
                      <a:close/>
                    </a:path>
                  </a:pathLst>
                </a:custGeom>
                <a:grpFill/>
                <a:ln w="8032"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542D84DA-BF8C-0C81-7B85-FED39DC91E52}"/>
                    </a:ext>
                  </a:extLst>
                </p:cNvPr>
                <p:cNvSpPr/>
                <p:nvPr/>
              </p:nvSpPr>
              <p:spPr>
                <a:xfrm>
                  <a:off x="7502799" y="2946301"/>
                  <a:ext cx="55918" cy="55918"/>
                </a:xfrm>
                <a:custGeom>
                  <a:avLst/>
                  <a:gdLst>
                    <a:gd name="connsiteX0" fmla="*/ 27959 w 55918"/>
                    <a:gd name="connsiteY0" fmla="*/ 55919 h 55918"/>
                    <a:gd name="connsiteX1" fmla="*/ 0 w 55918"/>
                    <a:gd name="connsiteY1" fmla="*/ 27959 h 55918"/>
                    <a:gd name="connsiteX2" fmla="*/ 27959 w 55918"/>
                    <a:gd name="connsiteY2" fmla="*/ 0 h 55918"/>
                    <a:gd name="connsiteX3" fmla="*/ 55918 w 55918"/>
                    <a:gd name="connsiteY3" fmla="*/ 27959 h 55918"/>
                    <a:gd name="connsiteX4" fmla="*/ 27959 w 55918"/>
                    <a:gd name="connsiteY4" fmla="*/ 55919 h 5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8" h="55918">
                      <a:moveTo>
                        <a:pt x="27959" y="55919"/>
                      </a:moveTo>
                      <a:cubicBezTo>
                        <a:pt x="12533" y="55919"/>
                        <a:pt x="0" y="43385"/>
                        <a:pt x="0" y="27959"/>
                      </a:cubicBezTo>
                      <a:cubicBezTo>
                        <a:pt x="0" y="12533"/>
                        <a:pt x="12533" y="0"/>
                        <a:pt x="27959" y="0"/>
                      </a:cubicBezTo>
                      <a:cubicBezTo>
                        <a:pt x="43385" y="0"/>
                        <a:pt x="55918" y="12533"/>
                        <a:pt x="55918" y="27959"/>
                      </a:cubicBezTo>
                      <a:cubicBezTo>
                        <a:pt x="55918" y="43385"/>
                        <a:pt x="43385" y="55919"/>
                        <a:pt x="27959" y="55919"/>
                      </a:cubicBezTo>
                      <a:close/>
                    </a:path>
                  </a:pathLst>
                </a:custGeom>
                <a:grpFill/>
                <a:ln w="8032"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DC3054B7-EE00-F8F3-B5BF-C3968FA623CC}"/>
                    </a:ext>
                  </a:extLst>
                </p:cNvPr>
                <p:cNvSpPr/>
                <p:nvPr/>
              </p:nvSpPr>
              <p:spPr>
                <a:xfrm>
                  <a:off x="7502799" y="2946301"/>
                  <a:ext cx="55918" cy="55918"/>
                </a:xfrm>
                <a:custGeom>
                  <a:avLst/>
                  <a:gdLst>
                    <a:gd name="connsiteX0" fmla="*/ 27959 w 55918"/>
                    <a:gd name="connsiteY0" fmla="*/ 55919 h 55918"/>
                    <a:gd name="connsiteX1" fmla="*/ 0 w 55918"/>
                    <a:gd name="connsiteY1" fmla="*/ 27959 h 55918"/>
                    <a:gd name="connsiteX2" fmla="*/ 27959 w 55918"/>
                    <a:gd name="connsiteY2" fmla="*/ 0 h 55918"/>
                    <a:gd name="connsiteX3" fmla="*/ 55918 w 55918"/>
                    <a:gd name="connsiteY3" fmla="*/ 27959 h 55918"/>
                    <a:gd name="connsiteX4" fmla="*/ 27959 w 55918"/>
                    <a:gd name="connsiteY4" fmla="*/ 55919 h 5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8" h="55918">
                      <a:moveTo>
                        <a:pt x="27959" y="55919"/>
                      </a:moveTo>
                      <a:cubicBezTo>
                        <a:pt x="12533" y="55919"/>
                        <a:pt x="0" y="43385"/>
                        <a:pt x="0" y="27959"/>
                      </a:cubicBezTo>
                      <a:cubicBezTo>
                        <a:pt x="0" y="12533"/>
                        <a:pt x="12533" y="0"/>
                        <a:pt x="27959" y="0"/>
                      </a:cubicBezTo>
                      <a:cubicBezTo>
                        <a:pt x="43385" y="0"/>
                        <a:pt x="55918" y="12533"/>
                        <a:pt x="55918" y="27959"/>
                      </a:cubicBezTo>
                      <a:cubicBezTo>
                        <a:pt x="55918" y="43385"/>
                        <a:pt x="43385" y="55919"/>
                        <a:pt x="27959" y="55919"/>
                      </a:cubicBezTo>
                      <a:close/>
                    </a:path>
                  </a:pathLst>
                </a:custGeom>
                <a:grpFill/>
                <a:ln w="8032" cap="flat">
                  <a:noFill/>
                  <a:prstDash val="solid"/>
                  <a:miter/>
                </a:ln>
              </p:spPr>
              <p:txBody>
                <a:bodyPr rtlCol="0" anchor="ctr"/>
                <a:lstStyle/>
                <a:p>
                  <a:endParaRPr lang="en-IN"/>
                </a:p>
              </p:txBody>
            </p:sp>
          </p:grpSp>
          <p:grpSp>
            <p:nvGrpSpPr>
              <p:cNvPr id="535" name="Graphic 139">
                <a:extLst>
                  <a:ext uri="{FF2B5EF4-FFF2-40B4-BE49-F238E27FC236}">
                    <a16:creationId xmlns:a16="http://schemas.microsoft.com/office/drawing/2014/main" id="{21EA05C8-D9FA-993C-D614-C5260517FD4F}"/>
                  </a:ext>
                </a:extLst>
              </p:cNvPr>
              <p:cNvGrpSpPr/>
              <p:nvPr/>
            </p:nvGrpSpPr>
            <p:grpSpPr>
              <a:xfrm>
                <a:off x="7388759" y="4258663"/>
                <a:ext cx="227566" cy="163934"/>
                <a:chOff x="7388759" y="4258663"/>
                <a:chExt cx="227566" cy="163934"/>
              </a:xfrm>
              <a:grpFill/>
            </p:grpSpPr>
            <p:sp>
              <p:nvSpPr>
                <p:cNvPr id="536" name="Freeform: Shape 535">
                  <a:extLst>
                    <a:ext uri="{FF2B5EF4-FFF2-40B4-BE49-F238E27FC236}">
                      <a16:creationId xmlns:a16="http://schemas.microsoft.com/office/drawing/2014/main" id="{F2B2556B-6945-5B25-B02D-93E060AAE490}"/>
                    </a:ext>
                  </a:extLst>
                </p:cNvPr>
                <p:cNvSpPr/>
                <p:nvPr/>
              </p:nvSpPr>
              <p:spPr>
                <a:xfrm>
                  <a:off x="7532203" y="4338477"/>
                  <a:ext cx="84121" cy="84121"/>
                </a:xfrm>
                <a:custGeom>
                  <a:avLst/>
                  <a:gdLst>
                    <a:gd name="connsiteX0" fmla="*/ 64115 w 84121"/>
                    <a:gd name="connsiteY0" fmla="*/ 6268 h 84121"/>
                    <a:gd name="connsiteX1" fmla="*/ 6268 w 84121"/>
                    <a:gd name="connsiteY1" fmla="*/ 20007 h 84121"/>
                    <a:gd name="connsiteX2" fmla="*/ 20007 w 84121"/>
                    <a:gd name="connsiteY2" fmla="*/ 77854 h 84121"/>
                    <a:gd name="connsiteX3" fmla="*/ 77854 w 84121"/>
                    <a:gd name="connsiteY3" fmla="*/ 64115 h 84121"/>
                    <a:gd name="connsiteX4" fmla="*/ 64115 w 84121"/>
                    <a:gd name="connsiteY4" fmla="*/ 6268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64115" y="6268"/>
                      </a:moveTo>
                      <a:cubicBezTo>
                        <a:pt x="44351" y="-5944"/>
                        <a:pt x="18400" y="243"/>
                        <a:pt x="6268" y="20007"/>
                      </a:cubicBezTo>
                      <a:cubicBezTo>
                        <a:pt x="-5944" y="39771"/>
                        <a:pt x="242" y="65641"/>
                        <a:pt x="20007" y="77854"/>
                      </a:cubicBezTo>
                      <a:cubicBezTo>
                        <a:pt x="39771" y="90066"/>
                        <a:pt x="65722" y="83879"/>
                        <a:pt x="77854" y="64115"/>
                      </a:cubicBezTo>
                      <a:cubicBezTo>
                        <a:pt x="90065" y="44351"/>
                        <a:pt x="83879" y="18400"/>
                        <a:pt x="64115" y="6268"/>
                      </a:cubicBezTo>
                      <a:close/>
                    </a:path>
                  </a:pathLst>
                </a:custGeom>
                <a:grpFill/>
                <a:ln w="8032"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9161426E-C655-ACD4-A547-25E9345179D2}"/>
                    </a:ext>
                  </a:extLst>
                </p:cNvPr>
                <p:cNvSpPr/>
                <p:nvPr/>
              </p:nvSpPr>
              <p:spPr>
                <a:xfrm>
                  <a:off x="7532203" y="4338477"/>
                  <a:ext cx="84121" cy="84121"/>
                </a:xfrm>
                <a:custGeom>
                  <a:avLst/>
                  <a:gdLst>
                    <a:gd name="connsiteX0" fmla="*/ 64115 w 84121"/>
                    <a:gd name="connsiteY0" fmla="*/ 6268 h 84121"/>
                    <a:gd name="connsiteX1" fmla="*/ 6268 w 84121"/>
                    <a:gd name="connsiteY1" fmla="*/ 20007 h 84121"/>
                    <a:gd name="connsiteX2" fmla="*/ 20007 w 84121"/>
                    <a:gd name="connsiteY2" fmla="*/ 77854 h 84121"/>
                    <a:gd name="connsiteX3" fmla="*/ 77854 w 84121"/>
                    <a:gd name="connsiteY3" fmla="*/ 64115 h 84121"/>
                    <a:gd name="connsiteX4" fmla="*/ 64115 w 84121"/>
                    <a:gd name="connsiteY4" fmla="*/ 6268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64115" y="6268"/>
                      </a:moveTo>
                      <a:cubicBezTo>
                        <a:pt x="44351" y="-5944"/>
                        <a:pt x="18400" y="243"/>
                        <a:pt x="6268" y="20007"/>
                      </a:cubicBezTo>
                      <a:cubicBezTo>
                        <a:pt x="-5944" y="39771"/>
                        <a:pt x="242" y="65641"/>
                        <a:pt x="20007" y="77854"/>
                      </a:cubicBezTo>
                      <a:cubicBezTo>
                        <a:pt x="39771" y="90066"/>
                        <a:pt x="65722" y="83879"/>
                        <a:pt x="77854" y="64115"/>
                      </a:cubicBezTo>
                      <a:cubicBezTo>
                        <a:pt x="90065" y="44351"/>
                        <a:pt x="83879" y="18400"/>
                        <a:pt x="64115" y="6268"/>
                      </a:cubicBezTo>
                      <a:close/>
                    </a:path>
                  </a:pathLst>
                </a:custGeom>
                <a:grpFill/>
                <a:ln w="8032"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3DC89067-088E-822F-8985-F680B629F8C9}"/>
                    </a:ext>
                  </a:extLst>
                </p:cNvPr>
                <p:cNvSpPr/>
                <p:nvPr/>
              </p:nvSpPr>
              <p:spPr>
                <a:xfrm>
                  <a:off x="7453030" y="4293690"/>
                  <a:ext cx="63063" cy="63063"/>
                </a:xfrm>
                <a:custGeom>
                  <a:avLst/>
                  <a:gdLst>
                    <a:gd name="connsiteX0" fmla="*/ 48082 w 63063"/>
                    <a:gd name="connsiteY0" fmla="*/ 4697 h 63063"/>
                    <a:gd name="connsiteX1" fmla="*/ 4697 w 63063"/>
                    <a:gd name="connsiteY1" fmla="*/ 14981 h 63063"/>
                    <a:gd name="connsiteX2" fmla="*/ 14981 w 63063"/>
                    <a:gd name="connsiteY2" fmla="*/ 58366 h 63063"/>
                    <a:gd name="connsiteX3" fmla="*/ 58366 w 63063"/>
                    <a:gd name="connsiteY3" fmla="*/ 48082 h 63063"/>
                    <a:gd name="connsiteX4" fmla="*/ 48082 w 63063"/>
                    <a:gd name="connsiteY4" fmla="*/ 4697 h 6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63" h="63063">
                      <a:moveTo>
                        <a:pt x="48082" y="4697"/>
                      </a:moveTo>
                      <a:cubicBezTo>
                        <a:pt x="33219" y="-4462"/>
                        <a:pt x="13856" y="198"/>
                        <a:pt x="4697" y="14981"/>
                      </a:cubicBezTo>
                      <a:cubicBezTo>
                        <a:pt x="-4462" y="29764"/>
                        <a:pt x="198" y="49207"/>
                        <a:pt x="14981" y="58366"/>
                      </a:cubicBezTo>
                      <a:cubicBezTo>
                        <a:pt x="29764" y="67525"/>
                        <a:pt x="49207" y="62865"/>
                        <a:pt x="58366" y="48082"/>
                      </a:cubicBezTo>
                      <a:cubicBezTo>
                        <a:pt x="67525" y="33299"/>
                        <a:pt x="62865" y="13856"/>
                        <a:pt x="48082" y="4697"/>
                      </a:cubicBezTo>
                      <a:close/>
                    </a:path>
                  </a:pathLst>
                </a:custGeom>
                <a:grpFill/>
                <a:ln w="8032"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6163AF7D-FD44-34D9-7BAF-FAC77E30453C}"/>
                    </a:ext>
                  </a:extLst>
                </p:cNvPr>
                <p:cNvSpPr/>
                <p:nvPr/>
              </p:nvSpPr>
              <p:spPr>
                <a:xfrm>
                  <a:off x="7388759" y="4258663"/>
                  <a:ext cx="39436" cy="39436"/>
                </a:xfrm>
                <a:custGeom>
                  <a:avLst/>
                  <a:gdLst>
                    <a:gd name="connsiteX0" fmla="*/ 30083 w 39436"/>
                    <a:gd name="connsiteY0" fmla="*/ 2927 h 39436"/>
                    <a:gd name="connsiteX1" fmla="*/ 2927 w 39436"/>
                    <a:gd name="connsiteY1" fmla="*/ 9354 h 39436"/>
                    <a:gd name="connsiteX2" fmla="*/ 9354 w 39436"/>
                    <a:gd name="connsiteY2" fmla="*/ 36510 h 39436"/>
                    <a:gd name="connsiteX3" fmla="*/ 36510 w 39436"/>
                    <a:gd name="connsiteY3" fmla="*/ 30083 h 39436"/>
                    <a:gd name="connsiteX4" fmla="*/ 30083 w 39436"/>
                    <a:gd name="connsiteY4" fmla="*/ 2927 h 39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6" h="39436">
                      <a:moveTo>
                        <a:pt x="30083" y="2927"/>
                      </a:moveTo>
                      <a:cubicBezTo>
                        <a:pt x="20843" y="-2777"/>
                        <a:pt x="8711" y="115"/>
                        <a:pt x="2927" y="9354"/>
                      </a:cubicBezTo>
                      <a:cubicBezTo>
                        <a:pt x="-2777" y="18594"/>
                        <a:pt x="115" y="30725"/>
                        <a:pt x="9354" y="36510"/>
                      </a:cubicBezTo>
                      <a:cubicBezTo>
                        <a:pt x="18594" y="42214"/>
                        <a:pt x="30726" y="39322"/>
                        <a:pt x="36510" y="30083"/>
                      </a:cubicBezTo>
                      <a:cubicBezTo>
                        <a:pt x="42214" y="20843"/>
                        <a:pt x="39322" y="8712"/>
                        <a:pt x="30083" y="2927"/>
                      </a:cubicBezTo>
                      <a:close/>
                    </a:path>
                  </a:pathLst>
                </a:custGeom>
                <a:grpFill/>
                <a:ln w="8032"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EF51CE20-FF6D-8569-834D-13E77B9351CE}"/>
                    </a:ext>
                  </a:extLst>
                </p:cNvPr>
                <p:cNvSpPr/>
                <p:nvPr/>
              </p:nvSpPr>
              <p:spPr>
                <a:xfrm>
                  <a:off x="7388759" y="4258663"/>
                  <a:ext cx="39436" cy="39436"/>
                </a:xfrm>
                <a:custGeom>
                  <a:avLst/>
                  <a:gdLst>
                    <a:gd name="connsiteX0" fmla="*/ 30083 w 39436"/>
                    <a:gd name="connsiteY0" fmla="*/ 2927 h 39436"/>
                    <a:gd name="connsiteX1" fmla="*/ 2927 w 39436"/>
                    <a:gd name="connsiteY1" fmla="*/ 9354 h 39436"/>
                    <a:gd name="connsiteX2" fmla="*/ 9354 w 39436"/>
                    <a:gd name="connsiteY2" fmla="*/ 36510 h 39436"/>
                    <a:gd name="connsiteX3" fmla="*/ 36510 w 39436"/>
                    <a:gd name="connsiteY3" fmla="*/ 30083 h 39436"/>
                    <a:gd name="connsiteX4" fmla="*/ 30083 w 39436"/>
                    <a:gd name="connsiteY4" fmla="*/ 2927 h 39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6" h="39436">
                      <a:moveTo>
                        <a:pt x="30083" y="2927"/>
                      </a:moveTo>
                      <a:cubicBezTo>
                        <a:pt x="20843" y="-2777"/>
                        <a:pt x="8711" y="115"/>
                        <a:pt x="2927" y="9354"/>
                      </a:cubicBezTo>
                      <a:cubicBezTo>
                        <a:pt x="-2777" y="18594"/>
                        <a:pt x="115" y="30725"/>
                        <a:pt x="9354" y="36510"/>
                      </a:cubicBezTo>
                      <a:cubicBezTo>
                        <a:pt x="18594" y="42214"/>
                        <a:pt x="30726" y="39322"/>
                        <a:pt x="36510" y="30083"/>
                      </a:cubicBezTo>
                      <a:cubicBezTo>
                        <a:pt x="42214" y="20843"/>
                        <a:pt x="39322" y="8712"/>
                        <a:pt x="30083" y="2927"/>
                      </a:cubicBezTo>
                      <a:close/>
                    </a:path>
                  </a:pathLst>
                </a:custGeom>
                <a:grpFill/>
                <a:ln w="8032" cap="flat">
                  <a:noFill/>
                  <a:prstDash val="solid"/>
                  <a:miter/>
                </a:ln>
              </p:spPr>
              <p:txBody>
                <a:bodyPr rtlCol="0" anchor="ctr"/>
                <a:lstStyle/>
                <a:p>
                  <a:endParaRPr lang="en-IN"/>
                </a:p>
              </p:txBody>
            </p:sp>
          </p:grpSp>
          <p:grpSp>
            <p:nvGrpSpPr>
              <p:cNvPr id="541" name="Graphic 139">
                <a:extLst>
                  <a:ext uri="{FF2B5EF4-FFF2-40B4-BE49-F238E27FC236}">
                    <a16:creationId xmlns:a16="http://schemas.microsoft.com/office/drawing/2014/main" id="{3DDEB0D5-CD30-2F59-EC19-FA2B81F85BC2}"/>
                  </a:ext>
                </a:extLst>
              </p:cNvPr>
              <p:cNvGrpSpPr/>
              <p:nvPr/>
            </p:nvGrpSpPr>
            <p:grpSpPr>
              <a:xfrm>
                <a:off x="3772490" y="2640597"/>
                <a:ext cx="210899" cy="210738"/>
                <a:chOff x="3772490" y="2640597"/>
                <a:chExt cx="210899" cy="210738"/>
              </a:xfrm>
              <a:grpFill/>
            </p:grpSpPr>
            <p:grpSp>
              <p:nvGrpSpPr>
                <p:cNvPr id="542" name="Graphic 139">
                  <a:extLst>
                    <a:ext uri="{FF2B5EF4-FFF2-40B4-BE49-F238E27FC236}">
                      <a16:creationId xmlns:a16="http://schemas.microsoft.com/office/drawing/2014/main" id="{8A09BA6C-3837-5FE9-A3E2-B1BB0E31DE9B}"/>
                    </a:ext>
                  </a:extLst>
                </p:cNvPr>
                <p:cNvGrpSpPr/>
                <p:nvPr/>
              </p:nvGrpSpPr>
              <p:grpSpPr>
                <a:xfrm>
                  <a:off x="3772490" y="2640597"/>
                  <a:ext cx="210899" cy="210738"/>
                  <a:chOff x="3772490" y="2640597"/>
                  <a:chExt cx="210899" cy="210738"/>
                </a:xfrm>
                <a:grpFill/>
              </p:grpSpPr>
              <p:sp>
                <p:nvSpPr>
                  <p:cNvPr id="543" name="Freeform: Shape 542">
                    <a:extLst>
                      <a:ext uri="{FF2B5EF4-FFF2-40B4-BE49-F238E27FC236}">
                        <a16:creationId xmlns:a16="http://schemas.microsoft.com/office/drawing/2014/main" id="{C5A0F6D2-A966-9414-280A-6185F80B0CF7}"/>
                      </a:ext>
                    </a:extLst>
                  </p:cNvPr>
                  <p:cNvSpPr/>
                  <p:nvPr/>
                </p:nvSpPr>
                <p:spPr>
                  <a:xfrm>
                    <a:off x="3779078" y="2640597"/>
                    <a:ext cx="98821" cy="74316"/>
                  </a:xfrm>
                  <a:custGeom>
                    <a:avLst/>
                    <a:gdLst>
                      <a:gd name="connsiteX0" fmla="*/ 15185 w 98821"/>
                      <a:gd name="connsiteY0" fmla="*/ 74237 h 74316"/>
                      <a:gd name="connsiteX1" fmla="*/ 0 w 98821"/>
                      <a:gd name="connsiteY1" fmla="*/ 68613 h 74316"/>
                      <a:gd name="connsiteX2" fmla="*/ 98821 w 98821"/>
                      <a:gd name="connsiteY2" fmla="*/ 0 h 74316"/>
                      <a:gd name="connsiteX3" fmla="*/ 98821 w 98821"/>
                      <a:gd name="connsiteY3" fmla="*/ 16229 h 74316"/>
                      <a:gd name="connsiteX4" fmla="*/ 15185 w 98821"/>
                      <a:gd name="connsiteY4" fmla="*/ 74317 h 7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1" h="74316">
                        <a:moveTo>
                          <a:pt x="15185" y="74237"/>
                        </a:moveTo>
                        <a:lnTo>
                          <a:pt x="0" y="68613"/>
                        </a:lnTo>
                        <a:cubicBezTo>
                          <a:pt x="15265" y="27558"/>
                          <a:pt x="55035" y="0"/>
                          <a:pt x="98821" y="0"/>
                        </a:cubicBezTo>
                        <a:lnTo>
                          <a:pt x="98821" y="16229"/>
                        </a:lnTo>
                        <a:cubicBezTo>
                          <a:pt x="61703" y="16229"/>
                          <a:pt x="28120" y="39529"/>
                          <a:pt x="15185" y="74317"/>
                        </a:cubicBezTo>
                        <a:close/>
                      </a:path>
                    </a:pathLst>
                  </a:custGeom>
                  <a:grpFill/>
                  <a:ln w="8032"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BA72B167-1B5B-86D5-BCBF-AEF8DA6EDEA1}"/>
                      </a:ext>
                    </a:extLst>
                  </p:cNvPr>
                  <p:cNvSpPr/>
                  <p:nvPr/>
                </p:nvSpPr>
                <p:spPr>
                  <a:xfrm>
                    <a:off x="3772490" y="2745846"/>
                    <a:ext cx="71263" cy="97455"/>
                  </a:xfrm>
                  <a:custGeom>
                    <a:avLst/>
                    <a:gdLst>
                      <a:gd name="connsiteX0" fmla="*/ 65078 w 71263"/>
                      <a:gd name="connsiteY0" fmla="*/ 97456 h 97455"/>
                      <a:gd name="connsiteX1" fmla="*/ 0 w 71263"/>
                      <a:gd name="connsiteY1" fmla="*/ 0 h 97455"/>
                      <a:gd name="connsiteX2" fmla="*/ 16229 w 71263"/>
                      <a:gd name="connsiteY2" fmla="*/ 0 h 97455"/>
                      <a:gd name="connsiteX3" fmla="*/ 71264 w 71263"/>
                      <a:gd name="connsiteY3" fmla="*/ 82432 h 97455"/>
                      <a:gd name="connsiteX4" fmla="*/ 65078 w 71263"/>
                      <a:gd name="connsiteY4" fmla="*/ 97375 h 97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63" h="97455">
                        <a:moveTo>
                          <a:pt x="65078" y="97456"/>
                        </a:moveTo>
                        <a:cubicBezTo>
                          <a:pt x="25549" y="81066"/>
                          <a:pt x="0" y="42823"/>
                          <a:pt x="0" y="0"/>
                        </a:cubicBezTo>
                        <a:lnTo>
                          <a:pt x="16229" y="0"/>
                        </a:lnTo>
                        <a:cubicBezTo>
                          <a:pt x="16229" y="36234"/>
                          <a:pt x="37841" y="68532"/>
                          <a:pt x="71264" y="82432"/>
                        </a:cubicBezTo>
                        <a:lnTo>
                          <a:pt x="65078" y="97375"/>
                        </a:lnTo>
                        <a:close/>
                      </a:path>
                    </a:pathLst>
                  </a:custGeom>
                  <a:grpFill/>
                  <a:ln w="8032"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04D3FB16-DA91-2074-9D4A-860E4DA2CB7B}"/>
                      </a:ext>
                    </a:extLst>
                  </p:cNvPr>
                  <p:cNvSpPr/>
                  <p:nvPr/>
                </p:nvSpPr>
                <p:spPr>
                  <a:xfrm>
                    <a:off x="3877899" y="2780634"/>
                    <a:ext cx="97134" cy="70701"/>
                  </a:xfrm>
                  <a:custGeom>
                    <a:avLst/>
                    <a:gdLst>
                      <a:gd name="connsiteX0" fmla="*/ 0 w 97134"/>
                      <a:gd name="connsiteY0" fmla="*/ 70702 h 70701"/>
                      <a:gd name="connsiteX1" fmla="*/ 0 w 97134"/>
                      <a:gd name="connsiteY1" fmla="*/ 54472 h 70701"/>
                      <a:gd name="connsiteX2" fmla="*/ 82191 w 97134"/>
                      <a:gd name="connsiteY2" fmla="*/ 0 h 70701"/>
                      <a:gd name="connsiteX3" fmla="*/ 97134 w 97134"/>
                      <a:gd name="connsiteY3" fmla="*/ 6347 h 70701"/>
                      <a:gd name="connsiteX4" fmla="*/ 0 w 97134"/>
                      <a:gd name="connsiteY4" fmla="*/ 70702 h 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34" h="70701">
                        <a:moveTo>
                          <a:pt x="0" y="70702"/>
                        </a:moveTo>
                        <a:lnTo>
                          <a:pt x="0" y="54472"/>
                        </a:lnTo>
                        <a:cubicBezTo>
                          <a:pt x="35913" y="54472"/>
                          <a:pt x="68211" y="33101"/>
                          <a:pt x="82191" y="0"/>
                        </a:cubicBezTo>
                        <a:lnTo>
                          <a:pt x="97134" y="6347"/>
                        </a:lnTo>
                        <a:cubicBezTo>
                          <a:pt x="80584" y="45474"/>
                          <a:pt x="42501" y="70702"/>
                          <a:pt x="0" y="70702"/>
                        </a:cubicBezTo>
                        <a:close/>
                      </a:path>
                    </a:pathLst>
                  </a:custGeom>
                  <a:grpFill/>
                  <a:ln w="8032"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8280B3CC-071F-1B0C-2B67-BED52C3CC165}"/>
                      </a:ext>
                    </a:extLst>
                  </p:cNvPr>
                  <p:cNvSpPr/>
                  <p:nvPr/>
                </p:nvSpPr>
                <p:spPr>
                  <a:xfrm>
                    <a:off x="3912688" y="2648792"/>
                    <a:ext cx="70701" cy="97134"/>
                  </a:xfrm>
                  <a:custGeom>
                    <a:avLst/>
                    <a:gdLst>
                      <a:gd name="connsiteX0" fmla="*/ 70702 w 70701"/>
                      <a:gd name="connsiteY0" fmla="*/ 97134 h 97134"/>
                      <a:gd name="connsiteX1" fmla="*/ 54472 w 70701"/>
                      <a:gd name="connsiteY1" fmla="*/ 97134 h 97134"/>
                      <a:gd name="connsiteX2" fmla="*/ 0 w 70701"/>
                      <a:gd name="connsiteY2" fmla="*/ 14944 h 97134"/>
                      <a:gd name="connsiteX3" fmla="*/ 6347 w 70701"/>
                      <a:gd name="connsiteY3" fmla="*/ 0 h 97134"/>
                      <a:gd name="connsiteX4" fmla="*/ 70702 w 70701"/>
                      <a:gd name="connsiteY4" fmla="*/ 97134 h 9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01" h="97134">
                        <a:moveTo>
                          <a:pt x="70702" y="97134"/>
                        </a:moveTo>
                        <a:lnTo>
                          <a:pt x="54472" y="97134"/>
                        </a:lnTo>
                        <a:cubicBezTo>
                          <a:pt x="54472" y="61221"/>
                          <a:pt x="33101" y="28923"/>
                          <a:pt x="0" y="14944"/>
                        </a:cubicBezTo>
                        <a:lnTo>
                          <a:pt x="6347" y="0"/>
                        </a:lnTo>
                        <a:cubicBezTo>
                          <a:pt x="45474" y="16551"/>
                          <a:pt x="70702" y="54713"/>
                          <a:pt x="70702" y="97134"/>
                        </a:cubicBezTo>
                        <a:close/>
                      </a:path>
                    </a:pathLst>
                  </a:custGeom>
                  <a:grpFill/>
                  <a:ln w="8032"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9481ACCD-86B0-81AB-421F-E1D1E26B40ED}"/>
                      </a:ext>
                    </a:extLst>
                  </p:cNvPr>
                  <p:cNvSpPr/>
                  <p:nvPr/>
                </p:nvSpPr>
                <p:spPr>
                  <a:xfrm>
                    <a:off x="3877899" y="2780634"/>
                    <a:ext cx="97134" cy="70701"/>
                  </a:xfrm>
                  <a:custGeom>
                    <a:avLst/>
                    <a:gdLst>
                      <a:gd name="connsiteX0" fmla="*/ 0 w 97134"/>
                      <a:gd name="connsiteY0" fmla="*/ 70702 h 70701"/>
                      <a:gd name="connsiteX1" fmla="*/ 0 w 97134"/>
                      <a:gd name="connsiteY1" fmla="*/ 54472 h 70701"/>
                      <a:gd name="connsiteX2" fmla="*/ 82191 w 97134"/>
                      <a:gd name="connsiteY2" fmla="*/ 0 h 70701"/>
                      <a:gd name="connsiteX3" fmla="*/ 97134 w 97134"/>
                      <a:gd name="connsiteY3" fmla="*/ 6347 h 70701"/>
                      <a:gd name="connsiteX4" fmla="*/ 0 w 97134"/>
                      <a:gd name="connsiteY4" fmla="*/ 70702 h 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34" h="70701">
                        <a:moveTo>
                          <a:pt x="0" y="70702"/>
                        </a:moveTo>
                        <a:lnTo>
                          <a:pt x="0" y="54472"/>
                        </a:lnTo>
                        <a:cubicBezTo>
                          <a:pt x="35913" y="54472"/>
                          <a:pt x="68211" y="33101"/>
                          <a:pt x="82191" y="0"/>
                        </a:cubicBezTo>
                        <a:lnTo>
                          <a:pt x="97134" y="6347"/>
                        </a:lnTo>
                        <a:cubicBezTo>
                          <a:pt x="80584" y="45474"/>
                          <a:pt x="42501" y="70702"/>
                          <a:pt x="0" y="70702"/>
                        </a:cubicBezTo>
                        <a:close/>
                      </a:path>
                    </a:pathLst>
                  </a:custGeom>
                  <a:grpFill/>
                  <a:ln w="8032"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B1BC908F-241C-5B28-32E7-1D5F3C4DA848}"/>
                      </a:ext>
                    </a:extLst>
                  </p:cNvPr>
                  <p:cNvSpPr/>
                  <p:nvPr/>
                </p:nvSpPr>
                <p:spPr>
                  <a:xfrm>
                    <a:off x="3912688" y="2648792"/>
                    <a:ext cx="70701" cy="97134"/>
                  </a:xfrm>
                  <a:custGeom>
                    <a:avLst/>
                    <a:gdLst>
                      <a:gd name="connsiteX0" fmla="*/ 70702 w 70701"/>
                      <a:gd name="connsiteY0" fmla="*/ 97134 h 97134"/>
                      <a:gd name="connsiteX1" fmla="*/ 54472 w 70701"/>
                      <a:gd name="connsiteY1" fmla="*/ 97134 h 97134"/>
                      <a:gd name="connsiteX2" fmla="*/ 0 w 70701"/>
                      <a:gd name="connsiteY2" fmla="*/ 14944 h 97134"/>
                      <a:gd name="connsiteX3" fmla="*/ 6347 w 70701"/>
                      <a:gd name="connsiteY3" fmla="*/ 0 h 97134"/>
                      <a:gd name="connsiteX4" fmla="*/ 70702 w 70701"/>
                      <a:gd name="connsiteY4" fmla="*/ 97134 h 9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01" h="97134">
                        <a:moveTo>
                          <a:pt x="70702" y="97134"/>
                        </a:moveTo>
                        <a:lnTo>
                          <a:pt x="54472" y="97134"/>
                        </a:lnTo>
                        <a:cubicBezTo>
                          <a:pt x="54472" y="61221"/>
                          <a:pt x="33101" y="28923"/>
                          <a:pt x="0" y="14944"/>
                        </a:cubicBezTo>
                        <a:lnTo>
                          <a:pt x="6347" y="0"/>
                        </a:lnTo>
                        <a:cubicBezTo>
                          <a:pt x="45474" y="16551"/>
                          <a:pt x="70702" y="54713"/>
                          <a:pt x="70702" y="97134"/>
                        </a:cubicBezTo>
                        <a:close/>
                      </a:path>
                    </a:pathLst>
                  </a:custGeom>
                  <a:grpFill/>
                  <a:ln w="8032" cap="flat">
                    <a:noFill/>
                    <a:prstDash val="solid"/>
                    <a:miter/>
                  </a:ln>
                </p:spPr>
                <p:txBody>
                  <a:bodyPr rtlCol="0" anchor="ctr"/>
                  <a:lstStyle/>
                  <a:p>
                    <a:endParaRPr lang="en-IN"/>
                  </a:p>
                </p:txBody>
              </p:sp>
            </p:grpSp>
            <p:sp>
              <p:nvSpPr>
                <p:cNvPr id="549" name="Freeform: Shape 548">
                  <a:extLst>
                    <a:ext uri="{FF2B5EF4-FFF2-40B4-BE49-F238E27FC236}">
                      <a16:creationId xmlns:a16="http://schemas.microsoft.com/office/drawing/2014/main" id="{B2AD5677-513E-D7F0-CA2C-09DF5E748E68}"/>
                    </a:ext>
                  </a:extLst>
                </p:cNvPr>
                <p:cNvSpPr/>
                <p:nvPr/>
              </p:nvSpPr>
              <p:spPr>
                <a:xfrm>
                  <a:off x="3841745" y="2709772"/>
                  <a:ext cx="72308" cy="72308"/>
                </a:xfrm>
                <a:custGeom>
                  <a:avLst/>
                  <a:gdLst>
                    <a:gd name="connsiteX0" fmla="*/ 72308 w 72308"/>
                    <a:gd name="connsiteY0" fmla="*/ 36154 h 72308"/>
                    <a:gd name="connsiteX1" fmla="*/ 36154 w 72308"/>
                    <a:gd name="connsiteY1" fmla="*/ 72308 h 72308"/>
                    <a:gd name="connsiteX2" fmla="*/ 0 w 72308"/>
                    <a:gd name="connsiteY2" fmla="*/ 36154 h 72308"/>
                    <a:gd name="connsiteX3" fmla="*/ 36154 w 72308"/>
                    <a:gd name="connsiteY3" fmla="*/ 0 h 72308"/>
                    <a:gd name="connsiteX4" fmla="*/ 72308 w 72308"/>
                    <a:gd name="connsiteY4" fmla="*/ 36154 h 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08" h="72308">
                      <a:moveTo>
                        <a:pt x="72308" y="36154"/>
                      </a:moveTo>
                      <a:cubicBezTo>
                        <a:pt x="72308" y="56079"/>
                        <a:pt x="56160" y="72308"/>
                        <a:pt x="36154" y="72308"/>
                      </a:cubicBezTo>
                      <a:cubicBezTo>
                        <a:pt x="16149" y="72308"/>
                        <a:pt x="0" y="56160"/>
                        <a:pt x="0" y="36154"/>
                      </a:cubicBezTo>
                      <a:cubicBezTo>
                        <a:pt x="0" y="16149"/>
                        <a:pt x="16149" y="0"/>
                        <a:pt x="36154" y="0"/>
                      </a:cubicBezTo>
                      <a:cubicBezTo>
                        <a:pt x="56160" y="0"/>
                        <a:pt x="72308" y="16149"/>
                        <a:pt x="72308" y="36154"/>
                      </a:cubicBezTo>
                      <a:close/>
                    </a:path>
                  </a:pathLst>
                </a:custGeom>
                <a:grpFill/>
                <a:ln w="8032"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17E4BE18-E8C4-5582-916B-817F8D81DF87}"/>
                    </a:ext>
                  </a:extLst>
                </p:cNvPr>
                <p:cNvSpPr/>
                <p:nvPr/>
              </p:nvSpPr>
              <p:spPr>
                <a:xfrm>
                  <a:off x="3841745" y="2709772"/>
                  <a:ext cx="72308" cy="72308"/>
                </a:xfrm>
                <a:custGeom>
                  <a:avLst/>
                  <a:gdLst>
                    <a:gd name="connsiteX0" fmla="*/ 72308 w 72308"/>
                    <a:gd name="connsiteY0" fmla="*/ 36154 h 72308"/>
                    <a:gd name="connsiteX1" fmla="*/ 36154 w 72308"/>
                    <a:gd name="connsiteY1" fmla="*/ 72308 h 72308"/>
                    <a:gd name="connsiteX2" fmla="*/ 0 w 72308"/>
                    <a:gd name="connsiteY2" fmla="*/ 36154 h 72308"/>
                    <a:gd name="connsiteX3" fmla="*/ 36154 w 72308"/>
                    <a:gd name="connsiteY3" fmla="*/ 0 h 72308"/>
                    <a:gd name="connsiteX4" fmla="*/ 72308 w 72308"/>
                    <a:gd name="connsiteY4" fmla="*/ 36154 h 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08" h="72308">
                      <a:moveTo>
                        <a:pt x="72308" y="36154"/>
                      </a:moveTo>
                      <a:cubicBezTo>
                        <a:pt x="72308" y="56079"/>
                        <a:pt x="56160" y="72308"/>
                        <a:pt x="36154" y="72308"/>
                      </a:cubicBezTo>
                      <a:cubicBezTo>
                        <a:pt x="16149" y="72308"/>
                        <a:pt x="0" y="56160"/>
                        <a:pt x="0" y="36154"/>
                      </a:cubicBezTo>
                      <a:cubicBezTo>
                        <a:pt x="0" y="16149"/>
                        <a:pt x="16149" y="0"/>
                        <a:pt x="36154" y="0"/>
                      </a:cubicBezTo>
                      <a:cubicBezTo>
                        <a:pt x="56160" y="0"/>
                        <a:pt x="72308" y="16149"/>
                        <a:pt x="72308" y="36154"/>
                      </a:cubicBezTo>
                      <a:close/>
                    </a:path>
                  </a:pathLst>
                </a:custGeom>
                <a:grpFill/>
                <a:ln w="8032"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5F2FBFF6-5E02-FC35-3896-6D10DFF6FDF1}"/>
                    </a:ext>
                  </a:extLst>
                </p:cNvPr>
                <p:cNvSpPr/>
                <p:nvPr/>
              </p:nvSpPr>
              <p:spPr>
                <a:xfrm>
                  <a:off x="3814991" y="2683018"/>
                  <a:ext cx="125816" cy="125816"/>
                </a:xfrm>
                <a:custGeom>
                  <a:avLst/>
                  <a:gdLst>
                    <a:gd name="connsiteX0" fmla="*/ 62908 w 125816"/>
                    <a:gd name="connsiteY0" fmla="*/ 125817 h 125816"/>
                    <a:gd name="connsiteX1" fmla="*/ 0 w 125816"/>
                    <a:gd name="connsiteY1" fmla="*/ 62908 h 125816"/>
                    <a:gd name="connsiteX2" fmla="*/ 62908 w 125816"/>
                    <a:gd name="connsiteY2" fmla="*/ 0 h 125816"/>
                    <a:gd name="connsiteX3" fmla="*/ 125817 w 125816"/>
                    <a:gd name="connsiteY3" fmla="*/ 62908 h 125816"/>
                    <a:gd name="connsiteX4" fmla="*/ 62908 w 125816"/>
                    <a:gd name="connsiteY4" fmla="*/ 125817 h 125816"/>
                    <a:gd name="connsiteX5" fmla="*/ 62908 w 125816"/>
                    <a:gd name="connsiteY5" fmla="*/ 8516 h 125816"/>
                    <a:gd name="connsiteX6" fmla="*/ 8516 w 125816"/>
                    <a:gd name="connsiteY6" fmla="*/ 62908 h 125816"/>
                    <a:gd name="connsiteX7" fmla="*/ 62908 w 125816"/>
                    <a:gd name="connsiteY7" fmla="*/ 117300 h 125816"/>
                    <a:gd name="connsiteX8" fmla="*/ 117300 w 125816"/>
                    <a:gd name="connsiteY8" fmla="*/ 62908 h 125816"/>
                    <a:gd name="connsiteX9" fmla="*/ 62908 w 125816"/>
                    <a:gd name="connsiteY9" fmla="*/ 8516 h 12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816" h="125816">
                      <a:moveTo>
                        <a:pt x="62908" y="125817"/>
                      </a:moveTo>
                      <a:cubicBezTo>
                        <a:pt x="28200" y="125817"/>
                        <a:pt x="0" y="97616"/>
                        <a:pt x="0" y="62908"/>
                      </a:cubicBezTo>
                      <a:cubicBezTo>
                        <a:pt x="0" y="28200"/>
                        <a:pt x="28200" y="0"/>
                        <a:pt x="62908" y="0"/>
                      </a:cubicBezTo>
                      <a:cubicBezTo>
                        <a:pt x="97616" y="0"/>
                        <a:pt x="125817" y="28200"/>
                        <a:pt x="125817" y="62908"/>
                      </a:cubicBezTo>
                      <a:cubicBezTo>
                        <a:pt x="125817" y="97616"/>
                        <a:pt x="97616" y="125817"/>
                        <a:pt x="62908" y="125817"/>
                      </a:cubicBezTo>
                      <a:close/>
                      <a:moveTo>
                        <a:pt x="62908" y="8516"/>
                      </a:moveTo>
                      <a:cubicBezTo>
                        <a:pt x="32940" y="8516"/>
                        <a:pt x="8516" y="32941"/>
                        <a:pt x="8516" y="62908"/>
                      </a:cubicBezTo>
                      <a:cubicBezTo>
                        <a:pt x="8516" y="92876"/>
                        <a:pt x="32940" y="117300"/>
                        <a:pt x="62908" y="117300"/>
                      </a:cubicBezTo>
                      <a:cubicBezTo>
                        <a:pt x="92876" y="117300"/>
                        <a:pt x="117300" y="92876"/>
                        <a:pt x="117300" y="62908"/>
                      </a:cubicBezTo>
                      <a:cubicBezTo>
                        <a:pt x="117300" y="32941"/>
                        <a:pt x="92876" y="8516"/>
                        <a:pt x="62908" y="8516"/>
                      </a:cubicBezTo>
                      <a:close/>
                    </a:path>
                  </a:pathLst>
                </a:custGeom>
                <a:grpFill/>
                <a:ln w="8032" cap="flat">
                  <a:noFill/>
                  <a:prstDash val="solid"/>
                  <a:miter/>
                </a:ln>
              </p:spPr>
              <p:txBody>
                <a:bodyPr rtlCol="0" anchor="ctr"/>
                <a:lstStyle/>
                <a:p>
                  <a:endParaRPr lang="en-IN"/>
                </a:p>
              </p:txBody>
            </p:sp>
          </p:grpSp>
          <p:grpSp>
            <p:nvGrpSpPr>
              <p:cNvPr id="552" name="Graphic 139">
                <a:extLst>
                  <a:ext uri="{FF2B5EF4-FFF2-40B4-BE49-F238E27FC236}">
                    <a16:creationId xmlns:a16="http://schemas.microsoft.com/office/drawing/2014/main" id="{C3AF6708-6667-06AB-8EC6-A6FA93EEE839}"/>
                  </a:ext>
                </a:extLst>
              </p:cNvPr>
              <p:cNvGrpSpPr/>
              <p:nvPr/>
            </p:nvGrpSpPr>
            <p:grpSpPr>
              <a:xfrm>
                <a:off x="3404681" y="2540490"/>
                <a:ext cx="224236" cy="1612717"/>
                <a:chOff x="3404681" y="2540490"/>
                <a:chExt cx="224236" cy="1612717"/>
              </a:xfrm>
              <a:grpFill/>
            </p:grpSpPr>
            <p:sp>
              <p:nvSpPr>
                <p:cNvPr id="553" name="Freeform: Shape 552">
                  <a:extLst>
                    <a:ext uri="{FF2B5EF4-FFF2-40B4-BE49-F238E27FC236}">
                      <a16:creationId xmlns:a16="http://schemas.microsoft.com/office/drawing/2014/main" id="{DC589083-21C4-CEAE-3528-3A8BB4A642E1}"/>
                    </a:ext>
                  </a:extLst>
                </p:cNvPr>
                <p:cNvSpPr/>
                <p:nvPr/>
              </p:nvSpPr>
              <p:spPr>
                <a:xfrm>
                  <a:off x="3559662" y="2540490"/>
                  <a:ext cx="69255" cy="66603"/>
                </a:xfrm>
                <a:custGeom>
                  <a:avLst/>
                  <a:gdLst>
                    <a:gd name="connsiteX0" fmla="*/ 51259 w 69255"/>
                    <a:gd name="connsiteY0" fmla="*/ 66604 h 66603"/>
                    <a:gd name="connsiteX1" fmla="*/ 0 w 69255"/>
                    <a:gd name="connsiteY1" fmla="*/ 47081 h 66603"/>
                    <a:gd name="connsiteX2" fmla="*/ 18479 w 69255"/>
                    <a:gd name="connsiteY2" fmla="*/ 0 h 66603"/>
                    <a:gd name="connsiteX3" fmla="*/ 69255 w 69255"/>
                    <a:gd name="connsiteY3" fmla="*/ 20568 h 66603"/>
                    <a:gd name="connsiteX4" fmla="*/ 51178 w 69255"/>
                    <a:gd name="connsiteY4" fmla="*/ 66524 h 6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55" h="66603">
                      <a:moveTo>
                        <a:pt x="51259" y="66604"/>
                      </a:moveTo>
                      <a:lnTo>
                        <a:pt x="0" y="47081"/>
                      </a:lnTo>
                      <a:cubicBezTo>
                        <a:pt x="6026" y="31334"/>
                        <a:pt x="12212" y="15506"/>
                        <a:pt x="18479" y="0"/>
                      </a:cubicBezTo>
                      <a:lnTo>
                        <a:pt x="69255" y="20568"/>
                      </a:lnTo>
                      <a:cubicBezTo>
                        <a:pt x="63069" y="35833"/>
                        <a:pt x="57043" y="51178"/>
                        <a:pt x="51178" y="66524"/>
                      </a:cubicBezTo>
                      <a:close/>
                    </a:path>
                  </a:pathLst>
                </a:custGeom>
                <a:grpFill/>
                <a:ln w="8032"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98A9B5C0-7894-E0D1-00DF-96881CEB832F}"/>
                    </a:ext>
                  </a:extLst>
                </p:cNvPr>
                <p:cNvSpPr/>
                <p:nvPr/>
              </p:nvSpPr>
              <p:spPr>
                <a:xfrm>
                  <a:off x="3526722" y="2633848"/>
                  <a:ext cx="68130" cy="65157"/>
                </a:xfrm>
                <a:custGeom>
                  <a:avLst/>
                  <a:gdLst>
                    <a:gd name="connsiteX0" fmla="*/ 51982 w 68130"/>
                    <a:gd name="connsiteY0" fmla="*/ 65158 h 65157"/>
                    <a:gd name="connsiteX1" fmla="*/ 0 w 68130"/>
                    <a:gd name="connsiteY1" fmla="*/ 47804 h 65157"/>
                    <a:gd name="connsiteX2" fmla="*/ 16551 w 68130"/>
                    <a:gd name="connsiteY2" fmla="*/ 0 h 65157"/>
                    <a:gd name="connsiteX3" fmla="*/ 68131 w 68130"/>
                    <a:gd name="connsiteY3" fmla="*/ 18479 h 65157"/>
                    <a:gd name="connsiteX4" fmla="*/ 51982 w 68130"/>
                    <a:gd name="connsiteY4" fmla="*/ 65158 h 65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30" h="65157">
                      <a:moveTo>
                        <a:pt x="51982" y="65158"/>
                      </a:moveTo>
                      <a:lnTo>
                        <a:pt x="0" y="47804"/>
                      </a:lnTo>
                      <a:cubicBezTo>
                        <a:pt x="5303" y="31816"/>
                        <a:pt x="10927" y="15747"/>
                        <a:pt x="16551" y="0"/>
                      </a:cubicBezTo>
                      <a:lnTo>
                        <a:pt x="68131" y="18479"/>
                      </a:lnTo>
                      <a:cubicBezTo>
                        <a:pt x="62587" y="33985"/>
                        <a:pt x="57204" y="49571"/>
                        <a:pt x="51982" y="65158"/>
                      </a:cubicBezTo>
                      <a:close/>
                    </a:path>
                  </a:pathLst>
                </a:custGeom>
                <a:grpFill/>
                <a:ln w="8032"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40D53EAF-DF4D-DF1C-9BB9-8AD18821FC44}"/>
                    </a:ext>
                  </a:extLst>
                </p:cNvPr>
                <p:cNvSpPr/>
                <p:nvPr/>
              </p:nvSpPr>
              <p:spPr>
                <a:xfrm>
                  <a:off x="3492817" y="2723591"/>
                  <a:ext cx="76646" cy="73433"/>
                </a:xfrm>
                <a:custGeom>
                  <a:avLst/>
                  <a:gdLst>
                    <a:gd name="connsiteX0" fmla="*/ 60177 w 76646"/>
                    <a:gd name="connsiteY0" fmla="*/ 73433 h 73433"/>
                    <a:gd name="connsiteX1" fmla="*/ 0 w 76646"/>
                    <a:gd name="connsiteY1" fmla="*/ 56079 h 73433"/>
                    <a:gd name="connsiteX2" fmla="*/ 1125 w 76646"/>
                    <a:gd name="connsiteY2" fmla="*/ 52303 h 73433"/>
                    <a:gd name="connsiteX3" fmla="*/ 15667 w 76646"/>
                    <a:gd name="connsiteY3" fmla="*/ 3776 h 73433"/>
                    <a:gd name="connsiteX4" fmla="*/ 16872 w 76646"/>
                    <a:gd name="connsiteY4" fmla="*/ 0 h 73433"/>
                    <a:gd name="connsiteX5" fmla="*/ 76647 w 76646"/>
                    <a:gd name="connsiteY5" fmla="*/ 18640 h 73433"/>
                    <a:gd name="connsiteX6" fmla="*/ 75522 w 76646"/>
                    <a:gd name="connsiteY6" fmla="*/ 22416 h 73433"/>
                    <a:gd name="connsiteX7" fmla="*/ 61382 w 76646"/>
                    <a:gd name="connsiteY7" fmla="*/ 69657 h 73433"/>
                    <a:gd name="connsiteX8" fmla="*/ 60257 w 76646"/>
                    <a:gd name="connsiteY8" fmla="*/ 73433 h 73433"/>
                    <a:gd name="connsiteX9" fmla="*/ 9721 w 76646"/>
                    <a:gd name="connsiteY9" fmla="*/ 50696 h 73433"/>
                    <a:gd name="connsiteX10" fmla="*/ 54874 w 76646"/>
                    <a:gd name="connsiteY10" fmla="*/ 63712 h 73433"/>
                    <a:gd name="connsiteX11" fmla="*/ 66845 w 76646"/>
                    <a:gd name="connsiteY11" fmla="*/ 23781 h 73433"/>
                    <a:gd name="connsiteX12" fmla="*/ 22014 w 76646"/>
                    <a:gd name="connsiteY12" fmla="*/ 9802 h 73433"/>
                    <a:gd name="connsiteX13" fmla="*/ 9721 w 76646"/>
                    <a:gd name="connsiteY13" fmla="*/ 50616 h 7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646" h="73433">
                      <a:moveTo>
                        <a:pt x="60177" y="73433"/>
                      </a:moveTo>
                      <a:lnTo>
                        <a:pt x="0" y="56079"/>
                      </a:lnTo>
                      <a:lnTo>
                        <a:pt x="1125" y="52303"/>
                      </a:lnTo>
                      <a:cubicBezTo>
                        <a:pt x="5785" y="36074"/>
                        <a:pt x="10686" y="19764"/>
                        <a:pt x="15667" y="3776"/>
                      </a:cubicBezTo>
                      <a:lnTo>
                        <a:pt x="16872" y="0"/>
                      </a:lnTo>
                      <a:lnTo>
                        <a:pt x="76647" y="18640"/>
                      </a:lnTo>
                      <a:lnTo>
                        <a:pt x="75522" y="22416"/>
                      </a:lnTo>
                      <a:cubicBezTo>
                        <a:pt x="70621" y="38082"/>
                        <a:pt x="65881" y="53830"/>
                        <a:pt x="61382" y="69657"/>
                      </a:cubicBezTo>
                      <a:lnTo>
                        <a:pt x="60257" y="73433"/>
                      </a:lnTo>
                      <a:close/>
                      <a:moveTo>
                        <a:pt x="9721" y="50696"/>
                      </a:moveTo>
                      <a:lnTo>
                        <a:pt x="54874" y="63712"/>
                      </a:lnTo>
                      <a:cubicBezTo>
                        <a:pt x="58730" y="50375"/>
                        <a:pt x="62748" y="37038"/>
                        <a:pt x="66845" y="23781"/>
                      </a:cubicBezTo>
                      <a:lnTo>
                        <a:pt x="22014" y="9802"/>
                      </a:lnTo>
                      <a:cubicBezTo>
                        <a:pt x="17836" y="23219"/>
                        <a:pt x="13739" y="36958"/>
                        <a:pt x="9721" y="50616"/>
                      </a:cubicBezTo>
                      <a:close/>
                    </a:path>
                  </a:pathLst>
                </a:custGeom>
                <a:grpFill/>
                <a:ln w="8032"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D7C6BE61-B5E9-E493-F370-BC3CDE60ECFB}"/>
                    </a:ext>
                  </a:extLst>
                </p:cNvPr>
                <p:cNvSpPr/>
                <p:nvPr/>
              </p:nvSpPr>
              <p:spPr>
                <a:xfrm>
                  <a:off x="3472490" y="2824501"/>
                  <a:ext cx="65479" cy="62024"/>
                </a:xfrm>
                <a:custGeom>
                  <a:avLst/>
                  <a:gdLst>
                    <a:gd name="connsiteX0" fmla="*/ 53267 w 65479"/>
                    <a:gd name="connsiteY0" fmla="*/ 62025 h 62024"/>
                    <a:gd name="connsiteX1" fmla="*/ 0 w 65479"/>
                    <a:gd name="connsiteY1" fmla="*/ 49009 h 62024"/>
                    <a:gd name="connsiteX2" fmla="*/ 12533 w 65479"/>
                    <a:gd name="connsiteY2" fmla="*/ 0 h 62024"/>
                    <a:gd name="connsiteX3" fmla="*/ 65479 w 65479"/>
                    <a:gd name="connsiteY3" fmla="*/ 14140 h 62024"/>
                    <a:gd name="connsiteX4" fmla="*/ 53267 w 65479"/>
                    <a:gd name="connsiteY4" fmla="*/ 62025 h 62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79" h="62024">
                      <a:moveTo>
                        <a:pt x="53267" y="62025"/>
                      </a:moveTo>
                      <a:lnTo>
                        <a:pt x="0" y="49009"/>
                      </a:lnTo>
                      <a:cubicBezTo>
                        <a:pt x="4017" y="32619"/>
                        <a:pt x="8195" y="16149"/>
                        <a:pt x="12533" y="0"/>
                      </a:cubicBezTo>
                      <a:lnTo>
                        <a:pt x="65479" y="14140"/>
                      </a:lnTo>
                      <a:cubicBezTo>
                        <a:pt x="61221" y="30048"/>
                        <a:pt x="57124" y="46036"/>
                        <a:pt x="53267" y="62025"/>
                      </a:cubicBezTo>
                      <a:close/>
                    </a:path>
                  </a:pathLst>
                </a:custGeom>
                <a:grpFill/>
                <a:ln w="8032"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B2C873B1-281D-34E3-6365-FF1FAB8F2854}"/>
                    </a:ext>
                  </a:extLst>
                </p:cNvPr>
                <p:cNvSpPr/>
                <p:nvPr/>
              </p:nvSpPr>
              <p:spPr>
                <a:xfrm>
                  <a:off x="3446861" y="2916735"/>
                  <a:ext cx="73352" cy="69657"/>
                </a:xfrm>
                <a:custGeom>
                  <a:avLst/>
                  <a:gdLst>
                    <a:gd name="connsiteX0" fmla="*/ 61382 w 73352"/>
                    <a:gd name="connsiteY0" fmla="*/ 69577 h 69657"/>
                    <a:gd name="connsiteX1" fmla="*/ 0 w 73352"/>
                    <a:gd name="connsiteY1" fmla="*/ 57204 h 69657"/>
                    <a:gd name="connsiteX2" fmla="*/ 803 w 73352"/>
                    <a:gd name="connsiteY2" fmla="*/ 53348 h 69657"/>
                    <a:gd name="connsiteX3" fmla="*/ 11328 w 73352"/>
                    <a:gd name="connsiteY3" fmla="*/ 3856 h 69657"/>
                    <a:gd name="connsiteX4" fmla="*/ 12212 w 73352"/>
                    <a:gd name="connsiteY4" fmla="*/ 0 h 69657"/>
                    <a:gd name="connsiteX5" fmla="*/ 73353 w 73352"/>
                    <a:gd name="connsiteY5" fmla="*/ 13658 h 69657"/>
                    <a:gd name="connsiteX6" fmla="*/ 72469 w 73352"/>
                    <a:gd name="connsiteY6" fmla="*/ 17515 h 69657"/>
                    <a:gd name="connsiteX7" fmla="*/ 62266 w 73352"/>
                    <a:gd name="connsiteY7" fmla="*/ 65801 h 69657"/>
                    <a:gd name="connsiteX8" fmla="*/ 61462 w 73352"/>
                    <a:gd name="connsiteY8" fmla="*/ 69657 h 69657"/>
                    <a:gd name="connsiteX9" fmla="*/ 9159 w 73352"/>
                    <a:gd name="connsiteY9" fmla="*/ 51098 h 69657"/>
                    <a:gd name="connsiteX10" fmla="*/ 55195 w 73352"/>
                    <a:gd name="connsiteY10" fmla="*/ 60337 h 69657"/>
                    <a:gd name="connsiteX11" fmla="*/ 63872 w 73352"/>
                    <a:gd name="connsiteY11" fmla="*/ 19604 h 69657"/>
                    <a:gd name="connsiteX12" fmla="*/ 17997 w 73352"/>
                    <a:gd name="connsiteY12" fmla="*/ 9400 h 69657"/>
                    <a:gd name="connsiteX13" fmla="*/ 9159 w 73352"/>
                    <a:gd name="connsiteY13" fmla="*/ 51098 h 6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352" h="69657">
                      <a:moveTo>
                        <a:pt x="61382" y="69577"/>
                      </a:moveTo>
                      <a:lnTo>
                        <a:pt x="0" y="57204"/>
                      </a:lnTo>
                      <a:lnTo>
                        <a:pt x="803" y="53348"/>
                      </a:lnTo>
                      <a:cubicBezTo>
                        <a:pt x="4178" y="36636"/>
                        <a:pt x="7713" y="20005"/>
                        <a:pt x="11328" y="3856"/>
                      </a:cubicBezTo>
                      <a:lnTo>
                        <a:pt x="12212" y="0"/>
                      </a:lnTo>
                      <a:lnTo>
                        <a:pt x="73353" y="13658"/>
                      </a:lnTo>
                      <a:lnTo>
                        <a:pt x="72469" y="17515"/>
                      </a:lnTo>
                      <a:cubicBezTo>
                        <a:pt x="68854" y="33583"/>
                        <a:pt x="65479" y="49652"/>
                        <a:pt x="62266" y="65801"/>
                      </a:cubicBezTo>
                      <a:lnTo>
                        <a:pt x="61462" y="69657"/>
                      </a:lnTo>
                      <a:close/>
                      <a:moveTo>
                        <a:pt x="9159" y="51098"/>
                      </a:moveTo>
                      <a:lnTo>
                        <a:pt x="55195" y="60337"/>
                      </a:lnTo>
                      <a:cubicBezTo>
                        <a:pt x="57927" y="46759"/>
                        <a:pt x="60819" y="33181"/>
                        <a:pt x="63872" y="19604"/>
                      </a:cubicBezTo>
                      <a:lnTo>
                        <a:pt x="17997" y="9400"/>
                      </a:lnTo>
                      <a:cubicBezTo>
                        <a:pt x="14944" y="23058"/>
                        <a:pt x="11971" y="37118"/>
                        <a:pt x="9159" y="51098"/>
                      </a:cubicBezTo>
                      <a:close/>
                    </a:path>
                  </a:pathLst>
                </a:custGeom>
                <a:grpFill/>
                <a:ln w="8032"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39260163-A20D-BEC0-6EF5-03818250D011}"/>
                    </a:ext>
                  </a:extLst>
                </p:cNvPr>
                <p:cNvSpPr/>
                <p:nvPr/>
              </p:nvSpPr>
              <p:spPr>
                <a:xfrm>
                  <a:off x="3434328" y="3019332"/>
                  <a:ext cx="62426" cy="58409"/>
                </a:xfrm>
                <a:custGeom>
                  <a:avLst/>
                  <a:gdLst>
                    <a:gd name="connsiteX0" fmla="*/ 54151 w 62426"/>
                    <a:gd name="connsiteY0" fmla="*/ 58409 h 58409"/>
                    <a:gd name="connsiteX1" fmla="*/ 0 w 62426"/>
                    <a:gd name="connsiteY1" fmla="*/ 49812 h 58409"/>
                    <a:gd name="connsiteX2" fmla="*/ 8436 w 62426"/>
                    <a:gd name="connsiteY2" fmla="*/ 0 h 58409"/>
                    <a:gd name="connsiteX3" fmla="*/ 62426 w 62426"/>
                    <a:gd name="connsiteY3" fmla="*/ 9722 h 58409"/>
                    <a:gd name="connsiteX4" fmla="*/ 54151 w 62426"/>
                    <a:gd name="connsiteY4" fmla="*/ 58409 h 58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26" h="58409">
                      <a:moveTo>
                        <a:pt x="54151" y="58409"/>
                      </a:moveTo>
                      <a:lnTo>
                        <a:pt x="0" y="49812"/>
                      </a:lnTo>
                      <a:cubicBezTo>
                        <a:pt x="2651" y="33182"/>
                        <a:pt x="5463" y="16390"/>
                        <a:pt x="8436" y="0"/>
                      </a:cubicBezTo>
                      <a:lnTo>
                        <a:pt x="62426" y="9722"/>
                      </a:lnTo>
                      <a:cubicBezTo>
                        <a:pt x="59534" y="25951"/>
                        <a:pt x="56802" y="42180"/>
                        <a:pt x="54151" y="58409"/>
                      </a:cubicBezTo>
                      <a:close/>
                    </a:path>
                  </a:pathLst>
                </a:custGeom>
                <a:grpFill/>
                <a:ln w="8032"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7625C2AF-DBD3-C032-4FDF-DED67CE5FDE9}"/>
                    </a:ext>
                  </a:extLst>
                </p:cNvPr>
                <p:cNvSpPr/>
                <p:nvPr/>
              </p:nvSpPr>
              <p:spPr>
                <a:xfrm>
                  <a:off x="3421312" y="3117832"/>
                  <a:ext cx="60658" cy="56480"/>
                </a:xfrm>
                <a:custGeom>
                  <a:avLst/>
                  <a:gdLst>
                    <a:gd name="connsiteX0" fmla="*/ 54472 w 60658"/>
                    <a:gd name="connsiteY0" fmla="*/ 56481 h 56480"/>
                    <a:gd name="connsiteX1" fmla="*/ 0 w 60658"/>
                    <a:gd name="connsiteY1" fmla="*/ 50134 h 56480"/>
                    <a:gd name="connsiteX2" fmla="*/ 6347 w 60658"/>
                    <a:gd name="connsiteY2" fmla="*/ 0 h 56480"/>
                    <a:gd name="connsiteX3" fmla="*/ 60659 w 60658"/>
                    <a:gd name="connsiteY3" fmla="*/ 7472 h 56480"/>
                    <a:gd name="connsiteX4" fmla="*/ 54472 w 60658"/>
                    <a:gd name="connsiteY4" fmla="*/ 56481 h 5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8" h="56480">
                      <a:moveTo>
                        <a:pt x="54472" y="56481"/>
                      </a:moveTo>
                      <a:lnTo>
                        <a:pt x="0" y="50134"/>
                      </a:lnTo>
                      <a:cubicBezTo>
                        <a:pt x="1928" y="33423"/>
                        <a:pt x="4097" y="16551"/>
                        <a:pt x="6347" y="0"/>
                      </a:cubicBezTo>
                      <a:lnTo>
                        <a:pt x="60659" y="7472"/>
                      </a:lnTo>
                      <a:cubicBezTo>
                        <a:pt x="58409" y="23782"/>
                        <a:pt x="56320" y="40091"/>
                        <a:pt x="54472" y="56481"/>
                      </a:cubicBezTo>
                      <a:close/>
                    </a:path>
                  </a:pathLst>
                </a:custGeom>
                <a:grpFill/>
                <a:ln w="8032"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E5153757-CD95-7A66-B375-56C3D3EE4347}"/>
                    </a:ext>
                  </a:extLst>
                </p:cNvPr>
                <p:cNvSpPr/>
                <p:nvPr/>
              </p:nvSpPr>
              <p:spPr>
                <a:xfrm>
                  <a:off x="3408297" y="3212556"/>
                  <a:ext cx="67327" cy="62988"/>
                </a:xfrm>
                <a:custGeom>
                  <a:avLst/>
                  <a:gdLst>
                    <a:gd name="connsiteX0" fmla="*/ 62507 w 67327"/>
                    <a:gd name="connsiteY0" fmla="*/ 62989 h 62988"/>
                    <a:gd name="connsiteX1" fmla="*/ 0 w 67327"/>
                    <a:gd name="connsiteY1" fmla="*/ 58329 h 62988"/>
                    <a:gd name="connsiteX2" fmla="*/ 321 w 67327"/>
                    <a:gd name="connsiteY2" fmla="*/ 54392 h 62988"/>
                    <a:gd name="connsiteX3" fmla="*/ 4580 w 67327"/>
                    <a:gd name="connsiteY3" fmla="*/ 3937 h 62988"/>
                    <a:gd name="connsiteX4" fmla="*/ 4981 w 67327"/>
                    <a:gd name="connsiteY4" fmla="*/ 0 h 62988"/>
                    <a:gd name="connsiteX5" fmla="*/ 67327 w 67327"/>
                    <a:gd name="connsiteY5" fmla="*/ 5945 h 62988"/>
                    <a:gd name="connsiteX6" fmla="*/ 66925 w 67327"/>
                    <a:gd name="connsiteY6" fmla="*/ 9802 h 62988"/>
                    <a:gd name="connsiteX7" fmla="*/ 62748 w 67327"/>
                    <a:gd name="connsiteY7" fmla="*/ 58971 h 62988"/>
                    <a:gd name="connsiteX8" fmla="*/ 62426 w 67327"/>
                    <a:gd name="connsiteY8" fmla="*/ 62908 h 62988"/>
                    <a:gd name="connsiteX9" fmla="*/ 8436 w 67327"/>
                    <a:gd name="connsiteY9" fmla="*/ 51098 h 62988"/>
                    <a:gd name="connsiteX10" fmla="*/ 55276 w 67327"/>
                    <a:gd name="connsiteY10" fmla="*/ 54553 h 62988"/>
                    <a:gd name="connsiteX11" fmla="*/ 58811 w 67327"/>
                    <a:gd name="connsiteY11" fmla="*/ 13015 h 62988"/>
                    <a:gd name="connsiteX12" fmla="*/ 12051 w 67327"/>
                    <a:gd name="connsiteY12" fmla="*/ 8516 h 62988"/>
                    <a:gd name="connsiteX13" fmla="*/ 8436 w 67327"/>
                    <a:gd name="connsiteY13" fmla="*/ 51018 h 6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27" h="62988">
                      <a:moveTo>
                        <a:pt x="62507" y="62989"/>
                      </a:moveTo>
                      <a:lnTo>
                        <a:pt x="0" y="58329"/>
                      </a:lnTo>
                      <a:lnTo>
                        <a:pt x="321" y="54392"/>
                      </a:lnTo>
                      <a:cubicBezTo>
                        <a:pt x="1607" y="37440"/>
                        <a:pt x="3053" y="20407"/>
                        <a:pt x="4580" y="3937"/>
                      </a:cubicBezTo>
                      <a:lnTo>
                        <a:pt x="4981" y="0"/>
                      </a:lnTo>
                      <a:lnTo>
                        <a:pt x="67327" y="5945"/>
                      </a:lnTo>
                      <a:lnTo>
                        <a:pt x="66925" y="9802"/>
                      </a:lnTo>
                      <a:cubicBezTo>
                        <a:pt x="65399" y="26192"/>
                        <a:pt x="63953" y="42582"/>
                        <a:pt x="62748" y="58971"/>
                      </a:cubicBezTo>
                      <a:lnTo>
                        <a:pt x="62426" y="62908"/>
                      </a:lnTo>
                      <a:close/>
                      <a:moveTo>
                        <a:pt x="8436" y="51098"/>
                      </a:moveTo>
                      <a:lnTo>
                        <a:pt x="55276" y="54553"/>
                      </a:lnTo>
                      <a:cubicBezTo>
                        <a:pt x="56320" y="40734"/>
                        <a:pt x="57525" y="26834"/>
                        <a:pt x="58811" y="13015"/>
                      </a:cubicBezTo>
                      <a:lnTo>
                        <a:pt x="12051" y="8516"/>
                      </a:lnTo>
                      <a:cubicBezTo>
                        <a:pt x="10766" y="22496"/>
                        <a:pt x="9561" y="36717"/>
                        <a:pt x="8436" y="51018"/>
                      </a:cubicBezTo>
                      <a:close/>
                    </a:path>
                  </a:pathLst>
                </a:custGeom>
                <a:grpFill/>
                <a:ln w="8032"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7F319430-AC02-5791-6A71-1160787C2B09}"/>
                    </a:ext>
                  </a:extLst>
                </p:cNvPr>
                <p:cNvSpPr/>
                <p:nvPr/>
              </p:nvSpPr>
              <p:spPr>
                <a:xfrm>
                  <a:off x="3407734" y="3316279"/>
                  <a:ext cx="56882" cy="52383"/>
                </a:xfrm>
                <a:custGeom>
                  <a:avLst/>
                  <a:gdLst>
                    <a:gd name="connsiteX0" fmla="*/ 54794 w 56882"/>
                    <a:gd name="connsiteY0" fmla="*/ 52383 h 52383"/>
                    <a:gd name="connsiteX1" fmla="*/ 0 w 56882"/>
                    <a:gd name="connsiteY1" fmla="*/ 50536 h 52383"/>
                    <a:gd name="connsiteX2" fmla="*/ 2169 w 56882"/>
                    <a:gd name="connsiteY2" fmla="*/ 0 h 52383"/>
                    <a:gd name="connsiteX3" fmla="*/ 56883 w 56882"/>
                    <a:gd name="connsiteY3" fmla="*/ 2973 h 52383"/>
                    <a:gd name="connsiteX4" fmla="*/ 54713 w 56882"/>
                    <a:gd name="connsiteY4" fmla="*/ 52303 h 5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2" h="52383">
                      <a:moveTo>
                        <a:pt x="54794" y="52383"/>
                      </a:moveTo>
                      <a:lnTo>
                        <a:pt x="0" y="50536"/>
                      </a:lnTo>
                      <a:cubicBezTo>
                        <a:pt x="562" y="33744"/>
                        <a:pt x="1285" y="16711"/>
                        <a:pt x="2169" y="0"/>
                      </a:cubicBezTo>
                      <a:lnTo>
                        <a:pt x="56883" y="2973"/>
                      </a:lnTo>
                      <a:cubicBezTo>
                        <a:pt x="55999" y="19443"/>
                        <a:pt x="55276" y="35833"/>
                        <a:pt x="54713" y="52303"/>
                      </a:cubicBezTo>
                      <a:close/>
                    </a:path>
                  </a:pathLst>
                </a:custGeom>
                <a:grpFill/>
                <a:ln w="8032"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69347746-AC1C-AF86-560B-46658CCEF04E}"/>
                    </a:ext>
                  </a:extLst>
                </p:cNvPr>
                <p:cNvSpPr/>
                <p:nvPr/>
              </p:nvSpPr>
              <p:spPr>
                <a:xfrm>
                  <a:off x="3407004" y="3415984"/>
                  <a:ext cx="54961" cy="50535"/>
                </a:xfrm>
                <a:custGeom>
                  <a:avLst/>
                  <a:gdLst>
                    <a:gd name="connsiteX0" fmla="*/ 54881 w 54961"/>
                    <a:gd name="connsiteY0" fmla="*/ 50053 h 50535"/>
                    <a:gd name="connsiteX1" fmla="*/ 88 w 54961"/>
                    <a:gd name="connsiteY1" fmla="*/ 50536 h 50535"/>
                    <a:gd name="connsiteX2" fmla="*/ 168 w 54961"/>
                    <a:gd name="connsiteY2" fmla="*/ 0 h 50535"/>
                    <a:gd name="connsiteX3" fmla="*/ 54962 w 54961"/>
                    <a:gd name="connsiteY3" fmla="*/ 723 h 50535"/>
                    <a:gd name="connsiteX4" fmla="*/ 54881 w 54961"/>
                    <a:gd name="connsiteY4" fmla="*/ 50134 h 5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61" h="50535">
                      <a:moveTo>
                        <a:pt x="54881" y="50053"/>
                      </a:moveTo>
                      <a:lnTo>
                        <a:pt x="88" y="50536"/>
                      </a:lnTo>
                      <a:cubicBezTo>
                        <a:pt x="-73" y="33664"/>
                        <a:pt x="7" y="16711"/>
                        <a:pt x="168" y="0"/>
                      </a:cubicBezTo>
                      <a:lnTo>
                        <a:pt x="54962" y="723"/>
                      </a:lnTo>
                      <a:cubicBezTo>
                        <a:pt x="54721" y="17193"/>
                        <a:pt x="54721" y="33664"/>
                        <a:pt x="54881" y="50134"/>
                      </a:cubicBezTo>
                      <a:close/>
                    </a:path>
                  </a:pathLst>
                </a:custGeom>
                <a:grpFill/>
                <a:ln w="8032"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A1F183EF-8B03-1CFF-3CC9-18FBF27FC641}"/>
                    </a:ext>
                  </a:extLst>
                </p:cNvPr>
                <p:cNvSpPr/>
                <p:nvPr/>
              </p:nvSpPr>
              <p:spPr>
                <a:xfrm>
                  <a:off x="3404681" y="3509985"/>
                  <a:ext cx="64756" cy="60256"/>
                </a:xfrm>
                <a:custGeom>
                  <a:avLst/>
                  <a:gdLst>
                    <a:gd name="connsiteX0" fmla="*/ 2169 w 64756"/>
                    <a:gd name="connsiteY0" fmla="*/ 60257 h 60256"/>
                    <a:gd name="connsiteX1" fmla="*/ 2009 w 64756"/>
                    <a:gd name="connsiteY1" fmla="*/ 56320 h 60256"/>
                    <a:gd name="connsiteX2" fmla="*/ 0 w 64756"/>
                    <a:gd name="connsiteY2" fmla="*/ 5705 h 60256"/>
                    <a:gd name="connsiteX3" fmla="*/ 0 w 64756"/>
                    <a:gd name="connsiteY3" fmla="*/ 1768 h 60256"/>
                    <a:gd name="connsiteX4" fmla="*/ 62507 w 64756"/>
                    <a:gd name="connsiteY4" fmla="*/ 0 h 60256"/>
                    <a:gd name="connsiteX5" fmla="*/ 62507 w 64756"/>
                    <a:gd name="connsiteY5" fmla="*/ 3937 h 60256"/>
                    <a:gd name="connsiteX6" fmla="*/ 64596 w 64756"/>
                    <a:gd name="connsiteY6" fmla="*/ 53187 h 60256"/>
                    <a:gd name="connsiteX7" fmla="*/ 64756 w 64756"/>
                    <a:gd name="connsiteY7" fmla="*/ 57124 h 60256"/>
                    <a:gd name="connsiteX8" fmla="*/ 2169 w 64756"/>
                    <a:gd name="connsiteY8" fmla="*/ 60257 h 60256"/>
                    <a:gd name="connsiteX9" fmla="*/ 7954 w 64756"/>
                    <a:gd name="connsiteY9" fmla="*/ 9400 h 60256"/>
                    <a:gd name="connsiteX10" fmla="*/ 9641 w 64756"/>
                    <a:gd name="connsiteY10" fmla="*/ 51982 h 60256"/>
                    <a:gd name="connsiteX11" fmla="*/ 56561 w 64756"/>
                    <a:gd name="connsiteY11" fmla="*/ 49652 h 60256"/>
                    <a:gd name="connsiteX12" fmla="*/ 54954 w 64756"/>
                    <a:gd name="connsiteY12" fmla="*/ 8034 h 60256"/>
                    <a:gd name="connsiteX13" fmla="*/ 7954 w 64756"/>
                    <a:gd name="connsiteY13" fmla="*/ 9400 h 6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56" h="60256">
                      <a:moveTo>
                        <a:pt x="2169" y="60257"/>
                      </a:moveTo>
                      <a:lnTo>
                        <a:pt x="2009" y="56320"/>
                      </a:lnTo>
                      <a:cubicBezTo>
                        <a:pt x="1205" y="39448"/>
                        <a:pt x="482" y="22416"/>
                        <a:pt x="0" y="5705"/>
                      </a:cubicBezTo>
                      <a:lnTo>
                        <a:pt x="0" y="1768"/>
                      </a:lnTo>
                      <a:cubicBezTo>
                        <a:pt x="0" y="1768"/>
                        <a:pt x="62507" y="0"/>
                        <a:pt x="62507" y="0"/>
                      </a:cubicBezTo>
                      <a:lnTo>
                        <a:pt x="62507" y="3937"/>
                      </a:lnTo>
                      <a:cubicBezTo>
                        <a:pt x="63069" y="20407"/>
                        <a:pt x="63712" y="36797"/>
                        <a:pt x="64596" y="53187"/>
                      </a:cubicBezTo>
                      <a:lnTo>
                        <a:pt x="64756" y="57124"/>
                      </a:lnTo>
                      <a:lnTo>
                        <a:pt x="2169" y="60257"/>
                      </a:lnTo>
                      <a:close/>
                      <a:moveTo>
                        <a:pt x="7954" y="9400"/>
                      </a:moveTo>
                      <a:cubicBezTo>
                        <a:pt x="8356" y="23460"/>
                        <a:pt x="8918" y="37761"/>
                        <a:pt x="9641" y="51982"/>
                      </a:cubicBezTo>
                      <a:lnTo>
                        <a:pt x="56561" y="49652"/>
                      </a:lnTo>
                      <a:cubicBezTo>
                        <a:pt x="55918" y="35753"/>
                        <a:pt x="55356" y="21934"/>
                        <a:pt x="54954" y="8034"/>
                      </a:cubicBezTo>
                      <a:lnTo>
                        <a:pt x="7954" y="9400"/>
                      </a:lnTo>
                      <a:close/>
                    </a:path>
                  </a:pathLst>
                </a:custGeom>
                <a:grpFill/>
                <a:ln w="8032"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99A653CF-DE83-8098-9B22-2B440847B6D3}"/>
                    </a:ext>
                  </a:extLst>
                </p:cNvPr>
                <p:cNvSpPr/>
                <p:nvPr/>
              </p:nvSpPr>
              <p:spPr>
                <a:xfrm>
                  <a:off x="3414001" y="3611297"/>
                  <a:ext cx="58730" cy="54231"/>
                </a:xfrm>
                <a:custGeom>
                  <a:avLst/>
                  <a:gdLst>
                    <a:gd name="connsiteX0" fmla="*/ 58730 w 58730"/>
                    <a:gd name="connsiteY0" fmla="*/ 49250 h 54231"/>
                    <a:gd name="connsiteX1" fmla="*/ 4097 w 58730"/>
                    <a:gd name="connsiteY1" fmla="*/ 54231 h 54231"/>
                    <a:gd name="connsiteX2" fmla="*/ 0 w 58730"/>
                    <a:gd name="connsiteY2" fmla="*/ 3857 h 54231"/>
                    <a:gd name="connsiteX3" fmla="*/ 54713 w 58730"/>
                    <a:gd name="connsiteY3" fmla="*/ 0 h 54231"/>
                    <a:gd name="connsiteX4" fmla="*/ 58730 w 58730"/>
                    <a:gd name="connsiteY4" fmla="*/ 49250 h 5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30" h="54231">
                      <a:moveTo>
                        <a:pt x="58730" y="49250"/>
                      </a:moveTo>
                      <a:lnTo>
                        <a:pt x="4097" y="54231"/>
                      </a:lnTo>
                      <a:cubicBezTo>
                        <a:pt x="2571" y="37440"/>
                        <a:pt x="1205" y="20487"/>
                        <a:pt x="0" y="3857"/>
                      </a:cubicBezTo>
                      <a:lnTo>
                        <a:pt x="54713" y="0"/>
                      </a:lnTo>
                      <a:cubicBezTo>
                        <a:pt x="55838" y="16390"/>
                        <a:pt x="57204" y="32860"/>
                        <a:pt x="58730" y="49250"/>
                      </a:cubicBezTo>
                      <a:close/>
                    </a:path>
                  </a:pathLst>
                </a:custGeom>
                <a:grpFill/>
                <a:ln w="8032"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53623A7C-9160-6720-BE56-8B7FA7A2E632}"/>
                    </a:ext>
                  </a:extLst>
                </p:cNvPr>
                <p:cNvSpPr/>
                <p:nvPr/>
              </p:nvSpPr>
              <p:spPr>
                <a:xfrm>
                  <a:off x="3423642" y="3708351"/>
                  <a:ext cx="60498" cy="56239"/>
                </a:xfrm>
                <a:custGeom>
                  <a:avLst/>
                  <a:gdLst>
                    <a:gd name="connsiteX0" fmla="*/ 60498 w 60498"/>
                    <a:gd name="connsiteY0" fmla="*/ 49009 h 56239"/>
                    <a:gd name="connsiteX1" fmla="*/ 6186 w 60498"/>
                    <a:gd name="connsiteY1" fmla="*/ 56240 h 56239"/>
                    <a:gd name="connsiteX2" fmla="*/ 0 w 60498"/>
                    <a:gd name="connsiteY2" fmla="*/ 6106 h 56239"/>
                    <a:gd name="connsiteX3" fmla="*/ 54472 w 60498"/>
                    <a:gd name="connsiteY3" fmla="*/ 0 h 56239"/>
                    <a:gd name="connsiteX4" fmla="*/ 60498 w 60498"/>
                    <a:gd name="connsiteY4" fmla="*/ 49009 h 56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98" h="56239">
                      <a:moveTo>
                        <a:pt x="60498" y="49009"/>
                      </a:moveTo>
                      <a:lnTo>
                        <a:pt x="6186" y="56240"/>
                      </a:lnTo>
                      <a:cubicBezTo>
                        <a:pt x="3937" y="39529"/>
                        <a:pt x="1928" y="22657"/>
                        <a:pt x="0" y="6106"/>
                      </a:cubicBezTo>
                      <a:lnTo>
                        <a:pt x="54472" y="0"/>
                      </a:lnTo>
                      <a:cubicBezTo>
                        <a:pt x="56320" y="16390"/>
                        <a:pt x="58329" y="32700"/>
                        <a:pt x="60498" y="49009"/>
                      </a:cubicBezTo>
                      <a:close/>
                    </a:path>
                  </a:pathLst>
                </a:custGeom>
                <a:grpFill/>
                <a:ln w="8032"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33B6E197-AFA9-3B0A-5F3F-F5286E9EEE1F}"/>
                    </a:ext>
                  </a:extLst>
                </p:cNvPr>
                <p:cNvSpPr/>
                <p:nvPr/>
              </p:nvSpPr>
              <p:spPr>
                <a:xfrm>
                  <a:off x="3437381" y="3804762"/>
                  <a:ext cx="62185" cy="58248"/>
                </a:xfrm>
                <a:custGeom>
                  <a:avLst/>
                  <a:gdLst>
                    <a:gd name="connsiteX0" fmla="*/ 62185 w 62185"/>
                    <a:gd name="connsiteY0" fmla="*/ 48768 h 58248"/>
                    <a:gd name="connsiteX1" fmla="*/ 8195 w 62185"/>
                    <a:gd name="connsiteY1" fmla="*/ 58248 h 58248"/>
                    <a:gd name="connsiteX2" fmla="*/ 0 w 62185"/>
                    <a:gd name="connsiteY2" fmla="*/ 8356 h 58248"/>
                    <a:gd name="connsiteX3" fmla="*/ 54151 w 62185"/>
                    <a:gd name="connsiteY3" fmla="*/ 0 h 58248"/>
                    <a:gd name="connsiteX4" fmla="*/ 62185 w 62185"/>
                    <a:gd name="connsiteY4" fmla="*/ 48768 h 5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85" h="58248">
                      <a:moveTo>
                        <a:pt x="62185" y="48768"/>
                      </a:moveTo>
                      <a:lnTo>
                        <a:pt x="8195" y="58248"/>
                      </a:lnTo>
                      <a:cubicBezTo>
                        <a:pt x="5303" y="41698"/>
                        <a:pt x="2491" y="24906"/>
                        <a:pt x="0" y="8356"/>
                      </a:cubicBezTo>
                      <a:lnTo>
                        <a:pt x="54151" y="0"/>
                      </a:lnTo>
                      <a:cubicBezTo>
                        <a:pt x="56642" y="16310"/>
                        <a:pt x="59373" y="32539"/>
                        <a:pt x="62185" y="48768"/>
                      </a:cubicBezTo>
                      <a:close/>
                    </a:path>
                  </a:pathLst>
                </a:custGeom>
                <a:grpFill/>
                <a:ln w="8032"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4DD58E8F-272D-A5B8-C003-D142116180D6}"/>
                    </a:ext>
                  </a:extLst>
                </p:cNvPr>
                <p:cNvSpPr/>
                <p:nvPr/>
              </p:nvSpPr>
              <p:spPr>
                <a:xfrm>
                  <a:off x="3450637" y="3896031"/>
                  <a:ext cx="73031" cy="69335"/>
                </a:xfrm>
                <a:custGeom>
                  <a:avLst/>
                  <a:gdLst>
                    <a:gd name="connsiteX0" fmla="*/ 11810 w 73031"/>
                    <a:gd name="connsiteY0" fmla="*/ 69336 h 69335"/>
                    <a:gd name="connsiteX1" fmla="*/ 11007 w 73031"/>
                    <a:gd name="connsiteY1" fmla="*/ 65479 h 69335"/>
                    <a:gd name="connsiteX2" fmla="*/ 723 w 73031"/>
                    <a:gd name="connsiteY2" fmla="*/ 15908 h 69335"/>
                    <a:gd name="connsiteX3" fmla="*/ 0 w 73031"/>
                    <a:gd name="connsiteY3" fmla="*/ 12051 h 69335"/>
                    <a:gd name="connsiteX4" fmla="*/ 61462 w 73031"/>
                    <a:gd name="connsiteY4" fmla="*/ 0 h 69335"/>
                    <a:gd name="connsiteX5" fmla="*/ 62185 w 73031"/>
                    <a:gd name="connsiteY5" fmla="*/ 3856 h 69335"/>
                    <a:gd name="connsiteX6" fmla="*/ 72228 w 73031"/>
                    <a:gd name="connsiteY6" fmla="*/ 52142 h 69335"/>
                    <a:gd name="connsiteX7" fmla="*/ 73031 w 73031"/>
                    <a:gd name="connsiteY7" fmla="*/ 55999 h 69335"/>
                    <a:gd name="connsiteX8" fmla="*/ 11810 w 73031"/>
                    <a:gd name="connsiteY8" fmla="*/ 69336 h 69335"/>
                    <a:gd name="connsiteX9" fmla="*/ 9159 w 73031"/>
                    <a:gd name="connsiteY9" fmla="*/ 18238 h 69335"/>
                    <a:gd name="connsiteX10" fmla="*/ 17836 w 73031"/>
                    <a:gd name="connsiteY10" fmla="*/ 60016 h 69335"/>
                    <a:gd name="connsiteX11" fmla="*/ 63712 w 73031"/>
                    <a:gd name="connsiteY11" fmla="*/ 49973 h 69335"/>
                    <a:gd name="connsiteX12" fmla="*/ 55276 w 73031"/>
                    <a:gd name="connsiteY12" fmla="*/ 9159 h 69335"/>
                    <a:gd name="connsiteX13" fmla="*/ 9159 w 73031"/>
                    <a:gd name="connsiteY13" fmla="*/ 18238 h 6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031" h="69335">
                      <a:moveTo>
                        <a:pt x="11810" y="69336"/>
                      </a:moveTo>
                      <a:lnTo>
                        <a:pt x="11007" y="65479"/>
                      </a:lnTo>
                      <a:cubicBezTo>
                        <a:pt x="7392" y="49009"/>
                        <a:pt x="3937" y="32378"/>
                        <a:pt x="723" y="15908"/>
                      </a:cubicBezTo>
                      <a:lnTo>
                        <a:pt x="0" y="12051"/>
                      </a:lnTo>
                      <a:lnTo>
                        <a:pt x="61462" y="0"/>
                      </a:lnTo>
                      <a:lnTo>
                        <a:pt x="62185" y="3856"/>
                      </a:lnTo>
                      <a:cubicBezTo>
                        <a:pt x="65319" y="20005"/>
                        <a:pt x="68693" y="36074"/>
                        <a:pt x="72228" y="52142"/>
                      </a:cubicBezTo>
                      <a:lnTo>
                        <a:pt x="73031" y="55999"/>
                      </a:lnTo>
                      <a:lnTo>
                        <a:pt x="11810" y="69336"/>
                      </a:lnTo>
                      <a:close/>
                      <a:moveTo>
                        <a:pt x="9159" y="18238"/>
                      </a:moveTo>
                      <a:cubicBezTo>
                        <a:pt x="11891" y="32137"/>
                        <a:pt x="14783" y="46117"/>
                        <a:pt x="17836" y="60016"/>
                      </a:cubicBezTo>
                      <a:lnTo>
                        <a:pt x="63712" y="49973"/>
                      </a:lnTo>
                      <a:cubicBezTo>
                        <a:pt x="60739" y="36395"/>
                        <a:pt x="57927" y="22817"/>
                        <a:pt x="55276" y="9159"/>
                      </a:cubicBezTo>
                      <a:lnTo>
                        <a:pt x="9159" y="18238"/>
                      </a:lnTo>
                      <a:close/>
                    </a:path>
                  </a:pathLst>
                </a:custGeom>
                <a:grpFill/>
                <a:ln w="8032"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F45C21AA-7A92-13DA-DA62-945264FCB526}"/>
                    </a:ext>
                  </a:extLst>
                </p:cNvPr>
                <p:cNvSpPr/>
                <p:nvPr/>
              </p:nvSpPr>
              <p:spPr>
                <a:xfrm>
                  <a:off x="3472330" y="3990996"/>
                  <a:ext cx="74799" cy="71263"/>
                </a:xfrm>
                <a:custGeom>
                  <a:avLst/>
                  <a:gdLst>
                    <a:gd name="connsiteX0" fmla="*/ 14140 w 74799"/>
                    <a:gd name="connsiteY0" fmla="*/ 71264 h 71263"/>
                    <a:gd name="connsiteX1" fmla="*/ 13176 w 74799"/>
                    <a:gd name="connsiteY1" fmla="*/ 67488 h 71263"/>
                    <a:gd name="connsiteX2" fmla="*/ 884 w 74799"/>
                    <a:gd name="connsiteY2" fmla="*/ 18398 h 71263"/>
                    <a:gd name="connsiteX3" fmla="*/ 0 w 74799"/>
                    <a:gd name="connsiteY3" fmla="*/ 14622 h 71263"/>
                    <a:gd name="connsiteX4" fmla="*/ 60900 w 74799"/>
                    <a:gd name="connsiteY4" fmla="*/ 0 h 71263"/>
                    <a:gd name="connsiteX5" fmla="*/ 61784 w 74799"/>
                    <a:gd name="connsiteY5" fmla="*/ 3776 h 71263"/>
                    <a:gd name="connsiteX6" fmla="*/ 73835 w 74799"/>
                    <a:gd name="connsiteY6" fmla="*/ 51580 h 71263"/>
                    <a:gd name="connsiteX7" fmla="*/ 74799 w 74799"/>
                    <a:gd name="connsiteY7" fmla="*/ 55356 h 71263"/>
                    <a:gd name="connsiteX8" fmla="*/ 14221 w 74799"/>
                    <a:gd name="connsiteY8" fmla="*/ 71264 h 71263"/>
                    <a:gd name="connsiteX9" fmla="*/ 9320 w 74799"/>
                    <a:gd name="connsiteY9" fmla="*/ 20327 h 71263"/>
                    <a:gd name="connsiteX10" fmla="*/ 19684 w 74799"/>
                    <a:gd name="connsiteY10" fmla="*/ 61703 h 71263"/>
                    <a:gd name="connsiteX11" fmla="*/ 65158 w 74799"/>
                    <a:gd name="connsiteY11" fmla="*/ 49812 h 71263"/>
                    <a:gd name="connsiteX12" fmla="*/ 55035 w 74799"/>
                    <a:gd name="connsiteY12" fmla="*/ 9400 h 71263"/>
                    <a:gd name="connsiteX13" fmla="*/ 9320 w 74799"/>
                    <a:gd name="connsiteY13" fmla="*/ 20327 h 7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9" h="71263">
                      <a:moveTo>
                        <a:pt x="14140" y="71264"/>
                      </a:moveTo>
                      <a:lnTo>
                        <a:pt x="13176" y="67488"/>
                      </a:lnTo>
                      <a:cubicBezTo>
                        <a:pt x="8838" y="51098"/>
                        <a:pt x="4740" y="34547"/>
                        <a:pt x="884" y="18398"/>
                      </a:cubicBezTo>
                      <a:lnTo>
                        <a:pt x="0" y="14622"/>
                      </a:lnTo>
                      <a:lnTo>
                        <a:pt x="60900" y="0"/>
                      </a:lnTo>
                      <a:lnTo>
                        <a:pt x="61784" y="3776"/>
                      </a:lnTo>
                      <a:cubicBezTo>
                        <a:pt x="65640" y="19764"/>
                        <a:pt x="69657" y="35752"/>
                        <a:pt x="73835" y="51580"/>
                      </a:cubicBezTo>
                      <a:lnTo>
                        <a:pt x="74799" y="55356"/>
                      </a:lnTo>
                      <a:lnTo>
                        <a:pt x="14221" y="71264"/>
                      </a:lnTo>
                      <a:close/>
                      <a:moveTo>
                        <a:pt x="9320" y="20327"/>
                      </a:moveTo>
                      <a:cubicBezTo>
                        <a:pt x="12614" y="33985"/>
                        <a:pt x="16069" y="47884"/>
                        <a:pt x="19684" y="61703"/>
                      </a:cubicBezTo>
                      <a:lnTo>
                        <a:pt x="65158" y="49812"/>
                      </a:lnTo>
                      <a:cubicBezTo>
                        <a:pt x="61623" y="36395"/>
                        <a:pt x="58248" y="22897"/>
                        <a:pt x="55035" y="9400"/>
                      </a:cubicBezTo>
                      <a:lnTo>
                        <a:pt x="9320" y="20327"/>
                      </a:lnTo>
                      <a:close/>
                    </a:path>
                  </a:pathLst>
                </a:custGeom>
                <a:grpFill/>
                <a:ln w="8032"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5E330CB4-6280-3CC8-93E2-A3DAB94D6F02}"/>
                    </a:ext>
                  </a:extLst>
                </p:cNvPr>
                <p:cNvSpPr/>
                <p:nvPr/>
              </p:nvSpPr>
              <p:spPr>
                <a:xfrm>
                  <a:off x="3502860" y="4089737"/>
                  <a:ext cx="66684" cy="63470"/>
                </a:xfrm>
                <a:custGeom>
                  <a:avLst/>
                  <a:gdLst>
                    <a:gd name="connsiteX0" fmla="*/ 66684 w 66684"/>
                    <a:gd name="connsiteY0" fmla="*/ 47402 h 63470"/>
                    <a:gd name="connsiteX1" fmla="*/ 14301 w 66684"/>
                    <a:gd name="connsiteY1" fmla="*/ 63471 h 63470"/>
                    <a:gd name="connsiteX2" fmla="*/ 0 w 66684"/>
                    <a:gd name="connsiteY2" fmla="*/ 15024 h 63470"/>
                    <a:gd name="connsiteX3" fmla="*/ 52705 w 66684"/>
                    <a:gd name="connsiteY3" fmla="*/ 0 h 63470"/>
                    <a:gd name="connsiteX4" fmla="*/ 66684 w 66684"/>
                    <a:gd name="connsiteY4" fmla="*/ 47402 h 6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84" h="63470">
                      <a:moveTo>
                        <a:pt x="66684" y="47402"/>
                      </a:moveTo>
                      <a:lnTo>
                        <a:pt x="14301" y="63471"/>
                      </a:lnTo>
                      <a:cubicBezTo>
                        <a:pt x="9400" y="47402"/>
                        <a:pt x="4499" y="31093"/>
                        <a:pt x="0" y="15024"/>
                      </a:cubicBezTo>
                      <a:lnTo>
                        <a:pt x="52705" y="0"/>
                      </a:lnTo>
                      <a:cubicBezTo>
                        <a:pt x="57204" y="15828"/>
                        <a:pt x="61864" y="31655"/>
                        <a:pt x="66684" y="47402"/>
                      </a:cubicBezTo>
                      <a:close/>
                    </a:path>
                  </a:pathLst>
                </a:custGeom>
                <a:grpFill/>
                <a:ln w="8032"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6058140A-9881-3306-F27C-326FA9D4097D}"/>
                    </a:ext>
                  </a:extLst>
                </p:cNvPr>
                <p:cNvSpPr/>
                <p:nvPr/>
              </p:nvSpPr>
              <p:spPr>
                <a:xfrm>
                  <a:off x="3526722" y="2633848"/>
                  <a:ext cx="68130" cy="65157"/>
                </a:xfrm>
                <a:custGeom>
                  <a:avLst/>
                  <a:gdLst>
                    <a:gd name="connsiteX0" fmla="*/ 51982 w 68130"/>
                    <a:gd name="connsiteY0" fmla="*/ 65158 h 65157"/>
                    <a:gd name="connsiteX1" fmla="*/ 0 w 68130"/>
                    <a:gd name="connsiteY1" fmla="*/ 47804 h 65157"/>
                    <a:gd name="connsiteX2" fmla="*/ 16551 w 68130"/>
                    <a:gd name="connsiteY2" fmla="*/ 0 h 65157"/>
                    <a:gd name="connsiteX3" fmla="*/ 68131 w 68130"/>
                    <a:gd name="connsiteY3" fmla="*/ 18479 h 65157"/>
                    <a:gd name="connsiteX4" fmla="*/ 51982 w 68130"/>
                    <a:gd name="connsiteY4" fmla="*/ 65158 h 65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30" h="65157">
                      <a:moveTo>
                        <a:pt x="51982" y="65158"/>
                      </a:moveTo>
                      <a:lnTo>
                        <a:pt x="0" y="47804"/>
                      </a:lnTo>
                      <a:cubicBezTo>
                        <a:pt x="5303" y="31816"/>
                        <a:pt x="10927" y="15747"/>
                        <a:pt x="16551" y="0"/>
                      </a:cubicBezTo>
                      <a:lnTo>
                        <a:pt x="68131" y="18479"/>
                      </a:lnTo>
                      <a:cubicBezTo>
                        <a:pt x="62587" y="33985"/>
                        <a:pt x="57204" y="49571"/>
                        <a:pt x="51982" y="65158"/>
                      </a:cubicBezTo>
                      <a:close/>
                    </a:path>
                  </a:pathLst>
                </a:custGeom>
                <a:grpFill/>
                <a:ln w="8032"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308FBAB3-AEFF-AC20-9C92-48334BEBA9B1}"/>
                    </a:ext>
                  </a:extLst>
                </p:cNvPr>
                <p:cNvSpPr/>
                <p:nvPr/>
              </p:nvSpPr>
              <p:spPr>
                <a:xfrm>
                  <a:off x="3446861" y="2916735"/>
                  <a:ext cx="73352" cy="69657"/>
                </a:xfrm>
                <a:custGeom>
                  <a:avLst/>
                  <a:gdLst>
                    <a:gd name="connsiteX0" fmla="*/ 61382 w 73352"/>
                    <a:gd name="connsiteY0" fmla="*/ 69577 h 69657"/>
                    <a:gd name="connsiteX1" fmla="*/ 0 w 73352"/>
                    <a:gd name="connsiteY1" fmla="*/ 57204 h 69657"/>
                    <a:gd name="connsiteX2" fmla="*/ 803 w 73352"/>
                    <a:gd name="connsiteY2" fmla="*/ 53348 h 69657"/>
                    <a:gd name="connsiteX3" fmla="*/ 11328 w 73352"/>
                    <a:gd name="connsiteY3" fmla="*/ 3856 h 69657"/>
                    <a:gd name="connsiteX4" fmla="*/ 12212 w 73352"/>
                    <a:gd name="connsiteY4" fmla="*/ 0 h 69657"/>
                    <a:gd name="connsiteX5" fmla="*/ 73353 w 73352"/>
                    <a:gd name="connsiteY5" fmla="*/ 13658 h 69657"/>
                    <a:gd name="connsiteX6" fmla="*/ 72469 w 73352"/>
                    <a:gd name="connsiteY6" fmla="*/ 17515 h 69657"/>
                    <a:gd name="connsiteX7" fmla="*/ 62266 w 73352"/>
                    <a:gd name="connsiteY7" fmla="*/ 65801 h 69657"/>
                    <a:gd name="connsiteX8" fmla="*/ 61462 w 73352"/>
                    <a:gd name="connsiteY8" fmla="*/ 69657 h 69657"/>
                    <a:gd name="connsiteX9" fmla="*/ 9159 w 73352"/>
                    <a:gd name="connsiteY9" fmla="*/ 51098 h 69657"/>
                    <a:gd name="connsiteX10" fmla="*/ 55195 w 73352"/>
                    <a:gd name="connsiteY10" fmla="*/ 60337 h 69657"/>
                    <a:gd name="connsiteX11" fmla="*/ 63872 w 73352"/>
                    <a:gd name="connsiteY11" fmla="*/ 19604 h 69657"/>
                    <a:gd name="connsiteX12" fmla="*/ 17997 w 73352"/>
                    <a:gd name="connsiteY12" fmla="*/ 9400 h 69657"/>
                    <a:gd name="connsiteX13" fmla="*/ 9159 w 73352"/>
                    <a:gd name="connsiteY13" fmla="*/ 51098 h 6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352" h="69657">
                      <a:moveTo>
                        <a:pt x="61382" y="69577"/>
                      </a:moveTo>
                      <a:lnTo>
                        <a:pt x="0" y="57204"/>
                      </a:lnTo>
                      <a:lnTo>
                        <a:pt x="803" y="53348"/>
                      </a:lnTo>
                      <a:cubicBezTo>
                        <a:pt x="4178" y="36636"/>
                        <a:pt x="7713" y="20005"/>
                        <a:pt x="11328" y="3856"/>
                      </a:cubicBezTo>
                      <a:lnTo>
                        <a:pt x="12212" y="0"/>
                      </a:lnTo>
                      <a:lnTo>
                        <a:pt x="73353" y="13658"/>
                      </a:lnTo>
                      <a:lnTo>
                        <a:pt x="72469" y="17515"/>
                      </a:lnTo>
                      <a:cubicBezTo>
                        <a:pt x="68854" y="33583"/>
                        <a:pt x="65479" y="49652"/>
                        <a:pt x="62266" y="65801"/>
                      </a:cubicBezTo>
                      <a:lnTo>
                        <a:pt x="61462" y="69657"/>
                      </a:lnTo>
                      <a:close/>
                      <a:moveTo>
                        <a:pt x="9159" y="51098"/>
                      </a:moveTo>
                      <a:lnTo>
                        <a:pt x="55195" y="60337"/>
                      </a:lnTo>
                      <a:cubicBezTo>
                        <a:pt x="57927" y="46759"/>
                        <a:pt x="60819" y="33181"/>
                        <a:pt x="63872" y="19604"/>
                      </a:cubicBezTo>
                      <a:lnTo>
                        <a:pt x="17997" y="9400"/>
                      </a:lnTo>
                      <a:cubicBezTo>
                        <a:pt x="14944" y="23058"/>
                        <a:pt x="11971" y="37118"/>
                        <a:pt x="9159" y="51098"/>
                      </a:cubicBezTo>
                      <a:close/>
                    </a:path>
                  </a:pathLst>
                </a:custGeom>
                <a:grpFill/>
                <a:ln w="8032"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C68BE309-4A62-AF46-962B-63222B104C4B}"/>
                    </a:ext>
                  </a:extLst>
                </p:cNvPr>
                <p:cNvSpPr/>
                <p:nvPr/>
              </p:nvSpPr>
              <p:spPr>
                <a:xfrm>
                  <a:off x="3434328" y="3019332"/>
                  <a:ext cx="62426" cy="58409"/>
                </a:xfrm>
                <a:custGeom>
                  <a:avLst/>
                  <a:gdLst>
                    <a:gd name="connsiteX0" fmla="*/ 54151 w 62426"/>
                    <a:gd name="connsiteY0" fmla="*/ 58409 h 58409"/>
                    <a:gd name="connsiteX1" fmla="*/ 0 w 62426"/>
                    <a:gd name="connsiteY1" fmla="*/ 49812 h 58409"/>
                    <a:gd name="connsiteX2" fmla="*/ 8436 w 62426"/>
                    <a:gd name="connsiteY2" fmla="*/ 0 h 58409"/>
                    <a:gd name="connsiteX3" fmla="*/ 62426 w 62426"/>
                    <a:gd name="connsiteY3" fmla="*/ 9722 h 58409"/>
                    <a:gd name="connsiteX4" fmla="*/ 54151 w 62426"/>
                    <a:gd name="connsiteY4" fmla="*/ 58409 h 58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26" h="58409">
                      <a:moveTo>
                        <a:pt x="54151" y="58409"/>
                      </a:moveTo>
                      <a:lnTo>
                        <a:pt x="0" y="49812"/>
                      </a:lnTo>
                      <a:cubicBezTo>
                        <a:pt x="2651" y="33182"/>
                        <a:pt x="5463" y="16390"/>
                        <a:pt x="8436" y="0"/>
                      </a:cubicBezTo>
                      <a:lnTo>
                        <a:pt x="62426" y="9722"/>
                      </a:lnTo>
                      <a:cubicBezTo>
                        <a:pt x="59534" y="25951"/>
                        <a:pt x="56802" y="42180"/>
                        <a:pt x="54151" y="58409"/>
                      </a:cubicBezTo>
                      <a:close/>
                    </a:path>
                  </a:pathLst>
                </a:custGeom>
                <a:grpFill/>
                <a:ln w="8032"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33ECEF74-FC88-364C-A06B-C837403D1BC0}"/>
                    </a:ext>
                  </a:extLst>
                </p:cNvPr>
                <p:cNvSpPr/>
                <p:nvPr/>
              </p:nvSpPr>
              <p:spPr>
                <a:xfrm>
                  <a:off x="3408297" y="3212556"/>
                  <a:ext cx="67327" cy="62988"/>
                </a:xfrm>
                <a:custGeom>
                  <a:avLst/>
                  <a:gdLst>
                    <a:gd name="connsiteX0" fmla="*/ 62507 w 67327"/>
                    <a:gd name="connsiteY0" fmla="*/ 62989 h 62988"/>
                    <a:gd name="connsiteX1" fmla="*/ 0 w 67327"/>
                    <a:gd name="connsiteY1" fmla="*/ 58329 h 62988"/>
                    <a:gd name="connsiteX2" fmla="*/ 321 w 67327"/>
                    <a:gd name="connsiteY2" fmla="*/ 54392 h 62988"/>
                    <a:gd name="connsiteX3" fmla="*/ 4580 w 67327"/>
                    <a:gd name="connsiteY3" fmla="*/ 3937 h 62988"/>
                    <a:gd name="connsiteX4" fmla="*/ 4981 w 67327"/>
                    <a:gd name="connsiteY4" fmla="*/ 0 h 62988"/>
                    <a:gd name="connsiteX5" fmla="*/ 67327 w 67327"/>
                    <a:gd name="connsiteY5" fmla="*/ 5945 h 62988"/>
                    <a:gd name="connsiteX6" fmla="*/ 66925 w 67327"/>
                    <a:gd name="connsiteY6" fmla="*/ 9802 h 62988"/>
                    <a:gd name="connsiteX7" fmla="*/ 62748 w 67327"/>
                    <a:gd name="connsiteY7" fmla="*/ 58971 h 62988"/>
                    <a:gd name="connsiteX8" fmla="*/ 62426 w 67327"/>
                    <a:gd name="connsiteY8" fmla="*/ 62908 h 62988"/>
                    <a:gd name="connsiteX9" fmla="*/ 8436 w 67327"/>
                    <a:gd name="connsiteY9" fmla="*/ 51098 h 62988"/>
                    <a:gd name="connsiteX10" fmla="*/ 55276 w 67327"/>
                    <a:gd name="connsiteY10" fmla="*/ 54553 h 62988"/>
                    <a:gd name="connsiteX11" fmla="*/ 58811 w 67327"/>
                    <a:gd name="connsiteY11" fmla="*/ 13015 h 62988"/>
                    <a:gd name="connsiteX12" fmla="*/ 12051 w 67327"/>
                    <a:gd name="connsiteY12" fmla="*/ 8516 h 62988"/>
                    <a:gd name="connsiteX13" fmla="*/ 8436 w 67327"/>
                    <a:gd name="connsiteY13" fmla="*/ 51018 h 6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327" h="62988">
                      <a:moveTo>
                        <a:pt x="62507" y="62989"/>
                      </a:moveTo>
                      <a:lnTo>
                        <a:pt x="0" y="58329"/>
                      </a:lnTo>
                      <a:lnTo>
                        <a:pt x="321" y="54392"/>
                      </a:lnTo>
                      <a:cubicBezTo>
                        <a:pt x="1607" y="37440"/>
                        <a:pt x="3053" y="20407"/>
                        <a:pt x="4580" y="3937"/>
                      </a:cubicBezTo>
                      <a:lnTo>
                        <a:pt x="4981" y="0"/>
                      </a:lnTo>
                      <a:lnTo>
                        <a:pt x="67327" y="5945"/>
                      </a:lnTo>
                      <a:lnTo>
                        <a:pt x="66925" y="9802"/>
                      </a:lnTo>
                      <a:cubicBezTo>
                        <a:pt x="65399" y="26192"/>
                        <a:pt x="63953" y="42582"/>
                        <a:pt x="62748" y="58971"/>
                      </a:cubicBezTo>
                      <a:lnTo>
                        <a:pt x="62426" y="62908"/>
                      </a:lnTo>
                      <a:close/>
                      <a:moveTo>
                        <a:pt x="8436" y="51098"/>
                      </a:moveTo>
                      <a:lnTo>
                        <a:pt x="55276" y="54553"/>
                      </a:lnTo>
                      <a:cubicBezTo>
                        <a:pt x="56320" y="40734"/>
                        <a:pt x="57525" y="26834"/>
                        <a:pt x="58811" y="13015"/>
                      </a:cubicBezTo>
                      <a:lnTo>
                        <a:pt x="12051" y="8516"/>
                      </a:lnTo>
                      <a:cubicBezTo>
                        <a:pt x="10766" y="22496"/>
                        <a:pt x="9561" y="36717"/>
                        <a:pt x="8436" y="51018"/>
                      </a:cubicBezTo>
                      <a:close/>
                    </a:path>
                  </a:pathLst>
                </a:custGeom>
                <a:grpFill/>
                <a:ln w="8032"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C9828662-2470-F4EA-B9EA-D53C72710EBD}"/>
                    </a:ext>
                  </a:extLst>
                </p:cNvPr>
                <p:cNvSpPr/>
                <p:nvPr/>
              </p:nvSpPr>
              <p:spPr>
                <a:xfrm>
                  <a:off x="3407004" y="3415984"/>
                  <a:ext cx="54961" cy="50535"/>
                </a:xfrm>
                <a:custGeom>
                  <a:avLst/>
                  <a:gdLst>
                    <a:gd name="connsiteX0" fmla="*/ 54881 w 54961"/>
                    <a:gd name="connsiteY0" fmla="*/ 50053 h 50535"/>
                    <a:gd name="connsiteX1" fmla="*/ 88 w 54961"/>
                    <a:gd name="connsiteY1" fmla="*/ 50536 h 50535"/>
                    <a:gd name="connsiteX2" fmla="*/ 168 w 54961"/>
                    <a:gd name="connsiteY2" fmla="*/ 0 h 50535"/>
                    <a:gd name="connsiteX3" fmla="*/ 54962 w 54961"/>
                    <a:gd name="connsiteY3" fmla="*/ 723 h 50535"/>
                    <a:gd name="connsiteX4" fmla="*/ 54881 w 54961"/>
                    <a:gd name="connsiteY4" fmla="*/ 50134 h 50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61" h="50535">
                      <a:moveTo>
                        <a:pt x="54881" y="50053"/>
                      </a:moveTo>
                      <a:lnTo>
                        <a:pt x="88" y="50536"/>
                      </a:lnTo>
                      <a:cubicBezTo>
                        <a:pt x="-73" y="33664"/>
                        <a:pt x="7" y="16711"/>
                        <a:pt x="168" y="0"/>
                      </a:cubicBezTo>
                      <a:lnTo>
                        <a:pt x="54962" y="723"/>
                      </a:lnTo>
                      <a:cubicBezTo>
                        <a:pt x="54721" y="17193"/>
                        <a:pt x="54721" y="33664"/>
                        <a:pt x="54881" y="50134"/>
                      </a:cubicBezTo>
                      <a:close/>
                    </a:path>
                  </a:pathLst>
                </a:custGeom>
                <a:grpFill/>
                <a:ln w="8032"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83C51DE3-5232-D00F-5909-E9C5E19D1233}"/>
                    </a:ext>
                  </a:extLst>
                </p:cNvPr>
                <p:cNvSpPr/>
                <p:nvPr/>
              </p:nvSpPr>
              <p:spPr>
                <a:xfrm>
                  <a:off x="3404681" y="3509985"/>
                  <a:ext cx="64756" cy="60256"/>
                </a:xfrm>
                <a:custGeom>
                  <a:avLst/>
                  <a:gdLst>
                    <a:gd name="connsiteX0" fmla="*/ 2169 w 64756"/>
                    <a:gd name="connsiteY0" fmla="*/ 60257 h 60256"/>
                    <a:gd name="connsiteX1" fmla="*/ 2009 w 64756"/>
                    <a:gd name="connsiteY1" fmla="*/ 56320 h 60256"/>
                    <a:gd name="connsiteX2" fmla="*/ 0 w 64756"/>
                    <a:gd name="connsiteY2" fmla="*/ 5705 h 60256"/>
                    <a:gd name="connsiteX3" fmla="*/ 0 w 64756"/>
                    <a:gd name="connsiteY3" fmla="*/ 1768 h 60256"/>
                    <a:gd name="connsiteX4" fmla="*/ 62507 w 64756"/>
                    <a:gd name="connsiteY4" fmla="*/ 0 h 60256"/>
                    <a:gd name="connsiteX5" fmla="*/ 62507 w 64756"/>
                    <a:gd name="connsiteY5" fmla="*/ 3937 h 60256"/>
                    <a:gd name="connsiteX6" fmla="*/ 64596 w 64756"/>
                    <a:gd name="connsiteY6" fmla="*/ 53187 h 60256"/>
                    <a:gd name="connsiteX7" fmla="*/ 64756 w 64756"/>
                    <a:gd name="connsiteY7" fmla="*/ 57124 h 60256"/>
                    <a:gd name="connsiteX8" fmla="*/ 2169 w 64756"/>
                    <a:gd name="connsiteY8" fmla="*/ 60257 h 60256"/>
                    <a:gd name="connsiteX9" fmla="*/ 7954 w 64756"/>
                    <a:gd name="connsiteY9" fmla="*/ 9400 h 60256"/>
                    <a:gd name="connsiteX10" fmla="*/ 9641 w 64756"/>
                    <a:gd name="connsiteY10" fmla="*/ 51982 h 60256"/>
                    <a:gd name="connsiteX11" fmla="*/ 56561 w 64756"/>
                    <a:gd name="connsiteY11" fmla="*/ 49652 h 60256"/>
                    <a:gd name="connsiteX12" fmla="*/ 54954 w 64756"/>
                    <a:gd name="connsiteY12" fmla="*/ 8034 h 60256"/>
                    <a:gd name="connsiteX13" fmla="*/ 7954 w 64756"/>
                    <a:gd name="connsiteY13" fmla="*/ 9400 h 6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56" h="60256">
                      <a:moveTo>
                        <a:pt x="2169" y="60257"/>
                      </a:moveTo>
                      <a:lnTo>
                        <a:pt x="2009" y="56320"/>
                      </a:lnTo>
                      <a:cubicBezTo>
                        <a:pt x="1205" y="39448"/>
                        <a:pt x="482" y="22416"/>
                        <a:pt x="0" y="5705"/>
                      </a:cubicBezTo>
                      <a:lnTo>
                        <a:pt x="0" y="1768"/>
                      </a:lnTo>
                      <a:cubicBezTo>
                        <a:pt x="0" y="1768"/>
                        <a:pt x="62507" y="0"/>
                        <a:pt x="62507" y="0"/>
                      </a:cubicBezTo>
                      <a:lnTo>
                        <a:pt x="62507" y="3937"/>
                      </a:lnTo>
                      <a:cubicBezTo>
                        <a:pt x="63069" y="20407"/>
                        <a:pt x="63712" y="36797"/>
                        <a:pt x="64596" y="53187"/>
                      </a:cubicBezTo>
                      <a:lnTo>
                        <a:pt x="64756" y="57124"/>
                      </a:lnTo>
                      <a:lnTo>
                        <a:pt x="2169" y="60257"/>
                      </a:lnTo>
                      <a:close/>
                      <a:moveTo>
                        <a:pt x="7954" y="9400"/>
                      </a:moveTo>
                      <a:cubicBezTo>
                        <a:pt x="8356" y="23460"/>
                        <a:pt x="8918" y="37761"/>
                        <a:pt x="9641" y="51982"/>
                      </a:cubicBezTo>
                      <a:lnTo>
                        <a:pt x="56561" y="49652"/>
                      </a:lnTo>
                      <a:cubicBezTo>
                        <a:pt x="55918" y="35753"/>
                        <a:pt x="55356" y="21934"/>
                        <a:pt x="54954" y="8034"/>
                      </a:cubicBezTo>
                      <a:lnTo>
                        <a:pt x="7954" y="9400"/>
                      </a:lnTo>
                      <a:close/>
                    </a:path>
                  </a:pathLst>
                </a:custGeom>
                <a:grpFill/>
                <a:ln w="8032"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6461EBF1-8263-9152-6A39-47C3DBAAA3F9}"/>
                    </a:ext>
                  </a:extLst>
                </p:cNvPr>
                <p:cNvSpPr/>
                <p:nvPr/>
              </p:nvSpPr>
              <p:spPr>
                <a:xfrm>
                  <a:off x="3437381" y="3804762"/>
                  <a:ext cx="62185" cy="58248"/>
                </a:xfrm>
                <a:custGeom>
                  <a:avLst/>
                  <a:gdLst>
                    <a:gd name="connsiteX0" fmla="*/ 62185 w 62185"/>
                    <a:gd name="connsiteY0" fmla="*/ 48768 h 58248"/>
                    <a:gd name="connsiteX1" fmla="*/ 8195 w 62185"/>
                    <a:gd name="connsiteY1" fmla="*/ 58248 h 58248"/>
                    <a:gd name="connsiteX2" fmla="*/ 0 w 62185"/>
                    <a:gd name="connsiteY2" fmla="*/ 8356 h 58248"/>
                    <a:gd name="connsiteX3" fmla="*/ 54151 w 62185"/>
                    <a:gd name="connsiteY3" fmla="*/ 0 h 58248"/>
                    <a:gd name="connsiteX4" fmla="*/ 62185 w 62185"/>
                    <a:gd name="connsiteY4" fmla="*/ 48768 h 58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85" h="58248">
                      <a:moveTo>
                        <a:pt x="62185" y="48768"/>
                      </a:moveTo>
                      <a:lnTo>
                        <a:pt x="8195" y="58248"/>
                      </a:lnTo>
                      <a:cubicBezTo>
                        <a:pt x="5303" y="41698"/>
                        <a:pt x="2491" y="24906"/>
                        <a:pt x="0" y="8356"/>
                      </a:cubicBezTo>
                      <a:lnTo>
                        <a:pt x="54151" y="0"/>
                      </a:lnTo>
                      <a:cubicBezTo>
                        <a:pt x="56642" y="16310"/>
                        <a:pt x="59373" y="32539"/>
                        <a:pt x="62185" y="48768"/>
                      </a:cubicBezTo>
                      <a:close/>
                    </a:path>
                  </a:pathLst>
                </a:custGeom>
                <a:grpFill/>
                <a:ln w="8032"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F360FB5D-95E5-947C-4A73-47353A8EA0CC}"/>
                    </a:ext>
                  </a:extLst>
                </p:cNvPr>
                <p:cNvSpPr/>
                <p:nvPr/>
              </p:nvSpPr>
              <p:spPr>
                <a:xfrm>
                  <a:off x="3472330" y="3990996"/>
                  <a:ext cx="74799" cy="71263"/>
                </a:xfrm>
                <a:custGeom>
                  <a:avLst/>
                  <a:gdLst>
                    <a:gd name="connsiteX0" fmla="*/ 14140 w 74799"/>
                    <a:gd name="connsiteY0" fmla="*/ 71264 h 71263"/>
                    <a:gd name="connsiteX1" fmla="*/ 13176 w 74799"/>
                    <a:gd name="connsiteY1" fmla="*/ 67488 h 71263"/>
                    <a:gd name="connsiteX2" fmla="*/ 884 w 74799"/>
                    <a:gd name="connsiteY2" fmla="*/ 18398 h 71263"/>
                    <a:gd name="connsiteX3" fmla="*/ 0 w 74799"/>
                    <a:gd name="connsiteY3" fmla="*/ 14622 h 71263"/>
                    <a:gd name="connsiteX4" fmla="*/ 60900 w 74799"/>
                    <a:gd name="connsiteY4" fmla="*/ 0 h 71263"/>
                    <a:gd name="connsiteX5" fmla="*/ 61784 w 74799"/>
                    <a:gd name="connsiteY5" fmla="*/ 3776 h 71263"/>
                    <a:gd name="connsiteX6" fmla="*/ 73835 w 74799"/>
                    <a:gd name="connsiteY6" fmla="*/ 51580 h 71263"/>
                    <a:gd name="connsiteX7" fmla="*/ 74799 w 74799"/>
                    <a:gd name="connsiteY7" fmla="*/ 55356 h 71263"/>
                    <a:gd name="connsiteX8" fmla="*/ 14221 w 74799"/>
                    <a:gd name="connsiteY8" fmla="*/ 71264 h 71263"/>
                    <a:gd name="connsiteX9" fmla="*/ 9320 w 74799"/>
                    <a:gd name="connsiteY9" fmla="*/ 20327 h 71263"/>
                    <a:gd name="connsiteX10" fmla="*/ 19684 w 74799"/>
                    <a:gd name="connsiteY10" fmla="*/ 61703 h 71263"/>
                    <a:gd name="connsiteX11" fmla="*/ 65158 w 74799"/>
                    <a:gd name="connsiteY11" fmla="*/ 49812 h 71263"/>
                    <a:gd name="connsiteX12" fmla="*/ 55035 w 74799"/>
                    <a:gd name="connsiteY12" fmla="*/ 9400 h 71263"/>
                    <a:gd name="connsiteX13" fmla="*/ 9320 w 74799"/>
                    <a:gd name="connsiteY13" fmla="*/ 20327 h 7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99" h="71263">
                      <a:moveTo>
                        <a:pt x="14140" y="71264"/>
                      </a:moveTo>
                      <a:lnTo>
                        <a:pt x="13176" y="67488"/>
                      </a:lnTo>
                      <a:cubicBezTo>
                        <a:pt x="8838" y="51098"/>
                        <a:pt x="4740" y="34547"/>
                        <a:pt x="884" y="18398"/>
                      </a:cubicBezTo>
                      <a:lnTo>
                        <a:pt x="0" y="14622"/>
                      </a:lnTo>
                      <a:lnTo>
                        <a:pt x="60900" y="0"/>
                      </a:lnTo>
                      <a:lnTo>
                        <a:pt x="61784" y="3776"/>
                      </a:lnTo>
                      <a:cubicBezTo>
                        <a:pt x="65640" y="19764"/>
                        <a:pt x="69657" y="35752"/>
                        <a:pt x="73835" y="51580"/>
                      </a:cubicBezTo>
                      <a:lnTo>
                        <a:pt x="74799" y="55356"/>
                      </a:lnTo>
                      <a:lnTo>
                        <a:pt x="14221" y="71264"/>
                      </a:lnTo>
                      <a:close/>
                      <a:moveTo>
                        <a:pt x="9320" y="20327"/>
                      </a:moveTo>
                      <a:cubicBezTo>
                        <a:pt x="12614" y="33985"/>
                        <a:pt x="16069" y="47884"/>
                        <a:pt x="19684" y="61703"/>
                      </a:cubicBezTo>
                      <a:lnTo>
                        <a:pt x="65158" y="49812"/>
                      </a:lnTo>
                      <a:cubicBezTo>
                        <a:pt x="61623" y="36395"/>
                        <a:pt x="58248" y="22897"/>
                        <a:pt x="55035" y="9400"/>
                      </a:cubicBezTo>
                      <a:lnTo>
                        <a:pt x="9320" y="20327"/>
                      </a:lnTo>
                      <a:close/>
                    </a:path>
                  </a:pathLst>
                </a:custGeom>
                <a:grpFill/>
                <a:ln w="8032" cap="flat">
                  <a:noFill/>
                  <a:prstDash val="solid"/>
                  <a:miter/>
                </a:ln>
              </p:spPr>
              <p:txBody>
                <a:bodyPr rtlCol="0" anchor="ctr"/>
                <a:lstStyle/>
                <a:p>
                  <a:endParaRPr lang="en-IN"/>
                </a:p>
              </p:txBody>
            </p:sp>
          </p:grpSp>
          <p:grpSp>
            <p:nvGrpSpPr>
              <p:cNvPr id="578" name="Graphic 139">
                <a:extLst>
                  <a:ext uri="{FF2B5EF4-FFF2-40B4-BE49-F238E27FC236}">
                    <a16:creationId xmlns:a16="http://schemas.microsoft.com/office/drawing/2014/main" id="{249300AE-384B-83B8-4A1D-1B8F36485E8E}"/>
                  </a:ext>
                </a:extLst>
              </p:cNvPr>
              <p:cNvGrpSpPr/>
              <p:nvPr/>
            </p:nvGrpSpPr>
            <p:grpSpPr>
              <a:xfrm>
                <a:off x="7567259" y="1665825"/>
                <a:ext cx="638665" cy="966978"/>
                <a:chOff x="7567259" y="1665825"/>
                <a:chExt cx="638665" cy="966978"/>
              </a:xfrm>
              <a:grpFill/>
            </p:grpSpPr>
            <p:sp>
              <p:nvSpPr>
                <p:cNvPr id="579" name="Freeform: Shape 578">
                  <a:extLst>
                    <a:ext uri="{FF2B5EF4-FFF2-40B4-BE49-F238E27FC236}">
                      <a16:creationId xmlns:a16="http://schemas.microsoft.com/office/drawing/2014/main" id="{D7D5E24D-680F-28C2-98FC-C6911DEF4B34}"/>
                    </a:ext>
                  </a:extLst>
                </p:cNvPr>
                <p:cNvSpPr/>
                <p:nvPr/>
              </p:nvSpPr>
              <p:spPr>
                <a:xfrm>
                  <a:off x="8021297" y="2243751"/>
                  <a:ext cx="184627" cy="389052"/>
                </a:xfrm>
                <a:custGeom>
                  <a:avLst/>
                  <a:gdLst>
                    <a:gd name="connsiteX0" fmla="*/ 176788 w 184627"/>
                    <a:gd name="connsiteY0" fmla="*/ 389053 h 389052"/>
                    <a:gd name="connsiteX1" fmla="*/ 169396 w 184627"/>
                    <a:gd name="connsiteY1" fmla="*/ 383830 h 389052"/>
                    <a:gd name="connsiteX2" fmla="*/ 998 w 184627"/>
                    <a:gd name="connsiteY2" fmla="*/ 11683 h 389052"/>
                    <a:gd name="connsiteX3" fmla="*/ 3971 w 184627"/>
                    <a:gd name="connsiteY3" fmla="*/ 998 h 389052"/>
                    <a:gd name="connsiteX4" fmla="*/ 14656 w 184627"/>
                    <a:gd name="connsiteY4" fmla="*/ 3970 h 389052"/>
                    <a:gd name="connsiteX5" fmla="*/ 184179 w 184627"/>
                    <a:gd name="connsiteY5" fmla="*/ 378608 h 389052"/>
                    <a:gd name="connsiteX6" fmla="*/ 179359 w 184627"/>
                    <a:gd name="connsiteY6" fmla="*/ 388571 h 389052"/>
                    <a:gd name="connsiteX7" fmla="*/ 176788 w 184627"/>
                    <a:gd name="connsiteY7" fmla="*/ 389053 h 38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627" h="389052">
                      <a:moveTo>
                        <a:pt x="176788" y="389053"/>
                      </a:moveTo>
                      <a:cubicBezTo>
                        <a:pt x="173574" y="389053"/>
                        <a:pt x="170521" y="387044"/>
                        <a:pt x="169396" y="383830"/>
                      </a:cubicBezTo>
                      <a:cubicBezTo>
                        <a:pt x="124324" y="255684"/>
                        <a:pt x="67682" y="130430"/>
                        <a:pt x="998" y="11683"/>
                      </a:cubicBezTo>
                      <a:cubicBezTo>
                        <a:pt x="-1091" y="7907"/>
                        <a:pt x="194" y="3167"/>
                        <a:pt x="3971" y="998"/>
                      </a:cubicBezTo>
                      <a:cubicBezTo>
                        <a:pt x="7746" y="-1091"/>
                        <a:pt x="12487" y="194"/>
                        <a:pt x="14656" y="3970"/>
                      </a:cubicBezTo>
                      <a:cubicBezTo>
                        <a:pt x="81742" y="123520"/>
                        <a:pt x="138785" y="249578"/>
                        <a:pt x="184179" y="378608"/>
                      </a:cubicBezTo>
                      <a:cubicBezTo>
                        <a:pt x="185625" y="382706"/>
                        <a:pt x="183456" y="387125"/>
                        <a:pt x="179359" y="388571"/>
                      </a:cubicBezTo>
                      <a:cubicBezTo>
                        <a:pt x="178475" y="388892"/>
                        <a:pt x="177591" y="389053"/>
                        <a:pt x="176788" y="389053"/>
                      </a:cubicBezTo>
                      <a:close/>
                    </a:path>
                  </a:pathLst>
                </a:custGeom>
                <a:grpFill/>
                <a:ln w="8032"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3E61AE63-9192-BDA9-28C6-0B8EDF7D45C1}"/>
                    </a:ext>
                  </a:extLst>
                </p:cNvPr>
                <p:cNvSpPr/>
                <p:nvPr/>
              </p:nvSpPr>
              <p:spPr>
                <a:xfrm>
                  <a:off x="7567259" y="1665825"/>
                  <a:ext cx="346303" cy="396787"/>
                </a:xfrm>
                <a:custGeom>
                  <a:avLst/>
                  <a:gdLst>
                    <a:gd name="connsiteX0" fmla="*/ 338458 w 346303"/>
                    <a:gd name="connsiteY0" fmla="*/ 396787 h 396787"/>
                    <a:gd name="connsiteX1" fmla="*/ 332031 w 346303"/>
                    <a:gd name="connsiteY1" fmla="*/ 393413 h 396787"/>
                    <a:gd name="connsiteX2" fmla="*/ 2465 w 346303"/>
                    <a:gd name="connsiteY2" fmla="*/ 13553 h 396787"/>
                    <a:gd name="connsiteX3" fmla="*/ 2064 w 346303"/>
                    <a:gd name="connsiteY3" fmla="*/ 2465 h 396787"/>
                    <a:gd name="connsiteX4" fmla="*/ 13151 w 346303"/>
                    <a:gd name="connsiteY4" fmla="*/ 2064 h 396787"/>
                    <a:gd name="connsiteX5" fmla="*/ 344886 w 346303"/>
                    <a:gd name="connsiteY5" fmla="*/ 384414 h 396787"/>
                    <a:gd name="connsiteX6" fmla="*/ 342958 w 346303"/>
                    <a:gd name="connsiteY6" fmla="*/ 395341 h 396787"/>
                    <a:gd name="connsiteX7" fmla="*/ 338458 w 346303"/>
                    <a:gd name="connsiteY7" fmla="*/ 396787 h 39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03" h="396787">
                      <a:moveTo>
                        <a:pt x="338458" y="396787"/>
                      </a:moveTo>
                      <a:cubicBezTo>
                        <a:pt x="335968" y="396787"/>
                        <a:pt x="333558" y="395582"/>
                        <a:pt x="332031" y="393413"/>
                      </a:cubicBezTo>
                      <a:cubicBezTo>
                        <a:pt x="236102" y="255866"/>
                        <a:pt x="125229" y="128121"/>
                        <a:pt x="2465" y="13553"/>
                      </a:cubicBezTo>
                      <a:cubicBezTo>
                        <a:pt x="-668" y="10580"/>
                        <a:pt x="-828" y="5679"/>
                        <a:pt x="2064" y="2465"/>
                      </a:cubicBezTo>
                      <a:cubicBezTo>
                        <a:pt x="5036" y="-668"/>
                        <a:pt x="9937" y="-829"/>
                        <a:pt x="13151" y="2064"/>
                      </a:cubicBezTo>
                      <a:cubicBezTo>
                        <a:pt x="136718" y="117355"/>
                        <a:pt x="248314" y="245984"/>
                        <a:pt x="344886" y="384414"/>
                      </a:cubicBezTo>
                      <a:cubicBezTo>
                        <a:pt x="347376" y="387949"/>
                        <a:pt x="346493" y="392850"/>
                        <a:pt x="342958" y="395341"/>
                      </a:cubicBezTo>
                      <a:cubicBezTo>
                        <a:pt x="341592" y="396305"/>
                        <a:pt x="340065" y="396787"/>
                        <a:pt x="338458" y="396787"/>
                      </a:cubicBezTo>
                      <a:close/>
                    </a:path>
                  </a:pathLst>
                </a:custGeom>
                <a:grpFill/>
                <a:ln w="8032"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5099055F-437A-897F-BC05-44CE2A8E355F}"/>
                    </a:ext>
                  </a:extLst>
                </p:cNvPr>
                <p:cNvSpPr/>
                <p:nvPr/>
              </p:nvSpPr>
              <p:spPr>
                <a:xfrm>
                  <a:off x="7910600" y="2079364"/>
                  <a:ext cx="105624" cy="145781"/>
                </a:xfrm>
                <a:custGeom>
                  <a:avLst/>
                  <a:gdLst>
                    <a:gd name="connsiteX0" fmla="*/ 85985 w 105624"/>
                    <a:gd name="connsiteY0" fmla="*/ 145701 h 145781"/>
                    <a:gd name="connsiteX1" fmla="*/ 69113 w 105624"/>
                    <a:gd name="connsiteY1" fmla="*/ 136060 h 145781"/>
                    <a:gd name="connsiteX2" fmla="*/ 3232 w 105624"/>
                    <a:gd name="connsiteY2" fmla="*/ 30409 h 145781"/>
                    <a:gd name="connsiteX3" fmla="*/ 8776 w 105624"/>
                    <a:gd name="connsiteY3" fmla="*/ 3253 h 145781"/>
                    <a:gd name="connsiteX4" fmla="*/ 35932 w 105624"/>
                    <a:gd name="connsiteY4" fmla="*/ 8797 h 145781"/>
                    <a:gd name="connsiteX5" fmla="*/ 102937 w 105624"/>
                    <a:gd name="connsiteY5" fmla="*/ 116215 h 145781"/>
                    <a:gd name="connsiteX6" fmla="*/ 95948 w 105624"/>
                    <a:gd name="connsiteY6" fmla="*/ 143049 h 145781"/>
                    <a:gd name="connsiteX7" fmla="*/ 86066 w 105624"/>
                    <a:gd name="connsiteY7" fmla="*/ 145781 h 14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4" h="145781">
                      <a:moveTo>
                        <a:pt x="85985" y="145701"/>
                      </a:moveTo>
                      <a:cubicBezTo>
                        <a:pt x="79236" y="145701"/>
                        <a:pt x="72729" y="142246"/>
                        <a:pt x="69113" y="136060"/>
                      </a:cubicBezTo>
                      <a:cubicBezTo>
                        <a:pt x="48224" y="100468"/>
                        <a:pt x="26049" y="64956"/>
                        <a:pt x="3232" y="30409"/>
                      </a:cubicBezTo>
                      <a:cubicBezTo>
                        <a:pt x="-2713" y="21411"/>
                        <a:pt x="-222" y="9279"/>
                        <a:pt x="8776" y="3253"/>
                      </a:cubicBezTo>
                      <a:cubicBezTo>
                        <a:pt x="17774" y="-2692"/>
                        <a:pt x="29906" y="-282"/>
                        <a:pt x="35932" y="8797"/>
                      </a:cubicBezTo>
                      <a:cubicBezTo>
                        <a:pt x="59151" y="43907"/>
                        <a:pt x="81647" y="80061"/>
                        <a:pt x="102937" y="116215"/>
                      </a:cubicBezTo>
                      <a:cubicBezTo>
                        <a:pt x="108401" y="125535"/>
                        <a:pt x="105268" y="137506"/>
                        <a:pt x="95948" y="143049"/>
                      </a:cubicBezTo>
                      <a:cubicBezTo>
                        <a:pt x="92814" y="144897"/>
                        <a:pt x="89440" y="145781"/>
                        <a:pt x="86066" y="145781"/>
                      </a:cubicBezTo>
                      <a:close/>
                    </a:path>
                  </a:pathLst>
                </a:custGeom>
                <a:grpFill/>
                <a:ln w="8032" cap="flat">
                  <a:noFill/>
                  <a:prstDash val="solid"/>
                  <a:miter/>
                </a:ln>
              </p:spPr>
              <p:txBody>
                <a:bodyPr rtlCol="0" anchor="ctr"/>
                <a:lstStyle/>
                <a:p>
                  <a:endParaRPr lang="en-IN"/>
                </a:p>
              </p:txBody>
            </p:sp>
          </p:grpSp>
          <p:grpSp>
            <p:nvGrpSpPr>
              <p:cNvPr id="582" name="Graphic 139">
                <a:extLst>
                  <a:ext uri="{FF2B5EF4-FFF2-40B4-BE49-F238E27FC236}">
                    <a16:creationId xmlns:a16="http://schemas.microsoft.com/office/drawing/2014/main" id="{C9AB32FE-3DF9-795D-8334-5648B9A82D6F}"/>
                  </a:ext>
                </a:extLst>
              </p:cNvPr>
              <p:cNvGrpSpPr/>
              <p:nvPr/>
            </p:nvGrpSpPr>
            <p:grpSpPr>
              <a:xfrm>
                <a:off x="6498640" y="5216357"/>
                <a:ext cx="1029734" cy="526510"/>
                <a:chOff x="6498640" y="5216357"/>
                <a:chExt cx="1029734" cy="526510"/>
              </a:xfrm>
              <a:grpFill/>
            </p:grpSpPr>
            <p:sp>
              <p:nvSpPr>
                <p:cNvPr id="583" name="Freeform: Shape 582">
                  <a:extLst>
                    <a:ext uri="{FF2B5EF4-FFF2-40B4-BE49-F238E27FC236}">
                      <a16:creationId xmlns:a16="http://schemas.microsoft.com/office/drawing/2014/main" id="{EE65C529-3E33-0D36-9819-8B57BB7BCC1C}"/>
                    </a:ext>
                  </a:extLst>
                </p:cNvPr>
                <p:cNvSpPr/>
                <p:nvPr/>
              </p:nvSpPr>
              <p:spPr>
                <a:xfrm>
                  <a:off x="6498640" y="5533464"/>
                  <a:ext cx="553226" cy="209403"/>
                </a:xfrm>
                <a:custGeom>
                  <a:avLst/>
                  <a:gdLst>
                    <a:gd name="connsiteX0" fmla="*/ 7831 w 553226"/>
                    <a:gd name="connsiteY0" fmla="*/ 209403 h 209403"/>
                    <a:gd name="connsiteX1" fmla="*/ 198 w 553226"/>
                    <a:gd name="connsiteY1" fmla="*/ 203297 h 209403"/>
                    <a:gd name="connsiteX2" fmla="*/ 6063 w 553226"/>
                    <a:gd name="connsiteY2" fmla="*/ 193897 h 209403"/>
                    <a:gd name="connsiteX3" fmla="*/ 541868 w 553226"/>
                    <a:gd name="connsiteY3" fmla="*/ 833 h 209403"/>
                    <a:gd name="connsiteX4" fmla="*/ 552393 w 553226"/>
                    <a:gd name="connsiteY4" fmla="*/ 4288 h 209403"/>
                    <a:gd name="connsiteX5" fmla="*/ 548938 w 553226"/>
                    <a:gd name="connsiteY5" fmla="*/ 14813 h 209403"/>
                    <a:gd name="connsiteX6" fmla="*/ 9518 w 553226"/>
                    <a:gd name="connsiteY6" fmla="*/ 209162 h 209403"/>
                    <a:gd name="connsiteX7" fmla="*/ 7750 w 553226"/>
                    <a:gd name="connsiteY7" fmla="*/ 209323 h 20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226" h="209403">
                      <a:moveTo>
                        <a:pt x="7831" y="209403"/>
                      </a:moveTo>
                      <a:cubicBezTo>
                        <a:pt x="4295" y="209403"/>
                        <a:pt x="1001" y="206912"/>
                        <a:pt x="198" y="203297"/>
                      </a:cubicBezTo>
                      <a:cubicBezTo>
                        <a:pt x="-766" y="199119"/>
                        <a:pt x="1885" y="194861"/>
                        <a:pt x="6063" y="193897"/>
                      </a:cubicBezTo>
                      <a:cubicBezTo>
                        <a:pt x="191494" y="151556"/>
                        <a:pt x="371783" y="86559"/>
                        <a:pt x="541868" y="833"/>
                      </a:cubicBezTo>
                      <a:cubicBezTo>
                        <a:pt x="545725" y="-1095"/>
                        <a:pt x="550465" y="432"/>
                        <a:pt x="552393" y="4288"/>
                      </a:cubicBezTo>
                      <a:cubicBezTo>
                        <a:pt x="554321" y="8145"/>
                        <a:pt x="552795" y="12885"/>
                        <a:pt x="548938" y="14813"/>
                      </a:cubicBezTo>
                      <a:cubicBezTo>
                        <a:pt x="377728" y="101101"/>
                        <a:pt x="196234" y="166500"/>
                        <a:pt x="9518" y="209162"/>
                      </a:cubicBezTo>
                      <a:cubicBezTo>
                        <a:pt x="8955" y="209323"/>
                        <a:pt x="8313" y="209323"/>
                        <a:pt x="7750" y="209323"/>
                      </a:cubicBezTo>
                      <a:close/>
                    </a:path>
                  </a:pathLst>
                </a:custGeom>
                <a:grpFill/>
                <a:ln w="8032"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04AFD9BB-DC12-D8AF-831E-A3175FD6092E}"/>
                    </a:ext>
                  </a:extLst>
                </p:cNvPr>
                <p:cNvSpPr/>
                <p:nvPr/>
              </p:nvSpPr>
              <p:spPr>
                <a:xfrm>
                  <a:off x="7195077" y="5216357"/>
                  <a:ext cx="333296" cy="245070"/>
                </a:xfrm>
                <a:custGeom>
                  <a:avLst/>
                  <a:gdLst>
                    <a:gd name="connsiteX0" fmla="*/ 7883 w 333296"/>
                    <a:gd name="connsiteY0" fmla="*/ 245070 h 245070"/>
                    <a:gd name="connsiteX1" fmla="*/ 1134 w 333296"/>
                    <a:gd name="connsiteY1" fmla="*/ 241294 h 245070"/>
                    <a:gd name="connsiteX2" fmla="*/ 3786 w 333296"/>
                    <a:gd name="connsiteY2" fmla="*/ 230528 h 245070"/>
                    <a:gd name="connsiteX3" fmla="*/ 320416 w 333296"/>
                    <a:gd name="connsiteY3" fmla="*/ 1873 h 245070"/>
                    <a:gd name="connsiteX4" fmla="*/ 331423 w 333296"/>
                    <a:gd name="connsiteY4" fmla="*/ 2757 h 245070"/>
                    <a:gd name="connsiteX5" fmla="*/ 330539 w 333296"/>
                    <a:gd name="connsiteY5" fmla="*/ 13764 h 245070"/>
                    <a:gd name="connsiteX6" fmla="*/ 11820 w 333296"/>
                    <a:gd name="connsiteY6" fmla="*/ 243865 h 245070"/>
                    <a:gd name="connsiteX7" fmla="*/ 7803 w 333296"/>
                    <a:gd name="connsiteY7" fmla="*/ 244990 h 24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96" h="245070">
                      <a:moveTo>
                        <a:pt x="7883" y="245070"/>
                      </a:moveTo>
                      <a:cubicBezTo>
                        <a:pt x="5232" y="245070"/>
                        <a:pt x="2661" y="243704"/>
                        <a:pt x="1134" y="241294"/>
                      </a:cubicBezTo>
                      <a:cubicBezTo>
                        <a:pt x="-1115" y="237598"/>
                        <a:pt x="90" y="232778"/>
                        <a:pt x="3786" y="230528"/>
                      </a:cubicBezTo>
                      <a:cubicBezTo>
                        <a:pt x="114980" y="163362"/>
                        <a:pt x="221514" y="86474"/>
                        <a:pt x="320416" y="1873"/>
                      </a:cubicBezTo>
                      <a:cubicBezTo>
                        <a:pt x="323710" y="-939"/>
                        <a:pt x="328611" y="-537"/>
                        <a:pt x="331423" y="2757"/>
                      </a:cubicBezTo>
                      <a:cubicBezTo>
                        <a:pt x="334235" y="6051"/>
                        <a:pt x="333833" y="10952"/>
                        <a:pt x="330539" y="13764"/>
                      </a:cubicBezTo>
                      <a:cubicBezTo>
                        <a:pt x="230995" y="98847"/>
                        <a:pt x="123818" y="176297"/>
                        <a:pt x="11820" y="243865"/>
                      </a:cubicBezTo>
                      <a:cubicBezTo>
                        <a:pt x="10534" y="244669"/>
                        <a:pt x="9169" y="244990"/>
                        <a:pt x="7803" y="244990"/>
                      </a:cubicBezTo>
                      <a:close/>
                    </a:path>
                  </a:pathLst>
                </a:custGeom>
                <a:grpFill/>
                <a:ln w="8032"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C4405DF1-F2E4-DAF8-D88B-8D0D1419BB3E}"/>
                    </a:ext>
                  </a:extLst>
                </p:cNvPr>
                <p:cNvSpPr/>
                <p:nvPr/>
              </p:nvSpPr>
              <p:spPr>
                <a:xfrm>
                  <a:off x="7080518" y="5447207"/>
                  <a:ext cx="84359" cy="84359"/>
                </a:xfrm>
                <a:custGeom>
                  <a:avLst/>
                  <a:gdLst>
                    <a:gd name="connsiteX0" fmla="*/ 42180 w 84359"/>
                    <a:gd name="connsiteY0" fmla="*/ 84360 h 84359"/>
                    <a:gd name="connsiteX1" fmla="*/ 0 w 84359"/>
                    <a:gd name="connsiteY1" fmla="*/ 42180 h 84359"/>
                    <a:gd name="connsiteX2" fmla="*/ 42180 w 84359"/>
                    <a:gd name="connsiteY2" fmla="*/ 0 h 84359"/>
                    <a:gd name="connsiteX3" fmla="*/ 84360 w 84359"/>
                    <a:gd name="connsiteY3" fmla="*/ 42180 h 84359"/>
                    <a:gd name="connsiteX4" fmla="*/ 42180 w 84359"/>
                    <a:gd name="connsiteY4" fmla="*/ 84360 h 84359"/>
                    <a:gd name="connsiteX5" fmla="*/ 42180 w 84359"/>
                    <a:gd name="connsiteY5" fmla="*/ 15586 h 84359"/>
                    <a:gd name="connsiteX6" fmla="*/ 15667 w 84359"/>
                    <a:gd name="connsiteY6" fmla="*/ 42099 h 84359"/>
                    <a:gd name="connsiteX7" fmla="*/ 42180 w 84359"/>
                    <a:gd name="connsiteY7" fmla="*/ 68612 h 84359"/>
                    <a:gd name="connsiteX8" fmla="*/ 68693 w 84359"/>
                    <a:gd name="connsiteY8" fmla="*/ 42099 h 84359"/>
                    <a:gd name="connsiteX9" fmla="*/ 42180 w 84359"/>
                    <a:gd name="connsiteY9" fmla="*/ 15586 h 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359" h="84359">
                      <a:moveTo>
                        <a:pt x="42180" y="84360"/>
                      </a:moveTo>
                      <a:cubicBezTo>
                        <a:pt x="18881" y="84360"/>
                        <a:pt x="0" y="65399"/>
                        <a:pt x="0" y="42180"/>
                      </a:cubicBezTo>
                      <a:cubicBezTo>
                        <a:pt x="0" y="18961"/>
                        <a:pt x="18961" y="0"/>
                        <a:pt x="42180" y="0"/>
                      </a:cubicBezTo>
                      <a:cubicBezTo>
                        <a:pt x="65399" y="0"/>
                        <a:pt x="84360" y="18961"/>
                        <a:pt x="84360" y="42180"/>
                      </a:cubicBezTo>
                      <a:cubicBezTo>
                        <a:pt x="84360" y="65399"/>
                        <a:pt x="65399" y="84360"/>
                        <a:pt x="42180" y="84360"/>
                      </a:cubicBezTo>
                      <a:close/>
                      <a:moveTo>
                        <a:pt x="42180" y="15586"/>
                      </a:moveTo>
                      <a:cubicBezTo>
                        <a:pt x="27557" y="15586"/>
                        <a:pt x="15667" y="27477"/>
                        <a:pt x="15667" y="42099"/>
                      </a:cubicBezTo>
                      <a:cubicBezTo>
                        <a:pt x="15667" y="56722"/>
                        <a:pt x="27557" y="68612"/>
                        <a:pt x="42180" y="68612"/>
                      </a:cubicBezTo>
                      <a:cubicBezTo>
                        <a:pt x="56802" y="68612"/>
                        <a:pt x="68693" y="56722"/>
                        <a:pt x="68693" y="42099"/>
                      </a:cubicBezTo>
                      <a:cubicBezTo>
                        <a:pt x="68693" y="27477"/>
                        <a:pt x="56802" y="15586"/>
                        <a:pt x="42180" y="15586"/>
                      </a:cubicBezTo>
                      <a:close/>
                    </a:path>
                  </a:pathLst>
                </a:custGeom>
                <a:grpFill/>
                <a:ln w="8032" cap="flat">
                  <a:noFill/>
                  <a:prstDash val="solid"/>
                  <a:miter/>
                </a:ln>
              </p:spPr>
              <p:txBody>
                <a:bodyPr rtlCol="0" anchor="ctr"/>
                <a:lstStyle/>
                <a:p>
                  <a:endParaRPr lang="en-IN"/>
                </a:p>
              </p:txBody>
            </p:sp>
          </p:grpSp>
          <p:sp>
            <p:nvSpPr>
              <p:cNvPr id="586" name="Freeform: Shape 585">
                <a:extLst>
                  <a:ext uri="{FF2B5EF4-FFF2-40B4-BE49-F238E27FC236}">
                    <a16:creationId xmlns:a16="http://schemas.microsoft.com/office/drawing/2014/main" id="{7DCBF40C-A10F-FF26-1777-8868E72D7E04}"/>
                  </a:ext>
                </a:extLst>
              </p:cNvPr>
              <p:cNvSpPr/>
              <p:nvPr/>
            </p:nvSpPr>
            <p:spPr>
              <a:xfrm>
                <a:off x="7059645" y="4298564"/>
                <a:ext cx="1052778" cy="826613"/>
              </a:xfrm>
              <a:custGeom>
                <a:avLst/>
                <a:gdLst>
                  <a:gd name="connsiteX0" fmla="*/ 763641 w 1052778"/>
                  <a:gd name="connsiteY0" fmla="*/ 625210 h 826613"/>
                  <a:gd name="connsiteX1" fmla="*/ 889136 w 1052778"/>
                  <a:gd name="connsiteY1" fmla="*/ 720738 h 826613"/>
                  <a:gd name="connsiteX2" fmla="*/ 908258 w 1052778"/>
                  <a:gd name="connsiteY2" fmla="*/ 720577 h 826613"/>
                  <a:gd name="connsiteX3" fmla="*/ 1046528 w 1052778"/>
                  <a:gd name="connsiteY3" fmla="*/ 825826 h 826613"/>
                  <a:gd name="connsiteX4" fmla="*/ 1051991 w 1052778"/>
                  <a:gd name="connsiteY4" fmla="*/ 825103 h 826613"/>
                  <a:gd name="connsiteX5" fmla="*/ 1051268 w 1052778"/>
                  <a:gd name="connsiteY5" fmla="*/ 819640 h 826613"/>
                  <a:gd name="connsiteX6" fmla="*/ 912998 w 1052778"/>
                  <a:gd name="connsiteY6" fmla="*/ 714391 h 826613"/>
                  <a:gd name="connsiteX7" fmla="*/ 908097 w 1052778"/>
                  <a:gd name="connsiteY7" fmla="*/ 695912 h 826613"/>
                  <a:gd name="connsiteX8" fmla="*/ 772238 w 1052778"/>
                  <a:gd name="connsiteY8" fmla="*/ 592511 h 826613"/>
                  <a:gd name="connsiteX9" fmla="*/ 697439 w 1052778"/>
                  <a:gd name="connsiteY9" fmla="*/ 602634 h 826613"/>
                  <a:gd name="connsiteX10" fmla="*/ 580379 w 1052778"/>
                  <a:gd name="connsiteY10" fmla="*/ 513454 h 826613"/>
                  <a:gd name="connsiteX11" fmla="*/ 566721 w 1052778"/>
                  <a:gd name="connsiteY11" fmla="*/ 412784 h 826613"/>
                  <a:gd name="connsiteX12" fmla="*/ 239807 w 1052778"/>
                  <a:gd name="connsiteY12" fmla="*/ 163883 h 826613"/>
                  <a:gd name="connsiteX13" fmla="*/ 220685 w 1052778"/>
                  <a:gd name="connsiteY13" fmla="*/ 164044 h 826613"/>
                  <a:gd name="connsiteX14" fmla="*/ 6251 w 1052778"/>
                  <a:gd name="connsiteY14" fmla="*/ 787 h 826613"/>
                  <a:gd name="connsiteX15" fmla="*/ 787 w 1052778"/>
                  <a:gd name="connsiteY15" fmla="*/ 1511 h 826613"/>
                  <a:gd name="connsiteX16" fmla="*/ 1511 w 1052778"/>
                  <a:gd name="connsiteY16" fmla="*/ 6974 h 826613"/>
                  <a:gd name="connsiteX17" fmla="*/ 215945 w 1052778"/>
                  <a:gd name="connsiteY17" fmla="*/ 170230 h 826613"/>
                  <a:gd name="connsiteX18" fmla="*/ 220846 w 1052778"/>
                  <a:gd name="connsiteY18" fmla="*/ 188709 h 826613"/>
                  <a:gd name="connsiteX19" fmla="*/ 537477 w 1052778"/>
                  <a:gd name="connsiteY19" fmla="*/ 429737 h 826613"/>
                  <a:gd name="connsiteX20" fmla="*/ 551134 w 1052778"/>
                  <a:gd name="connsiteY20" fmla="*/ 530406 h 826613"/>
                  <a:gd name="connsiteX21" fmla="*/ 688842 w 1052778"/>
                  <a:gd name="connsiteY21" fmla="*/ 635253 h 826613"/>
                  <a:gd name="connsiteX22" fmla="*/ 763641 w 1052778"/>
                  <a:gd name="connsiteY22" fmla="*/ 625130 h 82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2778" h="826613">
                    <a:moveTo>
                      <a:pt x="763641" y="625210"/>
                    </a:moveTo>
                    <a:lnTo>
                      <a:pt x="889136" y="720738"/>
                    </a:lnTo>
                    <a:cubicBezTo>
                      <a:pt x="894921" y="725157"/>
                      <a:pt x="902794" y="724835"/>
                      <a:pt x="908258" y="720577"/>
                    </a:cubicBezTo>
                    <a:lnTo>
                      <a:pt x="1046528" y="825826"/>
                    </a:lnTo>
                    <a:cubicBezTo>
                      <a:pt x="1048214" y="827111"/>
                      <a:pt x="1050705" y="826790"/>
                      <a:pt x="1051991" y="825103"/>
                    </a:cubicBezTo>
                    <a:cubicBezTo>
                      <a:pt x="1053276" y="823415"/>
                      <a:pt x="1052955" y="820925"/>
                      <a:pt x="1051268" y="819640"/>
                    </a:cubicBezTo>
                    <a:lnTo>
                      <a:pt x="912998" y="714391"/>
                    </a:lnTo>
                    <a:cubicBezTo>
                      <a:pt x="915729" y="707963"/>
                      <a:pt x="913882" y="700331"/>
                      <a:pt x="908097" y="695912"/>
                    </a:cubicBezTo>
                    <a:lnTo>
                      <a:pt x="772238" y="592511"/>
                    </a:lnTo>
                    <a:lnTo>
                      <a:pt x="697439" y="602634"/>
                    </a:lnTo>
                    <a:lnTo>
                      <a:pt x="580379" y="513454"/>
                    </a:lnTo>
                    <a:lnTo>
                      <a:pt x="566721" y="412784"/>
                    </a:lnTo>
                    <a:lnTo>
                      <a:pt x="239807" y="163883"/>
                    </a:lnTo>
                    <a:cubicBezTo>
                      <a:pt x="234022" y="159464"/>
                      <a:pt x="226149" y="159785"/>
                      <a:pt x="220685" y="164044"/>
                    </a:cubicBezTo>
                    <a:lnTo>
                      <a:pt x="6251" y="787"/>
                    </a:lnTo>
                    <a:cubicBezTo>
                      <a:pt x="4564" y="-498"/>
                      <a:pt x="2073" y="-177"/>
                      <a:pt x="787" y="1511"/>
                    </a:cubicBezTo>
                    <a:cubicBezTo>
                      <a:pt x="-498" y="3198"/>
                      <a:pt x="-177" y="5688"/>
                      <a:pt x="1511" y="6974"/>
                    </a:cubicBezTo>
                    <a:lnTo>
                      <a:pt x="215945" y="170230"/>
                    </a:lnTo>
                    <a:cubicBezTo>
                      <a:pt x="213213" y="176657"/>
                      <a:pt x="215061" y="184290"/>
                      <a:pt x="220846" y="188709"/>
                    </a:cubicBezTo>
                    <a:lnTo>
                      <a:pt x="537477" y="429737"/>
                    </a:lnTo>
                    <a:lnTo>
                      <a:pt x="551134" y="530406"/>
                    </a:lnTo>
                    <a:lnTo>
                      <a:pt x="688842" y="635253"/>
                    </a:lnTo>
                    <a:lnTo>
                      <a:pt x="763641" y="625130"/>
                    </a:lnTo>
                    <a:close/>
                  </a:path>
                </a:pathLst>
              </a:custGeom>
              <a:grpFill/>
              <a:ln w="8032" cap="flat">
                <a:noFill/>
                <a:prstDash val="solid"/>
                <a:miter/>
              </a:ln>
            </p:spPr>
            <p:txBody>
              <a:bodyPr rtlCol="0" anchor="ctr"/>
              <a:lstStyle/>
              <a:p>
                <a:endParaRPr lang="en-IN"/>
              </a:p>
            </p:txBody>
          </p:sp>
          <p:grpSp>
            <p:nvGrpSpPr>
              <p:cNvPr id="587" name="Graphic 139">
                <a:extLst>
                  <a:ext uri="{FF2B5EF4-FFF2-40B4-BE49-F238E27FC236}">
                    <a16:creationId xmlns:a16="http://schemas.microsoft.com/office/drawing/2014/main" id="{8D25179C-31DD-6A10-6EB7-9EF4310CFACF}"/>
                  </a:ext>
                </a:extLst>
              </p:cNvPr>
              <p:cNvGrpSpPr/>
              <p:nvPr/>
            </p:nvGrpSpPr>
            <p:grpSpPr>
              <a:xfrm>
                <a:off x="4116725" y="3472352"/>
                <a:ext cx="273471" cy="122749"/>
                <a:chOff x="4116725" y="3472352"/>
                <a:chExt cx="273471" cy="122749"/>
              </a:xfrm>
              <a:grpFill/>
            </p:grpSpPr>
            <p:sp>
              <p:nvSpPr>
                <p:cNvPr id="588" name="Freeform: Shape 587">
                  <a:extLst>
                    <a:ext uri="{FF2B5EF4-FFF2-40B4-BE49-F238E27FC236}">
                      <a16:creationId xmlns:a16="http://schemas.microsoft.com/office/drawing/2014/main" id="{00C5D713-44E6-3507-5B74-EF5E6D29134B}"/>
                    </a:ext>
                  </a:extLst>
                </p:cNvPr>
                <p:cNvSpPr/>
                <p:nvPr/>
              </p:nvSpPr>
              <p:spPr>
                <a:xfrm>
                  <a:off x="4308021" y="3472352"/>
                  <a:ext cx="82176" cy="122749"/>
                </a:xfrm>
                <a:custGeom>
                  <a:avLst/>
                  <a:gdLst>
                    <a:gd name="connsiteX0" fmla="*/ 25019 w 82176"/>
                    <a:gd name="connsiteY0" fmla="*/ 116048 h 122749"/>
                    <a:gd name="connsiteX1" fmla="*/ 6701 w 82176"/>
                    <a:gd name="connsiteY1" fmla="*/ 120949 h 122749"/>
                    <a:gd name="connsiteX2" fmla="*/ 6701 w 82176"/>
                    <a:gd name="connsiteY2" fmla="*/ 120949 h 122749"/>
                    <a:gd name="connsiteX3" fmla="*/ 1800 w 82176"/>
                    <a:gd name="connsiteY3" fmla="*/ 102631 h 122749"/>
                    <a:gd name="connsiteX4" fmla="*/ 57157 w 82176"/>
                    <a:gd name="connsiteY4" fmla="*/ 6701 h 122749"/>
                    <a:gd name="connsiteX5" fmla="*/ 75475 w 82176"/>
                    <a:gd name="connsiteY5" fmla="*/ 1800 h 122749"/>
                    <a:gd name="connsiteX6" fmla="*/ 75475 w 82176"/>
                    <a:gd name="connsiteY6" fmla="*/ 1800 h 122749"/>
                    <a:gd name="connsiteX7" fmla="*/ 80376 w 82176"/>
                    <a:gd name="connsiteY7" fmla="*/ 20119 h 122749"/>
                    <a:gd name="connsiteX8" fmla="*/ 25019 w 82176"/>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6"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AD52E063-47DE-4985-1064-C4FB65026759}"/>
                    </a:ext>
                  </a:extLst>
                </p:cNvPr>
                <p:cNvSpPr/>
                <p:nvPr/>
              </p:nvSpPr>
              <p:spPr>
                <a:xfrm>
                  <a:off x="4244309" y="3472352"/>
                  <a:ext cx="82176" cy="122749"/>
                </a:xfrm>
                <a:custGeom>
                  <a:avLst/>
                  <a:gdLst>
                    <a:gd name="connsiteX0" fmla="*/ 25019 w 82176"/>
                    <a:gd name="connsiteY0" fmla="*/ 116048 h 122749"/>
                    <a:gd name="connsiteX1" fmla="*/ 6701 w 82176"/>
                    <a:gd name="connsiteY1" fmla="*/ 120949 h 122749"/>
                    <a:gd name="connsiteX2" fmla="*/ 6701 w 82176"/>
                    <a:gd name="connsiteY2" fmla="*/ 120949 h 122749"/>
                    <a:gd name="connsiteX3" fmla="*/ 1800 w 82176"/>
                    <a:gd name="connsiteY3" fmla="*/ 102631 h 122749"/>
                    <a:gd name="connsiteX4" fmla="*/ 57157 w 82176"/>
                    <a:gd name="connsiteY4" fmla="*/ 6701 h 122749"/>
                    <a:gd name="connsiteX5" fmla="*/ 75475 w 82176"/>
                    <a:gd name="connsiteY5" fmla="*/ 1800 h 122749"/>
                    <a:gd name="connsiteX6" fmla="*/ 75475 w 82176"/>
                    <a:gd name="connsiteY6" fmla="*/ 1800 h 122749"/>
                    <a:gd name="connsiteX7" fmla="*/ 80376 w 82176"/>
                    <a:gd name="connsiteY7" fmla="*/ 20119 h 122749"/>
                    <a:gd name="connsiteX8" fmla="*/ 25019 w 82176"/>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6"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CBE3DEF7-46B2-35D9-0592-E59F95FD246D}"/>
                    </a:ext>
                  </a:extLst>
                </p:cNvPr>
                <p:cNvSpPr/>
                <p:nvPr/>
              </p:nvSpPr>
              <p:spPr>
                <a:xfrm>
                  <a:off x="4180517" y="3472352"/>
                  <a:ext cx="82176" cy="122749"/>
                </a:xfrm>
                <a:custGeom>
                  <a:avLst/>
                  <a:gdLst>
                    <a:gd name="connsiteX0" fmla="*/ 25019 w 82176"/>
                    <a:gd name="connsiteY0" fmla="*/ 116048 h 122749"/>
                    <a:gd name="connsiteX1" fmla="*/ 6701 w 82176"/>
                    <a:gd name="connsiteY1" fmla="*/ 120949 h 122749"/>
                    <a:gd name="connsiteX2" fmla="*/ 6701 w 82176"/>
                    <a:gd name="connsiteY2" fmla="*/ 120949 h 122749"/>
                    <a:gd name="connsiteX3" fmla="*/ 1800 w 82176"/>
                    <a:gd name="connsiteY3" fmla="*/ 102631 h 122749"/>
                    <a:gd name="connsiteX4" fmla="*/ 57157 w 82176"/>
                    <a:gd name="connsiteY4" fmla="*/ 6701 h 122749"/>
                    <a:gd name="connsiteX5" fmla="*/ 75475 w 82176"/>
                    <a:gd name="connsiteY5" fmla="*/ 1800 h 122749"/>
                    <a:gd name="connsiteX6" fmla="*/ 75475 w 82176"/>
                    <a:gd name="connsiteY6" fmla="*/ 1800 h 122749"/>
                    <a:gd name="connsiteX7" fmla="*/ 80376 w 82176"/>
                    <a:gd name="connsiteY7" fmla="*/ 20119 h 122749"/>
                    <a:gd name="connsiteX8" fmla="*/ 25019 w 82176"/>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6"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E9CDE710-9EDA-A570-AA7A-71374812D103}"/>
                    </a:ext>
                  </a:extLst>
                </p:cNvPr>
                <p:cNvSpPr/>
                <p:nvPr/>
              </p:nvSpPr>
              <p:spPr>
                <a:xfrm>
                  <a:off x="4308021" y="3472352"/>
                  <a:ext cx="82176" cy="122749"/>
                </a:xfrm>
                <a:custGeom>
                  <a:avLst/>
                  <a:gdLst>
                    <a:gd name="connsiteX0" fmla="*/ 25019 w 82176"/>
                    <a:gd name="connsiteY0" fmla="*/ 116048 h 122749"/>
                    <a:gd name="connsiteX1" fmla="*/ 6701 w 82176"/>
                    <a:gd name="connsiteY1" fmla="*/ 120949 h 122749"/>
                    <a:gd name="connsiteX2" fmla="*/ 6701 w 82176"/>
                    <a:gd name="connsiteY2" fmla="*/ 120949 h 122749"/>
                    <a:gd name="connsiteX3" fmla="*/ 1800 w 82176"/>
                    <a:gd name="connsiteY3" fmla="*/ 102631 h 122749"/>
                    <a:gd name="connsiteX4" fmla="*/ 57157 w 82176"/>
                    <a:gd name="connsiteY4" fmla="*/ 6701 h 122749"/>
                    <a:gd name="connsiteX5" fmla="*/ 75475 w 82176"/>
                    <a:gd name="connsiteY5" fmla="*/ 1800 h 122749"/>
                    <a:gd name="connsiteX6" fmla="*/ 75475 w 82176"/>
                    <a:gd name="connsiteY6" fmla="*/ 1800 h 122749"/>
                    <a:gd name="connsiteX7" fmla="*/ 80376 w 82176"/>
                    <a:gd name="connsiteY7" fmla="*/ 20119 h 122749"/>
                    <a:gd name="connsiteX8" fmla="*/ 25019 w 82176"/>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6"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3C4433AE-E351-1B90-BB4A-D92F8B5AE499}"/>
                    </a:ext>
                  </a:extLst>
                </p:cNvPr>
                <p:cNvSpPr/>
                <p:nvPr/>
              </p:nvSpPr>
              <p:spPr>
                <a:xfrm>
                  <a:off x="4180517" y="3472352"/>
                  <a:ext cx="82176" cy="122749"/>
                </a:xfrm>
                <a:custGeom>
                  <a:avLst/>
                  <a:gdLst>
                    <a:gd name="connsiteX0" fmla="*/ 25019 w 82176"/>
                    <a:gd name="connsiteY0" fmla="*/ 116048 h 122749"/>
                    <a:gd name="connsiteX1" fmla="*/ 6701 w 82176"/>
                    <a:gd name="connsiteY1" fmla="*/ 120949 h 122749"/>
                    <a:gd name="connsiteX2" fmla="*/ 6701 w 82176"/>
                    <a:gd name="connsiteY2" fmla="*/ 120949 h 122749"/>
                    <a:gd name="connsiteX3" fmla="*/ 1800 w 82176"/>
                    <a:gd name="connsiteY3" fmla="*/ 102631 h 122749"/>
                    <a:gd name="connsiteX4" fmla="*/ 57157 w 82176"/>
                    <a:gd name="connsiteY4" fmla="*/ 6701 h 122749"/>
                    <a:gd name="connsiteX5" fmla="*/ 75475 w 82176"/>
                    <a:gd name="connsiteY5" fmla="*/ 1800 h 122749"/>
                    <a:gd name="connsiteX6" fmla="*/ 75475 w 82176"/>
                    <a:gd name="connsiteY6" fmla="*/ 1800 h 122749"/>
                    <a:gd name="connsiteX7" fmla="*/ 80376 w 82176"/>
                    <a:gd name="connsiteY7" fmla="*/ 20119 h 122749"/>
                    <a:gd name="connsiteX8" fmla="*/ 25019 w 82176"/>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6"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12DE88B3-A58A-FD26-AA06-2C12EFF2CBAD}"/>
                    </a:ext>
                  </a:extLst>
                </p:cNvPr>
                <p:cNvSpPr/>
                <p:nvPr/>
              </p:nvSpPr>
              <p:spPr>
                <a:xfrm>
                  <a:off x="4116725" y="3472352"/>
                  <a:ext cx="82175" cy="122749"/>
                </a:xfrm>
                <a:custGeom>
                  <a:avLst/>
                  <a:gdLst>
                    <a:gd name="connsiteX0" fmla="*/ 25019 w 82175"/>
                    <a:gd name="connsiteY0" fmla="*/ 116048 h 122749"/>
                    <a:gd name="connsiteX1" fmla="*/ 6701 w 82175"/>
                    <a:gd name="connsiteY1" fmla="*/ 120949 h 122749"/>
                    <a:gd name="connsiteX2" fmla="*/ 6701 w 82175"/>
                    <a:gd name="connsiteY2" fmla="*/ 120949 h 122749"/>
                    <a:gd name="connsiteX3" fmla="*/ 1800 w 82175"/>
                    <a:gd name="connsiteY3" fmla="*/ 102631 h 122749"/>
                    <a:gd name="connsiteX4" fmla="*/ 57157 w 82175"/>
                    <a:gd name="connsiteY4" fmla="*/ 6701 h 122749"/>
                    <a:gd name="connsiteX5" fmla="*/ 75475 w 82175"/>
                    <a:gd name="connsiteY5" fmla="*/ 1800 h 122749"/>
                    <a:gd name="connsiteX6" fmla="*/ 75475 w 82175"/>
                    <a:gd name="connsiteY6" fmla="*/ 1800 h 122749"/>
                    <a:gd name="connsiteX7" fmla="*/ 80376 w 82175"/>
                    <a:gd name="connsiteY7" fmla="*/ 20119 h 122749"/>
                    <a:gd name="connsiteX8" fmla="*/ 25019 w 82175"/>
                    <a:gd name="connsiteY8" fmla="*/ 116048 h 1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75" h="122749">
                      <a:moveTo>
                        <a:pt x="25019" y="116048"/>
                      </a:moveTo>
                      <a:cubicBezTo>
                        <a:pt x="21324" y="122475"/>
                        <a:pt x="13129" y="124644"/>
                        <a:pt x="6701" y="120949"/>
                      </a:cubicBezTo>
                      <a:lnTo>
                        <a:pt x="6701" y="120949"/>
                      </a:lnTo>
                      <a:cubicBezTo>
                        <a:pt x="274" y="117253"/>
                        <a:pt x="-1895" y="109058"/>
                        <a:pt x="1800" y="102631"/>
                      </a:cubicBezTo>
                      <a:lnTo>
                        <a:pt x="57157" y="6701"/>
                      </a:lnTo>
                      <a:cubicBezTo>
                        <a:pt x="60852" y="274"/>
                        <a:pt x="69047" y="-1895"/>
                        <a:pt x="75475" y="1800"/>
                      </a:cubicBezTo>
                      <a:lnTo>
                        <a:pt x="75475" y="1800"/>
                      </a:lnTo>
                      <a:cubicBezTo>
                        <a:pt x="81902" y="5496"/>
                        <a:pt x="84071" y="13691"/>
                        <a:pt x="80376" y="20119"/>
                      </a:cubicBezTo>
                      <a:lnTo>
                        <a:pt x="25019" y="116048"/>
                      </a:lnTo>
                      <a:close/>
                    </a:path>
                  </a:pathLst>
                </a:custGeom>
                <a:grpFill/>
                <a:ln w="8032" cap="flat">
                  <a:noFill/>
                  <a:prstDash val="solid"/>
                  <a:miter/>
                </a:ln>
              </p:spPr>
              <p:txBody>
                <a:bodyPr rtlCol="0" anchor="ctr"/>
                <a:lstStyle/>
                <a:p>
                  <a:endParaRPr lang="en-IN"/>
                </a:p>
              </p:txBody>
            </p:sp>
          </p:grpSp>
          <p:grpSp>
            <p:nvGrpSpPr>
              <p:cNvPr id="594" name="Graphic 139">
                <a:extLst>
                  <a:ext uri="{FF2B5EF4-FFF2-40B4-BE49-F238E27FC236}">
                    <a16:creationId xmlns:a16="http://schemas.microsoft.com/office/drawing/2014/main" id="{F3B825FE-23ED-DF91-1F6C-F01CCD60B912}"/>
                  </a:ext>
                </a:extLst>
              </p:cNvPr>
              <p:cNvGrpSpPr/>
              <p:nvPr/>
            </p:nvGrpSpPr>
            <p:grpSpPr>
              <a:xfrm>
                <a:off x="4199993" y="4663143"/>
                <a:ext cx="351177" cy="351258"/>
                <a:chOff x="4199993" y="4663143"/>
                <a:chExt cx="351177" cy="351258"/>
              </a:xfrm>
              <a:grpFill/>
            </p:grpSpPr>
            <p:sp>
              <p:nvSpPr>
                <p:cNvPr id="595" name="Freeform: Shape 594">
                  <a:extLst>
                    <a:ext uri="{FF2B5EF4-FFF2-40B4-BE49-F238E27FC236}">
                      <a16:creationId xmlns:a16="http://schemas.microsoft.com/office/drawing/2014/main" id="{A5C33131-FAF0-9F73-B42E-05709BEECA96}"/>
                    </a:ext>
                  </a:extLst>
                </p:cNvPr>
                <p:cNvSpPr/>
                <p:nvPr/>
              </p:nvSpPr>
              <p:spPr>
                <a:xfrm>
                  <a:off x="4199993" y="4663143"/>
                  <a:ext cx="145339" cy="145340"/>
                </a:xfrm>
                <a:custGeom>
                  <a:avLst/>
                  <a:gdLst>
                    <a:gd name="connsiteX0" fmla="*/ 142608 w 145339"/>
                    <a:gd name="connsiteY0" fmla="*/ 0 h 145340"/>
                    <a:gd name="connsiteX1" fmla="*/ 0 w 145339"/>
                    <a:gd name="connsiteY1" fmla="*/ 0 h 145340"/>
                    <a:gd name="connsiteX2" fmla="*/ 0 w 145339"/>
                    <a:gd name="connsiteY2" fmla="*/ 142608 h 145340"/>
                    <a:gd name="connsiteX3" fmla="*/ 2732 w 145339"/>
                    <a:gd name="connsiteY3" fmla="*/ 145340 h 145340"/>
                    <a:gd name="connsiteX4" fmla="*/ 5463 w 145339"/>
                    <a:gd name="connsiteY4" fmla="*/ 142608 h 145340"/>
                    <a:gd name="connsiteX5" fmla="*/ 5463 w 145339"/>
                    <a:gd name="connsiteY5" fmla="*/ 86529 h 145340"/>
                    <a:gd name="connsiteX6" fmla="*/ 19684 w 145339"/>
                    <a:gd name="connsiteY6" fmla="*/ 72308 h 145340"/>
                    <a:gd name="connsiteX7" fmla="*/ 19684 w 145339"/>
                    <a:gd name="connsiteY7" fmla="*/ 19202 h 145340"/>
                    <a:gd name="connsiteX8" fmla="*/ 72790 w 145339"/>
                    <a:gd name="connsiteY8" fmla="*/ 19202 h 145340"/>
                    <a:gd name="connsiteX9" fmla="*/ 86529 w 145339"/>
                    <a:gd name="connsiteY9" fmla="*/ 5463 h 145340"/>
                    <a:gd name="connsiteX10" fmla="*/ 142608 w 145339"/>
                    <a:gd name="connsiteY10" fmla="*/ 5463 h 145340"/>
                    <a:gd name="connsiteX11" fmla="*/ 145340 w 145339"/>
                    <a:gd name="connsiteY11" fmla="*/ 2732 h 145340"/>
                    <a:gd name="connsiteX12" fmla="*/ 142608 w 145339"/>
                    <a:gd name="connsiteY12" fmla="*/ 0 h 14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339" h="145340">
                      <a:moveTo>
                        <a:pt x="142608" y="0"/>
                      </a:moveTo>
                      <a:lnTo>
                        <a:pt x="0" y="0"/>
                      </a:lnTo>
                      <a:lnTo>
                        <a:pt x="0" y="142608"/>
                      </a:lnTo>
                      <a:cubicBezTo>
                        <a:pt x="0" y="144135"/>
                        <a:pt x="1205" y="145340"/>
                        <a:pt x="2732" y="145340"/>
                      </a:cubicBezTo>
                      <a:cubicBezTo>
                        <a:pt x="4258" y="145340"/>
                        <a:pt x="5463" y="144135"/>
                        <a:pt x="5463" y="142608"/>
                      </a:cubicBezTo>
                      <a:lnTo>
                        <a:pt x="5463" y="86529"/>
                      </a:lnTo>
                      <a:lnTo>
                        <a:pt x="19684" y="72308"/>
                      </a:lnTo>
                      <a:lnTo>
                        <a:pt x="19684" y="19202"/>
                      </a:lnTo>
                      <a:lnTo>
                        <a:pt x="72790" y="19202"/>
                      </a:lnTo>
                      <a:lnTo>
                        <a:pt x="86529" y="5463"/>
                      </a:lnTo>
                      <a:lnTo>
                        <a:pt x="142608" y="5463"/>
                      </a:lnTo>
                      <a:cubicBezTo>
                        <a:pt x="144135" y="5463"/>
                        <a:pt x="145340" y="4258"/>
                        <a:pt x="145340" y="2732"/>
                      </a:cubicBezTo>
                      <a:cubicBezTo>
                        <a:pt x="145340" y="1205"/>
                        <a:pt x="144135" y="0"/>
                        <a:pt x="142608" y="0"/>
                      </a:cubicBezTo>
                      <a:close/>
                    </a:path>
                  </a:pathLst>
                </a:custGeom>
                <a:grpFill/>
                <a:ln w="8032"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39F9604F-B8EF-F868-0586-9E72E2DC0DFA}"/>
                    </a:ext>
                  </a:extLst>
                </p:cNvPr>
                <p:cNvSpPr/>
                <p:nvPr/>
              </p:nvSpPr>
              <p:spPr>
                <a:xfrm>
                  <a:off x="4405831" y="4869061"/>
                  <a:ext cx="145339" cy="145339"/>
                </a:xfrm>
                <a:custGeom>
                  <a:avLst/>
                  <a:gdLst>
                    <a:gd name="connsiteX0" fmla="*/ 142608 w 145339"/>
                    <a:gd name="connsiteY0" fmla="*/ 0 h 145339"/>
                    <a:gd name="connsiteX1" fmla="*/ 139877 w 145339"/>
                    <a:gd name="connsiteY1" fmla="*/ 2732 h 145339"/>
                    <a:gd name="connsiteX2" fmla="*/ 139877 w 145339"/>
                    <a:gd name="connsiteY2" fmla="*/ 58811 h 145339"/>
                    <a:gd name="connsiteX3" fmla="*/ 126138 w 145339"/>
                    <a:gd name="connsiteY3" fmla="*/ 72549 h 145339"/>
                    <a:gd name="connsiteX4" fmla="*/ 126138 w 145339"/>
                    <a:gd name="connsiteY4" fmla="*/ 125656 h 145339"/>
                    <a:gd name="connsiteX5" fmla="*/ 73032 w 145339"/>
                    <a:gd name="connsiteY5" fmla="*/ 125656 h 145339"/>
                    <a:gd name="connsiteX6" fmla="*/ 58811 w 145339"/>
                    <a:gd name="connsiteY6" fmla="*/ 139877 h 145339"/>
                    <a:gd name="connsiteX7" fmla="*/ 2732 w 145339"/>
                    <a:gd name="connsiteY7" fmla="*/ 139877 h 145339"/>
                    <a:gd name="connsiteX8" fmla="*/ 0 w 145339"/>
                    <a:gd name="connsiteY8" fmla="*/ 142608 h 145339"/>
                    <a:gd name="connsiteX9" fmla="*/ 2732 w 145339"/>
                    <a:gd name="connsiteY9" fmla="*/ 145340 h 145339"/>
                    <a:gd name="connsiteX10" fmla="*/ 145340 w 145339"/>
                    <a:gd name="connsiteY10" fmla="*/ 145340 h 145339"/>
                    <a:gd name="connsiteX11" fmla="*/ 145340 w 145339"/>
                    <a:gd name="connsiteY11" fmla="*/ 2732 h 145339"/>
                    <a:gd name="connsiteX12" fmla="*/ 142608 w 145339"/>
                    <a:gd name="connsiteY12" fmla="*/ 0 h 14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339" h="145339">
                      <a:moveTo>
                        <a:pt x="142608" y="0"/>
                      </a:moveTo>
                      <a:cubicBezTo>
                        <a:pt x="141082" y="0"/>
                        <a:pt x="139877" y="1205"/>
                        <a:pt x="139877" y="2732"/>
                      </a:cubicBezTo>
                      <a:lnTo>
                        <a:pt x="139877" y="58811"/>
                      </a:lnTo>
                      <a:lnTo>
                        <a:pt x="126138" y="72549"/>
                      </a:lnTo>
                      <a:lnTo>
                        <a:pt x="126138" y="125656"/>
                      </a:lnTo>
                      <a:lnTo>
                        <a:pt x="73032" y="125656"/>
                      </a:lnTo>
                      <a:lnTo>
                        <a:pt x="58811" y="139877"/>
                      </a:lnTo>
                      <a:lnTo>
                        <a:pt x="2732" y="139877"/>
                      </a:lnTo>
                      <a:cubicBezTo>
                        <a:pt x="1205" y="139877"/>
                        <a:pt x="0" y="141082"/>
                        <a:pt x="0" y="142608"/>
                      </a:cubicBezTo>
                      <a:cubicBezTo>
                        <a:pt x="0" y="144135"/>
                        <a:pt x="1205" y="145340"/>
                        <a:pt x="2732" y="145340"/>
                      </a:cubicBezTo>
                      <a:lnTo>
                        <a:pt x="145340" y="145340"/>
                      </a:lnTo>
                      <a:lnTo>
                        <a:pt x="145340" y="2732"/>
                      </a:lnTo>
                      <a:cubicBezTo>
                        <a:pt x="145340" y="1205"/>
                        <a:pt x="144135" y="0"/>
                        <a:pt x="142608" y="0"/>
                      </a:cubicBezTo>
                      <a:close/>
                    </a:path>
                  </a:pathLst>
                </a:custGeom>
                <a:grpFill/>
                <a:ln w="8032"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F6079543-F9B6-9B29-2D1F-D21A53114D48}"/>
                    </a:ext>
                  </a:extLst>
                </p:cNvPr>
                <p:cNvSpPr/>
                <p:nvPr/>
              </p:nvSpPr>
              <p:spPr>
                <a:xfrm>
                  <a:off x="4253582" y="4787352"/>
                  <a:ext cx="22576" cy="125977"/>
                </a:xfrm>
                <a:custGeom>
                  <a:avLst/>
                  <a:gdLst>
                    <a:gd name="connsiteX0" fmla="*/ 0 w 22576"/>
                    <a:gd name="connsiteY0" fmla="*/ 0 h 125977"/>
                    <a:gd name="connsiteX1" fmla="*/ 22576 w 22576"/>
                    <a:gd name="connsiteY1" fmla="*/ 0 h 125977"/>
                    <a:gd name="connsiteX2" fmla="*/ 22576 w 22576"/>
                    <a:gd name="connsiteY2" fmla="*/ 125977 h 125977"/>
                    <a:gd name="connsiteX3" fmla="*/ 0 w 22576"/>
                    <a:gd name="connsiteY3" fmla="*/ 125977 h 125977"/>
                  </a:gdLst>
                  <a:ahLst/>
                  <a:cxnLst>
                    <a:cxn ang="0">
                      <a:pos x="connsiteX0" y="connsiteY0"/>
                    </a:cxn>
                    <a:cxn ang="0">
                      <a:pos x="connsiteX1" y="connsiteY1"/>
                    </a:cxn>
                    <a:cxn ang="0">
                      <a:pos x="connsiteX2" y="connsiteY2"/>
                    </a:cxn>
                    <a:cxn ang="0">
                      <a:pos x="connsiteX3" y="connsiteY3"/>
                    </a:cxn>
                  </a:cxnLst>
                  <a:rect l="l" t="t" r="r" b="b"/>
                  <a:pathLst>
                    <a:path w="22576" h="125977">
                      <a:moveTo>
                        <a:pt x="0" y="0"/>
                      </a:moveTo>
                      <a:lnTo>
                        <a:pt x="22576" y="0"/>
                      </a:lnTo>
                      <a:lnTo>
                        <a:pt x="22576" y="125977"/>
                      </a:lnTo>
                      <a:lnTo>
                        <a:pt x="0" y="125977"/>
                      </a:lnTo>
                      <a:close/>
                    </a:path>
                  </a:pathLst>
                </a:custGeom>
                <a:grpFill/>
                <a:ln w="8032"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6EAC1A5D-347C-BE65-97EF-7EAAE9CEB4E4}"/>
                    </a:ext>
                  </a:extLst>
                </p:cNvPr>
                <p:cNvSpPr/>
                <p:nvPr/>
              </p:nvSpPr>
              <p:spPr>
                <a:xfrm>
                  <a:off x="4290700" y="4831782"/>
                  <a:ext cx="22576" cy="81467"/>
                </a:xfrm>
                <a:custGeom>
                  <a:avLst/>
                  <a:gdLst>
                    <a:gd name="connsiteX0" fmla="*/ 0 w 22576"/>
                    <a:gd name="connsiteY0" fmla="*/ 0 h 81467"/>
                    <a:gd name="connsiteX1" fmla="*/ 22576 w 22576"/>
                    <a:gd name="connsiteY1" fmla="*/ 0 h 81467"/>
                    <a:gd name="connsiteX2" fmla="*/ 22576 w 22576"/>
                    <a:gd name="connsiteY2" fmla="*/ 81468 h 81467"/>
                    <a:gd name="connsiteX3" fmla="*/ 0 w 22576"/>
                    <a:gd name="connsiteY3" fmla="*/ 81468 h 81467"/>
                  </a:gdLst>
                  <a:ahLst/>
                  <a:cxnLst>
                    <a:cxn ang="0">
                      <a:pos x="connsiteX0" y="connsiteY0"/>
                    </a:cxn>
                    <a:cxn ang="0">
                      <a:pos x="connsiteX1" y="connsiteY1"/>
                    </a:cxn>
                    <a:cxn ang="0">
                      <a:pos x="connsiteX2" y="connsiteY2"/>
                    </a:cxn>
                    <a:cxn ang="0">
                      <a:pos x="connsiteX3" y="connsiteY3"/>
                    </a:cxn>
                  </a:cxnLst>
                  <a:rect l="l" t="t" r="r" b="b"/>
                  <a:pathLst>
                    <a:path w="22576" h="81467">
                      <a:moveTo>
                        <a:pt x="0" y="0"/>
                      </a:moveTo>
                      <a:lnTo>
                        <a:pt x="22576" y="0"/>
                      </a:lnTo>
                      <a:lnTo>
                        <a:pt x="22576" y="81468"/>
                      </a:lnTo>
                      <a:lnTo>
                        <a:pt x="0" y="81468"/>
                      </a:lnTo>
                      <a:close/>
                    </a:path>
                  </a:pathLst>
                </a:custGeom>
                <a:grpFill/>
                <a:ln w="8032"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3EC213BD-6032-82AB-B89C-9748A5B5CAE4}"/>
                    </a:ext>
                  </a:extLst>
                </p:cNvPr>
                <p:cNvSpPr/>
                <p:nvPr/>
              </p:nvSpPr>
              <p:spPr>
                <a:xfrm>
                  <a:off x="4327738" y="4728060"/>
                  <a:ext cx="22576" cy="185270"/>
                </a:xfrm>
                <a:custGeom>
                  <a:avLst/>
                  <a:gdLst>
                    <a:gd name="connsiteX0" fmla="*/ 0 w 22576"/>
                    <a:gd name="connsiteY0" fmla="*/ 0 h 185270"/>
                    <a:gd name="connsiteX1" fmla="*/ 22576 w 22576"/>
                    <a:gd name="connsiteY1" fmla="*/ 0 h 185270"/>
                    <a:gd name="connsiteX2" fmla="*/ 22576 w 22576"/>
                    <a:gd name="connsiteY2" fmla="*/ 185270 h 185270"/>
                    <a:gd name="connsiteX3" fmla="*/ 0 w 22576"/>
                    <a:gd name="connsiteY3" fmla="*/ 185270 h 185270"/>
                  </a:gdLst>
                  <a:ahLst/>
                  <a:cxnLst>
                    <a:cxn ang="0">
                      <a:pos x="connsiteX0" y="connsiteY0"/>
                    </a:cxn>
                    <a:cxn ang="0">
                      <a:pos x="connsiteX1" y="connsiteY1"/>
                    </a:cxn>
                    <a:cxn ang="0">
                      <a:pos x="connsiteX2" y="connsiteY2"/>
                    </a:cxn>
                    <a:cxn ang="0">
                      <a:pos x="connsiteX3" y="connsiteY3"/>
                    </a:cxn>
                  </a:cxnLst>
                  <a:rect l="l" t="t" r="r" b="b"/>
                  <a:pathLst>
                    <a:path w="22576" h="185270">
                      <a:moveTo>
                        <a:pt x="0" y="0"/>
                      </a:moveTo>
                      <a:lnTo>
                        <a:pt x="22576" y="0"/>
                      </a:lnTo>
                      <a:lnTo>
                        <a:pt x="22576" y="185270"/>
                      </a:lnTo>
                      <a:lnTo>
                        <a:pt x="0" y="185270"/>
                      </a:lnTo>
                      <a:close/>
                    </a:path>
                  </a:pathLst>
                </a:custGeom>
                <a:grpFill/>
                <a:ln w="8032"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932FC1A1-0867-358C-B0D4-8934EA728559}"/>
                    </a:ext>
                  </a:extLst>
                </p:cNvPr>
                <p:cNvSpPr/>
                <p:nvPr/>
              </p:nvSpPr>
              <p:spPr>
                <a:xfrm>
                  <a:off x="4364776" y="4821980"/>
                  <a:ext cx="22576" cy="91349"/>
                </a:xfrm>
                <a:custGeom>
                  <a:avLst/>
                  <a:gdLst>
                    <a:gd name="connsiteX0" fmla="*/ 0 w 22576"/>
                    <a:gd name="connsiteY0" fmla="*/ 0 h 91349"/>
                    <a:gd name="connsiteX1" fmla="*/ 22576 w 22576"/>
                    <a:gd name="connsiteY1" fmla="*/ 0 h 91349"/>
                    <a:gd name="connsiteX2" fmla="*/ 22576 w 22576"/>
                    <a:gd name="connsiteY2" fmla="*/ 91350 h 91349"/>
                    <a:gd name="connsiteX3" fmla="*/ 0 w 22576"/>
                    <a:gd name="connsiteY3" fmla="*/ 91350 h 91349"/>
                  </a:gdLst>
                  <a:ahLst/>
                  <a:cxnLst>
                    <a:cxn ang="0">
                      <a:pos x="connsiteX0" y="connsiteY0"/>
                    </a:cxn>
                    <a:cxn ang="0">
                      <a:pos x="connsiteX1" y="connsiteY1"/>
                    </a:cxn>
                    <a:cxn ang="0">
                      <a:pos x="connsiteX2" y="connsiteY2"/>
                    </a:cxn>
                    <a:cxn ang="0">
                      <a:pos x="connsiteX3" y="connsiteY3"/>
                    </a:cxn>
                  </a:cxnLst>
                  <a:rect l="l" t="t" r="r" b="b"/>
                  <a:pathLst>
                    <a:path w="22576" h="91349">
                      <a:moveTo>
                        <a:pt x="0" y="0"/>
                      </a:moveTo>
                      <a:lnTo>
                        <a:pt x="22576" y="0"/>
                      </a:lnTo>
                      <a:lnTo>
                        <a:pt x="22576" y="91350"/>
                      </a:lnTo>
                      <a:lnTo>
                        <a:pt x="0" y="91350"/>
                      </a:lnTo>
                      <a:close/>
                    </a:path>
                  </a:pathLst>
                </a:custGeom>
                <a:grpFill/>
                <a:ln w="8032"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5D65726C-92F6-640B-9E0F-4685B96425B4}"/>
                    </a:ext>
                  </a:extLst>
                </p:cNvPr>
                <p:cNvSpPr/>
                <p:nvPr/>
              </p:nvSpPr>
              <p:spPr>
                <a:xfrm>
                  <a:off x="4401814" y="4772569"/>
                  <a:ext cx="22576" cy="140760"/>
                </a:xfrm>
                <a:custGeom>
                  <a:avLst/>
                  <a:gdLst>
                    <a:gd name="connsiteX0" fmla="*/ 0 w 22576"/>
                    <a:gd name="connsiteY0" fmla="*/ 0 h 140760"/>
                    <a:gd name="connsiteX1" fmla="*/ 22576 w 22576"/>
                    <a:gd name="connsiteY1" fmla="*/ 0 h 140760"/>
                    <a:gd name="connsiteX2" fmla="*/ 22576 w 22576"/>
                    <a:gd name="connsiteY2" fmla="*/ 140760 h 140760"/>
                    <a:gd name="connsiteX3" fmla="*/ 0 w 22576"/>
                    <a:gd name="connsiteY3" fmla="*/ 140760 h 140760"/>
                  </a:gdLst>
                  <a:ahLst/>
                  <a:cxnLst>
                    <a:cxn ang="0">
                      <a:pos x="connsiteX0" y="connsiteY0"/>
                    </a:cxn>
                    <a:cxn ang="0">
                      <a:pos x="connsiteX1" y="connsiteY1"/>
                    </a:cxn>
                    <a:cxn ang="0">
                      <a:pos x="connsiteX2" y="connsiteY2"/>
                    </a:cxn>
                    <a:cxn ang="0">
                      <a:pos x="connsiteX3" y="connsiteY3"/>
                    </a:cxn>
                  </a:cxnLst>
                  <a:rect l="l" t="t" r="r" b="b"/>
                  <a:pathLst>
                    <a:path w="22576" h="140760">
                      <a:moveTo>
                        <a:pt x="0" y="0"/>
                      </a:moveTo>
                      <a:lnTo>
                        <a:pt x="22576" y="0"/>
                      </a:lnTo>
                      <a:lnTo>
                        <a:pt x="22576" y="140760"/>
                      </a:lnTo>
                      <a:lnTo>
                        <a:pt x="0" y="140760"/>
                      </a:lnTo>
                      <a:close/>
                    </a:path>
                  </a:pathLst>
                </a:custGeom>
                <a:grpFill/>
                <a:ln w="8032"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B7F98B44-6969-6EFF-AFFD-D7FF39FE7FC0}"/>
                    </a:ext>
                  </a:extLst>
                </p:cNvPr>
                <p:cNvSpPr/>
                <p:nvPr/>
              </p:nvSpPr>
              <p:spPr>
                <a:xfrm>
                  <a:off x="4438852" y="4745414"/>
                  <a:ext cx="22576" cy="167916"/>
                </a:xfrm>
                <a:custGeom>
                  <a:avLst/>
                  <a:gdLst>
                    <a:gd name="connsiteX0" fmla="*/ 0 w 22576"/>
                    <a:gd name="connsiteY0" fmla="*/ 0 h 167916"/>
                    <a:gd name="connsiteX1" fmla="*/ 22576 w 22576"/>
                    <a:gd name="connsiteY1" fmla="*/ 0 h 167916"/>
                    <a:gd name="connsiteX2" fmla="*/ 22576 w 22576"/>
                    <a:gd name="connsiteY2" fmla="*/ 167916 h 167916"/>
                    <a:gd name="connsiteX3" fmla="*/ 0 w 22576"/>
                    <a:gd name="connsiteY3" fmla="*/ 167916 h 167916"/>
                  </a:gdLst>
                  <a:ahLst/>
                  <a:cxnLst>
                    <a:cxn ang="0">
                      <a:pos x="connsiteX0" y="connsiteY0"/>
                    </a:cxn>
                    <a:cxn ang="0">
                      <a:pos x="connsiteX1" y="connsiteY1"/>
                    </a:cxn>
                    <a:cxn ang="0">
                      <a:pos x="connsiteX2" y="connsiteY2"/>
                    </a:cxn>
                    <a:cxn ang="0">
                      <a:pos x="connsiteX3" y="connsiteY3"/>
                    </a:cxn>
                  </a:cxnLst>
                  <a:rect l="l" t="t" r="r" b="b"/>
                  <a:pathLst>
                    <a:path w="22576" h="167916">
                      <a:moveTo>
                        <a:pt x="0" y="0"/>
                      </a:moveTo>
                      <a:lnTo>
                        <a:pt x="22576" y="0"/>
                      </a:lnTo>
                      <a:lnTo>
                        <a:pt x="22576" y="167916"/>
                      </a:lnTo>
                      <a:lnTo>
                        <a:pt x="0" y="167916"/>
                      </a:lnTo>
                      <a:close/>
                    </a:path>
                  </a:pathLst>
                </a:custGeom>
                <a:grpFill/>
                <a:ln w="8032"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938CE0B0-4125-BE97-7AA3-0C171130FA00}"/>
                    </a:ext>
                  </a:extLst>
                </p:cNvPr>
                <p:cNvSpPr/>
                <p:nvPr/>
              </p:nvSpPr>
              <p:spPr>
                <a:xfrm>
                  <a:off x="4475890" y="4856527"/>
                  <a:ext cx="22576" cy="56802"/>
                </a:xfrm>
                <a:custGeom>
                  <a:avLst/>
                  <a:gdLst>
                    <a:gd name="connsiteX0" fmla="*/ 0 w 22576"/>
                    <a:gd name="connsiteY0" fmla="*/ 0 h 56802"/>
                    <a:gd name="connsiteX1" fmla="*/ 22576 w 22576"/>
                    <a:gd name="connsiteY1" fmla="*/ 0 h 56802"/>
                    <a:gd name="connsiteX2" fmla="*/ 22576 w 22576"/>
                    <a:gd name="connsiteY2" fmla="*/ 56802 h 56802"/>
                    <a:gd name="connsiteX3" fmla="*/ 0 w 22576"/>
                    <a:gd name="connsiteY3" fmla="*/ 56802 h 56802"/>
                  </a:gdLst>
                  <a:ahLst/>
                  <a:cxnLst>
                    <a:cxn ang="0">
                      <a:pos x="connsiteX0" y="connsiteY0"/>
                    </a:cxn>
                    <a:cxn ang="0">
                      <a:pos x="connsiteX1" y="connsiteY1"/>
                    </a:cxn>
                    <a:cxn ang="0">
                      <a:pos x="connsiteX2" y="connsiteY2"/>
                    </a:cxn>
                    <a:cxn ang="0">
                      <a:pos x="connsiteX3" y="connsiteY3"/>
                    </a:cxn>
                  </a:cxnLst>
                  <a:rect l="l" t="t" r="r" b="b"/>
                  <a:pathLst>
                    <a:path w="22576" h="56802">
                      <a:moveTo>
                        <a:pt x="0" y="0"/>
                      </a:moveTo>
                      <a:lnTo>
                        <a:pt x="22576" y="0"/>
                      </a:lnTo>
                      <a:lnTo>
                        <a:pt x="22576" y="56802"/>
                      </a:lnTo>
                      <a:lnTo>
                        <a:pt x="0" y="56802"/>
                      </a:lnTo>
                      <a:close/>
                    </a:path>
                  </a:pathLst>
                </a:custGeom>
                <a:grpFill/>
                <a:ln w="8032" cap="flat">
                  <a:noFill/>
                  <a:prstDash val="solid"/>
                  <a:miter/>
                </a:ln>
              </p:spPr>
              <p:txBody>
                <a:bodyPr rtlCol="0" anchor="ctr"/>
                <a:lstStyle/>
                <a:p>
                  <a:endParaRPr lang="en-IN"/>
                </a:p>
              </p:txBody>
            </p:sp>
            <p:grpSp>
              <p:nvGrpSpPr>
                <p:cNvPr id="604" name="Graphic 139">
                  <a:extLst>
                    <a:ext uri="{FF2B5EF4-FFF2-40B4-BE49-F238E27FC236}">
                      <a16:creationId xmlns:a16="http://schemas.microsoft.com/office/drawing/2014/main" id="{E503DB72-22E1-D2EB-A62D-70D42C77D69B}"/>
                    </a:ext>
                  </a:extLst>
                </p:cNvPr>
                <p:cNvGrpSpPr/>
                <p:nvPr/>
              </p:nvGrpSpPr>
              <p:grpSpPr>
                <a:xfrm>
                  <a:off x="4251975" y="4929238"/>
                  <a:ext cx="250267" cy="9801"/>
                  <a:chOff x="4251975" y="4929238"/>
                  <a:chExt cx="250267" cy="9801"/>
                </a:xfrm>
                <a:grpFill/>
              </p:grpSpPr>
              <p:grpSp>
                <p:nvGrpSpPr>
                  <p:cNvPr id="605" name="Graphic 139">
                    <a:extLst>
                      <a:ext uri="{FF2B5EF4-FFF2-40B4-BE49-F238E27FC236}">
                        <a16:creationId xmlns:a16="http://schemas.microsoft.com/office/drawing/2014/main" id="{82FD363B-38D5-58E6-4A29-BEAACB9CCDF0}"/>
                      </a:ext>
                    </a:extLst>
                  </p:cNvPr>
                  <p:cNvGrpSpPr/>
                  <p:nvPr/>
                </p:nvGrpSpPr>
                <p:grpSpPr>
                  <a:xfrm>
                    <a:off x="4251975" y="4930202"/>
                    <a:ext cx="250267" cy="7873"/>
                    <a:chOff x="4251975" y="4930202"/>
                    <a:chExt cx="250267" cy="7873"/>
                  </a:xfrm>
                  <a:grpFill/>
                </p:grpSpPr>
                <p:sp>
                  <p:nvSpPr>
                    <p:cNvPr id="606" name="Freeform: Shape 605">
                      <a:extLst>
                        <a:ext uri="{FF2B5EF4-FFF2-40B4-BE49-F238E27FC236}">
                          <a16:creationId xmlns:a16="http://schemas.microsoft.com/office/drawing/2014/main" id="{A7D9E7AB-3EF9-D005-065C-C55BD242BAD8}"/>
                        </a:ext>
                      </a:extLst>
                    </p:cNvPr>
                    <p:cNvSpPr/>
                    <p:nvPr/>
                  </p:nvSpPr>
                  <p:spPr>
                    <a:xfrm>
                      <a:off x="4251975" y="4930202"/>
                      <a:ext cx="41376" cy="7873"/>
                    </a:xfrm>
                    <a:custGeom>
                      <a:avLst/>
                      <a:gdLst>
                        <a:gd name="connsiteX0" fmla="*/ 37440 w 41376"/>
                        <a:gd name="connsiteY0" fmla="*/ 7873 h 7873"/>
                        <a:gd name="connsiteX1" fmla="*/ 3937 w 41376"/>
                        <a:gd name="connsiteY1" fmla="*/ 7873 h 7873"/>
                        <a:gd name="connsiteX2" fmla="*/ 0 w 41376"/>
                        <a:gd name="connsiteY2" fmla="*/ 3937 h 7873"/>
                        <a:gd name="connsiteX3" fmla="*/ 3937 w 41376"/>
                        <a:gd name="connsiteY3" fmla="*/ 0 h 7873"/>
                        <a:gd name="connsiteX4" fmla="*/ 37440 w 41376"/>
                        <a:gd name="connsiteY4" fmla="*/ 0 h 7873"/>
                        <a:gd name="connsiteX5" fmla="*/ 41376 w 41376"/>
                        <a:gd name="connsiteY5" fmla="*/ 3937 h 7873"/>
                        <a:gd name="connsiteX6" fmla="*/ 37440 w 41376"/>
                        <a:gd name="connsiteY6" fmla="*/ 7873 h 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76" h="7873">
                          <a:moveTo>
                            <a:pt x="37440" y="7873"/>
                          </a:moveTo>
                          <a:lnTo>
                            <a:pt x="3937" y="7873"/>
                          </a:lnTo>
                          <a:cubicBezTo>
                            <a:pt x="1767" y="7873"/>
                            <a:pt x="0" y="6106"/>
                            <a:pt x="0" y="3937"/>
                          </a:cubicBezTo>
                          <a:cubicBezTo>
                            <a:pt x="0" y="1768"/>
                            <a:pt x="1767" y="0"/>
                            <a:pt x="3937" y="0"/>
                          </a:cubicBezTo>
                          <a:lnTo>
                            <a:pt x="37440" y="0"/>
                          </a:lnTo>
                          <a:cubicBezTo>
                            <a:pt x="39609" y="0"/>
                            <a:pt x="41376" y="1768"/>
                            <a:pt x="41376" y="3937"/>
                          </a:cubicBezTo>
                          <a:cubicBezTo>
                            <a:pt x="41376" y="6106"/>
                            <a:pt x="39609" y="7873"/>
                            <a:pt x="37440" y="7873"/>
                          </a:cubicBezTo>
                          <a:close/>
                        </a:path>
                      </a:pathLst>
                    </a:custGeom>
                    <a:grpFill/>
                    <a:ln w="8032"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FECA7C5C-94F7-F729-26D3-7A46B12EB086}"/>
                        </a:ext>
                      </a:extLst>
                    </p:cNvPr>
                    <p:cNvSpPr/>
                    <p:nvPr/>
                  </p:nvSpPr>
                  <p:spPr>
                    <a:xfrm>
                      <a:off x="4460866" y="4930202"/>
                      <a:ext cx="41376" cy="7873"/>
                    </a:xfrm>
                    <a:custGeom>
                      <a:avLst/>
                      <a:gdLst>
                        <a:gd name="connsiteX0" fmla="*/ 37440 w 41376"/>
                        <a:gd name="connsiteY0" fmla="*/ 7873 h 7873"/>
                        <a:gd name="connsiteX1" fmla="*/ 3937 w 41376"/>
                        <a:gd name="connsiteY1" fmla="*/ 7873 h 7873"/>
                        <a:gd name="connsiteX2" fmla="*/ 0 w 41376"/>
                        <a:gd name="connsiteY2" fmla="*/ 3937 h 7873"/>
                        <a:gd name="connsiteX3" fmla="*/ 3937 w 41376"/>
                        <a:gd name="connsiteY3" fmla="*/ 0 h 7873"/>
                        <a:gd name="connsiteX4" fmla="*/ 37440 w 41376"/>
                        <a:gd name="connsiteY4" fmla="*/ 0 h 7873"/>
                        <a:gd name="connsiteX5" fmla="*/ 41377 w 41376"/>
                        <a:gd name="connsiteY5" fmla="*/ 3937 h 7873"/>
                        <a:gd name="connsiteX6" fmla="*/ 37440 w 41376"/>
                        <a:gd name="connsiteY6" fmla="*/ 7873 h 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76" h="7873">
                          <a:moveTo>
                            <a:pt x="37440" y="7873"/>
                          </a:moveTo>
                          <a:lnTo>
                            <a:pt x="3937" y="7873"/>
                          </a:lnTo>
                          <a:cubicBezTo>
                            <a:pt x="1768" y="7873"/>
                            <a:pt x="0" y="6106"/>
                            <a:pt x="0" y="3937"/>
                          </a:cubicBezTo>
                          <a:cubicBezTo>
                            <a:pt x="0" y="1768"/>
                            <a:pt x="1768" y="0"/>
                            <a:pt x="3937" y="0"/>
                          </a:cubicBezTo>
                          <a:lnTo>
                            <a:pt x="37440" y="0"/>
                          </a:lnTo>
                          <a:cubicBezTo>
                            <a:pt x="39609" y="0"/>
                            <a:pt x="41377" y="1768"/>
                            <a:pt x="41377" y="3937"/>
                          </a:cubicBezTo>
                          <a:cubicBezTo>
                            <a:pt x="41377" y="6106"/>
                            <a:pt x="39609" y="7873"/>
                            <a:pt x="37440" y="7873"/>
                          </a:cubicBezTo>
                          <a:close/>
                        </a:path>
                      </a:pathLst>
                    </a:custGeom>
                    <a:grpFill/>
                    <a:ln w="8032" cap="flat">
                      <a:noFill/>
                      <a:prstDash val="solid"/>
                      <a:miter/>
                    </a:ln>
                  </p:spPr>
                  <p:txBody>
                    <a:bodyPr rtlCol="0" anchor="ctr"/>
                    <a:lstStyle/>
                    <a:p>
                      <a:endParaRPr lang="en-IN"/>
                    </a:p>
                  </p:txBody>
                </p:sp>
              </p:grpSp>
              <p:grpSp>
                <p:nvGrpSpPr>
                  <p:cNvPr id="608" name="Graphic 139">
                    <a:extLst>
                      <a:ext uri="{FF2B5EF4-FFF2-40B4-BE49-F238E27FC236}">
                        <a16:creationId xmlns:a16="http://schemas.microsoft.com/office/drawing/2014/main" id="{73B0E18D-66BD-F38B-2FE0-34907E6DDB95}"/>
                      </a:ext>
                    </a:extLst>
                  </p:cNvPr>
                  <p:cNvGrpSpPr/>
                  <p:nvPr/>
                </p:nvGrpSpPr>
                <p:grpSpPr>
                  <a:xfrm>
                    <a:off x="4307411" y="4929238"/>
                    <a:ext cx="139474" cy="9801"/>
                    <a:chOff x="4307411" y="4929238"/>
                    <a:chExt cx="139474" cy="9801"/>
                  </a:xfrm>
                  <a:grpFill/>
                </p:grpSpPr>
                <p:sp>
                  <p:nvSpPr>
                    <p:cNvPr id="609" name="Freeform: Shape 608">
                      <a:extLst>
                        <a:ext uri="{FF2B5EF4-FFF2-40B4-BE49-F238E27FC236}">
                          <a16:creationId xmlns:a16="http://schemas.microsoft.com/office/drawing/2014/main" id="{0B4909D1-6328-F5AB-5BAC-4595D7E7137F}"/>
                        </a:ext>
                      </a:extLst>
                    </p:cNvPr>
                    <p:cNvSpPr/>
                    <p:nvPr/>
                  </p:nvSpPr>
                  <p:spPr>
                    <a:xfrm>
                      <a:off x="4307411"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071D10B2-4012-3549-6495-5E96F07FB899}"/>
                        </a:ext>
                      </a:extLst>
                    </p:cNvPr>
                    <p:cNvSpPr/>
                    <p:nvPr/>
                  </p:nvSpPr>
                  <p:spPr>
                    <a:xfrm>
                      <a:off x="4325970"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DB93CE93-307E-C0C9-12AD-D6118A40DD60}"/>
                        </a:ext>
                      </a:extLst>
                    </p:cNvPr>
                    <p:cNvSpPr/>
                    <p:nvPr/>
                  </p:nvSpPr>
                  <p:spPr>
                    <a:xfrm>
                      <a:off x="4344449"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08F9C8E8-9032-79FD-3B60-6C27400ED3E3}"/>
                        </a:ext>
                      </a:extLst>
                    </p:cNvPr>
                    <p:cNvSpPr/>
                    <p:nvPr/>
                  </p:nvSpPr>
                  <p:spPr>
                    <a:xfrm>
                      <a:off x="4363008"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3CE631FF-F0FC-4742-42E4-0FC939E6FAB3}"/>
                        </a:ext>
                      </a:extLst>
                    </p:cNvPr>
                    <p:cNvSpPr/>
                    <p:nvPr/>
                  </p:nvSpPr>
                  <p:spPr>
                    <a:xfrm>
                      <a:off x="4381487"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07"/>
                            <a:pt x="7608" y="9802"/>
                            <a:pt x="4901" y="9802"/>
                          </a:cubicBezTo>
                          <a:cubicBezTo>
                            <a:pt x="2194" y="9802"/>
                            <a:pt x="0" y="7607"/>
                            <a:pt x="0" y="4901"/>
                          </a:cubicBezTo>
                          <a:cubicBezTo>
                            <a:pt x="0" y="2194"/>
                            <a:pt x="2194" y="0"/>
                            <a:pt x="4901" y="0"/>
                          </a:cubicBezTo>
                          <a:cubicBezTo>
                            <a:pt x="7608" y="0"/>
                            <a:pt x="9802" y="2194"/>
                            <a:pt x="9802" y="4901"/>
                          </a:cubicBezTo>
                          <a:close/>
                        </a:path>
                      </a:pathLst>
                    </a:custGeom>
                    <a:grpFill/>
                    <a:ln w="8032"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ACF9833A-EBD4-8F63-7DA8-CC9AB63BDDAF}"/>
                        </a:ext>
                      </a:extLst>
                    </p:cNvPr>
                    <p:cNvSpPr/>
                    <p:nvPr/>
                  </p:nvSpPr>
                  <p:spPr>
                    <a:xfrm>
                      <a:off x="4399966"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07"/>
                            <a:pt x="7608" y="9802"/>
                            <a:pt x="4901" y="9802"/>
                          </a:cubicBezTo>
                          <a:cubicBezTo>
                            <a:pt x="2194" y="9802"/>
                            <a:pt x="0" y="7607"/>
                            <a:pt x="0" y="4901"/>
                          </a:cubicBezTo>
                          <a:cubicBezTo>
                            <a:pt x="0" y="2194"/>
                            <a:pt x="2194" y="0"/>
                            <a:pt x="4901" y="0"/>
                          </a:cubicBezTo>
                          <a:cubicBezTo>
                            <a:pt x="7608" y="0"/>
                            <a:pt x="9802" y="2194"/>
                            <a:pt x="9802" y="4901"/>
                          </a:cubicBezTo>
                          <a:close/>
                        </a:path>
                      </a:pathLst>
                    </a:custGeom>
                    <a:grpFill/>
                    <a:ln w="8032"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8FAF1D47-28DD-58A3-AD95-168D681EA4C4}"/>
                        </a:ext>
                      </a:extLst>
                    </p:cNvPr>
                    <p:cNvSpPr/>
                    <p:nvPr/>
                  </p:nvSpPr>
                  <p:spPr>
                    <a:xfrm>
                      <a:off x="4418525"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ED8AEC01-E16E-D556-0CBF-E795322C6FCD}"/>
                        </a:ext>
                      </a:extLst>
                    </p:cNvPr>
                    <p:cNvSpPr/>
                    <p:nvPr/>
                  </p:nvSpPr>
                  <p:spPr>
                    <a:xfrm>
                      <a:off x="4437084" y="4929238"/>
                      <a:ext cx="9801" cy="9801"/>
                    </a:xfrm>
                    <a:custGeom>
                      <a:avLst/>
                      <a:gdLst>
                        <a:gd name="connsiteX0" fmla="*/ 9802 w 9801"/>
                        <a:gd name="connsiteY0" fmla="*/ 4901 h 9801"/>
                        <a:gd name="connsiteX1" fmla="*/ 4901 w 9801"/>
                        <a:gd name="connsiteY1" fmla="*/ 9802 h 9801"/>
                        <a:gd name="connsiteX2" fmla="*/ 0 w 9801"/>
                        <a:gd name="connsiteY2" fmla="*/ 4901 h 9801"/>
                        <a:gd name="connsiteX3" fmla="*/ 4901 w 9801"/>
                        <a:gd name="connsiteY3" fmla="*/ 0 h 9801"/>
                        <a:gd name="connsiteX4" fmla="*/ 9802 w 9801"/>
                        <a:gd name="connsiteY4" fmla="*/ 4901 h 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 h="9801">
                          <a:moveTo>
                            <a:pt x="9802" y="4901"/>
                          </a:moveTo>
                          <a:cubicBezTo>
                            <a:pt x="9802" y="7632"/>
                            <a:pt x="7552" y="9802"/>
                            <a:pt x="4901" y="9802"/>
                          </a:cubicBezTo>
                          <a:cubicBezTo>
                            <a:pt x="2250" y="9802"/>
                            <a:pt x="0" y="7552"/>
                            <a:pt x="0" y="4901"/>
                          </a:cubicBezTo>
                          <a:cubicBezTo>
                            <a:pt x="0" y="2250"/>
                            <a:pt x="2250" y="0"/>
                            <a:pt x="4901" y="0"/>
                          </a:cubicBezTo>
                          <a:cubicBezTo>
                            <a:pt x="7552" y="0"/>
                            <a:pt x="9802" y="2250"/>
                            <a:pt x="9802" y="4901"/>
                          </a:cubicBezTo>
                          <a:close/>
                        </a:path>
                      </a:pathLst>
                    </a:custGeom>
                    <a:grpFill/>
                    <a:ln w="8032" cap="flat">
                      <a:noFill/>
                      <a:prstDash val="solid"/>
                      <a:miter/>
                    </a:ln>
                  </p:spPr>
                  <p:txBody>
                    <a:bodyPr rtlCol="0" anchor="ctr"/>
                    <a:lstStyle/>
                    <a:p>
                      <a:endParaRPr lang="en-IN"/>
                    </a:p>
                  </p:txBody>
                </p:sp>
              </p:grpSp>
            </p:grpSp>
            <p:sp>
              <p:nvSpPr>
                <p:cNvPr id="617" name="Freeform: Shape 616">
                  <a:extLst>
                    <a:ext uri="{FF2B5EF4-FFF2-40B4-BE49-F238E27FC236}">
                      <a16:creationId xmlns:a16="http://schemas.microsoft.com/office/drawing/2014/main" id="{AAB03D9D-9D69-FC41-D4F1-4790F3CF3F57}"/>
                    </a:ext>
                  </a:extLst>
                </p:cNvPr>
                <p:cNvSpPr/>
                <p:nvPr/>
              </p:nvSpPr>
              <p:spPr>
                <a:xfrm>
                  <a:off x="4290700" y="4831782"/>
                  <a:ext cx="22576" cy="81467"/>
                </a:xfrm>
                <a:custGeom>
                  <a:avLst/>
                  <a:gdLst>
                    <a:gd name="connsiteX0" fmla="*/ 0 w 22576"/>
                    <a:gd name="connsiteY0" fmla="*/ 0 h 81467"/>
                    <a:gd name="connsiteX1" fmla="*/ 22576 w 22576"/>
                    <a:gd name="connsiteY1" fmla="*/ 0 h 81467"/>
                    <a:gd name="connsiteX2" fmla="*/ 22576 w 22576"/>
                    <a:gd name="connsiteY2" fmla="*/ 81468 h 81467"/>
                    <a:gd name="connsiteX3" fmla="*/ 0 w 22576"/>
                    <a:gd name="connsiteY3" fmla="*/ 81468 h 81467"/>
                  </a:gdLst>
                  <a:ahLst/>
                  <a:cxnLst>
                    <a:cxn ang="0">
                      <a:pos x="connsiteX0" y="connsiteY0"/>
                    </a:cxn>
                    <a:cxn ang="0">
                      <a:pos x="connsiteX1" y="connsiteY1"/>
                    </a:cxn>
                    <a:cxn ang="0">
                      <a:pos x="connsiteX2" y="connsiteY2"/>
                    </a:cxn>
                    <a:cxn ang="0">
                      <a:pos x="connsiteX3" y="connsiteY3"/>
                    </a:cxn>
                  </a:cxnLst>
                  <a:rect l="l" t="t" r="r" b="b"/>
                  <a:pathLst>
                    <a:path w="22576" h="81467">
                      <a:moveTo>
                        <a:pt x="0" y="0"/>
                      </a:moveTo>
                      <a:lnTo>
                        <a:pt x="22576" y="0"/>
                      </a:lnTo>
                      <a:lnTo>
                        <a:pt x="22576" y="81468"/>
                      </a:lnTo>
                      <a:lnTo>
                        <a:pt x="0" y="81468"/>
                      </a:lnTo>
                      <a:close/>
                    </a:path>
                  </a:pathLst>
                </a:custGeom>
                <a:grpFill/>
                <a:ln w="8032"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FC41921A-0964-244A-8643-6F6B8280BAC8}"/>
                    </a:ext>
                  </a:extLst>
                </p:cNvPr>
                <p:cNvSpPr/>
                <p:nvPr/>
              </p:nvSpPr>
              <p:spPr>
                <a:xfrm>
                  <a:off x="4327738" y="4728060"/>
                  <a:ext cx="22576" cy="185270"/>
                </a:xfrm>
                <a:custGeom>
                  <a:avLst/>
                  <a:gdLst>
                    <a:gd name="connsiteX0" fmla="*/ 0 w 22576"/>
                    <a:gd name="connsiteY0" fmla="*/ 0 h 185270"/>
                    <a:gd name="connsiteX1" fmla="*/ 22576 w 22576"/>
                    <a:gd name="connsiteY1" fmla="*/ 0 h 185270"/>
                    <a:gd name="connsiteX2" fmla="*/ 22576 w 22576"/>
                    <a:gd name="connsiteY2" fmla="*/ 185270 h 185270"/>
                    <a:gd name="connsiteX3" fmla="*/ 0 w 22576"/>
                    <a:gd name="connsiteY3" fmla="*/ 185270 h 185270"/>
                  </a:gdLst>
                  <a:ahLst/>
                  <a:cxnLst>
                    <a:cxn ang="0">
                      <a:pos x="connsiteX0" y="connsiteY0"/>
                    </a:cxn>
                    <a:cxn ang="0">
                      <a:pos x="connsiteX1" y="connsiteY1"/>
                    </a:cxn>
                    <a:cxn ang="0">
                      <a:pos x="connsiteX2" y="connsiteY2"/>
                    </a:cxn>
                    <a:cxn ang="0">
                      <a:pos x="connsiteX3" y="connsiteY3"/>
                    </a:cxn>
                  </a:cxnLst>
                  <a:rect l="l" t="t" r="r" b="b"/>
                  <a:pathLst>
                    <a:path w="22576" h="185270">
                      <a:moveTo>
                        <a:pt x="0" y="0"/>
                      </a:moveTo>
                      <a:lnTo>
                        <a:pt x="22576" y="0"/>
                      </a:lnTo>
                      <a:lnTo>
                        <a:pt x="22576" y="185270"/>
                      </a:lnTo>
                      <a:lnTo>
                        <a:pt x="0" y="185270"/>
                      </a:lnTo>
                      <a:close/>
                    </a:path>
                  </a:pathLst>
                </a:custGeom>
                <a:grpFill/>
                <a:ln w="8032"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2ACFDECA-BCC4-DCA0-9183-A03F6B3A14D4}"/>
                    </a:ext>
                  </a:extLst>
                </p:cNvPr>
                <p:cNvSpPr/>
                <p:nvPr/>
              </p:nvSpPr>
              <p:spPr>
                <a:xfrm>
                  <a:off x="4401814" y="4772569"/>
                  <a:ext cx="22576" cy="140760"/>
                </a:xfrm>
                <a:custGeom>
                  <a:avLst/>
                  <a:gdLst>
                    <a:gd name="connsiteX0" fmla="*/ 0 w 22576"/>
                    <a:gd name="connsiteY0" fmla="*/ 0 h 140760"/>
                    <a:gd name="connsiteX1" fmla="*/ 22576 w 22576"/>
                    <a:gd name="connsiteY1" fmla="*/ 0 h 140760"/>
                    <a:gd name="connsiteX2" fmla="*/ 22576 w 22576"/>
                    <a:gd name="connsiteY2" fmla="*/ 140760 h 140760"/>
                    <a:gd name="connsiteX3" fmla="*/ 0 w 22576"/>
                    <a:gd name="connsiteY3" fmla="*/ 140760 h 140760"/>
                  </a:gdLst>
                  <a:ahLst/>
                  <a:cxnLst>
                    <a:cxn ang="0">
                      <a:pos x="connsiteX0" y="connsiteY0"/>
                    </a:cxn>
                    <a:cxn ang="0">
                      <a:pos x="connsiteX1" y="connsiteY1"/>
                    </a:cxn>
                    <a:cxn ang="0">
                      <a:pos x="connsiteX2" y="connsiteY2"/>
                    </a:cxn>
                    <a:cxn ang="0">
                      <a:pos x="connsiteX3" y="connsiteY3"/>
                    </a:cxn>
                  </a:cxnLst>
                  <a:rect l="l" t="t" r="r" b="b"/>
                  <a:pathLst>
                    <a:path w="22576" h="140760">
                      <a:moveTo>
                        <a:pt x="0" y="0"/>
                      </a:moveTo>
                      <a:lnTo>
                        <a:pt x="22576" y="0"/>
                      </a:lnTo>
                      <a:lnTo>
                        <a:pt x="22576" y="140760"/>
                      </a:lnTo>
                      <a:lnTo>
                        <a:pt x="0" y="140760"/>
                      </a:lnTo>
                      <a:close/>
                    </a:path>
                  </a:pathLst>
                </a:custGeom>
                <a:grpFill/>
                <a:ln w="8032"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CB20D083-0E9E-6671-9712-BEAF7CCE9DCA}"/>
                    </a:ext>
                  </a:extLst>
                </p:cNvPr>
                <p:cNvSpPr/>
                <p:nvPr/>
              </p:nvSpPr>
              <p:spPr>
                <a:xfrm>
                  <a:off x="4438852" y="4745414"/>
                  <a:ext cx="22576" cy="167916"/>
                </a:xfrm>
                <a:custGeom>
                  <a:avLst/>
                  <a:gdLst>
                    <a:gd name="connsiteX0" fmla="*/ 0 w 22576"/>
                    <a:gd name="connsiteY0" fmla="*/ 0 h 167916"/>
                    <a:gd name="connsiteX1" fmla="*/ 22576 w 22576"/>
                    <a:gd name="connsiteY1" fmla="*/ 0 h 167916"/>
                    <a:gd name="connsiteX2" fmla="*/ 22576 w 22576"/>
                    <a:gd name="connsiteY2" fmla="*/ 167916 h 167916"/>
                    <a:gd name="connsiteX3" fmla="*/ 0 w 22576"/>
                    <a:gd name="connsiteY3" fmla="*/ 167916 h 167916"/>
                  </a:gdLst>
                  <a:ahLst/>
                  <a:cxnLst>
                    <a:cxn ang="0">
                      <a:pos x="connsiteX0" y="connsiteY0"/>
                    </a:cxn>
                    <a:cxn ang="0">
                      <a:pos x="connsiteX1" y="connsiteY1"/>
                    </a:cxn>
                    <a:cxn ang="0">
                      <a:pos x="connsiteX2" y="connsiteY2"/>
                    </a:cxn>
                    <a:cxn ang="0">
                      <a:pos x="connsiteX3" y="connsiteY3"/>
                    </a:cxn>
                  </a:cxnLst>
                  <a:rect l="l" t="t" r="r" b="b"/>
                  <a:pathLst>
                    <a:path w="22576" h="167916">
                      <a:moveTo>
                        <a:pt x="0" y="0"/>
                      </a:moveTo>
                      <a:lnTo>
                        <a:pt x="22576" y="0"/>
                      </a:lnTo>
                      <a:lnTo>
                        <a:pt x="22576" y="167916"/>
                      </a:lnTo>
                      <a:lnTo>
                        <a:pt x="0" y="167916"/>
                      </a:lnTo>
                      <a:close/>
                    </a:path>
                  </a:pathLst>
                </a:custGeom>
                <a:grpFill/>
                <a:ln w="8032"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7F985B2D-70D4-F061-BF8A-C81DD3B6BEE5}"/>
                    </a:ext>
                  </a:extLst>
                </p:cNvPr>
                <p:cNvSpPr/>
                <p:nvPr/>
              </p:nvSpPr>
              <p:spPr>
                <a:xfrm>
                  <a:off x="4475890" y="4856527"/>
                  <a:ext cx="22576" cy="56802"/>
                </a:xfrm>
                <a:custGeom>
                  <a:avLst/>
                  <a:gdLst>
                    <a:gd name="connsiteX0" fmla="*/ 0 w 22576"/>
                    <a:gd name="connsiteY0" fmla="*/ 0 h 56802"/>
                    <a:gd name="connsiteX1" fmla="*/ 22576 w 22576"/>
                    <a:gd name="connsiteY1" fmla="*/ 0 h 56802"/>
                    <a:gd name="connsiteX2" fmla="*/ 22576 w 22576"/>
                    <a:gd name="connsiteY2" fmla="*/ 56802 h 56802"/>
                    <a:gd name="connsiteX3" fmla="*/ 0 w 22576"/>
                    <a:gd name="connsiteY3" fmla="*/ 56802 h 56802"/>
                  </a:gdLst>
                  <a:ahLst/>
                  <a:cxnLst>
                    <a:cxn ang="0">
                      <a:pos x="connsiteX0" y="connsiteY0"/>
                    </a:cxn>
                    <a:cxn ang="0">
                      <a:pos x="connsiteX1" y="connsiteY1"/>
                    </a:cxn>
                    <a:cxn ang="0">
                      <a:pos x="connsiteX2" y="connsiteY2"/>
                    </a:cxn>
                    <a:cxn ang="0">
                      <a:pos x="connsiteX3" y="connsiteY3"/>
                    </a:cxn>
                  </a:cxnLst>
                  <a:rect l="l" t="t" r="r" b="b"/>
                  <a:pathLst>
                    <a:path w="22576" h="56802">
                      <a:moveTo>
                        <a:pt x="0" y="0"/>
                      </a:moveTo>
                      <a:lnTo>
                        <a:pt x="22576" y="0"/>
                      </a:lnTo>
                      <a:lnTo>
                        <a:pt x="22576" y="56802"/>
                      </a:lnTo>
                      <a:lnTo>
                        <a:pt x="0" y="56802"/>
                      </a:lnTo>
                      <a:close/>
                    </a:path>
                  </a:pathLst>
                </a:custGeom>
                <a:grpFill/>
                <a:ln w="8032" cap="flat">
                  <a:noFill/>
                  <a:prstDash val="solid"/>
                  <a:miter/>
                </a:ln>
              </p:spPr>
              <p:txBody>
                <a:bodyPr rtlCol="0" anchor="ctr"/>
                <a:lstStyle/>
                <a:p>
                  <a:endParaRPr lang="en-IN"/>
                </a:p>
              </p:txBody>
            </p:sp>
          </p:grpSp>
          <p:grpSp>
            <p:nvGrpSpPr>
              <p:cNvPr id="622" name="Graphic 139">
                <a:extLst>
                  <a:ext uri="{FF2B5EF4-FFF2-40B4-BE49-F238E27FC236}">
                    <a16:creationId xmlns:a16="http://schemas.microsoft.com/office/drawing/2014/main" id="{444BEB16-F099-FB35-D6E1-5646E29123D8}"/>
                  </a:ext>
                </a:extLst>
              </p:cNvPr>
              <p:cNvGrpSpPr/>
              <p:nvPr/>
            </p:nvGrpSpPr>
            <p:grpSpPr>
              <a:xfrm>
                <a:off x="5315872" y="5399724"/>
                <a:ext cx="196116" cy="95607"/>
                <a:chOff x="5315872" y="5399724"/>
                <a:chExt cx="196116" cy="95607"/>
              </a:xfrm>
              <a:grpFill/>
            </p:grpSpPr>
            <p:sp>
              <p:nvSpPr>
                <p:cNvPr id="623" name="Freeform: Shape 622">
                  <a:extLst>
                    <a:ext uri="{FF2B5EF4-FFF2-40B4-BE49-F238E27FC236}">
                      <a16:creationId xmlns:a16="http://schemas.microsoft.com/office/drawing/2014/main" id="{30575A20-059F-924E-E3BD-9291E997B4AF}"/>
                    </a:ext>
                  </a:extLst>
                </p:cNvPr>
                <p:cNvSpPr/>
                <p:nvPr/>
              </p:nvSpPr>
              <p:spPr>
                <a:xfrm>
                  <a:off x="5429236" y="5399724"/>
                  <a:ext cx="82752" cy="95607"/>
                </a:xfrm>
                <a:custGeom>
                  <a:avLst/>
                  <a:gdLst>
                    <a:gd name="connsiteX0" fmla="*/ 0 w 82752"/>
                    <a:gd name="connsiteY0" fmla="*/ 0 h 95607"/>
                    <a:gd name="connsiteX1" fmla="*/ 82753 w 82752"/>
                    <a:gd name="connsiteY1" fmla="*/ 47804 h 95607"/>
                    <a:gd name="connsiteX2" fmla="*/ 0 w 82752"/>
                    <a:gd name="connsiteY2" fmla="*/ 95608 h 95607"/>
                    <a:gd name="connsiteX3" fmla="*/ 0 w 82752"/>
                    <a:gd name="connsiteY3" fmla="*/ 0 h 95607"/>
                  </a:gdLst>
                  <a:ahLst/>
                  <a:cxnLst>
                    <a:cxn ang="0">
                      <a:pos x="connsiteX0" y="connsiteY0"/>
                    </a:cxn>
                    <a:cxn ang="0">
                      <a:pos x="connsiteX1" y="connsiteY1"/>
                    </a:cxn>
                    <a:cxn ang="0">
                      <a:pos x="connsiteX2" y="connsiteY2"/>
                    </a:cxn>
                    <a:cxn ang="0">
                      <a:pos x="connsiteX3" y="connsiteY3"/>
                    </a:cxn>
                  </a:cxnLst>
                  <a:rect l="l" t="t" r="r" b="b"/>
                  <a:pathLst>
                    <a:path w="82752" h="95607">
                      <a:moveTo>
                        <a:pt x="0" y="0"/>
                      </a:moveTo>
                      <a:lnTo>
                        <a:pt x="82753" y="47804"/>
                      </a:lnTo>
                      <a:lnTo>
                        <a:pt x="0" y="95608"/>
                      </a:lnTo>
                      <a:lnTo>
                        <a:pt x="0" y="0"/>
                      </a:lnTo>
                      <a:close/>
                    </a:path>
                  </a:pathLst>
                </a:custGeom>
                <a:grpFill/>
                <a:ln w="8032"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1BBD17DC-BFA6-8749-99F8-EE5F8E6D2CBB}"/>
                    </a:ext>
                  </a:extLst>
                </p:cNvPr>
                <p:cNvSpPr/>
                <p:nvPr/>
              </p:nvSpPr>
              <p:spPr>
                <a:xfrm>
                  <a:off x="5429236" y="5399724"/>
                  <a:ext cx="82752" cy="95607"/>
                </a:xfrm>
                <a:custGeom>
                  <a:avLst/>
                  <a:gdLst>
                    <a:gd name="connsiteX0" fmla="*/ 0 w 82752"/>
                    <a:gd name="connsiteY0" fmla="*/ 0 h 95607"/>
                    <a:gd name="connsiteX1" fmla="*/ 82753 w 82752"/>
                    <a:gd name="connsiteY1" fmla="*/ 47804 h 95607"/>
                    <a:gd name="connsiteX2" fmla="*/ 0 w 82752"/>
                    <a:gd name="connsiteY2" fmla="*/ 95608 h 95607"/>
                    <a:gd name="connsiteX3" fmla="*/ 0 w 82752"/>
                    <a:gd name="connsiteY3" fmla="*/ 0 h 95607"/>
                  </a:gdLst>
                  <a:ahLst/>
                  <a:cxnLst>
                    <a:cxn ang="0">
                      <a:pos x="connsiteX0" y="connsiteY0"/>
                    </a:cxn>
                    <a:cxn ang="0">
                      <a:pos x="connsiteX1" y="connsiteY1"/>
                    </a:cxn>
                    <a:cxn ang="0">
                      <a:pos x="connsiteX2" y="connsiteY2"/>
                    </a:cxn>
                    <a:cxn ang="0">
                      <a:pos x="connsiteX3" y="connsiteY3"/>
                    </a:cxn>
                  </a:cxnLst>
                  <a:rect l="l" t="t" r="r" b="b"/>
                  <a:pathLst>
                    <a:path w="82752" h="95607">
                      <a:moveTo>
                        <a:pt x="0" y="0"/>
                      </a:moveTo>
                      <a:lnTo>
                        <a:pt x="82753" y="47804"/>
                      </a:lnTo>
                      <a:lnTo>
                        <a:pt x="0" y="95608"/>
                      </a:lnTo>
                      <a:lnTo>
                        <a:pt x="0" y="0"/>
                      </a:lnTo>
                      <a:close/>
                    </a:path>
                  </a:pathLst>
                </a:custGeom>
                <a:grpFill/>
                <a:ln w="8032"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4B9767EB-B35A-3BBC-13F0-B6B407FB72BF}"/>
                    </a:ext>
                  </a:extLst>
                </p:cNvPr>
                <p:cNvSpPr/>
                <p:nvPr/>
              </p:nvSpPr>
              <p:spPr>
                <a:xfrm>
                  <a:off x="5315872" y="5399724"/>
                  <a:ext cx="82833" cy="95607"/>
                </a:xfrm>
                <a:custGeom>
                  <a:avLst/>
                  <a:gdLst>
                    <a:gd name="connsiteX0" fmla="*/ 0 w 82833"/>
                    <a:gd name="connsiteY0" fmla="*/ 0 h 95607"/>
                    <a:gd name="connsiteX1" fmla="*/ 82833 w 82833"/>
                    <a:gd name="connsiteY1" fmla="*/ 47804 h 95607"/>
                    <a:gd name="connsiteX2" fmla="*/ 0 w 82833"/>
                    <a:gd name="connsiteY2" fmla="*/ 95608 h 95607"/>
                    <a:gd name="connsiteX3" fmla="*/ 0 w 82833"/>
                    <a:gd name="connsiteY3" fmla="*/ 0 h 95607"/>
                  </a:gdLst>
                  <a:ahLst/>
                  <a:cxnLst>
                    <a:cxn ang="0">
                      <a:pos x="connsiteX0" y="connsiteY0"/>
                    </a:cxn>
                    <a:cxn ang="0">
                      <a:pos x="connsiteX1" y="connsiteY1"/>
                    </a:cxn>
                    <a:cxn ang="0">
                      <a:pos x="connsiteX2" y="connsiteY2"/>
                    </a:cxn>
                    <a:cxn ang="0">
                      <a:pos x="connsiteX3" y="connsiteY3"/>
                    </a:cxn>
                  </a:cxnLst>
                  <a:rect l="l" t="t" r="r" b="b"/>
                  <a:pathLst>
                    <a:path w="82833" h="95607">
                      <a:moveTo>
                        <a:pt x="0" y="0"/>
                      </a:moveTo>
                      <a:lnTo>
                        <a:pt x="82833" y="47804"/>
                      </a:lnTo>
                      <a:lnTo>
                        <a:pt x="0" y="95608"/>
                      </a:lnTo>
                      <a:lnTo>
                        <a:pt x="0" y="0"/>
                      </a:lnTo>
                      <a:close/>
                    </a:path>
                  </a:pathLst>
                </a:custGeom>
                <a:grpFill/>
                <a:ln w="8032" cap="flat">
                  <a:noFill/>
                  <a:prstDash val="solid"/>
                  <a:miter/>
                </a:ln>
              </p:spPr>
              <p:txBody>
                <a:bodyPr rtlCol="0" anchor="ctr"/>
                <a:lstStyle/>
                <a:p>
                  <a:endParaRPr lang="en-IN"/>
                </a:p>
              </p:txBody>
            </p:sp>
          </p:grpSp>
          <p:grpSp>
            <p:nvGrpSpPr>
              <p:cNvPr id="626" name="Graphic 139">
                <a:extLst>
                  <a:ext uri="{FF2B5EF4-FFF2-40B4-BE49-F238E27FC236}">
                    <a16:creationId xmlns:a16="http://schemas.microsoft.com/office/drawing/2014/main" id="{110B8088-6339-F961-3D6E-56CDAC9D298D}"/>
                  </a:ext>
                </a:extLst>
              </p:cNvPr>
              <p:cNvGrpSpPr/>
              <p:nvPr/>
            </p:nvGrpSpPr>
            <p:grpSpPr>
              <a:xfrm>
                <a:off x="5143377" y="5572059"/>
                <a:ext cx="361381" cy="50053"/>
                <a:chOff x="5143377" y="5572059"/>
                <a:chExt cx="361381" cy="50053"/>
              </a:xfrm>
              <a:grpFill/>
            </p:grpSpPr>
            <p:sp>
              <p:nvSpPr>
                <p:cNvPr id="627" name="Freeform: Shape 626">
                  <a:extLst>
                    <a:ext uri="{FF2B5EF4-FFF2-40B4-BE49-F238E27FC236}">
                      <a16:creationId xmlns:a16="http://schemas.microsoft.com/office/drawing/2014/main" id="{D2E71689-AD2F-A0F9-D347-B1DDC8A1F713}"/>
                    </a:ext>
                  </a:extLst>
                </p:cNvPr>
                <p:cNvSpPr/>
                <p:nvPr/>
              </p:nvSpPr>
              <p:spPr>
                <a:xfrm>
                  <a:off x="5143377" y="5572059"/>
                  <a:ext cx="229940" cy="50053"/>
                </a:xfrm>
                <a:custGeom>
                  <a:avLst/>
                  <a:gdLst>
                    <a:gd name="connsiteX0" fmla="*/ 0 w 229940"/>
                    <a:gd name="connsiteY0" fmla="*/ 0 h 50053"/>
                    <a:gd name="connsiteX1" fmla="*/ 229941 w 229940"/>
                    <a:gd name="connsiteY1" fmla="*/ 0 h 50053"/>
                    <a:gd name="connsiteX2" fmla="*/ 229941 w 229940"/>
                    <a:gd name="connsiteY2" fmla="*/ 50053 h 50053"/>
                    <a:gd name="connsiteX3" fmla="*/ 0 w 229940"/>
                    <a:gd name="connsiteY3" fmla="*/ 50053 h 50053"/>
                  </a:gdLst>
                  <a:ahLst/>
                  <a:cxnLst>
                    <a:cxn ang="0">
                      <a:pos x="connsiteX0" y="connsiteY0"/>
                    </a:cxn>
                    <a:cxn ang="0">
                      <a:pos x="connsiteX1" y="connsiteY1"/>
                    </a:cxn>
                    <a:cxn ang="0">
                      <a:pos x="connsiteX2" y="connsiteY2"/>
                    </a:cxn>
                    <a:cxn ang="0">
                      <a:pos x="connsiteX3" y="connsiteY3"/>
                    </a:cxn>
                  </a:cxnLst>
                  <a:rect l="l" t="t" r="r" b="b"/>
                  <a:pathLst>
                    <a:path w="229940" h="50053">
                      <a:moveTo>
                        <a:pt x="0" y="0"/>
                      </a:moveTo>
                      <a:lnTo>
                        <a:pt x="229941" y="0"/>
                      </a:lnTo>
                      <a:lnTo>
                        <a:pt x="229941" y="50053"/>
                      </a:lnTo>
                      <a:lnTo>
                        <a:pt x="0" y="50053"/>
                      </a:lnTo>
                      <a:close/>
                    </a:path>
                  </a:pathLst>
                </a:custGeom>
                <a:grpFill/>
                <a:ln w="8032"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DD8AC9C5-A95C-C759-87CF-28B0E489647D}"/>
                    </a:ext>
                  </a:extLst>
                </p:cNvPr>
                <p:cNvSpPr/>
                <p:nvPr/>
              </p:nvSpPr>
              <p:spPr>
                <a:xfrm>
                  <a:off x="5143377" y="5572059"/>
                  <a:ext cx="229940" cy="50053"/>
                </a:xfrm>
                <a:custGeom>
                  <a:avLst/>
                  <a:gdLst>
                    <a:gd name="connsiteX0" fmla="*/ 0 w 229940"/>
                    <a:gd name="connsiteY0" fmla="*/ 0 h 50053"/>
                    <a:gd name="connsiteX1" fmla="*/ 229941 w 229940"/>
                    <a:gd name="connsiteY1" fmla="*/ 0 h 50053"/>
                    <a:gd name="connsiteX2" fmla="*/ 229941 w 229940"/>
                    <a:gd name="connsiteY2" fmla="*/ 50053 h 50053"/>
                    <a:gd name="connsiteX3" fmla="*/ 0 w 229940"/>
                    <a:gd name="connsiteY3" fmla="*/ 50053 h 50053"/>
                  </a:gdLst>
                  <a:ahLst/>
                  <a:cxnLst>
                    <a:cxn ang="0">
                      <a:pos x="connsiteX0" y="connsiteY0"/>
                    </a:cxn>
                    <a:cxn ang="0">
                      <a:pos x="connsiteX1" y="connsiteY1"/>
                    </a:cxn>
                    <a:cxn ang="0">
                      <a:pos x="connsiteX2" y="connsiteY2"/>
                    </a:cxn>
                    <a:cxn ang="0">
                      <a:pos x="connsiteX3" y="connsiteY3"/>
                    </a:cxn>
                  </a:cxnLst>
                  <a:rect l="l" t="t" r="r" b="b"/>
                  <a:pathLst>
                    <a:path w="229940" h="50053">
                      <a:moveTo>
                        <a:pt x="0" y="0"/>
                      </a:moveTo>
                      <a:lnTo>
                        <a:pt x="229941" y="0"/>
                      </a:lnTo>
                      <a:lnTo>
                        <a:pt x="229941" y="50053"/>
                      </a:lnTo>
                      <a:lnTo>
                        <a:pt x="0" y="50053"/>
                      </a:lnTo>
                      <a:close/>
                    </a:path>
                  </a:pathLst>
                </a:custGeom>
                <a:grpFill/>
                <a:ln w="8032"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B9C8A37F-CF2D-A2FA-9EDD-CA1687532587}"/>
                    </a:ext>
                  </a:extLst>
                </p:cNvPr>
                <p:cNvSpPr/>
                <p:nvPr/>
              </p:nvSpPr>
              <p:spPr>
                <a:xfrm>
                  <a:off x="5397982" y="5572059"/>
                  <a:ext cx="106775" cy="50053"/>
                </a:xfrm>
                <a:custGeom>
                  <a:avLst/>
                  <a:gdLst>
                    <a:gd name="connsiteX0" fmla="*/ 0 w 106775"/>
                    <a:gd name="connsiteY0" fmla="*/ 0 h 50053"/>
                    <a:gd name="connsiteX1" fmla="*/ 106775 w 106775"/>
                    <a:gd name="connsiteY1" fmla="*/ 0 h 50053"/>
                    <a:gd name="connsiteX2" fmla="*/ 106775 w 106775"/>
                    <a:gd name="connsiteY2" fmla="*/ 50053 h 50053"/>
                    <a:gd name="connsiteX3" fmla="*/ 0 w 106775"/>
                    <a:gd name="connsiteY3" fmla="*/ 50053 h 50053"/>
                  </a:gdLst>
                  <a:ahLst/>
                  <a:cxnLst>
                    <a:cxn ang="0">
                      <a:pos x="connsiteX0" y="connsiteY0"/>
                    </a:cxn>
                    <a:cxn ang="0">
                      <a:pos x="connsiteX1" y="connsiteY1"/>
                    </a:cxn>
                    <a:cxn ang="0">
                      <a:pos x="connsiteX2" y="connsiteY2"/>
                    </a:cxn>
                    <a:cxn ang="0">
                      <a:pos x="connsiteX3" y="connsiteY3"/>
                    </a:cxn>
                  </a:cxnLst>
                  <a:rect l="l" t="t" r="r" b="b"/>
                  <a:pathLst>
                    <a:path w="106775" h="50053">
                      <a:moveTo>
                        <a:pt x="0" y="0"/>
                      </a:moveTo>
                      <a:lnTo>
                        <a:pt x="106775" y="0"/>
                      </a:lnTo>
                      <a:lnTo>
                        <a:pt x="106775" y="50053"/>
                      </a:lnTo>
                      <a:lnTo>
                        <a:pt x="0" y="50053"/>
                      </a:lnTo>
                      <a:close/>
                    </a:path>
                  </a:pathLst>
                </a:custGeom>
                <a:grpFill/>
                <a:ln w="8032" cap="flat">
                  <a:noFill/>
                  <a:prstDash val="solid"/>
                  <a:miter/>
                </a:ln>
              </p:spPr>
              <p:txBody>
                <a:bodyPr rtlCol="0" anchor="ctr"/>
                <a:lstStyle/>
                <a:p>
                  <a:endParaRPr lang="en-IN"/>
                </a:p>
              </p:txBody>
            </p:sp>
          </p:grpSp>
          <p:grpSp>
            <p:nvGrpSpPr>
              <p:cNvPr id="630" name="Graphic 139">
                <a:extLst>
                  <a:ext uri="{FF2B5EF4-FFF2-40B4-BE49-F238E27FC236}">
                    <a16:creationId xmlns:a16="http://schemas.microsoft.com/office/drawing/2014/main" id="{3BC893A1-CD18-8C81-31F4-74100C6AD500}"/>
                  </a:ext>
                </a:extLst>
              </p:cNvPr>
              <p:cNvGrpSpPr/>
              <p:nvPr/>
            </p:nvGrpSpPr>
            <p:grpSpPr>
              <a:xfrm>
                <a:off x="6535313" y="4816276"/>
                <a:ext cx="388456" cy="321771"/>
                <a:chOff x="6535313" y="4816276"/>
                <a:chExt cx="388456" cy="321771"/>
              </a:xfrm>
              <a:grpFill/>
            </p:grpSpPr>
            <p:sp>
              <p:nvSpPr>
                <p:cNvPr id="631" name="Freeform: Shape 630">
                  <a:extLst>
                    <a:ext uri="{FF2B5EF4-FFF2-40B4-BE49-F238E27FC236}">
                      <a16:creationId xmlns:a16="http://schemas.microsoft.com/office/drawing/2014/main" id="{D385EA65-5811-4C57-5369-8D68DF1995C1}"/>
                    </a:ext>
                  </a:extLst>
                </p:cNvPr>
                <p:cNvSpPr/>
                <p:nvPr/>
              </p:nvSpPr>
              <p:spPr>
                <a:xfrm>
                  <a:off x="6535313" y="4847850"/>
                  <a:ext cx="373352" cy="290197"/>
                </a:xfrm>
                <a:custGeom>
                  <a:avLst/>
                  <a:gdLst>
                    <a:gd name="connsiteX0" fmla="*/ 348285 w 373352"/>
                    <a:gd name="connsiteY0" fmla="*/ 254847 h 290197"/>
                    <a:gd name="connsiteX1" fmla="*/ 348285 w 373352"/>
                    <a:gd name="connsiteY1" fmla="*/ 102196 h 290197"/>
                    <a:gd name="connsiteX2" fmla="*/ 312935 w 373352"/>
                    <a:gd name="connsiteY2" fmla="*/ 102196 h 290197"/>
                    <a:gd name="connsiteX3" fmla="*/ 312935 w 373352"/>
                    <a:gd name="connsiteY3" fmla="*/ 254847 h 290197"/>
                    <a:gd name="connsiteX4" fmla="*/ 277584 w 373352"/>
                    <a:gd name="connsiteY4" fmla="*/ 254847 h 290197"/>
                    <a:gd name="connsiteX5" fmla="*/ 277584 w 373352"/>
                    <a:gd name="connsiteY5" fmla="*/ 0 h 290197"/>
                    <a:gd name="connsiteX6" fmla="*/ 242313 w 373352"/>
                    <a:gd name="connsiteY6" fmla="*/ 0 h 290197"/>
                    <a:gd name="connsiteX7" fmla="*/ 242313 w 373352"/>
                    <a:gd name="connsiteY7" fmla="*/ 254847 h 290197"/>
                    <a:gd name="connsiteX8" fmla="*/ 206963 w 373352"/>
                    <a:gd name="connsiteY8" fmla="*/ 254847 h 290197"/>
                    <a:gd name="connsiteX9" fmla="*/ 206963 w 373352"/>
                    <a:gd name="connsiteY9" fmla="*/ 151366 h 290197"/>
                    <a:gd name="connsiteX10" fmla="*/ 171612 w 373352"/>
                    <a:gd name="connsiteY10" fmla="*/ 151366 h 290197"/>
                    <a:gd name="connsiteX11" fmla="*/ 171612 w 373352"/>
                    <a:gd name="connsiteY11" fmla="*/ 254847 h 290197"/>
                    <a:gd name="connsiteX12" fmla="*/ 136261 w 373352"/>
                    <a:gd name="connsiteY12" fmla="*/ 254847 h 290197"/>
                    <a:gd name="connsiteX13" fmla="*/ 136261 w 373352"/>
                    <a:gd name="connsiteY13" fmla="*/ 56722 h 290197"/>
                    <a:gd name="connsiteX14" fmla="*/ 100910 w 373352"/>
                    <a:gd name="connsiteY14" fmla="*/ 56722 h 290197"/>
                    <a:gd name="connsiteX15" fmla="*/ 100910 w 373352"/>
                    <a:gd name="connsiteY15" fmla="*/ 254847 h 290197"/>
                    <a:gd name="connsiteX16" fmla="*/ 65560 w 373352"/>
                    <a:gd name="connsiteY16" fmla="*/ 254847 h 290197"/>
                    <a:gd name="connsiteX17" fmla="*/ 65560 w 373352"/>
                    <a:gd name="connsiteY17" fmla="*/ 112319 h 290197"/>
                    <a:gd name="connsiteX18" fmla="*/ 30289 w 373352"/>
                    <a:gd name="connsiteY18" fmla="*/ 112319 h 290197"/>
                    <a:gd name="connsiteX19" fmla="*/ 30289 w 373352"/>
                    <a:gd name="connsiteY19" fmla="*/ 254847 h 290197"/>
                    <a:gd name="connsiteX20" fmla="*/ 0 w 373352"/>
                    <a:gd name="connsiteY20" fmla="*/ 254847 h 290197"/>
                    <a:gd name="connsiteX21" fmla="*/ 0 w 373352"/>
                    <a:gd name="connsiteY21" fmla="*/ 290197 h 290197"/>
                    <a:gd name="connsiteX22" fmla="*/ 373352 w 373352"/>
                    <a:gd name="connsiteY22" fmla="*/ 290197 h 290197"/>
                    <a:gd name="connsiteX23" fmla="*/ 373352 w 373352"/>
                    <a:gd name="connsiteY23" fmla="*/ 254847 h 290197"/>
                    <a:gd name="connsiteX24" fmla="*/ 348285 w 373352"/>
                    <a:gd name="connsiteY24" fmla="*/ 254847 h 29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3352" h="290197">
                      <a:moveTo>
                        <a:pt x="348285" y="254847"/>
                      </a:moveTo>
                      <a:lnTo>
                        <a:pt x="348285" y="102196"/>
                      </a:lnTo>
                      <a:lnTo>
                        <a:pt x="312935" y="102196"/>
                      </a:lnTo>
                      <a:lnTo>
                        <a:pt x="312935" y="254847"/>
                      </a:lnTo>
                      <a:lnTo>
                        <a:pt x="277584" y="254847"/>
                      </a:lnTo>
                      <a:lnTo>
                        <a:pt x="277584" y="0"/>
                      </a:lnTo>
                      <a:lnTo>
                        <a:pt x="242313" y="0"/>
                      </a:lnTo>
                      <a:lnTo>
                        <a:pt x="242313" y="254847"/>
                      </a:lnTo>
                      <a:lnTo>
                        <a:pt x="206963" y="254847"/>
                      </a:lnTo>
                      <a:lnTo>
                        <a:pt x="206963" y="151366"/>
                      </a:lnTo>
                      <a:lnTo>
                        <a:pt x="171612" y="151366"/>
                      </a:lnTo>
                      <a:lnTo>
                        <a:pt x="171612" y="254847"/>
                      </a:lnTo>
                      <a:lnTo>
                        <a:pt x="136261" y="254847"/>
                      </a:lnTo>
                      <a:lnTo>
                        <a:pt x="136261" y="56722"/>
                      </a:lnTo>
                      <a:lnTo>
                        <a:pt x="100910" y="56722"/>
                      </a:lnTo>
                      <a:lnTo>
                        <a:pt x="100910" y="254847"/>
                      </a:lnTo>
                      <a:lnTo>
                        <a:pt x="65560" y="254847"/>
                      </a:lnTo>
                      <a:lnTo>
                        <a:pt x="65560" y="112319"/>
                      </a:lnTo>
                      <a:lnTo>
                        <a:pt x="30289" y="112319"/>
                      </a:lnTo>
                      <a:lnTo>
                        <a:pt x="30289" y="254847"/>
                      </a:lnTo>
                      <a:lnTo>
                        <a:pt x="0" y="254847"/>
                      </a:lnTo>
                      <a:lnTo>
                        <a:pt x="0" y="290197"/>
                      </a:lnTo>
                      <a:lnTo>
                        <a:pt x="373352" y="290197"/>
                      </a:lnTo>
                      <a:lnTo>
                        <a:pt x="373352" y="254847"/>
                      </a:lnTo>
                      <a:lnTo>
                        <a:pt x="348285" y="254847"/>
                      </a:lnTo>
                      <a:close/>
                    </a:path>
                  </a:pathLst>
                </a:custGeom>
                <a:grpFill/>
                <a:ln w="8032"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E1FF9A3D-4B5D-34C9-5ACD-3A53893BC0F1}"/>
                    </a:ext>
                  </a:extLst>
                </p:cNvPr>
                <p:cNvSpPr/>
                <p:nvPr/>
              </p:nvSpPr>
              <p:spPr>
                <a:xfrm>
                  <a:off x="6550418" y="4816276"/>
                  <a:ext cx="373352" cy="319281"/>
                </a:xfrm>
                <a:custGeom>
                  <a:avLst/>
                  <a:gdLst>
                    <a:gd name="connsiteX0" fmla="*/ 348285 w 373352"/>
                    <a:gd name="connsiteY0" fmla="*/ 283931 h 319281"/>
                    <a:gd name="connsiteX1" fmla="*/ 348285 w 373352"/>
                    <a:gd name="connsiteY1" fmla="*/ 87091 h 319281"/>
                    <a:gd name="connsiteX2" fmla="*/ 313015 w 373352"/>
                    <a:gd name="connsiteY2" fmla="*/ 87091 h 319281"/>
                    <a:gd name="connsiteX3" fmla="*/ 313015 w 373352"/>
                    <a:gd name="connsiteY3" fmla="*/ 283931 h 319281"/>
                    <a:gd name="connsiteX4" fmla="*/ 277664 w 373352"/>
                    <a:gd name="connsiteY4" fmla="*/ 283931 h 319281"/>
                    <a:gd name="connsiteX5" fmla="*/ 277664 w 373352"/>
                    <a:gd name="connsiteY5" fmla="*/ 0 h 319281"/>
                    <a:gd name="connsiteX6" fmla="*/ 242313 w 373352"/>
                    <a:gd name="connsiteY6" fmla="*/ 0 h 319281"/>
                    <a:gd name="connsiteX7" fmla="*/ 242313 w 373352"/>
                    <a:gd name="connsiteY7" fmla="*/ 283931 h 319281"/>
                    <a:gd name="connsiteX8" fmla="*/ 206963 w 373352"/>
                    <a:gd name="connsiteY8" fmla="*/ 283931 h 319281"/>
                    <a:gd name="connsiteX9" fmla="*/ 206963 w 373352"/>
                    <a:gd name="connsiteY9" fmla="*/ 112319 h 319281"/>
                    <a:gd name="connsiteX10" fmla="*/ 171612 w 373352"/>
                    <a:gd name="connsiteY10" fmla="*/ 112319 h 319281"/>
                    <a:gd name="connsiteX11" fmla="*/ 171612 w 373352"/>
                    <a:gd name="connsiteY11" fmla="*/ 283931 h 319281"/>
                    <a:gd name="connsiteX12" fmla="*/ 136342 w 373352"/>
                    <a:gd name="connsiteY12" fmla="*/ 283931 h 319281"/>
                    <a:gd name="connsiteX13" fmla="*/ 136342 w 373352"/>
                    <a:gd name="connsiteY13" fmla="*/ 58007 h 319281"/>
                    <a:gd name="connsiteX14" fmla="*/ 100991 w 373352"/>
                    <a:gd name="connsiteY14" fmla="*/ 58007 h 319281"/>
                    <a:gd name="connsiteX15" fmla="*/ 100991 w 373352"/>
                    <a:gd name="connsiteY15" fmla="*/ 283931 h 319281"/>
                    <a:gd name="connsiteX16" fmla="*/ 65640 w 373352"/>
                    <a:gd name="connsiteY16" fmla="*/ 283931 h 319281"/>
                    <a:gd name="connsiteX17" fmla="*/ 65640 w 373352"/>
                    <a:gd name="connsiteY17" fmla="*/ 123647 h 319281"/>
                    <a:gd name="connsiteX18" fmla="*/ 30289 w 373352"/>
                    <a:gd name="connsiteY18" fmla="*/ 123647 h 319281"/>
                    <a:gd name="connsiteX19" fmla="*/ 30289 w 373352"/>
                    <a:gd name="connsiteY19" fmla="*/ 283931 h 319281"/>
                    <a:gd name="connsiteX20" fmla="*/ 0 w 373352"/>
                    <a:gd name="connsiteY20" fmla="*/ 283931 h 319281"/>
                    <a:gd name="connsiteX21" fmla="*/ 0 w 373352"/>
                    <a:gd name="connsiteY21" fmla="*/ 319281 h 319281"/>
                    <a:gd name="connsiteX22" fmla="*/ 373352 w 373352"/>
                    <a:gd name="connsiteY22" fmla="*/ 319281 h 319281"/>
                    <a:gd name="connsiteX23" fmla="*/ 373352 w 373352"/>
                    <a:gd name="connsiteY23" fmla="*/ 283931 h 319281"/>
                    <a:gd name="connsiteX24" fmla="*/ 348285 w 373352"/>
                    <a:gd name="connsiteY24" fmla="*/ 283931 h 31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3352" h="319281">
                      <a:moveTo>
                        <a:pt x="348285" y="283931"/>
                      </a:moveTo>
                      <a:lnTo>
                        <a:pt x="348285" y="87091"/>
                      </a:lnTo>
                      <a:lnTo>
                        <a:pt x="313015" y="87091"/>
                      </a:lnTo>
                      <a:lnTo>
                        <a:pt x="313015" y="283931"/>
                      </a:lnTo>
                      <a:lnTo>
                        <a:pt x="277664" y="283931"/>
                      </a:lnTo>
                      <a:lnTo>
                        <a:pt x="277664" y="0"/>
                      </a:lnTo>
                      <a:lnTo>
                        <a:pt x="242313" y="0"/>
                      </a:lnTo>
                      <a:lnTo>
                        <a:pt x="242313" y="283931"/>
                      </a:lnTo>
                      <a:lnTo>
                        <a:pt x="206963" y="283931"/>
                      </a:lnTo>
                      <a:lnTo>
                        <a:pt x="206963" y="112319"/>
                      </a:lnTo>
                      <a:lnTo>
                        <a:pt x="171612" y="112319"/>
                      </a:lnTo>
                      <a:lnTo>
                        <a:pt x="171612" y="283931"/>
                      </a:lnTo>
                      <a:lnTo>
                        <a:pt x="136342" y="283931"/>
                      </a:lnTo>
                      <a:lnTo>
                        <a:pt x="136342" y="58007"/>
                      </a:lnTo>
                      <a:lnTo>
                        <a:pt x="100991" y="58007"/>
                      </a:lnTo>
                      <a:lnTo>
                        <a:pt x="100991" y="283931"/>
                      </a:lnTo>
                      <a:lnTo>
                        <a:pt x="65640" y="283931"/>
                      </a:lnTo>
                      <a:lnTo>
                        <a:pt x="65640" y="123647"/>
                      </a:lnTo>
                      <a:lnTo>
                        <a:pt x="30289" y="123647"/>
                      </a:lnTo>
                      <a:lnTo>
                        <a:pt x="30289" y="283931"/>
                      </a:lnTo>
                      <a:lnTo>
                        <a:pt x="0" y="283931"/>
                      </a:lnTo>
                      <a:lnTo>
                        <a:pt x="0" y="319281"/>
                      </a:lnTo>
                      <a:lnTo>
                        <a:pt x="373352" y="319281"/>
                      </a:lnTo>
                      <a:lnTo>
                        <a:pt x="373352" y="283931"/>
                      </a:lnTo>
                      <a:lnTo>
                        <a:pt x="348285" y="283931"/>
                      </a:lnTo>
                      <a:close/>
                    </a:path>
                  </a:pathLst>
                </a:custGeom>
                <a:grpFill/>
                <a:ln w="8032" cap="flat">
                  <a:noFill/>
                  <a:prstDash val="solid"/>
                  <a:miter/>
                </a:ln>
              </p:spPr>
              <p:txBody>
                <a:bodyPr rtlCol="0" anchor="ctr"/>
                <a:lstStyle/>
                <a:p>
                  <a:endParaRPr lang="en-IN"/>
                </a:p>
              </p:txBody>
            </p:sp>
          </p:grpSp>
          <p:grpSp>
            <p:nvGrpSpPr>
              <p:cNvPr id="633" name="Graphic 139">
                <a:extLst>
                  <a:ext uri="{FF2B5EF4-FFF2-40B4-BE49-F238E27FC236}">
                    <a16:creationId xmlns:a16="http://schemas.microsoft.com/office/drawing/2014/main" id="{7A5AE44F-E291-BB31-C588-EB05F8C24720}"/>
                  </a:ext>
                </a:extLst>
              </p:cNvPr>
              <p:cNvGrpSpPr/>
              <p:nvPr/>
            </p:nvGrpSpPr>
            <p:grpSpPr>
              <a:xfrm>
                <a:off x="4541449" y="4398414"/>
                <a:ext cx="367889" cy="385885"/>
                <a:chOff x="4541449" y="4398414"/>
                <a:chExt cx="367889" cy="385885"/>
              </a:xfrm>
              <a:grpFill/>
            </p:grpSpPr>
            <p:sp>
              <p:nvSpPr>
                <p:cNvPr id="634" name="Freeform: Shape 633">
                  <a:extLst>
                    <a:ext uri="{FF2B5EF4-FFF2-40B4-BE49-F238E27FC236}">
                      <a16:creationId xmlns:a16="http://schemas.microsoft.com/office/drawing/2014/main" id="{1557661C-6BBF-3D29-E873-90C147996820}"/>
                    </a:ext>
                  </a:extLst>
                </p:cNvPr>
                <p:cNvSpPr/>
                <p:nvPr/>
              </p:nvSpPr>
              <p:spPr>
                <a:xfrm>
                  <a:off x="4628300" y="4449512"/>
                  <a:ext cx="110310" cy="95366"/>
                </a:xfrm>
                <a:custGeom>
                  <a:avLst/>
                  <a:gdLst>
                    <a:gd name="connsiteX0" fmla="*/ 80 w 110310"/>
                    <a:gd name="connsiteY0" fmla="*/ 47884 h 95366"/>
                    <a:gd name="connsiteX1" fmla="*/ 27236 w 110310"/>
                    <a:gd name="connsiteY1" fmla="*/ 964 h 95366"/>
                    <a:gd name="connsiteX2" fmla="*/ 27718 w 110310"/>
                    <a:gd name="connsiteY2" fmla="*/ 0 h 95366"/>
                    <a:gd name="connsiteX3" fmla="*/ 83235 w 110310"/>
                    <a:gd name="connsiteY3" fmla="*/ 0 h 95366"/>
                    <a:gd name="connsiteX4" fmla="*/ 83074 w 110310"/>
                    <a:gd name="connsiteY4" fmla="*/ 241 h 95366"/>
                    <a:gd name="connsiteX5" fmla="*/ 110310 w 110310"/>
                    <a:gd name="connsiteY5" fmla="*/ 47402 h 95366"/>
                    <a:gd name="connsiteX6" fmla="*/ 83235 w 110310"/>
                    <a:gd name="connsiteY6" fmla="*/ 94403 h 95366"/>
                    <a:gd name="connsiteX7" fmla="*/ 27718 w 110310"/>
                    <a:gd name="connsiteY7" fmla="*/ 94403 h 95366"/>
                    <a:gd name="connsiteX8" fmla="*/ 27156 w 110310"/>
                    <a:gd name="connsiteY8" fmla="*/ 95367 h 95366"/>
                    <a:gd name="connsiteX9" fmla="*/ 0 w 110310"/>
                    <a:gd name="connsiteY9" fmla="*/ 48125 h 95366"/>
                    <a:gd name="connsiteX10" fmla="*/ 80 w 110310"/>
                    <a:gd name="connsiteY10" fmla="*/ 47884 h 9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10" h="95366">
                      <a:moveTo>
                        <a:pt x="80" y="47884"/>
                      </a:moveTo>
                      <a:lnTo>
                        <a:pt x="27236" y="964"/>
                      </a:lnTo>
                      <a:lnTo>
                        <a:pt x="27718" y="0"/>
                      </a:lnTo>
                      <a:lnTo>
                        <a:pt x="83235" y="0"/>
                      </a:lnTo>
                      <a:lnTo>
                        <a:pt x="83074" y="241"/>
                      </a:lnTo>
                      <a:lnTo>
                        <a:pt x="110310" y="47402"/>
                      </a:lnTo>
                      <a:lnTo>
                        <a:pt x="83235" y="94403"/>
                      </a:lnTo>
                      <a:lnTo>
                        <a:pt x="27718" y="94403"/>
                      </a:lnTo>
                      <a:lnTo>
                        <a:pt x="27156" y="95367"/>
                      </a:lnTo>
                      <a:lnTo>
                        <a:pt x="0" y="48125"/>
                      </a:lnTo>
                      <a:lnTo>
                        <a:pt x="80" y="47884"/>
                      </a:lnTo>
                      <a:close/>
                    </a:path>
                  </a:pathLst>
                </a:custGeom>
                <a:grpFill/>
                <a:ln w="8032"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C347BDA6-A6EC-2823-D640-DA696B0B3BCB}"/>
                    </a:ext>
                  </a:extLst>
                </p:cNvPr>
                <p:cNvSpPr/>
                <p:nvPr/>
              </p:nvSpPr>
              <p:spPr>
                <a:xfrm>
                  <a:off x="4628300" y="4638317"/>
                  <a:ext cx="110310" cy="95286"/>
                </a:xfrm>
                <a:custGeom>
                  <a:avLst/>
                  <a:gdLst>
                    <a:gd name="connsiteX0" fmla="*/ 80 w 110310"/>
                    <a:gd name="connsiteY0" fmla="*/ 47884 h 95286"/>
                    <a:gd name="connsiteX1" fmla="*/ 27156 w 110310"/>
                    <a:gd name="connsiteY1" fmla="*/ 964 h 95286"/>
                    <a:gd name="connsiteX2" fmla="*/ 27718 w 110310"/>
                    <a:gd name="connsiteY2" fmla="*/ 0 h 95286"/>
                    <a:gd name="connsiteX3" fmla="*/ 83235 w 110310"/>
                    <a:gd name="connsiteY3" fmla="*/ 0 h 95286"/>
                    <a:gd name="connsiteX4" fmla="*/ 83074 w 110310"/>
                    <a:gd name="connsiteY4" fmla="*/ 241 h 95286"/>
                    <a:gd name="connsiteX5" fmla="*/ 110310 w 110310"/>
                    <a:gd name="connsiteY5" fmla="*/ 47402 h 95286"/>
                    <a:gd name="connsiteX6" fmla="*/ 83235 w 110310"/>
                    <a:gd name="connsiteY6" fmla="*/ 94403 h 95286"/>
                    <a:gd name="connsiteX7" fmla="*/ 27718 w 110310"/>
                    <a:gd name="connsiteY7" fmla="*/ 94403 h 95286"/>
                    <a:gd name="connsiteX8" fmla="*/ 27156 w 110310"/>
                    <a:gd name="connsiteY8" fmla="*/ 95286 h 95286"/>
                    <a:gd name="connsiteX9" fmla="*/ 0 w 110310"/>
                    <a:gd name="connsiteY9" fmla="*/ 48125 h 95286"/>
                    <a:gd name="connsiteX10" fmla="*/ 80 w 110310"/>
                    <a:gd name="connsiteY10" fmla="*/ 47884 h 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10" h="95286">
                      <a:moveTo>
                        <a:pt x="80" y="47884"/>
                      </a:moveTo>
                      <a:lnTo>
                        <a:pt x="27156" y="964"/>
                      </a:lnTo>
                      <a:lnTo>
                        <a:pt x="27718" y="0"/>
                      </a:lnTo>
                      <a:lnTo>
                        <a:pt x="83235" y="0"/>
                      </a:lnTo>
                      <a:lnTo>
                        <a:pt x="83074" y="241"/>
                      </a:lnTo>
                      <a:lnTo>
                        <a:pt x="110310" y="47402"/>
                      </a:lnTo>
                      <a:lnTo>
                        <a:pt x="83235" y="94403"/>
                      </a:lnTo>
                      <a:lnTo>
                        <a:pt x="27718" y="94403"/>
                      </a:lnTo>
                      <a:lnTo>
                        <a:pt x="27156" y="95286"/>
                      </a:lnTo>
                      <a:lnTo>
                        <a:pt x="0" y="48125"/>
                      </a:lnTo>
                      <a:lnTo>
                        <a:pt x="80" y="47884"/>
                      </a:lnTo>
                      <a:close/>
                    </a:path>
                  </a:pathLst>
                </a:custGeom>
                <a:grpFill/>
                <a:ln w="8032"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EB7C8F61-A129-50E2-3F35-42B3BEF6B14C}"/>
                    </a:ext>
                  </a:extLst>
                </p:cNvPr>
                <p:cNvSpPr/>
                <p:nvPr/>
              </p:nvSpPr>
              <p:spPr>
                <a:xfrm>
                  <a:off x="4541449" y="4398414"/>
                  <a:ext cx="367889" cy="385885"/>
                </a:xfrm>
                <a:custGeom>
                  <a:avLst/>
                  <a:gdLst>
                    <a:gd name="connsiteX0" fmla="*/ 193465 w 367889"/>
                    <a:gd name="connsiteY0" fmla="*/ 287305 h 385885"/>
                    <a:gd name="connsiteX1" fmla="*/ 167113 w 367889"/>
                    <a:gd name="connsiteY1" fmla="*/ 333101 h 385885"/>
                    <a:gd name="connsiteX2" fmla="*/ 166309 w 367889"/>
                    <a:gd name="connsiteY2" fmla="*/ 334627 h 385885"/>
                    <a:gd name="connsiteX3" fmla="*/ 195875 w 367889"/>
                    <a:gd name="connsiteY3" fmla="*/ 385886 h 385885"/>
                    <a:gd name="connsiteX4" fmla="*/ 253079 w 367889"/>
                    <a:gd name="connsiteY4" fmla="*/ 385886 h 385885"/>
                    <a:gd name="connsiteX5" fmla="*/ 253079 w 367889"/>
                    <a:gd name="connsiteY5" fmla="*/ 379458 h 385885"/>
                    <a:gd name="connsiteX6" fmla="*/ 199571 w 367889"/>
                    <a:gd name="connsiteY6" fmla="*/ 379458 h 385885"/>
                    <a:gd name="connsiteX7" fmla="*/ 173620 w 367889"/>
                    <a:gd name="connsiteY7" fmla="*/ 334547 h 385885"/>
                    <a:gd name="connsiteX8" fmla="*/ 199571 w 367889"/>
                    <a:gd name="connsiteY8" fmla="*/ 289635 h 385885"/>
                    <a:gd name="connsiteX9" fmla="*/ 253320 w 367889"/>
                    <a:gd name="connsiteY9" fmla="*/ 289635 h 385885"/>
                    <a:gd name="connsiteX10" fmla="*/ 253160 w 367889"/>
                    <a:gd name="connsiteY10" fmla="*/ 283208 h 385885"/>
                    <a:gd name="connsiteX11" fmla="*/ 198446 w 367889"/>
                    <a:gd name="connsiteY11" fmla="*/ 283208 h 385885"/>
                    <a:gd name="connsiteX12" fmla="*/ 173620 w 367889"/>
                    <a:gd name="connsiteY12" fmla="*/ 240144 h 385885"/>
                    <a:gd name="connsiteX13" fmla="*/ 199571 w 367889"/>
                    <a:gd name="connsiteY13" fmla="*/ 195233 h 385885"/>
                    <a:gd name="connsiteX14" fmla="*/ 251071 w 367889"/>
                    <a:gd name="connsiteY14" fmla="*/ 195233 h 385885"/>
                    <a:gd name="connsiteX15" fmla="*/ 277584 w 367889"/>
                    <a:gd name="connsiteY15" fmla="*/ 241108 h 385885"/>
                    <a:gd name="connsiteX16" fmla="*/ 278146 w 367889"/>
                    <a:gd name="connsiteY16" fmla="*/ 242072 h 385885"/>
                    <a:gd name="connsiteX17" fmla="*/ 283610 w 367889"/>
                    <a:gd name="connsiteY17" fmla="*/ 238778 h 385885"/>
                    <a:gd name="connsiteX18" fmla="*/ 256775 w 367889"/>
                    <a:gd name="connsiteY18" fmla="*/ 192260 h 385885"/>
                    <a:gd name="connsiteX19" fmla="*/ 282726 w 367889"/>
                    <a:gd name="connsiteY19" fmla="*/ 147268 h 385885"/>
                    <a:gd name="connsiteX20" fmla="*/ 334547 w 367889"/>
                    <a:gd name="connsiteY20" fmla="*/ 147268 h 385885"/>
                    <a:gd name="connsiteX21" fmla="*/ 360498 w 367889"/>
                    <a:gd name="connsiteY21" fmla="*/ 192260 h 385885"/>
                    <a:gd name="connsiteX22" fmla="*/ 334226 w 367889"/>
                    <a:gd name="connsiteY22" fmla="*/ 237814 h 385885"/>
                    <a:gd name="connsiteX23" fmla="*/ 333663 w 367889"/>
                    <a:gd name="connsiteY23" fmla="*/ 238778 h 385885"/>
                    <a:gd name="connsiteX24" fmla="*/ 339126 w 367889"/>
                    <a:gd name="connsiteY24" fmla="*/ 242072 h 385885"/>
                    <a:gd name="connsiteX25" fmla="*/ 367889 w 367889"/>
                    <a:gd name="connsiteY25" fmla="*/ 192260 h 385885"/>
                    <a:gd name="connsiteX26" fmla="*/ 338243 w 367889"/>
                    <a:gd name="connsiteY26" fmla="*/ 140841 h 385885"/>
                    <a:gd name="connsiteX27" fmla="*/ 279030 w 367889"/>
                    <a:gd name="connsiteY27" fmla="*/ 140841 h 385885"/>
                    <a:gd name="connsiteX28" fmla="*/ 251392 w 367889"/>
                    <a:gd name="connsiteY28" fmla="*/ 188805 h 385885"/>
                    <a:gd name="connsiteX29" fmla="*/ 198527 w 367889"/>
                    <a:gd name="connsiteY29" fmla="*/ 188805 h 385885"/>
                    <a:gd name="connsiteX30" fmla="*/ 173701 w 367889"/>
                    <a:gd name="connsiteY30" fmla="*/ 145741 h 385885"/>
                    <a:gd name="connsiteX31" fmla="*/ 199571 w 367889"/>
                    <a:gd name="connsiteY31" fmla="*/ 100830 h 385885"/>
                    <a:gd name="connsiteX32" fmla="*/ 253320 w 367889"/>
                    <a:gd name="connsiteY32" fmla="*/ 100830 h 385885"/>
                    <a:gd name="connsiteX33" fmla="*/ 253160 w 367889"/>
                    <a:gd name="connsiteY33" fmla="*/ 94403 h 385885"/>
                    <a:gd name="connsiteX34" fmla="*/ 198446 w 367889"/>
                    <a:gd name="connsiteY34" fmla="*/ 94403 h 385885"/>
                    <a:gd name="connsiteX35" fmla="*/ 173620 w 367889"/>
                    <a:gd name="connsiteY35" fmla="*/ 51339 h 385885"/>
                    <a:gd name="connsiteX36" fmla="*/ 199571 w 367889"/>
                    <a:gd name="connsiteY36" fmla="*/ 6427 h 385885"/>
                    <a:gd name="connsiteX37" fmla="*/ 253320 w 367889"/>
                    <a:gd name="connsiteY37" fmla="*/ 6427 h 385885"/>
                    <a:gd name="connsiteX38" fmla="*/ 253160 w 367889"/>
                    <a:gd name="connsiteY38" fmla="*/ 0 h 385885"/>
                    <a:gd name="connsiteX39" fmla="*/ 195875 w 367889"/>
                    <a:gd name="connsiteY39" fmla="*/ 0 h 385885"/>
                    <a:gd name="connsiteX40" fmla="*/ 168238 w 367889"/>
                    <a:gd name="connsiteY40" fmla="*/ 47965 h 385885"/>
                    <a:gd name="connsiteX41" fmla="*/ 112721 w 367889"/>
                    <a:gd name="connsiteY41" fmla="*/ 47965 h 385885"/>
                    <a:gd name="connsiteX42" fmla="*/ 85083 w 367889"/>
                    <a:gd name="connsiteY42" fmla="*/ 95849 h 385885"/>
                    <a:gd name="connsiteX43" fmla="*/ 32217 w 367889"/>
                    <a:gd name="connsiteY43" fmla="*/ 95849 h 385885"/>
                    <a:gd name="connsiteX44" fmla="*/ 7392 w 367889"/>
                    <a:gd name="connsiteY44" fmla="*/ 52785 h 385885"/>
                    <a:gd name="connsiteX45" fmla="*/ 33342 w 367889"/>
                    <a:gd name="connsiteY45" fmla="*/ 7874 h 385885"/>
                    <a:gd name="connsiteX46" fmla="*/ 87092 w 367889"/>
                    <a:gd name="connsiteY46" fmla="*/ 7874 h 385885"/>
                    <a:gd name="connsiteX47" fmla="*/ 86931 w 367889"/>
                    <a:gd name="connsiteY47" fmla="*/ 1446 h 385885"/>
                    <a:gd name="connsiteX48" fmla="*/ 29646 w 367889"/>
                    <a:gd name="connsiteY48" fmla="*/ 1446 h 385885"/>
                    <a:gd name="connsiteX49" fmla="*/ 0 w 367889"/>
                    <a:gd name="connsiteY49" fmla="*/ 52785 h 385885"/>
                    <a:gd name="connsiteX50" fmla="*/ 27236 w 367889"/>
                    <a:gd name="connsiteY50" fmla="*/ 100026 h 385885"/>
                    <a:gd name="connsiteX51" fmla="*/ 0 w 367889"/>
                    <a:gd name="connsiteY51" fmla="*/ 147188 h 385885"/>
                    <a:gd name="connsiteX52" fmla="*/ 29646 w 367889"/>
                    <a:gd name="connsiteY52" fmla="*/ 198527 h 385885"/>
                    <a:gd name="connsiteX53" fmla="*/ 85967 w 367889"/>
                    <a:gd name="connsiteY53" fmla="*/ 198527 h 385885"/>
                    <a:gd name="connsiteX54" fmla="*/ 110391 w 367889"/>
                    <a:gd name="connsiteY54" fmla="*/ 240947 h 385885"/>
                    <a:gd name="connsiteX55" fmla="*/ 84038 w 367889"/>
                    <a:gd name="connsiteY55" fmla="*/ 286662 h 385885"/>
                    <a:gd name="connsiteX56" fmla="*/ 83235 w 367889"/>
                    <a:gd name="connsiteY56" fmla="*/ 288189 h 385885"/>
                    <a:gd name="connsiteX57" fmla="*/ 111355 w 367889"/>
                    <a:gd name="connsiteY57" fmla="*/ 336877 h 385885"/>
                    <a:gd name="connsiteX58" fmla="*/ 111917 w 367889"/>
                    <a:gd name="connsiteY58" fmla="*/ 337841 h 385885"/>
                    <a:gd name="connsiteX59" fmla="*/ 117461 w 367889"/>
                    <a:gd name="connsiteY59" fmla="*/ 334627 h 385885"/>
                    <a:gd name="connsiteX60" fmla="*/ 90627 w 367889"/>
                    <a:gd name="connsiteY60" fmla="*/ 288028 h 385885"/>
                    <a:gd name="connsiteX61" fmla="*/ 116577 w 367889"/>
                    <a:gd name="connsiteY61" fmla="*/ 243117 h 385885"/>
                    <a:gd name="connsiteX62" fmla="*/ 168077 w 367889"/>
                    <a:gd name="connsiteY62" fmla="*/ 243117 h 385885"/>
                    <a:gd name="connsiteX63" fmla="*/ 193626 w 367889"/>
                    <a:gd name="connsiteY63" fmla="*/ 287305 h 385885"/>
                    <a:gd name="connsiteX64" fmla="*/ 116417 w 367889"/>
                    <a:gd name="connsiteY64" fmla="*/ 148714 h 385885"/>
                    <a:gd name="connsiteX65" fmla="*/ 167916 w 367889"/>
                    <a:gd name="connsiteY65" fmla="*/ 148714 h 385885"/>
                    <a:gd name="connsiteX66" fmla="*/ 193465 w 367889"/>
                    <a:gd name="connsiteY66" fmla="*/ 192903 h 385885"/>
                    <a:gd name="connsiteX67" fmla="*/ 168238 w 367889"/>
                    <a:gd name="connsiteY67" fmla="*/ 236689 h 385885"/>
                    <a:gd name="connsiteX68" fmla="*/ 115372 w 367889"/>
                    <a:gd name="connsiteY68" fmla="*/ 236689 h 385885"/>
                    <a:gd name="connsiteX69" fmla="*/ 90546 w 367889"/>
                    <a:gd name="connsiteY69" fmla="*/ 193626 h 385885"/>
                    <a:gd name="connsiteX70" fmla="*/ 116497 w 367889"/>
                    <a:gd name="connsiteY70" fmla="*/ 148714 h 385885"/>
                    <a:gd name="connsiteX71" fmla="*/ 167916 w 367889"/>
                    <a:gd name="connsiteY71" fmla="*/ 54312 h 385885"/>
                    <a:gd name="connsiteX72" fmla="*/ 193465 w 367889"/>
                    <a:gd name="connsiteY72" fmla="*/ 98580 h 385885"/>
                    <a:gd name="connsiteX73" fmla="*/ 168238 w 367889"/>
                    <a:gd name="connsiteY73" fmla="*/ 142287 h 385885"/>
                    <a:gd name="connsiteX74" fmla="*/ 115372 w 367889"/>
                    <a:gd name="connsiteY74" fmla="*/ 142287 h 385885"/>
                    <a:gd name="connsiteX75" fmla="*/ 90546 w 367889"/>
                    <a:gd name="connsiteY75" fmla="*/ 99223 h 385885"/>
                    <a:gd name="connsiteX76" fmla="*/ 116497 w 367889"/>
                    <a:gd name="connsiteY76" fmla="*/ 54312 h 385885"/>
                    <a:gd name="connsiteX77" fmla="*/ 167997 w 367889"/>
                    <a:gd name="connsiteY77" fmla="*/ 54312 h 385885"/>
                    <a:gd name="connsiteX78" fmla="*/ 7311 w 367889"/>
                    <a:gd name="connsiteY78" fmla="*/ 147107 h 385885"/>
                    <a:gd name="connsiteX79" fmla="*/ 33182 w 367889"/>
                    <a:gd name="connsiteY79" fmla="*/ 102196 h 385885"/>
                    <a:gd name="connsiteX80" fmla="*/ 84681 w 367889"/>
                    <a:gd name="connsiteY80" fmla="*/ 102196 h 385885"/>
                    <a:gd name="connsiteX81" fmla="*/ 110230 w 367889"/>
                    <a:gd name="connsiteY81" fmla="*/ 146465 h 385885"/>
                    <a:gd name="connsiteX82" fmla="*/ 83958 w 367889"/>
                    <a:gd name="connsiteY82" fmla="*/ 192099 h 385885"/>
                    <a:gd name="connsiteX83" fmla="*/ 33262 w 367889"/>
                    <a:gd name="connsiteY83" fmla="*/ 192099 h 385885"/>
                    <a:gd name="connsiteX84" fmla="*/ 7311 w 367889"/>
                    <a:gd name="connsiteY84" fmla="*/ 147188 h 38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67889" h="385885">
                      <a:moveTo>
                        <a:pt x="193465" y="287305"/>
                      </a:moveTo>
                      <a:lnTo>
                        <a:pt x="167113" y="333101"/>
                      </a:lnTo>
                      <a:lnTo>
                        <a:pt x="166309" y="334627"/>
                      </a:lnTo>
                      <a:lnTo>
                        <a:pt x="195875" y="385886"/>
                      </a:lnTo>
                      <a:lnTo>
                        <a:pt x="253079" y="385886"/>
                      </a:lnTo>
                      <a:lnTo>
                        <a:pt x="253079" y="379458"/>
                      </a:lnTo>
                      <a:lnTo>
                        <a:pt x="199571" y="379458"/>
                      </a:lnTo>
                      <a:lnTo>
                        <a:pt x="173620" y="334547"/>
                      </a:lnTo>
                      <a:lnTo>
                        <a:pt x="199571" y="289635"/>
                      </a:lnTo>
                      <a:lnTo>
                        <a:pt x="253320" y="289635"/>
                      </a:lnTo>
                      <a:lnTo>
                        <a:pt x="253160" y="283208"/>
                      </a:lnTo>
                      <a:lnTo>
                        <a:pt x="198446" y="283208"/>
                      </a:lnTo>
                      <a:lnTo>
                        <a:pt x="173620" y="240144"/>
                      </a:lnTo>
                      <a:lnTo>
                        <a:pt x="199571" y="195233"/>
                      </a:lnTo>
                      <a:lnTo>
                        <a:pt x="251071" y="195233"/>
                      </a:lnTo>
                      <a:lnTo>
                        <a:pt x="277584" y="241108"/>
                      </a:lnTo>
                      <a:lnTo>
                        <a:pt x="278146" y="242072"/>
                      </a:lnTo>
                      <a:lnTo>
                        <a:pt x="283610" y="238778"/>
                      </a:lnTo>
                      <a:lnTo>
                        <a:pt x="256775" y="192260"/>
                      </a:lnTo>
                      <a:lnTo>
                        <a:pt x="282726" y="147268"/>
                      </a:lnTo>
                      <a:lnTo>
                        <a:pt x="334547" y="147268"/>
                      </a:lnTo>
                      <a:lnTo>
                        <a:pt x="360498" y="192260"/>
                      </a:lnTo>
                      <a:lnTo>
                        <a:pt x="334226" y="237814"/>
                      </a:lnTo>
                      <a:lnTo>
                        <a:pt x="333663" y="238778"/>
                      </a:lnTo>
                      <a:lnTo>
                        <a:pt x="339126" y="242072"/>
                      </a:lnTo>
                      <a:lnTo>
                        <a:pt x="367889" y="192260"/>
                      </a:lnTo>
                      <a:lnTo>
                        <a:pt x="338243" y="140841"/>
                      </a:lnTo>
                      <a:lnTo>
                        <a:pt x="279030" y="140841"/>
                      </a:lnTo>
                      <a:lnTo>
                        <a:pt x="251392" y="188805"/>
                      </a:lnTo>
                      <a:lnTo>
                        <a:pt x="198527" y="188805"/>
                      </a:lnTo>
                      <a:lnTo>
                        <a:pt x="173701" y="145741"/>
                      </a:lnTo>
                      <a:lnTo>
                        <a:pt x="199571" y="100830"/>
                      </a:lnTo>
                      <a:lnTo>
                        <a:pt x="253320" y="100830"/>
                      </a:lnTo>
                      <a:lnTo>
                        <a:pt x="253160" y="94403"/>
                      </a:lnTo>
                      <a:lnTo>
                        <a:pt x="198446" y="94403"/>
                      </a:lnTo>
                      <a:lnTo>
                        <a:pt x="173620" y="51339"/>
                      </a:lnTo>
                      <a:lnTo>
                        <a:pt x="199571" y="6427"/>
                      </a:lnTo>
                      <a:lnTo>
                        <a:pt x="253320" y="6427"/>
                      </a:lnTo>
                      <a:lnTo>
                        <a:pt x="253160" y="0"/>
                      </a:lnTo>
                      <a:lnTo>
                        <a:pt x="195875" y="0"/>
                      </a:lnTo>
                      <a:lnTo>
                        <a:pt x="168238" y="47965"/>
                      </a:lnTo>
                      <a:lnTo>
                        <a:pt x="112721" y="47965"/>
                      </a:lnTo>
                      <a:lnTo>
                        <a:pt x="85083" y="95849"/>
                      </a:lnTo>
                      <a:lnTo>
                        <a:pt x="32217" y="95849"/>
                      </a:lnTo>
                      <a:lnTo>
                        <a:pt x="7392" y="52785"/>
                      </a:lnTo>
                      <a:lnTo>
                        <a:pt x="33342" y="7874"/>
                      </a:lnTo>
                      <a:lnTo>
                        <a:pt x="87092" y="7874"/>
                      </a:lnTo>
                      <a:lnTo>
                        <a:pt x="86931" y="1446"/>
                      </a:lnTo>
                      <a:lnTo>
                        <a:pt x="29646" y="1446"/>
                      </a:lnTo>
                      <a:lnTo>
                        <a:pt x="0" y="52785"/>
                      </a:lnTo>
                      <a:lnTo>
                        <a:pt x="27236" y="100026"/>
                      </a:lnTo>
                      <a:lnTo>
                        <a:pt x="0" y="147188"/>
                      </a:lnTo>
                      <a:lnTo>
                        <a:pt x="29646" y="198527"/>
                      </a:lnTo>
                      <a:lnTo>
                        <a:pt x="85967" y="198527"/>
                      </a:lnTo>
                      <a:lnTo>
                        <a:pt x="110391" y="240947"/>
                      </a:lnTo>
                      <a:lnTo>
                        <a:pt x="84038" y="286662"/>
                      </a:lnTo>
                      <a:lnTo>
                        <a:pt x="83235" y="288189"/>
                      </a:lnTo>
                      <a:lnTo>
                        <a:pt x="111355" y="336877"/>
                      </a:lnTo>
                      <a:lnTo>
                        <a:pt x="111917" y="337841"/>
                      </a:lnTo>
                      <a:lnTo>
                        <a:pt x="117461" y="334627"/>
                      </a:lnTo>
                      <a:lnTo>
                        <a:pt x="90627" y="288028"/>
                      </a:lnTo>
                      <a:lnTo>
                        <a:pt x="116577" y="243117"/>
                      </a:lnTo>
                      <a:lnTo>
                        <a:pt x="168077" y="243117"/>
                      </a:lnTo>
                      <a:lnTo>
                        <a:pt x="193626" y="287305"/>
                      </a:lnTo>
                      <a:close/>
                      <a:moveTo>
                        <a:pt x="116417" y="148714"/>
                      </a:moveTo>
                      <a:lnTo>
                        <a:pt x="167916" y="148714"/>
                      </a:lnTo>
                      <a:lnTo>
                        <a:pt x="193465" y="192903"/>
                      </a:lnTo>
                      <a:lnTo>
                        <a:pt x="168238" y="236689"/>
                      </a:lnTo>
                      <a:lnTo>
                        <a:pt x="115372" y="236689"/>
                      </a:lnTo>
                      <a:lnTo>
                        <a:pt x="90546" y="193626"/>
                      </a:lnTo>
                      <a:lnTo>
                        <a:pt x="116497" y="148714"/>
                      </a:lnTo>
                      <a:close/>
                      <a:moveTo>
                        <a:pt x="167916" y="54312"/>
                      </a:moveTo>
                      <a:lnTo>
                        <a:pt x="193465" y="98580"/>
                      </a:lnTo>
                      <a:lnTo>
                        <a:pt x="168238" y="142287"/>
                      </a:lnTo>
                      <a:lnTo>
                        <a:pt x="115372" y="142287"/>
                      </a:lnTo>
                      <a:lnTo>
                        <a:pt x="90546" y="99223"/>
                      </a:lnTo>
                      <a:lnTo>
                        <a:pt x="116497" y="54312"/>
                      </a:lnTo>
                      <a:lnTo>
                        <a:pt x="167997" y="54312"/>
                      </a:lnTo>
                      <a:close/>
                      <a:moveTo>
                        <a:pt x="7311" y="147107"/>
                      </a:moveTo>
                      <a:lnTo>
                        <a:pt x="33182" y="102196"/>
                      </a:lnTo>
                      <a:lnTo>
                        <a:pt x="84681" y="102196"/>
                      </a:lnTo>
                      <a:lnTo>
                        <a:pt x="110230" y="146465"/>
                      </a:lnTo>
                      <a:lnTo>
                        <a:pt x="83958" y="192099"/>
                      </a:lnTo>
                      <a:lnTo>
                        <a:pt x="33262" y="192099"/>
                      </a:lnTo>
                      <a:lnTo>
                        <a:pt x="7311" y="147188"/>
                      </a:lnTo>
                      <a:close/>
                    </a:path>
                  </a:pathLst>
                </a:custGeom>
                <a:grpFill/>
                <a:ln w="8032" cap="flat">
                  <a:noFill/>
                  <a:prstDash val="solid"/>
                  <a:miter/>
                </a:ln>
              </p:spPr>
              <p:txBody>
                <a:bodyPr rtlCol="0" anchor="ctr"/>
                <a:lstStyle/>
                <a:p>
                  <a:endParaRPr lang="en-IN"/>
                </a:p>
              </p:txBody>
            </p:sp>
            <p:grpSp>
              <p:nvGrpSpPr>
                <p:cNvPr id="637" name="Graphic 139">
                  <a:extLst>
                    <a:ext uri="{FF2B5EF4-FFF2-40B4-BE49-F238E27FC236}">
                      <a16:creationId xmlns:a16="http://schemas.microsoft.com/office/drawing/2014/main" id="{49814840-BE86-108E-9466-F0381156631E}"/>
                    </a:ext>
                  </a:extLst>
                </p:cNvPr>
                <p:cNvGrpSpPr/>
                <p:nvPr/>
              </p:nvGrpSpPr>
              <p:grpSpPr>
                <a:xfrm>
                  <a:off x="4624122" y="4489121"/>
                  <a:ext cx="179244" cy="249865"/>
                  <a:chOff x="4624122" y="4489121"/>
                  <a:chExt cx="179244" cy="249865"/>
                </a:xfrm>
                <a:grpFill/>
              </p:grpSpPr>
              <p:sp>
                <p:nvSpPr>
                  <p:cNvPr id="638" name="Freeform: Shape 637">
                    <a:extLst>
                      <a:ext uri="{FF2B5EF4-FFF2-40B4-BE49-F238E27FC236}">
                        <a16:creationId xmlns:a16="http://schemas.microsoft.com/office/drawing/2014/main" id="{74F699C2-4BB6-ABDF-932B-AC1DE02AFA55}"/>
                      </a:ext>
                    </a:extLst>
                  </p:cNvPr>
                  <p:cNvSpPr/>
                  <p:nvPr/>
                </p:nvSpPr>
                <p:spPr>
                  <a:xfrm>
                    <a:off x="4704706" y="4725489"/>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3BD09EE-6CC5-DFBD-2E39-D0F1CDB2D01C}"/>
                      </a:ext>
                    </a:extLst>
                  </p:cNvPr>
                  <p:cNvSpPr/>
                  <p:nvPr/>
                </p:nvSpPr>
                <p:spPr>
                  <a:xfrm>
                    <a:off x="4704706" y="4632452"/>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4A8A2B6-339B-8028-D547-6D1E8D01D6D6}"/>
                      </a:ext>
                    </a:extLst>
                  </p:cNvPr>
                  <p:cNvSpPr/>
                  <p:nvPr/>
                </p:nvSpPr>
                <p:spPr>
                  <a:xfrm>
                    <a:off x="4732745" y="4583202"/>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ABB27417-11EF-8C2E-000C-37940AAF5F1D}"/>
                      </a:ext>
                    </a:extLst>
                  </p:cNvPr>
                  <p:cNvSpPr/>
                  <p:nvPr/>
                </p:nvSpPr>
                <p:spPr>
                  <a:xfrm>
                    <a:off x="4789869" y="4583202"/>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3CDD7864-4B7A-E786-65D1-319B56A9C68F}"/>
                      </a:ext>
                    </a:extLst>
                  </p:cNvPr>
                  <p:cNvSpPr/>
                  <p:nvPr/>
                </p:nvSpPr>
                <p:spPr>
                  <a:xfrm>
                    <a:off x="4649832" y="4632532"/>
                    <a:ext cx="13497" cy="13497"/>
                  </a:xfrm>
                  <a:custGeom>
                    <a:avLst/>
                    <a:gdLst>
                      <a:gd name="connsiteX0" fmla="*/ 13498 w 13497"/>
                      <a:gd name="connsiteY0" fmla="*/ 6749 h 13497"/>
                      <a:gd name="connsiteX1" fmla="*/ 6749 w 13497"/>
                      <a:gd name="connsiteY1" fmla="*/ 13498 h 13497"/>
                      <a:gd name="connsiteX2" fmla="*/ 0 w 13497"/>
                      <a:gd name="connsiteY2" fmla="*/ 6749 h 13497"/>
                      <a:gd name="connsiteX3" fmla="*/ 6749 w 13497"/>
                      <a:gd name="connsiteY3" fmla="*/ 0 h 13497"/>
                      <a:gd name="connsiteX4" fmla="*/ 13498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8" y="6749"/>
                        </a:moveTo>
                        <a:cubicBezTo>
                          <a:pt x="13498" y="10476"/>
                          <a:pt x="10476" y="13498"/>
                          <a:pt x="6749" y="13498"/>
                        </a:cubicBezTo>
                        <a:cubicBezTo>
                          <a:pt x="3022" y="13498"/>
                          <a:pt x="0" y="10476"/>
                          <a:pt x="0" y="6749"/>
                        </a:cubicBezTo>
                        <a:cubicBezTo>
                          <a:pt x="0" y="3022"/>
                          <a:pt x="3022" y="0"/>
                          <a:pt x="6749" y="0"/>
                        </a:cubicBezTo>
                        <a:cubicBezTo>
                          <a:pt x="10476" y="0"/>
                          <a:pt x="13498" y="3022"/>
                          <a:pt x="13498" y="6749"/>
                        </a:cubicBezTo>
                        <a:close/>
                      </a:path>
                    </a:pathLst>
                  </a:custGeom>
                  <a:grpFill/>
                  <a:ln w="8032"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1E3D0EA8-0968-7970-188D-F694A1721F8F}"/>
                      </a:ext>
                    </a:extLst>
                  </p:cNvPr>
                  <p:cNvSpPr/>
                  <p:nvPr/>
                </p:nvSpPr>
                <p:spPr>
                  <a:xfrm>
                    <a:off x="4649832" y="4536201"/>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0C72998B-B1BC-4FA3-E9E1-129924C7615D}"/>
                      </a:ext>
                    </a:extLst>
                  </p:cNvPr>
                  <p:cNvSpPr/>
                  <p:nvPr/>
                </p:nvSpPr>
                <p:spPr>
                  <a:xfrm>
                    <a:off x="4704706" y="4536201"/>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71C4DBDB-459E-48E4-6DFB-D18B3A7A449A}"/>
                      </a:ext>
                    </a:extLst>
                  </p:cNvPr>
                  <p:cNvSpPr/>
                  <p:nvPr/>
                </p:nvSpPr>
                <p:spPr>
                  <a:xfrm>
                    <a:off x="4730496" y="4489121"/>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55C4F08B-099D-B52C-4F06-5BB854258091}"/>
                      </a:ext>
                    </a:extLst>
                  </p:cNvPr>
                  <p:cNvSpPr/>
                  <p:nvPr/>
                </p:nvSpPr>
                <p:spPr>
                  <a:xfrm>
                    <a:off x="4624122" y="4489121"/>
                    <a:ext cx="13497" cy="13497"/>
                  </a:xfrm>
                  <a:custGeom>
                    <a:avLst/>
                    <a:gdLst>
                      <a:gd name="connsiteX0" fmla="*/ 6749 w 13497"/>
                      <a:gd name="connsiteY0" fmla="*/ 13498 h 13497"/>
                      <a:gd name="connsiteX1" fmla="*/ 0 w 13497"/>
                      <a:gd name="connsiteY1" fmla="*/ 6749 h 13497"/>
                      <a:gd name="connsiteX2" fmla="*/ 6749 w 13497"/>
                      <a:gd name="connsiteY2" fmla="*/ 0 h 13497"/>
                      <a:gd name="connsiteX3" fmla="*/ 13498 w 13497"/>
                      <a:gd name="connsiteY3" fmla="*/ 6749 h 13497"/>
                      <a:gd name="connsiteX4" fmla="*/ 6749 w 13497"/>
                      <a:gd name="connsiteY4" fmla="*/ 13498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6749" y="13498"/>
                        </a:moveTo>
                        <a:cubicBezTo>
                          <a:pt x="3053" y="13498"/>
                          <a:pt x="0" y="10525"/>
                          <a:pt x="0" y="6749"/>
                        </a:cubicBezTo>
                        <a:cubicBezTo>
                          <a:pt x="0" y="2973"/>
                          <a:pt x="2973" y="0"/>
                          <a:pt x="6749" y="0"/>
                        </a:cubicBezTo>
                        <a:cubicBezTo>
                          <a:pt x="10525" y="0"/>
                          <a:pt x="13498" y="2973"/>
                          <a:pt x="13498" y="6749"/>
                        </a:cubicBezTo>
                        <a:cubicBezTo>
                          <a:pt x="13498" y="10525"/>
                          <a:pt x="10525" y="13498"/>
                          <a:pt x="6749" y="13498"/>
                        </a:cubicBezTo>
                        <a:close/>
                      </a:path>
                    </a:pathLst>
                  </a:custGeom>
                  <a:grpFill/>
                  <a:ln w="8032" cap="flat">
                    <a:noFill/>
                    <a:prstDash val="solid"/>
                    <a:miter/>
                  </a:ln>
                </p:spPr>
                <p:txBody>
                  <a:bodyPr rtlCol="0" anchor="ctr"/>
                  <a:lstStyle/>
                  <a:p>
                    <a:endParaRPr lang="en-IN"/>
                  </a:p>
                </p:txBody>
              </p:sp>
            </p:grpSp>
          </p:grpSp>
          <p:grpSp>
            <p:nvGrpSpPr>
              <p:cNvPr id="647" name="Graphic 139">
                <a:extLst>
                  <a:ext uri="{FF2B5EF4-FFF2-40B4-BE49-F238E27FC236}">
                    <a16:creationId xmlns:a16="http://schemas.microsoft.com/office/drawing/2014/main" id="{83579D86-8937-0442-1BAD-1DB00CE65F15}"/>
                  </a:ext>
                </a:extLst>
              </p:cNvPr>
              <p:cNvGrpSpPr/>
              <p:nvPr/>
            </p:nvGrpSpPr>
            <p:grpSpPr>
              <a:xfrm>
                <a:off x="8293371" y="4128157"/>
                <a:ext cx="253802" cy="114937"/>
                <a:chOff x="8293371" y="4128157"/>
                <a:chExt cx="253802" cy="114937"/>
              </a:xfrm>
              <a:grpFill/>
            </p:grpSpPr>
            <p:sp>
              <p:nvSpPr>
                <p:cNvPr id="648" name="Freeform: Shape 647">
                  <a:extLst>
                    <a:ext uri="{FF2B5EF4-FFF2-40B4-BE49-F238E27FC236}">
                      <a16:creationId xmlns:a16="http://schemas.microsoft.com/office/drawing/2014/main" id="{06205B21-81AC-0C99-F893-6AB4277163B0}"/>
                    </a:ext>
                  </a:extLst>
                </p:cNvPr>
                <p:cNvSpPr/>
                <p:nvPr/>
              </p:nvSpPr>
              <p:spPr>
                <a:xfrm>
                  <a:off x="8293371" y="4128157"/>
                  <a:ext cx="114948" cy="114937"/>
                </a:xfrm>
                <a:custGeom>
                  <a:avLst/>
                  <a:gdLst>
                    <a:gd name="connsiteX0" fmla="*/ 0 w 114948"/>
                    <a:gd name="connsiteY0" fmla="*/ 57509 h 114937"/>
                    <a:gd name="connsiteX1" fmla="*/ 482 w 114948"/>
                    <a:gd name="connsiteY1" fmla="*/ 50198 h 114937"/>
                    <a:gd name="connsiteX2" fmla="*/ 22335 w 114948"/>
                    <a:gd name="connsiteY2" fmla="*/ 12035 h 114937"/>
                    <a:gd name="connsiteX3" fmla="*/ 64756 w 114948"/>
                    <a:gd name="connsiteY3" fmla="*/ 466 h 114937"/>
                    <a:gd name="connsiteX4" fmla="*/ 114488 w 114948"/>
                    <a:gd name="connsiteY4" fmla="*/ 64740 h 114937"/>
                    <a:gd name="connsiteX5" fmla="*/ 92635 w 114948"/>
                    <a:gd name="connsiteY5" fmla="*/ 102903 h 114937"/>
                    <a:gd name="connsiteX6" fmla="*/ 50214 w 114948"/>
                    <a:gd name="connsiteY6" fmla="*/ 114472 h 114937"/>
                    <a:gd name="connsiteX7" fmla="*/ 0 w 114948"/>
                    <a:gd name="connsiteY7" fmla="*/ 57509 h 114937"/>
                    <a:gd name="connsiteX8" fmla="*/ 102598 w 114948"/>
                    <a:gd name="connsiteY8" fmla="*/ 57348 h 114937"/>
                    <a:gd name="connsiteX9" fmla="*/ 63149 w 114948"/>
                    <a:gd name="connsiteY9" fmla="*/ 12598 h 114937"/>
                    <a:gd name="connsiteX10" fmla="*/ 29807 w 114948"/>
                    <a:gd name="connsiteY10" fmla="*/ 21676 h 114937"/>
                    <a:gd name="connsiteX11" fmla="*/ 12694 w 114948"/>
                    <a:gd name="connsiteY11" fmla="*/ 51644 h 114937"/>
                    <a:gd name="connsiteX12" fmla="*/ 51741 w 114948"/>
                    <a:gd name="connsiteY12" fmla="*/ 102099 h 114937"/>
                    <a:gd name="connsiteX13" fmla="*/ 85083 w 114948"/>
                    <a:gd name="connsiteY13" fmla="*/ 93021 h 114937"/>
                    <a:gd name="connsiteX14" fmla="*/ 102276 w 114948"/>
                    <a:gd name="connsiteY14" fmla="*/ 63053 h 114937"/>
                    <a:gd name="connsiteX15" fmla="*/ 102678 w 114948"/>
                    <a:gd name="connsiteY15" fmla="*/ 57268 h 11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948" h="114937">
                      <a:moveTo>
                        <a:pt x="0" y="57509"/>
                      </a:moveTo>
                      <a:cubicBezTo>
                        <a:pt x="0" y="55099"/>
                        <a:pt x="161" y="52608"/>
                        <a:pt x="482" y="50198"/>
                      </a:cubicBezTo>
                      <a:cubicBezTo>
                        <a:pt x="2410" y="35013"/>
                        <a:pt x="10204" y="21435"/>
                        <a:pt x="22335" y="12035"/>
                      </a:cubicBezTo>
                      <a:cubicBezTo>
                        <a:pt x="34467" y="2635"/>
                        <a:pt x="49571" y="-1462"/>
                        <a:pt x="64756" y="466"/>
                      </a:cubicBezTo>
                      <a:cubicBezTo>
                        <a:pt x="95768" y="4403"/>
                        <a:pt x="118505" y="33005"/>
                        <a:pt x="114488" y="64740"/>
                      </a:cubicBezTo>
                      <a:cubicBezTo>
                        <a:pt x="112560" y="79925"/>
                        <a:pt x="104767" y="93503"/>
                        <a:pt x="92635" y="102903"/>
                      </a:cubicBezTo>
                      <a:cubicBezTo>
                        <a:pt x="80504" y="112303"/>
                        <a:pt x="65399" y="116400"/>
                        <a:pt x="50214" y="114472"/>
                      </a:cubicBezTo>
                      <a:cubicBezTo>
                        <a:pt x="21612" y="110857"/>
                        <a:pt x="0" y="86352"/>
                        <a:pt x="0" y="57509"/>
                      </a:cubicBezTo>
                      <a:close/>
                      <a:moveTo>
                        <a:pt x="102598" y="57348"/>
                      </a:moveTo>
                      <a:cubicBezTo>
                        <a:pt x="102598" y="34692"/>
                        <a:pt x="85645" y="15490"/>
                        <a:pt x="63149" y="12598"/>
                      </a:cubicBezTo>
                      <a:cubicBezTo>
                        <a:pt x="51178" y="11071"/>
                        <a:pt x="39368" y="14285"/>
                        <a:pt x="29807" y="21676"/>
                      </a:cubicBezTo>
                      <a:cubicBezTo>
                        <a:pt x="20247" y="29068"/>
                        <a:pt x="14140" y="39673"/>
                        <a:pt x="12694" y="51644"/>
                      </a:cubicBezTo>
                      <a:cubicBezTo>
                        <a:pt x="9480" y="76550"/>
                        <a:pt x="27397" y="99046"/>
                        <a:pt x="51741" y="102099"/>
                      </a:cubicBezTo>
                      <a:cubicBezTo>
                        <a:pt x="63712" y="103626"/>
                        <a:pt x="75522" y="100412"/>
                        <a:pt x="85083" y="93021"/>
                      </a:cubicBezTo>
                      <a:cubicBezTo>
                        <a:pt x="94644" y="85629"/>
                        <a:pt x="100750" y="75024"/>
                        <a:pt x="102276" y="63053"/>
                      </a:cubicBezTo>
                      <a:cubicBezTo>
                        <a:pt x="102517" y="61125"/>
                        <a:pt x="102678" y="59196"/>
                        <a:pt x="102678" y="57268"/>
                      </a:cubicBezTo>
                      <a:close/>
                    </a:path>
                  </a:pathLst>
                </a:custGeom>
                <a:grpFill/>
                <a:ln w="8032"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23C80552-A1A2-4F41-2E93-9338AD368B6F}"/>
                    </a:ext>
                  </a:extLst>
                </p:cNvPr>
                <p:cNvSpPr/>
                <p:nvPr/>
              </p:nvSpPr>
              <p:spPr>
                <a:xfrm>
                  <a:off x="8319137" y="4153907"/>
                  <a:ext cx="63519" cy="63254"/>
                </a:xfrm>
                <a:custGeom>
                  <a:avLst/>
                  <a:gdLst>
                    <a:gd name="connsiteX0" fmla="*/ 27743 w 63519"/>
                    <a:gd name="connsiteY0" fmla="*/ 63254 h 63254"/>
                    <a:gd name="connsiteX1" fmla="*/ 265 w 63519"/>
                    <a:gd name="connsiteY1" fmla="*/ 27743 h 63254"/>
                    <a:gd name="connsiteX2" fmla="*/ 35777 w 63519"/>
                    <a:gd name="connsiteY2" fmla="*/ 266 h 63254"/>
                    <a:gd name="connsiteX3" fmla="*/ 63254 w 63519"/>
                    <a:gd name="connsiteY3" fmla="*/ 35777 h 63254"/>
                    <a:gd name="connsiteX4" fmla="*/ 31760 w 63519"/>
                    <a:gd name="connsiteY4" fmla="*/ 31599 h 63254"/>
                    <a:gd name="connsiteX5" fmla="*/ 27743 w 63519"/>
                    <a:gd name="connsiteY5" fmla="*/ 63254 h 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19" h="63254">
                      <a:moveTo>
                        <a:pt x="27743" y="63254"/>
                      </a:moveTo>
                      <a:cubicBezTo>
                        <a:pt x="10308" y="61005"/>
                        <a:pt x="-1984" y="45097"/>
                        <a:pt x="265" y="27743"/>
                      </a:cubicBezTo>
                      <a:cubicBezTo>
                        <a:pt x="2515" y="10308"/>
                        <a:pt x="18423" y="-1984"/>
                        <a:pt x="35777" y="266"/>
                      </a:cubicBezTo>
                      <a:cubicBezTo>
                        <a:pt x="53212" y="2515"/>
                        <a:pt x="65504" y="18423"/>
                        <a:pt x="63254" y="35777"/>
                      </a:cubicBezTo>
                      <a:lnTo>
                        <a:pt x="31760" y="31599"/>
                      </a:lnTo>
                      <a:lnTo>
                        <a:pt x="27743" y="63254"/>
                      </a:lnTo>
                      <a:close/>
                    </a:path>
                  </a:pathLst>
                </a:custGeom>
                <a:grpFill/>
                <a:ln w="8032"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6A16AF5E-B98F-674B-4176-C1A1016F2860}"/>
                    </a:ext>
                  </a:extLst>
                </p:cNvPr>
                <p:cNvSpPr/>
                <p:nvPr/>
              </p:nvSpPr>
              <p:spPr>
                <a:xfrm>
                  <a:off x="8319137" y="4153907"/>
                  <a:ext cx="63519" cy="63254"/>
                </a:xfrm>
                <a:custGeom>
                  <a:avLst/>
                  <a:gdLst>
                    <a:gd name="connsiteX0" fmla="*/ 27743 w 63519"/>
                    <a:gd name="connsiteY0" fmla="*/ 63254 h 63254"/>
                    <a:gd name="connsiteX1" fmla="*/ 265 w 63519"/>
                    <a:gd name="connsiteY1" fmla="*/ 27743 h 63254"/>
                    <a:gd name="connsiteX2" fmla="*/ 35777 w 63519"/>
                    <a:gd name="connsiteY2" fmla="*/ 266 h 63254"/>
                    <a:gd name="connsiteX3" fmla="*/ 63254 w 63519"/>
                    <a:gd name="connsiteY3" fmla="*/ 35777 h 63254"/>
                    <a:gd name="connsiteX4" fmla="*/ 31760 w 63519"/>
                    <a:gd name="connsiteY4" fmla="*/ 31599 h 63254"/>
                    <a:gd name="connsiteX5" fmla="*/ 27743 w 63519"/>
                    <a:gd name="connsiteY5" fmla="*/ 63254 h 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519" h="63254">
                      <a:moveTo>
                        <a:pt x="27743" y="63254"/>
                      </a:moveTo>
                      <a:cubicBezTo>
                        <a:pt x="10308" y="61005"/>
                        <a:pt x="-1984" y="45097"/>
                        <a:pt x="265" y="27743"/>
                      </a:cubicBezTo>
                      <a:cubicBezTo>
                        <a:pt x="2515" y="10308"/>
                        <a:pt x="18423" y="-1984"/>
                        <a:pt x="35777" y="266"/>
                      </a:cubicBezTo>
                      <a:cubicBezTo>
                        <a:pt x="53212" y="2515"/>
                        <a:pt x="65504" y="18423"/>
                        <a:pt x="63254" y="35777"/>
                      </a:cubicBezTo>
                      <a:lnTo>
                        <a:pt x="31760" y="31599"/>
                      </a:lnTo>
                      <a:lnTo>
                        <a:pt x="27743" y="63254"/>
                      </a:lnTo>
                      <a:close/>
                    </a:path>
                  </a:pathLst>
                </a:custGeom>
                <a:grpFill/>
                <a:ln w="8032"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B33FEDB3-8410-D02C-949A-A014337EDE6F}"/>
                    </a:ext>
                  </a:extLst>
                </p:cNvPr>
                <p:cNvSpPr/>
                <p:nvPr/>
              </p:nvSpPr>
              <p:spPr>
                <a:xfrm>
                  <a:off x="8432204" y="4128195"/>
                  <a:ext cx="114970" cy="114863"/>
                </a:xfrm>
                <a:custGeom>
                  <a:avLst/>
                  <a:gdLst>
                    <a:gd name="connsiteX0" fmla="*/ 0 w 114970"/>
                    <a:gd name="connsiteY0" fmla="*/ 57472 h 114863"/>
                    <a:gd name="connsiteX1" fmla="*/ 1205 w 114970"/>
                    <a:gd name="connsiteY1" fmla="*/ 45661 h 114863"/>
                    <a:gd name="connsiteX2" fmla="*/ 26031 w 114970"/>
                    <a:gd name="connsiteY2" fmla="*/ 9347 h 114863"/>
                    <a:gd name="connsiteX3" fmla="*/ 69255 w 114970"/>
                    <a:gd name="connsiteY3" fmla="*/ 1232 h 114863"/>
                    <a:gd name="connsiteX4" fmla="*/ 114970 w 114970"/>
                    <a:gd name="connsiteY4" fmla="*/ 57392 h 114863"/>
                    <a:gd name="connsiteX5" fmla="*/ 113765 w 114970"/>
                    <a:gd name="connsiteY5" fmla="*/ 69202 h 114863"/>
                    <a:gd name="connsiteX6" fmla="*/ 45715 w 114970"/>
                    <a:gd name="connsiteY6" fmla="*/ 113632 h 114863"/>
                    <a:gd name="connsiteX7" fmla="*/ 0 w 114970"/>
                    <a:gd name="connsiteY7" fmla="*/ 57472 h 114863"/>
                    <a:gd name="connsiteX8" fmla="*/ 102597 w 114970"/>
                    <a:gd name="connsiteY8" fmla="*/ 57392 h 114863"/>
                    <a:gd name="connsiteX9" fmla="*/ 66684 w 114970"/>
                    <a:gd name="connsiteY9" fmla="*/ 13283 h 114863"/>
                    <a:gd name="connsiteX10" fmla="*/ 32699 w 114970"/>
                    <a:gd name="connsiteY10" fmla="*/ 19711 h 114863"/>
                    <a:gd name="connsiteX11" fmla="*/ 13176 w 114970"/>
                    <a:gd name="connsiteY11" fmla="*/ 48233 h 114863"/>
                    <a:gd name="connsiteX12" fmla="*/ 12212 w 114970"/>
                    <a:gd name="connsiteY12" fmla="*/ 57552 h 114863"/>
                    <a:gd name="connsiteX13" fmla="*/ 48125 w 114970"/>
                    <a:gd name="connsiteY13" fmla="*/ 101660 h 114863"/>
                    <a:gd name="connsiteX14" fmla="*/ 101553 w 114970"/>
                    <a:gd name="connsiteY14" fmla="*/ 66711 h 114863"/>
                    <a:gd name="connsiteX15" fmla="*/ 102517 w 114970"/>
                    <a:gd name="connsiteY15" fmla="*/ 57392 h 11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970" h="114863">
                      <a:moveTo>
                        <a:pt x="0" y="57472"/>
                      </a:moveTo>
                      <a:cubicBezTo>
                        <a:pt x="0" y="53535"/>
                        <a:pt x="402" y="49518"/>
                        <a:pt x="1205" y="45661"/>
                      </a:cubicBezTo>
                      <a:cubicBezTo>
                        <a:pt x="4338" y="30637"/>
                        <a:pt x="13176" y="17783"/>
                        <a:pt x="26031" y="9347"/>
                      </a:cubicBezTo>
                      <a:cubicBezTo>
                        <a:pt x="38886" y="991"/>
                        <a:pt x="54231" y="-1901"/>
                        <a:pt x="69255" y="1232"/>
                      </a:cubicBezTo>
                      <a:cubicBezTo>
                        <a:pt x="95768" y="6776"/>
                        <a:pt x="114970" y="30396"/>
                        <a:pt x="114970" y="57392"/>
                      </a:cubicBezTo>
                      <a:cubicBezTo>
                        <a:pt x="114970" y="61328"/>
                        <a:pt x="114568" y="65346"/>
                        <a:pt x="113765" y="69202"/>
                      </a:cubicBezTo>
                      <a:cubicBezTo>
                        <a:pt x="107257" y="100214"/>
                        <a:pt x="76727" y="120139"/>
                        <a:pt x="45715" y="113632"/>
                      </a:cubicBezTo>
                      <a:cubicBezTo>
                        <a:pt x="19282" y="108088"/>
                        <a:pt x="0" y="84467"/>
                        <a:pt x="0" y="57472"/>
                      </a:cubicBezTo>
                      <a:close/>
                      <a:moveTo>
                        <a:pt x="102597" y="57392"/>
                      </a:moveTo>
                      <a:cubicBezTo>
                        <a:pt x="102597" y="36181"/>
                        <a:pt x="87493" y="17622"/>
                        <a:pt x="66684" y="13283"/>
                      </a:cubicBezTo>
                      <a:cubicBezTo>
                        <a:pt x="54874" y="10793"/>
                        <a:pt x="42822" y="13042"/>
                        <a:pt x="32699" y="19711"/>
                      </a:cubicBezTo>
                      <a:cubicBezTo>
                        <a:pt x="22576" y="26299"/>
                        <a:pt x="15666" y="36422"/>
                        <a:pt x="13176" y="48233"/>
                      </a:cubicBezTo>
                      <a:cubicBezTo>
                        <a:pt x="12533" y="51286"/>
                        <a:pt x="12212" y="54419"/>
                        <a:pt x="12212" y="57552"/>
                      </a:cubicBezTo>
                      <a:cubicBezTo>
                        <a:pt x="12212" y="78763"/>
                        <a:pt x="27316" y="97322"/>
                        <a:pt x="48125" y="101660"/>
                      </a:cubicBezTo>
                      <a:cubicBezTo>
                        <a:pt x="72469" y="106802"/>
                        <a:pt x="96491" y="91135"/>
                        <a:pt x="101553" y="66711"/>
                      </a:cubicBezTo>
                      <a:cubicBezTo>
                        <a:pt x="102196" y="63658"/>
                        <a:pt x="102517" y="60525"/>
                        <a:pt x="102517" y="57392"/>
                      </a:cubicBezTo>
                      <a:close/>
                    </a:path>
                  </a:pathLst>
                </a:custGeom>
                <a:grpFill/>
                <a:ln w="8032"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7F8CBF16-5A64-D601-47C8-599555570A24}"/>
                    </a:ext>
                  </a:extLst>
                </p:cNvPr>
                <p:cNvSpPr/>
                <p:nvPr/>
              </p:nvSpPr>
              <p:spPr>
                <a:xfrm>
                  <a:off x="8458074" y="4154081"/>
                  <a:ext cx="63229" cy="63171"/>
                </a:xfrm>
                <a:custGeom>
                  <a:avLst/>
                  <a:gdLst>
                    <a:gd name="connsiteX0" fmla="*/ 0 w 63229"/>
                    <a:gd name="connsiteY0" fmla="*/ 31586 h 63171"/>
                    <a:gd name="connsiteX1" fmla="*/ 643 w 63229"/>
                    <a:gd name="connsiteY1" fmla="*/ 25078 h 63171"/>
                    <a:gd name="connsiteX2" fmla="*/ 14301 w 63229"/>
                    <a:gd name="connsiteY2" fmla="*/ 5153 h 63171"/>
                    <a:gd name="connsiteX3" fmla="*/ 38082 w 63229"/>
                    <a:gd name="connsiteY3" fmla="*/ 654 h 63171"/>
                    <a:gd name="connsiteX4" fmla="*/ 63230 w 63229"/>
                    <a:gd name="connsiteY4" fmla="*/ 31586 h 63171"/>
                    <a:gd name="connsiteX5" fmla="*/ 62587 w 63229"/>
                    <a:gd name="connsiteY5" fmla="*/ 38093 h 63171"/>
                    <a:gd name="connsiteX6" fmla="*/ 48929 w 63229"/>
                    <a:gd name="connsiteY6" fmla="*/ 58018 h 63171"/>
                    <a:gd name="connsiteX7" fmla="*/ 25147 w 63229"/>
                    <a:gd name="connsiteY7" fmla="*/ 62518 h 63171"/>
                    <a:gd name="connsiteX8" fmla="*/ 0 w 63229"/>
                    <a:gd name="connsiteY8" fmla="*/ 31586 h 63171"/>
                    <a:gd name="connsiteX9" fmla="*/ 56401 w 63229"/>
                    <a:gd name="connsiteY9" fmla="*/ 31586 h 63171"/>
                    <a:gd name="connsiteX10" fmla="*/ 36636 w 63229"/>
                    <a:gd name="connsiteY10" fmla="*/ 7322 h 63171"/>
                    <a:gd name="connsiteX11" fmla="*/ 17997 w 63229"/>
                    <a:gd name="connsiteY11" fmla="*/ 10857 h 63171"/>
                    <a:gd name="connsiteX12" fmla="*/ 7311 w 63229"/>
                    <a:gd name="connsiteY12" fmla="*/ 26524 h 63171"/>
                    <a:gd name="connsiteX13" fmla="*/ 26513 w 63229"/>
                    <a:gd name="connsiteY13" fmla="*/ 55929 h 63171"/>
                    <a:gd name="connsiteX14" fmla="*/ 45153 w 63229"/>
                    <a:gd name="connsiteY14" fmla="*/ 52394 h 63171"/>
                    <a:gd name="connsiteX15" fmla="*/ 55838 w 63229"/>
                    <a:gd name="connsiteY15" fmla="*/ 36728 h 63171"/>
                    <a:gd name="connsiteX16" fmla="*/ 56401 w 63229"/>
                    <a:gd name="connsiteY16" fmla="*/ 31586 h 6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29" h="63171">
                      <a:moveTo>
                        <a:pt x="0" y="31586"/>
                      </a:moveTo>
                      <a:cubicBezTo>
                        <a:pt x="0" y="29416"/>
                        <a:pt x="241" y="27247"/>
                        <a:pt x="643" y="25078"/>
                      </a:cubicBezTo>
                      <a:cubicBezTo>
                        <a:pt x="2330" y="16803"/>
                        <a:pt x="7231" y="9732"/>
                        <a:pt x="14301" y="5153"/>
                      </a:cubicBezTo>
                      <a:cubicBezTo>
                        <a:pt x="21371" y="573"/>
                        <a:pt x="29807" y="-1034"/>
                        <a:pt x="38082" y="654"/>
                      </a:cubicBezTo>
                      <a:cubicBezTo>
                        <a:pt x="52624" y="3707"/>
                        <a:pt x="63230" y="16722"/>
                        <a:pt x="63230" y="31586"/>
                      </a:cubicBezTo>
                      <a:cubicBezTo>
                        <a:pt x="63230" y="33755"/>
                        <a:pt x="62989" y="35924"/>
                        <a:pt x="62587" y="38093"/>
                      </a:cubicBezTo>
                      <a:cubicBezTo>
                        <a:pt x="60819" y="46369"/>
                        <a:pt x="55999" y="53439"/>
                        <a:pt x="48929" y="58018"/>
                      </a:cubicBezTo>
                      <a:cubicBezTo>
                        <a:pt x="41859" y="62598"/>
                        <a:pt x="33422" y="64205"/>
                        <a:pt x="25147" y="62518"/>
                      </a:cubicBezTo>
                      <a:cubicBezTo>
                        <a:pt x="10605" y="59464"/>
                        <a:pt x="0" y="46449"/>
                        <a:pt x="0" y="31586"/>
                      </a:cubicBezTo>
                      <a:close/>
                      <a:moveTo>
                        <a:pt x="56401" y="31586"/>
                      </a:moveTo>
                      <a:cubicBezTo>
                        <a:pt x="56401" y="19936"/>
                        <a:pt x="48125" y="9732"/>
                        <a:pt x="36636" y="7322"/>
                      </a:cubicBezTo>
                      <a:cubicBezTo>
                        <a:pt x="30128" y="5956"/>
                        <a:pt x="23540" y="7242"/>
                        <a:pt x="17997" y="10857"/>
                      </a:cubicBezTo>
                      <a:cubicBezTo>
                        <a:pt x="12453" y="14473"/>
                        <a:pt x="8677" y="20016"/>
                        <a:pt x="7311" y="26524"/>
                      </a:cubicBezTo>
                      <a:cubicBezTo>
                        <a:pt x="4580" y="39700"/>
                        <a:pt x="13417" y="53198"/>
                        <a:pt x="26513" y="55929"/>
                      </a:cubicBezTo>
                      <a:cubicBezTo>
                        <a:pt x="33021" y="57295"/>
                        <a:pt x="39609" y="56010"/>
                        <a:pt x="45153" y="52394"/>
                      </a:cubicBezTo>
                      <a:cubicBezTo>
                        <a:pt x="50696" y="48779"/>
                        <a:pt x="54473" y="43235"/>
                        <a:pt x="55838" y="36728"/>
                      </a:cubicBezTo>
                      <a:cubicBezTo>
                        <a:pt x="56159" y="35040"/>
                        <a:pt x="56401" y="33353"/>
                        <a:pt x="56401" y="31586"/>
                      </a:cubicBezTo>
                      <a:close/>
                    </a:path>
                  </a:pathLst>
                </a:custGeom>
                <a:grpFill/>
                <a:ln w="8032"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31831C03-87A2-BB9E-E22C-51EBF84ACC07}"/>
                    </a:ext>
                  </a:extLst>
                </p:cNvPr>
                <p:cNvSpPr/>
                <p:nvPr/>
              </p:nvSpPr>
              <p:spPr>
                <a:xfrm>
                  <a:off x="8293371" y="4128157"/>
                  <a:ext cx="114948" cy="114937"/>
                </a:xfrm>
                <a:custGeom>
                  <a:avLst/>
                  <a:gdLst>
                    <a:gd name="connsiteX0" fmla="*/ 0 w 114948"/>
                    <a:gd name="connsiteY0" fmla="*/ 57509 h 114937"/>
                    <a:gd name="connsiteX1" fmla="*/ 482 w 114948"/>
                    <a:gd name="connsiteY1" fmla="*/ 50198 h 114937"/>
                    <a:gd name="connsiteX2" fmla="*/ 22335 w 114948"/>
                    <a:gd name="connsiteY2" fmla="*/ 12035 h 114937"/>
                    <a:gd name="connsiteX3" fmla="*/ 64756 w 114948"/>
                    <a:gd name="connsiteY3" fmla="*/ 466 h 114937"/>
                    <a:gd name="connsiteX4" fmla="*/ 114488 w 114948"/>
                    <a:gd name="connsiteY4" fmla="*/ 64740 h 114937"/>
                    <a:gd name="connsiteX5" fmla="*/ 92635 w 114948"/>
                    <a:gd name="connsiteY5" fmla="*/ 102903 h 114937"/>
                    <a:gd name="connsiteX6" fmla="*/ 50214 w 114948"/>
                    <a:gd name="connsiteY6" fmla="*/ 114472 h 114937"/>
                    <a:gd name="connsiteX7" fmla="*/ 0 w 114948"/>
                    <a:gd name="connsiteY7" fmla="*/ 57509 h 114937"/>
                    <a:gd name="connsiteX8" fmla="*/ 102598 w 114948"/>
                    <a:gd name="connsiteY8" fmla="*/ 57348 h 114937"/>
                    <a:gd name="connsiteX9" fmla="*/ 63149 w 114948"/>
                    <a:gd name="connsiteY9" fmla="*/ 12598 h 114937"/>
                    <a:gd name="connsiteX10" fmla="*/ 29807 w 114948"/>
                    <a:gd name="connsiteY10" fmla="*/ 21676 h 114937"/>
                    <a:gd name="connsiteX11" fmla="*/ 12694 w 114948"/>
                    <a:gd name="connsiteY11" fmla="*/ 51644 h 114937"/>
                    <a:gd name="connsiteX12" fmla="*/ 51741 w 114948"/>
                    <a:gd name="connsiteY12" fmla="*/ 102099 h 114937"/>
                    <a:gd name="connsiteX13" fmla="*/ 85083 w 114948"/>
                    <a:gd name="connsiteY13" fmla="*/ 93021 h 114937"/>
                    <a:gd name="connsiteX14" fmla="*/ 102276 w 114948"/>
                    <a:gd name="connsiteY14" fmla="*/ 63053 h 114937"/>
                    <a:gd name="connsiteX15" fmla="*/ 102678 w 114948"/>
                    <a:gd name="connsiteY15" fmla="*/ 57268 h 11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948" h="114937">
                      <a:moveTo>
                        <a:pt x="0" y="57509"/>
                      </a:moveTo>
                      <a:cubicBezTo>
                        <a:pt x="0" y="55099"/>
                        <a:pt x="161" y="52608"/>
                        <a:pt x="482" y="50198"/>
                      </a:cubicBezTo>
                      <a:cubicBezTo>
                        <a:pt x="2410" y="35013"/>
                        <a:pt x="10204" y="21435"/>
                        <a:pt x="22335" y="12035"/>
                      </a:cubicBezTo>
                      <a:cubicBezTo>
                        <a:pt x="34467" y="2635"/>
                        <a:pt x="49571" y="-1462"/>
                        <a:pt x="64756" y="466"/>
                      </a:cubicBezTo>
                      <a:cubicBezTo>
                        <a:pt x="95768" y="4403"/>
                        <a:pt x="118505" y="33005"/>
                        <a:pt x="114488" y="64740"/>
                      </a:cubicBezTo>
                      <a:cubicBezTo>
                        <a:pt x="112560" y="79925"/>
                        <a:pt x="104767" y="93503"/>
                        <a:pt x="92635" y="102903"/>
                      </a:cubicBezTo>
                      <a:cubicBezTo>
                        <a:pt x="80504" y="112303"/>
                        <a:pt x="65399" y="116400"/>
                        <a:pt x="50214" y="114472"/>
                      </a:cubicBezTo>
                      <a:cubicBezTo>
                        <a:pt x="21612" y="110857"/>
                        <a:pt x="0" y="86352"/>
                        <a:pt x="0" y="57509"/>
                      </a:cubicBezTo>
                      <a:close/>
                      <a:moveTo>
                        <a:pt x="102598" y="57348"/>
                      </a:moveTo>
                      <a:cubicBezTo>
                        <a:pt x="102598" y="34692"/>
                        <a:pt x="85645" y="15490"/>
                        <a:pt x="63149" y="12598"/>
                      </a:cubicBezTo>
                      <a:cubicBezTo>
                        <a:pt x="51178" y="11071"/>
                        <a:pt x="39368" y="14285"/>
                        <a:pt x="29807" y="21676"/>
                      </a:cubicBezTo>
                      <a:cubicBezTo>
                        <a:pt x="20247" y="29068"/>
                        <a:pt x="14140" y="39673"/>
                        <a:pt x="12694" y="51644"/>
                      </a:cubicBezTo>
                      <a:cubicBezTo>
                        <a:pt x="9480" y="76550"/>
                        <a:pt x="27397" y="99046"/>
                        <a:pt x="51741" y="102099"/>
                      </a:cubicBezTo>
                      <a:cubicBezTo>
                        <a:pt x="63712" y="103626"/>
                        <a:pt x="75522" y="100412"/>
                        <a:pt x="85083" y="93021"/>
                      </a:cubicBezTo>
                      <a:cubicBezTo>
                        <a:pt x="94644" y="85629"/>
                        <a:pt x="100750" y="75024"/>
                        <a:pt x="102276" y="63053"/>
                      </a:cubicBezTo>
                      <a:cubicBezTo>
                        <a:pt x="102517" y="61125"/>
                        <a:pt x="102678" y="59196"/>
                        <a:pt x="102678" y="57268"/>
                      </a:cubicBezTo>
                      <a:close/>
                    </a:path>
                  </a:pathLst>
                </a:custGeom>
                <a:grpFill/>
                <a:ln w="8032"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D654C831-4083-D896-35ED-78804FA331D0}"/>
                    </a:ext>
                  </a:extLst>
                </p:cNvPr>
                <p:cNvSpPr/>
                <p:nvPr/>
              </p:nvSpPr>
              <p:spPr>
                <a:xfrm>
                  <a:off x="8458074" y="4154081"/>
                  <a:ext cx="63229" cy="63171"/>
                </a:xfrm>
                <a:custGeom>
                  <a:avLst/>
                  <a:gdLst>
                    <a:gd name="connsiteX0" fmla="*/ 0 w 63229"/>
                    <a:gd name="connsiteY0" fmla="*/ 31586 h 63171"/>
                    <a:gd name="connsiteX1" fmla="*/ 643 w 63229"/>
                    <a:gd name="connsiteY1" fmla="*/ 25078 h 63171"/>
                    <a:gd name="connsiteX2" fmla="*/ 14301 w 63229"/>
                    <a:gd name="connsiteY2" fmla="*/ 5153 h 63171"/>
                    <a:gd name="connsiteX3" fmla="*/ 38082 w 63229"/>
                    <a:gd name="connsiteY3" fmla="*/ 654 h 63171"/>
                    <a:gd name="connsiteX4" fmla="*/ 63230 w 63229"/>
                    <a:gd name="connsiteY4" fmla="*/ 31586 h 63171"/>
                    <a:gd name="connsiteX5" fmla="*/ 62587 w 63229"/>
                    <a:gd name="connsiteY5" fmla="*/ 38093 h 63171"/>
                    <a:gd name="connsiteX6" fmla="*/ 48929 w 63229"/>
                    <a:gd name="connsiteY6" fmla="*/ 58018 h 63171"/>
                    <a:gd name="connsiteX7" fmla="*/ 25147 w 63229"/>
                    <a:gd name="connsiteY7" fmla="*/ 62518 h 63171"/>
                    <a:gd name="connsiteX8" fmla="*/ 0 w 63229"/>
                    <a:gd name="connsiteY8" fmla="*/ 31586 h 63171"/>
                    <a:gd name="connsiteX9" fmla="*/ 56401 w 63229"/>
                    <a:gd name="connsiteY9" fmla="*/ 31586 h 63171"/>
                    <a:gd name="connsiteX10" fmla="*/ 36636 w 63229"/>
                    <a:gd name="connsiteY10" fmla="*/ 7322 h 63171"/>
                    <a:gd name="connsiteX11" fmla="*/ 17997 w 63229"/>
                    <a:gd name="connsiteY11" fmla="*/ 10857 h 63171"/>
                    <a:gd name="connsiteX12" fmla="*/ 7311 w 63229"/>
                    <a:gd name="connsiteY12" fmla="*/ 26524 h 63171"/>
                    <a:gd name="connsiteX13" fmla="*/ 26513 w 63229"/>
                    <a:gd name="connsiteY13" fmla="*/ 55929 h 63171"/>
                    <a:gd name="connsiteX14" fmla="*/ 45153 w 63229"/>
                    <a:gd name="connsiteY14" fmla="*/ 52394 h 63171"/>
                    <a:gd name="connsiteX15" fmla="*/ 55838 w 63229"/>
                    <a:gd name="connsiteY15" fmla="*/ 36728 h 63171"/>
                    <a:gd name="connsiteX16" fmla="*/ 56401 w 63229"/>
                    <a:gd name="connsiteY16" fmla="*/ 31586 h 6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29" h="63171">
                      <a:moveTo>
                        <a:pt x="0" y="31586"/>
                      </a:moveTo>
                      <a:cubicBezTo>
                        <a:pt x="0" y="29416"/>
                        <a:pt x="241" y="27247"/>
                        <a:pt x="643" y="25078"/>
                      </a:cubicBezTo>
                      <a:cubicBezTo>
                        <a:pt x="2330" y="16803"/>
                        <a:pt x="7231" y="9732"/>
                        <a:pt x="14301" y="5153"/>
                      </a:cubicBezTo>
                      <a:cubicBezTo>
                        <a:pt x="21371" y="573"/>
                        <a:pt x="29807" y="-1034"/>
                        <a:pt x="38082" y="654"/>
                      </a:cubicBezTo>
                      <a:cubicBezTo>
                        <a:pt x="52624" y="3707"/>
                        <a:pt x="63230" y="16722"/>
                        <a:pt x="63230" y="31586"/>
                      </a:cubicBezTo>
                      <a:cubicBezTo>
                        <a:pt x="63230" y="33755"/>
                        <a:pt x="62989" y="35924"/>
                        <a:pt x="62587" y="38093"/>
                      </a:cubicBezTo>
                      <a:cubicBezTo>
                        <a:pt x="60819" y="46369"/>
                        <a:pt x="55999" y="53439"/>
                        <a:pt x="48929" y="58018"/>
                      </a:cubicBezTo>
                      <a:cubicBezTo>
                        <a:pt x="41859" y="62598"/>
                        <a:pt x="33422" y="64205"/>
                        <a:pt x="25147" y="62518"/>
                      </a:cubicBezTo>
                      <a:cubicBezTo>
                        <a:pt x="10605" y="59464"/>
                        <a:pt x="0" y="46449"/>
                        <a:pt x="0" y="31586"/>
                      </a:cubicBezTo>
                      <a:close/>
                      <a:moveTo>
                        <a:pt x="56401" y="31586"/>
                      </a:moveTo>
                      <a:cubicBezTo>
                        <a:pt x="56401" y="19936"/>
                        <a:pt x="48125" y="9732"/>
                        <a:pt x="36636" y="7322"/>
                      </a:cubicBezTo>
                      <a:cubicBezTo>
                        <a:pt x="30128" y="5956"/>
                        <a:pt x="23540" y="7242"/>
                        <a:pt x="17997" y="10857"/>
                      </a:cubicBezTo>
                      <a:cubicBezTo>
                        <a:pt x="12453" y="14473"/>
                        <a:pt x="8677" y="20016"/>
                        <a:pt x="7311" y="26524"/>
                      </a:cubicBezTo>
                      <a:cubicBezTo>
                        <a:pt x="4580" y="39700"/>
                        <a:pt x="13417" y="53198"/>
                        <a:pt x="26513" y="55929"/>
                      </a:cubicBezTo>
                      <a:cubicBezTo>
                        <a:pt x="33021" y="57295"/>
                        <a:pt x="39609" y="56010"/>
                        <a:pt x="45153" y="52394"/>
                      </a:cubicBezTo>
                      <a:cubicBezTo>
                        <a:pt x="50696" y="48779"/>
                        <a:pt x="54473" y="43235"/>
                        <a:pt x="55838" y="36728"/>
                      </a:cubicBezTo>
                      <a:cubicBezTo>
                        <a:pt x="56159" y="35040"/>
                        <a:pt x="56401" y="33353"/>
                        <a:pt x="56401" y="31586"/>
                      </a:cubicBezTo>
                      <a:close/>
                    </a:path>
                  </a:pathLst>
                </a:custGeom>
                <a:grpFill/>
                <a:ln w="8032" cap="flat">
                  <a:noFill/>
                  <a:prstDash val="solid"/>
                  <a:miter/>
                </a:ln>
              </p:spPr>
              <p:txBody>
                <a:bodyPr rtlCol="0" anchor="ctr"/>
                <a:lstStyle/>
                <a:p>
                  <a:endParaRPr lang="en-IN"/>
                </a:p>
              </p:txBody>
            </p:sp>
          </p:grpSp>
          <p:grpSp>
            <p:nvGrpSpPr>
              <p:cNvPr id="655" name="Graphic 139">
                <a:extLst>
                  <a:ext uri="{FF2B5EF4-FFF2-40B4-BE49-F238E27FC236}">
                    <a16:creationId xmlns:a16="http://schemas.microsoft.com/office/drawing/2014/main" id="{D733F5D7-169B-2071-A6EC-B457422C0260}"/>
                  </a:ext>
                </a:extLst>
              </p:cNvPr>
              <p:cNvGrpSpPr/>
              <p:nvPr/>
            </p:nvGrpSpPr>
            <p:grpSpPr>
              <a:xfrm>
                <a:off x="7067342" y="2099891"/>
                <a:ext cx="232833" cy="266657"/>
                <a:chOff x="7067342" y="2099891"/>
                <a:chExt cx="232833" cy="266657"/>
              </a:xfrm>
              <a:grpFill/>
            </p:grpSpPr>
            <p:sp>
              <p:nvSpPr>
                <p:cNvPr id="656" name="Freeform: Shape 655">
                  <a:extLst>
                    <a:ext uri="{FF2B5EF4-FFF2-40B4-BE49-F238E27FC236}">
                      <a16:creationId xmlns:a16="http://schemas.microsoft.com/office/drawing/2014/main" id="{9FE4FDF7-E7D6-A621-2D78-991B6C608137}"/>
                    </a:ext>
                  </a:extLst>
                </p:cNvPr>
                <p:cNvSpPr/>
                <p:nvPr/>
              </p:nvSpPr>
              <p:spPr>
                <a:xfrm>
                  <a:off x="7067342" y="2099891"/>
                  <a:ext cx="232833" cy="266657"/>
                </a:xfrm>
                <a:custGeom>
                  <a:avLst/>
                  <a:gdLst>
                    <a:gd name="connsiteX0" fmla="*/ 226647 w 232833"/>
                    <a:gd name="connsiteY0" fmla="*/ 182056 h 266657"/>
                    <a:gd name="connsiteX1" fmla="*/ 226647 w 232833"/>
                    <a:gd name="connsiteY1" fmla="*/ 84601 h 266657"/>
                    <a:gd name="connsiteX2" fmla="*/ 232833 w 232833"/>
                    <a:gd name="connsiteY2" fmla="*/ 72871 h 266657"/>
                    <a:gd name="connsiteX3" fmla="*/ 218532 w 232833"/>
                    <a:gd name="connsiteY3" fmla="*/ 58570 h 266657"/>
                    <a:gd name="connsiteX4" fmla="*/ 211382 w 232833"/>
                    <a:gd name="connsiteY4" fmla="*/ 60578 h 266657"/>
                    <a:gd name="connsiteX5" fmla="*/ 129994 w 232833"/>
                    <a:gd name="connsiteY5" fmla="*/ 13578 h 266657"/>
                    <a:gd name="connsiteX6" fmla="*/ 115774 w 232833"/>
                    <a:gd name="connsiteY6" fmla="*/ 0 h 266657"/>
                    <a:gd name="connsiteX7" fmla="*/ 101473 w 232833"/>
                    <a:gd name="connsiteY7" fmla="*/ 14301 h 266657"/>
                    <a:gd name="connsiteX8" fmla="*/ 101473 w 232833"/>
                    <a:gd name="connsiteY8" fmla="*/ 14542 h 266657"/>
                    <a:gd name="connsiteX9" fmla="*/ 21693 w 232833"/>
                    <a:gd name="connsiteY9" fmla="*/ 60578 h 266657"/>
                    <a:gd name="connsiteX10" fmla="*/ 14301 w 232833"/>
                    <a:gd name="connsiteY10" fmla="*/ 58489 h 266657"/>
                    <a:gd name="connsiteX11" fmla="*/ 0 w 232833"/>
                    <a:gd name="connsiteY11" fmla="*/ 72790 h 266657"/>
                    <a:gd name="connsiteX12" fmla="*/ 6588 w 232833"/>
                    <a:gd name="connsiteY12" fmla="*/ 84842 h 266657"/>
                    <a:gd name="connsiteX13" fmla="*/ 6588 w 232833"/>
                    <a:gd name="connsiteY13" fmla="*/ 181735 h 266657"/>
                    <a:gd name="connsiteX14" fmla="*/ 0 w 232833"/>
                    <a:gd name="connsiteY14" fmla="*/ 193786 h 266657"/>
                    <a:gd name="connsiteX15" fmla="*/ 14301 w 232833"/>
                    <a:gd name="connsiteY15" fmla="*/ 208087 h 266657"/>
                    <a:gd name="connsiteX16" fmla="*/ 22416 w 232833"/>
                    <a:gd name="connsiteY16" fmla="*/ 205516 h 266657"/>
                    <a:gd name="connsiteX17" fmla="*/ 101553 w 232833"/>
                    <a:gd name="connsiteY17" fmla="*/ 251231 h 266657"/>
                    <a:gd name="connsiteX18" fmla="*/ 101473 w 232833"/>
                    <a:gd name="connsiteY18" fmla="*/ 252356 h 266657"/>
                    <a:gd name="connsiteX19" fmla="*/ 115774 w 232833"/>
                    <a:gd name="connsiteY19" fmla="*/ 266657 h 266657"/>
                    <a:gd name="connsiteX20" fmla="*/ 130075 w 232833"/>
                    <a:gd name="connsiteY20" fmla="*/ 252356 h 266657"/>
                    <a:gd name="connsiteX21" fmla="*/ 130075 w 232833"/>
                    <a:gd name="connsiteY21" fmla="*/ 252196 h 266657"/>
                    <a:gd name="connsiteX22" fmla="*/ 210578 w 232833"/>
                    <a:gd name="connsiteY22" fmla="*/ 205677 h 266657"/>
                    <a:gd name="connsiteX23" fmla="*/ 218532 w 232833"/>
                    <a:gd name="connsiteY23" fmla="*/ 208087 h 266657"/>
                    <a:gd name="connsiteX24" fmla="*/ 232833 w 232833"/>
                    <a:gd name="connsiteY24" fmla="*/ 193786 h 266657"/>
                    <a:gd name="connsiteX25" fmla="*/ 226647 w 232833"/>
                    <a:gd name="connsiteY25" fmla="*/ 182056 h 266657"/>
                    <a:gd name="connsiteX26" fmla="*/ 23540 w 232833"/>
                    <a:gd name="connsiteY26" fmla="*/ 183021 h 266657"/>
                    <a:gd name="connsiteX27" fmla="*/ 15024 w 232833"/>
                    <a:gd name="connsiteY27" fmla="*/ 179566 h 266657"/>
                    <a:gd name="connsiteX28" fmla="*/ 15024 w 232833"/>
                    <a:gd name="connsiteY28" fmla="*/ 87091 h 266657"/>
                    <a:gd name="connsiteX29" fmla="*/ 24183 w 232833"/>
                    <a:gd name="connsiteY29" fmla="*/ 83155 h 266657"/>
                    <a:gd name="connsiteX30" fmla="*/ 67970 w 232833"/>
                    <a:gd name="connsiteY30" fmla="*/ 108382 h 266657"/>
                    <a:gd name="connsiteX31" fmla="*/ 62105 w 232833"/>
                    <a:gd name="connsiteY31" fmla="*/ 132887 h 266657"/>
                    <a:gd name="connsiteX32" fmla="*/ 67970 w 232833"/>
                    <a:gd name="connsiteY32" fmla="*/ 157391 h 266657"/>
                    <a:gd name="connsiteX33" fmla="*/ 23621 w 232833"/>
                    <a:gd name="connsiteY33" fmla="*/ 183021 h 266657"/>
                    <a:gd name="connsiteX34" fmla="*/ 70541 w 232833"/>
                    <a:gd name="connsiteY34" fmla="*/ 132887 h 266657"/>
                    <a:gd name="connsiteX35" fmla="*/ 75281 w 232833"/>
                    <a:gd name="connsiteY35" fmla="*/ 112640 h 266657"/>
                    <a:gd name="connsiteX36" fmla="*/ 94885 w 232833"/>
                    <a:gd name="connsiteY36" fmla="*/ 123969 h 266657"/>
                    <a:gd name="connsiteX37" fmla="*/ 94885 w 232833"/>
                    <a:gd name="connsiteY37" fmla="*/ 141885 h 266657"/>
                    <a:gd name="connsiteX38" fmla="*/ 75281 w 232833"/>
                    <a:gd name="connsiteY38" fmla="*/ 153213 h 266657"/>
                    <a:gd name="connsiteX39" fmla="*/ 70541 w 232833"/>
                    <a:gd name="connsiteY39" fmla="*/ 132967 h 266657"/>
                    <a:gd name="connsiteX40" fmla="*/ 204552 w 232833"/>
                    <a:gd name="connsiteY40" fmla="*/ 75924 h 266657"/>
                    <a:gd name="connsiteX41" fmla="*/ 160846 w 232833"/>
                    <a:gd name="connsiteY41" fmla="*/ 101151 h 266657"/>
                    <a:gd name="connsiteX42" fmla="*/ 120835 w 232833"/>
                    <a:gd name="connsiteY42" fmla="*/ 78575 h 266657"/>
                    <a:gd name="connsiteX43" fmla="*/ 120835 w 232833"/>
                    <a:gd name="connsiteY43" fmla="*/ 27638 h 266657"/>
                    <a:gd name="connsiteX44" fmla="*/ 127745 w 232833"/>
                    <a:gd name="connsiteY44" fmla="*/ 22094 h 266657"/>
                    <a:gd name="connsiteX45" fmla="*/ 205517 w 232833"/>
                    <a:gd name="connsiteY45" fmla="*/ 67006 h 266657"/>
                    <a:gd name="connsiteX46" fmla="*/ 204231 w 232833"/>
                    <a:gd name="connsiteY46" fmla="*/ 72871 h 266657"/>
                    <a:gd name="connsiteX47" fmla="*/ 204552 w 232833"/>
                    <a:gd name="connsiteY47" fmla="*/ 75924 h 266657"/>
                    <a:gd name="connsiteX48" fmla="*/ 132967 w 232833"/>
                    <a:gd name="connsiteY48" fmla="*/ 117220 h 266657"/>
                    <a:gd name="connsiteX49" fmla="*/ 120835 w 232833"/>
                    <a:gd name="connsiteY49" fmla="*/ 110230 h 266657"/>
                    <a:gd name="connsiteX50" fmla="*/ 120835 w 232833"/>
                    <a:gd name="connsiteY50" fmla="*/ 87011 h 266657"/>
                    <a:gd name="connsiteX51" fmla="*/ 153455 w 232833"/>
                    <a:gd name="connsiteY51" fmla="*/ 105410 h 266657"/>
                    <a:gd name="connsiteX52" fmla="*/ 132967 w 232833"/>
                    <a:gd name="connsiteY52" fmla="*/ 117220 h 266657"/>
                    <a:gd name="connsiteX53" fmla="*/ 116577 w 232833"/>
                    <a:gd name="connsiteY53" fmla="*/ 148152 h 266657"/>
                    <a:gd name="connsiteX54" fmla="*/ 103321 w 232833"/>
                    <a:gd name="connsiteY54" fmla="*/ 140519 h 266657"/>
                    <a:gd name="connsiteX55" fmla="*/ 103321 w 232833"/>
                    <a:gd name="connsiteY55" fmla="*/ 125254 h 266657"/>
                    <a:gd name="connsiteX56" fmla="*/ 116577 w 232833"/>
                    <a:gd name="connsiteY56" fmla="*/ 117622 h 266657"/>
                    <a:gd name="connsiteX57" fmla="*/ 129834 w 232833"/>
                    <a:gd name="connsiteY57" fmla="*/ 125254 h 266657"/>
                    <a:gd name="connsiteX58" fmla="*/ 129834 w 232833"/>
                    <a:gd name="connsiteY58" fmla="*/ 140519 h 266657"/>
                    <a:gd name="connsiteX59" fmla="*/ 116577 w 232833"/>
                    <a:gd name="connsiteY59" fmla="*/ 148152 h 266657"/>
                    <a:gd name="connsiteX60" fmla="*/ 112319 w 232833"/>
                    <a:gd name="connsiteY60" fmla="*/ 110230 h 266657"/>
                    <a:gd name="connsiteX61" fmla="*/ 100187 w 232833"/>
                    <a:gd name="connsiteY61" fmla="*/ 117220 h 266657"/>
                    <a:gd name="connsiteX62" fmla="*/ 79700 w 232833"/>
                    <a:gd name="connsiteY62" fmla="*/ 105410 h 266657"/>
                    <a:gd name="connsiteX63" fmla="*/ 112319 w 232833"/>
                    <a:gd name="connsiteY63" fmla="*/ 87011 h 266657"/>
                    <a:gd name="connsiteX64" fmla="*/ 112319 w 232833"/>
                    <a:gd name="connsiteY64" fmla="*/ 110230 h 266657"/>
                    <a:gd name="connsiteX65" fmla="*/ 100187 w 232833"/>
                    <a:gd name="connsiteY65" fmla="*/ 148473 h 266657"/>
                    <a:gd name="connsiteX66" fmla="*/ 112319 w 232833"/>
                    <a:gd name="connsiteY66" fmla="*/ 155463 h 266657"/>
                    <a:gd name="connsiteX67" fmla="*/ 112319 w 232833"/>
                    <a:gd name="connsiteY67" fmla="*/ 178682 h 266657"/>
                    <a:gd name="connsiteX68" fmla="*/ 79700 w 232833"/>
                    <a:gd name="connsiteY68" fmla="*/ 160284 h 266657"/>
                    <a:gd name="connsiteX69" fmla="*/ 100187 w 232833"/>
                    <a:gd name="connsiteY69" fmla="*/ 148473 h 266657"/>
                    <a:gd name="connsiteX70" fmla="*/ 120755 w 232833"/>
                    <a:gd name="connsiteY70" fmla="*/ 155463 h 266657"/>
                    <a:gd name="connsiteX71" fmla="*/ 132887 w 232833"/>
                    <a:gd name="connsiteY71" fmla="*/ 148473 h 266657"/>
                    <a:gd name="connsiteX72" fmla="*/ 153374 w 232833"/>
                    <a:gd name="connsiteY72" fmla="*/ 160284 h 266657"/>
                    <a:gd name="connsiteX73" fmla="*/ 120755 w 232833"/>
                    <a:gd name="connsiteY73" fmla="*/ 178682 h 266657"/>
                    <a:gd name="connsiteX74" fmla="*/ 120755 w 232833"/>
                    <a:gd name="connsiteY74" fmla="*/ 155463 h 266657"/>
                    <a:gd name="connsiteX75" fmla="*/ 138270 w 232833"/>
                    <a:gd name="connsiteY75" fmla="*/ 141805 h 266657"/>
                    <a:gd name="connsiteX76" fmla="*/ 138270 w 232833"/>
                    <a:gd name="connsiteY76" fmla="*/ 123888 h 266657"/>
                    <a:gd name="connsiteX77" fmla="*/ 157873 w 232833"/>
                    <a:gd name="connsiteY77" fmla="*/ 112560 h 266657"/>
                    <a:gd name="connsiteX78" fmla="*/ 162614 w 232833"/>
                    <a:gd name="connsiteY78" fmla="*/ 132806 h 266657"/>
                    <a:gd name="connsiteX79" fmla="*/ 157873 w 232833"/>
                    <a:gd name="connsiteY79" fmla="*/ 153053 h 266657"/>
                    <a:gd name="connsiteX80" fmla="*/ 138270 w 232833"/>
                    <a:gd name="connsiteY80" fmla="*/ 141724 h 266657"/>
                    <a:gd name="connsiteX81" fmla="*/ 165184 w 232833"/>
                    <a:gd name="connsiteY81" fmla="*/ 108382 h 266657"/>
                    <a:gd name="connsiteX82" fmla="*/ 208730 w 232833"/>
                    <a:gd name="connsiteY82" fmla="*/ 83235 h 266657"/>
                    <a:gd name="connsiteX83" fmla="*/ 218130 w 232833"/>
                    <a:gd name="connsiteY83" fmla="*/ 87091 h 266657"/>
                    <a:gd name="connsiteX84" fmla="*/ 218130 w 232833"/>
                    <a:gd name="connsiteY84" fmla="*/ 179485 h 266657"/>
                    <a:gd name="connsiteX85" fmla="*/ 209373 w 232833"/>
                    <a:gd name="connsiteY85" fmla="*/ 182780 h 266657"/>
                    <a:gd name="connsiteX86" fmla="*/ 165265 w 232833"/>
                    <a:gd name="connsiteY86" fmla="*/ 157311 h 266657"/>
                    <a:gd name="connsiteX87" fmla="*/ 171130 w 232833"/>
                    <a:gd name="connsiteY87" fmla="*/ 132806 h 266657"/>
                    <a:gd name="connsiteX88" fmla="*/ 165265 w 232833"/>
                    <a:gd name="connsiteY88" fmla="*/ 108302 h 266657"/>
                    <a:gd name="connsiteX89" fmla="*/ 112319 w 232833"/>
                    <a:gd name="connsiteY89" fmla="*/ 28200 h 266657"/>
                    <a:gd name="connsiteX90" fmla="*/ 112319 w 232833"/>
                    <a:gd name="connsiteY90" fmla="*/ 78575 h 266657"/>
                    <a:gd name="connsiteX91" fmla="*/ 72308 w 232833"/>
                    <a:gd name="connsiteY91" fmla="*/ 101151 h 266657"/>
                    <a:gd name="connsiteX92" fmla="*/ 28281 w 232833"/>
                    <a:gd name="connsiteY92" fmla="*/ 75683 h 266657"/>
                    <a:gd name="connsiteX93" fmla="*/ 28602 w 232833"/>
                    <a:gd name="connsiteY93" fmla="*/ 72790 h 266657"/>
                    <a:gd name="connsiteX94" fmla="*/ 27397 w 232833"/>
                    <a:gd name="connsiteY94" fmla="*/ 67086 h 266657"/>
                    <a:gd name="connsiteX95" fmla="*/ 104285 w 232833"/>
                    <a:gd name="connsiteY95" fmla="*/ 22737 h 266657"/>
                    <a:gd name="connsiteX96" fmla="*/ 112400 w 232833"/>
                    <a:gd name="connsiteY96" fmla="*/ 28120 h 266657"/>
                    <a:gd name="connsiteX97" fmla="*/ 27557 w 232833"/>
                    <a:gd name="connsiteY97" fmla="*/ 198848 h 266657"/>
                    <a:gd name="connsiteX98" fmla="*/ 28522 w 232833"/>
                    <a:gd name="connsiteY98" fmla="*/ 193867 h 266657"/>
                    <a:gd name="connsiteX99" fmla="*/ 28040 w 232833"/>
                    <a:gd name="connsiteY99" fmla="*/ 190251 h 266657"/>
                    <a:gd name="connsiteX100" fmla="*/ 72308 w 232833"/>
                    <a:gd name="connsiteY100" fmla="*/ 164702 h 266657"/>
                    <a:gd name="connsiteX101" fmla="*/ 112319 w 232833"/>
                    <a:gd name="connsiteY101" fmla="*/ 187279 h 266657"/>
                    <a:gd name="connsiteX102" fmla="*/ 112319 w 232833"/>
                    <a:gd name="connsiteY102" fmla="*/ 238537 h 266657"/>
                    <a:gd name="connsiteX103" fmla="*/ 104686 w 232833"/>
                    <a:gd name="connsiteY103" fmla="*/ 243358 h 266657"/>
                    <a:gd name="connsiteX104" fmla="*/ 27557 w 232833"/>
                    <a:gd name="connsiteY104" fmla="*/ 198848 h 266657"/>
                    <a:gd name="connsiteX105" fmla="*/ 120755 w 232833"/>
                    <a:gd name="connsiteY105" fmla="*/ 239100 h 266657"/>
                    <a:gd name="connsiteX106" fmla="*/ 120755 w 232833"/>
                    <a:gd name="connsiteY106" fmla="*/ 187279 h 266657"/>
                    <a:gd name="connsiteX107" fmla="*/ 160766 w 232833"/>
                    <a:gd name="connsiteY107" fmla="*/ 164702 h 266657"/>
                    <a:gd name="connsiteX108" fmla="*/ 204713 w 232833"/>
                    <a:gd name="connsiteY108" fmla="*/ 190091 h 266657"/>
                    <a:gd name="connsiteX109" fmla="*/ 204151 w 232833"/>
                    <a:gd name="connsiteY109" fmla="*/ 193947 h 266657"/>
                    <a:gd name="connsiteX110" fmla="*/ 205195 w 232833"/>
                    <a:gd name="connsiteY110" fmla="*/ 199169 h 266657"/>
                    <a:gd name="connsiteX111" fmla="*/ 127263 w 232833"/>
                    <a:gd name="connsiteY111" fmla="*/ 244161 h 266657"/>
                    <a:gd name="connsiteX112" fmla="*/ 120835 w 232833"/>
                    <a:gd name="connsiteY112" fmla="*/ 239180 h 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32833" h="266657">
                      <a:moveTo>
                        <a:pt x="226647" y="182056"/>
                      </a:moveTo>
                      <a:lnTo>
                        <a:pt x="226647" y="84601"/>
                      </a:lnTo>
                      <a:cubicBezTo>
                        <a:pt x="230343" y="82030"/>
                        <a:pt x="232833" y="77691"/>
                        <a:pt x="232833" y="72871"/>
                      </a:cubicBezTo>
                      <a:cubicBezTo>
                        <a:pt x="232833" y="64997"/>
                        <a:pt x="226406" y="58570"/>
                        <a:pt x="218532" y="58570"/>
                      </a:cubicBezTo>
                      <a:cubicBezTo>
                        <a:pt x="215881" y="58570"/>
                        <a:pt x="213471" y="59293"/>
                        <a:pt x="211382" y="60578"/>
                      </a:cubicBezTo>
                      <a:lnTo>
                        <a:pt x="129994" y="13578"/>
                      </a:lnTo>
                      <a:cubicBezTo>
                        <a:pt x="129593" y="6026"/>
                        <a:pt x="123406" y="0"/>
                        <a:pt x="115774" y="0"/>
                      </a:cubicBezTo>
                      <a:cubicBezTo>
                        <a:pt x="108141" y="0"/>
                        <a:pt x="101473" y="6427"/>
                        <a:pt x="101473" y="14301"/>
                      </a:cubicBezTo>
                      <a:cubicBezTo>
                        <a:pt x="101473" y="14381"/>
                        <a:pt x="101473" y="14462"/>
                        <a:pt x="101473" y="14542"/>
                      </a:cubicBezTo>
                      <a:lnTo>
                        <a:pt x="21693" y="60578"/>
                      </a:lnTo>
                      <a:cubicBezTo>
                        <a:pt x="19523" y="59293"/>
                        <a:pt x="17033" y="58489"/>
                        <a:pt x="14301" y="58489"/>
                      </a:cubicBezTo>
                      <a:cubicBezTo>
                        <a:pt x="6428" y="58489"/>
                        <a:pt x="0" y="64917"/>
                        <a:pt x="0" y="72790"/>
                      </a:cubicBezTo>
                      <a:cubicBezTo>
                        <a:pt x="0" y="77852"/>
                        <a:pt x="2651" y="82271"/>
                        <a:pt x="6588" y="84842"/>
                      </a:cubicBezTo>
                      <a:lnTo>
                        <a:pt x="6588" y="181735"/>
                      </a:lnTo>
                      <a:cubicBezTo>
                        <a:pt x="2651" y="184306"/>
                        <a:pt x="0" y="188725"/>
                        <a:pt x="0" y="193786"/>
                      </a:cubicBezTo>
                      <a:cubicBezTo>
                        <a:pt x="0" y="201660"/>
                        <a:pt x="6428" y="208087"/>
                        <a:pt x="14301" y="208087"/>
                      </a:cubicBezTo>
                      <a:cubicBezTo>
                        <a:pt x="17354" y="208087"/>
                        <a:pt x="20086" y="207123"/>
                        <a:pt x="22416" y="205516"/>
                      </a:cubicBezTo>
                      <a:lnTo>
                        <a:pt x="101553" y="251231"/>
                      </a:lnTo>
                      <a:cubicBezTo>
                        <a:pt x="101553" y="251231"/>
                        <a:pt x="101473" y="251954"/>
                        <a:pt x="101473" y="252356"/>
                      </a:cubicBezTo>
                      <a:cubicBezTo>
                        <a:pt x="101473" y="260230"/>
                        <a:pt x="107900" y="266657"/>
                        <a:pt x="115774" y="266657"/>
                      </a:cubicBezTo>
                      <a:cubicBezTo>
                        <a:pt x="123647" y="266657"/>
                        <a:pt x="130075" y="260230"/>
                        <a:pt x="130075" y="252356"/>
                      </a:cubicBezTo>
                      <a:cubicBezTo>
                        <a:pt x="130075" y="252356"/>
                        <a:pt x="130075" y="252276"/>
                        <a:pt x="130075" y="252196"/>
                      </a:cubicBezTo>
                      <a:lnTo>
                        <a:pt x="210578" y="205677"/>
                      </a:lnTo>
                      <a:cubicBezTo>
                        <a:pt x="212828" y="207204"/>
                        <a:pt x="215559" y="208087"/>
                        <a:pt x="218532" y="208087"/>
                      </a:cubicBezTo>
                      <a:cubicBezTo>
                        <a:pt x="226406" y="208087"/>
                        <a:pt x="232833" y="201660"/>
                        <a:pt x="232833" y="193786"/>
                      </a:cubicBezTo>
                      <a:cubicBezTo>
                        <a:pt x="232833" y="188886"/>
                        <a:pt x="230423" y="184627"/>
                        <a:pt x="226647" y="182056"/>
                      </a:cubicBezTo>
                      <a:close/>
                      <a:moveTo>
                        <a:pt x="23540" y="183021"/>
                      </a:moveTo>
                      <a:cubicBezTo>
                        <a:pt x="21211" y="181012"/>
                        <a:pt x="18238" y="179726"/>
                        <a:pt x="15024" y="179566"/>
                      </a:cubicBezTo>
                      <a:lnTo>
                        <a:pt x="15024" y="87091"/>
                      </a:lnTo>
                      <a:cubicBezTo>
                        <a:pt x="18559" y="86931"/>
                        <a:pt x="21773" y="85485"/>
                        <a:pt x="24183" y="83155"/>
                      </a:cubicBezTo>
                      <a:lnTo>
                        <a:pt x="67970" y="108382"/>
                      </a:lnTo>
                      <a:cubicBezTo>
                        <a:pt x="64274" y="115774"/>
                        <a:pt x="62105" y="124049"/>
                        <a:pt x="62105" y="132887"/>
                      </a:cubicBezTo>
                      <a:cubicBezTo>
                        <a:pt x="62105" y="141724"/>
                        <a:pt x="64274" y="150000"/>
                        <a:pt x="67970" y="157391"/>
                      </a:cubicBezTo>
                      <a:lnTo>
                        <a:pt x="23621" y="183021"/>
                      </a:lnTo>
                      <a:close/>
                      <a:moveTo>
                        <a:pt x="70541" y="132887"/>
                      </a:moveTo>
                      <a:cubicBezTo>
                        <a:pt x="70541" y="125575"/>
                        <a:pt x="72308" y="118746"/>
                        <a:pt x="75281" y="112640"/>
                      </a:cubicBezTo>
                      <a:lnTo>
                        <a:pt x="94885" y="123969"/>
                      </a:lnTo>
                      <a:lnTo>
                        <a:pt x="94885" y="141885"/>
                      </a:lnTo>
                      <a:lnTo>
                        <a:pt x="75281" y="153213"/>
                      </a:lnTo>
                      <a:cubicBezTo>
                        <a:pt x="72228" y="147107"/>
                        <a:pt x="70541" y="140198"/>
                        <a:pt x="70541" y="132967"/>
                      </a:cubicBezTo>
                      <a:close/>
                      <a:moveTo>
                        <a:pt x="204552" y="75924"/>
                      </a:moveTo>
                      <a:lnTo>
                        <a:pt x="160846" y="101151"/>
                      </a:lnTo>
                      <a:cubicBezTo>
                        <a:pt x="151687" y="88457"/>
                        <a:pt x="137306" y="79860"/>
                        <a:pt x="120835" y="78575"/>
                      </a:cubicBezTo>
                      <a:lnTo>
                        <a:pt x="120835" y="27638"/>
                      </a:lnTo>
                      <a:cubicBezTo>
                        <a:pt x="123728" y="26513"/>
                        <a:pt x="126138" y="24585"/>
                        <a:pt x="127745" y="22094"/>
                      </a:cubicBezTo>
                      <a:lnTo>
                        <a:pt x="205517" y="67006"/>
                      </a:lnTo>
                      <a:cubicBezTo>
                        <a:pt x="204713" y="68773"/>
                        <a:pt x="204231" y="70782"/>
                        <a:pt x="204231" y="72871"/>
                      </a:cubicBezTo>
                      <a:cubicBezTo>
                        <a:pt x="204231" y="73915"/>
                        <a:pt x="204392" y="74960"/>
                        <a:pt x="204552" y="75924"/>
                      </a:cubicBezTo>
                      <a:close/>
                      <a:moveTo>
                        <a:pt x="132967" y="117220"/>
                      </a:moveTo>
                      <a:lnTo>
                        <a:pt x="120835" y="110230"/>
                      </a:lnTo>
                      <a:lnTo>
                        <a:pt x="120835" y="87011"/>
                      </a:lnTo>
                      <a:cubicBezTo>
                        <a:pt x="134172" y="88216"/>
                        <a:pt x="145902" y="95206"/>
                        <a:pt x="153455" y="105410"/>
                      </a:cubicBezTo>
                      <a:lnTo>
                        <a:pt x="132967" y="117220"/>
                      </a:lnTo>
                      <a:close/>
                      <a:moveTo>
                        <a:pt x="116577" y="148152"/>
                      </a:moveTo>
                      <a:lnTo>
                        <a:pt x="103321" y="140519"/>
                      </a:lnTo>
                      <a:lnTo>
                        <a:pt x="103321" y="125254"/>
                      </a:lnTo>
                      <a:lnTo>
                        <a:pt x="116577" y="117622"/>
                      </a:lnTo>
                      <a:lnTo>
                        <a:pt x="129834" y="125254"/>
                      </a:lnTo>
                      <a:lnTo>
                        <a:pt x="129834" y="140519"/>
                      </a:lnTo>
                      <a:lnTo>
                        <a:pt x="116577" y="148152"/>
                      </a:lnTo>
                      <a:close/>
                      <a:moveTo>
                        <a:pt x="112319" y="110230"/>
                      </a:moveTo>
                      <a:lnTo>
                        <a:pt x="100187" y="117220"/>
                      </a:lnTo>
                      <a:lnTo>
                        <a:pt x="79700" y="105410"/>
                      </a:lnTo>
                      <a:cubicBezTo>
                        <a:pt x="87332" y="95206"/>
                        <a:pt x="98982" y="88296"/>
                        <a:pt x="112319" y="87011"/>
                      </a:cubicBezTo>
                      <a:lnTo>
                        <a:pt x="112319" y="110230"/>
                      </a:lnTo>
                      <a:close/>
                      <a:moveTo>
                        <a:pt x="100187" y="148473"/>
                      </a:moveTo>
                      <a:lnTo>
                        <a:pt x="112319" y="155463"/>
                      </a:lnTo>
                      <a:lnTo>
                        <a:pt x="112319" y="178682"/>
                      </a:lnTo>
                      <a:cubicBezTo>
                        <a:pt x="98982" y="177477"/>
                        <a:pt x="87252" y="170487"/>
                        <a:pt x="79700" y="160284"/>
                      </a:cubicBezTo>
                      <a:lnTo>
                        <a:pt x="100187" y="148473"/>
                      </a:lnTo>
                      <a:close/>
                      <a:moveTo>
                        <a:pt x="120755" y="155463"/>
                      </a:moveTo>
                      <a:lnTo>
                        <a:pt x="132887" y="148473"/>
                      </a:lnTo>
                      <a:lnTo>
                        <a:pt x="153374" y="160284"/>
                      </a:lnTo>
                      <a:cubicBezTo>
                        <a:pt x="145742" y="170487"/>
                        <a:pt x="134092" y="177396"/>
                        <a:pt x="120755" y="178682"/>
                      </a:cubicBezTo>
                      <a:lnTo>
                        <a:pt x="120755" y="155463"/>
                      </a:lnTo>
                      <a:close/>
                      <a:moveTo>
                        <a:pt x="138270" y="141805"/>
                      </a:moveTo>
                      <a:lnTo>
                        <a:pt x="138270" y="123888"/>
                      </a:lnTo>
                      <a:lnTo>
                        <a:pt x="157873" y="112560"/>
                      </a:lnTo>
                      <a:cubicBezTo>
                        <a:pt x="160926" y="118666"/>
                        <a:pt x="162614" y="125575"/>
                        <a:pt x="162614" y="132806"/>
                      </a:cubicBezTo>
                      <a:cubicBezTo>
                        <a:pt x="162614" y="140037"/>
                        <a:pt x="160846" y="146947"/>
                        <a:pt x="157873" y="153053"/>
                      </a:cubicBezTo>
                      <a:lnTo>
                        <a:pt x="138270" y="141724"/>
                      </a:lnTo>
                      <a:close/>
                      <a:moveTo>
                        <a:pt x="165184" y="108382"/>
                      </a:moveTo>
                      <a:lnTo>
                        <a:pt x="208730" y="83235"/>
                      </a:lnTo>
                      <a:cubicBezTo>
                        <a:pt x="211221" y="85565"/>
                        <a:pt x="214515" y="87011"/>
                        <a:pt x="218130" y="87091"/>
                      </a:cubicBezTo>
                      <a:lnTo>
                        <a:pt x="218130" y="179485"/>
                      </a:lnTo>
                      <a:cubicBezTo>
                        <a:pt x="214756" y="179485"/>
                        <a:pt x="211783" y="180851"/>
                        <a:pt x="209373" y="182780"/>
                      </a:cubicBezTo>
                      <a:lnTo>
                        <a:pt x="165265" y="157311"/>
                      </a:lnTo>
                      <a:cubicBezTo>
                        <a:pt x="168961" y="149919"/>
                        <a:pt x="171130" y="141644"/>
                        <a:pt x="171130" y="132806"/>
                      </a:cubicBezTo>
                      <a:cubicBezTo>
                        <a:pt x="171130" y="123969"/>
                        <a:pt x="168961" y="115693"/>
                        <a:pt x="165265" y="108302"/>
                      </a:cubicBezTo>
                      <a:close/>
                      <a:moveTo>
                        <a:pt x="112319" y="28200"/>
                      </a:moveTo>
                      <a:lnTo>
                        <a:pt x="112319" y="78575"/>
                      </a:lnTo>
                      <a:cubicBezTo>
                        <a:pt x="95849" y="79860"/>
                        <a:pt x="81468" y="88457"/>
                        <a:pt x="72308" y="101151"/>
                      </a:cubicBezTo>
                      <a:lnTo>
                        <a:pt x="28281" y="75683"/>
                      </a:lnTo>
                      <a:cubicBezTo>
                        <a:pt x="28441" y="74719"/>
                        <a:pt x="28602" y="73754"/>
                        <a:pt x="28602" y="72790"/>
                      </a:cubicBezTo>
                      <a:cubicBezTo>
                        <a:pt x="28602" y="70782"/>
                        <a:pt x="28200" y="68854"/>
                        <a:pt x="27397" y="67086"/>
                      </a:cubicBezTo>
                      <a:lnTo>
                        <a:pt x="104285" y="22737"/>
                      </a:lnTo>
                      <a:cubicBezTo>
                        <a:pt x="106213" y="25388"/>
                        <a:pt x="109105" y="27316"/>
                        <a:pt x="112400" y="28120"/>
                      </a:cubicBezTo>
                      <a:close/>
                      <a:moveTo>
                        <a:pt x="27557" y="198848"/>
                      </a:moveTo>
                      <a:cubicBezTo>
                        <a:pt x="28120" y="197322"/>
                        <a:pt x="28522" y="195634"/>
                        <a:pt x="28522" y="193867"/>
                      </a:cubicBezTo>
                      <a:cubicBezTo>
                        <a:pt x="28522" y="192581"/>
                        <a:pt x="28281" y="191376"/>
                        <a:pt x="28040" y="190251"/>
                      </a:cubicBezTo>
                      <a:lnTo>
                        <a:pt x="72308" y="164702"/>
                      </a:lnTo>
                      <a:cubicBezTo>
                        <a:pt x="81468" y="177396"/>
                        <a:pt x="95849" y="185993"/>
                        <a:pt x="112319" y="187279"/>
                      </a:cubicBezTo>
                      <a:lnTo>
                        <a:pt x="112319" y="238537"/>
                      </a:lnTo>
                      <a:cubicBezTo>
                        <a:pt x="109266" y="239260"/>
                        <a:pt x="106615" y="241028"/>
                        <a:pt x="104686" y="243358"/>
                      </a:cubicBezTo>
                      <a:lnTo>
                        <a:pt x="27557" y="198848"/>
                      </a:lnTo>
                      <a:close/>
                      <a:moveTo>
                        <a:pt x="120755" y="239100"/>
                      </a:moveTo>
                      <a:lnTo>
                        <a:pt x="120755" y="187279"/>
                      </a:lnTo>
                      <a:cubicBezTo>
                        <a:pt x="137225" y="185993"/>
                        <a:pt x="151607" y="177396"/>
                        <a:pt x="160766" y="164702"/>
                      </a:cubicBezTo>
                      <a:lnTo>
                        <a:pt x="204713" y="190091"/>
                      </a:lnTo>
                      <a:cubicBezTo>
                        <a:pt x="204392" y="191296"/>
                        <a:pt x="204151" y="192581"/>
                        <a:pt x="204151" y="193947"/>
                      </a:cubicBezTo>
                      <a:cubicBezTo>
                        <a:pt x="204151" y="195795"/>
                        <a:pt x="204552" y="197563"/>
                        <a:pt x="205195" y="199169"/>
                      </a:cubicBezTo>
                      <a:lnTo>
                        <a:pt x="127263" y="244161"/>
                      </a:lnTo>
                      <a:cubicBezTo>
                        <a:pt x="125656" y="241912"/>
                        <a:pt x="123406" y="240224"/>
                        <a:pt x="120835" y="239180"/>
                      </a:cubicBezTo>
                      <a:close/>
                    </a:path>
                  </a:pathLst>
                </a:custGeom>
                <a:grpFill/>
                <a:ln w="8032"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10C60659-83A0-D7AE-412A-D55FAE8C0555}"/>
                    </a:ext>
                  </a:extLst>
                </p:cNvPr>
                <p:cNvSpPr/>
                <p:nvPr/>
              </p:nvSpPr>
              <p:spPr>
                <a:xfrm>
                  <a:off x="7067342" y="2099891"/>
                  <a:ext cx="232833" cy="266657"/>
                </a:xfrm>
                <a:custGeom>
                  <a:avLst/>
                  <a:gdLst>
                    <a:gd name="connsiteX0" fmla="*/ 226647 w 232833"/>
                    <a:gd name="connsiteY0" fmla="*/ 182056 h 266657"/>
                    <a:gd name="connsiteX1" fmla="*/ 226647 w 232833"/>
                    <a:gd name="connsiteY1" fmla="*/ 84601 h 266657"/>
                    <a:gd name="connsiteX2" fmla="*/ 232833 w 232833"/>
                    <a:gd name="connsiteY2" fmla="*/ 72871 h 266657"/>
                    <a:gd name="connsiteX3" fmla="*/ 218532 w 232833"/>
                    <a:gd name="connsiteY3" fmla="*/ 58570 h 266657"/>
                    <a:gd name="connsiteX4" fmla="*/ 211382 w 232833"/>
                    <a:gd name="connsiteY4" fmla="*/ 60578 h 266657"/>
                    <a:gd name="connsiteX5" fmla="*/ 129994 w 232833"/>
                    <a:gd name="connsiteY5" fmla="*/ 13578 h 266657"/>
                    <a:gd name="connsiteX6" fmla="*/ 115774 w 232833"/>
                    <a:gd name="connsiteY6" fmla="*/ 0 h 266657"/>
                    <a:gd name="connsiteX7" fmla="*/ 101473 w 232833"/>
                    <a:gd name="connsiteY7" fmla="*/ 14301 h 266657"/>
                    <a:gd name="connsiteX8" fmla="*/ 101473 w 232833"/>
                    <a:gd name="connsiteY8" fmla="*/ 14542 h 266657"/>
                    <a:gd name="connsiteX9" fmla="*/ 21693 w 232833"/>
                    <a:gd name="connsiteY9" fmla="*/ 60578 h 266657"/>
                    <a:gd name="connsiteX10" fmla="*/ 14301 w 232833"/>
                    <a:gd name="connsiteY10" fmla="*/ 58489 h 266657"/>
                    <a:gd name="connsiteX11" fmla="*/ 0 w 232833"/>
                    <a:gd name="connsiteY11" fmla="*/ 72790 h 266657"/>
                    <a:gd name="connsiteX12" fmla="*/ 6588 w 232833"/>
                    <a:gd name="connsiteY12" fmla="*/ 84842 h 266657"/>
                    <a:gd name="connsiteX13" fmla="*/ 6588 w 232833"/>
                    <a:gd name="connsiteY13" fmla="*/ 181735 h 266657"/>
                    <a:gd name="connsiteX14" fmla="*/ 0 w 232833"/>
                    <a:gd name="connsiteY14" fmla="*/ 193786 h 266657"/>
                    <a:gd name="connsiteX15" fmla="*/ 14301 w 232833"/>
                    <a:gd name="connsiteY15" fmla="*/ 208087 h 266657"/>
                    <a:gd name="connsiteX16" fmla="*/ 22416 w 232833"/>
                    <a:gd name="connsiteY16" fmla="*/ 205516 h 266657"/>
                    <a:gd name="connsiteX17" fmla="*/ 101553 w 232833"/>
                    <a:gd name="connsiteY17" fmla="*/ 251231 h 266657"/>
                    <a:gd name="connsiteX18" fmla="*/ 101473 w 232833"/>
                    <a:gd name="connsiteY18" fmla="*/ 252356 h 266657"/>
                    <a:gd name="connsiteX19" fmla="*/ 115774 w 232833"/>
                    <a:gd name="connsiteY19" fmla="*/ 266657 h 266657"/>
                    <a:gd name="connsiteX20" fmla="*/ 130075 w 232833"/>
                    <a:gd name="connsiteY20" fmla="*/ 252356 h 266657"/>
                    <a:gd name="connsiteX21" fmla="*/ 130075 w 232833"/>
                    <a:gd name="connsiteY21" fmla="*/ 252196 h 266657"/>
                    <a:gd name="connsiteX22" fmla="*/ 210578 w 232833"/>
                    <a:gd name="connsiteY22" fmla="*/ 205677 h 266657"/>
                    <a:gd name="connsiteX23" fmla="*/ 218532 w 232833"/>
                    <a:gd name="connsiteY23" fmla="*/ 208087 h 266657"/>
                    <a:gd name="connsiteX24" fmla="*/ 232833 w 232833"/>
                    <a:gd name="connsiteY24" fmla="*/ 193786 h 266657"/>
                    <a:gd name="connsiteX25" fmla="*/ 226647 w 232833"/>
                    <a:gd name="connsiteY25" fmla="*/ 182056 h 266657"/>
                    <a:gd name="connsiteX26" fmla="*/ 23540 w 232833"/>
                    <a:gd name="connsiteY26" fmla="*/ 183021 h 266657"/>
                    <a:gd name="connsiteX27" fmla="*/ 15024 w 232833"/>
                    <a:gd name="connsiteY27" fmla="*/ 179566 h 266657"/>
                    <a:gd name="connsiteX28" fmla="*/ 15024 w 232833"/>
                    <a:gd name="connsiteY28" fmla="*/ 87091 h 266657"/>
                    <a:gd name="connsiteX29" fmla="*/ 24183 w 232833"/>
                    <a:gd name="connsiteY29" fmla="*/ 83155 h 266657"/>
                    <a:gd name="connsiteX30" fmla="*/ 67970 w 232833"/>
                    <a:gd name="connsiteY30" fmla="*/ 108382 h 266657"/>
                    <a:gd name="connsiteX31" fmla="*/ 62105 w 232833"/>
                    <a:gd name="connsiteY31" fmla="*/ 132887 h 266657"/>
                    <a:gd name="connsiteX32" fmla="*/ 67970 w 232833"/>
                    <a:gd name="connsiteY32" fmla="*/ 157391 h 266657"/>
                    <a:gd name="connsiteX33" fmla="*/ 23621 w 232833"/>
                    <a:gd name="connsiteY33" fmla="*/ 183021 h 266657"/>
                    <a:gd name="connsiteX34" fmla="*/ 70541 w 232833"/>
                    <a:gd name="connsiteY34" fmla="*/ 132887 h 266657"/>
                    <a:gd name="connsiteX35" fmla="*/ 75281 w 232833"/>
                    <a:gd name="connsiteY35" fmla="*/ 112640 h 266657"/>
                    <a:gd name="connsiteX36" fmla="*/ 94885 w 232833"/>
                    <a:gd name="connsiteY36" fmla="*/ 123969 h 266657"/>
                    <a:gd name="connsiteX37" fmla="*/ 94885 w 232833"/>
                    <a:gd name="connsiteY37" fmla="*/ 141885 h 266657"/>
                    <a:gd name="connsiteX38" fmla="*/ 75281 w 232833"/>
                    <a:gd name="connsiteY38" fmla="*/ 153213 h 266657"/>
                    <a:gd name="connsiteX39" fmla="*/ 70541 w 232833"/>
                    <a:gd name="connsiteY39" fmla="*/ 132967 h 266657"/>
                    <a:gd name="connsiteX40" fmla="*/ 204552 w 232833"/>
                    <a:gd name="connsiteY40" fmla="*/ 75924 h 266657"/>
                    <a:gd name="connsiteX41" fmla="*/ 160846 w 232833"/>
                    <a:gd name="connsiteY41" fmla="*/ 101151 h 266657"/>
                    <a:gd name="connsiteX42" fmla="*/ 120835 w 232833"/>
                    <a:gd name="connsiteY42" fmla="*/ 78575 h 266657"/>
                    <a:gd name="connsiteX43" fmla="*/ 120835 w 232833"/>
                    <a:gd name="connsiteY43" fmla="*/ 27638 h 266657"/>
                    <a:gd name="connsiteX44" fmla="*/ 127745 w 232833"/>
                    <a:gd name="connsiteY44" fmla="*/ 22094 h 266657"/>
                    <a:gd name="connsiteX45" fmla="*/ 205517 w 232833"/>
                    <a:gd name="connsiteY45" fmla="*/ 67006 h 266657"/>
                    <a:gd name="connsiteX46" fmla="*/ 204231 w 232833"/>
                    <a:gd name="connsiteY46" fmla="*/ 72871 h 266657"/>
                    <a:gd name="connsiteX47" fmla="*/ 204552 w 232833"/>
                    <a:gd name="connsiteY47" fmla="*/ 75924 h 266657"/>
                    <a:gd name="connsiteX48" fmla="*/ 132967 w 232833"/>
                    <a:gd name="connsiteY48" fmla="*/ 117220 h 266657"/>
                    <a:gd name="connsiteX49" fmla="*/ 120835 w 232833"/>
                    <a:gd name="connsiteY49" fmla="*/ 110230 h 266657"/>
                    <a:gd name="connsiteX50" fmla="*/ 120835 w 232833"/>
                    <a:gd name="connsiteY50" fmla="*/ 87011 h 266657"/>
                    <a:gd name="connsiteX51" fmla="*/ 153455 w 232833"/>
                    <a:gd name="connsiteY51" fmla="*/ 105410 h 266657"/>
                    <a:gd name="connsiteX52" fmla="*/ 132967 w 232833"/>
                    <a:gd name="connsiteY52" fmla="*/ 117220 h 266657"/>
                    <a:gd name="connsiteX53" fmla="*/ 116577 w 232833"/>
                    <a:gd name="connsiteY53" fmla="*/ 148152 h 266657"/>
                    <a:gd name="connsiteX54" fmla="*/ 103321 w 232833"/>
                    <a:gd name="connsiteY54" fmla="*/ 140519 h 266657"/>
                    <a:gd name="connsiteX55" fmla="*/ 103321 w 232833"/>
                    <a:gd name="connsiteY55" fmla="*/ 125254 h 266657"/>
                    <a:gd name="connsiteX56" fmla="*/ 116577 w 232833"/>
                    <a:gd name="connsiteY56" fmla="*/ 117622 h 266657"/>
                    <a:gd name="connsiteX57" fmla="*/ 129834 w 232833"/>
                    <a:gd name="connsiteY57" fmla="*/ 125254 h 266657"/>
                    <a:gd name="connsiteX58" fmla="*/ 129834 w 232833"/>
                    <a:gd name="connsiteY58" fmla="*/ 140519 h 266657"/>
                    <a:gd name="connsiteX59" fmla="*/ 116577 w 232833"/>
                    <a:gd name="connsiteY59" fmla="*/ 148152 h 266657"/>
                    <a:gd name="connsiteX60" fmla="*/ 112319 w 232833"/>
                    <a:gd name="connsiteY60" fmla="*/ 110230 h 266657"/>
                    <a:gd name="connsiteX61" fmla="*/ 100187 w 232833"/>
                    <a:gd name="connsiteY61" fmla="*/ 117220 h 266657"/>
                    <a:gd name="connsiteX62" fmla="*/ 79700 w 232833"/>
                    <a:gd name="connsiteY62" fmla="*/ 105410 h 266657"/>
                    <a:gd name="connsiteX63" fmla="*/ 112319 w 232833"/>
                    <a:gd name="connsiteY63" fmla="*/ 87011 h 266657"/>
                    <a:gd name="connsiteX64" fmla="*/ 112319 w 232833"/>
                    <a:gd name="connsiteY64" fmla="*/ 110230 h 266657"/>
                    <a:gd name="connsiteX65" fmla="*/ 100187 w 232833"/>
                    <a:gd name="connsiteY65" fmla="*/ 148473 h 266657"/>
                    <a:gd name="connsiteX66" fmla="*/ 112319 w 232833"/>
                    <a:gd name="connsiteY66" fmla="*/ 155463 h 266657"/>
                    <a:gd name="connsiteX67" fmla="*/ 112319 w 232833"/>
                    <a:gd name="connsiteY67" fmla="*/ 178682 h 266657"/>
                    <a:gd name="connsiteX68" fmla="*/ 79700 w 232833"/>
                    <a:gd name="connsiteY68" fmla="*/ 160284 h 266657"/>
                    <a:gd name="connsiteX69" fmla="*/ 100187 w 232833"/>
                    <a:gd name="connsiteY69" fmla="*/ 148473 h 266657"/>
                    <a:gd name="connsiteX70" fmla="*/ 120755 w 232833"/>
                    <a:gd name="connsiteY70" fmla="*/ 155463 h 266657"/>
                    <a:gd name="connsiteX71" fmla="*/ 132887 w 232833"/>
                    <a:gd name="connsiteY71" fmla="*/ 148473 h 266657"/>
                    <a:gd name="connsiteX72" fmla="*/ 153374 w 232833"/>
                    <a:gd name="connsiteY72" fmla="*/ 160284 h 266657"/>
                    <a:gd name="connsiteX73" fmla="*/ 120755 w 232833"/>
                    <a:gd name="connsiteY73" fmla="*/ 178682 h 266657"/>
                    <a:gd name="connsiteX74" fmla="*/ 120755 w 232833"/>
                    <a:gd name="connsiteY74" fmla="*/ 155463 h 266657"/>
                    <a:gd name="connsiteX75" fmla="*/ 138270 w 232833"/>
                    <a:gd name="connsiteY75" fmla="*/ 141805 h 266657"/>
                    <a:gd name="connsiteX76" fmla="*/ 138270 w 232833"/>
                    <a:gd name="connsiteY76" fmla="*/ 123888 h 266657"/>
                    <a:gd name="connsiteX77" fmla="*/ 157873 w 232833"/>
                    <a:gd name="connsiteY77" fmla="*/ 112560 h 266657"/>
                    <a:gd name="connsiteX78" fmla="*/ 162614 w 232833"/>
                    <a:gd name="connsiteY78" fmla="*/ 132806 h 266657"/>
                    <a:gd name="connsiteX79" fmla="*/ 157873 w 232833"/>
                    <a:gd name="connsiteY79" fmla="*/ 153053 h 266657"/>
                    <a:gd name="connsiteX80" fmla="*/ 138270 w 232833"/>
                    <a:gd name="connsiteY80" fmla="*/ 141724 h 266657"/>
                    <a:gd name="connsiteX81" fmla="*/ 165184 w 232833"/>
                    <a:gd name="connsiteY81" fmla="*/ 108382 h 266657"/>
                    <a:gd name="connsiteX82" fmla="*/ 208730 w 232833"/>
                    <a:gd name="connsiteY82" fmla="*/ 83235 h 266657"/>
                    <a:gd name="connsiteX83" fmla="*/ 218130 w 232833"/>
                    <a:gd name="connsiteY83" fmla="*/ 87091 h 266657"/>
                    <a:gd name="connsiteX84" fmla="*/ 218130 w 232833"/>
                    <a:gd name="connsiteY84" fmla="*/ 179485 h 266657"/>
                    <a:gd name="connsiteX85" fmla="*/ 209373 w 232833"/>
                    <a:gd name="connsiteY85" fmla="*/ 182780 h 266657"/>
                    <a:gd name="connsiteX86" fmla="*/ 165265 w 232833"/>
                    <a:gd name="connsiteY86" fmla="*/ 157311 h 266657"/>
                    <a:gd name="connsiteX87" fmla="*/ 171130 w 232833"/>
                    <a:gd name="connsiteY87" fmla="*/ 132806 h 266657"/>
                    <a:gd name="connsiteX88" fmla="*/ 165265 w 232833"/>
                    <a:gd name="connsiteY88" fmla="*/ 108302 h 266657"/>
                    <a:gd name="connsiteX89" fmla="*/ 112319 w 232833"/>
                    <a:gd name="connsiteY89" fmla="*/ 28200 h 266657"/>
                    <a:gd name="connsiteX90" fmla="*/ 112319 w 232833"/>
                    <a:gd name="connsiteY90" fmla="*/ 78575 h 266657"/>
                    <a:gd name="connsiteX91" fmla="*/ 72308 w 232833"/>
                    <a:gd name="connsiteY91" fmla="*/ 101151 h 266657"/>
                    <a:gd name="connsiteX92" fmla="*/ 28281 w 232833"/>
                    <a:gd name="connsiteY92" fmla="*/ 75683 h 266657"/>
                    <a:gd name="connsiteX93" fmla="*/ 28602 w 232833"/>
                    <a:gd name="connsiteY93" fmla="*/ 72790 h 266657"/>
                    <a:gd name="connsiteX94" fmla="*/ 27397 w 232833"/>
                    <a:gd name="connsiteY94" fmla="*/ 67086 h 266657"/>
                    <a:gd name="connsiteX95" fmla="*/ 104285 w 232833"/>
                    <a:gd name="connsiteY95" fmla="*/ 22737 h 266657"/>
                    <a:gd name="connsiteX96" fmla="*/ 112400 w 232833"/>
                    <a:gd name="connsiteY96" fmla="*/ 28120 h 266657"/>
                    <a:gd name="connsiteX97" fmla="*/ 27557 w 232833"/>
                    <a:gd name="connsiteY97" fmla="*/ 198848 h 266657"/>
                    <a:gd name="connsiteX98" fmla="*/ 28522 w 232833"/>
                    <a:gd name="connsiteY98" fmla="*/ 193867 h 266657"/>
                    <a:gd name="connsiteX99" fmla="*/ 28040 w 232833"/>
                    <a:gd name="connsiteY99" fmla="*/ 190251 h 266657"/>
                    <a:gd name="connsiteX100" fmla="*/ 72308 w 232833"/>
                    <a:gd name="connsiteY100" fmla="*/ 164702 h 266657"/>
                    <a:gd name="connsiteX101" fmla="*/ 112319 w 232833"/>
                    <a:gd name="connsiteY101" fmla="*/ 187279 h 266657"/>
                    <a:gd name="connsiteX102" fmla="*/ 112319 w 232833"/>
                    <a:gd name="connsiteY102" fmla="*/ 238537 h 266657"/>
                    <a:gd name="connsiteX103" fmla="*/ 104686 w 232833"/>
                    <a:gd name="connsiteY103" fmla="*/ 243358 h 266657"/>
                    <a:gd name="connsiteX104" fmla="*/ 27557 w 232833"/>
                    <a:gd name="connsiteY104" fmla="*/ 198848 h 266657"/>
                    <a:gd name="connsiteX105" fmla="*/ 120755 w 232833"/>
                    <a:gd name="connsiteY105" fmla="*/ 239100 h 266657"/>
                    <a:gd name="connsiteX106" fmla="*/ 120755 w 232833"/>
                    <a:gd name="connsiteY106" fmla="*/ 187279 h 266657"/>
                    <a:gd name="connsiteX107" fmla="*/ 160766 w 232833"/>
                    <a:gd name="connsiteY107" fmla="*/ 164702 h 266657"/>
                    <a:gd name="connsiteX108" fmla="*/ 204713 w 232833"/>
                    <a:gd name="connsiteY108" fmla="*/ 190091 h 266657"/>
                    <a:gd name="connsiteX109" fmla="*/ 204151 w 232833"/>
                    <a:gd name="connsiteY109" fmla="*/ 193947 h 266657"/>
                    <a:gd name="connsiteX110" fmla="*/ 205195 w 232833"/>
                    <a:gd name="connsiteY110" fmla="*/ 199169 h 266657"/>
                    <a:gd name="connsiteX111" fmla="*/ 127263 w 232833"/>
                    <a:gd name="connsiteY111" fmla="*/ 244161 h 266657"/>
                    <a:gd name="connsiteX112" fmla="*/ 120835 w 232833"/>
                    <a:gd name="connsiteY112" fmla="*/ 239180 h 26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32833" h="266657">
                      <a:moveTo>
                        <a:pt x="226647" y="182056"/>
                      </a:moveTo>
                      <a:lnTo>
                        <a:pt x="226647" y="84601"/>
                      </a:lnTo>
                      <a:cubicBezTo>
                        <a:pt x="230343" y="82030"/>
                        <a:pt x="232833" y="77691"/>
                        <a:pt x="232833" y="72871"/>
                      </a:cubicBezTo>
                      <a:cubicBezTo>
                        <a:pt x="232833" y="64997"/>
                        <a:pt x="226406" y="58570"/>
                        <a:pt x="218532" y="58570"/>
                      </a:cubicBezTo>
                      <a:cubicBezTo>
                        <a:pt x="215881" y="58570"/>
                        <a:pt x="213471" y="59293"/>
                        <a:pt x="211382" y="60578"/>
                      </a:cubicBezTo>
                      <a:lnTo>
                        <a:pt x="129994" y="13578"/>
                      </a:lnTo>
                      <a:cubicBezTo>
                        <a:pt x="129593" y="6026"/>
                        <a:pt x="123406" y="0"/>
                        <a:pt x="115774" y="0"/>
                      </a:cubicBezTo>
                      <a:cubicBezTo>
                        <a:pt x="108141" y="0"/>
                        <a:pt x="101473" y="6427"/>
                        <a:pt x="101473" y="14301"/>
                      </a:cubicBezTo>
                      <a:cubicBezTo>
                        <a:pt x="101473" y="14381"/>
                        <a:pt x="101473" y="14462"/>
                        <a:pt x="101473" y="14542"/>
                      </a:cubicBezTo>
                      <a:lnTo>
                        <a:pt x="21693" y="60578"/>
                      </a:lnTo>
                      <a:cubicBezTo>
                        <a:pt x="19523" y="59293"/>
                        <a:pt x="17033" y="58489"/>
                        <a:pt x="14301" y="58489"/>
                      </a:cubicBezTo>
                      <a:cubicBezTo>
                        <a:pt x="6428" y="58489"/>
                        <a:pt x="0" y="64917"/>
                        <a:pt x="0" y="72790"/>
                      </a:cubicBezTo>
                      <a:cubicBezTo>
                        <a:pt x="0" y="77852"/>
                        <a:pt x="2651" y="82271"/>
                        <a:pt x="6588" y="84842"/>
                      </a:cubicBezTo>
                      <a:lnTo>
                        <a:pt x="6588" y="181735"/>
                      </a:lnTo>
                      <a:cubicBezTo>
                        <a:pt x="2651" y="184306"/>
                        <a:pt x="0" y="188725"/>
                        <a:pt x="0" y="193786"/>
                      </a:cubicBezTo>
                      <a:cubicBezTo>
                        <a:pt x="0" y="201660"/>
                        <a:pt x="6428" y="208087"/>
                        <a:pt x="14301" y="208087"/>
                      </a:cubicBezTo>
                      <a:cubicBezTo>
                        <a:pt x="17354" y="208087"/>
                        <a:pt x="20086" y="207123"/>
                        <a:pt x="22416" y="205516"/>
                      </a:cubicBezTo>
                      <a:lnTo>
                        <a:pt x="101553" y="251231"/>
                      </a:lnTo>
                      <a:cubicBezTo>
                        <a:pt x="101553" y="251231"/>
                        <a:pt x="101473" y="251954"/>
                        <a:pt x="101473" y="252356"/>
                      </a:cubicBezTo>
                      <a:cubicBezTo>
                        <a:pt x="101473" y="260230"/>
                        <a:pt x="107900" y="266657"/>
                        <a:pt x="115774" y="266657"/>
                      </a:cubicBezTo>
                      <a:cubicBezTo>
                        <a:pt x="123647" y="266657"/>
                        <a:pt x="130075" y="260230"/>
                        <a:pt x="130075" y="252356"/>
                      </a:cubicBezTo>
                      <a:cubicBezTo>
                        <a:pt x="130075" y="252356"/>
                        <a:pt x="130075" y="252276"/>
                        <a:pt x="130075" y="252196"/>
                      </a:cubicBezTo>
                      <a:lnTo>
                        <a:pt x="210578" y="205677"/>
                      </a:lnTo>
                      <a:cubicBezTo>
                        <a:pt x="212828" y="207204"/>
                        <a:pt x="215559" y="208087"/>
                        <a:pt x="218532" y="208087"/>
                      </a:cubicBezTo>
                      <a:cubicBezTo>
                        <a:pt x="226406" y="208087"/>
                        <a:pt x="232833" y="201660"/>
                        <a:pt x="232833" y="193786"/>
                      </a:cubicBezTo>
                      <a:cubicBezTo>
                        <a:pt x="232833" y="188886"/>
                        <a:pt x="230423" y="184627"/>
                        <a:pt x="226647" y="182056"/>
                      </a:cubicBezTo>
                      <a:close/>
                      <a:moveTo>
                        <a:pt x="23540" y="183021"/>
                      </a:moveTo>
                      <a:cubicBezTo>
                        <a:pt x="21211" y="181012"/>
                        <a:pt x="18238" y="179726"/>
                        <a:pt x="15024" y="179566"/>
                      </a:cubicBezTo>
                      <a:lnTo>
                        <a:pt x="15024" y="87091"/>
                      </a:lnTo>
                      <a:cubicBezTo>
                        <a:pt x="18559" y="86931"/>
                        <a:pt x="21773" y="85485"/>
                        <a:pt x="24183" y="83155"/>
                      </a:cubicBezTo>
                      <a:lnTo>
                        <a:pt x="67970" y="108382"/>
                      </a:lnTo>
                      <a:cubicBezTo>
                        <a:pt x="64274" y="115774"/>
                        <a:pt x="62105" y="124049"/>
                        <a:pt x="62105" y="132887"/>
                      </a:cubicBezTo>
                      <a:cubicBezTo>
                        <a:pt x="62105" y="141724"/>
                        <a:pt x="64274" y="150000"/>
                        <a:pt x="67970" y="157391"/>
                      </a:cubicBezTo>
                      <a:lnTo>
                        <a:pt x="23621" y="183021"/>
                      </a:lnTo>
                      <a:close/>
                      <a:moveTo>
                        <a:pt x="70541" y="132887"/>
                      </a:moveTo>
                      <a:cubicBezTo>
                        <a:pt x="70541" y="125575"/>
                        <a:pt x="72308" y="118746"/>
                        <a:pt x="75281" y="112640"/>
                      </a:cubicBezTo>
                      <a:lnTo>
                        <a:pt x="94885" y="123969"/>
                      </a:lnTo>
                      <a:lnTo>
                        <a:pt x="94885" y="141885"/>
                      </a:lnTo>
                      <a:lnTo>
                        <a:pt x="75281" y="153213"/>
                      </a:lnTo>
                      <a:cubicBezTo>
                        <a:pt x="72228" y="147107"/>
                        <a:pt x="70541" y="140198"/>
                        <a:pt x="70541" y="132967"/>
                      </a:cubicBezTo>
                      <a:close/>
                      <a:moveTo>
                        <a:pt x="204552" y="75924"/>
                      </a:moveTo>
                      <a:lnTo>
                        <a:pt x="160846" y="101151"/>
                      </a:lnTo>
                      <a:cubicBezTo>
                        <a:pt x="151687" y="88457"/>
                        <a:pt x="137306" y="79860"/>
                        <a:pt x="120835" y="78575"/>
                      </a:cubicBezTo>
                      <a:lnTo>
                        <a:pt x="120835" y="27638"/>
                      </a:lnTo>
                      <a:cubicBezTo>
                        <a:pt x="123728" y="26513"/>
                        <a:pt x="126138" y="24585"/>
                        <a:pt x="127745" y="22094"/>
                      </a:cubicBezTo>
                      <a:lnTo>
                        <a:pt x="205517" y="67006"/>
                      </a:lnTo>
                      <a:cubicBezTo>
                        <a:pt x="204713" y="68773"/>
                        <a:pt x="204231" y="70782"/>
                        <a:pt x="204231" y="72871"/>
                      </a:cubicBezTo>
                      <a:cubicBezTo>
                        <a:pt x="204231" y="73915"/>
                        <a:pt x="204392" y="74960"/>
                        <a:pt x="204552" y="75924"/>
                      </a:cubicBezTo>
                      <a:close/>
                      <a:moveTo>
                        <a:pt x="132967" y="117220"/>
                      </a:moveTo>
                      <a:lnTo>
                        <a:pt x="120835" y="110230"/>
                      </a:lnTo>
                      <a:lnTo>
                        <a:pt x="120835" y="87011"/>
                      </a:lnTo>
                      <a:cubicBezTo>
                        <a:pt x="134172" y="88216"/>
                        <a:pt x="145902" y="95206"/>
                        <a:pt x="153455" y="105410"/>
                      </a:cubicBezTo>
                      <a:lnTo>
                        <a:pt x="132967" y="117220"/>
                      </a:lnTo>
                      <a:close/>
                      <a:moveTo>
                        <a:pt x="116577" y="148152"/>
                      </a:moveTo>
                      <a:lnTo>
                        <a:pt x="103321" y="140519"/>
                      </a:lnTo>
                      <a:lnTo>
                        <a:pt x="103321" y="125254"/>
                      </a:lnTo>
                      <a:lnTo>
                        <a:pt x="116577" y="117622"/>
                      </a:lnTo>
                      <a:lnTo>
                        <a:pt x="129834" y="125254"/>
                      </a:lnTo>
                      <a:lnTo>
                        <a:pt x="129834" y="140519"/>
                      </a:lnTo>
                      <a:lnTo>
                        <a:pt x="116577" y="148152"/>
                      </a:lnTo>
                      <a:close/>
                      <a:moveTo>
                        <a:pt x="112319" y="110230"/>
                      </a:moveTo>
                      <a:lnTo>
                        <a:pt x="100187" y="117220"/>
                      </a:lnTo>
                      <a:lnTo>
                        <a:pt x="79700" y="105410"/>
                      </a:lnTo>
                      <a:cubicBezTo>
                        <a:pt x="87332" y="95206"/>
                        <a:pt x="98982" y="88296"/>
                        <a:pt x="112319" y="87011"/>
                      </a:cubicBezTo>
                      <a:lnTo>
                        <a:pt x="112319" y="110230"/>
                      </a:lnTo>
                      <a:close/>
                      <a:moveTo>
                        <a:pt x="100187" y="148473"/>
                      </a:moveTo>
                      <a:lnTo>
                        <a:pt x="112319" y="155463"/>
                      </a:lnTo>
                      <a:lnTo>
                        <a:pt x="112319" y="178682"/>
                      </a:lnTo>
                      <a:cubicBezTo>
                        <a:pt x="98982" y="177477"/>
                        <a:pt x="87252" y="170487"/>
                        <a:pt x="79700" y="160284"/>
                      </a:cubicBezTo>
                      <a:lnTo>
                        <a:pt x="100187" y="148473"/>
                      </a:lnTo>
                      <a:close/>
                      <a:moveTo>
                        <a:pt x="120755" y="155463"/>
                      </a:moveTo>
                      <a:lnTo>
                        <a:pt x="132887" y="148473"/>
                      </a:lnTo>
                      <a:lnTo>
                        <a:pt x="153374" y="160284"/>
                      </a:lnTo>
                      <a:cubicBezTo>
                        <a:pt x="145742" y="170487"/>
                        <a:pt x="134092" y="177396"/>
                        <a:pt x="120755" y="178682"/>
                      </a:cubicBezTo>
                      <a:lnTo>
                        <a:pt x="120755" y="155463"/>
                      </a:lnTo>
                      <a:close/>
                      <a:moveTo>
                        <a:pt x="138270" y="141805"/>
                      </a:moveTo>
                      <a:lnTo>
                        <a:pt x="138270" y="123888"/>
                      </a:lnTo>
                      <a:lnTo>
                        <a:pt x="157873" y="112560"/>
                      </a:lnTo>
                      <a:cubicBezTo>
                        <a:pt x="160926" y="118666"/>
                        <a:pt x="162614" y="125575"/>
                        <a:pt x="162614" y="132806"/>
                      </a:cubicBezTo>
                      <a:cubicBezTo>
                        <a:pt x="162614" y="140037"/>
                        <a:pt x="160846" y="146947"/>
                        <a:pt x="157873" y="153053"/>
                      </a:cubicBezTo>
                      <a:lnTo>
                        <a:pt x="138270" y="141724"/>
                      </a:lnTo>
                      <a:close/>
                      <a:moveTo>
                        <a:pt x="165184" y="108382"/>
                      </a:moveTo>
                      <a:lnTo>
                        <a:pt x="208730" y="83235"/>
                      </a:lnTo>
                      <a:cubicBezTo>
                        <a:pt x="211221" y="85565"/>
                        <a:pt x="214515" y="87011"/>
                        <a:pt x="218130" y="87091"/>
                      </a:cubicBezTo>
                      <a:lnTo>
                        <a:pt x="218130" y="179485"/>
                      </a:lnTo>
                      <a:cubicBezTo>
                        <a:pt x="214756" y="179485"/>
                        <a:pt x="211783" y="180851"/>
                        <a:pt x="209373" y="182780"/>
                      </a:cubicBezTo>
                      <a:lnTo>
                        <a:pt x="165265" y="157311"/>
                      </a:lnTo>
                      <a:cubicBezTo>
                        <a:pt x="168961" y="149919"/>
                        <a:pt x="171130" y="141644"/>
                        <a:pt x="171130" y="132806"/>
                      </a:cubicBezTo>
                      <a:cubicBezTo>
                        <a:pt x="171130" y="123969"/>
                        <a:pt x="168961" y="115693"/>
                        <a:pt x="165265" y="108302"/>
                      </a:cubicBezTo>
                      <a:close/>
                      <a:moveTo>
                        <a:pt x="112319" y="28200"/>
                      </a:moveTo>
                      <a:lnTo>
                        <a:pt x="112319" y="78575"/>
                      </a:lnTo>
                      <a:cubicBezTo>
                        <a:pt x="95849" y="79860"/>
                        <a:pt x="81468" y="88457"/>
                        <a:pt x="72308" y="101151"/>
                      </a:cubicBezTo>
                      <a:lnTo>
                        <a:pt x="28281" y="75683"/>
                      </a:lnTo>
                      <a:cubicBezTo>
                        <a:pt x="28441" y="74719"/>
                        <a:pt x="28602" y="73754"/>
                        <a:pt x="28602" y="72790"/>
                      </a:cubicBezTo>
                      <a:cubicBezTo>
                        <a:pt x="28602" y="70782"/>
                        <a:pt x="28200" y="68854"/>
                        <a:pt x="27397" y="67086"/>
                      </a:cubicBezTo>
                      <a:lnTo>
                        <a:pt x="104285" y="22737"/>
                      </a:lnTo>
                      <a:cubicBezTo>
                        <a:pt x="106213" y="25388"/>
                        <a:pt x="109105" y="27316"/>
                        <a:pt x="112400" y="28120"/>
                      </a:cubicBezTo>
                      <a:close/>
                      <a:moveTo>
                        <a:pt x="27557" y="198848"/>
                      </a:moveTo>
                      <a:cubicBezTo>
                        <a:pt x="28120" y="197322"/>
                        <a:pt x="28522" y="195634"/>
                        <a:pt x="28522" y="193867"/>
                      </a:cubicBezTo>
                      <a:cubicBezTo>
                        <a:pt x="28522" y="192581"/>
                        <a:pt x="28281" y="191376"/>
                        <a:pt x="28040" y="190251"/>
                      </a:cubicBezTo>
                      <a:lnTo>
                        <a:pt x="72308" y="164702"/>
                      </a:lnTo>
                      <a:cubicBezTo>
                        <a:pt x="81468" y="177396"/>
                        <a:pt x="95849" y="185993"/>
                        <a:pt x="112319" y="187279"/>
                      </a:cubicBezTo>
                      <a:lnTo>
                        <a:pt x="112319" y="238537"/>
                      </a:lnTo>
                      <a:cubicBezTo>
                        <a:pt x="109266" y="239260"/>
                        <a:pt x="106615" y="241028"/>
                        <a:pt x="104686" y="243358"/>
                      </a:cubicBezTo>
                      <a:lnTo>
                        <a:pt x="27557" y="198848"/>
                      </a:lnTo>
                      <a:close/>
                      <a:moveTo>
                        <a:pt x="120755" y="239100"/>
                      </a:moveTo>
                      <a:lnTo>
                        <a:pt x="120755" y="187279"/>
                      </a:lnTo>
                      <a:cubicBezTo>
                        <a:pt x="137225" y="185993"/>
                        <a:pt x="151607" y="177396"/>
                        <a:pt x="160766" y="164702"/>
                      </a:cubicBezTo>
                      <a:lnTo>
                        <a:pt x="204713" y="190091"/>
                      </a:lnTo>
                      <a:cubicBezTo>
                        <a:pt x="204392" y="191296"/>
                        <a:pt x="204151" y="192581"/>
                        <a:pt x="204151" y="193947"/>
                      </a:cubicBezTo>
                      <a:cubicBezTo>
                        <a:pt x="204151" y="195795"/>
                        <a:pt x="204552" y="197563"/>
                        <a:pt x="205195" y="199169"/>
                      </a:cubicBezTo>
                      <a:lnTo>
                        <a:pt x="127263" y="244161"/>
                      </a:lnTo>
                      <a:cubicBezTo>
                        <a:pt x="125656" y="241912"/>
                        <a:pt x="123406" y="240224"/>
                        <a:pt x="120835" y="239180"/>
                      </a:cubicBezTo>
                      <a:close/>
                    </a:path>
                  </a:pathLst>
                </a:custGeom>
                <a:grpFill/>
                <a:ln w="8032" cap="flat">
                  <a:noFill/>
                  <a:prstDash val="solid"/>
                  <a:miter/>
                </a:ln>
              </p:spPr>
              <p:txBody>
                <a:bodyPr rtlCol="0" anchor="ctr"/>
                <a:lstStyle/>
                <a:p>
                  <a:endParaRPr lang="en-IN"/>
                </a:p>
              </p:txBody>
            </p:sp>
          </p:grpSp>
          <p:grpSp>
            <p:nvGrpSpPr>
              <p:cNvPr id="658" name="Graphic 139">
                <a:extLst>
                  <a:ext uri="{FF2B5EF4-FFF2-40B4-BE49-F238E27FC236}">
                    <a16:creationId xmlns:a16="http://schemas.microsoft.com/office/drawing/2014/main" id="{9FD03E06-E86A-32B4-921A-4D44948B782D}"/>
                  </a:ext>
                </a:extLst>
              </p:cNvPr>
              <p:cNvGrpSpPr/>
              <p:nvPr/>
            </p:nvGrpSpPr>
            <p:grpSpPr>
              <a:xfrm>
                <a:off x="3788237" y="3750370"/>
                <a:ext cx="293813" cy="208649"/>
                <a:chOff x="3788237" y="3750370"/>
                <a:chExt cx="293813" cy="208649"/>
              </a:xfrm>
              <a:grpFill/>
            </p:grpSpPr>
            <p:grpSp>
              <p:nvGrpSpPr>
                <p:cNvPr id="659" name="Graphic 139">
                  <a:extLst>
                    <a:ext uri="{FF2B5EF4-FFF2-40B4-BE49-F238E27FC236}">
                      <a16:creationId xmlns:a16="http://schemas.microsoft.com/office/drawing/2014/main" id="{25FF9355-7BF3-E2B1-54AA-EA8CDB5A063E}"/>
                    </a:ext>
                  </a:extLst>
                </p:cNvPr>
                <p:cNvGrpSpPr/>
                <p:nvPr/>
              </p:nvGrpSpPr>
              <p:grpSpPr>
                <a:xfrm>
                  <a:off x="3822784" y="3793755"/>
                  <a:ext cx="224798" cy="130878"/>
                  <a:chOff x="3822784" y="3793755"/>
                  <a:chExt cx="224798" cy="130878"/>
                </a:xfrm>
                <a:grpFill/>
              </p:grpSpPr>
              <p:sp>
                <p:nvSpPr>
                  <p:cNvPr id="660" name="Freeform: Shape 659">
                    <a:extLst>
                      <a:ext uri="{FF2B5EF4-FFF2-40B4-BE49-F238E27FC236}">
                        <a16:creationId xmlns:a16="http://schemas.microsoft.com/office/drawing/2014/main" id="{C28A2F73-E066-6B12-F621-789E30898651}"/>
                      </a:ext>
                    </a:extLst>
                  </p:cNvPr>
                  <p:cNvSpPr/>
                  <p:nvPr/>
                </p:nvSpPr>
                <p:spPr>
                  <a:xfrm>
                    <a:off x="3988290" y="3911778"/>
                    <a:ext cx="57685" cy="12854"/>
                  </a:xfrm>
                  <a:custGeom>
                    <a:avLst/>
                    <a:gdLst>
                      <a:gd name="connsiteX0" fmla="*/ 51500 w 57685"/>
                      <a:gd name="connsiteY0" fmla="*/ 12855 h 12854"/>
                      <a:gd name="connsiteX1" fmla="*/ 6026 w 57685"/>
                      <a:gd name="connsiteY1" fmla="*/ 12212 h 12854"/>
                      <a:gd name="connsiteX2" fmla="*/ 0 w 57685"/>
                      <a:gd name="connsiteY2" fmla="*/ 6026 h 12854"/>
                      <a:gd name="connsiteX3" fmla="*/ 6186 w 57685"/>
                      <a:gd name="connsiteY3" fmla="*/ 0 h 12854"/>
                      <a:gd name="connsiteX4" fmla="*/ 51660 w 57685"/>
                      <a:gd name="connsiteY4" fmla="*/ 643 h 12854"/>
                      <a:gd name="connsiteX5" fmla="*/ 57686 w 57685"/>
                      <a:gd name="connsiteY5" fmla="*/ 6829 h 12854"/>
                      <a:gd name="connsiteX6" fmla="*/ 51500 w 57685"/>
                      <a:gd name="connsiteY6" fmla="*/ 12855 h 1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85" h="12854">
                        <a:moveTo>
                          <a:pt x="51500" y="12855"/>
                        </a:moveTo>
                        <a:lnTo>
                          <a:pt x="6026" y="12212"/>
                        </a:lnTo>
                        <a:cubicBezTo>
                          <a:pt x="2651" y="12212"/>
                          <a:pt x="0" y="9400"/>
                          <a:pt x="0" y="6026"/>
                        </a:cubicBezTo>
                        <a:cubicBezTo>
                          <a:pt x="0" y="2651"/>
                          <a:pt x="2812" y="0"/>
                          <a:pt x="6186" y="0"/>
                        </a:cubicBezTo>
                        <a:lnTo>
                          <a:pt x="51660" y="643"/>
                        </a:lnTo>
                        <a:cubicBezTo>
                          <a:pt x="55035" y="643"/>
                          <a:pt x="57686" y="3455"/>
                          <a:pt x="57686" y="6829"/>
                        </a:cubicBezTo>
                        <a:cubicBezTo>
                          <a:pt x="57686" y="10203"/>
                          <a:pt x="54874" y="12855"/>
                          <a:pt x="51500" y="12855"/>
                        </a:cubicBezTo>
                        <a:close/>
                      </a:path>
                    </a:pathLst>
                  </a:custGeom>
                  <a:grpFill/>
                  <a:ln w="8032"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D01D3586-2CE1-695D-DB30-D790BB605456}"/>
                      </a:ext>
                    </a:extLst>
                  </p:cNvPr>
                  <p:cNvSpPr/>
                  <p:nvPr/>
                </p:nvSpPr>
                <p:spPr>
                  <a:xfrm>
                    <a:off x="3822784" y="3909529"/>
                    <a:ext cx="149678" cy="14140"/>
                  </a:xfrm>
                  <a:custGeom>
                    <a:avLst/>
                    <a:gdLst>
                      <a:gd name="connsiteX0" fmla="*/ 143492 w 149678"/>
                      <a:gd name="connsiteY0" fmla="*/ 14140 h 14140"/>
                      <a:gd name="connsiteX1" fmla="*/ 6026 w 149678"/>
                      <a:gd name="connsiteY1" fmla="*/ 12212 h 14140"/>
                      <a:gd name="connsiteX2" fmla="*/ 0 w 149678"/>
                      <a:gd name="connsiteY2" fmla="*/ 6026 h 14140"/>
                      <a:gd name="connsiteX3" fmla="*/ 6186 w 149678"/>
                      <a:gd name="connsiteY3" fmla="*/ 0 h 14140"/>
                      <a:gd name="connsiteX4" fmla="*/ 143653 w 149678"/>
                      <a:gd name="connsiteY4" fmla="*/ 1928 h 14140"/>
                      <a:gd name="connsiteX5" fmla="*/ 149678 w 149678"/>
                      <a:gd name="connsiteY5" fmla="*/ 8115 h 14140"/>
                      <a:gd name="connsiteX6" fmla="*/ 143492 w 149678"/>
                      <a:gd name="connsiteY6" fmla="*/ 14140 h 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78" h="14140">
                        <a:moveTo>
                          <a:pt x="143492" y="14140"/>
                        </a:moveTo>
                        <a:lnTo>
                          <a:pt x="6026" y="12212"/>
                        </a:lnTo>
                        <a:cubicBezTo>
                          <a:pt x="2651" y="12212"/>
                          <a:pt x="0" y="9400"/>
                          <a:pt x="0" y="6026"/>
                        </a:cubicBezTo>
                        <a:cubicBezTo>
                          <a:pt x="0" y="2651"/>
                          <a:pt x="2812" y="0"/>
                          <a:pt x="6186" y="0"/>
                        </a:cubicBezTo>
                        <a:lnTo>
                          <a:pt x="143653" y="1928"/>
                        </a:lnTo>
                        <a:cubicBezTo>
                          <a:pt x="147027" y="1928"/>
                          <a:pt x="149678" y="4740"/>
                          <a:pt x="149678" y="8115"/>
                        </a:cubicBezTo>
                        <a:cubicBezTo>
                          <a:pt x="149678" y="11489"/>
                          <a:pt x="146866" y="14140"/>
                          <a:pt x="143492" y="14140"/>
                        </a:cubicBezTo>
                        <a:close/>
                      </a:path>
                    </a:pathLst>
                  </a:custGeom>
                  <a:grpFill/>
                  <a:ln w="8032"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9A12532-7C78-B361-D27D-59935BDBA74E}"/>
                      </a:ext>
                    </a:extLst>
                  </p:cNvPr>
                  <p:cNvSpPr/>
                  <p:nvPr/>
                </p:nvSpPr>
                <p:spPr>
                  <a:xfrm>
                    <a:off x="3997449" y="3873375"/>
                    <a:ext cx="49009" cy="12694"/>
                  </a:xfrm>
                  <a:custGeom>
                    <a:avLst/>
                    <a:gdLst>
                      <a:gd name="connsiteX0" fmla="*/ 42823 w 49009"/>
                      <a:gd name="connsiteY0" fmla="*/ 12694 h 12694"/>
                      <a:gd name="connsiteX1" fmla="*/ 6026 w 49009"/>
                      <a:gd name="connsiteY1" fmla="*/ 12212 h 12694"/>
                      <a:gd name="connsiteX2" fmla="*/ 0 w 49009"/>
                      <a:gd name="connsiteY2" fmla="*/ 6026 h 12694"/>
                      <a:gd name="connsiteX3" fmla="*/ 6186 w 49009"/>
                      <a:gd name="connsiteY3" fmla="*/ 0 h 12694"/>
                      <a:gd name="connsiteX4" fmla="*/ 42983 w 49009"/>
                      <a:gd name="connsiteY4" fmla="*/ 482 h 12694"/>
                      <a:gd name="connsiteX5" fmla="*/ 49009 w 49009"/>
                      <a:gd name="connsiteY5" fmla="*/ 6669 h 12694"/>
                      <a:gd name="connsiteX6" fmla="*/ 42823 w 49009"/>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9" h="12694">
                        <a:moveTo>
                          <a:pt x="42823" y="12694"/>
                        </a:moveTo>
                        <a:lnTo>
                          <a:pt x="6026" y="12212"/>
                        </a:lnTo>
                        <a:cubicBezTo>
                          <a:pt x="2651" y="12212"/>
                          <a:pt x="0" y="9400"/>
                          <a:pt x="0" y="6026"/>
                        </a:cubicBezTo>
                        <a:cubicBezTo>
                          <a:pt x="0" y="2651"/>
                          <a:pt x="2812" y="0"/>
                          <a:pt x="6186" y="0"/>
                        </a:cubicBezTo>
                        <a:lnTo>
                          <a:pt x="42983" y="482"/>
                        </a:lnTo>
                        <a:cubicBezTo>
                          <a:pt x="46358" y="482"/>
                          <a:pt x="49009" y="3294"/>
                          <a:pt x="49009" y="6669"/>
                        </a:cubicBezTo>
                        <a:cubicBezTo>
                          <a:pt x="49009" y="10043"/>
                          <a:pt x="46197" y="12694"/>
                          <a:pt x="42823" y="12694"/>
                        </a:cubicBezTo>
                        <a:close/>
                      </a:path>
                    </a:pathLst>
                  </a:custGeom>
                  <a:grpFill/>
                  <a:ln w="8032"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F53B9FFB-7445-1F10-EC4C-1E9511E3B730}"/>
                      </a:ext>
                    </a:extLst>
                  </p:cNvPr>
                  <p:cNvSpPr/>
                  <p:nvPr/>
                </p:nvSpPr>
                <p:spPr>
                  <a:xfrm>
                    <a:off x="3927069" y="3872330"/>
                    <a:ext cx="46920" cy="12694"/>
                  </a:xfrm>
                  <a:custGeom>
                    <a:avLst/>
                    <a:gdLst>
                      <a:gd name="connsiteX0" fmla="*/ 40734 w 46920"/>
                      <a:gd name="connsiteY0" fmla="*/ 12694 h 12694"/>
                      <a:gd name="connsiteX1" fmla="*/ 6026 w 46920"/>
                      <a:gd name="connsiteY1" fmla="*/ 12212 h 12694"/>
                      <a:gd name="connsiteX2" fmla="*/ 0 w 46920"/>
                      <a:gd name="connsiteY2" fmla="*/ 6026 h 12694"/>
                      <a:gd name="connsiteX3" fmla="*/ 6186 w 46920"/>
                      <a:gd name="connsiteY3" fmla="*/ 0 h 12694"/>
                      <a:gd name="connsiteX4" fmla="*/ 40894 w 46920"/>
                      <a:gd name="connsiteY4" fmla="*/ 482 h 12694"/>
                      <a:gd name="connsiteX5" fmla="*/ 46920 w 46920"/>
                      <a:gd name="connsiteY5" fmla="*/ 6669 h 12694"/>
                      <a:gd name="connsiteX6" fmla="*/ 40734 w 46920"/>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0" h="12694">
                        <a:moveTo>
                          <a:pt x="40734" y="12694"/>
                        </a:moveTo>
                        <a:lnTo>
                          <a:pt x="6026" y="12212"/>
                        </a:lnTo>
                        <a:cubicBezTo>
                          <a:pt x="2651" y="12212"/>
                          <a:pt x="0" y="9400"/>
                          <a:pt x="0" y="6026"/>
                        </a:cubicBezTo>
                        <a:cubicBezTo>
                          <a:pt x="0" y="2651"/>
                          <a:pt x="2812" y="0"/>
                          <a:pt x="6186" y="0"/>
                        </a:cubicBezTo>
                        <a:lnTo>
                          <a:pt x="40894" y="482"/>
                        </a:lnTo>
                        <a:cubicBezTo>
                          <a:pt x="44269" y="482"/>
                          <a:pt x="46920" y="3294"/>
                          <a:pt x="46920" y="6669"/>
                        </a:cubicBezTo>
                        <a:cubicBezTo>
                          <a:pt x="46920" y="10043"/>
                          <a:pt x="44108" y="12694"/>
                          <a:pt x="40734" y="12694"/>
                        </a:cubicBezTo>
                        <a:close/>
                      </a:path>
                    </a:pathLst>
                  </a:custGeom>
                  <a:grpFill/>
                  <a:ln w="8032"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0EFAD751-416D-786B-2EA6-E44ADC0E6CFF}"/>
                      </a:ext>
                    </a:extLst>
                  </p:cNvPr>
                  <p:cNvSpPr/>
                  <p:nvPr/>
                </p:nvSpPr>
                <p:spPr>
                  <a:xfrm>
                    <a:off x="3823266" y="3870964"/>
                    <a:ext cx="77369" cy="13095"/>
                  </a:xfrm>
                  <a:custGeom>
                    <a:avLst/>
                    <a:gdLst>
                      <a:gd name="connsiteX0" fmla="*/ 71184 w 77369"/>
                      <a:gd name="connsiteY0" fmla="*/ 13096 h 13095"/>
                      <a:gd name="connsiteX1" fmla="*/ 6026 w 77369"/>
                      <a:gd name="connsiteY1" fmla="*/ 12212 h 13095"/>
                      <a:gd name="connsiteX2" fmla="*/ 0 w 77369"/>
                      <a:gd name="connsiteY2" fmla="*/ 6026 h 13095"/>
                      <a:gd name="connsiteX3" fmla="*/ 6186 w 77369"/>
                      <a:gd name="connsiteY3" fmla="*/ 0 h 13095"/>
                      <a:gd name="connsiteX4" fmla="*/ 71344 w 77369"/>
                      <a:gd name="connsiteY4" fmla="*/ 884 h 13095"/>
                      <a:gd name="connsiteX5" fmla="*/ 77370 w 77369"/>
                      <a:gd name="connsiteY5" fmla="*/ 7070 h 13095"/>
                      <a:gd name="connsiteX6" fmla="*/ 71184 w 77369"/>
                      <a:gd name="connsiteY6" fmla="*/ 13096 h 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69" h="13095">
                        <a:moveTo>
                          <a:pt x="71184" y="13096"/>
                        </a:moveTo>
                        <a:lnTo>
                          <a:pt x="6026" y="12212"/>
                        </a:lnTo>
                        <a:cubicBezTo>
                          <a:pt x="2651" y="12212"/>
                          <a:pt x="0" y="9400"/>
                          <a:pt x="0" y="6026"/>
                        </a:cubicBezTo>
                        <a:cubicBezTo>
                          <a:pt x="0" y="2651"/>
                          <a:pt x="2812" y="0"/>
                          <a:pt x="6186" y="0"/>
                        </a:cubicBezTo>
                        <a:lnTo>
                          <a:pt x="71344" y="884"/>
                        </a:lnTo>
                        <a:cubicBezTo>
                          <a:pt x="74719" y="884"/>
                          <a:pt x="77370" y="3696"/>
                          <a:pt x="77370" y="7070"/>
                        </a:cubicBezTo>
                        <a:cubicBezTo>
                          <a:pt x="77370" y="10444"/>
                          <a:pt x="74558" y="13096"/>
                          <a:pt x="71184" y="13096"/>
                        </a:cubicBezTo>
                        <a:close/>
                      </a:path>
                    </a:pathLst>
                  </a:custGeom>
                  <a:grpFill/>
                  <a:ln w="8032"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DF22C290-9FFC-4A60-573C-2B9F848363BA}"/>
                      </a:ext>
                    </a:extLst>
                  </p:cNvPr>
                  <p:cNvSpPr/>
                  <p:nvPr/>
                </p:nvSpPr>
                <p:spPr>
                  <a:xfrm>
                    <a:off x="3894771" y="3833364"/>
                    <a:ext cx="152249" cy="14140"/>
                  </a:xfrm>
                  <a:custGeom>
                    <a:avLst/>
                    <a:gdLst>
                      <a:gd name="connsiteX0" fmla="*/ 146063 w 152249"/>
                      <a:gd name="connsiteY0" fmla="*/ 14140 h 14140"/>
                      <a:gd name="connsiteX1" fmla="*/ 6026 w 152249"/>
                      <a:gd name="connsiteY1" fmla="*/ 12212 h 14140"/>
                      <a:gd name="connsiteX2" fmla="*/ 0 w 152249"/>
                      <a:gd name="connsiteY2" fmla="*/ 6026 h 14140"/>
                      <a:gd name="connsiteX3" fmla="*/ 6186 w 152249"/>
                      <a:gd name="connsiteY3" fmla="*/ 0 h 14140"/>
                      <a:gd name="connsiteX4" fmla="*/ 146224 w 152249"/>
                      <a:gd name="connsiteY4" fmla="*/ 1928 h 14140"/>
                      <a:gd name="connsiteX5" fmla="*/ 152249 w 152249"/>
                      <a:gd name="connsiteY5" fmla="*/ 8115 h 14140"/>
                      <a:gd name="connsiteX6" fmla="*/ 146063 w 152249"/>
                      <a:gd name="connsiteY6" fmla="*/ 14140 h 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49" h="14140">
                        <a:moveTo>
                          <a:pt x="146063" y="14140"/>
                        </a:moveTo>
                        <a:lnTo>
                          <a:pt x="6026" y="12212"/>
                        </a:lnTo>
                        <a:cubicBezTo>
                          <a:pt x="2651" y="12212"/>
                          <a:pt x="0" y="9400"/>
                          <a:pt x="0" y="6026"/>
                        </a:cubicBezTo>
                        <a:cubicBezTo>
                          <a:pt x="0" y="2651"/>
                          <a:pt x="2812" y="0"/>
                          <a:pt x="6186" y="0"/>
                        </a:cubicBezTo>
                        <a:lnTo>
                          <a:pt x="146224" y="1928"/>
                        </a:lnTo>
                        <a:cubicBezTo>
                          <a:pt x="149598" y="1928"/>
                          <a:pt x="152249" y="4740"/>
                          <a:pt x="152249" y="8115"/>
                        </a:cubicBezTo>
                        <a:cubicBezTo>
                          <a:pt x="152249" y="11489"/>
                          <a:pt x="149437" y="14140"/>
                          <a:pt x="146063" y="14140"/>
                        </a:cubicBezTo>
                        <a:close/>
                      </a:path>
                    </a:pathLst>
                  </a:custGeom>
                  <a:grpFill/>
                  <a:ln w="8032"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A3C7CE9F-9D6E-8E9C-3B46-3C0DE487CBFC}"/>
                      </a:ext>
                    </a:extLst>
                  </p:cNvPr>
                  <p:cNvSpPr/>
                  <p:nvPr/>
                </p:nvSpPr>
                <p:spPr>
                  <a:xfrm>
                    <a:off x="3823829" y="3832400"/>
                    <a:ext cx="49410" cy="12694"/>
                  </a:xfrm>
                  <a:custGeom>
                    <a:avLst/>
                    <a:gdLst>
                      <a:gd name="connsiteX0" fmla="*/ 43224 w 49410"/>
                      <a:gd name="connsiteY0" fmla="*/ 12694 h 12694"/>
                      <a:gd name="connsiteX1" fmla="*/ 6026 w 49410"/>
                      <a:gd name="connsiteY1" fmla="*/ 12212 h 12694"/>
                      <a:gd name="connsiteX2" fmla="*/ 0 w 49410"/>
                      <a:gd name="connsiteY2" fmla="*/ 6026 h 12694"/>
                      <a:gd name="connsiteX3" fmla="*/ 6186 w 49410"/>
                      <a:gd name="connsiteY3" fmla="*/ 0 h 12694"/>
                      <a:gd name="connsiteX4" fmla="*/ 43385 w 49410"/>
                      <a:gd name="connsiteY4" fmla="*/ 482 h 12694"/>
                      <a:gd name="connsiteX5" fmla="*/ 49411 w 49410"/>
                      <a:gd name="connsiteY5" fmla="*/ 6669 h 12694"/>
                      <a:gd name="connsiteX6" fmla="*/ 43224 w 49410"/>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10" h="12694">
                        <a:moveTo>
                          <a:pt x="43224" y="12694"/>
                        </a:moveTo>
                        <a:lnTo>
                          <a:pt x="6026" y="12212"/>
                        </a:lnTo>
                        <a:cubicBezTo>
                          <a:pt x="2651" y="12212"/>
                          <a:pt x="0" y="9400"/>
                          <a:pt x="0" y="6026"/>
                        </a:cubicBezTo>
                        <a:cubicBezTo>
                          <a:pt x="0" y="2651"/>
                          <a:pt x="2812" y="0"/>
                          <a:pt x="6186" y="0"/>
                        </a:cubicBezTo>
                        <a:lnTo>
                          <a:pt x="43385" y="482"/>
                        </a:lnTo>
                        <a:cubicBezTo>
                          <a:pt x="46759" y="482"/>
                          <a:pt x="49411" y="3294"/>
                          <a:pt x="49411" y="6669"/>
                        </a:cubicBezTo>
                        <a:cubicBezTo>
                          <a:pt x="49411" y="10043"/>
                          <a:pt x="46599" y="12694"/>
                          <a:pt x="43224" y="12694"/>
                        </a:cubicBezTo>
                        <a:close/>
                      </a:path>
                    </a:pathLst>
                  </a:custGeom>
                  <a:grpFill/>
                  <a:ln w="8032"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B85DEBC2-242C-4244-7177-DB00FFFF8CD6}"/>
                      </a:ext>
                    </a:extLst>
                  </p:cNvPr>
                  <p:cNvSpPr/>
                  <p:nvPr/>
                </p:nvSpPr>
                <p:spPr>
                  <a:xfrm>
                    <a:off x="3992789" y="3796085"/>
                    <a:ext cx="54793" cy="12774"/>
                  </a:xfrm>
                  <a:custGeom>
                    <a:avLst/>
                    <a:gdLst>
                      <a:gd name="connsiteX0" fmla="*/ 48607 w 54793"/>
                      <a:gd name="connsiteY0" fmla="*/ 12774 h 12774"/>
                      <a:gd name="connsiteX1" fmla="*/ 6026 w 54793"/>
                      <a:gd name="connsiteY1" fmla="*/ 12212 h 12774"/>
                      <a:gd name="connsiteX2" fmla="*/ 0 w 54793"/>
                      <a:gd name="connsiteY2" fmla="*/ 6026 h 12774"/>
                      <a:gd name="connsiteX3" fmla="*/ 6186 w 54793"/>
                      <a:gd name="connsiteY3" fmla="*/ 0 h 12774"/>
                      <a:gd name="connsiteX4" fmla="*/ 48768 w 54793"/>
                      <a:gd name="connsiteY4" fmla="*/ 562 h 12774"/>
                      <a:gd name="connsiteX5" fmla="*/ 54794 w 54793"/>
                      <a:gd name="connsiteY5" fmla="*/ 6749 h 12774"/>
                      <a:gd name="connsiteX6" fmla="*/ 48607 w 54793"/>
                      <a:gd name="connsiteY6" fmla="*/ 12774 h 1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3" h="12774">
                        <a:moveTo>
                          <a:pt x="48607" y="12774"/>
                        </a:moveTo>
                        <a:lnTo>
                          <a:pt x="6026" y="12212"/>
                        </a:lnTo>
                        <a:cubicBezTo>
                          <a:pt x="2651" y="12212"/>
                          <a:pt x="0" y="9400"/>
                          <a:pt x="0" y="6026"/>
                        </a:cubicBezTo>
                        <a:cubicBezTo>
                          <a:pt x="0" y="2651"/>
                          <a:pt x="2812" y="0"/>
                          <a:pt x="6186" y="0"/>
                        </a:cubicBezTo>
                        <a:lnTo>
                          <a:pt x="48768" y="562"/>
                        </a:lnTo>
                        <a:cubicBezTo>
                          <a:pt x="52142" y="562"/>
                          <a:pt x="54794" y="3374"/>
                          <a:pt x="54794" y="6749"/>
                        </a:cubicBezTo>
                        <a:cubicBezTo>
                          <a:pt x="54794" y="10123"/>
                          <a:pt x="51982" y="12774"/>
                          <a:pt x="48607" y="12774"/>
                        </a:cubicBezTo>
                        <a:close/>
                      </a:path>
                    </a:pathLst>
                  </a:custGeom>
                  <a:grpFill/>
                  <a:ln w="8032"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90D5AADF-8B59-0903-6CCA-54AB136D9852}"/>
                      </a:ext>
                    </a:extLst>
                  </p:cNvPr>
                  <p:cNvSpPr/>
                  <p:nvPr/>
                </p:nvSpPr>
                <p:spPr>
                  <a:xfrm>
                    <a:off x="3918472" y="3795121"/>
                    <a:ext cx="49812" cy="12694"/>
                  </a:xfrm>
                  <a:custGeom>
                    <a:avLst/>
                    <a:gdLst>
                      <a:gd name="connsiteX0" fmla="*/ 43626 w 49812"/>
                      <a:gd name="connsiteY0" fmla="*/ 12694 h 12694"/>
                      <a:gd name="connsiteX1" fmla="*/ 6026 w 49812"/>
                      <a:gd name="connsiteY1" fmla="*/ 12212 h 12694"/>
                      <a:gd name="connsiteX2" fmla="*/ 0 w 49812"/>
                      <a:gd name="connsiteY2" fmla="*/ 6026 h 12694"/>
                      <a:gd name="connsiteX3" fmla="*/ 6186 w 49812"/>
                      <a:gd name="connsiteY3" fmla="*/ 0 h 12694"/>
                      <a:gd name="connsiteX4" fmla="*/ 43787 w 49812"/>
                      <a:gd name="connsiteY4" fmla="*/ 482 h 12694"/>
                      <a:gd name="connsiteX5" fmla="*/ 49812 w 49812"/>
                      <a:gd name="connsiteY5" fmla="*/ 6668 h 12694"/>
                      <a:gd name="connsiteX6" fmla="*/ 43626 w 49812"/>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2" h="12694">
                        <a:moveTo>
                          <a:pt x="43626" y="12694"/>
                        </a:moveTo>
                        <a:lnTo>
                          <a:pt x="6026" y="12212"/>
                        </a:lnTo>
                        <a:cubicBezTo>
                          <a:pt x="2651" y="12212"/>
                          <a:pt x="0" y="9400"/>
                          <a:pt x="0" y="6026"/>
                        </a:cubicBezTo>
                        <a:cubicBezTo>
                          <a:pt x="0" y="2651"/>
                          <a:pt x="2812" y="0"/>
                          <a:pt x="6186" y="0"/>
                        </a:cubicBezTo>
                        <a:lnTo>
                          <a:pt x="43787" y="482"/>
                        </a:lnTo>
                        <a:cubicBezTo>
                          <a:pt x="47161" y="482"/>
                          <a:pt x="49812" y="3294"/>
                          <a:pt x="49812" y="6668"/>
                        </a:cubicBezTo>
                        <a:cubicBezTo>
                          <a:pt x="49812" y="10043"/>
                          <a:pt x="47000" y="12694"/>
                          <a:pt x="43626" y="12694"/>
                        </a:cubicBezTo>
                        <a:close/>
                      </a:path>
                    </a:pathLst>
                  </a:custGeom>
                  <a:grpFill/>
                  <a:ln w="8032"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29684FA4-E74A-D368-16D3-56E66C2190B0}"/>
                      </a:ext>
                    </a:extLst>
                  </p:cNvPr>
                  <p:cNvSpPr/>
                  <p:nvPr/>
                </p:nvSpPr>
                <p:spPr>
                  <a:xfrm>
                    <a:off x="3824311" y="3793755"/>
                    <a:ext cx="77369" cy="13095"/>
                  </a:xfrm>
                  <a:custGeom>
                    <a:avLst/>
                    <a:gdLst>
                      <a:gd name="connsiteX0" fmla="*/ 71184 w 77369"/>
                      <a:gd name="connsiteY0" fmla="*/ 13096 h 13095"/>
                      <a:gd name="connsiteX1" fmla="*/ 6026 w 77369"/>
                      <a:gd name="connsiteY1" fmla="*/ 12212 h 13095"/>
                      <a:gd name="connsiteX2" fmla="*/ 0 w 77369"/>
                      <a:gd name="connsiteY2" fmla="*/ 6026 h 13095"/>
                      <a:gd name="connsiteX3" fmla="*/ 6186 w 77369"/>
                      <a:gd name="connsiteY3" fmla="*/ 0 h 13095"/>
                      <a:gd name="connsiteX4" fmla="*/ 71344 w 77369"/>
                      <a:gd name="connsiteY4" fmla="*/ 884 h 13095"/>
                      <a:gd name="connsiteX5" fmla="*/ 77370 w 77369"/>
                      <a:gd name="connsiteY5" fmla="*/ 7070 h 13095"/>
                      <a:gd name="connsiteX6" fmla="*/ 71184 w 77369"/>
                      <a:gd name="connsiteY6" fmla="*/ 13096 h 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69" h="13095">
                        <a:moveTo>
                          <a:pt x="71184" y="13096"/>
                        </a:moveTo>
                        <a:lnTo>
                          <a:pt x="6026" y="12212"/>
                        </a:lnTo>
                        <a:cubicBezTo>
                          <a:pt x="2651" y="12212"/>
                          <a:pt x="0" y="9400"/>
                          <a:pt x="0" y="6026"/>
                        </a:cubicBezTo>
                        <a:cubicBezTo>
                          <a:pt x="0" y="2651"/>
                          <a:pt x="2812" y="0"/>
                          <a:pt x="6186" y="0"/>
                        </a:cubicBezTo>
                        <a:lnTo>
                          <a:pt x="71344" y="884"/>
                        </a:lnTo>
                        <a:cubicBezTo>
                          <a:pt x="74719" y="884"/>
                          <a:pt x="77370" y="3696"/>
                          <a:pt x="77370" y="7070"/>
                        </a:cubicBezTo>
                        <a:cubicBezTo>
                          <a:pt x="77370" y="10445"/>
                          <a:pt x="74558" y="13096"/>
                          <a:pt x="71184" y="13096"/>
                        </a:cubicBezTo>
                        <a:close/>
                      </a:path>
                    </a:pathLst>
                  </a:custGeom>
                  <a:grpFill/>
                  <a:ln w="8032"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3D319ADF-BB4E-EC7F-7E84-05DF30443505}"/>
                      </a:ext>
                    </a:extLst>
                  </p:cNvPr>
                  <p:cNvSpPr/>
                  <p:nvPr/>
                </p:nvSpPr>
                <p:spPr>
                  <a:xfrm>
                    <a:off x="3822784" y="3909529"/>
                    <a:ext cx="149678" cy="14140"/>
                  </a:xfrm>
                  <a:custGeom>
                    <a:avLst/>
                    <a:gdLst>
                      <a:gd name="connsiteX0" fmla="*/ 143492 w 149678"/>
                      <a:gd name="connsiteY0" fmla="*/ 14140 h 14140"/>
                      <a:gd name="connsiteX1" fmla="*/ 6026 w 149678"/>
                      <a:gd name="connsiteY1" fmla="*/ 12212 h 14140"/>
                      <a:gd name="connsiteX2" fmla="*/ 0 w 149678"/>
                      <a:gd name="connsiteY2" fmla="*/ 6026 h 14140"/>
                      <a:gd name="connsiteX3" fmla="*/ 6186 w 149678"/>
                      <a:gd name="connsiteY3" fmla="*/ 0 h 14140"/>
                      <a:gd name="connsiteX4" fmla="*/ 143653 w 149678"/>
                      <a:gd name="connsiteY4" fmla="*/ 1928 h 14140"/>
                      <a:gd name="connsiteX5" fmla="*/ 149678 w 149678"/>
                      <a:gd name="connsiteY5" fmla="*/ 8115 h 14140"/>
                      <a:gd name="connsiteX6" fmla="*/ 143492 w 149678"/>
                      <a:gd name="connsiteY6" fmla="*/ 14140 h 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78" h="14140">
                        <a:moveTo>
                          <a:pt x="143492" y="14140"/>
                        </a:moveTo>
                        <a:lnTo>
                          <a:pt x="6026" y="12212"/>
                        </a:lnTo>
                        <a:cubicBezTo>
                          <a:pt x="2651" y="12212"/>
                          <a:pt x="0" y="9400"/>
                          <a:pt x="0" y="6026"/>
                        </a:cubicBezTo>
                        <a:cubicBezTo>
                          <a:pt x="0" y="2651"/>
                          <a:pt x="2812" y="0"/>
                          <a:pt x="6186" y="0"/>
                        </a:cubicBezTo>
                        <a:lnTo>
                          <a:pt x="143653" y="1928"/>
                        </a:lnTo>
                        <a:cubicBezTo>
                          <a:pt x="147027" y="1928"/>
                          <a:pt x="149678" y="4740"/>
                          <a:pt x="149678" y="8115"/>
                        </a:cubicBezTo>
                        <a:cubicBezTo>
                          <a:pt x="149678" y="11489"/>
                          <a:pt x="146866" y="14140"/>
                          <a:pt x="143492" y="14140"/>
                        </a:cubicBezTo>
                        <a:close/>
                      </a:path>
                    </a:pathLst>
                  </a:custGeom>
                  <a:grpFill/>
                  <a:ln w="8032"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F9ACF6B7-8CF7-D6CA-ECD1-B7C34F779CC7}"/>
                      </a:ext>
                    </a:extLst>
                  </p:cNvPr>
                  <p:cNvSpPr/>
                  <p:nvPr/>
                </p:nvSpPr>
                <p:spPr>
                  <a:xfrm>
                    <a:off x="3997449" y="3873375"/>
                    <a:ext cx="49009" cy="12694"/>
                  </a:xfrm>
                  <a:custGeom>
                    <a:avLst/>
                    <a:gdLst>
                      <a:gd name="connsiteX0" fmla="*/ 42823 w 49009"/>
                      <a:gd name="connsiteY0" fmla="*/ 12694 h 12694"/>
                      <a:gd name="connsiteX1" fmla="*/ 6026 w 49009"/>
                      <a:gd name="connsiteY1" fmla="*/ 12212 h 12694"/>
                      <a:gd name="connsiteX2" fmla="*/ 0 w 49009"/>
                      <a:gd name="connsiteY2" fmla="*/ 6026 h 12694"/>
                      <a:gd name="connsiteX3" fmla="*/ 6186 w 49009"/>
                      <a:gd name="connsiteY3" fmla="*/ 0 h 12694"/>
                      <a:gd name="connsiteX4" fmla="*/ 42983 w 49009"/>
                      <a:gd name="connsiteY4" fmla="*/ 482 h 12694"/>
                      <a:gd name="connsiteX5" fmla="*/ 49009 w 49009"/>
                      <a:gd name="connsiteY5" fmla="*/ 6669 h 12694"/>
                      <a:gd name="connsiteX6" fmla="*/ 42823 w 49009"/>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09" h="12694">
                        <a:moveTo>
                          <a:pt x="42823" y="12694"/>
                        </a:moveTo>
                        <a:lnTo>
                          <a:pt x="6026" y="12212"/>
                        </a:lnTo>
                        <a:cubicBezTo>
                          <a:pt x="2651" y="12212"/>
                          <a:pt x="0" y="9400"/>
                          <a:pt x="0" y="6026"/>
                        </a:cubicBezTo>
                        <a:cubicBezTo>
                          <a:pt x="0" y="2651"/>
                          <a:pt x="2812" y="0"/>
                          <a:pt x="6186" y="0"/>
                        </a:cubicBezTo>
                        <a:lnTo>
                          <a:pt x="42983" y="482"/>
                        </a:lnTo>
                        <a:cubicBezTo>
                          <a:pt x="46358" y="482"/>
                          <a:pt x="49009" y="3294"/>
                          <a:pt x="49009" y="6669"/>
                        </a:cubicBezTo>
                        <a:cubicBezTo>
                          <a:pt x="49009" y="10043"/>
                          <a:pt x="46197" y="12694"/>
                          <a:pt x="42823" y="12694"/>
                        </a:cubicBezTo>
                        <a:close/>
                      </a:path>
                    </a:pathLst>
                  </a:custGeom>
                  <a:grpFill/>
                  <a:ln w="8032"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48F6A570-F7A5-4E2D-8AB6-C39AEA9F9E1B}"/>
                      </a:ext>
                    </a:extLst>
                  </p:cNvPr>
                  <p:cNvSpPr/>
                  <p:nvPr/>
                </p:nvSpPr>
                <p:spPr>
                  <a:xfrm>
                    <a:off x="3894771" y="3833364"/>
                    <a:ext cx="152249" cy="14140"/>
                  </a:xfrm>
                  <a:custGeom>
                    <a:avLst/>
                    <a:gdLst>
                      <a:gd name="connsiteX0" fmla="*/ 146063 w 152249"/>
                      <a:gd name="connsiteY0" fmla="*/ 14140 h 14140"/>
                      <a:gd name="connsiteX1" fmla="*/ 6026 w 152249"/>
                      <a:gd name="connsiteY1" fmla="*/ 12212 h 14140"/>
                      <a:gd name="connsiteX2" fmla="*/ 0 w 152249"/>
                      <a:gd name="connsiteY2" fmla="*/ 6026 h 14140"/>
                      <a:gd name="connsiteX3" fmla="*/ 6186 w 152249"/>
                      <a:gd name="connsiteY3" fmla="*/ 0 h 14140"/>
                      <a:gd name="connsiteX4" fmla="*/ 146224 w 152249"/>
                      <a:gd name="connsiteY4" fmla="*/ 1928 h 14140"/>
                      <a:gd name="connsiteX5" fmla="*/ 152249 w 152249"/>
                      <a:gd name="connsiteY5" fmla="*/ 8115 h 14140"/>
                      <a:gd name="connsiteX6" fmla="*/ 146063 w 152249"/>
                      <a:gd name="connsiteY6" fmla="*/ 14140 h 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49" h="14140">
                        <a:moveTo>
                          <a:pt x="146063" y="14140"/>
                        </a:moveTo>
                        <a:lnTo>
                          <a:pt x="6026" y="12212"/>
                        </a:lnTo>
                        <a:cubicBezTo>
                          <a:pt x="2651" y="12212"/>
                          <a:pt x="0" y="9400"/>
                          <a:pt x="0" y="6026"/>
                        </a:cubicBezTo>
                        <a:cubicBezTo>
                          <a:pt x="0" y="2651"/>
                          <a:pt x="2812" y="0"/>
                          <a:pt x="6186" y="0"/>
                        </a:cubicBezTo>
                        <a:lnTo>
                          <a:pt x="146224" y="1928"/>
                        </a:lnTo>
                        <a:cubicBezTo>
                          <a:pt x="149598" y="1928"/>
                          <a:pt x="152249" y="4740"/>
                          <a:pt x="152249" y="8115"/>
                        </a:cubicBezTo>
                        <a:cubicBezTo>
                          <a:pt x="152249" y="11489"/>
                          <a:pt x="149437" y="14140"/>
                          <a:pt x="146063" y="14140"/>
                        </a:cubicBezTo>
                        <a:close/>
                      </a:path>
                    </a:pathLst>
                  </a:custGeom>
                  <a:grpFill/>
                  <a:ln w="8032"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4D08CFC8-C204-3FCF-36B4-B3CB78F8EC06}"/>
                      </a:ext>
                    </a:extLst>
                  </p:cNvPr>
                  <p:cNvSpPr/>
                  <p:nvPr/>
                </p:nvSpPr>
                <p:spPr>
                  <a:xfrm>
                    <a:off x="3918472" y="3795121"/>
                    <a:ext cx="49812" cy="12694"/>
                  </a:xfrm>
                  <a:custGeom>
                    <a:avLst/>
                    <a:gdLst>
                      <a:gd name="connsiteX0" fmla="*/ 43626 w 49812"/>
                      <a:gd name="connsiteY0" fmla="*/ 12694 h 12694"/>
                      <a:gd name="connsiteX1" fmla="*/ 6026 w 49812"/>
                      <a:gd name="connsiteY1" fmla="*/ 12212 h 12694"/>
                      <a:gd name="connsiteX2" fmla="*/ 0 w 49812"/>
                      <a:gd name="connsiteY2" fmla="*/ 6026 h 12694"/>
                      <a:gd name="connsiteX3" fmla="*/ 6186 w 49812"/>
                      <a:gd name="connsiteY3" fmla="*/ 0 h 12694"/>
                      <a:gd name="connsiteX4" fmla="*/ 43787 w 49812"/>
                      <a:gd name="connsiteY4" fmla="*/ 482 h 12694"/>
                      <a:gd name="connsiteX5" fmla="*/ 49812 w 49812"/>
                      <a:gd name="connsiteY5" fmla="*/ 6668 h 12694"/>
                      <a:gd name="connsiteX6" fmla="*/ 43626 w 49812"/>
                      <a:gd name="connsiteY6" fmla="*/ 12694 h 1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812" h="12694">
                        <a:moveTo>
                          <a:pt x="43626" y="12694"/>
                        </a:moveTo>
                        <a:lnTo>
                          <a:pt x="6026" y="12212"/>
                        </a:lnTo>
                        <a:cubicBezTo>
                          <a:pt x="2651" y="12212"/>
                          <a:pt x="0" y="9400"/>
                          <a:pt x="0" y="6026"/>
                        </a:cubicBezTo>
                        <a:cubicBezTo>
                          <a:pt x="0" y="2651"/>
                          <a:pt x="2812" y="0"/>
                          <a:pt x="6186" y="0"/>
                        </a:cubicBezTo>
                        <a:lnTo>
                          <a:pt x="43787" y="482"/>
                        </a:lnTo>
                        <a:cubicBezTo>
                          <a:pt x="47161" y="482"/>
                          <a:pt x="49812" y="3294"/>
                          <a:pt x="49812" y="6668"/>
                        </a:cubicBezTo>
                        <a:cubicBezTo>
                          <a:pt x="49812" y="10043"/>
                          <a:pt x="47000" y="12694"/>
                          <a:pt x="43626" y="12694"/>
                        </a:cubicBezTo>
                        <a:close/>
                      </a:path>
                    </a:pathLst>
                  </a:custGeom>
                  <a:grpFill/>
                  <a:ln w="8032"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686DE71E-97A6-9298-A002-C70F3E9C4BA1}"/>
                      </a:ext>
                    </a:extLst>
                  </p:cNvPr>
                  <p:cNvSpPr/>
                  <p:nvPr/>
                </p:nvSpPr>
                <p:spPr>
                  <a:xfrm>
                    <a:off x="3824311" y="3793755"/>
                    <a:ext cx="77369" cy="13095"/>
                  </a:xfrm>
                  <a:custGeom>
                    <a:avLst/>
                    <a:gdLst>
                      <a:gd name="connsiteX0" fmla="*/ 71184 w 77369"/>
                      <a:gd name="connsiteY0" fmla="*/ 13096 h 13095"/>
                      <a:gd name="connsiteX1" fmla="*/ 6026 w 77369"/>
                      <a:gd name="connsiteY1" fmla="*/ 12212 h 13095"/>
                      <a:gd name="connsiteX2" fmla="*/ 0 w 77369"/>
                      <a:gd name="connsiteY2" fmla="*/ 6026 h 13095"/>
                      <a:gd name="connsiteX3" fmla="*/ 6186 w 77369"/>
                      <a:gd name="connsiteY3" fmla="*/ 0 h 13095"/>
                      <a:gd name="connsiteX4" fmla="*/ 71344 w 77369"/>
                      <a:gd name="connsiteY4" fmla="*/ 884 h 13095"/>
                      <a:gd name="connsiteX5" fmla="*/ 77370 w 77369"/>
                      <a:gd name="connsiteY5" fmla="*/ 7070 h 13095"/>
                      <a:gd name="connsiteX6" fmla="*/ 71184 w 77369"/>
                      <a:gd name="connsiteY6" fmla="*/ 13096 h 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69" h="13095">
                        <a:moveTo>
                          <a:pt x="71184" y="13096"/>
                        </a:moveTo>
                        <a:lnTo>
                          <a:pt x="6026" y="12212"/>
                        </a:lnTo>
                        <a:cubicBezTo>
                          <a:pt x="2651" y="12212"/>
                          <a:pt x="0" y="9400"/>
                          <a:pt x="0" y="6026"/>
                        </a:cubicBezTo>
                        <a:cubicBezTo>
                          <a:pt x="0" y="2651"/>
                          <a:pt x="2812" y="0"/>
                          <a:pt x="6186" y="0"/>
                        </a:cubicBezTo>
                        <a:lnTo>
                          <a:pt x="71344" y="884"/>
                        </a:lnTo>
                        <a:cubicBezTo>
                          <a:pt x="74719" y="884"/>
                          <a:pt x="77370" y="3696"/>
                          <a:pt x="77370" y="7070"/>
                        </a:cubicBezTo>
                        <a:cubicBezTo>
                          <a:pt x="77370" y="10445"/>
                          <a:pt x="74558" y="13096"/>
                          <a:pt x="71184" y="13096"/>
                        </a:cubicBezTo>
                        <a:close/>
                      </a:path>
                    </a:pathLst>
                  </a:custGeom>
                  <a:grpFill/>
                  <a:ln w="8032" cap="flat">
                    <a:noFill/>
                    <a:prstDash val="solid"/>
                    <a:miter/>
                  </a:ln>
                </p:spPr>
                <p:txBody>
                  <a:bodyPr rtlCol="0" anchor="ctr"/>
                  <a:lstStyle/>
                  <a:p>
                    <a:endParaRPr lang="en-IN"/>
                  </a:p>
                </p:txBody>
              </p:sp>
            </p:grpSp>
            <p:grpSp>
              <p:nvGrpSpPr>
                <p:cNvPr id="675" name="Graphic 139">
                  <a:extLst>
                    <a:ext uri="{FF2B5EF4-FFF2-40B4-BE49-F238E27FC236}">
                      <a16:creationId xmlns:a16="http://schemas.microsoft.com/office/drawing/2014/main" id="{281F1E68-B4DD-08C9-939D-E95B1A45B2D3}"/>
                    </a:ext>
                  </a:extLst>
                </p:cNvPr>
                <p:cNvGrpSpPr/>
                <p:nvPr/>
              </p:nvGrpSpPr>
              <p:grpSpPr>
                <a:xfrm>
                  <a:off x="3788237" y="3750370"/>
                  <a:ext cx="293813" cy="208649"/>
                  <a:chOff x="3788237" y="3750370"/>
                  <a:chExt cx="293813" cy="208649"/>
                </a:xfrm>
                <a:grpFill/>
              </p:grpSpPr>
              <p:grpSp>
                <p:nvGrpSpPr>
                  <p:cNvPr id="676" name="Graphic 139">
                    <a:extLst>
                      <a:ext uri="{FF2B5EF4-FFF2-40B4-BE49-F238E27FC236}">
                        <a16:creationId xmlns:a16="http://schemas.microsoft.com/office/drawing/2014/main" id="{EFB72719-0225-7908-7239-B6B25299C2BB}"/>
                      </a:ext>
                    </a:extLst>
                  </p:cNvPr>
                  <p:cNvGrpSpPr/>
                  <p:nvPr/>
                </p:nvGrpSpPr>
                <p:grpSpPr>
                  <a:xfrm>
                    <a:off x="3788237" y="3750370"/>
                    <a:ext cx="293813" cy="33422"/>
                    <a:chOff x="3788237" y="3750370"/>
                    <a:chExt cx="293813" cy="33422"/>
                  </a:xfrm>
                  <a:grpFill/>
                </p:grpSpPr>
                <p:sp>
                  <p:nvSpPr>
                    <p:cNvPr id="677" name="Freeform: Shape 676">
                      <a:extLst>
                        <a:ext uri="{FF2B5EF4-FFF2-40B4-BE49-F238E27FC236}">
                          <a16:creationId xmlns:a16="http://schemas.microsoft.com/office/drawing/2014/main" id="{FA3252E7-293B-B727-256B-4C4E908CD7D7}"/>
                        </a:ext>
                      </a:extLst>
                    </p:cNvPr>
                    <p:cNvSpPr/>
                    <p:nvPr/>
                  </p:nvSpPr>
                  <p:spPr>
                    <a:xfrm>
                      <a:off x="3788237" y="3750370"/>
                      <a:ext cx="33422" cy="33422"/>
                    </a:xfrm>
                    <a:custGeom>
                      <a:avLst/>
                      <a:gdLst>
                        <a:gd name="connsiteX0" fmla="*/ 3937 w 33422"/>
                        <a:gd name="connsiteY0" fmla="*/ 33423 h 33422"/>
                        <a:gd name="connsiteX1" fmla="*/ 0 w 33422"/>
                        <a:gd name="connsiteY1" fmla="*/ 29486 h 33422"/>
                        <a:gd name="connsiteX2" fmla="*/ 0 w 33422"/>
                        <a:gd name="connsiteY2" fmla="*/ 0 h 33422"/>
                        <a:gd name="connsiteX3" fmla="*/ 29486 w 33422"/>
                        <a:gd name="connsiteY3" fmla="*/ 0 h 33422"/>
                        <a:gd name="connsiteX4" fmla="*/ 33423 w 33422"/>
                        <a:gd name="connsiteY4" fmla="*/ 3937 h 33422"/>
                        <a:gd name="connsiteX5" fmla="*/ 29486 w 33422"/>
                        <a:gd name="connsiteY5" fmla="*/ 7874 h 33422"/>
                        <a:gd name="connsiteX6" fmla="*/ 7874 w 33422"/>
                        <a:gd name="connsiteY6" fmla="*/ 7874 h 33422"/>
                        <a:gd name="connsiteX7" fmla="*/ 7874 w 33422"/>
                        <a:gd name="connsiteY7" fmla="*/ 29486 h 33422"/>
                        <a:gd name="connsiteX8" fmla="*/ 3937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3937" y="33423"/>
                          </a:moveTo>
                          <a:cubicBezTo>
                            <a:pt x="1768" y="33423"/>
                            <a:pt x="0" y="31655"/>
                            <a:pt x="0" y="29486"/>
                          </a:cubicBezTo>
                          <a:lnTo>
                            <a:pt x="0" y="0"/>
                          </a:lnTo>
                          <a:lnTo>
                            <a:pt x="29486" y="0"/>
                          </a:lnTo>
                          <a:cubicBezTo>
                            <a:pt x="31655" y="0"/>
                            <a:pt x="33423" y="1768"/>
                            <a:pt x="33423" y="3937"/>
                          </a:cubicBezTo>
                          <a:cubicBezTo>
                            <a:pt x="33423" y="6106"/>
                            <a:pt x="31655" y="7874"/>
                            <a:pt x="29486" y="7874"/>
                          </a:cubicBezTo>
                          <a:lnTo>
                            <a:pt x="7874" y="7874"/>
                          </a:lnTo>
                          <a:lnTo>
                            <a:pt x="7874" y="29486"/>
                          </a:lnTo>
                          <a:cubicBezTo>
                            <a:pt x="7874" y="31655"/>
                            <a:pt x="6106" y="33423"/>
                            <a:pt x="3937" y="33423"/>
                          </a:cubicBezTo>
                          <a:close/>
                        </a:path>
                      </a:pathLst>
                    </a:custGeom>
                    <a:grpFill/>
                    <a:ln w="8032"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9D1F26F4-80D7-5CB9-5D14-4CDED396A2BA}"/>
                        </a:ext>
                      </a:extLst>
                    </p:cNvPr>
                    <p:cNvSpPr/>
                    <p:nvPr/>
                  </p:nvSpPr>
                  <p:spPr>
                    <a:xfrm>
                      <a:off x="4048628" y="3750370"/>
                      <a:ext cx="33422" cy="33422"/>
                    </a:xfrm>
                    <a:custGeom>
                      <a:avLst/>
                      <a:gdLst>
                        <a:gd name="connsiteX0" fmla="*/ 29486 w 33422"/>
                        <a:gd name="connsiteY0" fmla="*/ 33423 h 33422"/>
                        <a:gd name="connsiteX1" fmla="*/ 25549 w 33422"/>
                        <a:gd name="connsiteY1" fmla="*/ 29486 h 33422"/>
                        <a:gd name="connsiteX2" fmla="*/ 25549 w 33422"/>
                        <a:gd name="connsiteY2" fmla="*/ 7874 h 33422"/>
                        <a:gd name="connsiteX3" fmla="*/ 3937 w 33422"/>
                        <a:gd name="connsiteY3" fmla="*/ 7874 h 33422"/>
                        <a:gd name="connsiteX4" fmla="*/ 0 w 33422"/>
                        <a:gd name="connsiteY4" fmla="*/ 3937 h 33422"/>
                        <a:gd name="connsiteX5" fmla="*/ 3937 w 33422"/>
                        <a:gd name="connsiteY5" fmla="*/ 0 h 33422"/>
                        <a:gd name="connsiteX6" fmla="*/ 33423 w 33422"/>
                        <a:gd name="connsiteY6" fmla="*/ 0 h 33422"/>
                        <a:gd name="connsiteX7" fmla="*/ 33423 w 33422"/>
                        <a:gd name="connsiteY7" fmla="*/ 29486 h 33422"/>
                        <a:gd name="connsiteX8" fmla="*/ 29486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29486" y="33423"/>
                          </a:moveTo>
                          <a:cubicBezTo>
                            <a:pt x="27317" y="33423"/>
                            <a:pt x="25549" y="31655"/>
                            <a:pt x="25549" y="29486"/>
                          </a:cubicBezTo>
                          <a:lnTo>
                            <a:pt x="25549" y="7874"/>
                          </a:lnTo>
                          <a:lnTo>
                            <a:pt x="3937" y="7874"/>
                          </a:lnTo>
                          <a:cubicBezTo>
                            <a:pt x="1768" y="7874"/>
                            <a:pt x="0" y="6106"/>
                            <a:pt x="0" y="3937"/>
                          </a:cubicBezTo>
                          <a:cubicBezTo>
                            <a:pt x="0" y="1768"/>
                            <a:pt x="1768" y="0"/>
                            <a:pt x="3937" y="0"/>
                          </a:cubicBezTo>
                          <a:lnTo>
                            <a:pt x="33423" y="0"/>
                          </a:lnTo>
                          <a:lnTo>
                            <a:pt x="33423" y="29486"/>
                          </a:lnTo>
                          <a:cubicBezTo>
                            <a:pt x="33423" y="31655"/>
                            <a:pt x="31655" y="33423"/>
                            <a:pt x="29486" y="33423"/>
                          </a:cubicBezTo>
                          <a:close/>
                        </a:path>
                      </a:pathLst>
                    </a:custGeom>
                    <a:grpFill/>
                    <a:ln w="8032" cap="flat">
                      <a:noFill/>
                      <a:prstDash val="solid"/>
                      <a:miter/>
                    </a:ln>
                  </p:spPr>
                  <p:txBody>
                    <a:bodyPr rtlCol="0" anchor="ctr"/>
                    <a:lstStyle/>
                    <a:p>
                      <a:endParaRPr lang="en-IN"/>
                    </a:p>
                  </p:txBody>
                </p:sp>
              </p:grpSp>
              <p:grpSp>
                <p:nvGrpSpPr>
                  <p:cNvPr id="679" name="Graphic 139">
                    <a:extLst>
                      <a:ext uri="{FF2B5EF4-FFF2-40B4-BE49-F238E27FC236}">
                        <a16:creationId xmlns:a16="http://schemas.microsoft.com/office/drawing/2014/main" id="{67CBAEBA-E131-F172-662B-9CBE935B50B9}"/>
                      </a:ext>
                    </a:extLst>
                  </p:cNvPr>
                  <p:cNvGrpSpPr/>
                  <p:nvPr/>
                </p:nvGrpSpPr>
                <p:grpSpPr>
                  <a:xfrm>
                    <a:off x="3788237" y="3925597"/>
                    <a:ext cx="293813" cy="33422"/>
                    <a:chOff x="3788237" y="3925597"/>
                    <a:chExt cx="293813" cy="33422"/>
                  </a:xfrm>
                  <a:grpFill/>
                </p:grpSpPr>
                <p:sp>
                  <p:nvSpPr>
                    <p:cNvPr id="680" name="Freeform: Shape 679">
                      <a:extLst>
                        <a:ext uri="{FF2B5EF4-FFF2-40B4-BE49-F238E27FC236}">
                          <a16:creationId xmlns:a16="http://schemas.microsoft.com/office/drawing/2014/main" id="{736D7B37-61BE-CE0C-DD44-BF2D7FC032DE}"/>
                        </a:ext>
                      </a:extLst>
                    </p:cNvPr>
                    <p:cNvSpPr/>
                    <p:nvPr/>
                  </p:nvSpPr>
                  <p:spPr>
                    <a:xfrm>
                      <a:off x="3788237" y="3925597"/>
                      <a:ext cx="33422" cy="33422"/>
                    </a:xfrm>
                    <a:custGeom>
                      <a:avLst/>
                      <a:gdLst>
                        <a:gd name="connsiteX0" fmla="*/ 29486 w 33422"/>
                        <a:gd name="connsiteY0" fmla="*/ 33423 h 33422"/>
                        <a:gd name="connsiteX1" fmla="*/ 0 w 33422"/>
                        <a:gd name="connsiteY1" fmla="*/ 33423 h 33422"/>
                        <a:gd name="connsiteX2" fmla="*/ 0 w 33422"/>
                        <a:gd name="connsiteY2" fmla="*/ 3937 h 33422"/>
                        <a:gd name="connsiteX3" fmla="*/ 3937 w 33422"/>
                        <a:gd name="connsiteY3" fmla="*/ 0 h 33422"/>
                        <a:gd name="connsiteX4" fmla="*/ 7874 w 33422"/>
                        <a:gd name="connsiteY4" fmla="*/ 3937 h 33422"/>
                        <a:gd name="connsiteX5" fmla="*/ 7874 w 33422"/>
                        <a:gd name="connsiteY5" fmla="*/ 25549 h 33422"/>
                        <a:gd name="connsiteX6" fmla="*/ 29486 w 33422"/>
                        <a:gd name="connsiteY6" fmla="*/ 25549 h 33422"/>
                        <a:gd name="connsiteX7" fmla="*/ 33423 w 33422"/>
                        <a:gd name="connsiteY7" fmla="*/ 29486 h 33422"/>
                        <a:gd name="connsiteX8" fmla="*/ 29486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29486" y="33423"/>
                          </a:moveTo>
                          <a:lnTo>
                            <a:pt x="0" y="33423"/>
                          </a:lnTo>
                          <a:lnTo>
                            <a:pt x="0" y="3937"/>
                          </a:lnTo>
                          <a:cubicBezTo>
                            <a:pt x="0" y="1768"/>
                            <a:pt x="1768" y="0"/>
                            <a:pt x="3937" y="0"/>
                          </a:cubicBezTo>
                          <a:cubicBezTo>
                            <a:pt x="6106" y="0"/>
                            <a:pt x="7874" y="1768"/>
                            <a:pt x="7874" y="3937"/>
                          </a:cubicBezTo>
                          <a:lnTo>
                            <a:pt x="7874" y="25549"/>
                          </a:lnTo>
                          <a:lnTo>
                            <a:pt x="29486" y="25549"/>
                          </a:lnTo>
                          <a:cubicBezTo>
                            <a:pt x="31655" y="25549"/>
                            <a:pt x="33423" y="27316"/>
                            <a:pt x="33423" y="29486"/>
                          </a:cubicBezTo>
                          <a:cubicBezTo>
                            <a:pt x="33423" y="31655"/>
                            <a:pt x="31655" y="33423"/>
                            <a:pt x="29486" y="33423"/>
                          </a:cubicBezTo>
                          <a:close/>
                        </a:path>
                      </a:pathLst>
                    </a:custGeom>
                    <a:grpFill/>
                    <a:ln w="8032"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6CE713E6-0B3B-A5D1-9022-3AC455F33A83}"/>
                        </a:ext>
                      </a:extLst>
                    </p:cNvPr>
                    <p:cNvSpPr/>
                    <p:nvPr/>
                  </p:nvSpPr>
                  <p:spPr>
                    <a:xfrm>
                      <a:off x="4048628" y="3925597"/>
                      <a:ext cx="33422" cy="33422"/>
                    </a:xfrm>
                    <a:custGeom>
                      <a:avLst/>
                      <a:gdLst>
                        <a:gd name="connsiteX0" fmla="*/ 33423 w 33422"/>
                        <a:gd name="connsiteY0" fmla="*/ 33423 h 33422"/>
                        <a:gd name="connsiteX1" fmla="*/ 3937 w 33422"/>
                        <a:gd name="connsiteY1" fmla="*/ 33423 h 33422"/>
                        <a:gd name="connsiteX2" fmla="*/ 0 w 33422"/>
                        <a:gd name="connsiteY2" fmla="*/ 29486 h 33422"/>
                        <a:gd name="connsiteX3" fmla="*/ 3937 w 33422"/>
                        <a:gd name="connsiteY3" fmla="*/ 25549 h 33422"/>
                        <a:gd name="connsiteX4" fmla="*/ 25549 w 33422"/>
                        <a:gd name="connsiteY4" fmla="*/ 25549 h 33422"/>
                        <a:gd name="connsiteX5" fmla="*/ 25549 w 33422"/>
                        <a:gd name="connsiteY5" fmla="*/ 3937 h 33422"/>
                        <a:gd name="connsiteX6" fmla="*/ 29486 w 33422"/>
                        <a:gd name="connsiteY6" fmla="*/ 0 h 33422"/>
                        <a:gd name="connsiteX7" fmla="*/ 33423 w 33422"/>
                        <a:gd name="connsiteY7" fmla="*/ 3937 h 33422"/>
                        <a:gd name="connsiteX8" fmla="*/ 33423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33423" y="33423"/>
                          </a:moveTo>
                          <a:lnTo>
                            <a:pt x="3937" y="33423"/>
                          </a:lnTo>
                          <a:cubicBezTo>
                            <a:pt x="1768" y="33423"/>
                            <a:pt x="0" y="31655"/>
                            <a:pt x="0" y="29486"/>
                          </a:cubicBezTo>
                          <a:cubicBezTo>
                            <a:pt x="0" y="27316"/>
                            <a:pt x="1768" y="25549"/>
                            <a:pt x="3937" y="25549"/>
                          </a:cubicBezTo>
                          <a:lnTo>
                            <a:pt x="25549" y="25549"/>
                          </a:lnTo>
                          <a:lnTo>
                            <a:pt x="25549" y="3937"/>
                          </a:lnTo>
                          <a:cubicBezTo>
                            <a:pt x="25549" y="1768"/>
                            <a:pt x="27317" y="0"/>
                            <a:pt x="29486" y="0"/>
                          </a:cubicBezTo>
                          <a:cubicBezTo>
                            <a:pt x="31655" y="0"/>
                            <a:pt x="33423" y="1768"/>
                            <a:pt x="33423" y="3937"/>
                          </a:cubicBezTo>
                          <a:lnTo>
                            <a:pt x="33423" y="33423"/>
                          </a:lnTo>
                          <a:close/>
                        </a:path>
                      </a:pathLst>
                    </a:custGeom>
                    <a:grpFill/>
                    <a:ln w="8032" cap="flat">
                      <a:noFill/>
                      <a:prstDash val="solid"/>
                      <a:miter/>
                    </a:ln>
                  </p:spPr>
                  <p:txBody>
                    <a:bodyPr rtlCol="0" anchor="ctr"/>
                    <a:lstStyle/>
                    <a:p>
                      <a:endParaRPr lang="en-IN"/>
                    </a:p>
                  </p:txBody>
                </p:sp>
              </p:grpSp>
            </p:grpSp>
          </p:grpSp>
          <p:grpSp>
            <p:nvGrpSpPr>
              <p:cNvPr id="682" name="Graphic 139">
                <a:extLst>
                  <a:ext uri="{FF2B5EF4-FFF2-40B4-BE49-F238E27FC236}">
                    <a16:creationId xmlns:a16="http://schemas.microsoft.com/office/drawing/2014/main" id="{581A88B8-D19C-5A65-C312-DF741F5EFBBC}"/>
                  </a:ext>
                </a:extLst>
              </p:cNvPr>
              <p:cNvGrpSpPr/>
              <p:nvPr/>
            </p:nvGrpSpPr>
            <p:grpSpPr>
              <a:xfrm>
                <a:off x="4300502" y="4000798"/>
                <a:ext cx="293813" cy="268585"/>
                <a:chOff x="4300502" y="4000798"/>
                <a:chExt cx="293813" cy="268585"/>
              </a:xfrm>
              <a:grpFill/>
            </p:grpSpPr>
            <p:grpSp>
              <p:nvGrpSpPr>
                <p:cNvPr id="683" name="Graphic 139">
                  <a:extLst>
                    <a:ext uri="{FF2B5EF4-FFF2-40B4-BE49-F238E27FC236}">
                      <a16:creationId xmlns:a16="http://schemas.microsoft.com/office/drawing/2014/main" id="{D0E4B455-866E-9E01-89B8-B931C6A45088}"/>
                    </a:ext>
                  </a:extLst>
                </p:cNvPr>
                <p:cNvGrpSpPr/>
                <p:nvPr/>
              </p:nvGrpSpPr>
              <p:grpSpPr>
                <a:xfrm>
                  <a:off x="4300502" y="4000798"/>
                  <a:ext cx="293813" cy="268585"/>
                  <a:chOff x="4300502" y="4000798"/>
                  <a:chExt cx="293813" cy="268585"/>
                </a:xfrm>
                <a:grpFill/>
              </p:grpSpPr>
              <p:grpSp>
                <p:nvGrpSpPr>
                  <p:cNvPr id="684" name="Graphic 139">
                    <a:extLst>
                      <a:ext uri="{FF2B5EF4-FFF2-40B4-BE49-F238E27FC236}">
                        <a16:creationId xmlns:a16="http://schemas.microsoft.com/office/drawing/2014/main" id="{6D09972A-AF6E-35F8-4C2B-E4A2EB02652F}"/>
                      </a:ext>
                    </a:extLst>
                  </p:cNvPr>
                  <p:cNvGrpSpPr/>
                  <p:nvPr/>
                </p:nvGrpSpPr>
                <p:grpSpPr>
                  <a:xfrm>
                    <a:off x="4300502" y="4000798"/>
                    <a:ext cx="293813" cy="33422"/>
                    <a:chOff x="4300502" y="4000798"/>
                    <a:chExt cx="293813" cy="33422"/>
                  </a:xfrm>
                  <a:grpFill/>
                </p:grpSpPr>
                <p:sp>
                  <p:nvSpPr>
                    <p:cNvPr id="685" name="Freeform: Shape 684">
                      <a:extLst>
                        <a:ext uri="{FF2B5EF4-FFF2-40B4-BE49-F238E27FC236}">
                          <a16:creationId xmlns:a16="http://schemas.microsoft.com/office/drawing/2014/main" id="{BADFA1FE-60B1-3CA2-71F0-71B07E2971DD}"/>
                        </a:ext>
                      </a:extLst>
                    </p:cNvPr>
                    <p:cNvSpPr/>
                    <p:nvPr/>
                  </p:nvSpPr>
                  <p:spPr>
                    <a:xfrm>
                      <a:off x="4300502" y="4000798"/>
                      <a:ext cx="33422" cy="33422"/>
                    </a:xfrm>
                    <a:custGeom>
                      <a:avLst/>
                      <a:gdLst>
                        <a:gd name="connsiteX0" fmla="*/ 3937 w 33422"/>
                        <a:gd name="connsiteY0" fmla="*/ 33422 h 33422"/>
                        <a:gd name="connsiteX1" fmla="*/ 0 w 33422"/>
                        <a:gd name="connsiteY1" fmla="*/ 29486 h 33422"/>
                        <a:gd name="connsiteX2" fmla="*/ 0 w 33422"/>
                        <a:gd name="connsiteY2" fmla="*/ 0 h 33422"/>
                        <a:gd name="connsiteX3" fmla="*/ 29486 w 33422"/>
                        <a:gd name="connsiteY3" fmla="*/ 0 h 33422"/>
                        <a:gd name="connsiteX4" fmla="*/ 33423 w 33422"/>
                        <a:gd name="connsiteY4" fmla="*/ 3937 h 33422"/>
                        <a:gd name="connsiteX5" fmla="*/ 29486 w 33422"/>
                        <a:gd name="connsiteY5" fmla="*/ 7873 h 33422"/>
                        <a:gd name="connsiteX6" fmla="*/ 7874 w 33422"/>
                        <a:gd name="connsiteY6" fmla="*/ 7873 h 33422"/>
                        <a:gd name="connsiteX7" fmla="*/ 7874 w 33422"/>
                        <a:gd name="connsiteY7" fmla="*/ 29486 h 33422"/>
                        <a:gd name="connsiteX8" fmla="*/ 3937 w 33422"/>
                        <a:gd name="connsiteY8" fmla="*/ 33422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3937" y="33422"/>
                          </a:moveTo>
                          <a:cubicBezTo>
                            <a:pt x="1768" y="33422"/>
                            <a:pt x="0" y="31655"/>
                            <a:pt x="0" y="29486"/>
                          </a:cubicBezTo>
                          <a:lnTo>
                            <a:pt x="0" y="0"/>
                          </a:lnTo>
                          <a:lnTo>
                            <a:pt x="29486" y="0"/>
                          </a:lnTo>
                          <a:cubicBezTo>
                            <a:pt x="31655" y="0"/>
                            <a:pt x="33423" y="1768"/>
                            <a:pt x="33423" y="3937"/>
                          </a:cubicBezTo>
                          <a:cubicBezTo>
                            <a:pt x="33423" y="6106"/>
                            <a:pt x="31655" y="7873"/>
                            <a:pt x="29486" y="7873"/>
                          </a:cubicBezTo>
                          <a:lnTo>
                            <a:pt x="7874" y="7873"/>
                          </a:lnTo>
                          <a:lnTo>
                            <a:pt x="7874" y="29486"/>
                          </a:lnTo>
                          <a:cubicBezTo>
                            <a:pt x="7874" y="31655"/>
                            <a:pt x="6106" y="33422"/>
                            <a:pt x="3937" y="33422"/>
                          </a:cubicBezTo>
                          <a:close/>
                        </a:path>
                      </a:pathLst>
                    </a:custGeom>
                    <a:grpFill/>
                    <a:ln w="8032"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24F813F3-C479-C7A9-39EE-06A8E0228475}"/>
                        </a:ext>
                      </a:extLst>
                    </p:cNvPr>
                    <p:cNvSpPr/>
                    <p:nvPr/>
                  </p:nvSpPr>
                  <p:spPr>
                    <a:xfrm>
                      <a:off x="4560892" y="4000798"/>
                      <a:ext cx="33422" cy="33422"/>
                    </a:xfrm>
                    <a:custGeom>
                      <a:avLst/>
                      <a:gdLst>
                        <a:gd name="connsiteX0" fmla="*/ 29486 w 33422"/>
                        <a:gd name="connsiteY0" fmla="*/ 33422 h 33422"/>
                        <a:gd name="connsiteX1" fmla="*/ 25549 w 33422"/>
                        <a:gd name="connsiteY1" fmla="*/ 29486 h 33422"/>
                        <a:gd name="connsiteX2" fmla="*/ 25549 w 33422"/>
                        <a:gd name="connsiteY2" fmla="*/ 7873 h 33422"/>
                        <a:gd name="connsiteX3" fmla="*/ 3937 w 33422"/>
                        <a:gd name="connsiteY3" fmla="*/ 7873 h 33422"/>
                        <a:gd name="connsiteX4" fmla="*/ 0 w 33422"/>
                        <a:gd name="connsiteY4" fmla="*/ 3937 h 33422"/>
                        <a:gd name="connsiteX5" fmla="*/ 3937 w 33422"/>
                        <a:gd name="connsiteY5" fmla="*/ 0 h 33422"/>
                        <a:gd name="connsiteX6" fmla="*/ 33423 w 33422"/>
                        <a:gd name="connsiteY6" fmla="*/ 0 h 33422"/>
                        <a:gd name="connsiteX7" fmla="*/ 33423 w 33422"/>
                        <a:gd name="connsiteY7" fmla="*/ 29486 h 33422"/>
                        <a:gd name="connsiteX8" fmla="*/ 29486 w 33422"/>
                        <a:gd name="connsiteY8" fmla="*/ 33422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29486" y="33422"/>
                          </a:moveTo>
                          <a:cubicBezTo>
                            <a:pt x="27317" y="33422"/>
                            <a:pt x="25549" y="31655"/>
                            <a:pt x="25549" y="29486"/>
                          </a:cubicBezTo>
                          <a:lnTo>
                            <a:pt x="25549" y="7873"/>
                          </a:lnTo>
                          <a:lnTo>
                            <a:pt x="3937" y="7873"/>
                          </a:lnTo>
                          <a:cubicBezTo>
                            <a:pt x="1768" y="7873"/>
                            <a:pt x="0" y="6106"/>
                            <a:pt x="0" y="3937"/>
                          </a:cubicBezTo>
                          <a:cubicBezTo>
                            <a:pt x="0" y="1768"/>
                            <a:pt x="1768" y="0"/>
                            <a:pt x="3937" y="0"/>
                          </a:cubicBezTo>
                          <a:lnTo>
                            <a:pt x="33423" y="0"/>
                          </a:lnTo>
                          <a:lnTo>
                            <a:pt x="33423" y="29486"/>
                          </a:lnTo>
                          <a:cubicBezTo>
                            <a:pt x="33423" y="31655"/>
                            <a:pt x="31655" y="33422"/>
                            <a:pt x="29486" y="33422"/>
                          </a:cubicBezTo>
                          <a:close/>
                        </a:path>
                      </a:pathLst>
                    </a:custGeom>
                    <a:grpFill/>
                    <a:ln w="8032" cap="flat">
                      <a:noFill/>
                      <a:prstDash val="solid"/>
                      <a:miter/>
                    </a:ln>
                  </p:spPr>
                  <p:txBody>
                    <a:bodyPr rtlCol="0" anchor="ctr"/>
                    <a:lstStyle/>
                    <a:p>
                      <a:endParaRPr lang="en-IN"/>
                    </a:p>
                  </p:txBody>
                </p:sp>
              </p:grpSp>
              <p:grpSp>
                <p:nvGrpSpPr>
                  <p:cNvPr id="687" name="Graphic 139">
                    <a:extLst>
                      <a:ext uri="{FF2B5EF4-FFF2-40B4-BE49-F238E27FC236}">
                        <a16:creationId xmlns:a16="http://schemas.microsoft.com/office/drawing/2014/main" id="{1CBCE4A8-CE61-6834-DE00-32A2283DC354}"/>
                      </a:ext>
                    </a:extLst>
                  </p:cNvPr>
                  <p:cNvGrpSpPr/>
                  <p:nvPr/>
                </p:nvGrpSpPr>
                <p:grpSpPr>
                  <a:xfrm>
                    <a:off x="4300502" y="4235961"/>
                    <a:ext cx="293813" cy="33422"/>
                    <a:chOff x="4300502" y="4235961"/>
                    <a:chExt cx="293813" cy="33422"/>
                  </a:xfrm>
                  <a:grpFill/>
                </p:grpSpPr>
                <p:sp>
                  <p:nvSpPr>
                    <p:cNvPr id="688" name="Freeform: Shape 687">
                      <a:extLst>
                        <a:ext uri="{FF2B5EF4-FFF2-40B4-BE49-F238E27FC236}">
                          <a16:creationId xmlns:a16="http://schemas.microsoft.com/office/drawing/2014/main" id="{8A1E29E0-A9BB-0798-4142-6011BF3A41D8}"/>
                        </a:ext>
                      </a:extLst>
                    </p:cNvPr>
                    <p:cNvSpPr/>
                    <p:nvPr/>
                  </p:nvSpPr>
                  <p:spPr>
                    <a:xfrm>
                      <a:off x="4300502" y="4235961"/>
                      <a:ext cx="33422" cy="33422"/>
                    </a:xfrm>
                    <a:custGeom>
                      <a:avLst/>
                      <a:gdLst>
                        <a:gd name="connsiteX0" fmla="*/ 29486 w 33422"/>
                        <a:gd name="connsiteY0" fmla="*/ 33423 h 33422"/>
                        <a:gd name="connsiteX1" fmla="*/ 0 w 33422"/>
                        <a:gd name="connsiteY1" fmla="*/ 33423 h 33422"/>
                        <a:gd name="connsiteX2" fmla="*/ 0 w 33422"/>
                        <a:gd name="connsiteY2" fmla="*/ 3937 h 33422"/>
                        <a:gd name="connsiteX3" fmla="*/ 3937 w 33422"/>
                        <a:gd name="connsiteY3" fmla="*/ 0 h 33422"/>
                        <a:gd name="connsiteX4" fmla="*/ 7874 w 33422"/>
                        <a:gd name="connsiteY4" fmla="*/ 3937 h 33422"/>
                        <a:gd name="connsiteX5" fmla="*/ 7874 w 33422"/>
                        <a:gd name="connsiteY5" fmla="*/ 25549 h 33422"/>
                        <a:gd name="connsiteX6" fmla="*/ 29486 w 33422"/>
                        <a:gd name="connsiteY6" fmla="*/ 25549 h 33422"/>
                        <a:gd name="connsiteX7" fmla="*/ 33423 w 33422"/>
                        <a:gd name="connsiteY7" fmla="*/ 29486 h 33422"/>
                        <a:gd name="connsiteX8" fmla="*/ 29486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29486" y="33423"/>
                          </a:moveTo>
                          <a:lnTo>
                            <a:pt x="0" y="33423"/>
                          </a:lnTo>
                          <a:lnTo>
                            <a:pt x="0" y="3937"/>
                          </a:lnTo>
                          <a:cubicBezTo>
                            <a:pt x="0" y="1768"/>
                            <a:pt x="1768" y="0"/>
                            <a:pt x="3937" y="0"/>
                          </a:cubicBezTo>
                          <a:cubicBezTo>
                            <a:pt x="6106" y="0"/>
                            <a:pt x="7874" y="1768"/>
                            <a:pt x="7874" y="3937"/>
                          </a:cubicBezTo>
                          <a:lnTo>
                            <a:pt x="7874" y="25549"/>
                          </a:lnTo>
                          <a:lnTo>
                            <a:pt x="29486" y="25549"/>
                          </a:lnTo>
                          <a:cubicBezTo>
                            <a:pt x="31655" y="25549"/>
                            <a:pt x="33423" y="27316"/>
                            <a:pt x="33423" y="29486"/>
                          </a:cubicBezTo>
                          <a:cubicBezTo>
                            <a:pt x="33423" y="31655"/>
                            <a:pt x="31655" y="33423"/>
                            <a:pt x="29486" y="33423"/>
                          </a:cubicBezTo>
                          <a:close/>
                        </a:path>
                      </a:pathLst>
                    </a:custGeom>
                    <a:grpFill/>
                    <a:ln w="8032"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50C13D4A-C7C5-9045-32CF-CA4CDFD310BC}"/>
                        </a:ext>
                      </a:extLst>
                    </p:cNvPr>
                    <p:cNvSpPr/>
                    <p:nvPr/>
                  </p:nvSpPr>
                  <p:spPr>
                    <a:xfrm>
                      <a:off x="4560892" y="4235961"/>
                      <a:ext cx="33422" cy="33422"/>
                    </a:xfrm>
                    <a:custGeom>
                      <a:avLst/>
                      <a:gdLst>
                        <a:gd name="connsiteX0" fmla="*/ 33423 w 33422"/>
                        <a:gd name="connsiteY0" fmla="*/ 33423 h 33422"/>
                        <a:gd name="connsiteX1" fmla="*/ 3937 w 33422"/>
                        <a:gd name="connsiteY1" fmla="*/ 33423 h 33422"/>
                        <a:gd name="connsiteX2" fmla="*/ 0 w 33422"/>
                        <a:gd name="connsiteY2" fmla="*/ 29486 h 33422"/>
                        <a:gd name="connsiteX3" fmla="*/ 3937 w 33422"/>
                        <a:gd name="connsiteY3" fmla="*/ 25549 h 33422"/>
                        <a:gd name="connsiteX4" fmla="*/ 25549 w 33422"/>
                        <a:gd name="connsiteY4" fmla="*/ 25549 h 33422"/>
                        <a:gd name="connsiteX5" fmla="*/ 25549 w 33422"/>
                        <a:gd name="connsiteY5" fmla="*/ 3937 h 33422"/>
                        <a:gd name="connsiteX6" fmla="*/ 29486 w 33422"/>
                        <a:gd name="connsiteY6" fmla="*/ 0 h 33422"/>
                        <a:gd name="connsiteX7" fmla="*/ 33423 w 33422"/>
                        <a:gd name="connsiteY7" fmla="*/ 3937 h 33422"/>
                        <a:gd name="connsiteX8" fmla="*/ 33423 w 33422"/>
                        <a:gd name="connsiteY8" fmla="*/ 33423 h 3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2" h="33422">
                          <a:moveTo>
                            <a:pt x="33423" y="33423"/>
                          </a:moveTo>
                          <a:lnTo>
                            <a:pt x="3937" y="33423"/>
                          </a:lnTo>
                          <a:cubicBezTo>
                            <a:pt x="1768" y="33423"/>
                            <a:pt x="0" y="31655"/>
                            <a:pt x="0" y="29486"/>
                          </a:cubicBezTo>
                          <a:cubicBezTo>
                            <a:pt x="0" y="27316"/>
                            <a:pt x="1768" y="25549"/>
                            <a:pt x="3937" y="25549"/>
                          </a:cubicBezTo>
                          <a:lnTo>
                            <a:pt x="25549" y="25549"/>
                          </a:lnTo>
                          <a:lnTo>
                            <a:pt x="25549" y="3937"/>
                          </a:lnTo>
                          <a:cubicBezTo>
                            <a:pt x="25549" y="1768"/>
                            <a:pt x="27317" y="0"/>
                            <a:pt x="29486" y="0"/>
                          </a:cubicBezTo>
                          <a:cubicBezTo>
                            <a:pt x="31655" y="0"/>
                            <a:pt x="33423" y="1768"/>
                            <a:pt x="33423" y="3937"/>
                          </a:cubicBezTo>
                          <a:lnTo>
                            <a:pt x="33423" y="33423"/>
                          </a:lnTo>
                          <a:close/>
                        </a:path>
                      </a:pathLst>
                    </a:custGeom>
                    <a:grpFill/>
                    <a:ln w="8032" cap="flat">
                      <a:noFill/>
                      <a:prstDash val="solid"/>
                      <a:miter/>
                    </a:ln>
                  </p:spPr>
                  <p:txBody>
                    <a:bodyPr rtlCol="0" anchor="ctr"/>
                    <a:lstStyle/>
                    <a:p>
                      <a:endParaRPr lang="en-IN"/>
                    </a:p>
                  </p:txBody>
                </p:sp>
              </p:grpSp>
            </p:grpSp>
            <p:grpSp>
              <p:nvGrpSpPr>
                <p:cNvPr id="690" name="Graphic 139">
                  <a:extLst>
                    <a:ext uri="{FF2B5EF4-FFF2-40B4-BE49-F238E27FC236}">
                      <a16:creationId xmlns:a16="http://schemas.microsoft.com/office/drawing/2014/main" id="{0499D0C6-D032-2DF9-4D0A-8032D458167C}"/>
                    </a:ext>
                  </a:extLst>
                </p:cNvPr>
                <p:cNvGrpSpPr/>
                <p:nvPr/>
              </p:nvGrpSpPr>
              <p:grpSpPr>
                <a:xfrm>
                  <a:off x="4338825" y="4041853"/>
                  <a:ext cx="217166" cy="186555"/>
                  <a:chOff x="4338825" y="4041853"/>
                  <a:chExt cx="217166" cy="186555"/>
                </a:xfrm>
                <a:grpFill/>
              </p:grpSpPr>
              <p:sp>
                <p:nvSpPr>
                  <p:cNvPr id="691" name="Freeform: Shape 690">
                    <a:extLst>
                      <a:ext uri="{FF2B5EF4-FFF2-40B4-BE49-F238E27FC236}">
                        <a16:creationId xmlns:a16="http://schemas.microsoft.com/office/drawing/2014/main" id="{EE7EEE4C-0E35-B5F6-C727-A6E95FFD0278}"/>
                      </a:ext>
                    </a:extLst>
                  </p:cNvPr>
                  <p:cNvSpPr/>
                  <p:nvPr/>
                </p:nvSpPr>
                <p:spPr>
                  <a:xfrm>
                    <a:off x="4338825"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DA0E1FDD-4F5C-96BF-5DC5-9F653C23C6E7}"/>
                      </a:ext>
                    </a:extLst>
                  </p:cNvPr>
                  <p:cNvSpPr/>
                  <p:nvPr/>
                </p:nvSpPr>
                <p:spPr>
                  <a:xfrm>
                    <a:off x="4403742"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391610FF-BD9F-9091-C263-8DFE9493AE80}"/>
                      </a:ext>
                    </a:extLst>
                  </p:cNvPr>
                  <p:cNvSpPr/>
                  <p:nvPr/>
                </p:nvSpPr>
                <p:spPr>
                  <a:xfrm>
                    <a:off x="4403742"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CE394452-FA77-ED7C-A332-03496CB31D03}"/>
                      </a:ext>
                    </a:extLst>
                  </p:cNvPr>
                  <p:cNvSpPr/>
                  <p:nvPr/>
                </p:nvSpPr>
                <p:spPr>
                  <a:xfrm>
                    <a:off x="4468659"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2BA451C9-B7EB-E253-20D3-9B9357BA38E1}"/>
                      </a:ext>
                    </a:extLst>
                  </p:cNvPr>
                  <p:cNvSpPr/>
                  <p:nvPr/>
                </p:nvSpPr>
                <p:spPr>
                  <a:xfrm>
                    <a:off x="4533656"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A9050422-5BB2-33BB-A9BD-1607258B8822}"/>
                      </a:ext>
                    </a:extLst>
                  </p:cNvPr>
                  <p:cNvSpPr/>
                  <p:nvPr/>
                </p:nvSpPr>
                <p:spPr>
                  <a:xfrm>
                    <a:off x="4533656"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27B3E013-5246-ECB0-B944-7BB68E6F45EB}"/>
                      </a:ext>
                    </a:extLst>
                  </p:cNvPr>
                  <p:cNvSpPr/>
                  <p:nvPr/>
                </p:nvSpPr>
                <p:spPr>
                  <a:xfrm>
                    <a:off x="4338825" y="4096566"/>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17EA2649-13B6-E1C3-A8B9-92FD6AC45005}"/>
                      </a:ext>
                    </a:extLst>
                  </p:cNvPr>
                  <p:cNvSpPr/>
                  <p:nvPr/>
                </p:nvSpPr>
                <p:spPr>
                  <a:xfrm>
                    <a:off x="4403742" y="4096566"/>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5E2B6CF9-F379-5EE6-3E9E-5B74D51625F6}"/>
                      </a:ext>
                    </a:extLst>
                  </p:cNvPr>
                  <p:cNvSpPr/>
                  <p:nvPr/>
                </p:nvSpPr>
                <p:spPr>
                  <a:xfrm>
                    <a:off x="4468659" y="4096566"/>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E651C1FF-3891-6FA0-F2C1-960C1128BABC}"/>
                      </a:ext>
                    </a:extLst>
                  </p:cNvPr>
                  <p:cNvSpPr/>
                  <p:nvPr/>
                </p:nvSpPr>
                <p:spPr>
                  <a:xfrm>
                    <a:off x="4533656" y="4096566"/>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81348630-46D9-4FB9-2F65-2693F13F7EF8}"/>
                      </a:ext>
                    </a:extLst>
                  </p:cNvPr>
                  <p:cNvSpPr/>
                  <p:nvPr/>
                </p:nvSpPr>
                <p:spPr>
                  <a:xfrm>
                    <a:off x="4338825"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FC109417-D323-3D0B-5472-4595CA0B7100}"/>
                      </a:ext>
                    </a:extLst>
                  </p:cNvPr>
                  <p:cNvSpPr/>
                  <p:nvPr/>
                </p:nvSpPr>
                <p:spPr>
                  <a:xfrm>
                    <a:off x="4403742"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7427F875-ACE2-5A85-8E56-B14D915B38B1}"/>
                      </a:ext>
                    </a:extLst>
                  </p:cNvPr>
                  <p:cNvSpPr/>
                  <p:nvPr/>
                </p:nvSpPr>
                <p:spPr>
                  <a:xfrm>
                    <a:off x="4468659"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E305566E-5BD1-2D2E-14BB-642AEDE65E20}"/>
                      </a:ext>
                    </a:extLst>
                  </p:cNvPr>
                  <p:cNvSpPr/>
                  <p:nvPr/>
                </p:nvSpPr>
                <p:spPr>
                  <a:xfrm>
                    <a:off x="4533656"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A57E3FB5-5C63-41E3-0ABC-85C0C53CAAA0}"/>
                      </a:ext>
                    </a:extLst>
                  </p:cNvPr>
                  <p:cNvSpPr/>
                  <p:nvPr/>
                </p:nvSpPr>
                <p:spPr>
                  <a:xfrm>
                    <a:off x="4338825"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2EB5F183-7514-D321-7BCC-6E3BAA48B1BA}"/>
                      </a:ext>
                    </a:extLst>
                  </p:cNvPr>
                  <p:cNvSpPr/>
                  <p:nvPr/>
                </p:nvSpPr>
                <p:spPr>
                  <a:xfrm>
                    <a:off x="4403742"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E09C76BB-4035-BE55-41D1-53A56DD70677}"/>
                      </a:ext>
                    </a:extLst>
                  </p:cNvPr>
                  <p:cNvSpPr/>
                  <p:nvPr/>
                </p:nvSpPr>
                <p:spPr>
                  <a:xfrm>
                    <a:off x="4468659"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71544A0D-9024-5E7A-BA23-73E474A32560}"/>
                      </a:ext>
                    </a:extLst>
                  </p:cNvPr>
                  <p:cNvSpPr/>
                  <p:nvPr/>
                </p:nvSpPr>
                <p:spPr>
                  <a:xfrm>
                    <a:off x="4533656"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4AEB2F25-7AF9-2F39-C6F9-DF3932D3AF9D}"/>
                      </a:ext>
                    </a:extLst>
                  </p:cNvPr>
                  <p:cNvSpPr/>
                  <p:nvPr/>
                </p:nvSpPr>
                <p:spPr>
                  <a:xfrm>
                    <a:off x="4338825" y="4041853"/>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DDEDB17-94F4-9647-E772-69CE01A2AD68}"/>
                      </a:ext>
                    </a:extLst>
                  </p:cNvPr>
                  <p:cNvSpPr/>
                  <p:nvPr/>
                </p:nvSpPr>
                <p:spPr>
                  <a:xfrm>
                    <a:off x="4468659" y="4096566"/>
                    <a:ext cx="22335" cy="22335"/>
                  </a:xfrm>
                  <a:custGeom>
                    <a:avLst/>
                    <a:gdLst>
                      <a:gd name="connsiteX0" fmla="*/ 22335 w 22335"/>
                      <a:gd name="connsiteY0" fmla="*/ 11168 h 22335"/>
                      <a:gd name="connsiteX1" fmla="*/ 11168 w 22335"/>
                      <a:gd name="connsiteY1" fmla="*/ 22335 h 22335"/>
                      <a:gd name="connsiteX2" fmla="*/ 0 w 22335"/>
                      <a:gd name="connsiteY2" fmla="*/ 11168 h 22335"/>
                      <a:gd name="connsiteX3" fmla="*/ 11168 w 22335"/>
                      <a:gd name="connsiteY3" fmla="*/ 0 h 22335"/>
                      <a:gd name="connsiteX4" fmla="*/ 22335 w 22335"/>
                      <a:gd name="connsiteY4" fmla="*/ 11168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8"/>
                        </a:moveTo>
                        <a:cubicBezTo>
                          <a:pt x="22335" y="17354"/>
                          <a:pt x="17354" y="22335"/>
                          <a:pt x="11168" y="22335"/>
                        </a:cubicBezTo>
                        <a:cubicBezTo>
                          <a:pt x="4981" y="22335"/>
                          <a:pt x="0" y="17354"/>
                          <a:pt x="0" y="11168"/>
                        </a:cubicBezTo>
                        <a:cubicBezTo>
                          <a:pt x="0" y="4981"/>
                          <a:pt x="4981" y="0"/>
                          <a:pt x="11168" y="0"/>
                        </a:cubicBezTo>
                        <a:cubicBezTo>
                          <a:pt x="17354" y="0"/>
                          <a:pt x="22335" y="4981"/>
                          <a:pt x="22335" y="11168"/>
                        </a:cubicBezTo>
                        <a:close/>
                      </a:path>
                    </a:pathLst>
                  </a:custGeom>
                  <a:grpFill/>
                  <a:ln w="8032"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DE09921B-6E98-8E7D-1069-3E62B3BF0DA6}"/>
                      </a:ext>
                    </a:extLst>
                  </p:cNvPr>
                  <p:cNvSpPr/>
                  <p:nvPr/>
                </p:nvSpPr>
                <p:spPr>
                  <a:xfrm>
                    <a:off x="4338825"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BDADB4FE-7C5E-FA9E-9172-5FAE61466C14}"/>
                      </a:ext>
                    </a:extLst>
                  </p:cNvPr>
                  <p:cNvSpPr/>
                  <p:nvPr/>
                </p:nvSpPr>
                <p:spPr>
                  <a:xfrm>
                    <a:off x="4468659"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2C4EBBD5-E7FB-F2CC-5918-0DAE812F2D11}"/>
                      </a:ext>
                    </a:extLst>
                  </p:cNvPr>
                  <p:cNvSpPr/>
                  <p:nvPr/>
                </p:nvSpPr>
                <p:spPr>
                  <a:xfrm>
                    <a:off x="4533656" y="4151360"/>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8B32FC27-66E8-33A6-9F21-58609B9162D4}"/>
                      </a:ext>
                    </a:extLst>
                  </p:cNvPr>
                  <p:cNvSpPr/>
                  <p:nvPr/>
                </p:nvSpPr>
                <p:spPr>
                  <a:xfrm>
                    <a:off x="4338825"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D53782B4-E882-D3D7-0B2F-B97C4D7211CA}"/>
                      </a:ext>
                    </a:extLst>
                  </p:cNvPr>
                  <p:cNvSpPr/>
                  <p:nvPr/>
                </p:nvSpPr>
                <p:spPr>
                  <a:xfrm>
                    <a:off x="4468659" y="4206073"/>
                    <a:ext cx="22335" cy="22335"/>
                  </a:xfrm>
                  <a:custGeom>
                    <a:avLst/>
                    <a:gdLst>
                      <a:gd name="connsiteX0" fmla="*/ 22335 w 22335"/>
                      <a:gd name="connsiteY0" fmla="*/ 11167 h 22335"/>
                      <a:gd name="connsiteX1" fmla="*/ 11168 w 22335"/>
                      <a:gd name="connsiteY1" fmla="*/ 22335 h 22335"/>
                      <a:gd name="connsiteX2" fmla="*/ 0 w 22335"/>
                      <a:gd name="connsiteY2" fmla="*/ 11167 h 22335"/>
                      <a:gd name="connsiteX3" fmla="*/ 11168 w 22335"/>
                      <a:gd name="connsiteY3" fmla="*/ 0 h 22335"/>
                      <a:gd name="connsiteX4" fmla="*/ 22335 w 22335"/>
                      <a:gd name="connsiteY4" fmla="*/ 11167 h 2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5" h="22335">
                        <a:moveTo>
                          <a:pt x="22335" y="11167"/>
                        </a:moveTo>
                        <a:cubicBezTo>
                          <a:pt x="22335" y="17354"/>
                          <a:pt x="17354" y="22335"/>
                          <a:pt x="11168" y="22335"/>
                        </a:cubicBezTo>
                        <a:cubicBezTo>
                          <a:pt x="4981" y="22335"/>
                          <a:pt x="0" y="17354"/>
                          <a:pt x="0" y="11167"/>
                        </a:cubicBezTo>
                        <a:cubicBezTo>
                          <a:pt x="0" y="4981"/>
                          <a:pt x="4981" y="0"/>
                          <a:pt x="11168" y="0"/>
                        </a:cubicBezTo>
                        <a:cubicBezTo>
                          <a:pt x="17354" y="0"/>
                          <a:pt x="22335" y="4981"/>
                          <a:pt x="22335" y="11167"/>
                        </a:cubicBezTo>
                        <a:close/>
                      </a:path>
                    </a:pathLst>
                  </a:custGeom>
                  <a:grpFill/>
                  <a:ln w="8032" cap="flat">
                    <a:noFill/>
                    <a:prstDash val="solid"/>
                    <a:miter/>
                  </a:ln>
                </p:spPr>
                <p:txBody>
                  <a:bodyPr rtlCol="0" anchor="ctr"/>
                  <a:lstStyle/>
                  <a:p>
                    <a:endParaRPr lang="en-IN"/>
                  </a:p>
                </p:txBody>
              </p:sp>
            </p:grpSp>
          </p:grpSp>
          <p:grpSp>
            <p:nvGrpSpPr>
              <p:cNvPr id="716" name="Graphic 139">
                <a:extLst>
                  <a:ext uri="{FF2B5EF4-FFF2-40B4-BE49-F238E27FC236}">
                    <a16:creationId xmlns:a16="http://schemas.microsoft.com/office/drawing/2014/main" id="{2EE7203F-5201-66EA-7D1A-642DDEAA8381}"/>
                  </a:ext>
                </a:extLst>
              </p:cNvPr>
              <p:cNvGrpSpPr/>
              <p:nvPr/>
            </p:nvGrpSpPr>
            <p:grpSpPr>
              <a:xfrm>
                <a:off x="5251116" y="5150742"/>
                <a:ext cx="262298" cy="152249"/>
                <a:chOff x="5251116" y="5150742"/>
                <a:chExt cx="262298" cy="152249"/>
              </a:xfrm>
              <a:grpFill/>
            </p:grpSpPr>
            <p:sp>
              <p:nvSpPr>
                <p:cNvPr id="717" name="Freeform: Shape 716">
                  <a:extLst>
                    <a:ext uri="{FF2B5EF4-FFF2-40B4-BE49-F238E27FC236}">
                      <a16:creationId xmlns:a16="http://schemas.microsoft.com/office/drawing/2014/main" id="{BB575719-6636-D408-4A6A-F8829F1DC174}"/>
                    </a:ext>
                  </a:extLst>
                </p:cNvPr>
                <p:cNvSpPr/>
                <p:nvPr/>
              </p:nvSpPr>
              <p:spPr>
                <a:xfrm>
                  <a:off x="5383521" y="5150823"/>
                  <a:ext cx="129893" cy="152148"/>
                </a:xfrm>
                <a:custGeom>
                  <a:avLst/>
                  <a:gdLst>
                    <a:gd name="connsiteX0" fmla="*/ 53830 w 129893"/>
                    <a:gd name="connsiteY0" fmla="*/ 0 h 152148"/>
                    <a:gd name="connsiteX1" fmla="*/ 107659 w 129893"/>
                    <a:gd name="connsiteY1" fmla="*/ 22255 h 152148"/>
                    <a:gd name="connsiteX2" fmla="*/ 107659 w 129893"/>
                    <a:gd name="connsiteY2" fmla="*/ 129914 h 152148"/>
                    <a:gd name="connsiteX3" fmla="*/ 0 w 129893"/>
                    <a:gd name="connsiteY3" fmla="*/ 129914 h 152148"/>
                    <a:gd name="connsiteX4" fmla="*/ 18318 w 129893"/>
                    <a:gd name="connsiteY4" fmla="*/ 111596 h 152148"/>
                    <a:gd name="connsiteX5" fmla="*/ 89341 w 129893"/>
                    <a:gd name="connsiteY5" fmla="*/ 111596 h 152148"/>
                    <a:gd name="connsiteX6" fmla="*/ 89341 w 129893"/>
                    <a:gd name="connsiteY6" fmla="*/ 40573 h 152148"/>
                    <a:gd name="connsiteX7" fmla="*/ 18318 w 129893"/>
                    <a:gd name="connsiteY7" fmla="*/ 40573 h 152148"/>
                    <a:gd name="connsiteX8" fmla="*/ 0 w 129893"/>
                    <a:gd name="connsiteY8" fmla="*/ 22255 h 152148"/>
                    <a:gd name="connsiteX9" fmla="*/ 53830 w 129893"/>
                    <a:gd name="connsiteY9" fmla="*/ 0 h 15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893" h="152148">
                      <a:moveTo>
                        <a:pt x="53830" y="0"/>
                      </a:moveTo>
                      <a:cubicBezTo>
                        <a:pt x="73353" y="0"/>
                        <a:pt x="92796" y="7391"/>
                        <a:pt x="107659" y="22255"/>
                      </a:cubicBezTo>
                      <a:cubicBezTo>
                        <a:pt x="137306" y="51902"/>
                        <a:pt x="137306" y="100188"/>
                        <a:pt x="107659" y="129914"/>
                      </a:cubicBezTo>
                      <a:cubicBezTo>
                        <a:pt x="78013" y="159560"/>
                        <a:pt x="29727" y="159560"/>
                        <a:pt x="0" y="129914"/>
                      </a:cubicBezTo>
                      <a:lnTo>
                        <a:pt x="18318" y="111596"/>
                      </a:lnTo>
                      <a:cubicBezTo>
                        <a:pt x="37922" y="131200"/>
                        <a:pt x="69737" y="131200"/>
                        <a:pt x="89341" y="111596"/>
                      </a:cubicBezTo>
                      <a:cubicBezTo>
                        <a:pt x="108945" y="91992"/>
                        <a:pt x="108945" y="60177"/>
                        <a:pt x="89341" y="40573"/>
                      </a:cubicBezTo>
                      <a:cubicBezTo>
                        <a:pt x="69737" y="20969"/>
                        <a:pt x="37922" y="20969"/>
                        <a:pt x="18318" y="40573"/>
                      </a:cubicBezTo>
                      <a:lnTo>
                        <a:pt x="0" y="22255"/>
                      </a:lnTo>
                      <a:cubicBezTo>
                        <a:pt x="14863" y="7391"/>
                        <a:pt x="34306" y="0"/>
                        <a:pt x="53830" y="0"/>
                      </a:cubicBezTo>
                      <a:close/>
                    </a:path>
                  </a:pathLst>
                </a:custGeom>
                <a:grpFill/>
                <a:ln w="8032"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4573E757-FEA7-E4D6-78D5-6A00FFDB6878}"/>
                    </a:ext>
                  </a:extLst>
                </p:cNvPr>
                <p:cNvSpPr/>
                <p:nvPr/>
              </p:nvSpPr>
              <p:spPr>
                <a:xfrm>
                  <a:off x="5383521" y="5150823"/>
                  <a:ext cx="129893" cy="152148"/>
                </a:xfrm>
                <a:custGeom>
                  <a:avLst/>
                  <a:gdLst>
                    <a:gd name="connsiteX0" fmla="*/ 53830 w 129893"/>
                    <a:gd name="connsiteY0" fmla="*/ 0 h 152148"/>
                    <a:gd name="connsiteX1" fmla="*/ 107659 w 129893"/>
                    <a:gd name="connsiteY1" fmla="*/ 22255 h 152148"/>
                    <a:gd name="connsiteX2" fmla="*/ 107659 w 129893"/>
                    <a:gd name="connsiteY2" fmla="*/ 129914 h 152148"/>
                    <a:gd name="connsiteX3" fmla="*/ 0 w 129893"/>
                    <a:gd name="connsiteY3" fmla="*/ 129914 h 152148"/>
                    <a:gd name="connsiteX4" fmla="*/ 18318 w 129893"/>
                    <a:gd name="connsiteY4" fmla="*/ 111596 h 152148"/>
                    <a:gd name="connsiteX5" fmla="*/ 89341 w 129893"/>
                    <a:gd name="connsiteY5" fmla="*/ 111596 h 152148"/>
                    <a:gd name="connsiteX6" fmla="*/ 89341 w 129893"/>
                    <a:gd name="connsiteY6" fmla="*/ 40573 h 152148"/>
                    <a:gd name="connsiteX7" fmla="*/ 18318 w 129893"/>
                    <a:gd name="connsiteY7" fmla="*/ 40573 h 152148"/>
                    <a:gd name="connsiteX8" fmla="*/ 0 w 129893"/>
                    <a:gd name="connsiteY8" fmla="*/ 22255 h 152148"/>
                    <a:gd name="connsiteX9" fmla="*/ 53830 w 129893"/>
                    <a:gd name="connsiteY9" fmla="*/ 0 h 15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893" h="152148">
                      <a:moveTo>
                        <a:pt x="53830" y="0"/>
                      </a:moveTo>
                      <a:cubicBezTo>
                        <a:pt x="73353" y="0"/>
                        <a:pt x="92796" y="7391"/>
                        <a:pt x="107659" y="22255"/>
                      </a:cubicBezTo>
                      <a:cubicBezTo>
                        <a:pt x="137306" y="51902"/>
                        <a:pt x="137306" y="100188"/>
                        <a:pt x="107659" y="129914"/>
                      </a:cubicBezTo>
                      <a:cubicBezTo>
                        <a:pt x="78013" y="159560"/>
                        <a:pt x="29727" y="159560"/>
                        <a:pt x="0" y="129914"/>
                      </a:cubicBezTo>
                      <a:lnTo>
                        <a:pt x="18318" y="111596"/>
                      </a:lnTo>
                      <a:cubicBezTo>
                        <a:pt x="37922" y="131200"/>
                        <a:pt x="69737" y="131200"/>
                        <a:pt x="89341" y="111596"/>
                      </a:cubicBezTo>
                      <a:cubicBezTo>
                        <a:pt x="108945" y="91992"/>
                        <a:pt x="108945" y="60177"/>
                        <a:pt x="89341" y="40573"/>
                      </a:cubicBezTo>
                      <a:cubicBezTo>
                        <a:pt x="69737" y="20969"/>
                        <a:pt x="37922" y="20969"/>
                        <a:pt x="18318" y="40573"/>
                      </a:cubicBezTo>
                      <a:lnTo>
                        <a:pt x="0" y="22255"/>
                      </a:lnTo>
                      <a:cubicBezTo>
                        <a:pt x="14863" y="7391"/>
                        <a:pt x="34306" y="0"/>
                        <a:pt x="53830" y="0"/>
                      </a:cubicBezTo>
                      <a:close/>
                    </a:path>
                  </a:pathLst>
                </a:custGeom>
                <a:grpFill/>
                <a:ln w="8032"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C13C7427-423D-8A3D-E80D-6E6F7031A572}"/>
                    </a:ext>
                  </a:extLst>
                </p:cNvPr>
                <p:cNvSpPr/>
                <p:nvPr/>
              </p:nvSpPr>
              <p:spPr>
                <a:xfrm>
                  <a:off x="5413047" y="5202493"/>
                  <a:ext cx="48607" cy="48637"/>
                </a:xfrm>
                <a:custGeom>
                  <a:avLst/>
                  <a:gdLst>
                    <a:gd name="connsiteX0" fmla="*/ 41497 w 48607"/>
                    <a:gd name="connsiteY0" fmla="*/ 41527 h 48637"/>
                    <a:gd name="connsiteX1" fmla="*/ 7110 w 48607"/>
                    <a:gd name="connsiteY1" fmla="*/ 41527 h 48637"/>
                    <a:gd name="connsiteX2" fmla="*/ 7110 w 48607"/>
                    <a:gd name="connsiteY2" fmla="*/ 7140 h 48637"/>
                    <a:gd name="connsiteX3" fmla="*/ 41497 w 48607"/>
                    <a:gd name="connsiteY3" fmla="*/ 7140 h 48637"/>
                    <a:gd name="connsiteX4" fmla="*/ 41497 w 48607"/>
                    <a:gd name="connsiteY4" fmla="*/ 41527 h 4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07" h="48637">
                      <a:moveTo>
                        <a:pt x="41497" y="41527"/>
                      </a:moveTo>
                      <a:cubicBezTo>
                        <a:pt x="32017" y="51008"/>
                        <a:pt x="16671" y="51008"/>
                        <a:pt x="7110" y="41527"/>
                      </a:cubicBezTo>
                      <a:cubicBezTo>
                        <a:pt x="-2370" y="32046"/>
                        <a:pt x="-2370" y="16701"/>
                        <a:pt x="7110" y="7140"/>
                      </a:cubicBezTo>
                      <a:cubicBezTo>
                        <a:pt x="16591" y="-2420"/>
                        <a:pt x="31936" y="-2340"/>
                        <a:pt x="41497" y="7140"/>
                      </a:cubicBezTo>
                      <a:cubicBezTo>
                        <a:pt x="50977" y="16621"/>
                        <a:pt x="50977" y="31966"/>
                        <a:pt x="41497" y="41527"/>
                      </a:cubicBezTo>
                      <a:close/>
                    </a:path>
                  </a:pathLst>
                </a:custGeom>
                <a:grpFill/>
                <a:ln w="8032"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6101B81B-2679-404F-C560-5A3E19A96C81}"/>
                    </a:ext>
                  </a:extLst>
                </p:cNvPr>
                <p:cNvSpPr/>
                <p:nvPr/>
              </p:nvSpPr>
              <p:spPr>
                <a:xfrm>
                  <a:off x="5302937" y="5202644"/>
                  <a:ext cx="48527" cy="48526"/>
                </a:xfrm>
                <a:custGeom>
                  <a:avLst/>
                  <a:gdLst>
                    <a:gd name="connsiteX0" fmla="*/ 0 w 48527"/>
                    <a:gd name="connsiteY0" fmla="*/ 24264 h 48526"/>
                    <a:gd name="connsiteX1" fmla="*/ 24264 w 48527"/>
                    <a:gd name="connsiteY1" fmla="*/ 0 h 48526"/>
                    <a:gd name="connsiteX2" fmla="*/ 48527 w 48527"/>
                    <a:gd name="connsiteY2" fmla="*/ 24264 h 48526"/>
                    <a:gd name="connsiteX3" fmla="*/ 24264 w 48527"/>
                    <a:gd name="connsiteY3" fmla="*/ 48527 h 48526"/>
                    <a:gd name="connsiteX4" fmla="*/ 0 w 48527"/>
                    <a:gd name="connsiteY4" fmla="*/ 24264 h 4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27" h="48526">
                      <a:moveTo>
                        <a:pt x="0" y="24264"/>
                      </a:moveTo>
                      <a:cubicBezTo>
                        <a:pt x="0" y="10846"/>
                        <a:pt x="10846" y="0"/>
                        <a:pt x="24264" y="0"/>
                      </a:cubicBezTo>
                      <a:cubicBezTo>
                        <a:pt x="37681" y="0"/>
                        <a:pt x="48527" y="10846"/>
                        <a:pt x="48527" y="24264"/>
                      </a:cubicBezTo>
                      <a:cubicBezTo>
                        <a:pt x="48527" y="37681"/>
                        <a:pt x="37681" y="48527"/>
                        <a:pt x="24264" y="48527"/>
                      </a:cubicBezTo>
                      <a:cubicBezTo>
                        <a:pt x="10846" y="48527"/>
                        <a:pt x="0" y="37681"/>
                        <a:pt x="0" y="24264"/>
                      </a:cubicBezTo>
                      <a:close/>
                    </a:path>
                  </a:pathLst>
                </a:custGeom>
                <a:grpFill/>
                <a:ln w="8032"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99F78F90-3941-615F-353F-7B1644E6B815}"/>
                    </a:ext>
                  </a:extLst>
                </p:cNvPr>
                <p:cNvSpPr/>
                <p:nvPr/>
              </p:nvSpPr>
              <p:spPr>
                <a:xfrm>
                  <a:off x="5251116" y="5150742"/>
                  <a:ext cx="75923" cy="76727"/>
                </a:xfrm>
                <a:custGeom>
                  <a:avLst/>
                  <a:gdLst>
                    <a:gd name="connsiteX0" fmla="*/ 75924 w 75923"/>
                    <a:gd name="connsiteY0" fmla="*/ 0 h 76727"/>
                    <a:gd name="connsiteX1" fmla="*/ 75924 w 75923"/>
                    <a:gd name="connsiteY1" fmla="*/ 25871 h 76727"/>
                    <a:gd name="connsiteX2" fmla="*/ 25870 w 75923"/>
                    <a:gd name="connsiteY2" fmla="*/ 76727 h 76727"/>
                    <a:gd name="connsiteX3" fmla="*/ 0 w 75923"/>
                    <a:gd name="connsiteY3" fmla="*/ 76727 h 76727"/>
                    <a:gd name="connsiteX4" fmla="*/ 75924 w 75923"/>
                    <a:gd name="connsiteY4" fmla="*/ 0 h 7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3" h="76727">
                      <a:moveTo>
                        <a:pt x="75924" y="0"/>
                      </a:moveTo>
                      <a:lnTo>
                        <a:pt x="75924" y="25871"/>
                      </a:lnTo>
                      <a:cubicBezTo>
                        <a:pt x="49732" y="25871"/>
                        <a:pt x="25870" y="50536"/>
                        <a:pt x="25870" y="76727"/>
                      </a:cubicBezTo>
                      <a:lnTo>
                        <a:pt x="0" y="76727"/>
                      </a:lnTo>
                      <a:cubicBezTo>
                        <a:pt x="0" y="34146"/>
                        <a:pt x="36636" y="0"/>
                        <a:pt x="75924" y="0"/>
                      </a:cubicBezTo>
                      <a:close/>
                    </a:path>
                  </a:pathLst>
                </a:custGeom>
                <a:grpFill/>
                <a:ln w="8032"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791E17E1-7FDD-D646-08D5-009CF750544B}"/>
                    </a:ext>
                  </a:extLst>
                </p:cNvPr>
                <p:cNvSpPr/>
                <p:nvPr/>
              </p:nvSpPr>
              <p:spPr>
                <a:xfrm>
                  <a:off x="5287833" y="5269890"/>
                  <a:ext cx="39287" cy="33101"/>
                </a:xfrm>
                <a:custGeom>
                  <a:avLst/>
                  <a:gdLst>
                    <a:gd name="connsiteX0" fmla="*/ 13417 w 39287"/>
                    <a:gd name="connsiteY0" fmla="*/ 0 h 33101"/>
                    <a:gd name="connsiteX1" fmla="*/ 39288 w 39287"/>
                    <a:gd name="connsiteY1" fmla="*/ 7231 h 33101"/>
                    <a:gd name="connsiteX2" fmla="*/ 39288 w 39287"/>
                    <a:gd name="connsiteY2" fmla="*/ 33101 h 33101"/>
                    <a:gd name="connsiteX3" fmla="*/ 0 w 39287"/>
                    <a:gd name="connsiteY3" fmla="*/ 22175 h 33101"/>
                    <a:gd name="connsiteX4" fmla="*/ 13498 w 39287"/>
                    <a:gd name="connsiteY4" fmla="*/ 0 h 3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87" h="33101">
                      <a:moveTo>
                        <a:pt x="13417" y="0"/>
                      </a:moveTo>
                      <a:cubicBezTo>
                        <a:pt x="21210" y="4740"/>
                        <a:pt x="32699" y="7231"/>
                        <a:pt x="39288" y="7231"/>
                      </a:cubicBezTo>
                      <a:lnTo>
                        <a:pt x="39288" y="33101"/>
                      </a:lnTo>
                      <a:cubicBezTo>
                        <a:pt x="26192" y="33101"/>
                        <a:pt x="11810" y="29325"/>
                        <a:pt x="0" y="22175"/>
                      </a:cubicBezTo>
                      <a:lnTo>
                        <a:pt x="13498" y="0"/>
                      </a:lnTo>
                      <a:close/>
                    </a:path>
                  </a:pathLst>
                </a:custGeom>
                <a:grpFill/>
                <a:ln w="8032"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5B8CA1D0-666B-067D-87C2-F2D5B5D0A40F}"/>
                    </a:ext>
                  </a:extLst>
                </p:cNvPr>
                <p:cNvSpPr/>
                <p:nvPr/>
              </p:nvSpPr>
              <p:spPr>
                <a:xfrm>
                  <a:off x="5251116" y="5150742"/>
                  <a:ext cx="75923" cy="76727"/>
                </a:xfrm>
                <a:custGeom>
                  <a:avLst/>
                  <a:gdLst>
                    <a:gd name="connsiteX0" fmla="*/ 75924 w 75923"/>
                    <a:gd name="connsiteY0" fmla="*/ 0 h 76727"/>
                    <a:gd name="connsiteX1" fmla="*/ 75924 w 75923"/>
                    <a:gd name="connsiteY1" fmla="*/ 25871 h 76727"/>
                    <a:gd name="connsiteX2" fmla="*/ 25870 w 75923"/>
                    <a:gd name="connsiteY2" fmla="*/ 76727 h 76727"/>
                    <a:gd name="connsiteX3" fmla="*/ 0 w 75923"/>
                    <a:gd name="connsiteY3" fmla="*/ 76727 h 76727"/>
                    <a:gd name="connsiteX4" fmla="*/ 75924 w 75923"/>
                    <a:gd name="connsiteY4" fmla="*/ 0 h 7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3" h="76727">
                      <a:moveTo>
                        <a:pt x="75924" y="0"/>
                      </a:moveTo>
                      <a:lnTo>
                        <a:pt x="75924" y="25871"/>
                      </a:lnTo>
                      <a:cubicBezTo>
                        <a:pt x="49732" y="25871"/>
                        <a:pt x="25870" y="50536"/>
                        <a:pt x="25870" y="76727"/>
                      </a:cubicBezTo>
                      <a:lnTo>
                        <a:pt x="0" y="76727"/>
                      </a:lnTo>
                      <a:cubicBezTo>
                        <a:pt x="0" y="34146"/>
                        <a:pt x="36636" y="0"/>
                        <a:pt x="75924" y="0"/>
                      </a:cubicBezTo>
                      <a:close/>
                    </a:path>
                  </a:pathLst>
                </a:custGeom>
                <a:grpFill/>
                <a:ln w="8032" cap="flat">
                  <a:noFill/>
                  <a:prstDash val="solid"/>
                  <a:miter/>
                </a:ln>
              </p:spPr>
              <p:txBody>
                <a:bodyPr rtlCol="0" anchor="ctr"/>
                <a:lstStyle/>
                <a:p>
                  <a:endParaRPr lang="en-IN"/>
                </a:p>
              </p:txBody>
            </p:sp>
          </p:grpSp>
          <p:grpSp>
            <p:nvGrpSpPr>
              <p:cNvPr id="724" name="Graphic 139">
                <a:extLst>
                  <a:ext uri="{FF2B5EF4-FFF2-40B4-BE49-F238E27FC236}">
                    <a16:creationId xmlns:a16="http://schemas.microsoft.com/office/drawing/2014/main" id="{DFBD0324-F5B0-CC74-040F-3FF0C25E1A54}"/>
                  </a:ext>
                </a:extLst>
              </p:cNvPr>
              <p:cNvGrpSpPr/>
              <p:nvPr/>
            </p:nvGrpSpPr>
            <p:grpSpPr>
              <a:xfrm>
                <a:off x="7830678" y="3983765"/>
                <a:ext cx="366523" cy="54472"/>
                <a:chOff x="7830678" y="3983765"/>
                <a:chExt cx="366523" cy="54472"/>
              </a:xfrm>
              <a:grpFill/>
            </p:grpSpPr>
            <p:sp>
              <p:nvSpPr>
                <p:cNvPr id="725" name="Freeform: Shape 724">
                  <a:extLst>
                    <a:ext uri="{FF2B5EF4-FFF2-40B4-BE49-F238E27FC236}">
                      <a16:creationId xmlns:a16="http://schemas.microsoft.com/office/drawing/2014/main" id="{30466DDE-3A33-689F-B49E-04B152332102}"/>
                    </a:ext>
                  </a:extLst>
                </p:cNvPr>
                <p:cNvSpPr/>
                <p:nvPr/>
              </p:nvSpPr>
              <p:spPr>
                <a:xfrm>
                  <a:off x="7949505" y="3983926"/>
                  <a:ext cx="150802" cy="54311"/>
                </a:xfrm>
                <a:custGeom>
                  <a:avLst/>
                  <a:gdLst>
                    <a:gd name="connsiteX0" fmla="*/ 150803 w 150802"/>
                    <a:gd name="connsiteY0" fmla="*/ 54311 h 54311"/>
                    <a:gd name="connsiteX1" fmla="*/ 54312 w 150802"/>
                    <a:gd name="connsiteY1" fmla="*/ 54311 h 54311"/>
                    <a:gd name="connsiteX2" fmla="*/ 0 w 150802"/>
                    <a:gd name="connsiteY2" fmla="*/ 0 h 54311"/>
                    <a:gd name="connsiteX3" fmla="*/ 96492 w 150802"/>
                    <a:gd name="connsiteY3" fmla="*/ 0 h 54311"/>
                    <a:gd name="connsiteX4" fmla="*/ 150803 w 150802"/>
                    <a:gd name="connsiteY4" fmla="*/ 54311 h 54311"/>
                    <a:gd name="connsiteX5" fmla="*/ 58489 w 150802"/>
                    <a:gd name="connsiteY5" fmla="*/ 44269 h 54311"/>
                    <a:gd name="connsiteX6" fmla="*/ 126459 w 150802"/>
                    <a:gd name="connsiteY6" fmla="*/ 44269 h 54311"/>
                    <a:gd name="connsiteX7" fmla="*/ 92233 w 150802"/>
                    <a:gd name="connsiteY7" fmla="*/ 10123 h 54311"/>
                    <a:gd name="connsiteX8" fmla="*/ 24263 w 150802"/>
                    <a:gd name="connsiteY8" fmla="*/ 10123 h 54311"/>
                    <a:gd name="connsiteX9" fmla="*/ 58409 w 150802"/>
                    <a:gd name="connsiteY9" fmla="*/ 44269 h 5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802" h="54311">
                      <a:moveTo>
                        <a:pt x="150803" y="54311"/>
                      </a:moveTo>
                      <a:lnTo>
                        <a:pt x="54312" y="54311"/>
                      </a:lnTo>
                      <a:lnTo>
                        <a:pt x="0" y="0"/>
                      </a:lnTo>
                      <a:lnTo>
                        <a:pt x="96492" y="0"/>
                      </a:lnTo>
                      <a:lnTo>
                        <a:pt x="150803" y="54311"/>
                      </a:lnTo>
                      <a:close/>
                      <a:moveTo>
                        <a:pt x="58489" y="44269"/>
                      </a:moveTo>
                      <a:lnTo>
                        <a:pt x="126459" y="44269"/>
                      </a:lnTo>
                      <a:lnTo>
                        <a:pt x="92233" y="10123"/>
                      </a:lnTo>
                      <a:lnTo>
                        <a:pt x="24263" y="10123"/>
                      </a:lnTo>
                      <a:lnTo>
                        <a:pt x="58409" y="44269"/>
                      </a:lnTo>
                      <a:close/>
                    </a:path>
                  </a:pathLst>
                </a:custGeom>
                <a:grpFill/>
                <a:ln w="8032"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F8B39FA9-8422-C5FF-C0CF-A4D9D9DC00DC}"/>
                    </a:ext>
                  </a:extLst>
                </p:cNvPr>
                <p:cNvSpPr/>
                <p:nvPr/>
              </p:nvSpPr>
              <p:spPr>
                <a:xfrm>
                  <a:off x="8074518" y="3983926"/>
                  <a:ext cx="122683" cy="54311"/>
                </a:xfrm>
                <a:custGeom>
                  <a:avLst/>
                  <a:gdLst>
                    <a:gd name="connsiteX0" fmla="*/ 122683 w 122683"/>
                    <a:gd name="connsiteY0" fmla="*/ 54311 h 54311"/>
                    <a:gd name="connsiteX1" fmla="*/ 54312 w 122683"/>
                    <a:gd name="connsiteY1" fmla="*/ 54311 h 54311"/>
                    <a:gd name="connsiteX2" fmla="*/ 0 w 122683"/>
                    <a:gd name="connsiteY2" fmla="*/ 0 h 54311"/>
                    <a:gd name="connsiteX3" fmla="*/ 68372 w 122683"/>
                    <a:gd name="connsiteY3" fmla="*/ 0 h 54311"/>
                    <a:gd name="connsiteX4" fmla="*/ 122683 w 122683"/>
                    <a:gd name="connsiteY4" fmla="*/ 54311 h 54311"/>
                    <a:gd name="connsiteX5" fmla="*/ 58489 w 122683"/>
                    <a:gd name="connsiteY5" fmla="*/ 44269 h 54311"/>
                    <a:gd name="connsiteX6" fmla="*/ 98339 w 122683"/>
                    <a:gd name="connsiteY6" fmla="*/ 44269 h 54311"/>
                    <a:gd name="connsiteX7" fmla="*/ 64113 w 122683"/>
                    <a:gd name="connsiteY7" fmla="*/ 10123 h 54311"/>
                    <a:gd name="connsiteX8" fmla="*/ 24264 w 122683"/>
                    <a:gd name="connsiteY8" fmla="*/ 10123 h 54311"/>
                    <a:gd name="connsiteX9" fmla="*/ 58409 w 122683"/>
                    <a:gd name="connsiteY9" fmla="*/ 44269 h 5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683" h="54311">
                      <a:moveTo>
                        <a:pt x="122683" y="54311"/>
                      </a:moveTo>
                      <a:lnTo>
                        <a:pt x="54312" y="54311"/>
                      </a:lnTo>
                      <a:lnTo>
                        <a:pt x="0" y="0"/>
                      </a:lnTo>
                      <a:lnTo>
                        <a:pt x="68372" y="0"/>
                      </a:lnTo>
                      <a:lnTo>
                        <a:pt x="122683" y="54311"/>
                      </a:lnTo>
                      <a:close/>
                      <a:moveTo>
                        <a:pt x="58489" y="44269"/>
                      </a:moveTo>
                      <a:lnTo>
                        <a:pt x="98339" y="44269"/>
                      </a:lnTo>
                      <a:lnTo>
                        <a:pt x="64113" y="10123"/>
                      </a:lnTo>
                      <a:lnTo>
                        <a:pt x="24264" y="10123"/>
                      </a:lnTo>
                      <a:lnTo>
                        <a:pt x="58409" y="44269"/>
                      </a:lnTo>
                      <a:close/>
                    </a:path>
                  </a:pathLst>
                </a:custGeom>
                <a:grpFill/>
                <a:ln w="8032"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F6BF6F7F-2373-8B42-199F-859B10ACC82F}"/>
                    </a:ext>
                  </a:extLst>
                </p:cNvPr>
                <p:cNvSpPr/>
                <p:nvPr/>
              </p:nvSpPr>
              <p:spPr>
                <a:xfrm>
                  <a:off x="7830678" y="3983765"/>
                  <a:ext cx="150883" cy="54472"/>
                </a:xfrm>
                <a:custGeom>
                  <a:avLst/>
                  <a:gdLst>
                    <a:gd name="connsiteX0" fmla="*/ 54392 w 150883"/>
                    <a:gd name="connsiteY0" fmla="*/ 54472 h 54472"/>
                    <a:gd name="connsiteX1" fmla="*/ 150884 w 150883"/>
                    <a:gd name="connsiteY1" fmla="*/ 54472 h 54472"/>
                    <a:gd name="connsiteX2" fmla="*/ 96411 w 150883"/>
                    <a:gd name="connsiteY2" fmla="*/ 643 h 54472"/>
                    <a:gd name="connsiteX3" fmla="*/ 0 w 150883"/>
                    <a:gd name="connsiteY3" fmla="*/ 0 h 54472"/>
                    <a:gd name="connsiteX4" fmla="*/ 54392 w 150883"/>
                    <a:gd name="connsiteY4" fmla="*/ 54472 h 5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83" h="54472">
                      <a:moveTo>
                        <a:pt x="54392" y="54472"/>
                      </a:moveTo>
                      <a:lnTo>
                        <a:pt x="150884" y="54472"/>
                      </a:lnTo>
                      <a:lnTo>
                        <a:pt x="96411" y="643"/>
                      </a:lnTo>
                      <a:lnTo>
                        <a:pt x="0" y="0"/>
                      </a:lnTo>
                      <a:lnTo>
                        <a:pt x="54392" y="54472"/>
                      </a:lnTo>
                      <a:close/>
                    </a:path>
                  </a:pathLst>
                </a:custGeom>
                <a:grpFill/>
                <a:ln w="8032"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F54F3E8F-A5D9-89F0-BF74-22E9CB83F929}"/>
                    </a:ext>
                  </a:extLst>
                </p:cNvPr>
                <p:cNvSpPr/>
                <p:nvPr/>
              </p:nvSpPr>
              <p:spPr>
                <a:xfrm>
                  <a:off x="7830678" y="3983765"/>
                  <a:ext cx="150883" cy="54472"/>
                </a:xfrm>
                <a:custGeom>
                  <a:avLst/>
                  <a:gdLst>
                    <a:gd name="connsiteX0" fmla="*/ 54392 w 150883"/>
                    <a:gd name="connsiteY0" fmla="*/ 54472 h 54472"/>
                    <a:gd name="connsiteX1" fmla="*/ 150884 w 150883"/>
                    <a:gd name="connsiteY1" fmla="*/ 54472 h 54472"/>
                    <a:gd name="connsiteX2" fmla="*/ 96411 w 150883"/>
                    <a:gd name="connsiteY2" fmla="*/ 643 h 54472"/>
                    <a:gd name="connsiteX3" fmla="*/ 0 w 150883"/>
                    <a:gd name="connsiteY3" fmla="*/ 0 h 54472"/>
                    <a:gd name="connsiteX4" fmla="*/ 54392 w 150883"/>
                    <a:gd name="connsiteY4" fmla="*/ 54472 h 5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83" h="54472">
                      <a:moveTo>
                        <a:pt x="54392" y="54472"/>
                      </a:moveTo>
                      <a:lnTo>
                        <a:pt x="150884" y="54472"/>
                      </a:lnTo>
                      <a:lnTo>
                        <a:pt x="96411" y="643"/>
                      </a:lnTo>
                      <a:lnTo>
                        <a:pt x="0" y="0"/>
                      </a:lnTo>
                      <a:lnTo>
                        <a:pt x="54392" y="54472"/>
                      </a:lnTo>
                      <a:close/>
                    </a:path>
                  </a:pathLst>
                </a:custGeom>
                <a:grpFill/>
                <a:ln w="8032" cap="flat">
                  <a:noFill/>
                  <a:prstDash val="solid"/>
                  <a:miter/>
                </a:ln>
              </p:spPr>
              <p:txBody>
                <a:bodyPr rtlCol="0" anchor="ctr"/>
                <a:lstStyle/>
                <a:p>
                  <a:endParaRPr lang="en-IN"/>
                </a:p>
              </p:txBody>
            </p:sp>
          </p:grpSp>
          <p:grpSp>
            <p:nvGrpSpPr>
              <p:cNvPr id="729" name="Graphic 139">
                <a:extLst>
                  <a:ext uri="{FF2B5EF4-FFF2-40B4-BE49-F238E27FC236}">
                    <a16:creationId xmlns:a16="http://schemas.microsoft.com/office/drawing/2014/main" id="{2F0E5401-F895-8227-1176-48F2AC489E81}"/>
                  </a:ext>
                </a:extLst>
              </p:cNvPr>
              <p:cNvGrpSpPr/>
              <p:nvPr/>
            </p:nvGrpSpPr>
            <p:grpSpPr>
              <a:xfrm>
                <a:off x="6863678" y="4622787"/>
                <a:ext cx="482854" cy="612475"/>
                <a:chOff x="6863678" y="4622787"/>
                <a:chExt cx="482854" cy="612475"/>
              </a:xfrm>
              <a:grpFill/>
            </p:grpSpPr>
            <p:sp>
              <p:nvSpPr>
                <p:cNvPr id="730" name="Freeform: Shape 729">
                  <a:extLst>
                    <a:ext uri="{FF2B5EF4-FFF2-40B4-BE49-F238E27FC236}">
                      <a16:creationId xmlns:a16="http://schemas.microsoft.com/office/drawing/2014/main" id="{F190FD42-C107-8AFC-2B3C-0234AC7C8AEE}"/>
                    </a:ext>
                  </a:extLst>
                </p:cNvPr>
                <p:cNvSpPr/>
                <p:nvPr/>
              </p:nvSpPr>
              <p:spPr>
                <a:xfrm>
                  <a:off x="7134031" y="4901628"/>
                  <a:ext cx="142844" cy="122414"/>
                </a:xfrm>
                <a:custGeom>
                  <a:avLst/>
                  <a:gdLst>
                    <a:gd name="connsiteX0" fmla="*/ 719 w 142844"/>
                    <a:gd name="connsiteY0" fmla="*/ 27690 h 122414"/>
                    <a:gd name="connsiteX1" fmla="*/ 82508 w 142844"/>
                    <a:gd name="connsiteY1" fmla="*/ 119040 h 122414"/>
                    <a:gd name="connsiteX2" fmla="*/ 142845 w 142844"/>
                    <a:gd name="connsiteY2" fmla="*/ 122414 h 122414"/>
                    <a:gd name="connsiteX3" fmla="*/ 95202 w 142844"/>
                    <a:gd name="connsiteY3" fmla="*/ 69227 h 122414"/>
                    <a:gd name="connsiteX4" fmla="*/ 97371 w 142844"/>
                    <a:gd name="connsiteY4" fmla="*/ 30583 h 122414"/>
                    <a:gd name="connsiteX5" fmla="*/ 106209 w 142844"/>
                    <a:gd name="connsiteY5" fmla="*/ 26807 h 122414"/>
                    <a:gd name="connsiteX6" fmla="*/ 107414 w 142844"/>
                    <a:gd name="connsiteY6" fmla="*/ 5114 h 122414"/>
                    <a:gd name="connsiteX7" fmla="*/ 85721 w 142844"/>
                    <a:gd name="connsiteY7" fmla="*/ 3909 h 122414"/>
                    <a:gd name="connsiteX8" fmla="*/ 84516 w 142844"/>
                    <a:gd name="connsiteY8" fmla="*/ 25601 h 122414"/>
                    <a:gd name="connsiteX9" fmla="*/ 90622 w 142844"/>
                    <a:gd name="connsiteY9" fmla="*/ 29699 h 122414"/>
                    <a:gd name="connsiteX10" fmla="*/ 88292 w 142844"/>
                    <a:gd name="connsiteY10" fmla="*/ 71718 h 122414"/>
                    <a:gd name="connsiteX11" fmla="*/ 126776 w 142844"/>
                    <a:gd name="connsiteY11" fmla="*/ 114701 h 122414"/>
                    <a:gd name="connsiteX12" fmla="*/ 85802 w 142844"/>
                    <a:gd name="connsiteY12" fmla="*/ 112452 h 122414"/>
                    <a:gd name="connsiteX13" fmla="*/ 5941 w 142844"/>
                    <a:gd name="connsiteY13" fmla="*/ 23191 h 122414"/>
                    <a:gd name="connsiteX14" fmla="*/ 1120 w 142844"/>
                    <a:gd name="connsiteY14" fmla="*/ 22950 h 122414"/>
                    <a:gd name="connsiteX15" fmla="*/ 879 w 142844"/>
                    <a:gd name="connsiteY15" fmla="*/ 27771 h 122414"/>
                    <a:gd name="connsiteX16" fmla="*/ 90140 w 142844"/>
                    <a:gd name="connsiteY16" fmla="*/ 8970 h 122414"/>
                    <a:gd name="connsiteX17" fmla="*/ 102192 w 142844"/>
                    <a:gd name="connsiteY17" fmla="*/ 9613 h 122414"/>
                    <a:gd name="connsiteX18" fmla="*/ 101549 w 142844"/>
                    <a:gd name="connsiteY18" fmla="*/ 21665 h 122414"/>
                    <a:gd name="connsiteX19" fmla="*/ 89497 w 142844"/>
                    <a:gd name="connsiteY19" fmla="*/ 21022 h 122414"/>
                    <a:gd name="connsiteX20" fmla="*/ 90140 w 142844"/>
                    <a:gd name="connsiteY20" fmla="*/ 8970 h 12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844" h="122414">
                      <a:moveTo>
                        <a:pt x="719" y="27690"/>
                      </a:moveTo>
                      <a:lnTo>
                        <a:pt x="82508" y="119040"/>
                      </a:lnTo>
                      <a:lnTo>
                        <a:pt x="142845" y="122414"/>
                      </a:lnTo>
                      <a:lnTo>
                        <a:pt x="95202" y="69227"/>
                      </a:lnTo>
                      <a:lnTo>
                        <a:pt x="97371" y="30583"/>
                      </a:lnTo>
                      <a:cubicBezTo>
                        <a:pt x="100504" y="30261"/>
                        <a:pt x="103638" y="29056"/>
                        <a:pt x="106209" y="26807"/>
                      </a:cubicBezTo>
                      <a:cubicBezTo>
                        <a:pt x="112556" y="21182"/>
                        <a:pt x="113038" y="11381"/>
                        <a:pt x="107414" y="5114"/>
                      </a:cubicBezTo>
                      <a:cubicBezTo>
                        <a:pt x="101790" y="-1233"/>
                        <a:pt x="91988" y="-1715"/>
                        <a:pt x="85721" y="3909"/>
                      </a:cubicBezTo>
                      <a:cubicBezTo>
                        <a:pt x="79374" y="9533"/>
                        <a:pt x="78892" y="19335"/>
                        <a:pt x="84516" y="25601"/>
                      </a:cubicBezTo>
                      <a:cubicBezTo>
                        <a:pt x="86203" y="27530"/>
                        <a:pt x="88373" y="28815"/>
                        <a:pt x="90622" y="29699"/>
                      </a:cubicBezTo>
                      <a:lnTo>
                        <a:pt x="88292" y="71718"/>
                      </a:lnTo>
                      <a:lnTo>
                        <a:pt x="126776" y="114701"/>
                      </a:lnTo>
                      <a:lnTo>
                        <a:pt x="85802" y="112452"/>
                      </a:lnTo>
                      <a:lnTo>
                        <a:pt x="5941" y="23191"/>
                      </a:lnTo>
                      <a:cubicBezTo>
                        <a:pt x="4656" y="21745"/>
                        <a:pt x="2486" y="21665"/>
                        <a:pt x="1120" y="22950"/>
                      </a:cubicBezTo>
                      <a:cubicBezTo>
                        <a:pt x="-245" y="24236"/>
                        <a:pt x="-406" y="26405"/>
                        <a:pt x="879" y="27771"/>
                      </a:cubicBezTo>
                      <a:close/>
                      <a:moveTo>
                        <a:pt x="90140" y="8970"/>
                      </a:moveTo>
                      <a:cubicBezTo>
                        <a:pt x="93675" y="5837"/>
                        <a:pt x="99058" y="6158"/>
                        <a:pt x="102192" y="9613"/>
                      </a:cubicBezTo>
                      <a:cubicBezTo>
                        <a:pt x="105325" y="13148"/>
                        <a:pt x="105003" y="18531"/>
                        <a:pt x="101549" y="21665"/>
                      </a:cubicBezTo>
                      <a:cubicBezTo>
                        <a:pt x="98014" y="24798"/>
                        <a:pt x="92631" y="24477"/>
                        <a:pt x="89497" y="21022"/>
                      </a:cubicBezTo>
                      <a:cubicBezTo>
                        <a:pt x="86364" y="17487"/>
                        <a:pt x="86685" y="12104"/>
                        <a:pt x="90140" y="8970"/>
                      </a:cubicBezTo>
                      <a:close/>
                    </a:path>
                  </a:pathLst>
                </a:custGeom>
                <a:grpFill/>
                <a:ln w="8032"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139AEB85-0945-D3CE-D791-2A72E8831AD1}"/>
                    </a:ext>
                  </a:extLst>
                </p:cNvPr>
                <p:cNvSpPr/>
                <p:nvPr/>
              </p:nvSpPr>
              <p:spPr>
                <a:xfrm>
                  <a:off x="7019382" y="4831357"/>
                  <a:ext cx="327150" cy="403906"/>
                </a:xfrm>
                <a:custGeom>
                  <a:avLst/>
                  <a:gdLst>
                    <a:gd name="connsiteX0" fmla="*/ 323536 w 327150"/>
                    <a:gd name="connsiteY0" fmla="*/ 385106 h 403906"/>
                    <a:gd name="connsiteX1" fmla="*/ 327151 w 327150"/>
                    <a:gd name="connsiteY1" fmla="*/ 319225 h 403906"/>
                    <a:gd name="connsiteX2" fmla="*/ 266412 w 327150"/>
                    <a:gd name="connsiteY2" fmla="*/ 251335 h 403906"/>
                    <a:gd name="connsiteX3" fmla="*/ 261591 w 327150"/>
                    <a:gd name="connsiteY3" fmla="*/ 251094 h 403906"/>
                    <a:gd name="connsiteX4" fmla="*/ 261350 w 327150"/>
                    <a:gd name="connsiteY4" fmla="*/ 255915 h 403906"/>
                    <a:gd name="connsiteX5" fmla="*/ 320242 w 327150"/>
                    <a:gd name="connsiteY5" fmla="*/ 321716 h 403906"/>
                    <a:gd name="connsiteX6" fmla="*/ 316867 w 327150"/>
                    <a:gd name="connsiteY6" fmla="*/ 381892 h 403906"/>
                    <a:gd name="connsiteX7" fmla="*/ 303129 w 327150"/>
                    <a:gd name="connsiteY7" fmla="*/ 394184 h 403906"/>
                    <a:gd name="connsiteX8" fmla="*/ 112797 w 327150"/>
                    <a:gd name="connsiteY8" fmla="*/ 181518 h 403906"/>
                    <a:gd name="connsiteX9" fmla="*/ 112475 w 327150"/>
                    <a:gd name="connsiteY9" fmla="*/ 161432 h 403906"/>
                    <a:gd name="connsiteX10" fmla="*/ 92550 w 327150"/>
                    <a:gd name="connsiteY10" fmla="*/ 158941 h 403906"/>
                    <a:gd name="connsiteX11" fmla="*/ 40328 w 327150"/>
                    <a:gd name="connsiteY11" fmla="*/ 100613 h 403906"/>
                    <a:gd name="connsiteX12" fmla="*/ 43541 w 327150"/>
                    <a:gd name="connsiteY12" fmla="*/ 43168 h 403906"/>
                    <a:gd name="connsiteX13" fmla="*/ 5941 w 327150"/>
                    <a:gd name="connsiteY13" fmla="*/ 1148 h 403906"/>
                    <a:gd name="connsiteX14" fmla="*/ 1120 w 327150"/>
                    <a:gd name="connsiteY14" fmla="*/ 907 h 403906"/>
                    <a:gd name="connsiteX15" fmla="*/ 879 w 327150"/>
                    <a:gd name="connsiteY15" fmla="*/ 5728 h 403906"/>
                    <a:gd name="connsiteX16" fmla="*/ 36632 w 327150"/>
                    <a:gd name="connsiteY16" fmla="*/ 45658 h 403906"/>
                    <a:gd name="connsiteX17" fmla="*/ 33418 w 327150"/>
                    <a:gd name="connsiteY17" fmla="*/ 103103 h 403906"/>
                    <a:gd name="connsiteX18" fmla="*/ 87890 w 327150"/>
                    <a:gd name="connsiteY18" fmla="*/ 164003 h 403906"/>
                    <a:gd name="connsiteX19" fmla="*/ 89578 w 327150"/>
                    <a:gd name="connsiteY19" fmla="*/ 182080 h 403906"/>
                    <a:gd name="connsiteX20" fmla="*/ 107333 w 327150"/>
                    <a:gd name="connsiteY20" fmla="*/ 185776 h 403906"/>
                    <a:gd name="connsiteX21" fmla="*/ 302566 w 327150"/>
                    <a:gd name="connsiteY21" fmla="*/ 403906 h 403906"/>
                    <a:gd name="connsiteX22" fmla="*/ 323536 w 327150"/>
                    <a:gd name="connsiteY22" fmla="*/ 385106 h 403906"/>
                    <a:gd name="connsiteX23" fmla="*/ 94639 w 327150"/>
                    <a:gd name="connsiteY23" fmla="*/ 177501 h 403906"/>
                    <a:gd name="connsiteX24" fmla="*/ 95282 w 327150"/>
                    <a:gd name="connsiteY24" fmla="*/ 165449 h 403906"/>
                    <a:gd name="connsiteX25" fmla="*/ 107333 w 327150"/>
                    <a:gd name="connsiteY25" fmla="*/ 166092 h 403906"/>
                    <a:gd name="connsiteX26" fmla="*/ 106851 w 327150"/>
                    <a:gd name="connsiteY26" fmla="*/ 177983 h 403906"/>
                    <a:gd name="connsiteX27" fmla="*/ 105566 w 327150"/>
                    <a:gd name="connsiteY27" fmla="*/ 178706 h 403906"/>
                    <a:gd name="connsiteX28" fmla="*/ 105325 w 327150"/>
                    <a:gd name="connsiteY28" fmla="*/ 179027 h 403906"/>
                    <a:gd name="connsiteX29" fmla="*/ 94639 w 327150"/>
                    <a:gd name="connsiteY29" fmla="*/ 177501 h 40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7150" h="403906">
                      <a:moveTo>
                        <a:pt x="323536" y="385106"/>
                      </a:moveTo>
                      <a:lnTo>
                        <a:pt x="327151" y="319225"/>
                      </a:lnTo>
                      <a:lnTo>
                        <a:pt x="266412" y="251335"/>
                      </a:lnTo>
                      <a:cubicBezTo>
                        <a:pt x="265126" y="249889"/>
                        <a:pt x="262957" y="249809"/>
                        <a:pt x="261591" y="251094"/>
                      </a:cubicBezTo>
                      <a:cubicBezTo>
                        <a:pt x="260226" y="252380"/>
                        <a:pt x="260065" y="254549"/>
                        <a:pt x="261350" y="255915"/>
                      </a:cubicBezTo>
                      <a:lnTo>
                        <a:pt x="320242" y="321716"/>
                      </a:lnTo>
                      <a:lnTo>
                        <a:pt x="316867" y="381892"/>
                      </a:lnTo>
                      <a:lnTo>
                        <a:pt x="303129" y="394184"/>
                      </a:lnTo>
                      <a:lnTo>
                        <a:pt x="112797" y="181518"/>
                      </a:lnTo>
                      <a:cubicBezTo>
                        <a:pt x="117617" y="175733"/>
                        <a:pt x="117617" y="167217"/>
                        <a:pt x="112475" y="161432"/>
                      </a:cubicBezTo>
                      <a:cubicBezTo>
                        <a:pt x="107333" y="155647"/>
                        <a:pt x="98817" y="154764"/>
                        <a:pt x="92550" y="158941"/>
                      </a:cubicBezTo>
                      <a:lnTo>
                        <a:pt x="40328" y="100613"/>
                      </a:lnTo>
                      <a:lnTo>
                        <a:pt x="43541" y="43168"/>
                      </a:lnTo>
                      <a:lnTo>
                        <a:pt x="5941" y="1148"/>
                      </a:lnTo>
                      <a:cubicBezTo>
                        <a:pt x="4656" y="-298"/>
                        <a:pt x="2486" y="-378"/>
                        <a:pt x="1120" y="907"/>
                      </a:cubicBezTo>
                      <a:cubicBezTo>
                        <a:pt x="-245" y="2193"/>
                        <a:pt x="-406" y="4362"/>
                        <a:pt x="879" y="5728"/>
                      </a:cubicBezTo>
                      <a:lnTo>
                        <a:pt x="36632" y="45658"/>
                      </a:lnTo>
                      <a:lnTo>
                        <a:pt x="33418" y="103103"/>
                      </a:lnTo>
                      <a:lnTo>
                        <a:pt x="87890" y="164003"/>
                      </a:lnTo>
                      <a:cubicBezTo>
                        <a:pt x="84596" y="169627"/>
                        <a:pt x="84998" y="176938"/>
                        <a:pt x="89578" y="182080"/>
                      </a:cubicBezTo>
                      <a:cubicBezTo>
                        <a:pt x="94157" y="187222"/>
                        <a:pt x="101388" y="188427"/>
                        <a:pt x="107333" y="185776"/>
                      </a:cubicBezTo>
                      <a:lnTo>
                        <a:pt x="302566" y="403906"/>
                      </a:lnTo>
                      <a:lnTo>
                        <a:pt x="323536" y="385106"/>
                      </a:lnTo>
                      <a:close/>
                      <a:moveTo>
                        <a:pt x="94639" y="177501"/>
                      </a:moveTo>
                      <a:cubicBezTo>
                        <a:pt x="91506" y="173966"/>
                        <a:pt x="91827" y="168582"/>
                        <a:pt x="95282" y="165449"/>
                      </a:cubicBezTo>
                      <a:cubicBezTo>
                        <a:pt x="98817" y="162316"/>
                        <a:pt x="104200" y="162637"/>
                        <a:pt x="107333" y="166092"/>
                      </a:cubicBezTo>
                      <a:cubicBezTo>
                        <a:pt x="110387" y="169547"/>
                        <a:pt x="110146" y="174769"/>
                        <a:pt x="106851" y="177983"/>
                      </a:cubicBezTo>
                      <a:cubicBezTo>
                        <a:pt x="106369" y="178143"/>
                        <a:pt x="105968" y="178304"/>
                        <a:pt x="105566" y="178706"/>
                      </a:cubicBezTo>
                      <a:cubicBezTo>
                        <a:pt x="105486" y="178786"/>
                        <a:pt x="105405" y="178947"/>
                        <a:pt x="105325" y="179027"/>
                      </a:cubicBezTo>
                      <a:cubicBezTo>
                        <a:pt x="101870" y="181035"/>
                        <a:pt x="97451" y="180634"/>
                        <a:pt x="94639" y="177501"/>
                      </a:cubicBezTo>
                      <a:close/>
                    </a:path>
                  </a:pathLst>
                </a:custGeom>
                <a:grpFill/>
                <a:ln w="8032"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16185F0F-CD5C-D2E8-7ACF-38BDBAFCBD43}"/>
                    </a:ext>
                  </a:extLst>
                </p:cNvPr>
                <p:cNvSpPr/>
                <p:nvPr/>
              </p:nvSpPr>
              <p:spPr>
                <a:xfrm>
                  <a:off x="7190053" y="5037969"/>
                  <a:ext cx="126615" cy="141639"/>
                </a:xfrm>
                <a:custGeom>
                  <a:avLst/>
                  <a:gdLst>
                    <a:gd name="connsiteX0" fmla="*/ 26807 w 126615"/>
                    <a:gd name="connsiteY0" fmla="*/ 5114 h 141639"/>
                    <a:gd name="connsiteX1" fmla="*/ 5114 w 126615"/>
                    <a:gd name="connsiteY1" fmla="*/ 3909 h 141639"/>
                    <a:gd name="connsiteX2" fmla="*/ 3909 w 126615"/>
                    <a:gd name="connsiteY2" fmla="*/ 25602 h 141639"/>
                    <a:gd name="connsiteX3" fmla="*/ 21263 w 126615"/>
                    <a:gd name="connsiteY3" fmla="*/ 29458 h 141639"/>
                    <a:gd name="connsiteX4" fmla="*/ 120647 w 126615"/>
                    <a:gd name="connsiteY4" fmla="*/ 140491 h 141639"/>
                    <a:gd name="connsiteX5" fmla="*/ 125467 w 126615"/>
                    <a:gd name="connsiteY5" fmla="*/ 140733 h 141639"/>
                    <a:gd name="connsiteX6" fmla="*/ 125708 w 126615"/>
                    <a:gd name="connsiteY6" fmla="*/ 135912 h 141639"/>
                    <a:gd name="connsiteX7" fmla="*/ 26807 w 126615"/>
                    <a:gd name="connsiteY7" fmla="*/ 25441 h 141639"/>
                    <a:gd name="connsiteX8" fmla="*/ 26807 w 126615"/>
                    <a:gd name="connsiteY8" fmla="*/ 5114 h 141639"/>
                    <a:gd name="connsiteX9" fmla="*/ 8971 w 126615"/>
                    <a:gd name="connsiteY9" fmla="*/ 21102 h 141639"/>
                    <a:gd name="connsiteX10" fmla="*/ 9613 w 126615"/>
                    <a:gd name="connsiteY10" fmla="*/ 9051 h 141639"/>
                    <a:gd name="connsiteX11" fmla="*/ 21665 w 126615"/>
                    <a:gd name="connsiteY11" fmla="*/ 9694 h 141639"/>
                    <a:gd name="connsiteX12" fmla="*/ 21022 w 126615"/>
                    <a:gd name="connsiteY12" fmla="*/ 21745 h 141639"/>
                    <a:gd name="connsiteX13" fmla="*/ 8971 w 126615"/>
                    <a:gd name="connsiteY13" fmla="*/ 21102 h 1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615" h="141639">
                      <a:moveTo>
                        <a:pt x="26807" y="5114"/>
                      </a:moveTo>
                      <a:cubicBezTo>
                        <a:pt x="21183" y="-1233"/>
                        <a:pt x="11381" y="-1715"/>
                        <a:pt x="5114" y="3909"/>
                      </a:cubicBezTo>
                      <a:cubicBezTo>
                        <a:pt x="-1233" y="9533"/>
                        <a:pt x="-1715" y="19335"/>
                        <a:pt x="3909" y="25602"/>
                      </a:cubicBezTo>
                      <a:cubicBezTo>
                        <a:pt x="8408" y="30583"/>
                        <a:pt x="15398" y="31948"/>
                        <a:pt x="21263" y="29458"/>
                      </a:cubicBezTo>
                      <a:lnTo>
                        <a:pt x="120647" y="140491"/>
                      </a:lnTo>
                      <a:cubicBezTo>
                        <a:pt x="121932" y="141938"/>
                        <a:pt x="124101" y="142018"/>
                        <a:pt x="125467" y="140733"/>
                      </a:cubicBezTo>
                      <a:cubicBezTo>
                        <a:pt x="126914" y="139447"/>
                        <a:pt x="126994" y="137278"/>
                        <a:pt x="125708" y="135912"/>
                      </a:cubicBezTo>
                      <a:lnTo>
                        <a:pt x="26807" y="25441"/>
                      </a:lnTo>
                      <a:cubicBezTo>
                        <a:pt x="31868" y="19656"/>
                        <a:pt x="32029" y="10899"/>
                        <a:pt x="26807" y="5114"/>
                      </a:cubicBezTo>
                      <a:close/>
                      <a:moveTo>
                        <a:pt x="8971" y="21102"/>
                      </a:moveTo>
                      <a:cubicBezTo>
                        <a:pt x="5837" y="17567"/>
                        <a:pt x="6159" y="12184"/>
                        <a:pt x="9613" y="9051"/>
                      </a:cubicBezTo>
                      <a:cubicBezTo>
                        <a:pt x="13148" y="5918"/>
                        <a:pt x="18531" y="6239"/>
                        <a:pt x="21665" y="9694"/>
                      </a:cubicBezTo>
                      <a:cubicBezTo>
                        <a:pt x="24798" y="13229"/>
                        <a:pt x="24477" y="18612"/>
                        <a:pt x="21022" y="21745"/>
                      </a:cubicBezTo>
                      <a:cubicBezTo>
                        <a:pt x="17487" y="24878"/>
                        <a:pt x="12104" y="24557"/>
                        <a:pt x="8971" y="21102"/>
                      </a:cubicBezTo>
                      <a:close/>
                    </a:path>
                  </a:pathLst>
                </a:custGeom>
                <a:grpFill/>
                <a:ln w="8032"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A0619322-9E39-0C6D-DF0B-646EC72D15BB}"/>
                    </a:ext>
                  </a:extLst>
                </p:cNvPr>
                <p:cNvSpPr/>
                <p:nvPr/>
              </p:nvSpPr>
              <p:spPr>
                <a:xfrm>
                  <a:off x="6863678" y="4622787"/>
                  <a:ext cx="324254" cy="413008"/>
                </a:xfrm>
                <a:custGeom>
                  <a:avLst/>
                  <a:gdLst>
                    <a:gd name="connsiteX0" fmla="*/ 219572 w 324254"/>
                    <a:gd name="connsiteY0" fmla="*/ 242096 h 413008"/>
                    <a:gd name="connsiteX1" fmla="*/ 218367 w 324254"/>
                    <a:gd name="connsiteY1" fmla="*/ 263789 h 413008"/>
                    <a:gd name="connsiteX2" fmla="*/ 230338 w 324254"/>
                    <a:gd name="connsiteY2" fmla="*/ 268850 h 413008"/>
                    <a:gd name="connsiteX3" fmla="*/ 228008 w 324254"/>
                    <a:gd name="connsiteY3" fmla="*/ 311030 h 413008"/>
                    <a:gd name="connsiteX4" fmla="*/ 318313 w 324254"/>
                    <a:gd name="connsiteY4" fmla="*/ 411860 h 413008"/>
                    <a:gd name="connsiteX5" fmla="*/ 323134 w 324254"/>
                    <a:gd name="connsiteY5" fmla="*/ 412101 h 413008"/>
                    <a:gd name="connsiteX6" fmla="*/ 323375 w 324254"/>
                    <a:gd name="connsiteY6" fmla="*/ 407280 h 413008"/>
                    <a:gd name="connsiteX7" fmla="*/ 234998 w 324254"/>
                    <a:gd name="connsiteY7" fmla="*/ 308539 h 413008"/>
                    <a:gd name="connsiteX8" fmla="*/ 237167 w 324254"/>
                    <a:gd name="connsiteY8" fmla="*/ 268850 h 413008"/>
                    <a:gd name="connsiteX9" fmla="*/ 236765 w 324254"/>
                    <a:gd name="connsiteY9" fmla="*/ 267163 h 413008"/>
                    <a:gd name="connsiteX10" fmla="*/ 240059 w 324254"/>
                    <a:gd name="connsiteY10" fmla="*/ 264994 h 413008"/>
                    <a:gd name="connsiteX11" fmla="*/ 241265 w 324254"/>
                    <a:gd name="connsiteY11" fmla="*/ 243301 h 413008"/>
                    <a:gd name="connsiteX12" fmla="*/ 226482 w 324254"/>
                    <a:gd name="connsiteY12" fmla="*/ 238641 h 413008"/>
                    <a:gd name="connsiteX13" fmla="*/ 225758 w 324254"/>
                    <a:gd name="connsiteY13" fmla="*/ 237356 h 413008"/>
                    <a:gd name="connsiteX14" fmla="*/ 5941 w 324254"/>
                    <a:gd name="connsiteY14" fmla="*/ 1148 h 413008"/>
                    <a:gd name="connsiteX15" fmla="*/ 1120 w 324254"/>
                    <a:gd name="connsiteY15" fmla="*/ 907 h 413008"/>
                    <a:gd name="connsiteX16" fmla="*/ 879 w 324254"/>
                    <a:gd name="connsiteY16" fmla="*/ 5728 h 413008"/>
                    <a:gd name="connsiteX17" fmla="*/ 220376 w 324254"/>
                    <a:gd name="connsiteY17" fmla="*/ 241534 h 413008"/>
                    <a:gd name="connsiteX18" fmla="*/ 219572 w 324254"/>
                    <a:gd name="connsiteY18" fmla="*/ 242096 h 413008"/>
                    <a:gd name="connsiteX19" fmla="*/ 236203 w 324254"/>
                    <a:gd name="connsiteY19" fmla="*/ 247881 h 413008"/>
                    <a:gd name="connsiteX20" fmla="*/ 235560 w 324254"/>
                    <a:gd name="connsiteY20" fmla="*/ 259932 h 413008"/>
                    <a:gd name="connsiteX21" fmla="*/ 223509 w 324254"/>
                    <a:gd name="connsiteY21" fmla="*/ 259289 h 413008"/>
                    <a:gd name="connsiteX22" fmla="*/ 224152 w 324254"/>
                    <a:gd name="connsiteY22" fmla="*/ 247238 h 413008"/>
                    <a:gd name="connsiteX23" fmla="*/ 236203 w 324254"/>
                    <a:gd name="connsiteY23" fmla="*/ 247881 h 41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4254" h="413008">
                      <a:moveTo>
                        <a:pt x="219572" y="242096"/>
                      </a:moveTo>
                      <a:cubicBezTo>
                        <a:pt x="213225" y="247720"/>
                        <a:pt x="212743" y="257522"/>
                        <a:pt x="218367" y="263789"/>
                      </a:cubicBezTo>
                      <a:cubicBezTo>
                        <a:pt x="221500" y="267323"/>
                        <a:pt x="225919" y="269011"/>
                        <a:pt x="230338" y="268850"/>
                      </a:cubicBezTo>
                      <a:lnTo>
                        <a:pt x="228008" y="311030"/>
                      </a:lnTo>
                      <a:lnTo>
                        <a:pt x="318313" y="411860"/>
                      </a:lnTo>
                      <a:cubicBezTo>
                        <a:pt x="319599" y="413306"/>
                        <a:pt x="321768" y="413387"/>
                        <a:pt x="323134" y="412101"/>
                      </a:cubicBezTo>
                      <a:cubicBezTo>
                        <a:pt x="324500" y="410816"/>
                        <a:pt x="324660" y="408646"/>
                        <a:pt x="323375" y="407280"/>
                      </a:cubicBezTo>
                      <a:lnTo>
                        <a:pt x="234998" y="308539"/>
                      </a:lnTo>
                      <a:lnTo>
                        <a:pt x="237167" y="268850"/>
                      </a:lnTo>
                      <a:cubicBezTo>
                        <a:pt x="237167" y="268207"/>
                        <a:pt x="237006" y="267645"/>
                        <a:pt x="236765" y="267163"/>
                      </a:cubicBezTo>
                      <a:cubicBezTo>
                        <a:pt x="237890" y="266600"/>
                        <a:pt x="239015" y="265877"/>
                        <a:pt x="240059" y="264994"/>
                      </a:cubicBezTo>
                      <a:cubicBezTo>
                        <a:pt x="246407" y="259370"/>
                        <a:pt x="246889" y="249568"/>
                        <a:pt x="241265" y="243301"/>
                      </a:cubicBezTo>
                      <a:cubicBezTo>
                        <a:pt x="237408" y="239043"/>
                        <a:pt x="231704" y="237436"/>
                        <a:pt x="226482" y="238641"/>
                      </a:cubicBezTo>
                      <a:cubicBezTo>
                        <a:pt x="226321" y="238159"/>
                        <a:pt x="226080" y="237757"/>
                        <a:pt x="225758" y="237356"/>
                      </a:cubicBezTo>
                      <a:lnTo>
                        <a:pt x="5941" y="1148"/>
                      </a:lnTo>
                      <a:cubicBezTo>
                        <a:pt x="4656" y="-298"/>
                        <a:pt x="2486" y="-378"/>
                        <a:pt x="1120" y="907"/>
                      </a:cubicBezTo>
                      <a:cubicBezTo>
                        <a:pt x="-245" y="2193"/>
                        <a:pt x="-406" y="4362"/>
                        <a:pt x="879" y="5728"/>
                      </a:cubicBezTo>
                      <a:lnTo>
                        <a:pt x="220376" y="241534"/>
                      </a:lnTo>
                      <a:cubicBezTo>
                        <a:pt x="220376" y="241534"/>
                        <a:pt x="219813" y="241855"/>
                        <a:pt x="219572" y="242096"/>
                      </a:cubicBezTo>
                      <a:close/>
                      <a:moveTo>
                        <a:pt x="236203" y="247881"/>
                      </a:moveTo>
                      <a:cubicBezTo>
                        <a:pt x="239336" y="251416"/>
                        <a:pt x="239015" y="256799"/>
                        <a:pt x="235560" y="259932"/>
                      </a:cubicBezTo>
                      <a:cubicBezTo>
                        <a:pt x="232025" y="263065"/>
                        <a:pt x="226642" y="262744"/>
                        <a:pt x="223509" y="259289"/>
                      </a:cubicBezTo>
                      <a:cubicBezTo>
                        <a:pt x="220376" y="255754"/>
                        <a:pt x="220697" y="250371"/>
                        <a:pt x="224152" y="247238"/>
                      </a:cubicBezTo>
                      <a:cubicBezTo>
                        <a:pt x="227687" y="244105"/>
                        <a:pt x="233070" y="244426"/>
                        <a:pt x="236203" y="247881"/>
                      </a:cubicBezTo>
                      <a:close/>
                    </a:path>
                  </a:pathLst>
                </a:custGeom>
                <a:grpFill/>
                <a:ln w="8032"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3F3D7B4C-AD79-A771-0C1E-87FCC11012CC}"/>
                    </a:ext>
                  </a:extLst>
                </p:cNvPr>
                <p:cNvSpPr/>
                <p:nvPr/>
              </p:nvSpPr>
              <p:spPr>
                <a:xfrm>
                  <a:off x="7019382" y="4831357"/>
                  <a:ext cx="327150" cy="403906"/>
                </a:xfrm>
                <a:custGeom>
                  <a:avLst/>
                  <a:gdLst>
                    <a:gd name="connsiteX0" fmla="*/ 323536 w 327150"/>
                    <a:gd name="connsiteY0" fmla="*/ 385106 h 403906"/>
                    <a:gd name="connsiteX1" fmla="*/ 327151 w 327150"/>
                    <a:gd name="connsiteY1" fmla="*/ 319225 h 403906"/>
                    <a:gd name="connsiteX2" fmla="*/ 266412 w 327150"/>
                    <a:gd name="connsiteY2" fmla="*/ 251335 h 403906"/>
                    <a:gd name="connsiteX3" fmla="*/ 261591 w 327150"/>
                    <a:gd name="connsiteY3" fmla="*/ 251094 h 403906"/>
                    <a:gd name="connsiteX4" fmla="*/ 261350 w 327150"/>
                    <a:gd name="connsiteY4" fmla="*/ 255915 h 403906"/>
                    <a:gd name="connsiteX5" fmla="*/ 320242 w 327150"/>
                    <a:gd name="connsiteY5" fmla="*/ 321716 h 403906"/>
                    <a:gd name="connsiteX6" fmla="*/ 316867 w 327150"/>
                    <a:gd name="connsiteY6" fmla="*/ 381892 h 403906"/>
                    <a:gd name="connsiteX7" fmla="*/ 303129 w 327150"/>
                    <a:gd name="connsiteY7" fmla="*/ 394184 h 403906"/>
                    <a:gd name="connsiteX8" fmla="*/ 112797 w 327150"/>
                    <a:gd name="connsiteY8" fmla="*/ 181518 h 403906"/>
                    <a:gd name="connsiteX9" fmla="*/ 112475 w 327150"/>
                    <a:gd name="connsiteY9" fmla="*/ 161432 h 403906"/>
                    <a:gd name="connsiteX10" fmla="*/ 92550 w 327150"/>
                    <a:gd name="connsiteY10" fmla="*/ 158941 h 403906"/>
                    <a:gd name="connsiteX11" fmla="*/ 40328 w 327150"/>
                    <a:gd name="connsiteY11" fmla="*/ 100613 h 403906"/>
                    <a:gd name="connsiteX12" fmla="*/ 43541 w 327150"/>
                    <a:gd name="connsiteY12" fmla="*/ 43168 h 403906"/>
                    <a:gd name="connsiteX13" fmla="*/ 5941 w 327150"/>
                    <a:gd name="connsiteY13" fmla="*/ 1148 h 403906"/>
                    <a:gd name="connsiteX14" fmla="*/ 1120 w 327150"/>
                    <a:gd name="connsiteY14" fmla="*/ 907 h 403906"/>
                    <a:gd name="connsiteX15" fmla="*/ 879 w 327150"/>
                    <a:gd name="connsiteY15" fmla="*/ 5728 h 403906"/>
                    <a:gd name="connsiteX16" fmla="*/ 36632 w 327150"/>
                    <a:gd name="connsiteY16" fmla="*/ 45658 h 403906"/>
                    <a:gd name="connsiteX17" fmla="*/ 33418 w 327150"/>
                    <a:gd name="connsiteY17" fmla="*/ 103103 h 403906"/>
                    <a:gd name="connsiteX18" fmla="*/ 87890 w 327150"/>
                    <a:gd name="connsiteY18" fmla="*/ 164003 h 403906"/>
                    <a:gd name="connsiteX19" fmla="*/ 89578 w 327150"/>
                    <a:gd name="connsiteY19" fmla="*/ 182080 h 403906"/>
                    <a:gd name="connsiteX20" fmla="*/ 107333 w 327150"/>
                    <a:gd name="connsiteY20" fmla="*/ 185776 h 403906"/>
                    <a:gd name="connsiteX21" fmla="*/ 302566 w 327150"/>
                    <a:gd name="connsiteY21" fmla="*/ 403906 h 403906"/>
                    <a:gd name="connsiteX22" fmla="*/ 323536 w 327150"/>
                    <a:gd name="connsiteY22" fmla="*/ 385106 h 403906"/>
                    <a:gd name="connsiteX23" fmla="*/ 94639 w 327150"/>
                    <a:gd name="connsiteY23" fmla="*/ 177501 h 403906"/>
                    <a:gd name="connsiteX24" fmla="*/ 95282 w 327150"/>
                    <a:gd name="connsiteY24" fmla="*/ 165449 h 403906"/>
                    <a:gd name="connsiteX25" fmla="*/ 107333 w 327150"/>
                    <a:gd name="connsiteY25" fmla="*/ 166092 h 403906"/>
                    <a:gd name="connsiteX26" fmla="*/ 106851 w 327150"/>
                    <a:gd name="connsiteY26" fmla="*/ 177983 h 403906"/>
                    <a:gd name="connsiteX27" fmla="*/ 105566 w 327150"/>
                    <a:gd name="connsiteY27" fmla="*/ 178706 h 403906"/>
                    <a:gd name="connsiteX28" fmla="*/ 105325 w 327150"/>
                    <a:gd name="connsiteY28" fmla="*/ 179027 h 403906"/>
                    <a:gd name="connsiteX29" fmla="*/ 94639 w 327150"/>
                    <a:gd name="connsiteY29" fmla="*/ 177501 h 40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7150" h="403906">
                      <a:moveTo>
                        <a:pt x="323536" y="385106"/>
                      </a:moveTo>
                      <a:lnTo>
                        <a:pt x="327151" y="319225"/>
                      </a:lnTo>
                      <a:lnTo>
                        <a:pt x="266412" y="251335"/>
                      </a:lnTo>
                      <a:cubicBezTo>
                        <a:pt x="265126" y="249889"/>
                        <a:pt x="262957" y="249809"/>
                        <a:pt x="261591" y="251094"/>
                      </a:cubicBezTo>
                      <a:cubicBezTo>
                        <a:pt x="260226" y="252380"/>
                        <a:pt x="260065" y="254549"/>
                        <a:pt x="261350" y="255915"/>
                      </a:cubicBezTo>
                      <a:lnTo>
                        <a:pt x="320242" y="321716"/>
                      </a:lnTo>
                      <a:lnTo>
                        <a:pt x="316867" y="381892"/>
                      </a:lnTo>
                      <a:lnTo>
                        <a:pt x="303129" y="394184"/>
                      </a:lnTo>
                      <a:lnTo>
                        <a:pt x="112797" y="181518"/>
                      </a:lnTo>
                      <a:cubicBezTo>
                        <a:pt x="117617" y="175733"/>
                        <a:pt x="117617" y="167217"/>
                        <a:pt x="112475" y="161432"/>
                      </a:cubicBezTo>
                      <a:cubicBezTo>
                        <a:pt x="107333" y="155647"/>
                        <a:pt x="98817" y="154764"/>
                        <a:pt x="92550" y="158941"/>
                      </a:cubicBezTo>
                      <a:lnTo>
                        <a:pt x="40328" y="100613"/>
                      </a:lnTo>
                      <a:lnTo>
                        <a:pt x="43541" y="43168"/>
                      </a:lnTo>
                      <a:lnTo>
                        <a:pt x="5941" y="1148"/>
                      </a:lnTo>
                      <a:cubicBezTo>
                        <a:pt x="4656" y="-298"/>
                        <a:pt x="2486" y="-378"/>
                        <a:pt x="1120" y="907"/>
                      </a:cubicBezTo>
                      <a:cubicBezTo>
                        <a:pt x="-245" y="2193"/>
                        <a:pt x="-406" y="4362"/>
                        <a:pt x="879" y="5728"/>
                      </a:cubicBezTo>
                      <a:lnTo>
                        <a:pt x="36632" y="45658"/>
                      </a:lnTo>
                      <a:lnTo>
                        <a:pt x="33418" y="103103"/>
                      </a:lnTo>
                      <a:lnTo>
                        <a:pt x="87890" y="164003"/>
                      </a:lnTo>
                      <a:cubicBezTo>
                        <a:pt x="84596" y="169627"/>
                        <a:pt x="84998" y="176938"/>
                        <a:pt x="89578" y="182080"/>
                      </a:cubicBezTo>
                      <a:cubicBezTo>
                        <a:pt x="94157" y="187222"/>
                        <a:pt x="101388" y="188427"/>
                        <a:pt x="107333" y="185776"/>
                      </a:cubicBezTo>
                      <a:lnTo>
                        <a:pt x="302566" y="403906"/>
                      </a:lnTo>
                      <a:lnTo>
                        <a:pt x="323536" y="385106"/>
                      </a:lnTo>
                      <a:close/>
                      <a:moveTo>
                        <a:pt x="94639" y="177501"/>
                      </a:moveTo>
                      <a:cubicBezTo>
                        <a:pt x="91506" y="173966"/>
                        <a:pt x="91827" y="168582"/>
                        <a:pt x="95282" y="165449"/>
                      </a:cubicBezTo>
                      <a:cubicBezTo>
                        <a:pt x="98817" y="162316"/>
                        <a:pt x="104200" y="162637"/>
                        <a:pt x="107333" y="166092"/>
                      </a:cubicBezTo>
                      <a:cubicBezTo>
                        <a:pt x="110387" y="169547"/>
                        <a:pt x="110146" y="174769"/>
                        <a:pt x="106851" y="177983"/>
                      </a:cubicBezTo>
                      <a:cubicBezTo>
                        <a:pt x="106369" y="178143"/>
                        <a:pt x="105968" y="178304"/>
                        <a:pt x="105566" y="178706"/>
                      </a:cubicBezTo>
                      <a:cubicBezTo>
                        <a:pt x="105486" y="178786"/>
                        <a:pt x="105405" y="178947"/>
                        <a:pt x="105325" y="179027"/>
                      </a:cubicBezTo>
                      <a:cubicBezTo>
                        <a:pt x="101870" y="181035"/>
                        <a:pt x="97451" y="180634"/>
                        <a:pt x="94639" y="177501"/>
                      </a:cubicBezTo>
                      <a:close/>
                    </a:path>
                  </a:pathLst>
                </a:custGeom>
                <a:grpFill/>
                <a:ln w="8032"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83286290-AAEC-C214-8336-D7F45244C673}"/>
                    </a:ext>
                  </a:extLst>
                </p:cNvPr>
                <p:cNvSpPr/>
                <p:nvPr/>
              </p:nvSpPr>
              <p:spPr>
                <a:xfrm>
                  <a:off x="6863678" y="4622787"/>
                  <a:ext cx="324254" cy="413008"/>
                </a:xfrm>
                <a:custGeom>
                  <a:avLst/>
                  <a:gdLst>
                    <a:gd name="connsiteX0" fmla="*/ 219572 w 324254"/>
                    <a:gd name="connsiteY0" fmla="*/ 242096 h 413008"/>
                    <a:gd name="connsiteX1" fmla="*/ 218367 w 324254"/>
                    <a:gd name="connsiteY1" fmla="*/ 263789 h 413008"/>
                    <a:gd name="connsiteX2" fmla="*/ 230338 w 324254"/>
                    <a:gd name="connsiteY2" fmla="*/ 268850 h 413008"/>
                    <a:gd name="connsiteX3" fmla="*/ 228008 w 324254"/>
                    <a:gd name="connsiteY3" fmla="*/ 311030 h 413008"/>
                    <a:gd name="connsiteX4" fmla="*/ 318313 w 324254"/>
                    <a:gd name="connsiteY4" fmla="*/ 411860 h 413008"/>
                    <a:gd name="connsiteX5" fmla="*/ 323134 w 324254"/>
                    <a:gd name="connsiteY5" fmla="*/ 412101 h 413008"/>
                    <a:gd name="connsiteX6" fmla="*/ 323375 w 324254"/>
                    <a:gd name="connsiteY6" fmla="*/ 407280 h 413008"/>
                    <a:gd name="connsiteX7" fmla="*/ 234998 w 324254"/>
                    <a:gd name="connsiteY7" fmla="*/ 308539 h 413008"/>
                    <a:gd name="connsiteX8" fmla="*/ 237167 w 324254"/>
                    <a:gd name="connsiteY8" fmla="*/ 268850 h 413008"/>
                    <a:gd name="connsiteX9" fmla="*/ 236765 w 324254"/>
                    <a:gd name="connsiteY9" fmla="*/ 267163 h 413008"/>
                    <a:gd name="connsiteX10" fmla="*/ 240059 w 324254"/>
                    <a:gd name="connsiteY10" fmla="*/ 264994 h 413008"/>
                    <a:gd name="connsiteX11" fmla="*/ 241265 w 324254"/>
                    <a:gd name="connsiteY11" fmla="*/ 243301 h 413008"/>
                    <a:gd name="connsiteX12" fmla="*/ 226482 w 324254"/>
                    <a:gd name="connsiteY12" fmla="*/ 238641 h 413008"/>
                    <a:gd name="connsiteX13" fmla="*/ 225758 w 324254"/>
                    <a:gd name="connsiteY13" fmla="*/ 237356 h 413008"/>
                    <a:gd name="connsiteX14" fmla="*/ 5941 w 324254"/>
                    <a:gd name="connsiteY14" fmla="*/ 1148 h 413008"/>
                    <a:gd name="connsiteX15" fmla="*/ 1120 w 324254"/>
                    <a:gd name="connsiteY15" fmla="*/ 907 h 413008"/>
                    <a:gd name="connsiteX16" fmla="*/ 879 w 324254"/>
                    <a:gd name="connsiteY16" fmla="*/ 5728 h 413008"/>
                    <a:gd name="connsiteX17" fmla="*/ 220376 w 324254"/>
                    <a:gd name="connsiteY17" fmla="*/ 241534 h 413008"/>
                    <a:gd name="connsiteX18" fmla="*/ 219572 w 324254"/>
                    <a:gd name="connsiteY18" fmla="*/ 242096 h 413008"/>
                    <a:gd name="connsiteX19" fmla="*/ 236203 w 324254"/>
                    <a:gd name="connsiteY19" fmla="*/ 247881 h 413008"/>
                    <a:gd name="connsiteX20" fmla="*/ 235560 w 324254"/>
                    <a:gd name="connsiteY20" fmla="*/ 259932 h 413008"/>
                    <a:gd name="connsiteX21" fmla="*/ 223509 w 324254"/>
                    <a:gd name="connsiteY21" fmla="*/ 259289 h 413008"/>
                    <a:gd name="connsiteX22" fmla="*/ 224152 w 324254"/>
                    <a:gd name="connsiteY22" fmla="*/ 247238 h 413008"/>
                    <a:gd name="connsiteX23" fmla="*/ 236203 w 324254"/>
                    <a:gd name="connsiteY23" fmla="*/ 247881 h 41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4254" h="413008">
                      <a:moveTo>
                        <a:pt x="219572" y="242096"/>
                      </a:moveTo>
                      <a:cubicBezTo>
                        <a:pt x="213225" y="247720"/>
                        <a:pt x="212743" y="257522"/>
                        <a:pt x="218367" y="263789"/>
                      </a:cubicBezTo>
                      <a:cubicBezTo>
                        <a:pt x="221500" y="267323"/>
                        <a:pt x="225919" y="269011"/>
                        <a:pt x="230338" y="268850"/>
                      </a:cubicBezTo>
                      <a:lnTo>
                        <a:pt x="228008" y="311030"/>
                      </a:lnTo>
                      <a:lnTo>
                        <a:pt x="318313" y="411860"/>
                      </a:lnTo>
                      <a:cubicBezTo>
                        <a:pt x="319599" y="413306"/>
                        <a:pt x="321768" y="413387"/>
                        <a:pt x="323134" y="412101"/>
                      </a:cubicBezTo>
                      <a:cubicBezTo>
                        <a:pt x="324500" y="410816"/>
                        <a:pt x="324660" y="408646"/>
                        <a:pt x="323375" y="407280"/>
                      </a:cubicBezTo>
                      <a:lnTo>
                        <a:pt x="234998" y="308539"/>
                      </a:lnTo>
                      <a:lnTo>
                        <a:pt x="237167" y="268850"/>
                      </a:lnTo>
                      <a:cubicBezTo>
                        <a:pt x="237167" y="268207"/>
                        <a:pt x="237006" y="267645"/>
                        <a:pt x="236765" y="267163"/>
                      </a:cubicBezTo>
                      <a:cubicBezTo>
                        <a:pt x="237890" y="266600"/>
                        <a:pt x="239015" y="265877"/>
                        <a:pt x="240059" y="264994"/>
                      </a:cubicBezTo>
                      <a:cubicBezTo>
                        <a:pt x="246407" y="259370"/>
                        <a:pt x="246889" y="249568"/>
                        <a:pt x="241265" y="243301"/>
                      </a:cubicBezTo>
                      <a:cubicBezTo>
                        <a:pt x="237408" y="239043"/>
                        <a:pt x="231704" y="237436"/>
                        <a:pt x="226482" y="238641"/>
                      </a:cubicBezTo>
                      <a:cubicBezTo>
                        <a:pt x="226321" y="238159"/>
                        <a:pt x="226080" y="237757"/>
                        <a:pt x="225758" y="237356"/>
                      </a:cubicBezTo>
                      <a:lnTo>
                        <a:pt x="5941" y="1148"/>
                      </a:lnTo>
                      <a:cubicBezTo>
                        <a:pt x="4656" y="-298"/>
                        <a:pt x="2486" y="-378"/>
                        <a:pt x="1120" y="907"/>
                      </a:cubicBezTo>
                      <a:cubicBezTo>
                        <a:pt x="-245" y="2193"/>
                        <a:pt x="-406" y="4362"/>
                        <a:pt x="879" y="5728"/>
                      </a:cubicBezTo>
                      <a:lnTo>
                        <a:pt x="220376" y="241534"/>
                      </a:lnTo>
                      <a:cubicBezTo>
                        <a:pt x="220376" y="241534"/>
                        <a:pt x="219813" y="241855"/>
                        <a:pt x="219572" y="242096"/>
                      </a:cubicBezTo>
                      <a:close/>
                      <a:moveTo>
                        <a:pt x="236203" y="247881"/>
                      </a:moveTo>
                      <a:cubicBezTo>
                        <a:pt x="239336" y="251416"/>
                        <a:pt x="239015" y="256799"/>
                        <a:pt x="235560" y="259932"/>
                      </a:cubicBezTo>
                      <a:cubicBezTo>
                        <a:pt x="232025" y="263065"/>
                        <a:pt x="226642" y="262744"/>
                        <a:pt x="223509" y="259289"/>
                      </a:cubicBezTo>
                      <a:cubicBezTo>
                        <a:pt x="220376" y="255754"/>
                        <a:pt x="220697" y="250371"/>
                        <a:pt x="224152" y="247238"/>
                      </a:cubicBezTo>
                      <a:cubicBezTo>
                        <a:pt x="227687" y="244105"/>
                        <a:pt x="233070" y="244426"/>
                        <a:pt x="236203" y="247881"/>
                      </a:cubicBezTo>
                      <a:close/>
                    </a:path>
                  </a:pathLst>
                </a:custGeom>
                <a:grpFill/>
                <a:ln w="8032" cap="flat">
                  <a:noFill/>
                  <a:prstDash val="solid"/>
                  <a:miter/>
                </a:ln>
              </p:spPr>
              <p:txBody>
                <a:bodyPr rtlCol="0" anchor="ctr"/>
                <a:lstStyle/>
                <a:p>
                  <a:endParaRPr lang="en-IN"/>
                </a:p>
              </p:txBody>
            </p:sp>
          </p:grpSp>
          <p:grpSp>
            <p:nvGrpSpPr>
              <p:cNvPr id="736" name="Graphic 139">
                <a:extLst>
                  <a:ext uri="{FF2B5EF4-FFF2-40B4-BE49-F238E27FC236}">
                    <a16:creationId xmlns:a16="http://schemas.microsoft.com/office/drawing/2014/main" id="{A2ACB3A3-51B6-079E-4764-DDBA7E79F311}"/>
                  </a:ext>
                </a:extLst>
              </p:cNvPr>
              <p:cNvGrpSpPr/>
              <p:nvPr/>
            </p:nvGrpSpPr>
            <p:grpSpPr>
              <a:xfrm>
                <a:off x="6982357" y="4446074"/>
                <a:ext cx="699590" cy="638466"/>
                <a:chOff x="6982357" y="4446074"/>
                <a:chExt cx="699590" cy="638466"/>
              </a:xfrm>
              <a:grpFill/>
            </p:grpSpPr>
            <p:sp>
              <p:nvSpPr>
                <p:cNvPr id="737" name="Freeform: Shape 736">
                  <a:extLst>
                    <a:ext uri="{FF2B5EF4-FFF2-40B4-BE49-F238E27FC236}">
                      <a16:creationId xmlns:a16="http://schemas.microsoft.com/office/drawing/2014/main" id="{29C9A5FC-3234-C6B4-2F53-45AD69A2A04C}"/>
                    </a:ext>
                  </a:extLst>
                </p:cNvPr>
                <p:cNvSpPr/>
                <p:nvPr/>
              </p:nvSpPr>
              <p:spPr>
                <a:xfrm>
                  <a:off x="7375955" y="4804884"/>
                  <a:ext cx="305991" cy="279655"/>
                </a:xfrm>
                <a:custGeom>
                  <a:avLst/>
                  <a:gdLst>
                    <a:gd name="connsiteX0" fmla="*/ 302071 w 305991"/>
                    <a:gd name="connsiteY0" fmla="*/ 279656 h 279655"/>
                    <a:gd name="connsiteX1" fmla="*/ 299420 w 305991"/>
                    <a:gd name="connsiteY1" fmla="*/ 278611 h 279655"/>
                    <a:gd name="connsiteX2" fmla="*/ 1269 w 305991"/>
                    <a:gd name="connsiteY2" fmla="*/ 6812 h 279655"/>
                    <a:gd name="connsiteX3" fmla="*/ 1028 w 305991"/>
                    <a:gd name="connsiteY3" fmla="*/ 1269 h 279655"/>
                    <a:gd name="connsiteX4" fmla="*/ 6571 w 305991"/>
                    <a:gd name="connsiteY4" fmla="*/ 1028 h 279655"/>
                    <a:gd name="connsiteX5" fmla="*/ 304723 w 305991"/>
                    <a:gd name="connsiteY5" fmla="*/ 272827 h 279655"/>
                    <a:gd name="connsiteX6" fmla="*/ 304964 w 305991"/>
                    <a:gd name="connsiteY6" fmla="*/ 278370 h 279655"/>
                    <a:gd name="connsiteX7" fmla="*/ 302071 w 305991"/>
                    <a:gd name="connsiteY7" fmla="*/ 279656 h 27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991" h="279655">
                      <a:moveTo>
                        <a:pt x="302071" y="279656"/>
                      </a:moveTo>
                      <a:cubicBezTo>
                        <a:pt x="301107" y="279656"/>
                        <a:pt x="300143" y="279334"/>
                        <a:pt x="299420" y="278611"/>
                      </a:cubicBezTo>
                      <a:lnTo>
                        <a:pt x="1269" y="6812"/>
                      </a:lnTo>
                      <a:cubicBezTo>
                        <a:pt x="-338" y="5366"/>
                        <a:pt x="-419" y="2875"/>
                        <a:pt x="1028" y="1269"/>
                      </a:cubicBezTo>
                      <a:cubicBezTo>
                        <a:pt x="2474" y="-338"/>
                        <a:pt x="4964" y="-419"/>
                        <a:pt x="6571" y="1028"/>
                      </a:cubicBezTo>
                      <a:lnTo>
                        <a:pt x="304723" y="272827"/>
                      </a:lnTo>
                      <a:cubicBezTo>
                        <a:pt x="306330" y="274273"/>
                        <a:pt x="306410" y="276764"/>
                        <a:pt x="304964" y="278370"/>
                      </a:cubicBezTo>
                      <a:cubicBezTo>
                        <a:pt x="304160" y="279254"/>
                        <a:pt x="303116" y="279656"/>
                        <a:pt x="302071" y="279656"/>
                      </a:cubicBezTo>
                      <a:close/>
                    </a:path>
                  </a:pathLst>
                </a:custGeom>
                <a:grpFill/>
                <a:ln w="8032"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16E7FFFD-5761-9708-59D8-23C6CFABD4A3}"/>
                    </a:ext>
                  </a:extLst>
                </p:cNvPr>
                <p:cNvSpPr/>
                <p:nvPr/>
              </p:nvSpPr>
              <p:spPr>
                <a:xfrm>
                  <a:off x="6982357" y="4446074"/>
                  <a:ext cx="289842" cy="264953"/>
                </a:xfrm>
                <a:custGeom>
                  <a:avLst/>
                  <a:gdLst>
                    <a:gd name="connsiteX0" fmla="*/ 285923 w 289842"/>
                    <a:gd name="connsiteY0" fmla="*/ 264953 h 264953"/>
                    <a:gd name="connsiteX1" fmla="*/ 283271 w 289842"/>
                    <a:gd name="connsiteY1" fmla="*/ 263909 h 264953"/>
                    <a:gd name="connsiteX2" fmla="*/ 1269 w 289842"/>
                    <a:gd name="connsiteY2" fmla="*/ 6812 h 264953"/>
                    <a:gd name="connsiteX3" fmla="*/ 1028 w 289842"/>
                    <a:gd name="connsiteY3" fmla="*/ 1269 h 264953"/>
                    <a:gd name="connsiteX4" fmla="*/ 6571 w 289842"/>
                    <a:gd name="connsiteY4" fmla="*/ 1028 h 264953"/>
                    <a:gd name="connsiteX5" fmla="*/ 288574 w 289842"/>
                    <a:gd name="connsiteY5" fmla="*/ 258124 h 264953"/>
                    <a:gd name="connsiteX6" fmla="*/ 288815 w 289842"/>
                    <a:gd name="connsiteY6" fmla="*/ 263668 h 264953"/>
                    <a:gd name="connsiteX7" fmla="*/ 285923 w 289842"/>
                    <a:gd name="connsiteY7" fmla="*/ 264953 h 2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42" h="264953">
                      <a:moveTo>
                        <a:pt x="285923" y="264953"/>
                      </a:moveTo>
                      <a:cubicBezTo>
                        <a:pt x="284959" y="264953"/>
                        <a:pt x="283995" y="264632"/>
                        <a:pt x="283271" y="263909"/>
                      </a:cubicBezTo>
                      <a:lnTo>
                        <a:pt x="1269" y="6812"/>
                      </a:lnTo>
                      <a:cubicBezTo>
                        <a:pt x="-338" y="5366"/>
                        <a:pt x="-419" y="2876"/>
                        <a:pt x="1028" y="1269"/>
                      </a:cubicBezTo>
                      <a:cubicBezTo>
                        <a:pt x="2474" y="-338"/>
                        <a:pt x="4964" y="-419"/>
                        <a:pt x="6571" y="1028"/>
                      </a:cubicBezTo>
                      <a:lnTo>
                        <a:pt x="288574" y="258124"/>
                      </a:lnTo>
                      <a:cubicBezTo>
                        <a:pt x="290181" y="259570"/>
                        <a:pt x="290261" y="262061"/>
                        <a:pt x="288815" y="263668"/>
                      </a:cubicBezTo>
                      <a:cubicBezTo>
                        <a:pt x="288012" y="264551"/>
                        <a:pt x="286967" y="264953"/>
                        <a:pt x="285923" y="264953"/>
                      </a:cubicBezTo>
                      <a:close/>
                    </a:path>
                  </a:pathLst>
                </a:custGeom>
                <a:grpFill/>
                <a:ln w="8032"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36618E47-A04B-EBC8-80BD-48341BD006A8}"/>
                    </a:ext>
                  </a:extLst>
                </p:cNvPr>
                <p:cNvSpPr/>
                <p:nvPr/>
              </p:nvSpPr>
              <p:spPr>
                <a:xfrm>
                  <a:off x="7298167" y="4729586"/>
                  <a:ext cx="57043" cy="57043"/>
                </a:xfrm>
                <a:custGeom>
                  <a:avLst/>
                  <a:gdLst>
                    <a:gd name="connsiteX0" fmla="*/ 28522 w 57043"/>
                    <a:gd name="connsiteY0" fmla="*/ 57043 h 57043"/>
                    <a:gd name="connsiteX1" fmla="*/ 0 w 57043"/>
                    <a:gd name="connsiteY1" fmla="*/ 28522 h 57043"/>
                    <a:gd name="connsiteX2" fmla="*/ 28522 w 57043"/>
                    <a:gd name="connsiteY2" fmla="*/ 0 h 57043"/>
                    <a:gd name="connsiteX3" fmla="*/ 57043 w 57043"/>
                    <a:gd name="connsiteY3" fmla="*/ 28522 h 57043"/>
                    <a:gd name="connsiteX4" fmla="*/ 28522 w 57043"/>
                    <a:gd name="connsiteY4" fmla="*/ 57043 h 57043"/>
                    <a:gd name="connsiteX5" fmla="*/ 28522 w 57043"/>
                    <a:gd name="connsiteY5" fmla="*/ 7793 h 57043"/>
                    <a:gd name="connsiteX6" fmla="*/ 7793 w 57043"/>
                    <a:gd name="connsiteY6" fmla="*/ 28522 h 57043"/>
                    <a:gd name="connsiteX7" fmla="*/ 28522 w 57043"/>
                    <a:gd name="connsiteY7" fmla="*/ 49250 h 57043"/>
                    <a:gd name="connsiteX8" fmla="*/ 49250 w 57043"/>
                    <a:gd name="connsiteY8" fmla="*/ 28522 h 57043"/>
                    <a:gd name="connsiteX9" fmla="*/ 28522 w 57043"/>
                    <a:gd name="connsiteY9" fmla="*/ 7793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3" h="57043">
                      <a:moveTo>
                        <a:pt x="28522" y="57043"/>
                      </a:moveTo>
                      <a:cubicBezTo>
                        <a:pt x="12774" y="57043"/>
                        <a:pt x="0" y="44269"/>
                        <a:pt x="0" y="28522"/>
                      </a:cubicBezTo>
                      <a:cubicBezTo>
                        <a:pt x="0" y="12774"/>
                        <a:pt x="12774" y="0"/>
                        <a:pt x="28522" y="0"/>
                      </a:cubicBezTo>
                      <a:cubicBezTo>
                        <a:pt x="44269" y="0"/>
                        <a:pt x="57043" y="12774"/>
                        <a:pt x="57043" y="28522"/>
                      </a:cubicBezTo>
                      <a:cubicBezTo>
                        <a:pt x="57043" y="44269"/>
                        <a:pt x="44269" y="57043"/>
                        <a:pt x="28522" y="57043"/>
                      </a:cubicBezTo>
                      <a:close/>
                      <a:moveTo>
                        <a:pt x="28522" y="7793"/>
                      </a:moveTo>
                      <a:cubicBezTo>
                        <a:pt x="17113" y="7793"/>
                        <a:pt x="7793" y="17113"/>
                        <a:pt x="7793" y="28522"/>
                      </a:cubicBezTo>
                      <a:cubicBezTo>
                        <a:pt x="7793" y="39930"/>
                        <a:pt x="17113" y="49250"/>
                        <a:pt x="28522" y="49250"/>
                      </a:cubicBezTo>
                      <a:cubicBezTo>
                        <a:pt x="39930" y="49250"/>
                        <a:pt x="49250" y="39930"/>
                        <a:pt x="49250" y="28522"/>
                      </a:cubicBezTo>
                      <a:cubicBezTo>
                        <a:pt x="49250" y="17113"/>
                        <a:pt x="39930" y="7793"/>
                        <a:pt x="28522" y="7793"/>
                      </a:cubicBezTo>
                      <a:close/>
                    </a:path>
                  </a:pathLst>
                </a:custGeom>
                <a:grpFill/>
                <a:ln w="8032"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7AFDDE78-78BA-8C3D-3AA9-E41B1B5A9B3A}"/>
                    </a:ext>
                  </a:extLst>
                </p:cNvPr>
                <p:cNvSpPr/>
                <p:nvPr/>
              </p:nvSpPr>
              <p:spPr>
                <a:xfrm>
                  <a:off x="7298167" y="4729586"/>
                  <a:ext cx="57043" cy="57043"/>
                </a:xfrm>
                <a:custGeom>
                  <a:avLst/>
                  <a:gdLst>
                    <a:gd name="connsiteX0" fmla="*/ 28522 w 57043"/>
                    <a:gd name="connsiteY0" fmla="*/ 57043 h 57043"/>
                    <a:gd name="connsiteX1" fmla="*/ 0 w 57043"/>
                    <a:gd name="connsiteY1" fmla="*/ 28522 h 57043"/>
                    <a:gd name="connsiteX2" fmla="*/ 28522 w 57043"/>
                    <a:gd name="connsiteY2" fmla="*/ 0 h 57043"/>
                    <a:gd name="connsiteX3" fmla="*/ 57043 w 57043"/>
                    <a:gd name="connsiteY3" fmla="*/ 28522 h 57043"/>
                    <a:gd name="connsiteX4" fmla="*/ 28522 w 57043"/>
                    <a:gd name="connsiteY4" fmla="*/ 57043 h 57043"/>
                    <a:gd name="connsiteX5" fmla="*/ 28522 w 57043"/>
                    <a:gd name="connsiteY5" fmla="*/ 7793 h 57043"/>
                    <a:gd name="connsiteX6" fmla="*/ 7793 w 57043"/>
                    <a:gd name="connsiteY6" fmla="*/ 28522 h 57043"/>
                    <a:gd name="connsiteX7" fmla="*/ 28522 w 57043"/>
                    <a:gd name="connsiteY7" fmla="*/ 49250 h 57043"/>
                    <a:gd name="connsiteX8" fmla="*/ 49250 w 57043"/>
                    <a:gd name="connsiteY8" fmla="*/ 28522 h 57043"/>
                    <a:gd name="connsiteX9" fmla="*/ 28522 w 57043"/>
                    <a:gd name="connsiteY9" fmla="*/ 7793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3" h="57043">
                      <a:moveTo>
                        <a:pt x="28522" y="57043"/>
                      </a:moveTo>
                      <a:cubicBezTo>
                        <a:pt x="12774" y="57043"/>
                        <a:pt x="0" y="44269"/>
                        <a:pt x="0" y="28522"/>
                      </a:cubicBezTo>
                      <a:cubicBezTo>
                        <a:pt x="0" y="12774"/>
                        <a:pt x="12774" y="0"/>
                        <a:pt x="28522" y="0"/>
                      </a:cubicBezTo>
                      <a:cubicBezTo>
                        <a:pt x="44269" y="0"/>
                        <a:pt x="57043" y="12774"/>
                        <a:pt x="57043" y="28522"/>
                      </a:cubicBezTo>
                      <a:cubicBezTo>
                        <a:pt x="57043" y="44269"/>
                        <a:pt x="44269" y="57043"/>
                        <a:pt x="28522" y="57043"/>
                      </a:cubicBezTo>
                      <a:close/>
                      <a:moveTo>
                        <a:pt x="28522" y="7793"/>
                      </a:moveTo>
                      <a:cubicBezTo>
                        <a:pt x="17113" y="7793"/>
                        <a:pt x="7793" y="17113"/>
                        <a:pt x="7793" y="28522"/>
                      </a:cubicBezTo>
                      <a:cubicBezTo>
                        <a:pt x="7793" y="39930"/>
                        <a:pt x="17113" y="49250"/>
                        <a:pt x="28522" y="49250"/>
                      </a:cubicBezTo>
                      <a:cubicBezTo>
                        <a:pt x="39930" y="49250"/>
                        <a:pt x="49250" y="39930"/>
                        <a:pt x="49250" y="28522"/>
                      </a:cubicBezTo>
                      <a:cubicBezTo>
                        <a:pt x="49250" y="17113"/>
                        <a:pt x="39930" y="7793"/>
                        <a:pt x="28522" y="7793"/>
                      </a:cubicBezTo>
                      <a:close/>
                    </a:path>
                  </a:pathLst>
                </a:custGeom>
                <a:grpFill/>
                <a:ln w="8032" cap="flat">
                  <a:noFill/>
                  <a:prstDash val="solid"/>
                  <a:miter/>
                </a:ln>
              </p:spPr>
              <p:txBody>
                <a:bodyPr rtlCol="0" anchor="ctr"/>
                <a:lstStyle/>
                <a:p>
                  <a:endParaRPr lang="en-IN"/>
                </a:p>
              </p:txBody>
            </p:sp>
          </p:grpSp>
          <p:grpSp>
            <p:nvGrpSpPr>
              <p:cNvPr id="741" name="Graphic 139">
                <a:extLst>
                  <a:ext uri="{FF2B5EF4-FFF2-40B4-BE49-F238E27FC236}">
                    <a16:creationId xmlns:a16="http://schemas.microsoft.com/office/drawing/2014/main" id="{1528D770-E0C9-60EE-7CF5-883BE7CC09B1}"/>
                  </a:ext>
                </a:extLst>
              </p:cNvPr>
              <p:cNvGrpSpPr/>
              <p:nvPr/>
            </p:nvGrpSpPr>
            <p:grpSpPr>
              <a:xfrm>
                <a:off x="3409151" y="1785109"/>
                <a:ext cx="1497164" cy="1119899"/>
                <a:chOff x="3409151" y="1785109"/>
                <a:chExt cx="1497164" cy="1119899"/>
              </a:xfrm>
              <a:grpFill/>
            </p:grpSpPr>
            <p:grpSp>
              <p:nvGrpSpPr>
                <p:cNvPr id="742" name="Graphic 139">
                  <a:extLst>
                    <a:ext uri="{FF2B5EF4-FFF2-40B4-BE49-F238E27FC236}">
                      <a16:creationId xmlns:a16="http://schemas.microsoft.com/office/drawing/2014/main" id="{19567E03-3FD2-2751-602F-0527BF9A69D5}"/>
                    </a:ext>
                  </a:extLst>
                </p:cNvPr>
                <p:cNvGrpSpPr/>
                <p:nvPr/>
              </p:nvGrpSpPr>
              <p:grpSpPr>
                <a:xfrm>
                  <a:off x="4441664" y="1785109"/>
                  <a:ext cx="464651" cy="600270"/>
                  <a:chOff x="4441664" y="1785109"/>
                  <a:chExt cx="464651" cy="600270"/>
                </a:xfrm>
                <a:grpFill/>
              </p:grpSpPr>
              <p:sp>
                <p:nvSpPr>
                  <p:cNvPr id="743" name="Freeform: Shape 742">
                    <a:extLst>
                      <a:ext uri="{FF2B5EF4-FFF2-40B4-BE49-F238E27FC236}">
                        <a16:creationId xmlns:a16="http://schemas.microsoft.com/office/drawing/2014/main" id="{91CC0CA8-FE06-9FA6-AF57-0562006800B6}"/>
                      </a:ext>
                    </a:extLst>
                  </p:cNvPr>
                  <p:cNvSpPr/>
                  <p:nvPr/>
                </p:nvSpPr>
                <p:spPr>
                  <a:xfrm>
                    <a:off x="4545517" y="1903263"/>
                    <a:ext cx="360799" cy="482116"/>
                  </a:xfrm>
                  <a:custGeom>
                    <a:avLst/>
                    <a:gdLst>
                      <a:gd name="connsiteX0" fmla="*/ 118857 w 360799"/>
                      <a:gd name="connsiteY0" fmla="*/ 117250 h 482116"/>
                      <a:gd name="connsiteX1" fmla="*/ 6538 w 360799"/>
                      <a:gd name="connsiteY1" fmla="*/ 1155 h 482116"/>
                      <a:gd name="connsiteX2" fmla="*/ 1155 w 360799"/>
                      <a:gd name="connsiteY2" fmla="*/ 1075 h 482116"/>
                      <a:gd name="connsiteX3" fmla="*/ 1075 w 360799"/>
                      <a:gd name="connsiteY3" fmla="*/ 6458 h 482116"/>
                      <a:gd name="connsiteX4" fmla="*/ 111225 w 360799"/>
                      <a:gd name="connsiteY4" fmla="*/ 120303 h 482116"/>
                      <a:gd name="connsiteX5" fmla="*/ 109457 w 360799"/>
                      <a:gd name="connsiteY5" fmla="*/ 228043 h 482116"/>
                      <a:gd name="connsiteX6" fmla="*/ 354261 w 360799"/>
                      <a:gd name="connsiteY6" fmla="*/ 480961 h 482116"/>
                      <a:gd name="connsiteX7" fmla="*/ 359644 w 360799"/>
                      <a:gd name="connsiteY7" fmla="*/ 481042 h 482116"/>
                      <a:gd name="connsiteX8" fmla="*/ 359724 w 360799"/>
                      <a:gd name="connsiteY8" fmla="*/ 475659 h 482116"/>
                      <a:gd name="connsiteX9" fmla="*/ 117170 w 360799"/>
                      <a:gd name="connsiteY9" fmla="*/ 224990 h 482116"/>
                      <a:gd name="connsiteX10" fmla="*/ 118938 w 360799"/>
                      <a:gd name="connsiteY10" fmla="*/ 117250 h 4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799" h="482116">
                        <a:moveTo>
                          <a:pt x="118857" y="117250"/>
                        </a:moveTo>
                        <a:lnTo>
                          <a:pt x="6538" y="1155"/>
                        </a:lnTo>
                        <a:cubicBezTo>
                          <a:pt x="5092" y="-371"/>
                          <a:pt x="2682" y="-371"/>
                          <a:pt x="1155" y="1075"/>
                        </a:cubicBezTo>
                        <a:cubicBezTo>
                          <a:pt x="-371" y="2521"/>
                          <a:pt x="-371" y="4931"/>
                          <a:pt x="1075" y="6458"/>
                        </a:cubicBezTo>
                        <a:lnTo>
                          <a:pt x="111225" y="120303"/>
                        </a:lnTo>
                        <a:lnTo>
                          <a:pt x="109457" y="228043"/>
                        </a:lnTo>
                        <a:lnTo>
                          <a:pt x="354261" y="480961"/>
                        </a:lnTo>
                        <a:cubicBezTo>
                          <a:pt x="355707" y="482488"/>
                          <a:pt x="358118" y="482488"/>
                          <a:pt x="359644" y="481042"/>
                        </a:cubicBezTo>
                        <a:cubicBezTo>
                          <a:pt x="361171" y="479595"/>
                          <a:pt x="361171" y="477185"/>
                          <a:pt x="359724" y="475659"/>
                        </a:cubicBezTo>
                        <a:lnTo>
                          <a:pt x="117170" y="224990"/>
                        </a:lnTo>
                        <a:lnTo>
                          <a:pt x="118938" y="117250"/>
                        </a:lnTo>
                        <a:close/>
                      </a:path>
                    </a:pathLst>
                  </a:custGeom>
                  <a:grpFill/>
                  <a:ln w="8032"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32B44096-C256-DAFF-F893-0A3180B02BC9}"/>
                      </a:ext>
                    </a:extLst>
                  </p:cNvPr>
                  <p:cNvSpPr/>
                  <p:nvPr/>
                </p:nvSpPr>
                <p:spPr>
                  <a:xfrm>
                    <a:off x="4463838" y="1785109"/>
                    <a:ext cx="158626" cy="237603"/>
                  </a:xfrm>
                  <a:custGeom>
                    <a:avLst/>
                    <a:gdLst>
                      <a:gd name="connsiteX0" fmla="*/ 124692 w 158626"/>
                      <a:gd name="connsiteY0" fmla="*/ 104044 h 237603"/>
                      <a:gd name="connsiteX1" fmla="*/ 24022 w 158626"/>
                      <a:gd name="connsiteY1" fmla="*/ 0 h 237603"/>
                      <a:gd name="connsiteX2" fmla="*/ 964 w 158626"/>
                      <a:gd name="connsiteY2" fmla="*/ 22255 h 237603"/>
                      <a:gd name="connsiteX3" fmla="*/ 0 w 158626"/>
                      <a:gd name="connsiteY3" fmla="*/ 79298 h 237603"/>
                      <a:gd name="connsiteX4" fmla="*/ 152089 w 158626"/>
                      <a:gd name="connsiteY4" fmla="*/ 236448 h 237603"/>
                      <a:gd name="connsiteX5" fmla="*/ 157472 w 158626"/>
                      <a:gd name="connsiteY5" fmla="*/ 236529 h 237603"/>
                      <a:gd name="connsiteX6" fmla="*/ 157552 w 158626"/>
                      <a:gd name="connsiteY6" fmla="*/ 231146 h 237603"/>
                      <a:gd name="connsiteX7" fmla="*/ 7713 w 158626"/>
                      <a:gd name="connsiteY7" fmla="*/ 76245 h 237603"/>
                      <a:gd name="connsiteX8" fmla="*/ 8516 w 158626"/>
                      <a:gd name="connsiteY8" fmla="*/ 25549 h 237603"/>
                      <a:gd name="connsiteX9" fmla="*/ 23781 w 158626"/>
                      <a:gd name="connsiteY9" fmla="*/ 10766 h 237603"/>
                      <a:gd name="connsiteX10" fmla="*/ 119148 w 158626"/>
                      <a:gd name="connsiteY10" fmla="*/ 109266 h 237603"/>
                      <a:gd name="connsiteX11" fmla="*/ 124531 w 158626"/>
                      <a:gd name="connsiteY11" fmla="*/ 109346 h 237603"/>
                      <a:gd name="connsiteX12" fmla="*/ 124611 w 158626"/>
                      <a:gd name="connsiteY12" fmla="*/ 103963 h 23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626" h="237603">
                        <a:moveTo>
                          <a:pt x="124692" y="104044"/>
                        </a:moveTo>
                        <a:lnTo>
                          <a:pt x="24022" y="0"/>
                        </a:lnTo>
                        <a:lnTo>
                          <a:pt x="964" y="22255"/>
                        </a:lnTo>
                        <a:lnTo>
                          <a:pt x="0" y="79298"/>
                        </a:lnTo>
                        <a:lnTo>
                          <a:pt x="152089" y="236448"/>
                        </a:lnTo>
                        <a:cubicBezTo>
                          <a:pt x="153535" y="237975"/>
                          <a:pt x="155945" y="237975"/>
                          <a:pt x="157472" y="236529"/>
                        </a:cubicBezTo>
                        <a:cubicBezTo>
                          <a:pt x="158998" y="235083"/>
                          <a:pt x="158998" y="232672"/>
                          <a:pt x="157552" y="231146"/>
                        </a:cubicBezTo>
                        <a:lnTo>
                          <a:pt x="7713" y="76245"/>
                        </a:lnTo>
                        <a:lnTo>
                          <a:pt x="8516" y="25549"/>
                        </a:lnTo>
                        <a:lnTo>
                          <a:pt x="23781" y="10766"/>
                        </a:lnTo>
                        <a:lnTo>
                          <a:pt x="119148" y="109266"/>
                        </a:lnTo>
                        <a:cubicBezTo>
                          <a:pt x="120594" y="110793"/>
                          <a:pt x="123005" y="110793"/>
                          <a:pt x="124531" y="109346"/>
                        </a:cubicBezTo>
                        <a:cubicBezTo>
                          <a:pt x="126058" y="107900"/>
                          <a:pt x="126058" y="105490"/>
                          <a:pt x="124611" y="103963"/>
                        </a:cubicBezTo>
                        <a:close/>
                      </a:path>
                    </a:pathLst>
                  </a:custGeom>
                  <a:grpFill/>
                  <a:ln w="8032"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E9A23154-FA92-F0ED-547C-0BE57B4DC22D}"/>
                      </a:ext>
                    </a:extLst>
                  </p:cNvPr>
                  <p:cNvSpPr/>
                  <p:nvPr/>
                </p:nvSpPr>
                <p:spPr>
                  <a:xfrm>
                    <a:off x="4696752" y="2048874"/>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6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6"/>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7B935CA2-3B69-5396-3C93-34DA1A5E143A}"/>
                      </a:ext>
                    </a:extLst>
                  </p:cNvPr>
                  <p:cNvSpPr/>
                  <p:nvPr/>
                </p:nvSpPr>
                <p:spPr>
                  <a:xfrm>
                    <a:off x="4720614" y="2073539"/>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7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7"/>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90CA8E02-1430-AFDC-FB68-3EA8388E51D2}"/>
                      </a:ext>
                    </a:extLst>
                  </p:cNvPr>
                  <p:cNvSpPr/>
                  <p:nvPr/>
                </p:nvSpPr>
                <p:spPr>
                  <a:xfrm>
                    <a:off x="4744475" y="2098124"/>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6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945" y="74960"/>
                          <a:pt x="7633" y="73353"/>
                          <a:pt x="7633" y="71184"/>
                        </a:cubicBezTo>
                        <a:lnTo>
                          <a:pt x="8757" y="3856"/>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52609858-7C1A-C895-334F-8F827E062DD1}"/>
                      </a:ext>
                    </a:extLst>
                  </p:cNvPr>
                  <p:cNvSpPr/>
                  <p:nvPr/>
                </p:nvSpPr>
                <p:spPr>
                  <a:xfrm>
                    <a:off x="4768257" y="2122789"/>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6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6"/>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069CBF48-99D1-EE19-F9CA-32164E1F4225}"/>
                      </a:ext>
                    </a:extLst>
                  </p:cNvPr>
                  <p:cNvSpPr/>
                  <p:nvPr/>
                </p:nvSpPr>
                <p:spPr>
                  <a:xfrm>
                    <a:off x="4792119" y="2147374"/>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7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7"/>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9F59E6AC-2FC8-1A0F-6CB3-5C23E16F6998}"/>
                      </a:ext>
                    </a:extLst>
                  </p:cNvPr>
                  <p:cNvSpPr/>
                  <p:nvPr/>
                </p:nvSpPr>
                <p:spPr>
                  <a:xfrm>
                    <a:off x="4515900" y="1973593"/>
                    <a:ext cx="83717" cy="85082"/>
                  </a:xfrm>
                  <a:custGeom>
                    <a:avLst/>
                    <a:gdLst>
                      <a:gd name="connsiteX0" fmla="*/ 61784 w 83717"/>
                      <a:gd name="connsiteY0" fmla="*/ 85083 h 85082"/>
                      <a:gd name="connsiteX1" fmla="*/ 0 w 83717"/>
                      <a:gd name="connsiteY1" fmla="*/ 21210 h 85082"/>
                      <a:gd name="connsiteX2" fmla="*/ 21934 w 83717"/>
                      <a:gd name="connsiteY2" fmla="*/ 0 h 85082"/>
                      <a:gd name="connsiteX3" fmla="*/ 83717 w 83717"/>
                      <a:gd name="connsiteY3" fmla="*/ 63872 h 85082"/>
                      <a:gd name="connsiteX4" fmla="*/ 61784 w 83717"/>
                      <a:gd name="connsiteY4" fmla="*/ 85083 h 85082"/>
                      <a:gd name="connsiteX5" fmla="*/ 10766 w 83717"/>
                      <a:gd name="connsiteY5" fmla="*/ 21371 h 85082"/>
                      <a:gd name="connsiteX6" fmla="*/ 61944 w 83717"/>
                      <a:gd name="connsiteY6" fmla="*/ 74317 h 85082"/>
                      <a:gd name="connsiteX7" fmla="*/ 72871 w 83717"/>
                      <a:gd name="connsiteY7" fmla="*/ 63712 h 85082"/>
                      <a:gd name="connsiteX8" fmla="*/ 21692 w 83717"/>
                      <a:gd name="connsiteY8" fmla="*/ 10766 h 85082"/>
                      <a:gd name="connsiteX9" fmla="*/ 10766 w 83717"/>
                      <a:gd name="connsiteY9" fmla="*/ 21371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17" h="85082">
                        <a:moveTo>
                          <a:pt x="61784" y="85083"/>
                        </a:moveTo>
                        <a:lnTo>
                          <a:pt x="0" y="21210"/>
                        </a:lnTo>
                        <a:lnTo>
                          <a:pt x="21934" y="0"/>
                        </a:lnTo>
                        <a:lnTo>
                          <a:pt x="83717" y="63872"/>
                        </a:lnTo>
                        <a:lnTo>
                          <a:pt x="61784" y="85083"/>
                        </a:lnTo>
                        <a:close/>
                        <a:moveTo>
                          <a:pt x="10766" y="21371"/>
                        </a:moveTo>
                        <a:lnTo>
                          <a:pt x="61944" y="74317"/>
                        </a:lnTo>
                        <a:lnTo>
                          <a:pt x="72871" y="63712"/>
                        </a:lnTo>
                        <a:lnTo>
                          <a:pt x="21692" y="10766"/>
                        </a:lnTo>
                        <a:lnTo>
                          <a:pt x="10766" y="21371"/>
                        </a:lnTo>
                        <a:close/>
                      </a:path>
                    </a:pathLst>
                  </a:custGeom>
                  <a:grpFill/>
                  <a:ln w="8032"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4919F062-0E35-055E-1943-138306B94703}"/>
                      </a:ext>
                    </a:extLst>
                  </p:cNvPr>
                  <p:cNvSpPr/>
                  <p:nvPr/>
                </p:nvSpPr>
                <p:spPr>
                  <a:xfrm>
                    <a:off x="4471712" y="1927958"/>
                    <a:ext cx="53749" cy="54070"/>
                  </a:xfrm>
                  <a:custGeom>
                    <a:avLst/>
                    <a:gdLst>
                      <a:gd name="connsiteX0" fmla="*/ 31816 w 53749"/>
                      <a:gd name="connsiteY0" fmla="*/ 54071 h 54070"/>
                      <a:gd name="connsiteX1" fmla="*/ 0 w 53749"/>
                      <a:gd name="connsiteY1" fmla="*/ 21210 h 54070"/>
                      <a:gd name="connsiteX2" fmla="*/ 21934 w 53749"/>
                      <a:gd name="connsiteY2" fmla="*/ 0 h 54070"/>
                      <a:gd name="connsiteX3" fmla="*/ 53749 w 53749"/>
                      <a:gd name="connsiteY3" fmla="*/ 32860 h 54070"/>
                      <a:gd name="connsiteX4" fmla="*/ 31816 w 53749"/>
                      <a:gd name="connsiteY4" fmla="*/ 54071 h 54070"/>
                      <a:gd name="connsiteX5" fmla="*/ 10766 w 53749"/>
                      <a:gd name="connsiteY5" fmla="*/ 21371 h 54070"/>
                      <a:gd name="connsiteX6" fmla="*/ 31976 w 53749"/>
                      <a:gd name="connsiteY6" fmla="*/ 43305 h 54070"/>
                      <a:gd name="connsiteX7" fmla="*/ 42903 w 53749"/>
                      <a:gd name="connsiteY7" fmla="*/ 32699 h 54070"/>
                      <a:gd name="connsiteX8" fmla="*/ 21692 w 53749"/>
                      <a:gd name="connsiteY8" fmla="*/ 10766 h 54070"/>
                      <a:gd name="connsiteX9" fmla="*/ 10766 w 53749"/>
                      <a:gd name="connsiteY9" fmla="*/ 21371 h 5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49" h="54070">
                        <a:moveTo>
                          <a:pt x="31816" y="54071"/>
                        </a:moveTo>
                        <a:lnTo>
                          <a:pt x="0" y="21210"/>
                        </a:lnTo>
                        <a:lnTo>
                          <a:pt x="21934" y="0"/>
                        </a:lnTo>
                        <a:lnTo>
                          <a:pt x="53749" y="32860"/>
                        </a:lnTo>
                        <a:lnTo>
                          <a:pt x="31816" y="54071"/>
                        </a:lnTo>
                        <a:close/>
                        <a:moveTo>
                          <a:pt x="10766" y="21371"/>
                        </a:moveTo>
                        <a:lnTo>
                          <a:pt x="31976" y="43305"/>
                        </a:lnTo>
                        <a:lnTo>
                          <a:pt x="42903" y="32699"/>
                        </a:lnTo>
                        <a:lnTo>
                          <a:pt x="21692" y="10766"/>
                        </a:lnTo>
                        <a:lnTo>
                          <a:pt x="10766" y="21371"/>
                        </a:lnTo>
                        <a:close/>
                      </a:path>
                    </a:pathLst>
                  </a:custGeom>
                  <a:grpFill/>
                  <a:ln w="8032"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D6D64136-8D5F-7763-BA67-971517EA4A22}"/>
                      </a:ext>
                    </a:extLst>
                  </p:cNvPr>
                  <p:cNvSpPr/>
                  <p:nvPr/>
                </p:nvSpPr>
                <p:spPr>
                  <a:xfrm>
                    <a:off x="4545517" y="1903263"/>
                    <a:ext cx="360799" cy="482116"/>
                  </a:xfrm>
                  <a:custGeom>
                    <a:avLst/>
                    <a:gdLst>
                      <a:gd name="connsiteX0" fmla="*/ 118857 w 360799"/>
                      <a:gd name="connsiteY0" fmla="*/ 117250 h 482116"/>
                      <a:gd name="connsiteX1" fmla="*/ 6538 w 360799"/>
                      <a:gd name="connsiteY1" fmla="*/ 1155 h 482116"/>
                      <a:gd name="connsiteX2" fmla="*/ 1155 w 360799"/>
                      <a:gd name="connsiteY2" fmla="*/ 1075 h 482116"/>
                      <a:gd name="connsiteX3" fmla="*/ 1075 w 360799"/>
                      <a:gd name="connsiteY3" fmla="*/ 6458 h 482116"/>
                      <a:gd name="connsiteX4" fmla="*/ 111225 w 360799"/>
                      <a:gd name="connsiteY4" fmla="*/ 120303 h 482116"/>
                      <a:gd name="connsiteX5" fmla="*/ 109457 w 360799"/>
                      <a:gd name="connsiteY5" fmla="*/ 228043 h 482116"/>
                      <a:gd name="connsiteX6" fmla="*/ 354261 w 360799"/>
                      <a:gd name="connsiteY6" fmla="*/ 480961 h 482116"/>
                      <a:gd name="connsiteX7" fmla="*/ 359644 w 360799"/>
                      <a:gd name="connsiteY7" fmla="*/ 481042 h 482116"/>
                      <a:gd name="connsiteX8" fmla="*/ 359724 w 360799"/>
                      <a:gd name="connsiteY8" fmla="*/ 475659 h 482116"/>
                      <a:gd name="connsiteX9" fmla="*/ 117170 w 360799"/>
                      <a:gd name="connsiteY9" fmla="*/ 224990 h 482116"/>
                      <a:gd name="connsiteX10" fmla="*/ 118938 w 360799"/>
                      <a:gd name="connsiteY10" fmla="*/ 117250 h 4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799" h="482116">
                        <a:moveTo>
                          <a:pt x="118857" y="117250"/>
                        </a:moveTo>
                        <a:lnTo>
                          <a:pt x="6538" y="1155"/>
                        </a:lnTo>
                        <a:cubicBezTo>
                          <a:pt x="5092" y="-371"/>
                          <a:pt x="2682" y="-371"/>
                          <a:pt x="1155" y="1075"/>
                        </a:cubicBezTo>
                        <a:cubicBezTo>
                          <a:pt x="-371" y="2521"/>
                          <a:pt x="-371" y="4931"/>
                          <a:pt x="1075" y="6458"/>
                        </a:cubicBezTo>
                        <a:lnTo>
                          <a:pt x="111225" y="120303"/>
                        </a:lnTo>
                        <a:lnTo>
                          <a:pt x="109457" y="228043"/>
                        </a:lnTo>
                        <a:lnTo>
                          <a:pt x="354261" y="480961"/>
                        </a:lnTo>
                        <a:cubicBezTo>
                          <a:pt x="355707" y="482488"/>
                          <a:pt x="358118" y="482488"/>
                          <a:pt x="359644" y="481042"/>
                        </a:cubicBezTo>
                        <a:cubicBezTo>
                          <a:pt x="361171" y="479595"/>
                          <a:pt x="361171" y="477185"/>
                          <a:pt x="359724" y="475659"/>
                        </a:cubicBezTo>
                        <a:lnTo>
                          <a:pt x="117170" y="224990"/>
                        </a:lnTo>
                        <a:lnTo>
                          <a:pt x="118938" y="117250"/>
                        </a:lnTo>
                        <a:close/>
                      </a:path>
                    </a:pathLst>
                  </a:custGeom>
                  <a:grpFill/>
                  <a:ln w="8032"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CF52ECEB-F326-34CF-5F43-0335CB76FAB9}"/>
                      </a:ext>
                    </a:extLst>
                  </p:cNvPr>
                  <p:cNvSpPr/>
                  <p:nvPr/>
                </p:nvSpPr>
                <p:spPr>
                  <a:xfrm>
                    <a:off x="4720614" y="2073539"/>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7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7"/>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E620DFBD-0B86-B105-9C7D-51E8B016F294}"/>
                      </a:ext>
                    </a:extLst>
                  </p:cNvPr>
                  <p:cNvSpPr/>
                  <p:nvPr/>
                </p:nvSpPr>
                <p:spPr>
                  <a:xfrm>
                    <a:off x="4744475" y="2098124"/>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6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945" y="74960"/>
                          <a:pt x="7633" y="73353"/>
                          <a:pt x="7633" y="71184"/>
                        </a:cubicBezTo>
                        <a:lnTo>
                          <a:pt x="8757" y="3856"/>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3F9A51CD-8916-2279-8488-B393E29BB991}"/>
                      </a:ext>
                    </a:extLst>
                  </p:cNvPr>
                  <p:cNvSpPr/>
                  <p:nvPr/>
                </p:nvSpPr>
                <p:spPr>
                  <a:xfrm>
                    <a:off x="4792119" y="2147374"/>
                    <a:ext cx="8757" cy="74959"/>
                  </a:xfrm>
                  <a:custGeom>
                    <a:avLst/>
                    <a:gdLst>
                      <a:gd name="connsiteX0" fmla="*/ 7633 w 8757"/>
                      <a:gd name="connsiteY0" fmla="*/ 1125 h 74959"/>
                      <a:gd name="connsiteX1" fmla="*/ 4981 w 8757"/>
                      <a:gd name="connsiteY1" fmla="*/ 0 h 74959"/>
                      <a:gd name="connsiteX2" fmla="*/ 1125 w 8757"/>
                      <a:gd name="connsiteY2" fmla="*/ 3776 h 74959"/>
                      <a:gd name="connsiteX3" fmla="*/ 0 w 8757"/>
                      <a:gd name="connsiteY3" fmla="*/ 71103 h 74959"/>
                      <a:gd name="connsiteX4" fmla="*/ 3776 w 8757"/>
                      <a:gd name="connsiteY4" fmla="*/ 74960 h 74959"/>
                      <a:gd name="connsiteX5" fmla="*/ 7633 w 8757"/>
                      <a:gd name="connsiteY5" fmla="*/ 71184 h 74959"/>
                      <a:gd name="connsiteX6" fmla="*/ 8757 w 8757"/>
                      <a:gd name="connsiteY6" fmla="*/ 3857 h 74959"/>
                      <a:gd name="connsiteX7" fmla="*/ 7713 w 8757"/>
                      <a:gd name="connsiteY7" fmla="*/ 1125 h 7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7" h="74959">
                        <a:moveTo>
                          <a:pt x="7633" y="1125"/>
                        </a:moveTo>
                        <a:cubicBezTo>
                          <a:pt x="6990" y="402"/>
                          <a:pt x="6026" y="0"/>
                          <a:pt x="4981" y="0"/>
                        </a:cubicBezTo>
                        <a:cubicBezTo>
                          <a:pt x="2892" y="0"/>
                          <a:pt x="1125" y="1607"/>
                          <a:pt x="1125" y="3776"/>
                        </a:cubicBezTo>
                        <a:lnTo>
                          <a:pt x="0" y="71103"/>
                        </a:lnTo>
                        <a:cubicBezTo>
                          <a:pt x="0" y="73192"/>
                          <a:pt x="1607" y="74960"/>
                          <a:pt x="3776" y="74960"/>
                        </a:cubicBezTo>
                        <a:cubicBezTo>
                          <a:pt x="5865" y="74960"/>
                          <a:pt x="7633" y="73353"/>
                          <a:pt x="7633" y="71184"/>
                        </a:cubicBezTo>
                        <a:lnTo>
                          <a:pt x="8757" y="3857"/>
                        </a:lnTo>
                        <a:cubicBezTo>
                          <a:pt x="8757" y="2812"/>
                          <a:pt x="8356" y="1848"/>
                          <a:pt x="7713" y="1125"/>
                        </a:cubicBezTo>
                        <a:close/>
                      </a:path>
                    </a:pathLst>
                  </a:custGeom>
                  <a:grpFill/>
                  <a:ln w="8032"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87B93E50-4843-ED26-FD71-BB48C89DF746}"/>
                      </a:ext>
                    </a:extLst>
                  </p:cNvPr>
                  <p:cNvSpPr/>
                  <p:nvPr/>
                </p:nvSpPr>
                <p:spPr>
                  <a:xfrm>
                    <a:off x="4515900" y="1973593"/>
                    <a:ext cx="83717" cy="85082"/>
                  </a:xfrm>
                  <a:custGeom>
                    <a:avLst/>
                    <a:gdLst>
                      <a:gd name="connsiteX0" fmla="*/ 61784 w 83717"/>
                      <a:gd name="connsiteY0" fmla="*/ 85083 h 85082"/>
                      <a:gd name="connsiteX1" fmla="*/ 0 w 83717"/>
                      <a:gd name="connsiteY1" fmla="*/ 21210 h 85082"/>
                      <a:gd name="connsiteX2" fmla="*/ 21934 w 83717"/>
                      <a:gd name="connsiteY2" fmla="*/ 0 h 85082"/>
                      <a:gd name="connsiteX3" fmla="*/ 83717 w 83717"/>
                      <a:gd name="connsiteY3" fmla="*/ 63872 h 85082"/>
                      <a:gd name="connsiteX4" fmla="*/ 61784 w 83717"/>
                      <a:gd name="connsiteY4" fmla="*/ 85083 h 85082"/>
                      <a:gd name="connsiteX5" fmla="*/ 10766 w 83717"/>
                      <a:gd name="connsiteY5" fmla="*/ 21371 h 85082"/>
                      <a:gd name="connsiteX6" fmla="*/ 61944 w 83717"/>
                      <a:gd name="connsiteY6" fmla="*/ 74317 h 85082"/>
                      <a:gd name="connsiteX7" fmla="*/ 72871 w 83717"/>
                      <a:gd name="connsiteY7" fmla="*/ 63712 h 85082"/>
                      <a:gd name="connsiteX8" fmla="*/ 21692 w 83717"/>
                      <a:gd name="connsiteY8" fmla="*/ 10766 h 85082"/>
                      <a:gd name="connsiteX9" fmla="*/ 10766 w 83717"/>
                      <a:gd name="connsiteY9" fmla="*/ 21371 h 8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17" h="85082">
                        <a:moveTo>
                          <a:pt x="61784" y="85083"/>
                        </a:moveTo>
                        <a:lnTo>
                          <a:pt x="0" y="21210"/>
                        </a:lnTo>
                        <a:lnTo>
                          <a:pt x="21934" y="0"/>
                        </a:lnTo>
                        <a:lnTo>
                          <a:pt x="83717" y="63872"/>
                        </a:lnTo>
                        <a:lnTo>
                          <a:pt x="61784" y="85083"/>
                        </a:lnTo>
                        <a:close/>
                        <a:moveTo>
                          <a:pt x="10766" y="21371"/>
                        </a:moveTo>
                        <a:lnTo>
                          <a:pt x="61944" y="74317"/>
                        </a:lnTo>
                        <a:lnTo>
                          <a:pt x="72871" y="63712"/>
                        </a:lnTo>
                        <a:lnTo>
                          <a:pt x="21692" y="10766"/>
                        </a:lnTo>
                        <a:lnTo>
                          <a:pt x="10766" y="21371"/>
                        </a:lnTo>
                        <a:close/>
                      </a:path>
                    </a:pathLst>
                  </a:custGeom>
                  <a:grpFill/>
                  <a:ln w="8032"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BD248FFA-7A44-D281-011B-61013D0F7D50}"/>
                      </a:ext>
                    </a:extLst>
                  </p:cNvPr>
                  <p:cNvSpPr/>
                  <p:nvPr/>
                </p:nvSpPr>
                <p:spPr>
                  <a:xfrm>
                    <a:off x="4471712" y="1927958"/>
                    <a:ext cx="53749" cy="54070"/>
                  </a:xfrm>
                  <a:custGeom>
                    <a:avLst/>
                    <a:gdLst>
                      <a:gd name="connsiteX0" fmla="*/ 31816 w 53749"/>
                      <a:gd name="connsiteY0" fmla="*/ 54071 h 54070"/>
                      <a:gd name="connsiteX1" fmla="*/ 0 w 53749"/>
                      <a:gd name="connsiteY1" fmla="*/ 21210 h 54070"/>
                      <a:gd name="connsiteX2" fmla="*/ 21934 w 53749"/>
                      <a:gd name="connsiteY2" fmla="*/ 0 h 54070"/>
                      <a:gd name="connsiteX3" fmla="*/ 53749 w 53749"/>
                      <a:gd name="connsiteY3" fmla="*/ 32860 h 54070"/>
                      <a:gd name="connsiteX4" fmla="*/ 31816 w 53749"/>
                      <a:gd name="connsiteY4" fmla="*/ 54071 h 54070"/>
                      <a:gd name="connsiteX5" fmla="*/ 10766 w 53749"/>
                      <a:gd name="connsiteY5" fmla="*/ 21371 h 54070"/>
                      <a:gd name="connsiteX6" fmla="*/ 31976 w 53749"/>
                      <a:gd name="connsiteY6" fmla="*/ 43305 h 54070"/>
                      <a:gd name="connsiteX7" fmla="*/ 42903 w 53749"/>
                      <a:gd name="connsiteY7" fmla="*/ 32699 h 54070"/>
                      <a:gd name="connsiteX8" fmla="*/ 21692 w 53749"/>
                      <a:gd name="connsiteY8" fmla="*/ 10766 h 54070"/>
                      <a:gd name="connsiteX9" fmla="*/ 10766 w 53749"/>
                      <a:gd name="connsiteY9" fmla="*/ 21371 h 5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49" h="54070">
                        <a:moveTo>
                          <a:pt x="31816" y="54071"/>
                        </a:moveTo>
                        <a:lnTo>
                          <a:pt x="0" y="21210"/>
                        </a:lnTo>
                        <a:lnTo>
                          <a:pt x="21934" y="0"/>
                        </a:lnTo>
                        <a:lnTo>
                          <a:pt x="53749" y="32860"/>
                        </a:lnTo>
                        <a:lnTo>
                          <a:pt x="31816" y="54071"/>
                        </a:lnTo>
                        <a:close/>
                        <a:moveTo>
                          <a:pt x="10766" y="21371"/>
                        </a:moveTo>
                        <a:lnTo>
                          <a:pt x="31976" y="43305"/>
                        </a:lnTo>
                        <a:lnTo>
                          <a:pt x="42903" y="32699"/>
                        </a:lnTo>
                        <a:lnTo>
                          <a:pt x="21692" y="10766"/>
                        </a:lnTo>
                        <a:lnTo>
                          <a:pt x="10766" y="21371"/>
                        </a:lnTo>
                        <a:close/>
                      </a:path>
                    </a:pathLst>
                  </a:custGeom>
                  <a:grpFill/>
                  <a:ln w="8032"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A4B2B5A4-4E58-4E35-8193-B1E229AE6FEE}"/>
                      </a:ext>
                    </a:extLst>
                  </p:cNvPr>
                  <p:cNvSpPr/>
                  <p:nvPr/>
                </p:nvSpPr>
                <p:spPr>
                  <a:xfrm>
                    <a:off x="4441664" y="1896946"/>
                    <a:ext cx="43144" cy="43144"/>
                  </a:xfrm>
                  <a:custGeom>
                    <a:avLst/>
                    <a:gdLst>
                      <a:gd name="connsiteX0" fmla="*/ 21210 w 43144"/>
                      <a:gd name="connsiteY0" fmla="*/ 43144 h 43144"/>
                      <a:gd name="connsiteX1" fmla="*/ 0 w 43144"/>
                      <a:gd name="connsiteY1" fmla="*/ 21210 h 43144"/>
                      <a:gd name="connsiteX2" fmla="*/ 21934 w 43144"/>
                      <a:gd name="connsiteY2" fmla="*/ 0 h 43144"/>
                      <a:gd name="connsiteX3" fmla="*/ 43144 w 43144"/>
                      <a:gd name="connsiteY3" fmla="*/ 21934 h 43144"/>
                      <a:gd name="connsiteX4" fmla="*/ 21210 w 43144"/>
                      <a:gd name="connsiteY4" fmla="*/ 43144 h 43144"/>
                      <a:gd name="connsiteX5" fmla="*/ 10766 w 43144"/>
                      <a:gd name="connsiteY5" fmla="*/ 21452 h 43144"/>
                      <a:gd name="connsiteX6" fmla="*/ 21371 w 43144"/>
                      <a:gd name="connsiteY6" fmla="*/ 32378 h 43144"/>
                      <a:gd name="connsiteX7" fmla="*/ 32298 w 43144"/>
                      <a:gd name="connsiteY7" fmla="*/ 21773 h 43144"/>
                      <a:gd name="connsiteX8" fmla="*/ 21692 w 43144"/>
                      <a:gd name="connsiteY8" fmla="*/ 10846 h 43144"/>
                      <a:gd name="connsiteX9" fmla="*/ 10766 w 43144"/>
                      <a:gd name="connsiteY9" fmla="*/ 21452 h 4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44" h="43144">
                        <a:moveTo>
                          <a:pt x="21210" y="43144"/>
                        </a:moveTo>
                        <a:lnTo>
                          <a:pt x="0" y="21210"/>
                        </a:lnTo>
                        <a:lnTo>
                          <a:pt x="21934" y="0"/>
                        </a:lnTo>
                        <a:lnTo>
                          <a:pt x="43144" y="21934"/>
                        </a:lnTo>
                        <a:lnTo>
                          <a:pt x="21210" y="43144"/>
                        </a:lnTo>
                        <a:close/>
                        <a:moveTo>
                          <a:pt x="10766" y="21452"/>
                        </a:moveTo>
                        <a:lnTo>
                          <a:pt x="21371" y="32378"/>
                        </a:lnTo>
                        <a:lnTo>
                          <a:pt x="32298" y="21773"/>
                        </a:lnTo>
                        <a:lnTo>
                          <a:pt x="21692" y="10846"/>
                        </a:lnTo>
                        <a:lnTo>
                          <a:pt x="10766" y="21452"/>
                        </a:lnTo>
                        <a:close/>
                      </a:path>
                    </a:pathLst>
                  </a:custGeom>
                  <a:grpFill/>
                  <a:ln w="8032" cap="flat">
                    <a:noFill/>
                    <a:prstDash val="solid"/>
                    <a:miter/>
                  </a:ln>
                </p:spPr>
                <p:txBody>
                  <a:bodyPr rtlCol="0" anchor="ctr"/>
                  <a:lstStyle/>
                  <a:p>
                    <a:endParaRPr lang="en-IN"/>
                  </a:p>
                </p:txBody>
              </p:sp>
            </p:grpSp>
            <p:grpSp>
              <p:nvGrpSpPr>
                <p:cNvPr id="759" name="Graphic 139">
                  <a:extLst>
                    <a:ext uri="{FF2B5EF4-FFF2-40B4-BE49-F238E27FC236}">
                      <a16:creationId xmlns:a16="http://schemas.microsoft.com/office/drawing/2014/main" id="{5924C03F-6F6B-67E3-F30D-F9B5A9692702}"/>
                    </a:ext>
                  </a:extLst>
                </p:cNvPr>
                <p:cNvGrpSpPr/>
                <p:nvPr/>
              </p:nvGrpSpPr>
              <p:grpSpPr>
                <a:xfrm>
                  <a:off x="4183302" y="2785746"/>
                  <a:ext cx="247840" cy="119262"/>
                  <a:chOff x="4183302" y="2785746"/>
                  <a:chExt cx="247840" cy="119262"/>
                </a:xfrm>
                <a:grpFill/>
              </p:grpSpPr>
              <p:sp>
                <p:nvSpPr>
                  <p:cNvPr id="760" name="Freeform: Shape 759">
                    <a:extLst>
                      <a:ext uri="{FF2B5EF4-FFF2-40B4-BE49-F238E27FC236}">
                        <a16:creationId xmlns:a16="http://schemas.microsoft.com/office/drawing/2014/main" id="{8CD8B150-9DE6-9AA1-8B56-AA319B2ACC56}"/>
                      </a:ext>
                    </a:extLst>
                  </p:cNvPr>
                  <p:cNvSpPr/>
                  <p:nvPr/>
                </p:nvSpPr>
                <p:spPr>
                  <a:xfrm>
                    <a:off x="4183302" y="2785746"/>
                    <a:ext cx="84158" cy="84099"/>
                  </a:xfrm>
                  <a:custGeom>
                    <a:avLst/>
                    <a:gdLst>
                      <a:gd name="connsiteX0" fmla="*/ 29626 w 84158"/>
                      <a:gd name="connsiteY0" fmla="*/ 82221 h 84099"/>
                      <a:gd name="connsiteX1" fmla="*/ 82251 w 84158"/>
                      <a:gd name="connsiteY1" fmla="*/ 54503 h 84099"/>
                      <a:gd name="connsiteX2" fmla="*/ 54532 w 84158"/>
                      <a:gd name="connsiteY2" fmla="*/ 1878 h 84099"/>
                      <a:gd name="connsiteX3" fmla="*/ 1908 w 84158"/>
                      <a:gd name="connsiteY3" fmla="*/ 29596 h 84099"/>
                      <a:gd name="connsiteX4" fmla="*/ 29626 w 84158"/>
                      <a:gd name="connsiteY4" fmla="*/ 82221 h 8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8" h="84099">
                        <a:moveTo>
                          <a:pt x="29626" y="82221"/>
                        </a:moveTo>
                        <a:cubicBezTo>
                          <a:pt x="51801" y="89050"/>
                          <a:pt x="75341" y="76677"/>
                          <a:pt x="82251" y="54503"/>
                        </a:cubicBezTo>
                        <a:cubicBezTo>
                          <a:pt x="89160" y="32328"/>
                          <a:pt x="76707" y="8788"/>
                          <a:pt x="54532" y="1878"/>
                        </a:cubicBezTo>
                        <a:cubicBezTo>
                          <a:pt x="32358" y="-4951"/>
                          <a:pt x="8817" y="7422"/>
                          <a:pt x="1908" y="29596"/>
                        </a:cubicBezTo>
                        <a:cubicBezTo>
                          <a:pt x="-5001" y="51771"/>
                          <a:pt x="7452" y="75311"/>
                          <a:pt x="29626" y="82221"/>
                        </a:cubicBezTo>
                        <a:close/>
                      </a:path>
                    </a:pathLst>
                  </a:custGeom>
                  <a:grpFill/>
                  <a:ln w="8032"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2A3BB537-0B20-4BA1-4FDA-75EFB95E42F2}"/>
                      </a:ext>
                    </a:extLst>
                  </p:cNvPr>
                  <p:cNvSpPr/>
                  <p:nvPr/>
                </p:nvSpPr>
                <p:spPr>
                  <a:xfrm>
                    <a:off x="4183302" y="2785746"/>
                    <a:ext cx="84158" cy="84099"/>
                  </a:xfrm>
                  <a:custGeom>
                    <a:avLst/>
                    <a:gdLst>
                      <a:gd name="connsiteX0" fmla="*/ 29626 w 84158"/>
                      <a:gd name="connsiteY0" fmla="*/ 82221 h 84099"/>
                      <a:gd name="connsiteX1" fmla="*/ 82251 w 84158"/>
                      <a:gd name="connsiteY1" fmla="*/ 54503 h 84099"/>
                      <a:gd name="connsiteX2" fmla="*/ 54532 w 84158"/>
                      <a:gd name="connsiteY2" fmla="*/ 1878 h 84099"/>
                      <a:gd name="connsiteX3" fmla="*/ 1908 w 84158"/>
                      <a:gd name="connsiteY3" fmla="*/ 29596 h 84099"/>
                      <a:gd name="connsiteX4" fmla="*/ 29626 w 84158"/>
                      <a:gd name="connsiteY4" fmla="*/ 82221 h 8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8" h="84099">
                        <a:moveTo>
                          <a:pt x="29626" y="82221"/>
                        </a:moveTo>
                        <a:cubicBezTo>
                          <a:pt x="51801" y="89050"/>
                          <a:pt x="75341" y="76677"/>
                          <a:pt x="82251" y="54503"/>
                        </a:cubicBezTo>
                        <a:cubicBezTo>
                          <a:pt x="89160" y="32328"/>
                          <a:pt x="76707" y="8788"/>
                          <a:pt x="54532" y="1878"/>
                        </a:cubicBezTo>
                        <a:cubicBezTo>
                          <a:pt x="32358" y="-4951"/>
                          <a:pt x="8817" y="7422"/>
                          <a:pt x="1908" y="29596"/>
                        </a:cubicBezTo>
                        <a:cubicBezTo>
                          <a:pt x="-5001" y="51771"/>
                          <a:pt x="7452" y="75311"/>
                          <a:pt x="29626" y="82221"/>
                        </a:cubicBezTo>
                        <a:close/>
                      </a:path>
                    </a:pathLst>
                  </a:custGeom>
                  <a:grpFill/>
                  <a:ln w="8032"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0B7EEBCE-CB51-D946-1602-DA2F76A48557}"/>
                      </a:ext>
                    </a:extLst>
                  </p:cNvPr>
                  <p:cNvSpPr/>
                  <p:nvPr/>
                </p:nvSpPr>
                <p:spPr>
                  <a:xfrm>
                    <a:off x="4294508" y="2827345"/>
                    <a:ext cx="63085" cy="63085"/>
                  </a:xfrm>
                  <a:custGeom>
                    <a:avLst/>
                    <a:gdLst>
                      <a:gd name="connsiteX0" fmla="*/ 22223 w 63085"/>
                      <a:gd name="connsiteY0" fmla="*/ 61671 h 63085"/>
                      <a:gd name="connsiteX1" fmla="*/ 61671 w 63085"/>
                      <a:gd name="connsiteY1" fmla="*/ 40863 h 63085"/>
                      <a:gd name="connsiteX2" fmla="*/ 40863 w 63085"/>
                      <a:gd name="connsiteY2" fmla="*/ 1414 h 63085"/>
                      <a:gd name="connsiteX3" fmla="*/ 1414 w 63085"/>
                      <a:gd name="connsiteY3" fmla="*/ 22223 h 63085"/>
                      <a:gd name="connsiteX4" fmla="*/ 22223 w 63085"/>
                      <a:gd name="connsiteY4" fmla="*/ 61671 h 63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85" h="63085">
                        <a:moveTo>
                          <a:pt x="22223" y="61671"/>
                        </a:moveTo>
                        <a:cubicBezTo>
                          <a:pt x="38854" y="66813"/>
                          <a:pt x="56529" y="57494"/>
                          <a:pt x="61671" y="40863"/>
                        </a:cubicBezTo>
                        <a:cubicBezTo>
                          <a:pt x="66813" y="24232"/>
                          <a:pt x="57493" y="6556"/>
                          <a:pt x="40863" y="1414"/>
                        </a:cubicBezTo>
                        <a:cubicBezTo>
                          <a:pt x="24232" y="-3728"/>
                          <a:pt x="6556" y="5592"/>
                          <a:pt x="1414" y="22223"/>
                        </a:cubicBezTo>
                        <a:cubicBezTo>
                          <a:pt x="-3728" y="38854"/>
                          <a:pt x="5592" y="56529"/>
                          <a:pt x="22223" y="61671"/>
                        </a:cubicBezTo>
                        <a:close/>
                      </a:path>
                    </a:pathLst>
                  </a:custGeom>
                  <a:grpFill/>
                  <a:ln w="8032"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EF99CB9D-2108-D9F7-8F57-797E4EA71993}"/>
                      </a:ext>
                    </a:extLst>
                  </p:cNvPr>
                  <p:cNvSpPr/>
                  <p:nvPr/>
                </p:nvSpPr>
                <p:spPr>
                  <a:xfrm>
                    <a:off x="4391687" y="2865553"/>
                    <a:ext cx="39455" cy="39455"/>
                  </a:xfrm>
                  <a:custGeom>
                    <a:avLst/>
                    <a:gdLst>
                      <a:gd name="connsiteX0" fmla="*/ 13903 w 39455"/>
                      <a:gd name="connsiteY0" fmla="*/ 38568 h 39455"/>
                      <a:gd name="connsiteX1" fmla="*/ 38568 w 39455"/>
                      <a:gd name="connsiteY1" fmla="*/ 25552 h 39455"/>
                      <a:gd name="connsiteX2" fmla="*/ 25552 w 39455"/>
                      <a:gd name="connsiteY2" fmla="*/ 887 h 39455"/>
                      <a:gd name="connsiteX3" fmla="*/ 887 w 39455"/>
                      <a:gd name="connsiteY3" fmla="*/ 13903 h 39455"/>
                      <a:gd name="connsiteX4" fmla="*/ 13903 w 39455"/>
                      <a:gd name="connsiteY4" fmla="*/ 38568 h 3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5" h="39455">
                        <a:moveTo>
                          <a:pt x="13903" y="38568"/>
                        </a:moveTo>
                        <a:cubicBezTo>
                          <a:pt x="24267" y="41782"/>
                          <a:pt x="35354" y="35997"/>
                          <a:pt x="38568" y="25552"/>
                        </a:cubicBezTo>
                        <a:cubicBezTo>
                          <a:pt x="41782" y="15188"/>
                          <a:pt x="35997" y="4101"/>
                          <a:pt x="25552" y="887"/>
                        </a:cubicBezTo>
                        <a:cubicBezTo>
                          <a:pt x="15188" y="-2326"/>
                          <a:pt x="4101" y="3458"/>
                          <a:pt x="887" y="13903"/>
                        </a:cubicBezTo>
                        <a:cubicBezTo>
                          <a:pt x="-2326" y="24347"/>
                          <a:pt x="3458" y="35354"/>
                          <a:pt x="13903" y="38568"/>
                        </a:cubicBezTo>
                        <a:close/>
                      </a:path>
                    </a:pathLst>
                  </a:custGeom>
                  <a:grpFill/>
                  <a:ln w="8032"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264263BB-9A48-89BC-FB94-0AD693A2138D}"/>
                      </a:ext>
                    </a:extLst>
                  </p:cNvPr>
                  <p:cNvSpPr/>
                  <p:nvPr/>
                </p:nvSpPr>
                <p:spPr>
                  <a:xfrm>
                    <a:off x="4391687" y="2865553"/>
                    <a:ext cx="39455" cy="39455"/>
                  </a:xfrm>
                  <a:custGeom>
                    <a:avLst/>
                    <a:gdLst>
                      <a:gd name="connsiteX0" fmla="*/ 13903 w 39455"/>
                      <a:gd name="connsiteY0" fmla="*/ 38568 h 39455"/>
                      <a:gd name="connsiteX1" fmla="*/ 38568 w 39455"/>
                      <a:gd name="connsiteY1" fmla="*/ 25552 h 39455"/>
                      <a:gd name="connsiteX2" fmla="*/ 25552 w 39455"/>
                      <a:gd name="connsiteY2" fmla="*/ 887 h 39455"/>
                      <a:gd name="connsiteX3" fmla="*/ 887 w 39455"/>
                      <a:gd name="connsiteY3" fmla="*/ 13903 h 39455"/>
                      <a:gd name="connsiteX4" fmla="*/ 13903 w 39455"/>
                      <a:gd name="connsiteY4" fmla="*/ 38568 h 39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5" h="39455">
                        <a:moveTo>
                          <a:pt x="13903" y="38568"/>
                        </a:moveTo>
                        <a:cubicBezTo>
                          <a:pt x="24267" y="41782"/>
                          <a:pt x="35354" y="35997"/>
                          <a:pt x="38568" y="25552"/>
                        </a:cubicBezTo>
                        <a:cubicBezTo>
                          <a:pt x="41782" y="15188"/>
                          <a:pt x="35997" y="4101"/>
                          <a:pt x="25552" y="887"/>
                        </a:cubicBezTo>
                        <a:cubicBezTo>
                          <a:pt x="15188" y="-2326"/>
                          <a:pt x="4101" y="3458"/>
                          <a:pt x="887" y="13903"/>
                        </a:cubicBezTo>
                        <a:cubicBezTo>
                          <a:pt x="-2326" y="24347"/>
                          <a:pt x="3458" y="35354"/>
                          <a:pt x="13903" y="38568"/>
                        </a:cubicBezTo>
                        <a:close/>
                      </a:path>
                    </a:pathLst>
                  </a:custGeom>
                  <a:grpFill/>
                  <a:ln w="8032" cap="flat">
                    <a:noFill/>
                    <a:prstDash val="solid"/>
                    <a:miter/>
                  </a:ln>
                </p:spPr>
                <p:txBody>
                  <a:bodyPr rtlCol="0" anchor="ctr"/>
                  <a:lstStyle/>
                  <a:p>
                    <a:endParaRPr lang="en-IN"/>
                  </a:p>
                </p:txBody>
              </p:sp>
            </p:grpSp>
            <p:grpSp>
              <p:nvGrpSpPr>
                <p:cNvPr id="765" name="Graphic 139">
                  <a:extLst>
                    <a:ext uri="{FF2B5EF4-FFF2-40B4-BE49-F238E27FC236}">
                      <a16:creationId xmlns:a16="http://schemas.microsoft.com/office/drawing/2014/main" id="{F10A7047-01F7-DAF1-29FA-6A6FBAD771BA}"/>
                    </a:ext>
                  </a:extLst>
                </p:cNvPr>
                <p:cNvGrpSpPr/>
                <p:nvPr/>
              </p:nvGrpSpPr>
              <p:grpSpPr>
                <a:xfrm>
                  <a:off x="3409151" y="2244961"/>
                  <a:ext cx="697040" cy="327222"/>
                  <a:chOff x="3409151" y="2244961"/>
                  <a:chExt cx="697040" cy="327222"/>
                </a:xfrm>
                <a:grpFill/>
              </p:grpSpPr>
              <p:grpSp>
                <p:nvGrpSpPr>
                  <p:cNvPr id="766" name="Graphic 139">
                    <a:extLst>
                      <a:ext uri="{FF2B5EF4-FFF2-40B4-BE49-F238E27FC236}">
                        <a16:creationId xmlns:a16="http://schemas.microsoft.com/office/drawing/2014/main" id="{A42F4D37-CD7A-9E2D-337D-A2967C7FF599}"/>
                      </a:ext>
                    </a:extLst>
                  </p:cNvPr>
                  <p:cNvGrpSpPr/>
                  <p:nvPr/>
                </p:nvGrpSpPr>
                <p:grpSpPr>
                  <a:xfrm>
                    <a:off x="3409151" y="2244961"/>
                    <a:ext cx="697040" cy="327222"/>
                    <a:chOff x="3409151" y="2244961"/>
                    <a:chExt cx="697040" cy="327222"/>
                  </a:xfrm>
                  <a:grpFill/>
                </p:grpSpPr>
                <p:sp>
                  <p:nvSpPr>
                    <p:cNvPr id="767" name="Freeform: Shape 766">
                      <a:extLst>
                        <a:ext uri="{FF2B5EF4-FFF2-40B4-BE49-F238E27FC236}">
                          <a16:creationId xmlns:a16="http://schemas.microsoft.com/office/drawing/2014/main" id="{F1414365-8B9A-45CE-AC07-B9703BC75D9A}"/>
                        </a:ext>
                      </a:extLst>
                    </p:cNvPr>
                    <p:cNvSpPr/>
                    <p:nvPr/>
                  </p:nvSpPr>
                  <p:spPr>
                    <a:xfrm>
                      <a:off x="3701357" y="2246487"/>
                      <a:ext cx="404833" cy="285203"/>
                    </a:xfrm>
                    <a:custGeom>
                      <a:avLst/>
                      <a:gdLst>
                        <a:gd name="connsiteX0" fmla="*/ 402707 w 404833"/>
                        <a:gd name="connsiteY0" fmla="*/ 278336 h 285203"/>
                        <a:gd name="connsiteX1" fmla="*/ 242262 w 404833"/>
                        <a:gd name="connsiteY1" fmla="*/ 202814 h 285203"/>
                        <a:gd name="connsiteX2" fmla="*/ 206831 w 404833"/>
                        <a:gd name="connsiteY2" fmla="*/ 103591 h 285203"/>
                        <a:gd name="connsiteX3" fmla="*/ 36987 w 404833"/>
                        <a:gd name="connsiteY3" fmla="*/ 23168 h 285203"/>
                        <a:gd name="connsiteX4" fmla="*/ 26783 w 404833"/>
                        <a:gd name="connsiteY4" fmla="*/ 1797 h 285203"/>
                        <a:gd name="connsiteX5" fmla="*/ 1797 w 404833"/>
                        <a:gd name="connsiteY5" fmla="*/ 10715 h 285203"/>
                        <a:gd name="connsiteX6" fmla="*/ 10715 w 404833"/>
                        <a:gd name="connsiteY6" fmla="*/ 35701 h 285203"/>
                        <a:gd name="connsiteX7" fmla="*/ 33934 w 404833"/>
                        <a:gd name="connsiteY7" fmla="*/ 29756 h 285203"/>
                        <a:gd name="connsiteX8" fmla="*/ 200966 w 404833"/>
                        <a:gd name="connsiteY8" fmla="*/ 108813 h 285203"/>
                        <a:gd name="connsiteX9" fmla="*/ 236397 w 404833"/>
                        <a:gd name="connsiteY9" fmla="*/ 208036 h 285203"/>
                        <a:gd name="connsiteX10" fmla="*/ 399573 w 404833"/>
                        <a:gd name="connsiteY10" fmla="*/ 284844 h 285203"/>
                        <a:gd name="connsiteX11" fmla="*/ 404474 w 404833"/>
                        <a:gd name="connsiteY11" fmla="*/ 283076 h 285203"/>
                        <a:gd name="connsiteX12" fmla="*/ 402707 w 404833"/>
                        <a:gd name="connsiteY12" fmla="*/ 278176 h 285203"/>
                        <a:gd name="connsiteX13" fmla="*/ 13848 w 404833"/>
                        <a:gd name="connsiteY13" fmla="*/ 29113 h 285203"/>
                        <a:gd name="connsiteX14" fmla="*/ 8385 w 404833"/>
                        <a:gd name="connsiteY14" fmla="*/ 13848 h 285203"/>
                        <a:gd name="connsiteX15" fmla="*/ 23650 w 404833"/>
                        <a:gd name="connsiteY15" fmla="*/ 8385 h 285203"/>
                        <a:gd name="connsiteX16" fmla="*/ 29113 w 404833"/>
                        <a:gd name="connsiteY16" fmla="*/ 23650 h 285203"/>
                        <a:gd name="connsiteX17" fmla="*/ 13848 w 404833"/>
                        <a:gd name="connsiteY17" fmla="*/ 29113 h 28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4833" h="285203">
                          <a:moveTo>
                            <a:pt x="402707" y="278336"/>
                          </a:moveTo>
                          <a:lnTo>
                            <a:pt x="242262" y="202814"/>
                          </a:lnTo>
                          <a:lnTo>
                            <a:pt x="206831" y="103591"/>
                          </a:lnTo>
                          <a:lnTo>
                            <a:pt x="36987" y="23168"/>
                          </a:lnTo>
                          <a:cubicBezTo>
                            <a:pt x="39076" y="14732"/>
                            <a:pt x="34978" y="5653"/>
                            <a:pt x="26783" y="1797"/>
                          </a:cubicBezTo>
                          <a:cubicBezTo>
                            <a:pt x="17383" y="-2622"/>
                            <a:pt x="6216" y="1395"/>
                            <a:pt x="1797" y="10715"/>
                          </a:cubicBezTo>
                          <a:cubicBezTo>
                            <a:pt x="-2622" y="20035"/>
                            <a:pt x="1395" y="31283"/>
                            <a:pt x="10715" y="35701"/>
                          </a:cubicBezTo>
                          <a:cubicBezTo>
                            <a:pt x="18990" y="39638"/>
                            <a:pt x="28712" y="36907"/>
                            <a:pt x="33934" y="29756"/>
                          </a:cubicBezTo>
                          <a:lnTo>
                            <a:pt x="200966" y="108813"/>
                          </a:lnTo>
                          <a:lnTo>
                            <a:pt x="236397" y="208036"/>
                          </a:lnTo>
                          <a:lnTo>
                            <a:pt x="399573" y="284844"/>
                          </a:lnTo>
                          <a:cubicBezTo>
                            <a:pt x="401421" y="285728"/>
                            <a:pt x="403590" y="284924"/>
                            <a:pt x="404474" y="283076"/>
                          </a:cubicBezTo>
                          <a:cubicBezTo>
                            <a:pt x="405358" y="281229"/>
                            <a:pt x="404555" y="279059"/>
                            <a:pt x="402707" y="278176"/>
                          </a:cubicBezTo>
                          <a:close/>
                          <a:moveTo>
                            <a:pt x="13848" y="29113"/>
                          </a:moveTo>
                          <a:cubicBezTo>
                            <a:pt x="8144" y="26382"/>
                            <a:pt x="5734" y="19553"/>
                            <a:pt x="8385" y="13848"/>
                          </a:cubicBezTo>
                          <a:cubicBezTo>
                            <a:pt x="11117" y="8144"/>
                            <a:pt x="17946" y="5734"/>
                            <a:pt x="23650" y="8385"/>
                          </a:cubicBezTo>
                          <a:cubicBezTo>
                            <a:pt x="29354" y="11117"/>
                            <a:pt x="31765" y="17946"/>
                            <a:pt x="29113" y="23650"/>
                          </a:cubicBezTo>
                          <a:cubicBezTo>
                            <a:pt x="26382" y="29354"/>
                            <a:pt x="19553" y="31765"/>
                            <a:pt x="13848" y="29113"/>
                          </a:cubicBezTo>
                          <a:close/>
                        </a:path>
                      </a:pathLst>
                    </a:custGeom>
                    <a:grpFill/>
                    <a:ln w="8032"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02472018-66A8-A5B2-69B8-C7F7F1C2545E}"/>
                        </a:ext>
                      </a:extLst>
                    </p:cNvPr>
                    <p:cNvSpPr/>
                    <p:nvPr/>
                  </p:nvSpPr>
                  <p:spPr>
                    <a:xfrm>
                      <a:off x="3525478" y="2272429"/>
                      <a:ext cx="303200" cy="97683"/>
                    </a:xfrm>
                    <a:custGeom>
                      <a:avLst/>
                      <a:gdLst>
                        <a:gd name="connsiteX0" fmla="*/ 2208 w 303200"/>
                        <a:gd name="connsiteY0" fmla="*/ 7028 h 97683"/>
                        <a:gd name="connsiteX1" fmla="*/ 80863 w 303200"/>
                        <a:gd name="connsiteY1" fmla="*/ 44227 h 97683"/>
                        <a:gd name="connsiteX2" fmla="*/ 149154 w 303200"/>
                        <a:gd name="connsiteY2" fmla="*/ 19803 h 97683"/>
                        <a:gd name="connsiteX3" fmla="*/ 266133 w 303200"/>
                        <a:gd name="connsiteY3" fmla="*/ 75159 h 97683"/>
                        <a:gd name="connsiteX4" fmla="*/ 276417 w 303200"/>
                        <a:gd name="connsiteY4" fmla="*/ 95887 h 97683"/>
                        <a:gd name="connsiteX5" fmla="*/ 301404 w 303200"/>
                        <a:gd name="connsiteY5" fmla="*/ 86969 h 97683"/>
                        <a:gd name="connsiteX6" fmla="*/ 292486 w 303200"/>
                        <a:gd name="connsiteY6" fmla="*/ 61982 h 97683"/>
                        <a:gd name="connsiteX7" fmla="*/ 268945 w 303200"/>
                        <a:gd name="connsiteY7" fmla="*/ 68410 h 97683"/>
                        <a:gd name="connsiteX8" fmla="*/ 149476 w 303200"/>
                        <a:gd name="connsiteY8" fmla="*/ 11849 h 97683"/>
                        <a:gd name="connsiteX9" fmla="*/ 81184 w 303200"/>
                        <a:gd name="connsiteY9" fmla="*/ 36273 h 97683"/>
                        <a:gd name="connsiteX10" fmla="*/ 5261 w 303200"/>
                        <a:gd name="connsiteY10" fmla="*/ 360 h 97683"/>
                        <a:gd name="connsiteX11" fmla="*/ 360 w 303200"/>
                        <a:gd name="connsiteY11" fmla="*/ 2127 h 97683"/>
                        <a:gd name="connsiteX12" fmla="*/ 2127 w 303200"/>
                        <a:gd name="connsiteY12" fmla="*/ 7028 h 97683"/>
                        <a:gd name="connsiteX13" fmla="*/ 289433 w 303200"/>
                        <a:gd name="connsiteY13" fmla="*/ 68651 h 97683"/>
                        <a:gd name="connsiteX14" fmla="*/ 294896 w 303200"/>
                        <a:gd name="connsiteY14" fmla="*/ 83916 h 97683"/>
                        <a:gd name="connsiteX15" fmla="*/ 279631 w 303200"/>
                        <a:gd name="connsiteY15" fmla="*/ 89379 h 97683"/>
                        <a:gd name="connsiteX16" fmla="*/ 274167 w 303200"/>
                        <a:gd name="connsiteY16" fmla="*/ 74114 h 97683"/>
                        <a:gd name="connsiteX17" fmla="*/ 289433 w 303200"/>
                        <a:gd name="connsiteY17" fmla="*/ 68651 h 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3200" h="97683">
                          <a:moveTo>
                            <a:pt x="2208" y="7028"/>
                          </a:moveTo>
                          <a:lnTo>
                            <a:pt x="80863" y="44227"/>
                          </a:lnTo>
                          <a:lnTo>
                            <a:pt x="149154" y="19803"/>
                          </a:lnTo>
                          <a:lnTo>
                            <a:pt x="266133" y="75159"/>
                          </a:lnTo>
                          <a:cubicBezTo>
                            <a:pt x="264446" y="83434"/>
                            <a:pt x="268463" y="92111"/>
                            <a:pt x="276417" y="95887"/>
                          </a:cubicBezTo>
                          <a:cubicBezTo>
                            <a:pt x="285737" y="100306"/>
                            <a:pt x="296985" y="96289"/>
                            <a:pt x="301404" y="86969"/>
                          </a:cubicBezTo>
                          <a:cubicBezTo>
                            <a:pt x="305822" y="77569"/>
                            <a:pt x="301805" y="66401"/>
                            <a:pt x="292486" y="61982"/>
                          </a:cubicBezTo>
                          <a:cubicBezTo>
                            <a:pt x="284050" y="57965"/>
                            <a:pt x="274087" y="60938"/>
                            <a:pt x="268945" y="68410"/>
                          </a:cubicBezTo>
                          <a:lnTo>
                            <a:pt x="149476" y="11849"/>
                          </a:lnTo>
                          <a:lnTo>
                            <a:pt x="81184" y="36273"/>
                          </a:lnTo>
                          <a:lnTo>
                            <a:pt x="5261" y="360"/>
                          </a:lnTo>
                          <a:cubicBezTo>
                            <a:pt x="3413" y="-524"/>
                            <a:pt x="1243" y="279"/>
                            <a:pt x="360" y="2127"/>
                          </a:cubicBezTo>
                          <a:cubicBezTo>
                            <a:pt x="-524" y="3975"/>
                            <a:pt x="279" y="6144"/>
                            <a:pt x="2127" y="7028"/>
                          </a:cubicBezTo>
                          <a:close/>
                          <a:moveTo>
                            <a:pt x="289433" y="68651"/>
                          </a:moveTo>
                          <a:cubicBezTo>
                            <a:pt x="295137" y="71383"/>
                            <a:pt x="297547" y="78212"/>
                            <a:pt x="294896" y="83916"/>
                          </a:cubicBezTo>
                          <a:cubicBezTo>
                            <a:pt x="292164" y="89620"/>
                            <a:pt x="285335" y="92031"/>
                            <a:pt x="279631" y="89379"/>
                          </a:cubicBezTo>
                          <a:cubicBezTo>
                            <a:pt x="273926" y="86648"/>
                            <a:pt x="271516" y="79819"/>
                            <a:pt x="274167" y="74114"/>
                          </a:cubicBezTo>
                          <a:cubicBezTo>
                            <a:pt x="276899" y="68410"/>
                            <a:pt x="283728" y="66000"/>
                            <a:pt x="289433" y="68651"/>
                          </a:cubicBezTo>
                          <a:close/>
                        </a:path>
                      </a:pathLst>
                    </a:custGeom>
                    <a:grpFill/>
                    <a:ln w="8032"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C9E88182-070C-B4D9-2834-7E537ACF79D2}"/>
                        </a:ext>
                      </a:extLst>
                    </p:cNvPr>
                    <p:cNvSpPr/>
                    <p:nvPr/>
                  </p:nvSpPr>
                  <p:spPr>
                    <a:xfrm>
                      <a:off x="3677728" y="2374303"/>
                      <a:ext cx="410707" cy="197880"/>
                    </a:xfrm>
                    <a:custGeom>
                      <a:avLst/>
                      <a:gdLst>
                        <a:gd name="connsiteX0" fmla="*/ 408581 w 410707"/>
                        <a:gd name="connsiteY0" fmla="*/ 190852 h 197880"/>
                        <a:gd name="connsiteX1" fmla="*/ 193744 w 410707"/>
                        <a:gd name="connsiteY1" fmla="*/ 89540 h 197880"/>
                        <a:gd name="connsiteX2" fmla="*/ 183621 w 410707"/>
                        <a:gd name="connsiteY2" fmla="*/ 67847 h 197880"/>
                        <a:gd name="connsiteX3" fmla="*/ 160402 w 410707"/>
                        <a:gd name="connsiteY3" fmla="*/ 73793 h 197880"/>
                        <a:gd name="connsiteX4" fmla="*/ 5261 w 410707"/>
                        <a:gd name="connsiteY4" fmla="*/ 360 h 197880"/>
                        <a:gd name="connsiteX5" fmla="*/ 360 w 410707"/>
                        <a:gd name="connsiteY5" fmla="*/ 2127 h 197880"/>
                        <a:gd name="connsiteX6" fmla="*/ 2127 w 410707"/>
                        <a:gd name="connsiteY6" fmla="*/ 7028 h 197880"/>
                        <a:gd name="connsiteX7" fmla="*/ 157349 w 410707"/>
                        <a:gd name="connsiteY7" fmla="*/ 80461 h 197880"/>
                        <a:gd name="connsiteX8" fmla="*/ 167553 w 410707"/>
                        <a:gd name="connsiteY8" fmla="*/ 101832 h 197880"/>
                        <a:gd name="connsiteX9" fmla="*/ 190611 w 410707"/>
                        <a:gd name="connsiteY9" fmla="*/ 96208 h 197880"/>
                        <a:gd name="connsiteX10" fmla="*/ 405447 w 410707"/>
                        <a:gd name="connsiteY10" fmla="*/ 197521 h 197880"/>
                        <a:gd name="connsiteX11" fmla="*/ 410348 w 410707"/>
                        <a:gd name="connsiteY11" fmla="*/ 195753 h 197880"/>
                        <a:gd name="connsiteX12" fmla="*/ 408581 w 410707"/>
                        <a:gd name="connsiteY12" fmla="*/ 190852 h 197880"/>
                        <a:gd name="connsiteX13" fmla="*/ 170686 w 410707"/>
                        <a:gd name="connsiteY13" fmla="*/ 95164 h 197880"/>
                        <a:gd name="connsiteX14" fmla="*/ 165223 w 410707"/>
                        <a:gd name="connsiteY14" fmla="*/ 79899 h 197880"/>
                        <a:gd name="connsiteX15" fmla="*/ 180488 w 410707"/>
                        <a:gd name="connsiteY15" fmla="*/ 74436 h 197880"/>
                        <a:gd name="connsiteX16" fmla="*/ 185951 w 410707"/>
                        <a:gd name="connsiteY16" fmla="*/ 89701 h 197880"/>
                        <a:gd name="connsiteX17" fmla="*/ 170686 w 410707"/>
                        <a:gd name="connsiteY17" fmla="*/ 95164 h 1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707" h="197880">
                          <a:moveTo>
                            <a:pt x="408581" y="190852"/>
                          </a:moveTo>
                          <a:lnTo>
                            <a:pt x="193744" y="89540"/>
                          </a:lnTo>
                          <a:cubicBezTo>
                            <a:pt x="195994" y="81024"/>
                            <a:pt x="191897" y="71784"/>
                            <a:pt x="183621" y="67847"/>
                          </a:cubicBezTo>
                          <a:cubicBezTo>
                            <a:pt x="175346" y="63911"/>
                            <a:pt x="165625" y="66642"/>
                            <a:pt x="160402" y="73793"/>
                          </a:cubicBezTo>
                          <a:lnTo>
                            <a:pt x="5261" y="360"/>
                          </a:lnTo>
                          <a:cubicBezTo>
                            <a:pt x="3413" y="-524"/>
                            <a:pt x="1243" y="279"/>
                            <a:pt x="360" y="2127"/>
                          </a:cubicBezTo>
                          <a:cubicBezTo>
                            <a:pt x="-524" y="3975"/>
                            <a:pt x="279" y="6144"/>
                            <a:pt x="2127" y="7028"/>
                          </a:cubicBezTo>
                          <a:lnTo>
                            <a:pt x="157349" y="80461"/>
                          </a:lnTo>
                          <a:cubicBezTo>
                            <a:pt x="155260" y="88897"/>
                            <a:pt x="159358" y="97976"/>
                            <a:pt x="167553" y="101832"/>
                          </a:cubicBezTo>
                          <a:cubicBezTo>
                            <a:pt x="175748" y="105689"/>
                            <a:pt x="185309" y="103118"/>
                            <a:pt x="190611" y="96208"/>
                          </a:cubicBezTo>
                          <a:lnTo>
                            <a:pt x="405447" y="197521"/>
                          </a:lnTo>
                          <a:cubicBezTo>
                            <a:pt x="407295" y="198404"/>
                            <a:pt x="409465" y="197601"/>
                            <a:pt x="410348" y="195753"/>
                          </a:cubicBezTo>
                          <a:cubicBezTo>
                            <a:pt x="411232" y="193905"/>
                            <a:pt x="410429" y="191736"/>
                            <a:pt x="408581" y="190852"/>
                          </a:cubicBezTo>
                          <a:close/>
                          <a:moveTo>
                            <a:pt x="170686" y="95164"/>
                          </a:moveTo>
                          <a:cubicBezTo>
                            <a:pt x="164982" y="92432"/>
                            <a:pt x="162572" y="85603"/>
                            <a:pt x="165223" y="79899"/>
                          </a:cubicBezTo>
                          <a:cubicBezTo>
                            <a:pt x="167954" y="74195"/>
                            <a:pt x="174784" y="71784"/>
                            <a:pt x="180488" y="74436"/>
                          </a:cubicBezTo>
                          <a:cubicBezTo>
                            <a:pt x="186192" y="77167"/>
                            <a:pt x="188603" y="83996"/>
                            <a:pt x="185951" y="89701"/>
                          </a:cubicBezTo>
                          <a:cubicBezTo>
                            <a:pt x="183220" y="95405"/>
                            <a:pt x="176390" y="97815"/>
                            <a:pt x="170686" y="95164"/>
                          </a:cubicBezTo>
                          <a:close/>
                        </a:path>
                      </a:pathLst>
                    </a:custGeom>
                    <a:grpFill/>
                    <a:ln w="8032"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393B9528-C4C6-4175-015B-4040EF36FEA9}"/>
                        </a:ext>
                      </a:extLst>
                    </p:cNvPr>
                    <p:cNvSpPr/>
                    <p:nvPr/>
                  </p:nvSpPr>
                  <p:spPr>
                    <a:xfrm>
                      <a:off x="3409151" y="2244961"/>
                      <a:ext cx="343291" cy="164570"/>
                    </a:xfrm>
                    <a:custGeom>
                      <a:avLst/>
                      <a:gdLst>
                        <a:gd name="connsiteX0" fmla="*/ 342932 w 343291"/>
                        <a:gd name="connsiteY0" fmla="*/ 120142 h 164570"/>
                        <a:gd name="connsiteX1" fmla="*/ 341164 w 343291"/>
                        <a:gd name="connsiteY1" fmla="*/ 115241 h 164570"/>
                        <a:gd name="connsiteX2" fmla="*/ 277694 w 343291"/>
                        <a:gd name="connsiteY2" fmla="*/ 85192 h 164570"/>
                        <a:gd name="connsiteX3" fmla="*/ 224828 w 343291"/>
                        <a:gd name="connsiteY3" fmla="*/ 104073 h 164570"/>
                        <a:gd name="connsiteX4" fmla="*/ 206028 w 343291"/>
                        <a:gd name="connsiteY4" fmla="*/ 143843 h 164570"/>
                        <a:gd name="connsiteX5" fmla="*/ 169874 w 343291"/>
                        <a:gd name="connsiteY5" fmla="*/ 156778 h 164570"/>
                        <a:gd name="connsiteX6" fmla="*/ 151636 w 343291"/>
                        <a:gd name="connsiteY6" fmla="*/ 148101 h 164570"/>
                        <a:gd name="connsiteX7" fmla="*/ 142638 w 343291"/>
                        <a:gd name="connsiteY7" fmla="*/ 123596 h 164570"/>
                        <a:gd name="connsiteX8" fmla="*/ 162000 w 343291"/>
                        <a:gd name="connsiteY8" fmla="*/ 82702 h 164570"/>
                        <a:gd name="connsiteX9" fmla="*/ 36907 w 343291"/>
                        <a:gd name="connsiteY9" fmla="*/ 23489 h 164570"/>
                        <a:gd name="connsiteX10" fmla="*/ 26783 w 343291"/>
                        <a:gd name="connsiteY10" fmla="*/ 1797 h 164570"/>
                        <a:gd name="connsiteX11" fmla="*/ 1797 w 343291"/>
                        <a:gd name="connsiteY11" fmla="*/ 10715 h 164570"/>
                        <a:gd name="connsiteX12" fmla="*/ 10715 w 343291"/>
                        <a:gd name="connsiteY12" fmla="*/ 35701 h 164570"/>
                        <a:gd name="connsiteX13" fmla="*/ 33773 w 343291"/>
                        <a:gd name="connsiteY13" fmla="*/ 30077 h 164570"/>
                        <a:gd name="connsiteX14" fmla="*/ 152279 w 343291"/>
                        <a:gd name="connsiteY14" fmla="*/ 86157 h 164570"/>
                        <a:gd name="connsiteX15" fmla="*/ 135487 w 343291"/>
                        <a:gd name="connsiteY15" fmla="*/ 121668 h 164570"/>
                        <a:gd name="connsiteX16" fmla="*/ 117571 w 343291"/>
                        <a:gd name="connsiteY16" fmla="*/ 132354 h 164570"/>
                        <a:gd name="connsiteX17" fmla="*/ 126489 w 343291"/>
                        <a:gd name="connsiteY17" fmla="*/ 157340 h 164570"/>
                        <a:gd name="connsiteX18" fmla="*/ 147378 w 343291"/>
                        <a:gd name="connsiteY18" fmla="*/ 154046 h 164570"/>
                        <a:gd name="connsiteX19" fmla="*/ 169552 w 343291"/>
                        <a:gd name="connsiteY19" fmla="*/ 164571 h 164570"/>
                        <a:gd name="connsiteX20" fmla="*/ 211411 w 343291"/>
                        <a:gd name="connsiteY20" fmla="*/ 149627 h 164570"/>
                        <a:gd name="connsiteX21" fmla="*/ 230211 w 343291"/>
                        <a:gd name="connsiteY21" fmla="*/ 109858 h 164570"/>
                        <a:gd name="connsiteX22" fmla="*/ 277372 w 343291"/>
                        <a:gd name="connsiteY22" fmla="*/ 92986 h 164570"/>
                        <a:gd name="connsiteX23" fmla="*/ 338111 w 343291"/>
                        <a:gd name="connsiteY23" fmla="*/ 121748 h 164570"/>
                        <a:gd name="connsiteX24" fmla="*/ 343012 w 343291"/>
                        <a:gd name="connsiteY24" fmla="*/ 119981 h 164570"/>
                        <a:gd name="connsiteX25" fmla="*/ 13848 w 343291"/>
                        <a:gd name="connsiteY25" fmla="*/ 29194 h 164570"/>
                        <a:gd name="connsiteX26" fmla="*/ 8385 w 343291"/>
                        <a:gd name="connsiteY26" fmla="*/ 13929 h 164570"/>
                        <a:gd name="connsiteX27" fmla="*/ 23650 w 343291"/>
                        <a:gd name="connsiteY27" fmla="*/ 8465 h 164570"/>
                        <a:gd name="connsiteX28" fmla="*/ 29113 w 343291"/>
                        <a:gd name="connsiteY28" fmla="*/ 23730 h 164570"/>
                        <a:gd name="connsiteX29" fmla="*/ 13848 w 343291"/>
                        <a:gd name="connsiteY29" fmla="*/ 29194 h 164570"/>
                        <a:gd name="connsiteX30" fmla="*/ 129542 w 343291"/>
                        <a:gd name="connsiteY30" fmla="*/ 150832 h 164570"/>
                        <a:gd name="connsiteX31" fmla="*/ 124078 w 343291"/>
                        <a:gd name="connsiteY31" fmla="*/ 135567 h 164570"/>
                        <a:gd name="connsiteX32" fmla="*/ 139343 w 343291"/>
                        <a:gd name="connsiteY32" fmla="*/ 130104 h 164570"/>
                        <a:gd name="connsiteX33" fmla="*/ 144807 w 343291"/>
                        <a:gd name="connsiteY33" fmla="*/ 145369 h 164570"/>
                        <a:gd name="connsiteX34" fmla="*/ 129542 w 343291"/>
                        <a:gd name="connsiteY34" fmla="*/ 150832 h 16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3291" h="164570">
                          <a:moveTo>
                            <a:pt x="342932" y="120142"/>
                          </a:moveTo>
                          <a:cubicBezTo>
                            <a:pt x="343816" y="118294"/>
                            <a:pt x="343012" y="116124"/>
                            <a:pt x="341164" y="115241"/>
                          </a:cubicBezTo>
                          <a:lnTo>
                            <a:pt x="277694" y="85192"/>
                          </a:lnTo>
                          <a:lnTo>
                            <a:pt x="224828" y="104073"/>
                          </a:lnTo>
                          <a:lnTo>
                            <a:pt x="206028" y="143843"/>
                          </a:lnTo>
                          <a:lnTo>
                            <a:pt x="169874" y="156778"/>
                          </a:lnTo>
                          <a:lnTo>
                            <a:pt x="151636" y="148101"/>
                          </a:lnTo>
                          <a:cubicBezTo>
                            <a:pt x="155733" y="138861"/>
                            <a:pt x="151797" y="128015"/>
                            <a:pt x="142638" y="123596"/>
                          </a:cubicBezTo>
                          <a:lnTo>
                            <a:pt x="162000" y="82702"/>
                          </a:lnTo>
                          <a:lnTo>
                            <a:pt x="36907" y="23489"/>
                          </a:lnTo>
                          <a:cubicBezTo>
                            <a:pt x="39156" y="14973"/>
                            <a:pt x="35059" y="5734"/>
                            <a:pt x="26783" y="1797"/>
                          </a:cubicBezTo>
                          <a:cubicBezTo>
                            <a:pt x="17464" y="-2622"/>
                            <a:pt x="6216" y="1395"/>
                            <a:pt x="1797" y="10715"/>
                          </a:cubicBezTo>
                          <a:cubicBezTo>
                            <a:pt x="-2622" y="20115"/>
                            <a:pt x="1395" y="31283"/>
                            <a:pt x="10715" y="35701"/>
                          </a:cubicBezTo>
                          <a:cubicBezTo>
                            <a:pt x="18910" y="39558"/>
                            <a:pt x="28471" y="36987"/>
                            <a:pt x="33773" y="30077"/>
                          </a:cubicBezTo>
                          <a:lnTo>
                            <a:pt x="152279" y="86157"/>
                          </a:lnTo>
                          <a:lnTo>
                            <a:pt x="135487" y="121668"/>
                          </a:lnTo>
                          <a:cubicBezTo>
                            <a:pt x="128095" y="121347"/>
                            <a:pt x="120945" y="125283"/>
                            <a:pt x="117571" y="132354"/>
                          </a:cubicBezTo>
                          <a:cubicBezTo>
                            <a:pt x="113152" y="141754"/>
                            <a:pt x="117169" y="152921"/>
                            <a:pt x="126489" y="157340"/>
                          </a:cubicBezTo>
                          <a:cubicBezTo>
                            <a:pt x="133639" y="160715"/>
                            <a:pt x="141914" y="159188"/>
                            <a:pt x="147378" y="154046"/>
                          </a:cubicBezTo>
                          <a:lnTo>
                            <a:pt x="169552" y="164571"/>
                          </a:lnTo>
                          <a:lnTo>
                            <a:pt x="211411" y="149627"/>
                          </a:lnTo>
                          <a:lnTo>
                            <a:pt x="230211" y="109858"/>
                          </a:lnTo>
                          <a:lnTo>
                            <a:pt x="277372" y="92986"/>
                          </a:lnTo>
                          <a:lnTo>
                            <a:pt x="338111" y="121748"/>
                          </a:lnTo>
                          <a:cubicBezTo>
                            <a:pt x="339959" y="122632"/>
                            <a:pt x="342128" y="121829"/>
                            <a:pt x="343012" y="119981"/>
                          </a:cubicBezTo>
                          <a:close/>
                          <a:moveTo>
                            <a:pt x="13848" y="29194"/>
                          </a:moveTo>
                          <a:cubicBezTo>
                            <a:pt x="8144" y="26462"/>
                            <a:pt x="5734" y="19633"/>
                            <a:pt x="8385" y="13929"/>
                          </a:cubicBezTo>
                          <a:cubicBezTo>
                            <a:pt x="11117" y="8224"/>
                            <a:pt x="17946" y="5814"/>
                            <a:pt x="23650" y="8465"/>
                          </a:cubicBezTo>
                          <a:cubicBezTo>
                            <a:pt x="29354" y="11197"/>
                            <a:pt x="31765" y="18026"/>
                            <a:pt x="29113" y="23730"/>
                          </a:cubicBezTo>
                          <a:cubicBezTo>
                            <a:pt x="26382" y="29435"/>
                            <a:pt x="19553" y="31845"/>
                            <a:pt x="13848" y="29194"/>
                          </a:cubicBezTo>
                          <a:close/>
                          <a:moveTo>
                            <a:pt x="129542" y="150832"/>
                          </a:moveTo>
                          <a:cubicBezTo>
                            <a:pt x="123837" y="148101"/>
                            <a:pt x="121427" y="141272"/>
                            <a:pt x="124078" y="135567"/>
                          </a:cubicBezTo>
                          <a:cubicBezTo>
                            <a:pt x="126810" y="129863"/>
                            <a:pt x="133639" y="127453"/>
                            <a:pt x="139343" y="130104"/>
                          </a:cubicBezTo>
                          <a:cubicBezTo>
                            <a:pt x="145048" y="132836"/>
                            <a:pt x="147458" y="139665"/>
                            <a:pt x="144807" y="145369"/>
                          </a:cubicBezTo>
                          <a:cubicBezTo>
                            <a:pt x="142075" y="151073"/>
                            <a:pt x="135246" y="153484"/>
                            <a:pt x="129542" y="150832"/>
                          </a:cubicBezTo>
                          <a:close/>
                        </a:path>
                      </a:pathLst>
                    </a:custGeom>
                    <a:grpFill/>
                    <a:ln w="8032"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4C3E34BF-E37C-5A14-B12B-8F21B36CD98C}"/>
                        </a:ext>
                      </a:extLst>
                    </p:cNvPr>
                    <p:cNvSpPr/>
                    <p:nvPr/>
                  </p:nvSpPr>
                  <p:spPr>
                    <a:xfrm>
                      <a:off x="3701357" y="2246487"/>
                      <a:ext cx="404833" cy="285203"/>
                    </a:xfrm>
                    <a:custGeom>
                      <a:avLst/>
                      <a:gdLst>
                        <a:gd name="connsiteX0" fmla="*/ 402707 w 404833"/>
                        <a:gd name="connsiteY0" fmla="*/ 278336 h 285203"/>
                        <a:gd name="connsiteX1" fmla="*/ 242262 w 404833"/>
                        <a:gd name="connsiteY1" fmla="*/ 202814 h 285203"/>
                        <a:gd name="connsiteX2" fmla="*/ 206831 w 404833"/>
                        <a:gd name="connsiteY2" fmla="*/ 103591 h 285203"/>
                        <a:gd name="connsiteX3" fmla="*/ 36987 w 404833"/>
                        <a:gd name="connsiteY3" fmla="*/ 23168 h 285203"/>
                        <a:gd name="connsiteX4" fmla="*/ 26783 w 404833"/>
                        <a:gd name="connsiteY4" fmla="*/ 1797 h 285203"/>
                        <a:gd name="connsiteX5" fmla="*/ 1797 w 404833"/>
                        <a:gd name="connsiteY5" fmla="*/ 10715 h 285203"/>
                        <a:gd name="connsiteX6" fmla="*/ 10715 w 404833"/>
                        <a:gd name="connsiteY6" fmla="*/ 35701 h 285203"/>
                        <a:gd name="connsiteX7" fmla="*/ 33934 w 404833"/>
                        <a:gd name="connsiteY7" fmla="*/ 29756 h 285203"/>
                        <a:gd name="connsiteX8" fmla="*/ 200966 w 404833"/>
                        <a:gd name="connsiteY8" fmla="*/ 108813 h 285203"/>
                        <a:gd name="connsiteX9" fmla="*/ 236397 w 404833"/>
                        <a:gd name="connsiteY9" fmla="*/ 208036 h 285203"/>
                        <a:gd name="connsiteX10" fmla="*/ 399573 w 404833"/>
                        <a:gd name="connsiteY10" fmla="*/ 284844 h 285203"/>
                        <a:gd name="connsiteX11" fmla="*/ 404474 w 404833"/>
                        <a:gd name="connsiteY11" fmla="*/ 283076 h 285203"/>
                        <a:gd name="connsiteX12" fmla="*/ 402707 w 404833"/>
                        <a:gd name="connsiteY12" fmla="*/ 278176 h 285203"/>
                        <a:gd name="connsiteX13" fmla="*/ 13848 w 404833"/>
                        <a:gd name="connsiteY13" fmla="*/ 29113 h 285203"/>
                        <a:gd name="connsiteX14" fmla="*/ 8385 w 404833"/>
                        <a:gd name="connsiteY14" fmla="*/ 13848 h 285203"/>
                        <a:gd name="connsiteX15" fmla="*/ 23650 w 404833"/>
                        <a:gd name="connsiteY15" fmla="*/ 8385 h 285203"/>
                        <a:gd name="connsiteX16" fmla="*/ 29113 w 404833"/>
                        <a:gd name="connsiteY16" fmla="*/ 23650 h 285203"/>
                        <a:gd name="connsiteX17" fmla="*/ 13848 w 404833"/>
                        <a:gd name="connsiteY17" fmla="*/ 29113 h 28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4833" h="285203">
                          <a:moveTo>
                            <a:pt x="402707" y="278336"/>
                          </a:moveTo>
                          <a:lnTo>
                            <a:pt x="242262" y="202814"/>
                          </a:lnTo>
                          <a:lnTo>
                            <a:pt x="206831" y="103591"/>
                          </a:lnTo>
                          <a:lnTo>
                            <a:pt x="36987" y="23168"/>
                          </a:lnTo>
                          <a:cubicBezTo>
                            <a:pt x="39076" y="14732"/>
                            <a:pt x="34978" y="5653"/>
                            <a:pt x="26783" y="1797"/>
                          </a:cubicBezTo>
                          <a:cubicBezTo>
                            <a:pt x="17383" y="-2622"/>
                            <a:pt x="6216" y="1395"/>
                            <a:pt x="1797" y="10715"/>
                          </a:cubicBezTo>
                          <a:cubicBezTo>
                            <a:pt x="-2622" y="20035"/>
                            <a:pt x="1395" y="31283"/>
                            <a:pt x="10715" y="35701"/>
                          </a:cubicBezTo>
                          <a:cubicBezTo>
                            <a:pt x="18990" y="39638"/>
                            <a:pt x="28712" y="36907"/>
                            <a:pt x="33934" y="29756"/>
                          </a:cubicBezTo>
                          <a:lnTo>
                            <a:pt x="200966" y="108813"/>
                          </a:lnTo>
                          <a:lnTo>
                            <a:pt x="236397" y="208036"/>
                          </a:lnTo>
                          <a:lnTo>
                            <a:pt x="399573" y="284844"/>
                          </a:lnTo>
                          <a:cubicBezTo>
                            <a:pt x="401421" y="285728"/>
                            <a:pt x="403590" y="284924"/>
                            <a:pt x="404474" y="283076"/>
                          </a:cubicBezTo>
                          <a:cubicBezTo>
                            <a:pt x="405358" y="281229"/>
                            <a:pt x="404555" y="279059"/>
                            <a:pt x="402707" y="278176"/>
                          </a:cubicBezTo>
                          <a:close/>
                          <a:moveTo>
                            <a:pt x="13848" y="29113"/>
                          </a:moveTo>
                          <a:cubicBezTo>
                            <a:pt x="8144" y="26382"/>
                            <a:pt x="5734" y="19553"/>
                            <a:pt x="8385" y="13848"/>
                          </a:cubicBezTo>
                          <a:cubicBezTo>
                            <a:pt x="11117" y="8144"/>
                            <a:pt x="17946" y="5734"/>
                            <a:pt x="23650" y="8385"/>
                          </a:cubicBezTo>
                          <a:cubicBezTo>
                            <a:pt x="29354" y="11117"/>
                            <a:pt x="31765" y="17946"/>
                            <a:pt x="29113" y="23650"/>
                          </a:cubicBezTo>
                          <a:cubicBezTo>
                            <a:pt x="26382" y="29354"/>
                            <a:pt x="19553" y="31765"/>
                            <a:pt x="13848" y="29113"/>
                          </a:cubicBezTo>
                          <a:close/>
                        </a:path>
                      </a:pathLst>
                    </a:custGeom>
                    <a:grpFill/>
                    <a:ln w="8032"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06B580E8-E28D-41FA-E778-08B84B00B20E}"/>
                        </a:ext>
                      </a:extLst>
                    </p:cNvPr>
                    <p:cNvSpPr/>
                    <p:nvPr/>
                  </p:nvSpPr>
                  <p:spPr>
                    <a:xfrm>
                      <a:off x="3409151" y="2244961"/>
                      <a:ext cx="343291" cy="164570"/>
                    </a:xfrm>
                    <a:custGeom>
                      <a:avLst/>
                      <a:gdLst>
                        <a:gd name="connsiteX0" fmla="*/ 342932 w 343291"/>
                        <a:gd name="connsiteY0" fmla="*/ 120142 h 164570"/>
                        <a:gd name="connsiteX1" fmla="*/ 341164 w 343291"/>
                        <a:gd name="connsiteY1" fmla="*/ 115241 h 164570"/>
                        <a:gd name="connsiteX2" fmla="*/ 277694 w 343291"/>
                        <a:gd name="connsiteY2" fmla="*/ 85192 h 164570"/>
                        <a:gd name="connsiteX3" fmla="*/ 224828 w 343291"/>
                        <a:gd name="connsiteY3" fmla="*/ 104073 h 164570"/>
                        <a:gd name="connsiteX4" fmla="*/ 206028 w 343291"/>
                        <a:gd name="connsiteY4" fmla="*/ 143843 h 164570"/>
                        <a:gd name="connsiteX5" fmla="*/ 169874 w 343291"/>
                        <a:gd name="connsiteY5" fmla="*/ 156778 h 164570"/>
                        <a:gd name="connsiteX6" fmla="*/ 151636 w 343291"/>
                        <a:gd name="connsiteY6" fmla="*/ 148101 h 164570"/>
                        <a:gd name="connsiteX7" fmla="*/ 142638 w 343291"/>
                        <a:gd name="connsiteY7" fmla="*/ 123596 h 164570"/>
                        <a:gd name="connsiteX8" fmla="*/ 162000 w 343291"/>
                        <a:gd name="connsiteY8" fmla="*/ 82702 h 164570"/>
                        <a:gd name="connsiteX9" fmla="*/ 36907 w 343291"/>
                        <a:gd name="connsiteY9" fmla="*/ 23489 h 164570"/>
                        <a:gd name="connsiteX10" fmla="*/ 26783 w 343291"/>
                        <a:gd name="connsiteY10" fmla="*/ 1797 h 164570"/>
                        <a:gd name="connsiteX11" fmla="*/ 1797 w 343291"/>
                        <a:gd name="connsiteY11" fmla="*/ 10715 h 164570"/>
                        <a:gd name="connsiteX12" fmla="*/ 10715 w 343291"/>
                        <a:gd name="connsiteY12" fmla="*/ 35701 h 164570"/>
                        <a:gd name="connsiteX13" fmla="*/ 33773 w 343291"/>
                        <a:gd name="connsiteY13" fmla="*/ 30077 h 164570"/>
                        <a:gd name="connsiteX14" fmla="*/ 152279 w 343291"/>
                        <a:gd name="connsiteY14" fmla="*/ 86157 h 164570"/>
                        <a:gd name="connsiteX15" fmla="*/ 135487 w 343291"/>
                        <a:gd name="connsiteY15" fmla="*/ 121668 h 164570"/>
                        <a:gd name="connsiteX16" fmla="*/ 117571 w 343291"/>
                        <a:gd name="connsiteY16" fmla="*/ 132354 h 164570"/>
                        <a:gd name="connsiteX17" fmla="*/ 126489 w 343291"/>
                        <a:gd name="connsiteY17" fmla="*/ 157340 h 164570"/>
                        <a:gd name="connsiteX18" fmla="*/ 147378 w 343291"/>
                        <a:gd name="connsiteY18" fmla="*/ 154046 h 164570"/>
                        <a:gd name="connsiteX19" fmla="*/ 169552 w 343291"/>
                        <a:gd name="connsiteY19" fmla="*/ 164571 h 164570"/>
                        <a:gd name="connsiteX20" fmla="*/ 211411 w 343291"/>
                        <a:gd name="connsiteY20" fmla="*/ 149627 h 164570"/>
                        <a:gd name="connsiteX21" fmla="*/ 230211 w 343291"/>
                        <a:gd name="connsiteY21" fmla="*/ 109858 h 164570"/>
                        <a:gd name="connsiteX22" fmla="*/ 277372 w 343291"/>
                        <a:gd name="connsiteY22" fmla="*/ 92986 h 164570"/>
                        <a:gd name="connsiteX23" fmla="*/ 338111 w 343291"/>
                        <a:gd name="connsiteY23" fmla="*/ 121748 h 164570"/>
                        <a:gd name="connsiteX24" fmla="*/ 343012 w 343291"/>
                        <a:gd name="connsiteY24" fmla="*/ 119981 h 164570"/>
                        <a:gd name="connsiteX25" fmla="*/ 13848 w 343291"/>
                        <a:gd name="connsiteY25" fmla="*/ 29194 h 164570"/>
                        <a:gd name="connsiteX26" fmla="*/ 8385 w 343291"/>
                        <a:gd name="connsiteY26" fmla="*/ 13929 h 164570"/>
                        <a:gd name="connsiteX27" fmla="*/ 23650 w 343291"/>
                        <a:gd name="connsiteY27" fmla="*/ 8465 h 164570"/>
                        <a:gd name="connsiteX28" fmla="*/ 29113 w 343291"/>
                        <a:gd name="connsiteY28" fmla="*/ 23730 h 164570"/>
                        <a:gd name="connsiteX29" fmla="*/ 13848 w 343291"/>
                        <a:gd name="connsiteY29" fmla="*/ 29194 h 164570"/>
                        <a:gd name="connsiteX30" fmla="*/ 129542 w 343291"/>
                        <a:gd name="connsiteY30" fmla="*/ 150832 h 164570"/>
                        <a:gd name="connsiteX31" fmla="*/ 124078 w 343291"/>
                        <a:gd name="connsiteY31" fmla="*/ 135567 h 164570"/>
                        <a:gd name="connsiteX32" fmla="*/ 139343 w 343291"/>
                        <a:gd name="connsiteY32" fmla="*/ 130104 h 164570"/>
                        <a:gd name="connsiteX33" fmla="*/ 144807 w 343291"/>
                        <a:gd name="connsiteY33" fmla="*/ 145369 h 164570"/>
                        <a:gd name="connsiteX34" fmla="*/ 129542 w 343291"/>
                        <a:gd name="connsiteY34" fmla="*/ 150832 h 16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3291" h="164570">
                          <a:moveTo>
                            <a:pt x="342932" y="120142"/>
                          </a:moveTo>
                          <a:cubicBezTo>
                            <a:pt x="343816" y="118294"/>
                            <a:pt x="343012" y="116124"/>
                            <a:pt x="341164" y="115241"/>
                          </a:cubicBezTo>
                          <a:lnTo>
                            <a:pt x="277694" y="85192"/>
                          </a:lnTo>
                          <a:lnTo>
                            <a:pt x="224828" y="104073"/>
                          </a:lnTo>
                          <a:lnTo>
                            <a:pt x="206028" y="143843"/>
                          </a:lnTo>
                          <a:lnTo>
                            <a:pt x="169874" y="156778"/>
                          </a:lnTo>
                          <a:lnTo>
                            <a:pt x="151636" y="148101"/>
                          </a:lnTo>
                          <a:cubicBezTo>
                            <a:pt x="155733" y="138861"/>
                            <a:pt x="151797" y="128015"/>
                            <a:pt x="142638" y="123596"/>
                          </a:cubicBezTo>
                          <a:lnTo>
                            <a:pt x="162000" y="82702"/>
                          </a:lnTo>
                          <a:lnTo>
                            <a:pt x="36907" y="23489"/>
                          </a:lnTo>
                          <a:cubicBezTo>
                            <a:pt x="39156" y="14973"/>
                            <a:pt x="35059" y="5734"/>
                            <a:pt x="26783" y="1797"/>
                          </a:cubicBezTo>
                          <a:cubicBezTo>
                            <a:pt x="17464" y="-2622"/>
                            <a:pt x="6216" y="1395"/>
                            <a:pt x="1797" y="10715"/>
                          </a:cubicBezTo>
                          <a:cubicBezTo>
                            <a:pt x="-2622" y="20115"/>
                            <a:pt x="1395" y="31283"/>
                            <a:pt x="10715" y="35701"/>
                          </a:cubicBezTo>
                          <a:cubicBezTo>
                            <a:pt x="18910" y="39558"/>
                            <a:pt x="28471" y="36987"/>
                            <a:pt x="33773" y="30077"/>
                          </a:cubicBezTo>
                          <a:lnTo>
                            <a:pt x="152279" y="86157"/>
                          </a:lnTo>
                          <a:lnTo>
                            <a:pt x="135487" y="121668"/>
                          </a:lnTo>
                          <a:cubicBezTo>
                            <a:pt x="128095" y="121347"/>
                            <a:pt x="120945" y="125283"/>
                            <a:pt x="117571" y="132354"/>
                          </a:cubicBezTo>
                          <a:cubicBezTo>
                            <a:pt x="113152" y="141754"/>
                            <a:pt x="117169" y="152921"/>
                            <a:pt x="126489" y="157340"/>
                          </a:cubicBezTo>
                          <a:cubicBezTo>
                            <a:pt x="133639" y="160715"/>
                            <a:pt x="141914" y="159188"/>
                            <a:pt x="147378" y="154046"/>
                          </a:cubicBezTo>
                          <a:lnTo>
                            <a:pt x="169552" y="164571"/>
                          </a:lnTo>
                          <a:lnTo>
                            <a:pt x="211411" y="149627"/>
                          </a:lnTo>
                          <a:lnTo>
                            <a:pt x="230211" y="109858"/>
                          </a:lnTo>
                          <a:lnTo>
                            <a:pt x="277372" y="92986"/>
                          </a:lnTo>
                          <a:lnTo>
                            <a:pt x="338111" y="121748"/>
                          </a:lnTo>
                          <a:cubicBezTo>
                            <a:pt x="339959" y="122632"/>
                            <a:pt x="342128" y="121829"/>
                            <a:pt x="343012" y="119981"/>
                          </a:cubicBezTo>
                          <a:close/>
                          <a:moveTo>
                            <a:pt x="13848" y="29194"/>
                          </a:moveTo>
                          <a:cubicBezTo>
                            <a:pt x="8144" y="26462"/>
                            <a:pt x="5734" y="19633"/>
                            <a:pt x="8385" y="13929"/>
                          </a:cubicBezTo>
                          <a:cubicBezTo>
                            <a:pt x="11117" y="8224"/>
                            <a:pt x="17946" y="5814"/>
                            <a:pt x="23650" y="8465"/>
                          </a:cubicBezTo>
                          <a:cubicBezTo>
                            <a:pt x="29354" y="11197"/>
                            <a:pt x="31765" y="18026"/>
                            <a:pt x="29113" y="23730"/>
                          </a:cubicBezTo>
                          <a:cubicBezTo>
                            <a:pt x="26382" y="29435"/>
                            <a:pt x="19553" y="31845"/>
                            <a:pt x="13848" y="29194"/>
                          </a:cubicBezTo>
                          <a:close/>
                          <a:moveTo>
                            <a:pt x="129542" y="150832"/>
                          </a:moveTo>
                          <a:cubicBezTo>
                            <a:pt x="123837" y="148101"/>
                            <a:pt x="121427" y="141272"/>
                            <a:pt x="124078" y="135567"/>
                          </a:cubicBezTo>
                          <a:cubicBezTo>
                            <a:pt x="126810" y="129863"/>
                            <a:pt x="133639" y="127453"/>
                            <a:pt x="139343" y="130104"/>
                          </a:cubicBezTo>
                          <a:cubicBezTo>
                            <a:pt x="145048" y="132836"/>
                            <a:pt x="147458" y="139665"/>
                            <a:pt x="144807" y="145369"/>
                          </a:cubicBezTo>
                          <a:cubicBezTo>
                            <a:pt x="142075" y="151073"/>
                            <a:pt x="135246" y="153484"/>
                            <a:pt x="129542" y="150832"/>
                          </a:cubicBezTo>
                          <a:close/>
                        </a:path>
                      </a:pathLst>
                    </a:custGeom>
                    <a:grpFill/>
                    <a:ln w="8032" cap="flat">
                      <a:noFill/>
                      <a:prstDash val="solid"/>
                      <a:miter/>
                    </a:ln>
                  </p:spPr>
                  <p:txBody>
                    <a:bodyPr rtlCol="0" anchor="ctr"/>
                    <a:lstStyle/>
                    <a:p>
                      <a:endParaRPr lang="en-IN"/>
                    </a:p>
                  </p:txBody>
                </p:sp>
              </p:grpSp>
              <p:sp>
                <p:nvSpPr>
                  <p:cNvPr id="773" name="Freeform: Shape 772">
                    <a:extLst>
                      <a:ext uri="{FF2B5EF4-FFF2-40B4-BE49-F238E27FC236}">
                        <a16:creationId xmlns:a16="http://schemas.microsoft.com/office/drawing/2014/main" id="{E04C6F4D-09F9-71CD-71DA-884193939CDF}"/>
                      </a:ext>
                    </a:extLst>
                  </p:cNvPr>
                  <p:cNvSpPr/>
                  <p:nvPr/>
                </p:nvSpPr>
                <p:spPr>
                  <a:xfrm rot="1519799">
                    <a:off x="3772582" y="2391916"/>
                    <a:ext cx="74236" cy="11006"/>
                  </a:xfrm>
                  <a:custGeom>
                    <a:avLst/>
                    <a:gdLst>
                      <a:gd name="connsiteX0" fmla="*/ 0 w 74236"/>
                      <a:gd name="connsiteY0" fmla="*/ 0 h 11006"/>
                      <a:gd name="connsiteX1" fmla="*/ 74237 w 74236"/>
                      <a:gd name="connsiteY1" fmla="*/ 0 h 11006"/>
                      <a:gd name="connsiteX2" fmla="*/ 74237 w 74236"/>
                      <a:gd name="connsiteY2" fmla="*/ 11007 h 11006"/>
                      <a:gd name="connsiteX3" fmla="*/ 0 w 74236"/>
                      <a:gd name="connsiteY3" fmla="*/ 11007 h 11006"/>
                    </a:gdLst>
                    <a:ahLst/>
                    <a:cxnLst>
                      <a:cxn ang="0">
                        <a:pos x="connsiteX0" y="connsiteY0"/>
                      </a:cxn>
                      <a:cxn ang="0">
                        <a:pos x="connsiteX1" y="connsiteY1"/>
                      </a:cxn>
                      <a:cxn ang="0">
                        <a:pos x="connsiteX2" y="connsiteY2"/>
                      </a:cxn>
                      <a:cxn ang="0">
                        <a:pos x="connsiteX3" y="connsiteY3"/>
                      </a:cxn>
                    </a:cxnLst>
                    <a:rect l="l" t="t" r="r" b="b"/>
                    <a:pathLst>
                      <a:path w="74236" h="11006">
                        <a:moveTo>
                          <a:pt x="0" y="0"/>
                        </a:moveTo>
                        <a:lnTo>
                          <a:pt x="74237" y="0"/>
                        </a:lnTo>
                        <a:lnTo>
                          <a:pt x="74237" y="11007"/>
                        </a:lnTo>
                        <a:lnTo>
                          <a:pt x="0" y="11007"/>
                        </a:lnTo>
                        <a:close/>
                      </a:path>
                    </a:pathLst>
                  </a:custGeom>
                  <a:grpFill/>
                  <a:ln w="8032"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1EEC3AE2-1F5D-7483-CC17-CA9DE9D3B578}"/>
                      </a:ext>
                    </a:extLst>
                  </p:cNvPr>
                  <p:cNvSpPr/>
                  <p:nvPr/>
                </p:nvSpPr>
                <p:spPr>
                  <a:xfrm>
                    <a:off x="3832425" y="2374422"/>
                    <a:ext cx="73272" cy="47482"/>
                  </a:xfrm>
                  <a:custGeom>
                    <a:avLst/>
                    <a:gdLst>
                      <a:gd name="connsiteX0" fmla="*/ 65399 w 73272"/>
                      <a:gd name="connsiteY0" fmla="*/ 47482 h 47482"/>
                      <a:gd name="connsiteX1" fmla="*/ 0 w 73272"/>
                      <a:gd name="connsiteY1" fmla="*/ 16551 h 47482"/>
                      <a:gd name="connsiteX2" fmla="*/ 7874 w 73272"/>
                      <a:gd name="connsiteY2" fmla="*/ 0 h 47482"/>
                      <a:gd name="connsiteX3" fmla="*/ 73273 w 73272"/>
                      <a:gd name="connsiteY3" fmla="*/ 30932 h 47482"/>
                      <a:gd name="connsiteX4" fmla="*/ 65399 w 73272"/>
                      <a:gd name="connsiteY4" fmla="*/ 47482 h 47482"/>
                      <a:gd name="connsiteX5" fmla="*/ 9721 w 73272"/>
                      <a:gd name="connsiteY5" fmla="*/ 13015 h 47482"/>
                      <a:gd name="connsiteX6" fmla="*/ 61864 w 73272"/>
                      <a:gd name="connsiteY6" fmla="*/ 37681 h 47482"/>
                      <a:gd name="connsiteX7" fmla="*/ 63471 w 73272"/>
                      <a:gd name="connsiteY7" fmla="*/ 34387 h 47482"/>
                      <a:gd name="connsiteX8" fmla="*/ 11328 w 73272"/>
                      <a:gd name="connsiteY8" fmla="*/ 9721 h 47482"/>
                      <a:gd name="connsiteX9" fmla="*/ 9721 w 73272"/>
                      <a:gd name="connsiteY9" fmla="*/ 13015 h 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72" h="47482">
                        <a:moveTo>
                          <a:pt x="65399" y="47482"/>
                        </a:moveTo>
                        <a:lnTo>
                          <a:pt x="0" y="16551"/>
                        </a:lnTo>
                        <a:lnTo>
                          <a:pt x="7874" y="0"/>
                        </a:lnTo>
                        <a:lnTo>
                          <a:pt x="73273" y="30932"/>
                        </a:lnTo>
                        <a:lnTo>
                          <a:pt x="65399" y="47482"/>
                        </a:lnTo>
                        <a:close/>
                        <a:moveTo>
                          <a:pt x="9721" y="13015"/>
                        </a:moveTo>
                        <a:lnTo>
                          <a:pt x="61864" y="37681"/>
                        </a:lnTo>
                        <a:lnTo>
                          <a:pt x="63471" y="34387"/>
                        </a:lnTo>
                        <a:lnTo>
                          <a:pt x="11328" y="9721"/>
                        </a:lnTo>
                        <a:lnTo>
                          <a:pt x="9721" y="13015"/>
                        </a:lnTo>
                        <a:close/>
                      </a:path>
                    </a:pathLst>
                  </a:custGeom>
                  <a:grpFill/>
                  <a:ln w="8032"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CE899448-1A8C-2D98-8B16-866FBE6247FC}"/>
                      </a:ext>
                    </a:extLst>
                  </p:cNvPr>
                  <p:cNvSpPr/>
                  <p:nvPr/>
                </p:nvSpPr>
                <p:spPr>
                  <a:xfrm rot="1519799">
                    <a:off x="3772582" y="2391916"/>
                    <a:ext cx="74236" cy="11006"/>
                  </a:xfrm>
                  <a:custGeom>
                    <a:avLst/>
                    <a:gdLst>
                      <a:gd name="connsiteX0" fmla="*/ 0 w 74236"/>
                      <a:gd name="connsiteY0" fmla="*/ 0 h 11006"/>
                      <a:gd name="connsiteX1" fmla="*/ 74237 w 74236"/>
                      <a:gd name="connsiteY1" fmla="*/ 0 h 11006"/>
                      <a:gd name="connsiteX2" fmla="*/ 74237 w 74236"/>
                      <a:gd name="connsiteY2" fmla="*/ 11007 h 11006"/>
                      <a:gd name="connsiteX3" fmla="*/ 0 w 74236"/>
                      <a:gd name="connsiteY3" fmla="*/ 11007 h 11006"/>
                    </a:gdLst>
                    <a:ahLst/>
                    <a:cxnLst>
                      <a:cxn ang="0">
                        <a:pos x="connsiteX0" y="connsiteY0"/>
                      </a:cxn>
                      <a:cxn ang="0">
                        <a:pos x="connsiteX1" y="connsiteY1"/>
                      </a:cxn>
                      <a:cxn ang="0">
                        <a:pos x="connsiteX2" y="connsiteY2"/>
                      </a:cxn>
                      <a:cxn ang="0">
                        <a:pos x="connsiteX3" y="connsiteY3"/>
                      </a:cxn>
                    </a:cxnLst>
                    <a:rect l="l" t="t" r="r" b="b"/>
                    <a:pathLst>
                      <a:path w="74236" h="11006">
                        <a:moveTo>
                          <a:pt x="0" y="0"/>
                        </a:moveTo>
                        <a:lnTo>
                          <a:pt x="74237" y="0"/>
                        </a:lnTo>
                        <a:lnTo>
                          <a:pt x="74237" y="11007"/>
                        </a:lnTo>
                        <a:lnTo>
                          <a:pt x="0" y="11007"/>
                        </a:lnTo>
                        <a:close/>
                      </a:path>
                    </a:pathLst>
                  </a:custGeom>
                  <a:grpFill/>
                  <a:ln w="8032"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9CE740D7-73C0-5079-E250-3764A17E33C1}"/>
                      </a:ext>
                    </a:extLst>
                  </p:cNvPr>
                  <p:cNvSpPr/>
                  <p:nvPr/>
                </p:nvSpPr>
                <p:spPr>
                  <a:xfrm>
                    <a:off x="3832425" y="2374422"/>
                    <a:ext cx="73272" cy="47482"/>
                  </a:xfrm>
                  <a:custGeom>
                    <a:avLst/>
                    <a:gdLst>
                      <a:gd name="connsiteX0" fmla="*/ 65399 w 73272"/>
                      <a:gd name="connsiteY0" fmla="*/ 47482 h 47482"/>
                      <a:gd name="connsiteX1" fmla="*/ 0 w 73272"/>
                      <a:gd name="connsiteY1" fmla="*/ 16551 h 47482"/>
                      <a:gd name="connsiteX2" fmla="*/ 7874 w 73272"/>
                      <a:gd name="connsiteY2" fmla="*/ 0 h 47482"/>
                      <a:gd name="connsiteX3" fmla="*/ 73273 w 73272"/>
                      <a:gd name="connsiteY3" fmla="*/ 30932 h 47482"/>
                      <a:gd name="connsiteX4" fmla="*/ 65399 w 73272"/>
                      <a:gd name="connsiteY4" fmla="*/ 47482 h 47482"/>
                      <a:gd name="connsiteX5" fmla="*/ 9721 w 73272"/>
                      <a:gd name="connsiteY5" fmla="*/ 13015 h 47482"/>
                      <a:gd name="connsiteX6" fmla="*/ 61864 w 73272"/>
                      <a:gd name="connsiteY6" fmla="*/ 37681 h 47482"/>
                      <a:gd name="connsiteX7" fmla="*/ 63471 w 73272"/>
                      <a:gd name="connsiteY7" fmla="*/ 34387 h 47482"/>
                      <a:gd name="connsiteX8" fmla="*/ 11328 w 73272"/>
                      <a:gd name="connsiteY8" fmla="*/ 9721 h 47482"/>
                      <a:gd name="connsiteX9" fmla="*/ 9721 w 73272"/>
                      <a:gd name="connsiteY9" fmla="*/ 13015 h 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72" h="47482">
                        <a:moveTo>
                          <a:pt x="65399" y="47482"/>
                        </a:moveTo>
                        <a:lnTo>
                          <a:pt x="0" y="16551"/>
                        </a:lnTo>
                        <a:lnTo>
                          <a:pt x="7874" y="0"/>
                        </a:lnTo>
                        <a:lnTo>
                          <a:pt x="73273" y="30932"/>
                        </a:lnTo>
                        <a:lnTo>
                          <a:pt x="65399" y="47482"/>
                        </a:lnTo>
                        <a:close/>
                        <a:moveTo>
                          <a:pt x="9721" y="13015"/>
                        </a:moveTo>
                        <a:lnTo>
                          <a:pt x="61864" y="37681"/>
                        </a:lnTo>
                        <a:lnTo>
                          <a:pt x="63471" y="34387"/>
                        </a:lnTo>
                        <a:lnTo>
                          <a:pt x="11328" y="9721"/>
                        </a:lnTo>
                        <a:lnTo>
                          <a:pt x="9721" y="13015"/>
                        </a:lnTo>
                        <a:close/>
                      </a:path>
                    </a:pathLst>
                  </a:custGeom>
                  <a:grpFill/>
                  <a:ln w="8032"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56E7B502-DCA7-CDE1-9325-86B45BD04270}"/>
                      </a:ext>
                    </a:extLst>
                  </p:cNvPr>
                  <p:cNvSpPr/>
                  <p:nvPr/>
                </p:nvSpPr>
                <p:spPr>
                  <a:xfrm rot="1519799">
                    <a:off x="3852898" y="2421825"/>
                    <a:ext cx="40332" cy="11006"/>
                  </a:xfrm>
                  <a:custGeom>
                    <a:avLst/>
                    <a:gdLst>
                      <a:gd name="connsiteX0" fmla="*/ 0 w 40332"/>
                      <a:gd name="connsiteY0" fmla="*/ 0 h 11006"/>
                      <a:gd name="connsiteX1" fmla="*/ 40332 w 40332"/>
                      <a:gd name="connsiteY1" fmla="*/ 0 h 11006"/>
                      <a:gd name="connsiteX2" fmla="*/ 40332 w 40332"/>
                      <a:gd name="connsiteY2" fmla="*/ 11007 h 11006"/>
                      <a:gd name="connsiteX3" fmla="*/ 0 w 40332"/>
                      <a:gd name="connsiteY3" fmla="*/ 11007 h 11006"/>
                    </a:gdLst>
                    <a:ahLst/>
                    <a:cxnLst>
                      <a:cxn ang="0">
                        <a:pos x="connsiteX0" y="connsiteY0"/>
                      </a:cxn>
                      <a:cxn ang="0">
                        <a:pos x="connsiteX1" y="connsiteY1"/>
                      </a:cxn>
                      <a:cxn ang="0">
                        <a:pos x="connsiteX2" y="connsiteY2"/>
                      </a:cxn>
                      <a:cxn ang="0">
                        <a:pos x="connsiteX3" y="connsiteY3"/>
                      </a:cxn>
                    </a:cxnLst>
                    <a:rect l="l" t="t" r="r" b="b"/>
                    <a:pathLst>
                      <a:path w="40332" h="11006">
                        <a:moveTo>
                          <a:pt x="0" y="0"/>
                        </a:moveTo>
                        <a:lnTo>
                          <a:pt x="40332" y="0"/>
                        </a:lnTo>
                        <a:lnTo>
                          <a:pt x="40332" y="11007"/>
                        </a:lnTo>
                        <a:lnTo>
                          <a:pt x="0" y="11007"/>
                        </a:lnTo>
                        <a:close/>
                      </a:path>
                    </a:pathLst>
                  </a:custGeom>
                  <a:grpFill/>
                  <a:ln w="8032" cap="flat">
                    <a:noFill/>
                    <a:prstDash val="solid"/>
                    <a:miter/>
                  </a:ln>
                </p:spPr>
                <p:txBody>
                  <a:bodyPr rtlCol="0" anchor="ctr"/>
                  <a:lstStyle/>
                  <a:p>
                    <a:endParaRPr lang="en-IN"/>
                  </a:p>
                </p:txBody>
              </p:sp>
            </p:grpSp>
            <p:grpSp>
              <p:nvGrpSpPr>
                <p:cNvPr id="778" name="Graphic 139">
                  <a:extLst>
                    <a:ext uri="{FF2B5EF4-FFF2-40B4-BE49-F238E27FC236}">
                      <a16:creationId xmlns:a16="http://schemas.microsoft.com/office/drawing/2014/main" id="{9DB04749-AA26-66D3-C4E8-3A5A0BED182D}"/>
                    </a:ext>
                  </a:extLst>
                </p:cNvPr>
                <p:cNvGrpSpPr/>
                <p:nvPr/>
              </p:nvGrpSpPr>
              <p:grpSpPr>
                <a:xfrm>
                  <a:off x="3879988" y="1940893"/>
                  <a:ext cx="911971" cy="593326"/>
                  <a:chOff x="3879988" y="1940893"/>
                  <a:chExt cx="911971" cy="593326"/>
                </a:xfrm>
                <a:grpFill/>
              </p:grpSpPr>
              <p:sp>
                <p:nvSpPr>
                  <p:cNvPr id="779" name="Freeform: Shape 778">
                    <a:extLst>
                      <a:ext uri="{FF2B5EF4-FFF2-40B4-BE49-F238E27FC236}">
                        <a16:creationId xmlns:a16="http://schemas.microsoft.com/office/drawing/2014/main" id="{7D75FD79-EB5F-8F2F-8F3C-66532B17EE16}"/>
                      </a:ext>
                    </a:extLst>
                  </p:cNvPr>
                  <p:cNvSpPr/>
                  <p:nvPr/>
                </p:nvSpPr>
                <p:spPr>
                  <a:xfrm rot="-3164399">
                    <a:off x="4443029" y="2254405"/>
                    <a:ext cx="15666" cy="31896"/>
                  </a:xfrm>
                  <a:custGeom>
                    <a:avLst/>
                    <a:gdLst>
                      <a:gd name="connsiteX0" fmla="*/ 0 w 15666"/>
                      <a:gd name="connsiteY0" fmla="*/ 0 h 31896"/>
                      <a:gd name="connsiteX1" fmla="*/ 15667 w 15666"/>
                      <a:gd name="connsiteY1" fmla="*/ 0 h 31896"/>
                      <a:gd name="connsiteX2" fmla="*/ 15667 w 15666"/>
                      <a:gd name="connsiteY2" fmla="*/ 31896 h 31896"/>
                      <a:gd name="connsiteX3" fmla="*/ 0 w 15666"/>
                      <a:gd name="connsiteY3" fmla="*/ 31896 h 31896"/>
                    </a:gdLst>
                    <a:ahLst/>
                    <a:cxnLst>
                      <a:cxn ang="0">
                        <a:pos x="connsiteX0" y="connsiteY0"/>
                      </a:cxn>
                      <a:cxn ang="0">
                        <a:pos x="connsiteX1" y="connsiteY1"/>
                      </a:cxn>
                      <a:cxn ang="0">
                        <a:pos x="connsiteX2" y="connsiteY2"/>
                      </a:cxn>
                      <a:cxn ang="0">
                        <a:pos x="connsiteX3" y="connsiteY3"/>
                      </a:cxn>
                    </a:cxnLst>
                    <a:rect l="l" t="t" r="r" b="b"/>
                    <a:pathLst>
                      <a:path w="15666" h="31896">
                        <a:moveTo>
                          <a:pt x="0" y="0"/>
                        </a:moveTo>
                        <a:lnTo>
                          <a:pt x="15667" y="0"/>
                        </a:lnTo>
                        <a:lnTo>
                          <a:pt x="15667" y="31896"/>
                        </a:lnTo>
                        <a:lnTo>
                          <a:pt x="0" y="31896"/>
                        </a:lnTo>
                        <a:close/>
                      </a:path>
                    </a:pathLst>
                  </a:custGeom>
                  <a:grpFill/>
                  <a:ln w="8032"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D0FB570B-827C-C68A-D602-98CD50F8A047}"/>
                      </a:ext>
                    </a:extLst>
                  </p:cNvPr>
                  <p:cNvSpPr/>
                  <p:nvPr/>
                </p:nvSpPr>
                <p:spPr>
                  <a:xfrm>
                    <a:off x="3879988" y="1940893"/>
                    <a:ext cx="482457" cy="264728"/>
                  </a:xfrm>
                  <a:custGeom>
                    <a:avLst/>
                    <a:gdLst>
                      <a:gd name="connsiteX0" fmla="*/ 0 w 482457"/>
                      <a:gd name="connsiteY0" fmla="*/ 58248 h 264728"/>
                      <a:gd name="connsiteX1" fmla="*/ 88056 w 482457"/>
                      <a:gd name="connsiteY1" fmla="*/ 94322 h 264728"/>
                      <a:gd name="connsiteX2" fmla="*/ 82914 w 482457"/>
                      <a:gd name="connsiteY2" fmla="*/ 56642 h 264728"/>
                      <a:gd name="connsiteX3" fmla="*/ 181735 w 482457"/>
                      <a:gd name="connsiteY3" fmla="*/ 43224 h 264728"/>
                      <a:gd name="connsiteX4" fmla="*/ 472977 w 482457"/>
                      <a:gd name="connsiteY4" fmla="*/ 264729 h 264728"/>
                      <a:gd name="connsiteX5" fmla="*/ 482458 w 482457"/>
                      <a:gd name="connsiteY5" fmla="*/ 252276 h 264728"/>
                      <a:gd name="connsiteX6" fmla="*/ 186074 w 482457"/>
                      <a:gd name="connsiteY6" fmla="*/ 26834 h 264728"/>
                      <a:gd name="connsiteX7" fmla="*/ 80825 w 482457"/>
                      <a:gd name="connsiteY7" fmla="*/ 41135 h 264728"/>
                      <a:gd name="connsiteX8" fmla="*/ 75201 w 482457"/>
                      <a:gd name="connsiteY8" fmla="*/ 0 h 264728"/>
                      <a:gd name="connsiteX9" fmla="*/ 0 w 482457"/>
                      <a:gd name="connsiteY9" fmla="*/ 58248 h 26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457" h="264728">
                        <a:moveTo>
                          <a:pt x="0" y="58248"/>
                        </a:moveTo>
                        <a:lnTo>
                          <a:pt x="88056" y="94322"/>
                        </a:lnTo>
                        <a:lnTo>
                          <a:pt x="82914" y="56642"/>
                        </a:lnTo>
                        <a:lnTo>
                          <a:pt x="181735" y="43224"/>
                        </a:lnTo>
                        <a:lnTo>
                          <a:pt x="472977" y="264729"/>
                        </a:lnTo>
                        <a:lnTo>
                          <a:pt x="482458" y="252276"/>
                        </a:lnTo>
                        <a:lnTo>
                          <a:pt x="186074" y="26834"/>
                        </a:lnTo>
                        <a:lnTo>
                          <a:pt x="80825" y="41135"/>
                        </a:lnTo>
                        <a:lnTo>
                          <a:pt x="75201" y="0"/>
                        </a:lnTo>
                        <a:lnTo>
                          <a:pt x="0" y="58248"/>
                        </a:lnTo>
                        <a:close/>
                      </a:path>
                    </a:pathLst>
                  </a:custGeom>
                  <a:grpFill/>
                  <a:ln w="8032"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16D341E9-CCF2-7CB6-08B5-0DC7DFABFF75}"/>
                      </a:ext>
                    </a:extLst>
                  </p:cNvPr>
                  <p:cNvSpPr/>
                  <p:nvPr/>
                </p:nvSpPr>
                <p:spPr>
                  <a:xfrm>
                    <a:off x="4476774" y="2287331"/>
                    <a:ext cx="315186" cy="246889"/>
                  </a:xfrm>
                  <a:custGeom>
                    <a:avLst/>
                    <a:gdLst>
                      <a:gd name="connsiteX0" fmla="*/ 252597 w 315186"/>
                      <a:gd name="connsiteY0" fmla="*/ 238939 h 246889"/>
                      <a:gd name="connsiteX1" fmla="*/ 307230 w 315186"/>
                      <a:gd name="connsiteY1" fmla="*/ 231467 h 246889"/>
                      <a:gd name="connsiteX2" fmla="*/ 299839 w 315186"/>
                      <a:gd name="connsiteY2" fmla="*/ 176834 h 246889"/>
                      <a:gd name="connsiteX3" fmla="*/ 252196 w 315186"/>
                      <a:gd name="connsiteY3" fmla="*/ 177316 h 246889"/>
                      <a:gd name="connsiteX4" fmla="*/ 9480 w 315186"/>
                      <a:gd name="connsiteY4" fmla="*/ 0 h 246889"/>
                      <a:gd name="connsiteX5" fmla="*/ 0 w 315186"/>
                      <a:gd name="connsiteY5" fmla="*/ 12453 h 246889"/>
                      <a:gd name="connsiteX6" fmla="*/ 242072 w 315186"/>
                      <a:gd name="connsiteY6" fmla="*/ 189287 h 246889"/>
                      <a:gd name="connsiteX7" fmla="*/ 252597 w 315186"/>
                      <a:gd name="connsiteY7" fmla="*/ 238939 h 246889"/>
                      <a:gd name="connsiteX8" fmla="*/ 285618 w 315186"/>
                      <a:gd name="connsiteY8" fmla="*/ 195554 h 246889"/>
                      <a:gd name="connsiteX9" fmla="*/ 288591 w 315186"/>
                      <a:gd name="connsiteY9" fmla="*/ 217327 h 246889"/>
                      <a:gd name="connsiteX10" fmla="*/ 266818 w 315186"/>
                      <a:gd name="connsiteY10" fmla="*/ 220300 h 246889"/>
                      <a:gd name="connsiteX11" fmla="*/ 263845 w 315186"/>
                      <a:gd name="connsiteY11" fmla="*/ 198527 h 246889"/>
                      <a:gd name="connsiteX12" fmla="*/ 285618 w 315186"/>
                      <a:gd name="connsiteY12" fmla="*/ 195554 h 24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186" h="246889">
                        <a:moveTo>
                          <a:pt x="252597" y="238939"/>
                        </a:moveTo>
                        <a:cubicBezTo>
                          <a:pt x="269710" y="251955"/>
                          <a:pt x="294215" y="248661"/>
                          <a:pt x="307230" y="231467"/>
                        </a:cubicBezTo>
                        <a:cubicBezTo>
                          <a:pt x="320246" y="214354"/>
                          <a:pt x="316952" y="189850"/>
                          <a:pt x="299839" y="176834"/>
                        </a:cubicBezTo>
                        <a:cubicBezTo>
                          <a:pt x="285457" y="165908"/>
                          <a:pt x="265854" y="166631"/>
                          <a:pt x="252196" y="177316"/>
                        </a:cubicBezTo>
                        <a:lnTo>
                          <a:pt x="9480" y="0"/>
                        </a:lnTo>
                        <a:lnTo>
                          <a:pt x="0" y="12453"/>
                        </a:lnTo>
                        <a:lnTo>
                          <a:pt x="242072" y="189287"/>
                        </a:lnTo>
                        <a:cubicBezTo>
                          <a:pt x="232994" y="205918"/>
                          <a:pt x="237011" y="227129"/>
                          <a:pt x="252597" y="238939"/>
                        </a:cubicBezTo>
                        <a:close/>
                        <a:moveTo>
                          <a:pt x="285618" y="195554"/>
                        </a:moveTo>
                        <a:cubicBezTo>
                          <a:pt x="292447" y="200696"/>
                          <a:pt x="293733" y="210498"/>
                          <a:pt x="288591" y="217327"/>
                        </a:cubicBezTo>
                        <a:cubicBezTo>
                          <a:pt x="283449" y="224156"/>
                          <a:pt x="273647" y="225442"/>
                          <a:pt x="266818" y="220300"/>
                        </a:cubicBezTo>
                        <a:cubicBezTo>
                          <a:pt x="259989" y="215158"/>
                          <a:pt x="258703" y="205356"/>
                          <a:pt x="263845" y="198527"/>
                        </a:cubicBezTo>
                        <a:cubicBezTo>
                          <a:pt x="268987" y="191698"/>
                          <a:pt x="278789" y="190412"/>
                          <a:pt x="285618" y="195554"/>
                        </a:cubicBezTo>
                        <a:close/>
                      </a:path>
                    </a:pathLst>
                  </a:custGeom>
                  <a:grpFill/>
                  <a:ln w="8032"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858AAE98-5FA5-DC21-43C2-CCCEBEB4781E}"/>
                      </a:ext>
                    </a:extLst>
                  </p:cNvPr>
                  <p:cNvSpPr/>
                  <p:nvPr/>
                </p:nvSpPr>
                <p:spPr>
                  <a:xfrm>
                    <a:off x="4365499" y="2191884"/>
                    <a:ext cx="70460" cy="70460"/>
                  </a:xfrm>
                  <a:custGeom>
                    <a:avLst/>
                    <a:gdLst>
                      <a:gd name="connsiteX0" fmla="*/ 70461 w 70460"/>
                      <a:gd name="connsiteY0" fmla="*/ 30450 h 70460"/>
                      <a:gd name="connsiteX1" fmla="*/ 30450 w 70460"/>
                      <a:gd name="connsiteY1" fmla="*/ 0 h 70460"/>
                      <a:gd name="connsiteX2" fmla="*/ 0 w 70460"/>
                      <a:gd name="connsiteY2" fmla="*/ 40011 h 70460"/>
                      <a:gd name="connsiteX3" fmla="*/ 40011 w 70460"/>
                      <a:gd name="connsiteY3" fmla="*/ 70460 h 70460"/>
                      <a:gd name="connsiteX4" fmla="*/ 70461 w 70460"/>
                      <a:gd name="connsiteY4" fmla="*/ 30450 h 70460"/>
                      <a:gd name="connsiteX5" fmla="*/ 37038 w 70460"/>
                      <a:gd name="connsiteY5" fmla="*/ 48527 h 70460"/>
                      <a:gd name="connsiteX6" fmla="*/ 22014 w 70460"/>
                      <a:gd name="connsiteY6" fmla="*/ 37038 h 70460"/>
                      <a:gd name="connsiteX7" fmla="*/ 33503 w 70460"/>
                      <a:gd name="connsiteY7" fmla="*/ 22014 h 70460"/>
                      <a:gd name="connsiteX8" fmla="*/ 48527 w 70460"/>
                      <a:gd name="connsiteY8" fmla="*/ 33503 h 70460"/>
                      <a:gd name="connsiteX9" fmla="*/ 37038 w 70460"/>
                      <a:gd name="connsiteY9" fmla="*/ 48527 h 7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60" h="70460">
                        <a:moveTo>
                          <a:pt x="70461" y="30450"/>
                        </a:moveTo>
                        <a:lnTo>
                          <a:pt x="30450" y="0"/>
                        </a:lnTo>
                        <a:lnTo>
                          <a:pt x="0" y="40011"/>
                        </a:lnTo>
                        <a:lnTo>
                          <a:pt x="40011" y="70460"/>
                        </a:lnTo>
                        <a:lnTo>
                          <a:pt x="70461" y="30450"/>
                        </a:lnTo>
                        <a:close/>
                        <a:moveTo>
                          <a:pt x="37038" y="48527"/>
                        </a:moveTo>
                        <a:lnTo>
                          <a:pt x="22014" y="37038"/>
                        </a:lnTo>
                        <a:lnTo>
                          <a:pt x="33503" y="22014"/>
                        </a:lnTo>
                        <a:lnTo>
                          <a:pt x="48527" y="33503"/>
                        </a:lnTo>
                        <a:lnTo>
                          <a:pt x="37038" y="48527"/>
                        </a:lnTo>
                        <a:close/>
                      </a:path>
                    </a:pathLst>
                  </a:custGeom>
                  <a:grpFill/>
                  <a:ln w="8032"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B165777A-85BA-998C-273C-97816CF9E96F}"/>
                      </a:ext>
                    </a:extLst>
                  </p:cNvPr>
                  <p:cNvSpPr/>
                  <p:nvPr/>
                </p:nvSpPr>
                <p:spPr>
                  <a:xfrm rot="-3164399">
                    <a:off x="4443029" y="2254405"/>
                    <a:ext cx="15666" cy="31896"/>
                  </a:xfrm>
                  <a:custGeom>
                    <a:avLst/>
                    <a:gdLst>
                      <a:gd name="connsiteX0" fmla="*/ 0 w 15666"/>
                      <a:gd name="connsiteY0" fmla="*/ 0 h 31896"/>
                      <a:gd name="connsiteX1" fmla="*/ 15667 w 15666"/>
                      <a:gd name="connsiteY1" fmla="*/ 0 h 31896"/>
                      <a:gd name="connsiteX2" fmla="*/ 15667 w 15666"/>
                      <a:gd name="connsiteY2" fmla="*/ 31896 h 31896"/>
                      <a:gd name="connsiteX3" fmla="*/ 0 w 15666"/>
                      <a:gd name="connsiteY3" fmla="*/ 31896 h 31896"/>
                    </a:gdLst>
                    <a:ahLst/>
                    <a:cxnLst>
                      <a:cxn ang="0">
                        <a:pos x="connsiteX0" y="connsiteY0"/>
                      </a:cxn>
                      <a:cxn ang="0">
                        <a:pos x="connsiteX1" y="connsiteY1"/>
                      </a:cxn>
                      <a:cxn ang="0">
                        <a:pos x="connsiteX2" y="connsiteY2"/>
                      </a:cxn>
                      <a:cxn ang="0">
                        <a:pos x="connsiteX3" y="connsiteY3"/>
                      </a:cxn>
                    </a:cxnLst>
                    <a:rect l="l" t="t" r="r" b="b"/>
                    <a:pathLst>
                      <a:path w="15666" h="31896">
                        <a:moveTo>
                          <a:pt x="0" y="0"/>
                        </a:moveTo>
                        <a:lnTo>
                          <a:pt x="15667" y="0"/>
                        </a:lnTo>
                        <a:lnTo>
                          <a:pt x="15667" y="31896"/>
                        </a:lnTo>
                        <a:lnTo>
                          <a:pt x="0" y="31896"/>
                        </a:lnTo>
                        <a:close/>
                      </a:path>
                    </a:pathLst>
                  </a:custGeom>
                  <a:grpFill/>
                  <a:ln w="8032"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E755C232-B571-CEA2-190D-4DAFF7D9B3AB}"/>
                      </a:ext>
                    </a:extLst>
                  </p:cNvPr>
                  <p:cNvSpPr/>
                  <p:nvPr/>
                </p:nvSpPr>
                <p:spPr>
                  <a:xfrm>
                    <a:off x="3879988" y="1940893"/>
                    <a:ext cx="482457" cy="264728"/>
                  </a:xfrm>
                  <a:custGeom>
                    <a:avLst/>
                    <a:gdLst>
                      <a:gd name="connsiteX0" fmla="*/ 0 w 482457"/>
                      <a:gd name="connsiteY0" fmla="*/ 58248 h 264728"/>
                      <a:gd name="connsiteX1" fmla="*/ 88056 w 482457"/>
                      <a:gd name="connsiteY1" fmla="*/ 94322 h 264728"/>
                      <a:gd name="connsiteX2" fmla="*/ 82914 w 482457"/>
                      <a:gd name="connsiteY2" fmla="*/ 56642 h 264728"/>
                      <a:gd name="connsiteX3" fmla="*/ 181735 w 482457"/>
                      <a:gd name="connsiteY3" fmla="*/ 43224 h 264728"/>
                      <a:gd name="connsiteX4" fmla="*/ 472977 w 482457"/>
                      <a:gd name="connsiteY4" fmla="*/ 264729 h 264728"/>
                      <a:gd name="connsiteX5" fmla="*/ 482458 w 482457"/>
                      <a:gd name="connsiteY5" fmla="*/ 252276 h 264728"/>
                      <a:gd name="connsiteX6" fmla="*/ 186074 w 482457"/>
                      <a:gd name="connsiteY6" fmla="*/ 26834 h 264728"/>
                      <a:gd name="connsiteX7" fmla="*/ 80825 w 482457"/>
                      <a:gd name="connsiteY7" fmla="*/ 41135 h 264728"/>
                      <a:gd name="connsiteX8" fmla="*/ 75201 w 482457"/>
                      <a:gd name="connsiteY8" fmla="*/ 0 h 264728"/>
                      <a:gd name="connsiteX9" fmla="*/ 0 w 482457"/>
                      <a:gd name="connsiteY9" fmla="*/ 58248 h 26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457" h="264728">
                        <a:moveTo>
                          <a:pt x="0" y="58248"/>
                        </a:moveTo>
                        <a:lnTo>
                          <a:pt x="88056" y="94322"/>
                        </a:lnTo>
                        <a:lnTo>
                          <a:pt x="82914" y="56642"/>
                        </a:lnTo>
                        <a:lnTo>
                          <a:pt x="181735" y="43224"/>
                        </a:lnTo>
                        <a:lnTo>
                          <a:pt x="472977" y="264729"/>
                        </a:lnTo>
                        <a:lnTo>
                          <a:pt x="482458" y="252276"/>
                        </a:lnTo>
                        <a:lnTo>
                          <a:pt x="186074" y="26834"/>
                        </a:lnTo>
                        <a:lnTo>
                          <a:pt x="80825" y="41135"/>
                        </a:lnTo>
                        <a:lnTo>
                          <a:pt x="75201" y="0"/>
                        </a:lnTo>
                        <a:lnTo>
                          <a:pt x="0" y="58248"/>
                        </a:lnTo>
                        <a:close/>
                      </a:path>
                    </a:pathLst>
                  </a:custGeom>
                  <a:grpFill/>
                  <a:ln w="8032" cap="flat">
                    <a:noFill/>
                    <a:prstDash val="solid"/>
                    <a:miter/>
                  </a:ln>
                </p:spPr>
                <p:txBody>
                  <a:bodyPr rtlCol="0" anchor="ctr"/>
                  <a:lstStyle/>
                  <a:p>
                    <a:endParaRPr lang="en-IN"/>
                  </a:p>
                </p:txBody>
              </p:sp>
            </p:grpSp>
            <p:grpSp>
              <p:nvGrpSpPr>
                <p:cNvPr id="785" name="Graphic 139">
                  <a:extLst>
                    <a:ext uri="{FF2B5EF4-FFF2-40B4-BE49-F238E27FC236}">
                      <a16:creationId xmlns:a16="http://schemas.microsoft.com/office/drawing/2014/main" id="{82590932-20A5-A85C-EBFC-3B8232048F1A}"/>
                    </a:ext>
                  </a:extLst>
                </p:cNvPr>
                <p:cNvGrpSpPr/>
                <p:nvPr/>
              </p:nvGrpSpPr>
              <p:grpSpPr>
                <a:xfrm>
                  <a:off x="3991807" y="2153140"/>
                  <a:ext cx="773977" cy="516800"/>
                  <a:chOff x="3991807" y="2153140"/>
                  <a:chExt cx="773977" cy="516800"/>
                </a:xfrm>
                <a:grpFill/>
              </p:grpSpPr>
              <p:sp>
                <p:nvSpPr>
                  <p:cNvPr id="786" name="Freeform: Shape 785">
                    <a:extLst>
                      <a:ext uri="{FF2B5EF4-FFF2-40B4-BE49-F238E27FC236}">
                        <a16:creationId xmlns:a16="http://schemas.microsoft.com/office/drawing/2014/main" id="{01308DE9-9DB9-98FC-00EF-65A2D0F4312D}"/>
                      </a:ext>
                    </a:extLst>
                  </p:cNvPr>
                  <p:cNvSpPr/>
                  <p:nvPr/>
                </p:nvSpPr>
                <p:spPr>
                  <a:xfrm>
                    <a:off x="3991807" y="2153140"/>
                    <a:ext cx="676575" cy="408070"/>
                  </a:xfrm>
                  <a:custGeom>
                    <a:avLst/>
                    <a:gdLst>
                      <a:gd name="connsiteX0" fmla="*/ 629342 w 676575"/>
                      <a:gd name="connsiteY0" fmla="*/ 374817 h 408070"/>
                      <a:gd name="connsiteX1" fmla="*/ 638582 w 676575"/>
                      <a:gd name="connsiteY1" fmla="*/ 403981 h 408070"/>
                      <a:gd name="connsiteX2" fmla="*/ 672486 w 676575"/>
                      <a:gd name="connsiteY2" fmla="*/ 397152 h 408070"/>
                      <a:gd name="connsiteX3" fmla="*/ 665657 w 676575"/>
                      <a:gd name="connsiteY3" fmla="*/ 363247 h 408070"/>
                      <a:gd name="connsiteX4" fmla="*/ 633359 w 676575"/>
                      <a:gd name="connsiteY4" fmla="*/ 368068 h 408070"/>
                      <a:gd name="connsiteX5" fmla="*/ 412739 w 676575"/>
                      <a:gd name="connsiteY5" fmla="*/ 221523 h 408070"/>
                      <a:gd name="connsiteX6" fmla="*/ 355856 w 676575"/>
                      <a:gd name="connsiteY6" fmla="*/ 233012 h 408070"/>
                      <a:gd name="connsiteX7" fmla="*/ 6124 w 676575"/>
                      <a:gd name="connsiteY7" fmla="*/ 661 h 408070"/>
                      <a:gd name="connsiteX8" fmla="*/ 661 w 676575"/>
                      <a:gd name="connsiteY8" fmla="*/ 1786 h 408070"/>
                      <a:gd name="connsiteX9" fmla="*/ 1786 w 676575"/>
                      <a:gd name="connsiteY9" fmla="*/ 7249 h 408070"/>
                      <a:gd name="connsiteX10" fmla="*/ 354249 w 676575"/>
                      <a:gd name="connsiteY10" fmla="*/ 241448 h 408070"/>
                      <a:gd name="connsiteX11" fmla="*/ 411132 w 676575"/>
                      <a:gd name="connsiteY11" fmla="*/ 229959 h 408070"/>
                      <a:gd name="connsiteX12" fmla="*/ 629342 w 676575"/>
                      <a:gd name="connsiteY12" fmla="*/ 374897 h 408070"/>
                      <a:gd name="connsiteX13" fmla="*/ 661319 w 676575"/>
                      <a:gd name="connsiteY13" fmla="*/ 369755 h 408070"/>
                      <a:gd name="connsiteX14" fmla="*/ 665979 w 676575"/>
                      <a:gd name="connsiteY14" fmla="*/ 392813 h 408070"/>
                      <a:gd name="connsiteX15" fmla="*/ 642920 w 676575"/>
                      <a:gd name="connsiteY15" fmla="*/ 397473 h 408070"/>
                      <a:gd name="connsiteX16" fmla="*/ 638260 w 676575"/>
                      <a:gd name="connsiteY16" fmla="*/ 374415 h 408070"/>
                      <a:gd name="connsiteX17" fmla="*/ 661319 w 676575"/>
                      <a:gd name="connsiteY17" fmla="*/ 369755 h 40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575" h="408070">
                        <a:moveTo>
                          <a:pt x="629342" y="374817"/>
                        </a:moveTo>
                        <a:cubicBezTo>
                          <a:pt x="625325" y="385261"/>
                          <a:pt x="628860" y="397473"/>
                          <a:pt x="638582" y="403981"/>
                        </a:cubicBezTo>
                        <a:cubicBezTo>
                          <a:pt x="649830" y="411453"/>
                          <a:pt x="665014" y="408400"/>
                          <a:pt x="672486" y="397152"/>
                        </a:cubicBezTo>
                        <a:cubicBezTo>
                          <a:pt x="679958" y="385904"/>
                          <a:pt x="676905" y="370719"/>
                          <a:pt x="665657" y="363247"/>
                        </a:cubicBezTo>
                        <a:cubicBezTo>
                          <a:pt x="655132" y="356258"/>
                          <a:pt x="641233" y="358588"/>
                          <a:pt x="633359" y="368068"/>
                        </a:cubicBezTo>
                        <a:lnTo>
                          <a:pt x="412739" y="221523"/>
                        </a:lnTo>
                        <a:lnTo>
                          <a:pt x="355856" y="233012"/>
                        </a:lnTo>
                        <a:lnTo>
                          <a:pt x="6124" y="661"/>
                        </a:lnTo>
                        <a:cubicBezTo>
                          <a:pt x="4357" y="-544"/>
                          <a:pt x="1866" y="-62"/>
                          <a:pt x="661" y="1786"/>
                        </a:cubicBezTo>
                        <a:cubicBezTo>
                          <a:pt x="-544" y="3553"/>
                          <a:pt x="-62" y="6044"/>
                          <a:pt x="1786" y="7249"/>
                        </a:cubicBezTo>
                        <a:lnTo>
                          <a:pt x="354249" y="241448"/>
                        </a:lnTo>
                        <a:lnTo>
                          <a:pt x="411132" y="229959"/>
                        </a:lnTo>
                        <a:lnTo>
                          <a:pt x="629342" y="374897"/>
                        </a:lnTo>
                        <a:close/>
                        <a:moveTo>
                          <a:pt x="661319" y="369755"/>
                        </a:moveTo>
                        <a:cubicBezTo>
                          <a:pt x="668951" y="374817"/>
                          <a:pt x="671040" y="385181"/>
                          <a:pt x="665979" y="392813"/>
                        </a:cubicBezTo>
                        <a:cubicBezTo>
                          <a:pt x="660917" y="400446"/>
                          <a:pt x="650553" y="402535"/>
                          <a:pt x="642920" y="397473"/>
                        </a:cubicBezTo>
                        <a:cubicBezTo>
                          <a:pt x="635288" y="392412"/>
                          <a:pt x="633199" y="382048"/>
                          <a:pt x="638260" y="374415"/>
                        </a:cubicBezTo>
                        <a:cubicBezTo>
                          <a:pt x="643322" y="366782"/>
                          <a:pt x="653686" y="364694"/>
                          <a:pt x="661319" y="369755"/>
                        </a:cubicBezTo>
                        <a:close/>
                      </a:path>
                    </a:pathLst>
                  </a:custGeom>
                  <a:grpFill/>
                  <a:ln w="8032"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025A65FF-6094-6E9F-0968-0437A7A1AA19}"/>
                      </a:ext>
                    </a:extLst>
                  </p:cNvPr>
                  <p:cNvSpPr/>
                  <p:nvPr/>
                </p:nvSpPr>
                <p:spPr>
                  <a:xfrm>
                    <a:off x="4217275" y="2338598"/>
                    <a:ext cx="548509" cy="331343"/>
                  </a:xfrm>
                  <a:custGeom>
                    <a:avLst/>
                    <a:gdLst>
                      <a:gd name="connsiteX0" fmla="*/ 40243 w 548509"/>
                      <a:gd name="connsiteY0" fmla="*/ 43055 h 331343"/>
                      <a:gd name="connsiteX1" fmla="*/ 203339 w 548509"/>
                      <a:gd name="connsiteY1" fmla="*/ 151438 h 331343"/>
                      <a:gd name="connsiteX2" fmla="*/ 256446 w 548509"/>
                      <a:gd name="connsiteY2" fmla="*/ 140752 h 331343"/>
                      <a:gd name="connsiteX3" fmla="*/ 542385 w 548509"/>
                      <a:gd name="connsiteY3" fmla="*/ 330682 h 331343"/>
                      <a:gd name="connsiteX4" fmla="*/ 547848 w 548509"/>
                      <a:gd name="connsiteY4" fmla="*/ 329557 h 331343"/>
                      <a:gd name="connsiteX5" fmla="*/ 546724 w 548509"/>
                      <a:gd name="connsiteY5" fmla="*/ 324094 h 331343"/>
                      <a:gd name="connsiteX6" fmla="*/ 258133 w 548509"/>
                      <a:gd name="connsiteY6" fmla="*/ 132316 h 331343"/>
                      <a:gd name="connsiteX7" fmla="*/ 205026 w 548509"/>
                      <a:gd name="connsiteY7" fmla="*/ 143002 h 331343"/>
                      <a:gd name="connsiteX8" fmla="*/ 45385 w 548509"/>
                      <a:gd name="connsiteY8" fmla="*/ 36949 h 331343"/>
                      <a:gd name="connsiteX9" fmla="*/ 37994 w 548509"/>
                      <a:gd name="connsiteY9" fmla="*/ 4089 h 331343"/>
                      <a:gd name="connsiteX10" fmla="*/ 4089 w 548509"/>
                      <a:gd name="connsiteY10" fmla="*/ 10918 h 331343"/>
                      <a:gd name="connsiteX11" fmla="*/ 10918 w 548509"/>
                      <a:gd name="connsiteY11" fmla="*/ 44823 h 331343"/>
                      <a:gd name="connsiteX12" fmla="*/ 40243 w 548509"/>
                      <a:gd name="connsiteY12" fmla="*/ 42975 h 331343"/>
                      <a:gd name="connsiteX13" fmla="*/ 10597 w 548509"/>
                      <a:gd name="connsiteY13" fmla="*/ 15337 h 331343"/>
                      <a:gd name="connsiteX14" fmla="*/ 33655 w 548509"/>
                      <a:gd name="connsiteY14" fmla="*/ 10677 h 331343"/>
                      <a:gd name="connsiteX15" fmla="*/ 38315 w 548509"/>
                      <a:gd name="connsiteY15" fmla="*/ 33736 h 331343"/>
                      <a:gd name="connsiteX16" fmla="*/ 15257 w 548509"/>
                      <a:gd name="connsiteY16" fmla="*/ 38396 h 331343"/>
                      <a:gd name="connsiteX17" fmla="*/ 10597 w 548509"/>
                      <a:gd name="connsiteY17" fmla="*/ 15337 h 33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509" h="331343">
                        <a:moveTo>
                          <a:pt x="40243" y="43055"/>
                        </a:moveTo>
                        <a:lnTo>
                          <a:pt x="203339" y="151438"/>
                        </a:lnTo>
                        <a:lnTo>
                          <a:pt x="256446" y="140752"/>
                        </a:lnTo>
                        <a:lnTo>
                          <a:pt x="542385" y="330682"/>
                        </a:lnTo>
                        <a:cubicBezTo>
                          <a:pt x="544153" y="331887"/>
                          <a:pt x="546643" y="331405"/>
                          <a:pt x="547848" y="329557"/>
                        </a:cubicBezTo>
                        <a:cubicBezTo>
                          <a:pt x="549053" y="327790"/>
                          <a:pt x="548571" y="325299"/>
                          <a:pt x="546724" y="324094"/>
                        </a:cubicBezTo>
                        <a:lnTo>
                          <a:pt x="258133" y="132316"/>
                        </a:lnTo>
                        <a:lnTo>
                          <a:pt x="205026" y="143002"/>
                        </a:lnTo>
                        <a:lnTo>
                          <a:pt x="45385" y="36949"/>
                        </a:lnTo>
                        <a:cubicBezTo>
                          <a:pt x="51973" y="25862"/>
                          <a:pt x="48920" y="11320"/>
                          <a:pt x="37994" y="4089"/>
                        </a:cubicBezTo>
                        <a:cubicBezTo>
                          <a:pt x="26746" y="-3383"/>
                          <a:pt x="11561" y="-330"/>
                          <a:pt x="4089" y="10918"/>
                        </a:cubicBezTo>
                        <a:cubicBezTo>
                          <a:pt x="-3383" y="22166"/>
                          <a:pt x="-330" y="37351"/>
                          <a:pt x="10918" y="44823"/>
                        </a:cubicBezTo>
                        <a:cubicBezTo>
                          <a:pt x="20238" y="51009"/>
                          <a:pt x="32129" y="49885"/>
                          <a:pt x="40243" y="42975"/>
                        </a:cubicBezTo>
                        <a:close/>
                        <a:moveTo>
                          <a:pt x="10597" y="15337"/>
                        </a:moveTo>
                        <a:cubicBezTo>
                          <a:pt x="15659" y="7705"/>
                          <a:pt x="26023" y="5616"/>
                          <a:pt x="33655" y="10677"/>
                        </a:cubicBezTo>
                        <a:cubicBezTo>
                          <a:pt x="41288" y="15739"/>
                          <a:pt x="43377" y="26103"/>
                          <a:pt x="38315" y="33736"/>
                        </a:cubicBezTo>
                        <a:cubicBezTo>
                          <a:pt x="33254" y="41368"/>
                          <a:pt x="22889" y="43457"/>
                          <a:pt x="15257" y="38396"/>
                        </a:cubicBezTo>
                        <a:cubicBezTo>
                          <a:pt x="7624" y="33334"/>
                          <a:pt x="5535" y="22970"/>
                          <a:pt x="10597" y="15337"/>
                        </a:cubicBezTo>
                        <a:close/>
                      </a:path>
                    </a:pathLst>
                  </a:custGeom>
                  <a:grpFill/>
                  <a:ln w="8032"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93A17013-0802-8B93-EF4E-5B75E630631D}"/>
                      </a:ext>
                    </a:extLst>
                  </p:cNvPr>
                  <p:cNvSpPr/>
                  <p:nvPr/>
                </p:nvSpPr>
                <p:spPr>
                  <a:xfrm>
                    <a:off x="4411776" y="2434358"/>
                    <a:ext cx="55516" cy="21371"/>
                  </a:xfrm>
                  <a:custGeom>
                    <a:avLst/>
                    <a:gdLst>
                      <a:gd name="connsiteX0" fmla="*/ 33503 w 55516"/>
                      <a:gd name="connsiteY0" fmla="*/ 0 h 21371"/>
                      <a:gd name="connsiteX1" fmla="*/ 0 w 55516"/>
                      <a:gd name="connsiteY1" fmla="*/ 6749 h 21371"/>
                      <a:gd name="connsiteX2" fmla="*/ 22014 w 55516"/>
                      <a:gd name="connsiteY2" fmla="*/ 21371 h 21371"/>
                      <a:gd name="connsiteX3" fmla="*/ 55517 w 55516"/>
                      <a:gd name="connsiteY3" fmla="*/ 14622 h 21371"/>
                      <a:gd name="connsiteX4" fmla="*/ 33503 w 55516"/>
                      <a:gd name="connsiteY4" fmla="*/ 0 h 2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 h="21371">
                        <a:moveTo>
                          <a:pt x="33503" y="0"/>
                        </a:moveTo>
                        <a:lnTo>
                          <a:pt x="0" y="6749"/>
                        </a:lnTo>
                        <a:lnTo>
                          <a:pt x="22014" y="21371"/>
                        </a:lnTo>
                        <a:lnTo>
                          <a:pt x="55517" y="14622"/>
                        </a:lnTo>
                        <a:lnTo>
                          <a:pt x="33503" y="0"/>
                        </a:lnTo>
                        <a:close/>
                      </a:path>
                    </a:pathLst>
                  </a:custGeom>
                  <a:grpFill/>
                  <a:ln w="8032"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3937941C-00E9-DA5F-95AF-375137B80201}"/>
                      </a:ext>
                    </a:extLst>
                  </p:cNvPr>
                  <p:cNvSpPr/>
                  <p:nvPr/>
                </p:nvSpPr>
                <p:spPr>
                  <a:xfrm>
                    <a:off x="4369195" y="2406077"/>
                    <a:ext cx="55597" cy="21371"/>
                  </a:xfrm>
                  <a:custGeom>
                    <a:avLst/>
                    <a:gdLst>
                      <a:gd name="connsiteX0" fmla="*/ 33503 w 55597"/>
                      <a:gd name="connsiteY0" fmla="*/ 0 h 21371"/>
                      <a:gd name="connsiteX1" fmla="*/ 0 w 55597"/>
                      <a:gd name="connsiteY1" fmla="*/ 6749 h 21371"/>
                      <a:gd name="connsiteX2" fmla="*/ 22014 w 55597"/>
                      <a:gd name="connsiteY2" fmla="*/ 21371 h 21371"/>
                      <a:gd name="connsiteX3" fmla="*/ 55597 w 55597"/>
                      <a:gd name="connsiteY3" fmla="*/ 14622 h 21371"/>
                      <a:gd name="connsiteX4" fmla="*/ 33503 w 55597"/>
                      <a:gd name="connsiteY4" fmla="*/ 0 h 2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21371">
                        <a:moveTo>
                          <a:pt x="33503" y="0"/>
                        </a:moveTo>
                        <a:lnTo>
                          <a:pt x="0" y="6749"/>
                        </a:lnTo>
                        <a:lnTo>
                          <a:pt x="22014" y="21371"/>
                        </a:lnTo>
                        <a:lnTo>
                          <a:pt x="55597" y="14622"/>
                        </a:lnTo>
                        <a:lnTo>
                          <a:pt x="33503" y="0"/>
                        </a:lnTo>
                        <a:close/>
                      </a:path>
                    </a:pathLst>
                  </a:custGeom>
                  <a:grpFill/>
                  <a:ln w="8032"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A27379F8-1A46-9005-E122-A05670CCF80B}"/>
                      </a:ext>
                    </a:extLst>
                  </p:cNvPr>
                  <p:cNvSpPr/>
                  <p:nvPr/>
                </p:nvSpPr>
                <p:spPr>
                  <a:xfrm>
                    <a:off x="3991807" y="2153140"/>
                    <a:ext cx="676575" cy="408070"/>
                  </a:xfrm>
                  <a:custGeom>
                    <a:avLst/>
                    <a:gdLst>
                      <a:gd name="connsiteX0" fmla="*/ 629342 w 676575"/>
                      <a:gd name="connsiteY0" fmla="*/ 374817 h 408070"/>
                      <a:gd name="connsiteX1" fmla="*/ 638582 w 676575"/>
                      <a:gd name="connsiteY1" fmla="*/ 403981 h 408070"/>
                      <a:gd name="connsiteX2" fmla="*/ 672486 w 676575"/>
                      <a:gd name="connsiteY2" fmla="*/ 397152 h 408070"/>
                      <a:gd name="connsiteX3" fmla="*/ 665657 w 676575"/>
                      <a:gd name="connsiteY3" fmla="*/ 363247 h 408070"/>
                      <a:gd name="connsiteX4" fmla="*/ 633359 w 676575"/>
                      <a:gd name="connsiteY4" fmla="*/ 368068 h 408070"/>
                      <a:gd name="connsiteX5" fmla="*/ 412739 w 676575"/>
                      <a:gd name="connsiteY5" fmla="*/ 221523 h 408070"/>
                      <a:gd name="connsiteX6" fmla="*/ 355856 w 676575"/>
                      <a:gd name="connsiteY6" fmla="*/ 233012 h 408070"/>
                      <a:gd name="connsiteX7" fmla="*/ 6124 w 676575"/>
                      <a:gd name="connsiteY7" fmla="*/ 661 h 408070"/>
                      <a:gd name="connsiteX8" fmla="*/ 661 w 676575"/>
                      <a:gd name="connsiteY8" fmla="*/ 1786 h 408070"/>
                      <a:gd name="connsiteX9" fmla="*/ 1786 w 676575"/>
                      <a:gd name="connsiteY9" fmla="*/ 7249 h 408070"/>
                      <a:gd name="connsiteX10" fmla="*/ 354249 w 676575"/>
                      <a:gd name="connsiteY10" fmla="*/ 241448 h 408070"/>
                      <a:gd name="connsiteX11" fmla="*/ 411132 w 676575"/>
                      <a:gd name="connsiteY11" fmla="*/ 229959 h 408070"/>
                      <a:gd name="connsiteX12" fmla="*/ 629342 w 676575"/>
                      <a:gd name="connsiteY12" fmla="*/ 374897 h 408070"/>
                      <a:gd name="connsiteX13" fmla="*/ 661319 w 676575"/>
                      <a:gd name="connsiteY13" fmla="*/ 369755 h 408070"/>
                      <a:gd name="connsiteX14" fmla="*/ 665979 w 676575"/>
                      <a:gd name="connsiteY14" fmla="*/ 392813 h 408070"/>
                      <a:gd name="connsiteX15" fmla="*/ 642920 w 676575"/>
                      <a:gd name="connsiteY15" fmla="*/ 397473 h 408070"/>
                      <a:gd name="connsiteX16" fmla="*/ 638260 w 676575"/>
                      <a:gd name="connsiteY16" fmla="*/ 374415 h 408070"/>
                      <a:gd name="connsiteX17" fmla="*/ 661319 w 676575"/>
                      <a:gd name="connsiteY17" fmla="*/ 369755 h 40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6575" h="408070">
                        <a:moveTo>
                          <a:pt x="629342" y="374817"/>
                        </a:moveTo>
                        <a:cubicBezTo>
                          <a:pt x="625325" y="385261"/>
                          <a:pt x="628860" y="397473"/>
                          <a:pt x="638582" y="403981"/>
                        </a:cubicBezTo>
                        <a:cubicBezTo>
                          <a:pt x="649830" y="411453"/>
                          <a:pt x="665014" y="408400"/>
                          <a:pt x="672486" y="397152"/>
                        </a:cubicBezTo>
                        <a:cubicBezTo>
                          <a:pt x="679958" y="385904"/>
                          <a:pt x="676905" y="370719"/>
                          <a:pt x="665657" y="363247"/>
                        </a:cubicBezTo>
                        <a:cubicBezTo>
                          <a:pt x="655132" y="356258"/>
                          <a:pt x="641233" y="358588"/>
                          <a:pt x="633359" y="368068"/>
                        </a:cubicBezTo>
                        <a:lnTo>
                          <a:pt x="412739" y="221523"/>
                        </a:lnTo>
                        <a:lnTo>
                          <a:pt x="355856" y="233012"/>
                        </a:lnTo>
                        <a:lnTo>
                          <a:pt x="6124" y="661"/>
                        </a:lnTo>
                        <a:cubicBezTo>
                          <a:pt x="4357" y="-544"/>
                          <a:pt x="1866" y="-62"/>
                          <a:pt x="661" y="1786"/>
                        </a:cubicBezTo>
                        <a:cubicBezTo>
                          <a:pt x="-544" y="3553"/>
                          <a:pt x="-62" y="6044"/>
                          <a:pt x="1786" y="7249"/>
                        </a:cubicBezTo>
                        <a:lnTo>
                          <a:pt x="354249" y="241448"/>
                        </a:lnTo>
                        <a:lnTo>
                          <a:pt x="411132" y="229959"/>
                        </a:lnTo>
                        <a:lnTo>
                          <a:pt x="629342" y="374897"/>
                        </a:lnTo>
                        <a:close/>
                        <a:moveTo>
                          <a:pt x="661319" y="369755"/>
                        </a:moveTo>
                        <a:cubicBezTo>
                          <a:pt x="668951" y="374817"/>
                          <a:pt x="671040" y="385181"/>
                          <a:pt x="665979" y="392813"/>
                        </a:cubicBezTo>
                        <a:cubicBezTo>
                          <a:pt x="660917" y="400446"/>
                          <a:pt x="650553" y="402535"/>
                          <a:pt x="642920" y="397473"/>
                        </a:cubicBezTo>
                        <a:cubicBezTo>
                          <a:pt x="635288" y="392412"/>
                          <a:pt x="633199" y="382048"/>
                          <a:pt x="638260" y="374415"/>
                        </a:cubicBezTo>
                        <a:cubicBezTo>
                          <a:pt x="643322" y="366782"/>
                          <a:pt x="653686" y="364694"/>
                          <a:pt x="661319" y="369755"/>
                        </a:cubicBezTo>
                        <a:close/>
                      </a:path>
                    </a:pathLst>
                  </a:custGeom>
                  <a:grpFill/>
                  <a:ln w="8032"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34FAAD3C-2F0A-B9A5-2B59-1B95A7729CBA}"/>
                      </a:ext>
                    </a:extLst>
                  </p:cNvPr>
                  <p:cNvSpPr/>
                  <p:nvPr/>
                </p:nvSpPr>
                <p:spPr>
                  <a:xfrm>
                    <a:off x="4411776" y="2434358"/>
                    <a:ext cx="55516" cy="21371"/>
                  </a:xfrm>
                  <a:custGeom>
                    <a:avLst/>
                    <a:gdLst>
                      <a:gd name="connsiteX0" fmla="*/ 33503 w 55516"/>
                      <a:gd name="connsiteY0" fmla="*/ 0 h 21371"/>
                      <a:gd name="connsiteX1" fmla="*/ 0 w 55516"/>
                      <a:gd name="connsiteY1" fmla="*/ 6749 h 21371"/>
                      <a:gd name="connsiteX2" fmla="*/ 22014 w 55516"/>
                      <a:gd name="connsiteY2" fmla="*/ 21371 h 21371"/>
                      <a:gd name="connsiteX3" fmla="*/ 55517 w 55516"/>
                      <a:gd name="connsiteY3" fmla="*/ 14622 h 21371"/>
                      <a:gd name="connsiteX4" fmla="*/ 33503 w 55516"/>
                      <a:gd name="connsiteY4" fmla="*/ 0 h 2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 h="21371">
                        <a:moveTo>
                          <a:pt x="33503" y="0"/>
                        </a:moveTo>
                        <a:lnTo>
                          <a:pt x="0" y="6749"/>
                        </a:lnTo>
                        <a:lnTo>
                          <a:pt x="22014" y="21371"/>
                        </a:lnTo>
                        <a:lnTo>
                          <a:pt x="55517" y="14622"/>
                        </a:lnTo>
                        <a:lnTo>
                          <a:pt x="33503" y="0"/>
                        </a:lnTo>
                        <a:close/>
                      </a:path>
                    </a:pathLst>
                  </a:custGeom>
                  <a:grpFill/>
                  <a:ln w="8032" cap="flat">
                    <a:noFill/>
                    <a:prstDash val="solid"/>
                    <a:miter/>
                  </a:ln>
                </p:spPr>
                <p:txBody>
                  <a:bodyPr rtlCol="0" anchor="ctr"/>
                  <a:lstStyle/>
                  <a:p>
                    <a:endParaRPr lang="en-IN"/>
                  </a:p>
                </p:txBody>
              </p:sp>
            </p:grpSp>
            <p:grpSp>
              <p:nvGrpSpPr>
                <p:cNvPr id="792" name="Graphic 139">
                  <a:extLst>
                    <a:ext uri="{FF2B5EF4-FFF2-40B4-BE49-F238E27FC236}">
                      <a16:creationId xmlns:a16="http://schemas.microsoft.com/office/drawing/2014/main" id="{A4D3E34A-3C11-E308-3121-E3F5A3AF8BFE}"/>
                    </a:ext>
                  </a:extLst>
                </p:cNvPr>
                <p:cNvGrpSpPr/>
                <p:nvPr/>
              </p:nvGrpSpPr>
              <p:grpSpPr>
                <a:xfrm>
                  <a:off x="4277553" y="2602383"/>
                  <a:ext cx="206824" cy="117000"/>
                  <a:chOff x="4277553" y="2602383"/>
                  <a:chExt cx="206824" cy="117000"/>
                </a:xfrm>
                <a:grpFill/>
              </p:grpSpPr>
              <p:sp>
                <p:nvSpPr>
                  <p:cNvPr id="793" name="Freeform: Shape 792">
                    <a:extLst>
                      <a:ext uri="{FF2B5EF4-FFF2-40B4-BE49-F238E27FC236}">
                        <a16:creationId xmlns:a16="http://schemas.microsoft.com/office/drawing/2014/main" id="{A6E81464-88D7-DE2D-0655-8B36C09520A8}"/>
                      </a:ext>
                    </a:extLst>
                  </p:cNvPr>
                  <p:cNvSpPr/>
                  <p:nvPr/>
                </p:nvSpPr>
                <p:spPr>
                  <a:xfrm>
                    <a:off x="4277553" y="2602383"/>
                    <a:ext cx="33605" cy="33605"/>
                  </a:xfrm>
                  <a:custGeom>
                    <a:avLst/>
                    <a:gdLst>
                      <a:gd name="connsiteX0" fmla="*/ 31947 w 33605"/>
                      <a:gd name="connsiteY0" fmla="*/ 24074 h 33605"/>
                      <a:gd name="connsiteX1" fmla="*/ 24074 w 33605"/>
                      <a:gd name="connsiteY1" fmla="*/ 1658 h 33605"/>
                      <a:gd name="connsiteX2" fmla="*/ 1658 w 33605"/>
                      <a:gd name="connsiteY2" fmla="*/ 9532 h 33605"/>
                      <a:gd name="connsiteX3" fmla="*/ 9532 w 33605"/>
                      <a:gd name="connsiteY3" fmla="*/ 31947 h 33605"/>
                      <a:gd name="connsiteX4" fmla="*/ 31947 w 33605"/>
                      <a:gd name="connsiteY4" fmla="*/ 24074 h 3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 h="33605">
                        <a:moveTo>
                          <a:pt x="31947" y="24074"/>
                        </a:moveTo>
                        <a:cubicBezTo>
                          <a:pt x="35964" y="15718"/>
                          <a:pt x="32429" y="5675"/>
                          <a:pt x="24074" y="1658"/>
                        </a:cubicBezTo>
                        <a:cubicBezTo>
                          <a:pt x="15718" y="-2359"/>
                          <a:pt x="5675" y="1176"/>
                          <a:pt x="1658" y="9532"/>
                        </a:cubicBezTo>
                        <a:cubicBezTo>
                          <a:pt x="-2359" y="17887"/>
                          <a:pt x="1176" y="27930"/>
                          <a:pt x="9532" y="31947"/>
                        </a:cubicBezTo>
                        <a:cubicBezTo>
                          <a:pt x="17887" y="35964"/>
                          <a:pt x="27930" y="32429"/>
                          <a:pt x="31947" y="24074"/>
                        </a:cubicBezTo>
                        <a:close/>
                      </a:path>
                    </a:pathLst>
                  </a:custGeom>
                  <a:grpFill/>
                  <a:ln w="8032"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6E915DAF-A087-F411-1CBB-1E86B0DAA44D}"/>
                      </a:ext>
                    </a:extLst>
                  </p:cNvPr>
                  <p:cNvSpPr/>
                  <p:nvPr/>
                </p:nvSpPr>
                <p:spPr>
                  <a:xfrm>
                    <a:off x="4364162" y="2644081"/>
                    <a:ext cx="33605" cy="33605"/>
                  </a:xfrm>
                  <a:custGeom>
                    <a:avLst/>
                    <a:gdLst>
                      <a:gd name="connsiteX0" fmla="*/ 31947 w 33605"/>
                      <a:gd name="connsiteY0" fmla="*/ 24074 h 33605"/>
                      <a:gd name="connsiteX1" fmla="*/ 24074 w 33605"/>
                      <a:gd name="connsiteY1" fmla="*/ 1658 h 33605"/>
                      <a:gd name="connsiteX2" fmla="*/ 1658 w 33605"/>
                      <a:gd name="connsiteY2" fmla="*/ 9532 h 33605"/>
                      <a:gd name="connsiteX3" fmla="*/ 9532 w 33605"/>
                      <a:gd name="connsiteY3" fmla="*/ 31947 h 33605"/>
                      <a:gd name="connsiteX4" fmla="*/ 31947 w 33605"/>
                      <a:gd name="connsiteY4" fmla="*/ 24074 h 3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 h="33605">
                        <a:moveTo>
                          <a:pt x="31947" y="24074"/>
                        </a:moveTo>
                        <a:cubicBezTo>
                          <a:pt x="35964" y="15718"/>
                          <a:pt x="32429" y="5675"/>
                          <a:pt x="24074" y="1658"/>
                        </a:cubicBezTo>
                        <a:cubicBezTo>
                          <a:pt x="15718" y="-2359"/>
                          <a:pt x="5675" y="1176"/>
                          <a:pt x="1658" y="9532"/>
                        </a:cubicBezTo>
                        <a:cubicBezTo>
                          <a:pt x="-2359" y="17887"/>
                          <a:pt x="1176" y="27930"/>
                          <a:pt x="9532" y="31947"/>
                        </a:cubicBezTo>
                        <a:cubicBezTo>
                          <a:pt x="17887" y="35964"/>
                          <a:pt x="27930" y="32429"/>
                          <a:pt x="31947" y="24074"/>
                        </a:cubicBezTo>
                        <a:close/>
                      </a:path>
                    </a:pathLst>
                  </a:custGeom>
                  <a:grpFill/>
                  <a:ln w="8032"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7A474E7F-0487-552D-0599-DAEEA3E48A05}"/>
                      </a:ext>
                    </a:extLst>
                  </p:cNvPr>
                  <p:cNvSpPr/>
                  <p:nvPr/>
                </p:nvSpPr>
                <p:spPr>
                  <a:xfrm>
                    <a:off x="4450772" y="2685779"/>
                    <a:ext cx="33605" cy="33605"/>
                  </a:xfrm>
                  <a:custGeom>
                    <a:avLst/>
                    <a:gdLst>
                      <a:gd name="connsiteX0" fmla="*/ 1658 w 33605"/>
                      <a:gd name="connsiteY0" fmla="*/ 9532 h 33605"/>
                      <a:gd name="connsiteX1" fmla="*/ 9532 w 33605"/>
                      <a:gd name="connsiteY1" fmla="*/ 31947 h 33605"/>
                      <a:gd name="connsiteX2" fmla="*/ 31947 w 33605"/>
                      <a:gd name="connsiteY2" fmla="*/ 24074 h 33605"/>
                      <a:gd name="connsiteX3" fmla="*/ 24074 w 33605"/>
                      <a:gd name="connsiteY3" fmla="*/ 1658 h 33605"/>
                      <a:gd name="connsiteX4" fmla="*/ 1658 w 33605"/>
                      <a:gd name="connsiteY4" fmla="*/ 9532 h 3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 h="33605">
                        <a:moveTo>
                          <a:pt x="1658" y="9532"/>
                        </a:moveTo>
                        <a:cubicBezTo>
                          <a:pt x="-2359" y="17887"/>
                          <a:pt x="1176" y="27930"/>
                          <a:pt x="9532" y="31947"/>
                        </a:cubicBezTo>
                        <a:cubicBezTo>
                          <a:pt x="17887" y="35964"/>
                          <a:pt x="27930" y="32429"/>
                          <a:pt x="31947" y="24074"/>
                        </a:cubicBezTo>
                        <a:cubicBezTo>
                          <a:pt x="35964" y="15718"/>
                          <a:pt x="32429" y="5675"/>
                          <a:pt x="24074" y="1658"/>
                        </a:cubicBezTo>
                        <a:cubicBezTo>
                          <a:pt x="15718" y="-2359"/>
                          <a:pt x="5675" y="1176"/>
                          <a:pt x="1658" y="9532"/>
                        </a:cubicBezTo>
                        <a:close/>
                      </a:path>
                    </a:pathLst>
                  </a:custGeom>
                  <a:grpFill/>
                  <a:ln w="8032"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D0F499A-6E47-A2AE-21C6-22446D019BC3}"/>
                      </a:ext>
                    </a:extLst>
                  </p:cNvPr>
                  <p:cNvSpPr/>
                  <p:nvPr/>
                </p:nvSpPr>
                <p:spPr>
                  <a:xfrm>
                    <a:off x="4364162" y="2644081"/>
                    <a:ext cx="33605" cy="33605"/>
                  </a:xfrm>
                  <a:custGeom>
                    <a:avLst/>
                    <a:gdLst>
                      <a:gd name="connsiteX0" fmla="*/ 31947 w 33605"/>
                      <a:gd name="connsiteY0" fmla="*/ 24074 h 33605"/>
                      <a:gd name="connsiteX1" fmla="*/ 24074 w 33605"/>
                      <a:gd name="connsiteY1" fmla="*/ 1658 h 33605"/>
                      <a:gd name="connsiteX2" fmla="*/ 1658 w 33605"/>
                      <a:gd name="connsiteY2" fmla="*/ 9532 h 33605"/>
                      <a:gd name="connsiteX3" fmla="*/ 9532 w 33605"/>
                      <a:gd name="connsiteY3" fmla="*/ 31947 h 33605"/>
                      <a:gd name="connsiteX4" fmla="*/ 31947 w 33605"/>
                      <a:gd name="connsiteY4" fmla="*/ 24074 h 3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 h="33605">
                        <a:moveTo>
                          <a:pt x="31947" y="24074"/>
                        </a:moveTo>
                        <a:cubicBezTo>
                          <a:pt x="35964" y="15718"/>
                          <a:pt x="32429" y="5675"/>
                          <a:pt x="24074" y="1658"/>
                        </a:cubicBezTo>
                        <a:cubicBezTo>
                          <a:pt x="15718" y="-2359"/>
                          <a:pt x="5675" y="1176"/>
                          <a:pt x="1658" y="9532"/>
                        </a:cubicBezTo>
                        <a:cubicBezTo>
                          <a:pt x="-2359" y="17887"/>
                          <a:pt x="1176" y="27930"/>
                          <a:pt x="9532" y="31947"/>
                        </a:cubicBezTo>
                        <a:cubicBezTo>
                          <a:pt x="17887" y="35964"/>
                          <a:pt x="27930" y="32429"/>
                          <a:pt x="31947" y="24074"/>
                        </a:cubicBezTo>
                        <a:close/>
                      </a:path>
                    </a:pathLst>
                  </a:custGeom>
                  <a:grpFill/>
                  <a:ln w="8032"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98CE593B-6E4D-6EB9-369A-E33A467FD839}"/>
                      </a:ext>
                    </a:extLst>
                  </p:cNvPr>
                  <p:cNvSpPr/>
                  <p:nvPr/>
                </p:nvSpPr>
                <p:spPr>
                  <a:xfrm>
                    <a:off x="4450772" y="2685779"/>
                    <a:ext cx="33605" cy="33605"/>
                  </a:xfrm>
                  <a:custGeom>
                    <a:avLst/>
                    <a:gdLst>
                      <a:gd name="connsiteX0" fmla="*/ 1658 w 33605"/>
                      <a:gd name="connsiteY0" fmla="*/ 9532 h 33605"/>
                      <a:gd name="connsiteX1" fmla="*/ 9532 w 33605"/>
                      <a:gd name="connsiteY1" fmla="*/ 31947 h 33605"/>
                      <a:gd name="connsiteX2" fmla="*/ 31947 w 33605"/>
                      <a:gd name="connsiteY2" fmla="*/ 24074 h 33605"/>
                      <a:gd name="connsiteX3" fmla="*/ 24074 w 33605"/>
                      <a:gd name="connsiteY3" fmla="*/ 1658 h 33605"/>
                      <a:gd name="connsiteX4" fmla="*/ 1658 w 33605"/>
                      <a:gd name="connsiteY4" fmla="*/ 9532 h 33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05" h="33605">
                        <a:moveTo>
                          <a:pt x="1658" y="9532"/>
                        </a:moveTo>
                        <a:cubicBezTo>
                          <a:pt x="-2359" y="17887"/>
                          <a:pt x="1176" y="27930"/>
                          <a:pt x="9532" y="31947"/>
                        </a:cubicBezTo>
                        <a:cubicBezTo>
                          <a:pt x="17887" y="35964"/>
                          <a:pt x="27930" y="32429"/>
                          <a:pt x="31947" y="24074"/>
                        </a:cubicBezTo>
                        <a:cubicBezTo>
                          <a:pt x="35964" y="15718"/>
                          <a:pt x="32429" y="5675"/>
                          <a:pt x="24074" y="1658"/>
                        </a:cubicBezTo>
                        <a:cubicBezTo>
                          <a:pt x="15718" y="-2359"/>
                          <a:pt x="5675" y="1176"/>
                          <a:pt x="1658" y="9532"/>
                        </a:cubicBezTo>
                        <a:close/>
                      </a:path>
                    </a:pathLst>
                  </a:custGeom>
                  <a:grpFill/>
                  <a:ln w="8032" cap="flat">
                    <a:noFill/>
                    <a:prstDash val="solid"/>
                    <a:miter/>
                  </a:ln>
                </p:spPr>
                <p:txBody>
                  <a:bodyPr rtlCol="0" anchor="ctr"/>
                  <a:lstStyle/>
                  <a:p>
                    <a:endParaRPr lang="en-IN"/>
                  </a:p>
                </p:txBody>
              </p:sp>
            </p:grpSp>
          </p:grpSp>
          <p:grpSp>
            <p:nvGrpSpPr>
              <p:cNvPr id="798" name="Graphic 139">
                <a:extLst>
                  <a:ext uri="{FF2B5EF4-FFF2-40B4-BE49-F238E27FC236}">
                    <a16:creationId xmlns:a16="http://schemas.microsoft.com/office/drawing/2014/main" id="{98261413-0C51-A3F6-87C5-A8589511D642}"/>
                  </a:ext>
                </a:extLst>
              </p:cNvPr>
              <p:cNvGrpSpPr/>
              <p:nvPr/>
            </p:nvGrpSpPr>
            <p:grpSpPr>
              <a:xfrm>
                <a:off x="3740996" y="3521233"/>
                <a:ext cx="329404" cy="73834"/>
                <a:chOff x="3740996" y="3521233"/>
                <a:chExt cx="329404" cy="73834"/>
              </a:xfrm>
              <a:grpFill/>
            </p:grpSpPr>
            <p:sp>
              <p:nvSpPr>
                <p:cNvPr id="799" name="Freeform: Shape 798">
                  <a:extLst>
                    <a:ext uri="{FF2B5EF4-FFF2-40B4-BE49-F238E27FC236}">
                      <a16:creationId xmlns:a16="http://schemas.microsoft.com/office/drawing/2014/main" id="{6FD7F34A-1BB5-D647-9D9D-0852BDD45775}"/>
                    </a:ext>
                  </a:extLst>
                </p:cNvPr>
                <p:cNvSpPr/>
                <p:nvPr/>
              </p:nvSpPr>
              <p:spPr>
                <a:xfrm>
                  <a:off x="3808724" y="3521233"/>
                  <a:ext cx="116657" cy="40813"/>
                </a:xfrm>
                <a:custGeom>
                  <a:avLst/>
                  <a:gdLst>
                    <a:gd name="connsiteX0" fmla="*/ 116658 w 116657"/>
                    <a:gd name="connsiteY0" fmla="*/ 40814 h 40813"/>
                    <a:gd name="connsiteX1" fmla="*/ 0 w 116657"/>
                    <a:gd name="connsiteY1" fmla="*/ 40814 h 40813"/>
                    <a:gd name="connsiteX2" fmla="*/ 0 w 116657"/>
                    <a:gd name="connsiteY2" fmla="*/ 0 h 40813"/>
                    <a:gd name="connsiteX3" fmla="*/ 116658 w 116657"/>
                    <a:gd name="connsiteY3" fmla="*/ 0 h 40813"/>
                    <a:gd name="connsiteX4" fmla="*/ 116658 w 116657"/>
                    <a:gd name="connsiteY4" fmla="*/ 40814 h 40813"/>
                    <a:gd name="connsiteX5" fmla="*/ 5785 w 116657"/>
                    <a:gd name="connsiteY5" fmla="*/ 34949 h 40813"/>
                    <a:gd name="connsiteX6" fmla="*/ 110793 w 116657"/>
                    <a:gd name="connsiteY6" fmla="*/ 34949 h 40813"/>
                    <a:gd name="connsiteX7" fmla="*/ 110793 w 116657"/>
                    <a:gd name="connsiteY7" fmla="*/ 5785 h 40813"/>
                    <a:gd name="connsiteX8" fmla="*/ 5785 w 116657"/>
                    <a:gd name="connsiteY8" fmla="*/ 5785 h 40813"/>
                    <a:gd name="connsiteX9" fmla="*/ 5785 w 116657"/>
                    <a:gd name="connsiteY9" fmla="*/ 34949 h 4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657" h="40813">
                      <a:moveTo>
                        <a:pt x="116658" y="40814"/>
                      </a:moveTo>
                      <a:lnTo>
                        <a:pt x="0" y="40814"/>
                      </a:lnTo>
                      <a:lnTo>
                        <a:pt x="0" y="0"/>
                      </a:lnTo>
                      <a:lnTo>
                        <a:pt x="116658" y="0"/>
                      </a:lnTo>
                      <a:lnTo>
                        <a:pt x="116658" y="40814"/>
                      </a:lnTo>
                      <a:close/>
                      <a:moveTo>
                        <a:pt x="5785" y="34949"/>
                      </a:moveTo>
                      <a:lnTo>
                        <a:pt x="110793" y="34949"/>
                      </a:lnTo>
                      <a:lnTo>
                        <a:pt x="110793" y="5785"/>
                      </a:lnTo>
                      <a:lnTo>
                        <a:pt x="5785" y="5785"/>
                      </a:lnTo>
                      <a:lnTo>
                        <a:pt x="5785" y="34949"/>
                      </a:lnTo>
                      <a:close/>
                    </a:path>
                  </a:pathLst>
                </a:custGeom>
                <a:grpFill/>
                <a:ln w="8032"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23270059-103A-92EA-074B-D8890882C295}"/>
                    </a:ext>
                  </a:extLst>
                </p:cNvPr>
                <p:cNvSpPr/>
                <p:nvPr/>
              </p:nvSpPr>
              <p:spPr>
                <a:xfrm>
                  <a:off x="3746539" y="3521233"/>
                  <a:ext cx="40814" cy="40813"/>
                </a:xfrm>
                <a:custGeom>
                  <a:avLst/>
                  <a:gdLst>
                    <a:gd name="connsiteX0" fmla="*/ 40814 w 40814"/>
                    <a:gd name="connsiteY0" fmla="*/ 40814 h 40813"/>
                    <a:gd name="connsiteX1" fmla="*/ 0 w 40814"/>
                    <a:gd name="connsiteY1" fmla="*/ 40814 h 40813"/>
                    <a:gd name="connsiteX2" fmla="*/ 0 w 40814"/>
                    <a:gd name="connsiteY2" fmla="*/ 0 h 40813"/>
                    <a:gd name="connsiteX3" fmla="*/ 40814 w 40814"/>
                    <a:gd name="connsiteY3" fmla="*/ 0 h 40813"/>
                    <a:gd name="connsiteX4" fmla="*/ 40814 w 40814"/>
                    <a:gd name="connsiteY4" fmla="*/ 40814 h 40813"/>
                    <a:gd name="connsiteX5" fmla="*/ 5785 w 40814"/>
                    <a:gd name="connsiteY5" fmla="*/ 34949 h 40813"/>
                    <a:gd name="connsiteX6" fmla="*/ 34949 w 40814"/>
                    <a:gd name="connsiteY6" fmla="*/ 34949 h 40813"/>
                    <a:gd name="connsiteX7" fmla="*/ 34949 w 40814"/>
                    <a:gd name="connsiteY7" fmla="*/ 5785 h 40813"/>
                    <a:gd name="connsiteX8" fmla="*/ 5785 w 40814"/>
                    <a:gd name="connsiteY8" fmla="*/ 5785 h 40813"/>
                    <a:gd name="connsiteX9" fmla="*/ 5785 w 40814"/>
                    <a:gd name="connsiteY9" fmla="*/ 34949 h 4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14" h="40813">
                      <a:moveTo>
                        <a:pt x="40814" y="40814"/>
                      </a:moveTo>
                      <a:lnTo>
                        <a:pt x="0" y="40814"/>
                      </a:lnTo>
                      <a:lnTo>
                        <a:pt x="0" y="0"/>
                      </a:lnTo>
                      <a:lnTo>
                        <a:pt x="40814" y="0"/>
                      </a:lnTo>
                      <a:lnTo>
                        <a:pt x="40814" y="40814"/>
                      </a:lnTo>
                      <a:close/>
                      <a:moveTo>
                        <a:pt x="5785" y="34949"/>
                      </a:moveTo>
                      <a:lnTo>
                        <a:pt x="34949" y="34949"/>
                      </a:lnTo>
                      <a:lnTo>
                        <a:pt x="34949" y="5785"/>
                      </a:lnTo>
                      <a:lnTo>
                        <a:pt x="5785" y="5785"/>
                      </a:lnTo>
                      <a:lnTo>
                        <a:pt x="5785" y="34949"/>
                      </a:lnTo>
                      <a:close/>
                    </a:path>
                  </a:pathLst>
                </a:custGeom>
                <a:grpFill/>
                <a:ln w="8032" cap="flat">
                  <a:noFill/>
                  <a:prstDash val="solid"/>
                  <a:miter/>
                </a:ln>
              </p:spPr>
              <p:txBody>
                <a:bodyPr rtlCol="0" anchor="ctr"/>
                <a:lstStyle/>
                <a:p>
                  <a:endParaRPr lang="en-IN"/>
                </a:p>
              </p:txBody>
            </p:sp>
            <p:sp>
              <p:nvSpPr>
                <p:cNvPr id="801" name="Freeform: Shape 800">
                  <a:extLst>
                    <a:ext uri="{FF2B5EF4-FFF2-40B4-BE49-F238E27FC236}">
                      <a16:creationId xmlns:a16="http://schemas.microsoft.com/office/drawing/2014/main" id="{8BF1422F-C3BC-041B-E4BA-2DBBA83A1787}"/>
                    </a:ext>
                  </a:extLst>
                </p:cNvPr>
                <p:cNvSpPr/>
                <p:nvPr/>
              </p:nvSpPr>
              <p:spPr>
                <a:xfrm>
                  <a:off x="3954627" y="3521233"/>
                  <a:ext cx="115773" cy="40813"/>
                </a:xfrm>
                <a:custGeom>
                  <a:avLst/>
                  <a:gdLst>
                    <a:gd name="connsiteX0" fmla="*/ 115774 w 115773"/>
                    <a:gd name="connsiteY0" fmla="*/ 40814 h 40813"/>
                    <a:gd name="connsiteX1" fmla="*/ 0 w 115773"/>
                    <a:gd name="connsiteY1" fmla="*/ 40814 h 40813"/>
                    <a:gd name="connsiteX2" fmla="*/ 0 w 115773"/>
                    <a:gd name="connsiteY2" fmla="*/ 0 h 40813"/>
                    <a:gd name="connsiteX3" fmla="*/ 115774 w 115773"/>
                    <a:gd name="connsiteY3" fmla="*/ 0 h 40813"/>
                    <a:gd name="connsiteX4" fmla="*/ 115774 w 115773"/>
                    <a:gd name="connsiteY4" fmla="*/ 40814 h 40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73" h="40813">
                      <a:moveTo>
                        <a:pt x="115774" y="40814"/>
                      </a:moveTo>
                      <a:lnTo>
                        <a:pt x="0" y="40814"/>
                      </a:lnTo>
                      <a:lnTo>
                        <a:pt x="0" y="0"/>
                      </a:lnTo>
                      <a:lnTo>
                        <a:pt x="115774" y="0"/>
                      </a:lnTo>
                      <a:lnTo>
                        <a:pt x="115774" y="40814"/>
                      </a:lnTo>
                      <a:close/>
                    </a:path>
                  </a:pathLst>
                </a:custGeom>
                <a:grpFill/>
                <a:ln w="8032"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CC604487-F8EC-52C6-47EE-242EB00F1DF3}"/>
                    </a:ext>
                  </a:extLst>
                </p:cNvPr>
                <p:cNvSpPr/>
                <p:nvPr/>
              </p:nvSpPr>
              <p:spPr>
                <a:xfrm>
                  <a:off x="3740996" y="3589283"/>
                  <a:ext cx="326432" cy="5784"/>
                </a:xfrm>
                <a:custGeom>
                  <a:avLst/>
                  <a:gdLst>
                    <a:gd name="connsiteX0" fmla="*/ 323540 w 326432"/>
                    <a:gd name="connsiteY0" fmla="*/ 5785 h 5784"/>
                    <a:gd name="connsiteX1" fmla="*/ 2892 w 326432"/>
                    <a:gd name="connsiteY1" fmla="*/ 5785 h 5784"/>
                    <a:gd name="connsiteX2" fmla="*/ 0 w 326432"/>
                    <a:gd name="connsiteY2" fmla="*/ 2892 h 5784"/>
                    <a:gd name="connsiteX3" fmla="*/ 2892 w 326432"/>
                    <a:gd name="connsiteY3" fmla="*/ 0 h 5784"/>
                    <a:gd name="connsiteX4" fmla="*/ 323540 w 326432"/>
                    <a:gd name="connsiteY4" fmla="*/ 0 h 5784"/>
                    <a:gd name="connsiteX5" fmla="*/ 326432 w 326432"/>
                    <a:gd name="connsiteY5" fmla="*/ 2892 h 5784"/>
                    <a:gd name="connsiteX6" fmla="*/ 323540 w 326432"/>
                    <a:gd name="connsiteY6" fmla="*/ 5785 h 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432" h="5784">
                      <a:moveTo>
                        <a:pt x="323540" y="5785"/>
                      </a:moveTo>
                      <a:lnTo>
                        <a:pt x="2892" y="5785"/>
                      </a:lnTo>
                      <a:cubicBezTo>
                        <a:pt x="1285" y="5785"/>
                        <a:pt x="0" y="4499"/>
                        <a:pt x="0" y="2892"/>
                      </a:cubicBezTo>
                      <a:cubicBezTo>
                        <a:pt x="0" y="1285"/>
                        <a:pt x="1285" y="0"/>
                        <a:pt x="2892" y="0"/>
                      </a:cubicBezTo>
                      <a:lnTo>
                        <a:pt x="323540" y="0"/>
                      </a:lnTo>
                      <a:cubicBezTo>
                        <a:pt x="325147" y="0"/>
                        <a:pt x="326432" y="1285"/>
                        <a:pt x="326432" y="2892"/>
                      </a:cubicBezTo>
                      <a:cubicBezTo>
                        <a:pt x="326432" y="4499"/>
                        <a:pt x="325147" y="5785"/>
                        <a:pt x="323540" y="5785"/>
                      </a:cubicBezTo>
                      <a:close/>
                    </a:path>
                  </a:pathLst>
                </a:custGeom>
                <a:grpFill/>
                <a:ln w="8032"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7E021B84-8076-63AD-92DE-8152533D896B}"/>
                    </a:ext>
                  </a:extLst>
                </p:cNvPr>
                <p:cNvSpPr/>
                <p:nvPr/>
              </p:nvSpPr>
              <p:spPr>
                <a:xfrm>
                  <a:off x="3808724" y="3521233"/>
                  <a:ext cx="116657" cy="40813"/>
                </a:xfrm>
                <a:custGeom>
                  <a:avLst/>
                  <a:gdLst>
                    <a:gd name="connsiteX0" fmla="*/ 116658 w 116657"/>
                    <a:gd name="connsiteY0" fmla="*/ 40814 h 40813"/>
                    <a:gd name="connsiteX1" fmla="*/ 0 w 116657"/>
                    <a:gd name="connsiteY1" fmla="*/ 40814 h 40813"/>
                    <a:gd name="connsiteX2" fmla="*/ 0 w 116657"/>
                    <a:gd name="connsiteY2" fmla="*/ 0 h 40813"/>
                    <a:gd name="connsiteX3" fmla="*/ 116658 w 116657"/>
                    <a:gd name="connsiteY3" fmla="*/ 0 h 40813"/>
                    <a:gd name="connsiteX4" fmla="*/ 116658 w 116657"/>
                    <a:gd name="connsiteY4" fmla="*/ 40814 h 40813"/>
                    <a:gd name="connsiteX5" fmla="*/ 5785 w 116657"/>
                    <a:gd name="connsiteY5" fmla="*/ 34949 h 40813"/>
                    <a:gd name="connsiteX6" fmla="*/ 110793 w 116657"/>
                    <a:gd name="connsiteY6" fmla="*/ 34949 h 40813"/>
                    <a:gd name="connsiteX7" fmla="*/ 110793 w 116657"/>
                    <a:gd name="connsiteY7" fmla="*/ 5785 h 40813"/>
                    <a:gd name="connsiteX8" fmla="*/ 5785 w 116657"/>
                    <a:gd name="connsiteY8" fmla="*/ 5785 h 40813"/>
                    <a:gd name="connsiteX9" fmla="*/ 5785 w 116657"/>
                    <a:gd name="connsiteY9" fmla="*/ 34949 h 4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657" h="40813">
                      <a:moveTo>
                        <a:pt x="116658" y="40814"/>
                      </a:moveTo>
                      <a:lnTo>
                        <a:pt x="0" y="40814"/>
                      </a:lnTo>
                      <a:lnTo>
                        <a:pt x="0" y="0"/>
                      </a:lnTo>
                      <a:lnTo>
                        <a:pt x="116658" y="0"/>
                      </a:lnTo>
                      <a:lnTo>
                        <a:pt x="116658" y="40814"/>
                      </a:lnTo>
                      <a:close/>
                      <a:moveTo>
                        <a:pt x="5785" y="34949"/>
                      </a:moveTo>
                      <a:lnTo>
                        <a:pt x="110793" y="34949"/>
                      </a:lnTo>
                      <a:lnTo>
                        <a:pt x="110793" y="5785"/>
                      </a:lnTo>
                      <a:lnTo>
                        <a:pt x="5785" y="5785"/>
                      </a:lnTo>
                      <a:lnTo>
                        <a:pt x="5785" y="34949"/>
                      </a:lnTo>
                      <a:close/>
                    </a:path>
                  </a:pathLst>
                </a:custGeom>
                <a:grpFill/>
                <a:ln w="8032"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2B5F7BAF-9524-5EBC-0139-81F9E41DC28D}"/>
                    </a:ext>
                  </a:extLst>
                </p:cNvPr>
                <p:cNvSpPr/>
                <p:nvPr/>
              </p:nvSpPr>
              <p:spPr>
                <a:xfrm>
                  <a:off x="3740996" y="3589283"/>
                  <a:ext cx="326432" cy="5784"/>
                </a:xfrm>
                <a:custGeom>
                  <a:avLst/>
                  <a:gdLst>
                    <a:gd name="connsiteX0" fmla="*/ 323540 w 326432"/>
                    <a:gd name="connsiteY0" fmla="*/ 5785 h 5784"/>
                    <a:gd name="connsiteX1" fmla="*/ 2892 w 326432"/>
                    <a:gd name="connsiteY1" fmla="*/ 5785 h 5784"/>
                    <a:gd name="connsiteX2" fmla="*/ 0 w 326432"/>
                    <a:gd name="connsiteY2" fmla="*/ 2892 h 5784"/>
                    <a:gd name="connsiteX3" fmla="*/ 2892 w 326432"/>
                    <a:gd name="connsiteY3" fmla="*/ 0 h 5784"/>
                    <a:gd name="connsiteX4" fmla="*/ 323540 w 326432"/>
                    <a:gd name="connsiteY4" fmla="*/ 0 h 5784"/>
                    <a:gd name="connsiteX5" fmla="*/ 326432 w 326432"/>
                    <a:gd name="connsiteY5" fmla="*/ 2892 h 5784"/>
                    <a:gd name="connsiteX6" fmla="*/ 323540 w 326432"/>
                    <a:gd name="connsiteY6" fmla="*/ 5785 h 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432" h="5784">
                      <a:moveTo>
                        <a:pt x="323540" y="5785"/>
                      </a:moveTo>
                      <a:lnTo>
                        <a:pt x="2892" y="5785"/>
                      </a:lnTo>
                      <a:cubicBezTo>
                        <a:pt x="1285" y="5785"/>
                        <a:pt x="0" y="4499"/>
                        <a:pt x="0" y="2892"/>
                      </a:cubicBezTo>
                      <a:cubicBezTo>
                        <a:pt x="0" y="1285"/>
                        <a:pt x="1285" y="0"/>
                        <a:pt x="2892" y="0"/>
                      </a:cubicBezTo>
                      <a:lnTo>
                        <a:pt x="323540" y="0"/>
                      </a:lnTo>
                      <a:cubicBezTo>
                        <a:pt x="325147" y="0"/>
                        <a:pt x="326432" y="1285"/>
                        <a:pt x="326432" y="2892"/>
                      </a:cubicBezTo>
                      <a:cubicBezTo>
                        <a:pt x="326432" y="4499"/>
                        <a:pt x="325147" y="5785"/>
                        <a:pt x="323540" y="5785"/>
                      </a:cubicBezTo>
                      <a:close/>
                    </a:path>
                  </a:pathLst>
                </a:custGeom>
                <a:grpFill/>
                <a:ln w="8032" cap="flat">
                  <a:noFill/>
                  <a:prstDash val="solid"/>
                  <a:miter/>
                </a:ln>
              </p:spPr>
              <p:txBody>
                <a:bodyPr rtlCol="0" anchor="ctr"/>
                <a:lstStyle/>
                <a:p>
                  <a:endParaRPr lang="en-IN"/>
                </a:p>
              </p:txBody>
            </p:sp>
          </p:grpSp>
          <p:grpSp>
            <p:nvGrpSpPr>
              <p:cNvPr id="805" name="Graphic 139">
                <a:extLst>
                  <a:ext uri="{FF2B5EF4-FFF2-40B4-BE49-F238E27FC236}">
                    <a16:creationId xmlns:a16="http://schemas.microsoft.com/office/drawing/2014/main" id="{60C7ABFF-B147-7B3C-6FFB-1E5B98640D01}"/>
                  </a:ext>
                </a:extLst>
              </p:cNvPr>
              <p:cNvGrpSpPr/>
              <p:nvPr/>
            </p:nvGrpSpPr>
            <p:grpSpPr>
              <a:xfrm>
                <a:off x="4950795" y="1180209"/>
                <a:ext cx="1973295" cy="964031"/>
                <a:chOff x="4950795" y="1180209"/>
                <a:chExt cx="1973295" cy="964031"/>
              </a:xfrm>
              <a:grpFill/>
            </p:grpSpPr>
            <p:grpSp>
              <p:nvGrpSpPr>
                <p:cNvPr id="806" name="Graphic 139">
                  <a:extLst>
                    <a:ext uri="{FF2B5EF4-FFF2-40B4-BE49-F238E27FC236}">
                      <a16:creationId xmlns:a16="http://schemas.microsoft.com/office/drawing/2014/main" id="{6C8CBFE5-0B2F-5166-E8FF-B788E6ACCBC9}"/>
                    </a:ext>
                  </a:extLst>
                </p:cNvPr>
                <p:cNvGrpSpPr/>
                <p:nvPr/>
              </p:nvGrpSpPr>
              <p:grpSpPr>
                <a:xfrm>
                  <a:off x="4950795" y="1180209"/>
                  <a:ext cx="1973295" cy="964031"/>
                  <a:chOff x="4950795" y="1180209"/>
                  <a:chExt cx="1973295" cy="964031"/>
                </a:xfrm>
                <a:grpFill/>
              </p:grpSpPr>
              <p:grpSp>
                <p:nvGrpSpPr>
                  <p:cNvPr id="807" name="Graphic 139">
                    <a:extLst>
                      <a:ext uri="{FF2B5EF4-FFF2-40B4-BE49-F238E27FC236}">
                        <a16:creationId xmlns:a16="http://schemas.microsoft.com/office/drawing/2014/main" id="{6C96D2B9-DE3F-3079-94BE-B9CCDEC3CC3E}"/>
                      </a:ext>
                    </a:extLst>
                  </p:cNvPr>
                  <p:cNvGrpSpPr/>
                  <p:nvPr/>
                </p:nvGrpSpPr>
                <p:grpSpPr>
                  <a:xfrm>
                    <a:off x="4950795" y="1180209"/>
                    <a:ext cx="1973295" cy="964031"/>
                    <a:chOff x="4950795" y="1180209"/>
                    <a:chExt cx="1973295" cy="964031"/>
                  </a:xfrm>
                  <a:grpFill/>
                </p:grpSpPr>
                <p:sp>
                  <p:nvSpPr>
                    <p:cNvPr id="808" name="Freeform: Shape 807">
                      <a:extLst>
                        <a:ext uri="{FF2B5EF4-FFF2-40B4-BE49-F238E27FC236}">
                          <a16:creationId xmlns:a16="http://schemas.microsoft.com/office/drawing/2014/main" id="{5E7F8E92-67FC-3B47-62D6-45AE5782342E}"/>
                        </a:ext>
                      </a:extLst>
                    </p:cNvPr>
                    <p:cNvSpPr/>
                    <p:nvPr/>
                  </p:nvSpPr>
                  <p:spPr>
                    <a:xfrm>
                      <a:off x="495079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06164AD5-97E7-F665-94D1-CD63188C33BC}"/>
                        </a:ext>
                      </a:extLst>
                    </p:cNvPr>
                    <p:cNvSpPr/>
                    <p:nvPr/>
                  </p:nvSpPr>
                  <p:spPr>
                    <a:xfrm>
                      <a:off x="497803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9710674B-9F2E-804C-0B16-04696FC6F666}"/>
                        </a:ext>
                      </a:extLst>
                    </p:cNvPr>
                    <p:cNvSpPr/>
                    <p:nvPr/>
                  </p:nvSpPr>
                  <p:spPr>
                    <a:xfrm>
                      <a:off x="497803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AB1D9369-DEB6-53FD-226D-0E7BD483F21C}"/>
                        </a:ext>
                      </a:extLst>
                    </p:cNvPr>
                    <p:cNvSpPr/>
                    <p:nvPr/>
                  </p:nvSpPr>
                  <p:spPr>
                    <a:xfrm>
                      <a:off x="500526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F0E5C5E9-47BF-1F32-9011-B5DE15803DB6}"/>
                        </a:ext>
                      </a:extLst>
                    </p:cNvPr>
                    <p:cNvSpPr/>
                    <p:nvPr/>
                  </p:nvSpPr>
                  <p:spPr>
                    <a:xfrm>
                      <a:off x="500526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D548324D-B339-8913-997C-92FCA4C21185}"/>
                        </a:ext>
                      </a:extLst>
                    </p:cNvPr>
                    <p:cNvSpPr/>
                    <p:nvPr/>
                  </p:nvSpPr>
                  <p:spPr>
                    <a:xfrm>
                      <a:off x="503242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C7CB8D6D-3B15-EFF8-CEE6-AAA31F1F82D4}"/>
                        </a:ext>
                      </a:extLst>
                    </p:cNvPr>
                    <p:cNvSpPr/>
                    <p:nvPr/>
                  </p:nvSpPr>
                  <p:spPr>
                    <a:xfrm>
                      <a:off x="503242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C4CB4F29-8694-0972-E384-E78AE02CA1E0}"/>
                        </a:ext>
                      </a:extLst>
                    </p:cNvPr>
                    <p:cNvSpPr/>
                    <p:nvPr/>
                  </p:nvSpPr>
                  <p:spPr>
                    <a:xfrm>
                      <a:off x="503242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82F20112-42CF-07BF-62F9-64D1BE7968DF}"/>
                        </a:ext>
                      </a:extLst>
                    </p:cNvPr>
                    <p:cNvSpPr/>
                    <p:nvPr/>
                  </p:nvSpPr>
                  <p:spPr>
                    <a:xfrm>
                      <a:off x="505966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8339BF1-F8F4-3B8A-1F37-A70289D20CDE}"/>
                        </a:ext>
                      </a:extLst>
                    </p:cNvPr>
                    <p:cNvSpPr/>
                    <p:nvPr/>
                  </p:nvSpPr>
                  <p:spPr>
                    <a:xfrm>
                      <a:off x="505966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722B1F2C-022F-E4C1-4750-D393C610F552}"/>
                        </a:ext>
                      </a:extLst>
                    </p:cNvPr>
                    <p:cNvSpPr/>
                    <p:nvPr/>
                  </p:nvSpPr>
                  <p:spPr>
                    <a:xfrm>
                      <a:off x="505966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D1BF0BEE-D1E9-1C80-1212-6C220F085D27}"/>
                        </a:ext>
                      </a:extLst>
                    </p:cNvPr>
                    <p:cNvSpPr/>
                    <p:nvPr/>
                  </p:nvSpPr>
                  <p:spPr>
                    <a:xfrm>
                      <a:off x="505966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A3FF0A56-08EE-B498-A77C-444307503F14}"/>
                        </a:ext>
                      </a:extLst>
                    </p:cNvPr>
                    <p:cNvSpPr/>
                    <p:nvPr/>
                  </p:nvSpPr>
                  <p:spPr>
                    <a:xfrm>
                      <a:off x="505966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EE272BDF-5360-5B12-9E98-6F2BBAC0D3CB}"/>
                        </a:ext>
                      </a:extLst>
                    </p:cNvPr>
                    <p:cNvSpPr/>
                    <p:nvPr/>
                  </p:nvSpPr>
                  <p:spPr>
                    <a:xfrm>
                      <a:off x="505966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8270053D-EE95-51D1-22E4-B8C88D422C34}"/>
                        </a:ext>
                      </a:extLst>
                    </p:cNvPr>
                    <p:cNvSpPr/>
                    <p:nvPr/>
                  </p:nvSpPr>
                  <p:spPr>
                    <a:xfrm>
                      <a:off x="505966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8F99EDD0-AC84-B32C-55CE-CF56966D5EB4}"/>
                        </a:ext>
                      </a:extLst>
                    </p:cNvPr>
                    <p:cNvSpPr/>
                    <p:nvPr/>
                  </p:nvSpPr>
                  <p:spPr>
                    <a:xfrm>
                      <a:off x="505966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825756AC-A2BA-5124-FC9D-6AB29029995A}"/>
                        </a:ext>
                      </a:extLst>
                    </p:cNvPr>
                    <p:cNvSpPr/>
                    <p:nvPr/>
                  </p:nvSpPr>
                  <p:spPr>
                    <a:xfrm>
                      <a:off x="508689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616F865E-DC2C-2505-B572-703B74F3DF09}"/>
                        </a:ext>
                      </a:extLst>
                    </p:cNvPr>
                    <p:cNvSpPr/>
                    <p:nvPr/>
                  </p:nvSpPr>
                  <p:spPr>
                    <a:xfrm>
                      <a:off x="508689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0C0588D5-1525-381A-4E5D-175179B1D063}"/>
                        </a:ext>
                      </a:extLst>
                    </p:cNvPr>
                    <p:cNvSpPr/>
                    <p:nvPr/>
                  </p:nvSpPr>
                  <p:spPr>
                    <a:xfrm>
                      <a:off x="508689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0B4625CB-8D5A-0DB8-B24C-AEF644B7B38E}"/>
                        </a:ext>
                      </a:extLst>
                    </p:cNvPr>
                    <p:cNvSpPr/>
                    <p:nvPr/>
                  </p:nvSpPr>
                  <p:spPr>
                    <a:xfrm>
                      <a:off x="508689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DEE4BE80-E537-B3E1-B70F-E6F14D5F0D86}"/>
                        </a:ext>
                      </a:extLst>
                    </p:cNvPr>
                    <p:cNvSpPr/>
                    <p:nvPr/>
                  </p:nvSpPr>
                  <p:spPr>
                    <a:xfrm>
                      <a:off x="508689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1E443C28-DF06-B17E-B61A-920061631857}"/>
                        </a:ext>
                      </a:extLst>
                    </p:cNvPr>
                    <p:cNvSpPr/>
                    <p:nvPr/>
                  </p:nvSpPr>
                  <p:spPr>
                    <a:xfrm>
                      <a:off x="508689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0A19AE5C-75D8-81CE-7BD9-64E75BFD1754}"/>
                        </a:ext>
                      </a:extLst>
                    </p:cNvPr>
                    <p:cNvSpPr/>
                    <p:nvPr/>
                  </p:nvSpPr>
                  <p:spPr>
                    <a:xfrm>
                      <a:off x="508689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28F9DB4D-B3E1-797A-5F1F-420186533905}"/>
                        </a:ext>
                      </a:extLst>
                    </p:cNvPr>
                    <p:cNvSpPr/>
                    <p:nvPr/>
                  </p:nvSpPr>
                  <p:spPr>
                    <a:xfrm>
                      <a:off x="508689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EA637C5E-56C7-38BC-4066-CFC00A7D06AF}"/>
                        </a:ext>
                      </a:extLst>
                    </p:cNvPr>
                    <p:cNvSpPr/>
                    <p:nvPr/>
                  </p:nvSpPr>
                  <p:spPr>
                    <a:xfrm>
                      <a:off x="508689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5C0F914E-620D-0D6C-6BFF-4D60D59D1E2C}"/>
                        </a:ext>
                      </a:extLst>
                    </p:cNvPr>
                    <p:cNvSpPr/>
                    <p:nvPr/>
                  </p:nvSpPr>
                  <p:spPr>
                    <a:xfrm>
                      <a:off x="508689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629A16BC-16D6-16D1-8C58-1C7F00965373}"/>
                        </a:ext>
                      </a:extLst>
                    </p:cNvPr>
                    <p:cNvSpPr/>
                    <p:nvPr/>
                  </p:nvSpPr>
                  <p:spPr>
                    <a:xfrm>
                      <a:off x="508689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CA6CF7B5-C688-42F3-7A44-5FC76DAB9A96}"/>
                        </a:ext>
                      </a:extLst>
                    </p:cNvPr>
                    <p:cNvSpPr/>
                    <p:nvPr/>
                  </p:nvSpPr>
                  <p:spPr>
                    <a:xfrm>
                      <a:off x="511405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7A8DABB4-2874-E823-ACF3-AD51C7F4D6EB}"/>
                        </a:ext>
                      </a:extLst>
                    </p:cNvPr>
                    <p:cNvSpPr/>
                    <p:nvPr/>
                  </p:nvSpPr>
                  <p:spPr>
                    <a:xfrm>
                      <a:off x="511405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4C8513A1-456C-48C5-C84B-64972E56247A}"/>
                        </a:ext>
                      </a:extLst>
                    </p:cNvPr>
                    <p:cNvSpPr/>
                    <p:nvPr/>
                  </p:nvSpPr>
                  <p:spPr>
                    <a:xfrm>
                      <a:off x="511405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E489D0E2-1E61-B61A-897C-C0E9F440B2D4}"/>
                        </a:ext>
                      </a:extLst>
                    </p:cNvPr>
                    <p:cNvSpPr/>
                    <p:nvPr/>
                  </p:nvSpPr>
                  <p:spPr>
                    <a:xfrm>
                      <a:off x="511405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3D0A3D36-5113-04C4-D520-55F735F5CC50}"/>
                        </a:ext>
                      </a:extLst>
                    </p:cNvPr>
                    <p:cNvSpPr/>
                    <p:nvPr/>
                  </p:nvSpPr>
                  <p:spPr>
                    <a:xfrm>
                      <a:off x="511405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3DFD5445-57F9-35A5-D355-0F4F5BA1B99C}"/>
                        </a:ext>
                      </a:extLst>
                    </p:cNvPr>
                    <p:cNvSpPr/>
                    <p:nvPr/>
                  </p:nvSpPr>
                  <p:spPr>
                    <a:xfrm>
                      <a:off x="511405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602C1B59-557F-162C-4E48-56AE0BDA2E6A}"/>
                        </a:ext>
                      </a:extLst>
                    </p:cNvPr>
                    <p:cNvSpPr/>
                    <p:nvPr/>
                  </p:nvSpPr>
                  <p:spPr>
                    <a:xfrm>
                      <a:off x="511405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507C0E33-C781-D042-10BE-D0A6CA87DCED}"/>
                        </a:ext>
                      </a:extLst>
                    </p:cNvPr>
                    <p:cNvSpPr/>
                    <p:nvPr/>
                  </p:nvSpPr>
                  <p:spPr>
                    <a:xfrm>
                      <a:off x="511405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9599BB9E-D147-E5DB-6BA2-3C8807B5753F}"/>
                        </a:ext>
                      </a:extLst>
                    </p:cNvPr>
                    <p:cNvSpPr/>
                    <p:nvPr/>
                  </p:nvSpPr>
                  <p:spPr>
                    <a:xfrm>
                      <a:off x="511405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257AE9AC-9A81-8311-BD32-6F003EBFABE0}"/>
                        </a:ext>
                      </a:extLst>
                    </p:cNvPr>
                    <p:cNvSpPr/>
                    <p:nvPr/>
                  </p:nvSpPr>
                  <p:spPr>
                    <a:xfrm>
                      <a:off x="511405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60F5709B-B205-9299-FA20-D471473D52EA}"/>
                        </a:ext>
                      </a:extLst>
                    </p:cNvPr>
                    <p:cNvSpPr/>
                    <p:nvPr/>
                  </p:nvSpPr>
                  <p:spPr>
                    <a:xfrm>
                      <a:off x="511405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D7327EBC-52EC-8BE3-A79B-E930EA6FD6F2}"/>
                        </a:ext>
                      </a:extLst>
                    </p:cNvPr>
                    <p:cNvSpPr/>
                    <p:nvPr/>
                  </p:nvSpPr>
                  <p:spPr>
                    <a:xfrm>
                      <a:off x="514128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61EABEEE-1E9B-AF8F-9657-05E1C2B23E14}"/>
                        </a:ext>
                      </a:extLst>
                    </p:cNvPr>
                    <p:cNvSpPr/>
                    <p:nvPr/>
                  </p:nvSpPr>
                  <p:spPr>
                    <a:xfrm>
                      <a:off x="514128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6BF4BA92-F1F8-68E5-A77E-C947C829165F}"/>
                        </a:ext>
                      </a:extLst>
                    </p:cNvPr>
                    <p:cNvSpPr/>
                    <p:nvPr/>
                  </p:nvSpPr>
                  <p:spPr>
                    <a:xfrm>
                      <a:off x="514128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5277AA42-7796-2BFE-4161-842900FBAF27}"/>
                        </a:ext>
                      </a:extLst>
                    </p:cNvPr>
                    <p:cNvSpPr/>
                    <p:nvPr/>
                  </p:nvSpPr>
                  <p:spPr>
                    <a:xfrm>
                      <a:off x="514128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79880741-5127-253A-2251-1E33125C1D8A}"/>
                        </a:ext>
                      </a:extLst>
                    </p:cNvPr>
                    <p:cNvSpPr/>
                    <p:nvPr/>
                  </p:nvSpPr>
                  <p:spPr>
                    <a:xfrm>
                      <a:off x="514128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E3589854-144A-393F-EAA6-A6BA3249EFB0}"/>
                        </a:ext>
                      </a:extLst>
                    </p:cNvPr>
                    <p:cNvSpPr/>
                    <p:nvPr/>
                  </p:nvSpPr>
                  <p:spPr>
                    <a:xfrm>
                      <a:off x="514128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D89050A-352D-F44F-2C3A-A9BA8D09FB8D}"/>
                        </a:ext>
                      </a:extLst>
                    </p:cNvPr>
                    <p:cNvSpPr/>
                    <p:nvPr/>
                  </p:nvSpPr>
                  <p:spPr>
                    <a:xfrm>
                      <a:off x="514128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D38CE147-02DA-AB7A-A70A-57804EFA59C2}"/>
                        </a:ext>
                      </a:extLst>
                    </p:cNvPr>
                    <p:cNvSpPr/>
                    <p:nvPr/>
                  </p:nvSpPr>
                  <p:spPr>
                    <a:xfrm>
                      <a:off x="514128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454EFBC5-6F4E-C40C-1AE8-D32AA0C25D53}"/>
                        </a:ext>
                      </a:extLst>
                    </p:cNvPr>
                    <p:cNvSpPr/>
                    <p:nvPr/>
                  </p:nvSpPr>
                  <p:spPr>
                    <a:xfrm>
                      <a:off x="514128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72F9E1F0-A4E0-FD54-A7C3-324DC3E4C5E5}"/>
                        </a:ext>
                      </a:extLst>
                    </p:cNvPr>
                    <p:cNvSpPr/>
                    <p:nvPr/>
                  </p:nvSpPr>
                  <p:spPr>
                    <a:xfrm>
                      <a:off x="514128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010FF259-4DE5-AFA9-C037-87C9B59CBE65}"/>
                        </a:ext>
                      </a:extLst>
                    </p:cNvPr>
                    <p:cNvSpPr/>
                    <p:nvPr/>
                  </p:nvSpPr>
                  <p:spPr>
                    <a:xfrm>
                      <a:off x="514128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18E26CFB-5899-60E5-EA27-656A3973E46D}"/>
                        </a:ext>
                      </a:extLst>
                    </p:cNvPr>
                    <p:cNvSpPr/>
                    <p:nvPr/>
                  </p:nvSpPr>
                  <p:spPr>
                    <a:xfrm>
                      <a:off x="514128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ECA93401-6372-8A25-B2F9-F17BF608C084}"/>
                        </a:ext>
                      </a:extLst>
                    </p:cNvPr>
                    <p:cNvSpPr/>
                    <p:nvPr/>
                  </p:nvSpPr>
                  <p:spPr>
                    <a:xfrm>
                      <a:off x="5141288"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B56125DC-73C8-EC47-0BCE-72EB89DD360B}"/>
                        </a:ext>
                      </a:extLst>
                    </p:cNvPr>
                    <p:cNvSpPr/>
                    <p:nvPr/>
                  </p:nvSpPr>
                  <p:spPr>
                    <a:xfrm>
                      <a:off x="516852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514E1B3F-F86A-F243-8C31-A429402C01F2}"/>
                        </a:ext>
                      </a:extLst>
                    </p:cNvPr>
                    <p:cNvSpPr/>
                    <p:nvPr/>
                  </p:nvSpPr>
                  <p:spPr>
                    <a:xfrm>
                      <a:off x="516852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FBA92A68-A6DA-FB7A-D941-ABD1A7803CFF}"/>
                        </a:ext>
                      </a:extLst>
                    </p:cNvPr>
                    <p:cNvSpPr/>
                    <p:nvPr/>
                  </p:nvSpPr>
                  <p:spPr>
                    <a:xfrm>
                      <a:off x="516852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02CB5B40-CD98-486B-77A1-1563F5CD9D51}"/>
                        </a:ext>
                      </a:extLst>
                    </p:cNvPr>
                    <p:cNvSpPr/>
                    <p:nvPr/>
                  </p:nvSpPr>
                  <p:spPr>
                    <a:xfrm>
                      <a:off x="516852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CB31B3C8-CFF9-4641-E23F-9D5DF13DCF35}"/>
                        </a:ext>
                      </a:extLst>
                    </p:cNvPr>
                    <p:cNvSpPr/>
                    <p:nvPr/>
                  </p:nvSpPr>
                  <p:spPr>
                    <a:xfrm>
                      <a:off x="516852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6B5AC9A6-21DE-5BEF-ACAB-0F93179E4FEB}"/>
                        </a:ext>
                      </a:extLst>
                    </p:cNvPr>
                    <p:cNvSpPr/>
                    <p:nvPr/>
                  </p:nvSpPr>
                  <p:spPr>
                    <a:xfrm>
                      <a:off x="516852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93527D9F-FF08-0DBC-4A45-9CD634AFD9F7}"/>
                        </a:ext>
                      </a:extLst>
                    </p:cNvPr>
                    <p:cNvSpPr/>
                    <p:nvPr/>
                  </p:nvSpPr>
                  <p:spPr>
                    <a:xfrm>
                      <a:off x="516852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738B789B-3E41-746B-66D2-DE2DBEDFD7C0}"/>
                        </a:ext>
                      </a:extLst>
                    </p:cNvPr>
                    <p:cNvSpPr/>
                    <p:nvPr/>
                  </p:nvSpPr>
                  <p:spPr>
                    <a:xfrm>
                      <a:off x="516852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5E46FCFE-2092-FB7C-2755-BD7FD83AFEEB}"/>
                        </a:ext>
                      </a:extLst>
                    </p:cNvPr>
                    <p:cNvSpPr/>
                    <p:nvPr/>
                  </p:nvSpPr>
                  <p:spPr>
                    <a:xfrm>
                      <a:off x="516852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31E39AD5-5B06-B3A7-959C-2542593B1253}"/>
                        </a:ext>
                      </a:extLst>
                    </p:cNvPr>
                    <p:cNvSpPr/>
                    <p:nvPr/>
                  </p:nvSpPr>
                  <p:spPr>
                    <a:xfrm>
                      <a:off x="516852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5E9A4EFC-F404-53CA-943A-73434CD62EEC}"/>
                        </a:ext>
                      </a:extLst>
                    </p:cNvPr>
                    <p:cNvSpPr/>
                    <p:nvPr/>
                  </p:nvSpPr>
                  <p:spPr>
                    <a:xfrm>
                      <a:off x="516852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A9A15-66B0-162D-0B31-6D7F9E098A6E}"/>
                        </a:ext>
                      </a:extLst>
                    </p:cNvPr>
                    <p:cNvSpPr/>
                    <p:nvPr/>
                  </p:nvSpPr>
                  <p:spPr>
                    <a:xfrm>
                      <a:off x="516852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F4172A78-3AAE-BF3F-035C-75D5AAC20FBC}"/>
                        </a:ext>
                      </a:extLst>
                    </p:cNvPr>
                    <p:cNvSpPr/>
                    <p:nvPr/>
                  </p:nvSpPr>
                  <p:spPr>
                    <a:xfrm>
                      <a:off x="516852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7D344FCB-713D-3A5A-26BF-A3163AD8B0F3}"/>
                        </a:ext>
                      </a:extLst>
                    </p:cNvPr>
                    <p:cNvSpPr/>
                    <p:nvPr/>
                  </p:nvSpPr>
                  <p:spPr>
                    <a:xfrm>
                      <a:off x="516852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36A4F6C7-25F5-803A-17CB-569FBA2DA3F1}"/>
                        </a:ext>
                      </a:extLst>
                    </p:cNvPr>
                    <p:cNvSpPr/>
                    <p:nvPr/>
                  </p:nvSpPr>
                  <p:spPr>
                    <a:xfrm>
                      <a:off x="519576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80CF47B5-B0CB-58D7-AB80-EFDB9AD1841D}"/>
                        </a:ext>
                      </a:extLst>
                    </p:cNvPr>
                    <p:cNvSpPr/>
                    <p:nvPr/>
                  </p:nvSpPr>
                  <p:spPr>
                    <a:xfrm>
                      <a:off x="519568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49D1861F-1ABE-F4CB-D81E-ED80793B2173}"/>
                        </a:ext>
                      </a:extLst>
                    </p:cNvPr>
                    <p:cNvSpPr/>
                    <p:nvPr/>
                  </p:nvSpPr>
                  <p:spPr>
                    <a:xfrm>
                      <a:off x="519568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BDC9A195-E893-B4C4-01F8-9BE389DAE473}"/>
                        </a:ext>
                      </a:extLst>
                    </p:cNvPr>
                    <p:cNvSpPr/>
                    <p:nvPr/>
                  </p:nvSpPr>
                  <p:spPr>
                    <a:xfrm>
                      <a:off x="519576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4BFF7AEB-1819-89C4-BA6A-66D409B2DB55}"/>
                        </a:ext>
                      </a:extLst>
                    </p:cNvPr>
                    <p:cNvSpPr/>
                    <p:nvPr/>
                  </p:nvSpPr>
                  <p:spPr>
                    <a:xfrm>
                      <a:off x="519568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DF182109-3A45-7169-E5B8-CFBEC9E06D11}"/>
                        </a:ext>
                      </a:extLst>
                    </p:cNvPr>
                    <p:cNvSpPr/>
                    <p:nvPr/>
                  </p:nvSpPr>
                  <p:spPr>
                    <a:xfrm>
                      <a:off x="519568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A3C7D274-4E5C-CE37-C155-16A0F52A9E8F}"/>
                        </a:ext>
                      </a:extLst>
                    </p:cNvPr>
                    <p:cNvSpPr/>
                    <p:nvPr/>
                  </p:nvSpPr>
                  <p:spPr>
                    <a:xfrm>
                      <a:off x="519568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40BC90F7-B92B-0D13-C67D-43F9187D81B1}"/>
                        </a:ext>
                      </a:extLst>
                    </p:cNvPr>
                    <p:cNvSpPr/>
                    <p:nvPr/>
                  </p:nvSpPr>
                  <p:spPr>
                    <a:xfrm>
                      <a:off x="519576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1A224ED2-97E1-BDE0-25EF-5F631CCA6EBD}"/>
                        </a:ext>
                      </a:extLst>
                    </p:cNvPr>
                    <p:cNvSpPr/>
                    <p:nvPr/>
                  </p:nvSpPr>
                  <p:spPr>
                    <a:xfrm>
                      <a:off x="519568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9DD98B5A-B207-67E0-9519-C622FC6D11C8}"/>
                        </a:ext>
                      </a:extLst>
                    </p:cNvPr>
                    <p:cNvSpPr/>
                    <p:nvPr/>
                  </p:nvSpPr>
                  <p:spPr>
                    <a:xfrm>
                      <a:off x="519568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88BC7DD1-65FF-2BD5-50CE-8BED14EB569A}"/>
                        </a:ext>
                      </a:extLst>
                    </p:cNvPr>
                    <p:cNvSpPr/>
                    <p:nvPr/>
                  </p:nvSpPr>
                  <p:spPr>
                    <a:xfrm>
                      <a:off x="519576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1CAC6EB3-BABE-A95D-047E-8A843E7DD2F6}"/>
                        </a:ext>
                      </a:extLst>
                    </p:cNvPr>
                    <p:cNvSpPr/>
                    <p:nvPr/>
                  </p:nvSpPr>
                  <p:spPr>
                    <a:xfrm>
                      <a:off x="519568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D254FADB-384B-9E01-B881-15ABD0CE5521}"/>
                        </a:ext>
                      </a:extLst>
                    </p:cNvPr>
                    <p:cNvSpPr/>
                    <p:nvPr/>
                  </p:nvSpPr>
                  <p:spPr>
                    <a:xfrm>
                      <a:off x="519568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F2A73C7E-711B-C0CE-F2BB-1868D96AA332}"/>
                        </a:ext>
                      </a:extLst>
                    </p:cNvPr>
                    <p:cNvSpPr/>
                    <p:nvPr/>
                  </p:nvSpPr>
                  <p:spPr>
                    <a:xfrm>
                      <a:off x="522299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79FDC35-0C93-DF0A-8F91-DF19E5A8FEF9}"/>
                        </a:ext>
                      </a:extLst>
                    </p:cNvPr>
                    <p:cNvSpPr/>
                    <p:nvPr/>
                  </p:nvSpPr>
                  <p:spPr>
                    <a:xfrm>
                      <a:off x="522291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6C21B075-1203-31AC-4731-D47906C44083}"/>
                        </a:ext>
                      </a:extLst>
                    </p:cNvPr>
                    <p:cNvSpPr/>
                    <p:nvPr/>
                  </p:nvSpPr>
                  <p:spPr>
                    <a:xfrm>
                      <a:off x="522291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0161F8AC-4FB2-45E9-23CB-E41B407B9888}"/>
                        </a:ext>
                      </a:extLst>
                    </p:cNvPr>
                    <p:cNvSpPr/>
                    <p:nvPr/>
                  </p:nvSpPr>
                  <p:spPr>
                    <a:xfrm>
                      <a:off x="522299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ABD279D8-26B4-E401-F12D-B06B46A2CC8A}"/>
                        </a:ext>
                      </a:extLst>
                    </p:cNvPr>
                    <p:cNvSpPr/>
                    <p:nvPr/>
                  </p:nvSpPr>
                  <p:spPr>
                    <a:xfrm>
                      <a:off x="522291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F93D9722-56C9-6265-2E68-BC906A4612D8}"/>
                        </a:ext>
                      </a:extLst>
                    </p:cNvPr>
                    <p:cNvSpPr/>
                    <p:nvPr/>
                  </p:nvSpPr>
                  <p:spPr>
                    <a:xfrm>
                      <a:off x="522291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F92B1DC1-C4CB-B759-CA5F-A2CB80743D87}"/>
                        </a:ext>
                      </a:extLst>
                    </p:cNvPr>
                    <p:cNvSpPr/>
                    <p:nvPr/>
                  </p:nvSpPr>
                  <p:spPr>
                    <a:xfrm>
                      <a:off x="522291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BE3C36CA-7093-F67E-6F5A-FFF509AFC8EC}"/>
                        </a:ext>
                      </a:extLst>
                    </p:cNvPr>
                    <p:cNvSpPr/>
                    <p:nvPr/>
                  </p:nvSpPr>
                  <p:spPr>
                    <a:xfrm>
                      <a:off x="522299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6BB26D75-2766-68A6-5239-A1AE93B24BCA}"/>
                        </a:ext>
                      </a:extLst>
                    </p:cNvPr>
                    <p:cNvSpPr/>
                    <p:nvPr/>
                  </p:nvSpPr>
                  <p:spPr>
                    <a:xfrm>
                      <a:off x="522291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E0F008B3-1DCC-247A-9E09-F36BABDAA286}"/>
                        </a:ext>
                      </a:extLst>
                    </p:cNvPr>
                    <p:cNvSpPr/>
                    <p:nvPr/>
                  </p:nvSpPr>
                  <p:spPr>
                    <a:xfrm>
                      <a:off x="522291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82E240D6-D056-1D14-6D68-691BBCE14168}"/>
                        </a:ext>
                      </a:extLst>
                    </p:cNvPr>
                    <p:cNvSpPr/>
                    <p:nvPr/>
                  </p:nvSpPr>
                  <p:spPr>
                    <a:xfrm>
                      <a:off x="522291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B5FFDE29-5194-C96E-DB53-391733B22EAD}"/>
                        </a:ext>
                      </a:extLst>
                    </p:cNvPr>
                    <p:cNvSpPr/>
                    <p:nvPr/>
                  </p:nvSpPr>
                  <p:spPr>
                    <a:xfrm>
                      <a:off x="522291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AC3A907E-86D2-B34A-0164-A759011BCBF8}"/>
                        </a:ext>
                      </a:extLst>
                    </p:cNvPr>
                    <p:cNvSpPr/>
                    <p:nvPr/>
                  </p:nvSpPr>
                  <p:spPr>
                    <a:xfrm>
                      <a:off x="522299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899" name="Freeform: Shape 898">
                      <a:extLst>
                        <a:ext uri="{FF2B5EF4-FFF2-40B4-BE49-F238E27FC236}">
                          <a16:creationId xmlns:a16="http://schemas.microsoft.com/office/drawing/2014/main" id="{8A07AA56-E705-8FB4-B6F3-14AB3959D245}"/>
                        </a:ext>
                      </a:extLst>
                    </p:cNvPr>
                    <p:cNvSpPr/>
                    <p:nvPr/>
                  </p:nvSpPr>
                  <p:spPr>
                    <a:xfrm>
                      <a:off x="525015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24FB2A2C-E8B0-EFF5-33C5-BE8FD3CCC9EA}"/>
                        </a:ext>
                      </a:extLst>
                    </p:cNvPr>
                    <p:cNvSpPr/>
                    <p:nvPr/>
                  </p:nvSpPr>
                  <p:spPr>
                    <a:xfrm>
                      <a:off x="525015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578613E9-57CF-D175-F181-C5E8504015E6}"/>
                        </a:ext>
                      </a:extLst>
                    </p:cNvPr>
                    <p:cNvSpPr/>
                    <p:nvPr/>
                  </p:nvSpPr>
                  <p:spPr>
                    <a:xfrm>
                      <a:off x="525015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9F0F84B1-6192-FA2D-5A15-3C1788A1B33E}"/>
                        </a:ext>
                      </a:extLst>
                    </p:cNvPr>
                    <p:cNvSpPr/>
                    <p:nvPr/>
                  </p:nvSpPr>
                  <p:spPr>
                    <a:xfrm>
                      <a:off x="525015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903" name="Freeform: Shape 902">
                      <a:extLst>
                        <a:ext uri="{FF2B5EF4-FFF2-40B4-BE49-F238E27FC236}">
                          <a16:creationId xmlns:a16="http://schemas.microsoft.com/office/drawing/2014/main" id="{392AA957-B3B5-C3D1-2508-2F75BDEAF912}"/>
                        </a:ext>
                      </a:extLst>
                    </p:cNvPr>
                    <p:cNvSpPr/>
                    <p:nvPr/>
                  </p:nvSpPr>
                  <p:spPr>
                    <a:xfrm>
                      <a:off x="525015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0A37920B-D4A1-664A-B22A-797E5CB73D41}"/>
                        </a:ext>
                      </a:extLst>
                    </p:cNvPr>
                    <p:cNvSpPr/>
                    <p:nvPr/>
                  </p:nvSpPr>
                  <p:spPr>
                    <a:xfrm>
                      <a:off x="525015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D07DF331-E763-4A1A-6C00-44B65F81B865}"/>
                        </a:ext>
                      </a:extLst>
                    </p:cNvPr>
                    <p:cNvSpPr/>
                    <p:nvPr/>
                  </p:nvSpPr>
                  <p:spPr>
                    <a:xfrm>
                      <a:off x="525015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E5B50B17-BCB6-2E15-B37F-91C0736FD41C}"/>
                        </a:ext>
                      </a:extLst>
                    </p:cNvPr>
                    <p:cNvSpPr/>
                    <p:nvPr/>
                  </p:nvSpPr>
                  <p:spPr>
                    <a:xfrm>
                      <a:off x="525015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907" name="Freeform: Shape 906">
                      <a:extLst>
                        <a:ext uri="{FF2B5EF4-FFF2-40B4-BE49-F238E27FC236}">
                          <a16:creationId xmlns:a16="http://schemas.microsoft.com/office/drawing/2014/main" id="{3189FCAC-E159-822C-7916-AD1805F6DF95}"/>
                        </a:ext>
                      </a:extLst>
                    </p:cNvPr>
                    <p:cNvSpPr/>
                    <p:nvPr/>
                  </p:nvSpPr>
                  <p:spPr>
                    <a:xfrm>
                      <a:off x="525015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0D8D8B14-D8FC-1EEB-4BC5-EDFCA591640D}"/>
                        </a:ext>
                      </a:extLst>
                    </p:cNvPr>
                    <p:cNvSpPr/>
                    <p:nvPr/>
                  </p:nvSpPr>
                  <p:spPr>
                    <a:xfrm>
                      <a:off x="525015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09" name="Freeform: Shape 908">
                      <a:extLst>
                        <a:ext uri="{FF2B5EF4-FFF2-40B4-BE49-F238E27FC236}">
                          <a16:creationId xmlns:a16="http://schemas.microsoft.com/office/drawing/2014/main" id="{26564501-D6EB-A320-030F-CD5FBB37B935}"/>
                        </a:ext>
                      </a:extLst>
                    </p:cNvPr>
                    <p:cNvSpPr/>
                    <p:nvPr/>
                  </p:nvSpPr>
                  <p:spPr>
                    <a:xfrm>
                      <a:off x="525015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0" name="Freeform: Shape 909">
                      <a:extLst>
                        <a:ext uri="{FF2B5EF4-FFF2-40B4-BE49-F238E27FC236}">
                          <a16:creationId xmlns:a16="http://schemas.microsoft.com/office/drawing/2014/main" id="{0F52B455-169D-D60D-7FBB-2D0DE96DE402}"/>
                        </a:ext>
                      </a:extLst>
                    </p:cNvPr>
                    <p:cNvSpPr/>
                    <p:nvPr/>
                  </p:nvSpPr>
                  <p:spPr>
                    <a:xfrm>
                      <a:off x="525015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1" name="Freeform: Shape 910">
                      <a:extLst>
                        <a:ext uri="{FF2B5EF4-FFF2-40B4-BE49-F238E27FC236}">
                          <a16:creationId xmlns:a16="http://schemas.microsoft.com/office/drawing/2014/main" id="{91108845-BD1D-F3CE-B83A-67F4D9B6B200}"/>
                        </a:ext>
                      </a:extLst>
                    </p:cNvPr>
                    <p:cNvSpPr/>
                    <p:nvPr/>
                  </p:nvSpPr>
                  <p:spPr>
                    <a:xfrm>
                      <a:off x="525015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912" name="Freeform: Shape 911">
                      <a:extLst>
                        <a:ext uri="{FF2B5EF4-FFF2-40B4-BE49-F238E27FC236}">
                          <a16:creationId xmlns:a16="http://schemas.microsoft.com/office/drawing/2014/main" id="{0DF6F11F-2EC4-50A5-0402-18209201475D}"/>
                        </a:ext>
                      </a:extLst>
                    </p:cNvPr>
                    <p:cNvSpPr/>
                    <p:nvPr/>
                  </p:nvSpPr>
                  <p:spPr>
                    <a:xfrm>
                      <a:off x="525015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02A0C901-23A5-C1CB-60DC-9E6305845227}"/>
                        </a:ext>
                      </a:extLst>
                    </p:cNvPr>
                    <p:cNvSpPr/>
                    <p:nvPr/>
                  </p:nvSpPr>
                  <p:spPr>
                    <a:xfrm>
                      <a:off x="527730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4" name="Freeform: Shape 913">
                      <a:extLst>
                        <a:ext uri="{FF2B5EF4-FFF2-40B4-BE49-F238E27FC236}">
                          <a16:creationId xmlns:a16="http://schemas.microsoft.com/office/drawing/2014/main" id="{C0E67DF7-FBB3-EA46-3970-9B276D0075D2}"/>
                        </a:ext>
                      </a:extLst>
                    </p:cNvPr>
                    <p:cNvSpPr/>
                    <p:nvPr/>
                  </p:nvSpPr>
                  <p:spPr>
                    <a:xfrm>
                      <a:off x="527730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49247BA8-4089-1D2A-4124-465164D867CF}"/>
                        </a:ext>
                      </a:extLst>
                    </p:cNvPr>
                    <p:cNvSpPr/>
                    <p:nvPr/>
                  </p:nvSpPr>
                  <p:spPr>
                    <a:xfrm>
                      <a:off x="527730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6" name="Freeform: Shape 915">
                      <a:extLst>
                        <a:ext uri="{FF2B5EF4-FFF2-40B4-BE49-F238E27FC236}">
                          <a16:creationId xmlns:a16="http://schemas.microsoft.com/office/drawing/2014/main" id="{4890D3D1-86F6-4761-94FB-C51186856E27}"/>
                        </a:ext>
                      </a:extLst>
                    </p:cNvPr>
                    <p:cNvSpPr/>
                    <p:nvPr/>
                  </p:nvSpPr>
                  <p:spPr>
                    <a:xfrm>
                      <a:off x="527730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ED270576-846D-1F5C-54A7-0518D0C589E6}"/>
                        </a:ext>
                      </a:extLst>
                    </p:cNvPr>
                    <p:cNvSpPr/>
                    <p:nvPr/>
                  </p:nvSpPr>
                  <p:spPr>
                    <a:xfrm>
                      <a:off x="527730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8" name="Freeform: Shape 917">
                      <a:extLst>
                        <a:ext uri="{FF2B5EF4-FFF2-40B4-BE49-F238E27FC236}">
                          <a16:creationId xmlns:a16="http://schemas.microsoft.com/office/drawing/2014/main" id="{C30B6982-D401-FCFF-F676-267D1D5C0B76}"/>
                        </a:ext>
                      </a:extLst>
                    </p:cNvPr>
                    <p:cNvSpPr/>
                    <p:nvPr/>
                  </p:nvSpPr>
                  <p:spPr>
                    <a:xfrm>
                      <a:off x="527730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880596BB-E1F5-0C0C-1439-974B3C9C391C}"/>
                        </a:ext>
                      </a:extLst>
                    </p:cNvPr>
                    <p:cNvSpPr/>
                    <p:nvPr/>
                  </p:nvSpPr>
                  <p:spPr>
                    <a:xfrm>
                      <a:off x="527730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D3D21E4F-1C7C-EF40-106B-1150BD7E6BA6}"/>
                        </a:ext>
                      </a:extLst>
                    </p:cNvPr>
                    <p:cNvSpPr/>
                    <p:nvPr/>
                  </p:nvSpPr>
                  <p:spPr>
                    <a:xfrm>
                      <a:off x="527730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3F23088C-3542-07C2-6A29-F08F17F5C9AA}"/>
                        </a:ext>
                      </a:extLst>
                    </p:cNvPr>
                    <p:cNvSpPr/>
                    <p:nvPr/>
                  </p:nvSpPr>
                  <p:spPr>
                    <a:xfrm>
                      <a:off x="527730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2" name="Freeform: Shape 921">
                      <a:extLst>
                        <a:ext uri="{FF2B5EF4-FFF2-40B4-BE49-F238E27FC236}">
                          <a16:creationId xmlns:a16="http://schemas.microsoft.com/office/drawing/2014/main" id="{9E730BCF-CC10-6FAD-BBBC-88CCEFAE52F1}"/>
                        </a:ext>
                      </a:extLst>
                    </p:cNvPr>
                    <p:cNvSpPr/>
                    <p:nvPr/>
                  </p:nvSpPr>
                  <p:spPr>
                    <a:xfrm>
                      <a:off x="527730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9553BDEE-CA40-1EED-4AF4-CFFF3A1ED54A}"/>
                        </a:ext>
                      </a:extLst>
                    </p:cNvPr>
                    <p:cNvSpPr/>
                    <p:nvPr/>
                  </p:nvSpPr>
                  <p:spPr>
                    <a:xfrm>
                      <a:off x="527730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B5D3DEE8-1B3C-DABD-1A29-D8ACEEF56E18}"/>
                        </a:ext>
                      </a:extLst>
                    </p:cNvPr>
                    <p:cNvSpPr/>
                    <p:nvPr/>
                  </p:nvSpPr>
                  <p:spPr>
                    <a:xfrm>
                      <a:off x="5277308"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DEC8BF75-A146-6411-4502-28516505DB85}"/>
                        </a:ext>
                      </a:extLst>
                    </p:cNvPr>
                    <p:cNvSpPr/>
                    <p:nvPr/>
                  </p:nvSpPr>
                  <p:spPr>
                    <a:xfrm>
                      <a:off x="527730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7D1B9249-F5E0-BD71-5DA8-48FF598717A1}"/>
                        </a:ext>
                      </a:extLst>
                    </p:cNvPr>
                    <p:cNvSpPr/>
                    <p:nvPr/>
                  </p:nvSpPr>
                  <p:spPr>
                    <a:xfrm>
                      <a:off x="5277308"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1A9E31D5-31B3-030D-A1EC-6AFA80B9767F}"/>
                        </a:ext>
                      </a:extLst>
                    </p:cNvPr>
                    <p:cNvSpPr/>
                    <p:nvPr/>
                  </p:nvSpPr>
                  <p:spPr>
                    <a:xfrm>
                      <a:off x="530454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5B50C67F-6207-28B3-7803-F6870EF93F3C}"/>
                        </a:ext>
                      </a:extLst>
                    </p:cNvPr>
                    <p:cNvSpPr/>
                    <p:nvPr/>
                  </p:nvSpPr>
                  <p:spPr>
                    <a:xfrm>
                      <a:off x="530454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53F111C1-F5AA-4992-618C-30504CDD91AF}"/>
                        </a:ext>
                      </a:extLst>
                    </p:cNvPr>
                    <p:cNvSpPr/>
                    <p:nvPr/>
                  </p:nvSpPr>
                  <p:spPr>
                    <a:xfrm>
                      <a:off x="530454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A3C77C17-9FA8-8030-D4C2-DA973595434A}"/>
                        </a:ext>
                      </a:extLst>
                    </p:cNvPr>
                    <p:cNvSpPr/>
                    <p:nvPr/>
                  </p:nvSpPr>
                  <p:spPr>
                    <a:xfrm>
                      <a:off x="530454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418D7890-E706-775C-4F12-7780B63BF086}"/>
                        </a:ext>
                      </a:extLst>
                    </p:cNvPr>
                    <p:cNvSpPr/>
                    <p:nvPr/>
                  </p:nvSpPr>
                  <p:spPr>
                    <a:xfrm>
                      <a:off x="530454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EC10BA30-ABA0-C9B1-0165-DC326BBABC54}"/>
                        </a:ext>
                      </a:extLst>
                    </p:cNvPr>
                    <p:cNvSpPr/>
                    <p:nvPr/>
                  </p:nvSpPr>
                  <p:spPr>
                    <a:xfrm>
                      <a:off x="530454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3" name="Freeform: Shape 932">
                      <a:extLst>
                        <a:ext uri="{FF2B5EF4-FFF2-40B4-BE49-F238E27FC236}">
                          <a16:creationId xmlns:a16="http://schemas.microsoft.com/office/drawing/2014/main" id="{AF98497A-B507-1BE7-B4D4-FE522F714817}"/>
                        </a:ext>
                      </a:extLst>
                    </p:cNvPr>
                    <p:cNvSpPr/>
                    <p:nvPr/>
                  </p:nvSpPr>
                  <p:spPr>
                    <a:xfrm>
                      <a:off x="530454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AC6789FA-227E-A121-FA46-696E467543F5}"/>
                        </a:ext>
                      </a:extLst>
                    </p:cNvPr>
                    <p:cNvSpPr/>
                    <p:nvPr/>
                  </p:nvSpPr>
                  <p:spPr>
                    <a:xfrm>
                      <a:off x="530454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469C6DE4-A32C-0484-8BA4-EFBF043E9155}"/>
                        </a:ext>
                      </a:extLst>
                    </p:cNvPr>
                    <p:cNvSpPr/>
                    <p:nvPr/>
                  </p:nvSpPr>
                  <p:spPr>
                    <a:xfrm>
                      <a:off x="530454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6" name="Freeform: Shape 935">
                      <a:extLst>
                        <a:ext uri="{FF2B5EF4-FFF2-40B4-BE49-F238E27FC236}">
                          <a16:creationId xmlns:a16="http://schemas.microsoft.com/office/drawing/2014/main" id="{24D72C22-C004-8E54-2341-D0291D54C0B2}"/>
                        </a:ext>
                      </a:extLst>
                    </p:cNvPr>
                    <p:cNvSpPr/>
                    <p:nvPr/>
                  </p:nvSpPr>
                  <p:spPr>
                    <a:xfrm>
                      <a:off x="530454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2DD94E1F-64AF-3858-D422-D625D7C3B044}"/>
                        </a:ext>
                      </a:extLst>
                    </p:cNvPr>
                    <p:cNvSpPr/>
                    <p:nvPr/>
                  </p:nvSpPr>
                  <p:spPr>
                    <a:xfrm>
                      <a:off x="530454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26F9694A-3688-7D6A-C470-8DA67BCD676B}"/>
                        </a:ext>
                      </a:extLst>
                    </p:cNvPr>
                    <p:cNvSpPr/>
                    <p:nvPr/>
                  </p:nvSpPr>
                  <p:spPr>
                    <a:xfrm>
                      <a:off x="530454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D46666A9-10A4-20F7-6900-769BA4046EA6}"/>
                        </a:ext>
                      </a:extLst>
                    </p:cNvPr>
                    <p:cNvSpPr/>
                    <p:nvPr/>
                  </p:nvSpPr>
                  <p:spPr>
                    <a:xfrm>
                      <a:off x="5304544"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1BA2C7B7-2269-F3F2-380D-00A2CC12F2E0}"/>
                        </a:ext>
                      </a:extLst>
                    </p:cNvPr>
                    <p:cNvSpPr/>
                    <p:nvPr/>
                  </p:nvSpPr>
                  <p:spPr>
                    <a:xfrm>
                      <a:off x="5304544"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D8674568-D0E4-A08E-733B-321EBD28A718}"/>
                        </a:ext>
                      </a:extLst>
                    </p:cNvPr>
                    <p:cNvSpPr/>
                    <p:nvPr/>
                  </p:nvSpPr>
                  <p:spPr>
                    <a:xfrm>
                      <a:off x="5304544"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2" name="Freeform: Shape 941">
                      <a:extLst>
                        <a:ext uri="{FF2B5EF4-FFF2-40B4-BE49-F238E27FC236}">
                          <a16:creationId xmlns:a16="http://schemas.microsoft.com/office/drawing/2014/main" id="{2F74C183-9D12-80D4-68F8-68D8260F75B8}"/>
                        </a:ext>
                      </a:extLst>
                    </p:cNvPr>
                    <p:cNvSpPr/>
                    <p:nvPr/>
                  </p:nvSpPr>
                  <p:spPr>
                    <a:xfrm>
                      <a:off x="5304544"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175F90AF-68D2-9790-C4FA-7AF510E2AE05}"/>
                        </a:ext>
                      </a:extLst>
                    </p:cNvPr>
                    <p:cNvSpPr/>
                    <p:nvPr/>
                  </p:nvSpPr>
                  <p:spPr>
                    <a:xfrm>
                      <a:off x="530454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4" name="Freeform: Shape 943">
                      <a:extLst>
                        <a:ext uri="{FF2B5EF4-FFF2-40B4-BE49-F238E27FC236}">
                          <a16:creationId xmlns:a16="http://schemas.microsoft.com/office/drawing/2014/main" id="{AA577C84-0E2C-2D17-3CD8-C818F4774FE4}"/>
                        </a:ext>
                      </a:extLst>
                    </p:cNvPr>
                    <p:cNvSpPr/>
                    <p:nvPr/>
                  </p:nvSpPr>
                  <p:spPr>
                    <a:xfrm>
                      <a:off x="530454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858EDB36-47E0-3466-1553-AC15690ED399}"/>
                        </a:ext>
                      </a:extLst>
                    </p:cNvPr>
                    <p:cNvSpPr/>
                    <p:nvPr/>
                  </p:nvSpPr>
                  <p:spPr>
                    <a:xfrm>
                      <a:off x="533178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6" name="Freeform: Shape 945">
                      <a:extLst>
                        <a:ext uri="{FF2B5EF4-FFF2-40B4-BE49-F238E27FC236}">
                          <a16:creationId xmlns:a16="http://schemas.microsoft.com/office/drawing/2014/main" id="{C3B64528-8F4B-09F5-16D6-EF9997C4A57F}"/>
                        </a:ext>
                      </a:extLst>
                    </p:cNvPr>
                    <p:cNvSpPr/>
                    <p:nvPr/>
                  </p:nvSpPr>
                  <p:spPr>
                    <a:xfrm>
                      <a:off x="533178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024A5A28-B2C1-35CA-AA70-C5A9E4591308}"/>
                        </a:ext>
                      </a:extLst>
                    </p:cNvPr>
                    <p:cNvSpPr/>
                    <p:nvPr/>
                  </p:nvSpPr>
                  <p:spPr>
                    <a:xfrm>
                      <a:off x="533178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FD9E58F1-45BD-0040-9655-DB21C52BD922}"/>
                        </a:ext>
                      </a:extLst>
                    </p:cNvPr>
                    <p:cNvSpPr/>
                    <p:nvPr/>
                  </p:nvSpPr>
                  <p:spPr>
                    <a:xfrm>
                      <a:off x="533178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9D41D7C6-A945-1963-77D5-A6B6A0BECE74}"/>
                        </a:ext>
                      </a:extLst>
                    </p:cNvPr>
                    <p:cNvSpPr/>
                    <p:nvPr/>
                  </p:nvSpPr>
                  <p:spPr>
                    <a:xfrm>
                      <a:off x="533178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7FC46CB6-3D27-D18B-28EB-4E0040FCC406}"/>
                        </a:ext>
                      </a:extLst>
                    </p:cNvPr>
                    <p:cNvSpPr/>
                    <p:nvPr/>
                  </p:nvSpPr>
                  <p:spPr>
                    <a:xfrm>
                      <a:off x="533178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58937170-B7C6-D9EE-9C30-AB54CE40485C}"/>
                        </a:ext>
                      </a:extLst>
                    </p:cNvPr>
                    <p:cNvSpPr/>
                    <p:nvPr/>
                  </p:nvSpPr>
                  <p:spPr>
                    <a:xfrm>
                      <a:off x="533178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AB49AFF8-B616-1835-058B-8BAC87064EC0}"/>
                        </a:ext>
                      </a:extLst>
                    </p:cNvPr>
                    <p:cNvSpPr/>
                    <p:nvPr/>
                  </p:nvSpPr>
                  <p:spPr>
                    <a:xfrm>
                      <a:off x="533178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69F7C0B5-26CE-1403-4BB7-B92B84785FE9}"/>
                        </a:ext>
                      </a:extLst>
                    </p:cNvPr>
                    <p:cNvSpPr/>
                    <p:nvPr/>
                  </p:nvSpPr>
                  <p:spPr>
                    <a:xfrm>
                      <a:off x="533178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B74D3363-1B1F-009F-A2AE-53250F35AF05}"/>
                        </a:ext>
                      </a:extLst>
                    </p:cNvPr>
                    <p:cNvSpPr/>
                    <p:nvPr/>
                  </p:nvSpPr>
                  <p:spPr>
                    <a:xfrm>
                      <a:off x="533178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6E535D12-2955-C9D6-1E9B-DB1056FDA71B}"/>
                        </a:ext>
                      </a:extLst>
                    </p:cNvPr>
                    <p:cNvSpPr/>
                    <p:nvPr/>
                  </p:nvSpPr>
                  <p:spPr>
                    <a:xfrm>
                      <a:off x="533178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6" name="Freeform: Shape 955">
                      <a:extLst>
                        <a:ext uri="{FF2B5EF4-FFF2-40B4-BE49-F238E27FC236}">
                          <a16:creationId xmlns:a16="http://schemas.microsoft.com/office/drawing/2014/main" id="{F2792713-7D5F-F5A5-5B45-F330BBD80402}"/>
                        </a:ext>
                      </a:extLst>
                    </p:cNvPr>
                    <p:cNvSpPr/>
                    <p:nvPr/>
                  </p:nvSpPr>
                  <p:spPr>
                    <a:xfrm>
                      <a:off x="533178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7" name="Freeform: Shape 956">
                      <a:extLst>
                        <a:ext uri="{FF2B5EF4-FFF2-40B4-BE49-F238E27FC236}">
                          <a16:creationId xmlns:a16="http://schemas.microsoft.com/office/drawing/2014/main" id="{37F20D91-EBA6-04A6-025C-7FE859F3D6EA}"/>
                        </a:ext>
                      </a:extLst>
                    </p:cNvPr>
                    <p:cNvSpPr/>
                    <p:nvPr/>
                  </p:nvSpPr>
                  <p:spPr>
                    <a:xfrm>
                      <a:off x="533178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8" name="Freeform: Shape 957">
                      <a:extLst>
                        <a:ext uri="{FF2B5EF4-FFF2-40B4-BE49-F238E27FC236}">
                          <a16:creationId xmlns:a16="http://schemas.microsoft.com/office/drawing/2014/main" id="{99F44C22-8875-9ADB-44EF-71B0882AFC62}"/>
                        </a:ext>
                      </a:extLst>
                    </p:cNvPr>
                    <p:cNvSpPr/>
                    <p:nvPr/>
                  </p:nvSpPr>
                  <p:spPr>
                    <a:xfrm>
                      <a:off x="533178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59" name="Freeform: Shape 958">
                      <a:extLst>
                        <a:ext uri="{FF2B5EF4-FFF2-40B4-BE49-F238E27FC236}">
                          <a16:creationId xmlns:a16="http://schemas.microsoft.com/office/drawing/2014/main" id="{C5E94EB5-1DDD-7D07-F81A-47EDADD73D0E}"/>
                        </a:ext>
                      </a:extLst>
                    </p:cNvPr>
                    <p:cNvSpPr/>
                    <p:nvPr/>
                  </p:nvSpPr>
                  <p:spPr>
                    <a:xfrm>
                      <a:off x="533178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0" name="Freeform: Shape 959">
                      <a:extLst>
                        <a:ext uri="{FF2B5EF4-FFF2-40B4-BE49-F238E27FC236}">
                          <a16:creationId xmlns:a16="http://schemas.microsoft.com/office/drawing/2014/main" id="{3C1EACED-B658-F767-0892-5E6BC39357D3}"/>
                        </a:ext>
                      </a:extLst>
                    </p:cNvPr>
                    <p:cNvSpPr/>
                    <p:nvPr/>
                  </p:nvSpPr>
                  <p:spPr>
                    <a:xfrm>
                      <a:off x="533178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383538F2-EC32-9A93-E653-40C833899EFD}"/>
                        </a:ext>
                      </a:extLst>
                    </p:cNvPr>
                    <p:cNvSpPr/>
                    <p:nvPr/>
                  </p:nvSpPr>
                  <p:spPr>
                    <a:xfrm>
                      <a:off x="533178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AE27017B-43A3-3DDD-9EF7-206E20175832}"/>
                        </a:ext>
                      </a:extLst>
                    </p:cNvPr>
                    <p:cNvSpPr/>
                    <p:nvPr/>
                  </p:nvSpPr>
                  <p:spPr>
                    <a:xfrm>
                      <a:off x="533178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3" name="Freeform: Shape 962">
                      <a:extLst>
                        <a:ext uri="{FF2B5EF4-FFF2-40B4-BE49-F238E27FC236}">
                          <a16:creationId xmlns:a16="http://schemas.microsoft.com/office/drawing/2014/main" id="{0EA5AE29-E9B1-B772-C175-0BFB9A7C17E6}"/>
                        </a:ext>
                      </a:extLst>
                    </p:cNvPr>
                    <p:cNvSpPr/>
                    <p:nvPr/>
                  </p:nvSpPr>
                  <p:spPr>
                    <a:xfrm>
                      <a:off x="535893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191B9E15-1AAC-FD79-04EE-0265C1375166}"/>
                        </a:ext>
                      </a:extLst>
                    </p:cNvPr>
                    <p:cNvSpPr/>
                    <p:nvPr/>
                  </p:nvSpPr>
                  <p:spPr>
                    <a:xfrm>
                      <a:off x="535893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158F2FBE-6346-3CC7-0CFB-07B943E2BD28}"/>
                        </a:ext>
                      </a:extLst>
                    </p:cNvPr>
                    <p:cNvSpPr/>
                    <p:nvPr/>
                  </p:nvSpPr>
                  <p:spPr>
                    <a:xfrm>
                      <a:off x="535893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6" name="Freeform: Shape 965">
                      <a:extLst>
                        <a:ext uri="{FF2B5EF4-FFF2-40B4-BE49-F238E27FC236}">
                          <a16:creationId xmlns:a16="http://schemas.microsoft.com/office/drawing/2014/main" id="{ED230D01-E7A0-4BBA-BDBF-20D26EA64FD3}"/>
                        </a:ext>
                      </a:extLst>
                    </p:cNvPr>
                    <p:cNvSpPr/>
                    <p:nvPr/>
                  </p:nvSpPr>
                  <p:spPr>
                    <a:xfrm>
                      <a:off x="535893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7" name="Freeform: Shape 966">
                      <a:extLst>
                        <a:ext uri="{FF2B5EF4-FFF2-40B4-BE49-F238E27FC236}">
                          <a16:creationId xmlns:a16="http://schemas.microsoft.com/office/drawing/2014/main" id="{F7DADC7B-E20D-5A89-4FE0-E29ABDFBB409}"/>
                        </a:ext>
                      </a:extLst>
                    </p:cNvPr>
                    <p:cNvSpPr/>
                    <p:nvPr/>
                  </p:nvSpPr>
                  <p:spPr>
                    <a:xfrm>
                      <a:off x="535893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13070469-C68A-2B10-EE21-A51A30FC51B0}"/>
                        </a:ext>
                      </a:extLst>
                    </p:cNvPr>
                    <p:cNvSpPr/>
                    <p:nvPr/>
                  </p:nvSpPr>
                  <p:spPr>
                    <a:xfrm>
                      <a:off x="535893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C767C4FB-C4B5-4C2B-2A16-3FF411DA778C}"/>
                        </a:ext>
                      </a:extLst>
                    </p:cNvPr>
                    <p:cNvSpPr/>
                    <p:nvPr/>
                  </p:nvSpPr>
                  <p:spPr>
                    <a:xfrm>
                      <a:off x="535893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71BB3EEF-0385-6EB0-894D-5ADA004D7259}"/>
                        </a:ext>
                      </a:extLst>
                    </p:cNvPr>
                    <p:cNvSpPr/>
                    <p:nvPr/>
                  </p:nvSpPr>
                  <p:spPr>
                    <a:xfrm>
                      <a:off x="535893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1" name="Freeform: Shape 970">
                      <a:extLst>
                        <a:ext uri="{FF2B5EF4-FFF2-40B4-BE49-F238E27FC236}">
                          <a16:creationId xmlns:a16="http://schemas.microsoft.com/office/drawing/2014/main" id="{E07FB0DD-E587-E7BB-022F-D7429227641F}"/>
                        </a:ext>
                      </a:extLst>
                    </p:cNvPr>
                    <p:cNvSpPr/>
                    <p:nvPr/>
                  </p:nvSpPr>
                  <p:spPr>
                    <a:xfrm>
                      <a:off x="535893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BD90C80B-FAAE-C74C-BB34-E40E0E71CEC0}"/>
                        </a:ext>
                      </a:extLst>
                    </p:cNvPr>
                    <p:cNvSpPr/>
                    <p:nvPr/>
                  </p:nvSpPr>
                  <p:spPr>
                    <a:xfrm>
                      <a:off x="535893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1DD3B7D7-1528-AE80-3366-0F85B7DDC664}"/>
                        </a:ext>
                      </a:extLst>
                    </p:cNvPr>
                    <p:cNvSpPr/>
                    <p:nvPr/>
                  </p:nvSpPr>
                  <p:spPr>
                    <a:xfrm>
                      <a:off x="535893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501E437C-E853-BDAD-6053-C391D280D793}"/>
                        </a:ext>
                      </a:extLst>
                    </p:cNvPr>
                    <p:cNvSpPr/>
                    <p:nvPr/>
                  </p:nvSpPr>
                  <p:spPr>
                    <a:xfrm>
                      <a:off x="535893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5" name="Freeform: Shape 974">
                      <a:extLst>
                        <a:ext uri="{FF2B5EF4-FFF2-40B4-BE49-F238E27FC236}">
                          <a16:creationId xmlns:a16="http://schemas.microsoft.com/office/drawing/2014/main" id="{0BE49E74-4518-6208-ED39-8E7CD41A72A2}"/>
                        </a:ext>
                      </a:extLst>
                    </p:cNvPr>
                    <p:cNvSpPr/>
                    <p:nvPr/>
                  </p:nvSpPr>
                  <p:spPr>
                    <a:xfrm>
                      <a:off x="5358936"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CE4ED7A7-8DE9-428D-9EF6-1C6A16DB1EC6}"/>
                        </a:ext>
                      </a:extLst>
                    </p:cNvPr>
                    <p:cNvSpPr/>
                    <p:nvPr/>
                  </p:nvSpPr>
                  <p:spPr>
                    <a:xfrm>
                      <a:off x="535893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3DA28ADD-B56C-75B1-0E73-78C2055270D1}"/>
                        </a:ext>
                      </a:extLst>
                    </p:cNvPr>
                    <p:cNvSpPr/>
                    <p:nvPr/>
                  </p:nvSpPr>
                  <p:spPr>
                    <a:xfrm>
                      <a:off x="5358936"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8318600D-8372-30C6-899A-BBCF4C2FF6FD}"/>
                        </a:ext>
                      </a:extLst>
                    </p:cNvPr>
                    <p:cNvSpPr/>
                    <p:nvPr/>
                  </p:nvSpPr>
                  <p:spPr>
                    <a:xfrm>
                      <a:off x="5358936"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79" name="Freeform: Shape 978">
                      <a:extLst>
                        <a:ext uri="{FF2B5EF4-FFF2-40B4-BE49-F238E27FC236}">
                          <a16:creationId xmlns:a16="http://schemas.microsoft.com/office/drawing/2014/main" id="{07BD10D5-1591-DCA2-E244-AE91F1C3C6FE}"/>
                        </a:ext>
                      </a:extLst>
                    </p:cNvPr>
                    <p:cNvSpPr/>
                    <p:nvPr/>
                  </p:nvSpPr>
                  <p:spPr>
                    <a:xfrm>
                      <a:off x="5358936"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DA42CC42-5E70-C1F6-FACC-15484773EB5F}"/>
                        </a:ext>
                      </a:extLst>
                    </p:cNvPr>
                    <p:cNvSpPr/>
                    <p:nvPr/>
                  </p:nvSpPr>
                  <p:spPr>
                    <a:xfrm>
                      <a:off x="538617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23BCC584-2901-692F-D749-AC30CFFE1158}"/>
                        </a:ext>
                      </a:extLst>
                    </p:cNvPr>
                    <p:cNvSpPr/>
                    <p:nvPr/>
                  </p:nvSpPr>
                  <p:spPr>
                    <a:xfrm>
                      <a:off x="538617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C996743E-87E7-F457-EA15-5F2C4E57D357}"/>
                        </a:ext>
                      </a:extLst>
                    </p:cNvPr>
                    <p:cNvSpPr/>
                    <p:nvPr/>
                  </p:nvSpPr>
                  <p:spPr>
                    <a:xfrm>
                      <a:off x="538617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3" name="Freeform: Shape 982">
                      <a:extLst>
                        <a:ext uri="{FF2B5EF4-FFF2-40B4-BE49-F238E27FC236}">
                          <a16:creationId xmlns:a16="http://schemas.microsoft.com/office/drawing/2014/main" id="{13144F28-DF3B-0E48-10C9-106D4E70E533}"/>
                        </a:ext>
                      </a:extLst>
                    </p:cNvPr>
                    <p:cNvSpPr/>
                    <p:nvPr/>
                  </p:nvSpPr>
                  <p:spPr>
                    <a:xfrm>
                      <a:off x="538617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4ED57E47-2B45-4A6E-31ED-E63E91D53BB9}"/>
                        </a:ext>
                      </a:extLst>
                    </p:cNvPr>
                    <p:cNvSpPr/>
                    <p:nvPr/>
                  </p:nvSpPr>
                  <p:spPr>
                    <a:xfrm>
                      <a:off x="538617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6D7A07B2-F500-8AC2-A63F-3308247EC79F}"/>
                        </a:ext>
                      </a:extLst>
                    </p:cNvPr>
                    <p:cNvSpPr/>
                    <p:nvPr/>
                  </p:nvSpPr>
                  <p:spPr>
                    <a:xfrm>
                      <a:off x="538617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94386A0F-7439-A325-A233-6820272E6389}"/>
                        </a:ext>
                      </a:extLst>
                    </p:cNvPr>
                    <p:cNvSpPr/>
                    <p:nvPr/>
                  </p:nvSpPr>
                  <p:spPr>
                    <a:xfrm>
                      <a:off x="538617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7" name="Freeform: Shape 986">
                      <a:extLst>
                        <a:ext uri="{FF2B5EF4-FFF2-40B4-BE49-F238E27FC236}">
                          <a16:creationId xmlns:a16="http://schemas.microsoft.com/office/drawing/2014/main" id="{308B9EB2-31D6-6E4F-6F58-D843B6487ED4}"/>
                        </a:ext>
                      </a:extLst>
                    </p:cNvPr>
                    <p:cNvSpPr/>
                    <p:nvPr/>
                  </p:nvSpPr>
                  <p:spPr>
                    <a:xfrm>
                      <a:off x="538617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C9B70FA4-ADA5-6B59-0377-CB66142DDE0C}"/>
                        </a:ext>
                      </a:extLst>
                    </p:cNvPr>
                    <p:cNvSpPr/>
                    <p:nvPr/>
                  </p:nvSpPr>
                  <p:spPr>
                    <a:xfrm>
                      <a:off x="538617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7C15ADA9-78C7-567C-41BF-E28783D1AA5A}"/>
                        </a:ext>
                      </a:extLst>
                    </p:cNvPr>
                    <p:cNvSpPr/>
                    <p:nvPr/>
                  </p:nvSpPr>
                  <p:spPr>
                    <a:xfrm>
                      <a:off x="538617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0" name="Freeform: Shape 989">
                      <a:extLst>
                        <a:ext uri="{FF2B5EF4-FFF2-40B4-BE49-F238E27FC236}">
                          <a16:creationId xmlns:a16="http://schemas.microsoft.com/office/drawing/2014/main" id="{1C5B8854-F9FF-790B-9878-5F73F15B2332}"/>
                        </a:ext>
                      </a:extLst>
                    </p:cNvPr>
                    <p:cNvSpPr/>
                    <p:nvPr/>
                  </p:nvSpPr>
                  <p:spPr>
                    <a:xfrm>
                      <a:off x="538617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1" name="Freeform: Shape 990">
                      <a:extLst>
                        <a:ext uri="{FF2B5EF4-FFF2-40B4-BE49-F238E27FC236}">
                          <a16:creationId xmlns:a16="http://schemas.microsoft.com/office/drawing/2014/main" id="{57C686E6-0A93-EA64-9C32-DD89E7907F49}"/>
                        </a:ext>
                      </a:extLst>
                    </p:cNvPr>
                    <p:cNvSpPr/>
                    <p:nvPr/>
                  </p:nvSpPr>
                  <p:spPr>
                    <a:xfrm>
                      <a:off x="538617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2" name="Freeform: Shape 991">
                      <a:extLst>
                        <a:ext uri="{FF2B5EF4-FFF2-40B4-BE49-F238E27FC236}">
                          <a16:creationId xmlns:a16="http://schemas.microsoft.com/office/drawing/2014/main" id="{9DD09A19-C542-95D3-3203-C5F485CB95C8}"/>
                        </a:ext>
                      </a:extLst>
                    </p:cNvPr>
                    <p:cNvSpPr/>
                    <p:nvPr/>
                  </p:nvSpPr>
                  <p:spPr>
                    <a:xfrm>
                      <a:off x="5386172"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F28B4170-0455-3DED-F92D-AF7558534C2C}"/>
                        </a:ext>
                      </a:extLst>
                    </p:cNvPr>
                    <p:cNvSpPr/>
                    <p:nvPr/>
                  </p:nvSpPr>
                  <p:spPr>
                    <a:xfrm>
                      <a:off x="538617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2FF2EEC5-D405-2451-19CD-2AC8C5BBC6B5}"/>
                        </a:ext>
                      </a:extLst>
                    </p:cNvPr>
                    <p:cNvSpPr/>
                    <p:nvPr/>
                  </p:nvSpPr>
                  <p:spPr>
                    <a:xfrm>
                      <a:off x="538617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5" name="Freeform: Shape 994">
                      <a:extLst>
                        <a:ext uri="{FF2B5EF4-FFF2-40B4-BE49-F238E27FC236}">
                          <a16:creationId xmlns:a16="http://schemas.microsoft.com/office/drawing/2014/main" id="{CF37D080-58EB-CBFC-373B-69F284818EAA}"/>
                        </a:ext>
                      </a:extLst>
                    </p:cNvPr>
                    <p:cNvSpPr/>
                    <p:nvPr/>
                  </p:nvSpPr>
                  <p:spPr>
                    <a:xfrm>
                      <a:off x="538617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FC4FEF56-3332-F39D-47DF-35257584F995}"/>
                        </a:ext>
                      </a:extLst>
                    </p:cNvPr>
                    <p:cNvSpPr/>
                    <p:nvPr/>
                  </p:nvSpPr>
                  <p:spPr>
                    <a:xfrm>
                      <a:off x="5386172"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27A3DE44-33DC-3AF7-C8C8-8639B74D063A}"/>
                        </a:ext>
                      </a:extLst>
                    </p:cNvPr>
                    <p:cNvSpPr/>
                    <p:nvPr/>
                  </p:nvSpPr>
                  <p:spPr>
                    <a:xfrm>
                      <a:off x="538617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F4718AD6-ED18-CDE6-4663-EEE38E2613D1}"/>
                        </a:ext>
                      </a:extLst>
                    </p:cNvPr>
                    <p:cNvSpPr/>
                    <p:nvPr/>
                  </p:nvSpPr>
                  <p:spPr>
                    <a:xfrm>
                      <a:off x="5386172"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F037EE60-695A-1F5E-4BEC-716A64CE3340}"/>
                        </a:ext>
                      </a:extLst>
                    </p:cNvPr>
                    <p:cNvSpPr/>
                    <p:nvPr/>
                  </p:nvSpPr>
                  <p:spPr>
                    <a:xfrm>
                      <a:off x="5386172"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17A75A84-BD73-68C0-DB1F-001793F2D897}"/>
                        </a:ext>
                      </a:extLst>
                    </p:cNvPr>
                    <p:cNvSpPr/>
                    <p:nvPr/>
                  </p:nvSpPr>
                  <p:spPr>
                    <a:xfrm>
                      <a:off x="541340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FB0EE4BA-8005-FF06-B5FD-E50DC6F83E01}"/>
                        </a:ext>
                      </a:extLst>
                    </p:cNvPr>
                    <p:cNvSpPr/>
                    <p:nvPr/>
                  </p:nvSpPr>
                  <p:spPr>
                    <a:xfrm>
                      <a:off x="541340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D007ECD8-1FE4-A17F-AC89-E0D7DD595E6C}"/>
                        </a:ext>
                      </a:extLst>
                    </p:cNvPr>
                    <p:cNvSpPr/>
                    <p:nvPr/>
                  </p:nvSpPr>
                  <p:spPr>
                    <a:xfrm>
                      <a:off x="541340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3" name="Freeform: Shape 1002">
                      <a:extLst>
                        <a:ext uri="{FF2B5EF4-FFF2-40B4-BE49-F238E27FC236}">
                          <a16:creationId xmlns:a16="http://schemas.microsoft.com/office/drawing/2014/main" id="{5461C12A-75C2-54E6-E0A8-41FCD49D6D67}"/>
                        </a:ext>
                      </a:extLst>
                    </p:cNvPr>
                    <p:cNvSpPr/>
                    <p:nvPr/>
                  </p:nvSpPr>
                  <p:spPr>
                    <a:xfrm>
                      <a:off x="541340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C31AFB87-25A5-ED66-62FB-B168D6C3DF1D}"/>
                        </a:ext>
                      </a:extLst>
                    </p:cNvPr>
                    <p:cNvSpPr/>
                    <p:nvPr/>
                  </p:nvSpPr>
                  <p:spPr>
                    <a:xfrm>
                      <a:off x="541340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7549756A-7EB8-4B53-DFB9-B2C2BA856418}"/>
                        </a:ext>
                      </a:extLst>
                    </p:cNvPr>
                    <p:cNvSpPr/>
                    <p:nvPr/>
                  </p:nvSpPr>
                  <p:spPr>
                    <a:xfrm>
                      <a:off x="541340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6" name="Freeform: Shape 1005">
                      <a:extLst>
                        <a:ext uri="{FF2B5EF4-FFF2-40B4-BE49-F238E27FC236}">
                          <a16:creationId xmlns:a16="http://schemas.microsoft.com/office/drawing/2014/main" id="{54E11C93-A740-B76D-E02E-EE79275C1810}"/>
                        </a:ext>
                      </a:extLst>
                    </p:cNvPr>
                    <p:cNvSpPr/>
                    <p:nvPr/>
                  </p:nvSpPr>
                  <p:spPr>
                    <a:xfrm>
                      <a:off x="541340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7" name="Freeform: Shape 1006">
                      <a:extLst>
                        <a:ext uri="{FF2B5EF4-FFF2-40B4-BE49-F238E27FC236}">
                          <a16:creationId xmlns:a16="http://schemas.microsoft.com/office/drawing/2014/main" id="{598483D9-F9DC-4B70-DF7E-BC944C1D631B}"/>
                        </a:ext>
                      </a:extLst>
                    </p:cNvPr>
                    <p:cNvSpPr/>
                    <p:nvPr/>
                  </p:nvSpPr>
                  <p:spPr>
                    <a:xfrm>
                      <a:off x="541340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8" name="Freeform: Shape 1007">
                      <a:extLst>
                        <a:ext uri="{FF2B5EF4-FFF2-40B4-BE49-F238E27FC236}">
                          <a16:creationId xmlns:a16="http://schemas.microsoft.com/office/drawing/2014/main" id="{54BB4E1C-8019-E9B4-D6E8-9F359464BAB1}"/>
                        </a:ext>
                      </a:extLst>
                    </p:cNvPr>
                    <p:cNvSpPr/>
                    <p:nvPr/>
                  </p:nvSpPr>
                  <p:spPr>
                    <a:xfrm>
                      <a:off x="5413408"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2738D4C4-4E60-155D-3BFB-6591ADE6AA43}"/>
                        </a:ext>
                      </a:extLst>
                    </p:cNvPr>
                    <p:cNvSpPr/>
                    <p:nvPr/>
                  </p:nvSpPr>
                  <p:spPr>
                    <a:xfrm>
                      <a:off x="5413408"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46409CFC-AF19-0FB2-E009-6CCFF8F9D7C2}"/>
                        </a:ext>
                      </a:extLst>
                    </p:cNvPr>
                    <p:cNvSpPr/>
                    <p:nvPr/>
                  </p:nvSpPr>
                  <p:spPr>
                    <a:xfrm>
                      <a:off x="541340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AC308561-C4E2-42E9-E716-C31E98C83CDD}"/>
                        </a:ext>
                      </a:extLst>
                    </p:cNvPr>
                    <p:cNvSpPr/>
                    <p:nvPr/>
                  </p:nvSpPr>
                  <p:spPr>
                    <a:xfrm>
                      <a:off x="5413408"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9806A91E-AA34-742D-86F2-21839E734295}"/>
                        </a:ext>
                      </a:extLst>
                    </p:cNvPr>
                    <p:cNvSpPr/>
                    <p:nvPr/>
                  </p:nvSpPr>
                  <p:spPr>
                    <a:xfrm>
                      <a:off x="5413408"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926F8664-E226-26D5-8EB6-D1AEA5DF62DD}"/>
                        </a:ext>
                      </a:extLst>
                    </p:cNvPr>
                    <p:cNvSpPr/>
                    <p:nvPr/>
                  </p:nvSpPr>
                  <p:spPr>
                    <a:xfrm>
                      <a:off x="5413408"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4" name="Freeform: Shape 1013">
                      <a:extLst>
                        <a:ext uri="{FF2B5EF4-FFF2-40B4-BE49-F238E27FC236}">
                          <a16:creationId xmlns:a16="http://schemas.microsoft.com/office/drawing/2014/main" id="{E89857AE-536B-046A-D43B-445FBACC1B49}"/>
                        </a:ext>
                      </a:extLst>
                    </p:cNvPr>
                    <p:cNvSpPr/>
                    <p:nvPr/>
                  </p:nvSpPr>
                  <p:spPr>
                    <a:xfrm>
                      <a:off x="5413408"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818D0639-F30E-63DD-921B-BE175B3DCE7C}"/>
                        </a:ext>
                      </a:extLst>
                    </p:cNvPr>
                    <p:cNvSpPr/>
                    <p:nvPr/>
                  </p:nvSpPr>
                  <p:spPr>
                    <a:xfrm>
                      <a:off x="5413408"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C674577E-3EC6-1EEB-1D76-7F36D44E8B28}"/>
                        </a:ext>
                      </a:extLst>
                    </p:cNvPr>
                    <p:cNvSpPr/>
                    <p:nvPr/>
                  </p:nvSpPr>
                  <p:spPr>
                    <a:xfrm>
                      <a:off x="5413408"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35CBBD02-B37E-EFC1-612C-F1271BC8251F}"/>
                        </a:ext>
                      </a:extLst>
                    </p:cNvPr>
                    <p:cNvSpPr/>
                    <p:nvPr/>
                  </p:nvSpPr>
                  <p:spPr>
                    <a:xfrm>
                      <a:off x="541340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C9A703C6-04A1-C060-1D16-395E856CA3C9}"/>
                        </a:ext>
                      </a:extLst>
                    </p:cNvPr>
                    <p:cNvSpPr/>
                    <p:nvPr/>
                  </p:nvSpPr>
                  <p:spPr>
                    <a:xfrm>
                      <a:off x="5413408"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91D2A5C7-E7CA-70E7-FD70-A9A771FDBB4A}"/>
                        </a:ext>
                      </a:extLst>
                    </p:cNvPr>
                    <p:cNvSpPr/>
                    <p:nvPr/>
                  </p:nvSpPr>
                  <p:spPr>
                    <a:xfrm>
                      <a:off x="5413408"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0" name="Freeform: Shape 1019">
                      <a:extLst>
                        <a:ext uri="{FF2B5EF4-FFF2-40B4-BE49-F238E27FC236}">
                          <a16:creationId xmlns:a16="http://schemas.microsoft.com/office/drawing/2014/main" id="{C666B10F-E317-F470-D5D2-E62AB6728ED8}"/>
                        </a:ext>
                      </a:extLst>
                    </p:cNvPr>
                    <p:cNvSpPr/>
                    <p:nvPr/>
                  </p:nvSpPr>
                  <p:spPr>
                    <a:xfrm>
                      <a:off x="5413408"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96D3B3FD-BE24-0B51-1E46-174D54358D74}"/>
                        </a:ext>
                      </a:extLst>
                    </p:cNvPr>
                    <p:cNvSpPr/>
                    <p:nvPr/>
                  </p:nvSpPr>
                  <p:spPr>
                    <a:xfrm>
                      <a:off x="5413408"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EF3895EA-A4CC-BC1B-B343-6E49CCEEEF83}"/>
                        </a:ext>
                      </a:extLst>
                    </p:cNvPr>
                    <p:cNvSpPr/>
                    <p:nvPr/>
                  </p:nvSpPr>
                  <p:spPr>
                    <a:xfrm>
                      <a:off x="5413408" y="20707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C300CD36-0031-5AF3-C5AB-22EEEB61EE54}"/>
                        </a:ext>
                      </a:extLst>
                    </p:cNvPr>
                    <p:cNvSpPr/>
                    <p:nvPr/>
                  </p:nvSpPr>
                  <p:spPr>
                    <a:xfrm>
                      <a:off x="5413408"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D6291749-12FD-1F49-6749-3EBA253AD8C0}"/>
                        </a:ext>
                      </a:extLst>
                    </p:cNvPr>
                    <p:cNvSpPr/>
                    <p:nvPr/>
                  </p:nvSpPr>
                  <p:spPr>
                    <a:xfrm>
                      <a:off x="544056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77F1E87E-A9B3-E19E-A917-63170B0DAB26}"/>
                        </a:ext>
                      </a:extLst>
                    </p:cNvPr>
                    <p:cNvSpPr/>
                    <p:nvPr/>
                  </p:nvSpPr>
                  <p:spPr>
                    <a:xfrm>
                      <a:off x="544056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C74286A3-A9E3-05EC-410A-64048D75F9A4}"/>
                        </a:ext>
                      </a:extLst>
                    </p:cNvPr>
                    <p:cNvSpPr/>
                    <p:nvPr/>
                  </p:nvSpPr>
                  <p:spPr>
                    <a:xfrm>
                      <a:off x="544056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38F13969-50FA-9064-7B93-43FF778D315C}"/>
                        </a:ext>
                      </a:extLst>
                    </p:cNvPr>
                    <p:cNvSpPr/>
                    <p:nvPr/>
                  </p:nvSpPr>
                  <p:spPr>
                    <a:xfrm>
                      <a:off x="544056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0CB74ECA-1FA4-7DE1-A1C2-264A56D4F7F7}"/>
                        </a:ext>
                      </a:extLst>
                    </p:cNvPr>
                    <p:cNvSpPr/>
                    <p:nvPr/>
                  </p:nvSpPr>
                  <p:spPr>
                    <a:xfrm>
                      <a:off x="544056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BC3F654D-48DF-3337-4F64-1E49AD336126}"/>
                        </a:ext>
                      </a:extLst>
                    </p:cNvPr>
                    <p:cNvSpPr/>
                    <p:nvPr/>
                  </p:nvSpPr>
                  <p:spPr>
                    <a:xfrm>
                      <a:off x="544056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0F81C4D8-0288-9C77-4EFA-165269A454CC}"/>
                        </a:ext>
                      </a:extLst>
                    </p:cNvPr>
                    <p:cNvSpPr/>
                    <p:nvPr/>
                  </p:nvSpPr>
                  <p:spPr>
                    <a:xfrm>
                      <a:off x="5440564"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A43B01B1-03B3-B59C-3F82-4A9EA8DFC0B1}"/>
                        </a:ext>
                      </a:extLst>
                    </p:cNvPr>
                    <p:cNvSpPr/>
                    <p:nvPr/>
                  </p:nvSpPr>
                  <p:spPr>
                    <a:xfrm>
                      <a:off x="5440564"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95A6AD92-44DB-BF02-6865-F9AB0E80A632}"/>
                        </a:ext>
                      </a:extLst>
                    </p:cNvPr>
                    <p:cNvSpPr/>
                    <p:nvPr/>
                  </p:nvSpPr>
                  <p:spPr>
                    <a:xfrm>
                      <a:off x="5440564"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3" name="Freeform: Shape 1032">
                      <a:extLst>
                        <a:ext uri="{FF2B5EF4-FFF2-40B4-BE49-F238E27FC236}">
                          <a16:creationId xmlns:a16="http://schemas.microsoft.com/office/drawing/2014/main" id="{3CD7FA5D-D85C-FED3-8CD3-A09BB456745F}"/>
                        </a:ext>
                      </a:extLst>
                    </p:cNvPr>
                    <p:cNvSpPr/>
                    <p:nvPr/>
                  </p:nvSpPr>
                  <p:spPr>
                    <a:xfrm>
                      <a:off x="544056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4" name="Freeform: Shape 1033">
                      <a:extLst>
                        <a:ext uri="{FF2B5EF4-FFF2-40B4-BE49-F238E27FC236}">
                          <a16:creationId xmlns:a16="http://schemas.microsoft.com/office/drawing/2014/main" id="{9C521DB4-5CB9-E50E-D10A-002DB050ACFB}"/>
                        </a:ext>
                      </a:extLst>
                    </p:cNvPr>
                    <p:cNvSpPr/>
                    <p:nvPr/>
                  </p:nvSpPr>
                  <p:spPr>
                    <a:xfrm>
                      <a:off x="544056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5" name="Freeform: Shape 1034">
                      <a:extLst>
                        <a:ext uri="{FF2B5EF4-FFF2-40B4-BE49-F238E27FC236}">
                          <a16:creationId xmlns:a16="http://schemas.microsoft.com/office/drawing/2014/main" id="{40267EAE-2F98-4496-CE18-D6D9F74C4687}"/>
                        </a:ext>
                      </a:extLst>
                    </p:cNvPr>
                    <p:cNvSpPr/>
                    <p:nvPr/>
                  </p:nvSpPr>
                  <p:spPr>
                    <a:xfrm>
                      <a:off x="5440564"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6" name="Freeform: Shape 1035">
                      <a:extLst>
                        <a:ext uri="{FF2B5EF4-FFF2-40B4-BE49-F238E27FC236}">
                          <a16:creationId xmlns:a16="http://schemas.microsoft.com/office/drawing/2014/main" id="{74ACA984-32EB-4189-9374-49B78B72BC53}"/>
                        </a:ext>
                      </a:extLst>
                    </p:cNvPr>
                    <p:cNvSpPr/>
                    <p:nvPr/>
                  </p:nvSpPr>
                  <p:spPr>
                    <a:xfrm>
                      <a:off x="5440564"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04D4269D-9C3E-5FDF-8B52-C02BAF2BAD56}"/>
                        </a:ext>
                      </a:extLst>
                    </p:cNvPr>
                    <p:cNvSpPr/>
                    <p:nvPr/>
                  </p:nvSpPr>
                  <p:spPr>
                    <a:xfrm>
                      <a:off x="5440564"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D8F06FF0-CE28-8DE8-031E-6EA1039F83E5}"/>
                        </a:ext>
                      </a:extLst>
                    </p:cNvPr>
                    <p:cNvSpPr/>
                    <p:nvPr/>
                  </p:nvSpPr>
                  <p:spPr>
                    <a:xfrm>
                      <a:off x="5440564"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79F16478-14A4-043E-4891-D116B9FCA222}"/>
                        </a:ext>
                      </a:extLst>
                    </p:cNvPr>
                    <p:cNvSpPr/>
                    <p:nvPr/>
                  </p:nvSpPr>
                  <p:spPr>
                    <a:xfrm>
                      <a:off x="5440564"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A96F4EA1-F9B6-0EBC-F7E2-742D7FF21890}"/>
                        </a:ext>
                      </a:extLst>
                    </p:cNvPr>
                    <p:cNvSpPr/>
                    <p:nvPr/>
                  </p:nvSpPr>
                  <p:spPr>
                    <a:xfrm>
                      <a:off x="5440564"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7EC26DE6-2451-D1F8-9B0B-78E83CEEE8AF}"/>
                        </a:ext>
                      </a:extLst>
                    </p:cNvPr>
                    <p:cNvSpPr/>
                    <p:nvPr/>
                  </p:nvSpPr>
                  <p:spPr>
                    <a:xfrm>
                      <a:off x="5440564"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2864C208-0D0E-27D1-B06A-FE81BBAEBA11}"/>
                        </a:ext>
                      </a:extLst>
                    </p:cNvPr>
                    <p:cNvSpPr/>
                    <p:nvPr/>
                  </p:nvSpPr>
                  <p:spPr>
                    <a:xfrm>
                      <a:off x="5440564"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ED327C51-3F97-B123-13E9-3A01A312B3EE}"/>
                        </a:ext>
                      </a:extLst>
                    </p:cNvPr>
                    <p:cNvSpPr/>
                    <p:nvPr/>
                  </p:nvSpPr>
                  <p:spPr>
                    <a:xfrm>
                      <a:off x="5440564"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4D3E217-1704-1DCD-8FD5-FF2E691B919F}"/>
                        </a:ext>
                      </a:extLst>
                    </p:cNvPr>
                    <p:cNvSpPr/>
                    <p:nvPr/>
                  </p:nvSpPr>
                  <p:spPr>
                    <a:xfrm>
                      <a:off x="5440564" y="20707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45ADC09C-C45D-F83D-21DB-B156D220B93E}"/>
                        </a:ext>
                      </a:extLst>
                    </p:cNvPr>
                    <p:cNvSpPr/>
                    <p:nvPr/>
                  </p:nvSpPr>
                  <p:spPr>
                    <a:xfrm>
                      <a:off x="5440564"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1120E02F-32CF-9727-6E1B-CF0EBDABE52E}"/>
                        </a:ext>
                      </a:extLst>
                    </p:cNvPr>
                    <p:cNvSpPr/>
                    <p:nvPr/>
                  </p:nvSpPr>
                  <p:spPr>
                    <a:xfrm>
                      <a:off x="546780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1A973910-3176-53EE-650F-AC5EDAFFB931}"/>
                        </a:ext>
                      </a:extLst>
                    </p:cNvPr>
                    <p:cNvSpPr/>
                    <p:nvPr/>
                  </p:nvSpPr>
                  <p:spPr>
                    <a:xfrm>
                      <a:off x="546780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A5D1A961-9EFF-B82B-922D-C45EED1EEF1B}"/>
                        </a:ext>
                      </a:extLst>
                    </p:cNvPr>
                    <p:cNvSpPr/>
                    <p:nvPr/>
                  </p:nvSpPr>
                  <p:spPr>
                    <a:xfrm>
                      <a:off x="546780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2A782925-BF92-74A1-D1AE-374D728B7BDF}"/>
                        </a:ext>
                      </a:extLst>
                    </p:cNvPr>
                    <p:cNvSpPr/>
                    <p:nvPr/>
                  </p:nvSpPr>
                  <p:spPr>
                    <a:xfrm>
                      <a:off x="546780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D7A8DC76-140F-2AF2-4955-FE15926A03C7}"/>
                        </a:ext>
                      </a:extLst>
                    </p:cNvPr>
                    <p:cNvSpPr/>
                    <p:nvPr/>
                  </p:nvSpPr>
                  <p:spPr>
                    <a:xfrm>
                      <a:off x="546780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D01D3733-EB94-A4BF-D995-DC8BFE1D69A1}"/>
                        </a:ext>
                      </a:extLst>
                    </p:cNvPr>
                    <p:cNvSpPr/>
                    <p:nvPr/>
                  </p:nvSpPr>
                  <p:spPr>
                    <a:xfrm>
                      <a:off x="546780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F9BD4BDE-9176-3B6D-FB4D-A9A8223F6F4C}"/>
                        </a:ext>
                      </a:extLst>
                    </p:cNvPr>
                    <p:cNvSpPr/>
                    <p:nvPr/>
                  </p:nvSpPr>
                  <p:spPr>
                    <a:xfrm>
                      <a:off x="546780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86E86419-15FB-E94B-4294-C31A43846281}"/>
                        </a:ext>
                      </a:extLst>
                    </p:cNvPr>
                    <p:cNvSpPr/>
                    <p:nvPr/>
                  </p:nvSpPr>
                  <p:spPr>
                    <a:xfrm>
                      <a:off x="546780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C043CD39-5F6D-1BFA-AC85-58B5264A7EC6}"/>
                        </a:ext>
                      </a:extLst>
                    </p:cNvPr>
                    <p:cNvSpPr/>
                    <p:nvPr/>
                  </p:nvSpPr>
                  <p:spPr>
                    <a:xfrm>
                      <a:off x="546780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EADBF953-8C4D-1DC1-947C-043AB358D127}"/>
                        </a:ext>
                      </a:extLst>
                    </p:cNvPr>
                    <p:cNvSpPr/>
                    <p:nvPr/>
                  </p:nvSpPr>
                  <p:spPr>
                    <a:xfrm>
                      <a:off x="546780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56845B11-B6F7-90B7-A2A3-4B13099FC7C8}"/>
                        </a:ext>
                      </a:extLst>
                    </p:cNvPr>
                    <p:cNvSpPr/>
                    <p:nvPr/>
                  </p:nvSpPr>
                  <p:spPr>
                    <a:xfrm>
                      <a:off x="546780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29760831-CEA7-4CEA-2BB7-CFCA927E2127}"/>
                        </a:ext>
                      </a:extLst>
                    </p:cNvPr>
                    <p:cNvSpPr/>
                    <p:nvPr/>
                  </p:nvSpPr>
                  <p:spPr>
                    <a:xfrm>
                      <a:off x="546780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956E6C82-7825-9912-3B88-537165BC4317}"/>
                        </a:ext>
                      </a:extLst>
                    </p:cNvPr>
                    <p:cNvSpPr/>
                    <p:nvPr/>
                  </p:nvSpPr>
                  <p:spPr>
                    <a:xfrm>
                      <a:off x="546780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6F9B5A82-F068-ADEF-9A5D-6B8DB0190B23}"/>
                        </a:ext>
                      </a:extLst>
                    </p:cNvPr>
                    <p:cNvSpPr/>
                    <p:nvPr/>
                  </p:nvSpPr>
                  <p:spPr>
                    <a:xfrm>
                      <a:off x="546780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8C4C7719-C0D6-0AD2-BE20-71AD910DF9DD}"/>
                        </a:ext>
                      </a:extLst>
                    </p:cNvPr>
                    <p:cNvSpPr/>
                    <p:nvPr/>
                  </p:nvSpPr>
                  <p:spPr>
                    <a:xfrm>
                      <a:off x="546780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1FD84011-ED5C-35A7-F614-9D7568603C5D}"/>
                        </a:ext>
                      </a:extLst>
                    </p:cNvPr>
                    <p:cNvSpPr/>
                    <p:nvPr/>
                  </p:nvSpPr>
                  <p:spPr>
                    <a:xfrm>
                      <a:off x="546780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BDAFC9EB-E346-5046-0BF0-1AB1B8604460}"/>
                        </a:ext>
                      </a:extLst>
                    </p:cNvPr>
                    <p:cNvSpPr/>
                    <p:nvPr/>
                  </p:nvSpPr>
                  <p:spPr>
                    <a:xfrm>
                      <a:off x="546780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79933B96-9579-A3E4-F0C3-D389871A7F9F}"/>
                        </a:ext>
                      </a:extLst>
                    </p:cNvPr>
                    <p:cNvSpPr/>
                    <p:nvPr/>
                  </p:nvSpPr>
                  <p:spPr>
                    <a:xfrm>
                      <a:off x="546780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82BD9D22-0E49-011C-F80D-67B0256AD61E}"/>
                        </a:ext>
                      </a:extLst>
                    </p:cNvPr>
                    <p:cNvSpPr/>
                    <p:nvPr/>
                  </p:nvSpPr>
                  <p:spPr>
                    <a:xfrm>
                      <a:off x="5467800"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49DE620D-7AED-533B-DD85-F48C773FE5B4}"/>
                        </a:ext>
                      </a:extLst>
                    </p:cNvPr>
                    <p:cNvSpPr/>
                    <p:nvPr/>
                  </p:nvSpPr>
                  <p:spPr>
                    <a:xfrm>
                      <a:off x="5467800"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FD3C35DB-7974-8D9D-4125-2988BC29C1B0}"/>
                        </a:ext>
                      </a:extLst>
                    </p:cNvPr>
                    <p:cNvSpPr/>
                    <p:nvPr/>
                  </p:nvSpPr>
                  <p:spPr>
                    <a:xfrm>
                      <a:off x="5467800"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402D777E-A1B4-8865-6122-A3F91DEC1612}"/>
                        </a:ext>
                      </a:extLst>
                    </p:cNvPr>
                    <p:cNvSpPr/>
                    <p:nvPr/>
                  </p:nvSpPr>
                  <p:spPr>
                    <a:xfrm>
                      <a:off x="5467800"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580D91C-ED42-4928-0A93-C9DABB14A5A2}"/>
                        </a:ext>
                      </a:extLst>
                    </p:cNvPr>
                    <p:cNvSpPr/>
                    <p:nvPr/>
                  </p:nvSpPr>
                  <p:spPr>
                    <a:xfrm>
                      <a:off x="5467800"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36BF747A-5038-24FE-81B6-33AF8AF237DB}"/>
                        </a:ext>
                      </a:extLst>
                    </p:cNvPr>
                    <p:cNvSpPr/>
                    <p:nvPr/>
                  </p:nvSpPr>
                  <p:spPr>
                    <a:xfrm>
                      <a:off x="5495037"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D0674514-A9C4-BF98-286A-844991B3D058}"/>
                        </a:ext>
                      </a:extLst>
                    </p:cNvPr>
                    <p:cNvSpPr/>
                    <p:nvPr/>
                  </p:nvSpPr>
                  <p:spPr>
                    <a:xfrm>
                      <a:off x="549503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47D372A8-B591-DFC0-6AE2-CE248261FF6C}"/>
                        </a:ext>
                      </a:extLst>
                    </p:cNvPr>
                    <p:cNvSpPr/>
                    <p:nvPr/>
                  </p:nvSpPr>
                  <p:spPr>
                    <a:xfrm>
                      <a:off x="549503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79C5AE3E-DAF1-43F8-4D7F-30CB67CC8BE8}"/>
                        </a:ext>
                      </a:extLst>
                    </p:cNvPr>
                    <p:cNvSpPr/>
                    <p:nvPr/>
                  </p:nvSpPr>
                  <p:spPr>
                    <a:xfrm>
                      <a:off x="549503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616454E1-BD44-DF4B-F7DF-56CB3ADC8668}"/>
                        </a:ext>
                      </a:extLst>
                    </p:cNvPr>
                    <p:cNvSpPr/>
                    <p:nvPr/>
                  </p:nvSpPr>
                  <p:spPr>
                    <a:xfrm>
                      <a:off x="549503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9A428A5C-AFA8-5043-54E0-36FC679BA438}"/>
                        </a:ext>
                      </a:extLst>
                    </p:cNvPr>
                    <p:cNvSpPr/>
                    <p:nvPr/>
                  </p:nvSpPr>
                  <p:spPr>
                    <a:xfrm>
                      <a:off x="549503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4E404ABA-EB9E-ADAF-E361-8694B306D398}"/>
                        </a:ext>
                      </a:extLst>
                    </p:cNvPr>
                    <p:cNvSpPr/>
                    <p:nvPr/>
                  </p:nvSpPr>
                  <p:spPr>
                    <a:xfrm>
                      <a:off x="549503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DE9DA3C6-81B4-2CC9-3383-899AE334B31A}"/>
                        </a:ext>
                      </a:extLst>
                    </p:cNvPr>
                    <p:cNvSpPr/>
                    <p:nvPr/>
                  </p:nvSpPr>
                  <p:spPr>
                    <a:xfrm>
                      <a:off x="549503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D8F8FAFC-CA22-FBC9-E5EC-0519D6C8CC30}"/>
                        </a:ext>
                      </a:extLst>
                    </p:cNvPr>
                    <p:cNvSpPr/>
                    <p:nvPr/>
                  </p:nvSpPr>
                  <p:spPr>
                    <a:xfrm>
                      <a:off x="549503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C9596712-EF89-3274-2494-EA065DE64C74}"/>
                        </a:ext>
                      </a:extLst>
                    </p:cNvPr>
                    <p:cNvSpPr/>
                    <p:nvPr/>
                  </p:nvSpPr>
                  <p:spPr>
                    <a:xfrm>
                      <a:off x="549503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74E0BE61-55A6-80CE-A1E5-CBF758224911}"/>
                        </a:ext>
                      </a:extLst>
                    </p:cNvPr>
                    <p:cNvSpPr/>
                    <p:nvPr/>
                  </p:nvSpPr>
                  <p:spPr>
                    <a:xfrm>
                      <a:off x="549503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60F72B13-CB3A-E816-2C4B-E10DFDCDABB6}"/>
                        </a:ext>
                      </a:extLst>
                    </p:cNvPr>
                    <p:cNvSpPr/>
                    <p:nvPr/>
                  </p:nvSpPr>
                  <p:spPr>
                    <a:xfrm>
                      <a:off x="549503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0C1D4178-ECD5-3D6E-0AC8-0B840ED02461}"/>
                        </a:ext>
                      </a:extLst>
                    </p:cNvPr>
                    <p:cNvSpPr/>
                    <p:nvPr/>
                  </p:nvSpPr>
                  <p:spPr>
                    <a:xfrm>
                      <a:off x="549503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9F0848E-4668-4B9D-BB9E-52F950F4BA6B}"/>
                        </a:ext>
                      </a:extLst>
                    </p:cNvPr>
                    <p:cNvSpPr/>
                    <p:nvPr/>
                  </p:nvSpPr>
                  <p:spPr>
                    <a:xfrm>
                      <a:off x="549503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7E784D67-875C-D63D-BDC9-36248E8FA50E}"/>
                        </a:ext>
                      </a:extLst>
                    </p:cNvPr>
                    <p:cNvSpPr/>
                    <p:nvPr/>
                  </p:nvSpPr>
                  <p:spPr>
                    <a:xfrm>
                      <a:off x="549503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120557F6-F0EB-400E-D619-167E40E6457F}"/>
                        </a:ext>
                      </a:extLst>
                    </p:cNvPr>
                    <p:cNvSpPr/>
                    <p:nvPr/>
                  </p:nvSpPr>
                  <p:spPr>
                    <a:xfrm>
                      <a:off x="549503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7EA7C518-635F-5C22-C7DB-88FDD3FA61FA}"/>
                        </a:ext>
                      </a:extLst>
                    </p:cNvPr>
                    <p:cNvSpPr/>
                    <p:nvPr/>
                  </p:nvSpPr>
                  <p:spPr>
                    <a:xfrm>
                      <a:off x="5495037"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2DD88E5A-7276-E4B0-824D-C47632A4C3B6}"/>
                        </a:ext>
                      </a:extLst>
                    </p:cNvPr>
                    <p:cNvSpPr/>
                    <p:nvPr/>
                  </p:nvSpPr>
                  <p:spPr>
                    <a:xfrm>
                      <a:off x="5495037"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51A4687E-E29B-DFB7-F198-DBA1C6B83493}"/>
                        </a:ext>
                      </a:extLst>
                    </p:cNvPr>
                    <p:cNvSpPr/>
                    <p:nvPr/>
                  </p:nvSpPr>
                  <p:spPr>
                    <a:xfrm>
                      <a:off x="5495037"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88" name="Freeform: Shape 1087">
                      <a:extLst>
                        <a:ext uri="{FF2B5EF4-FFF2-40B4-BE49-F238E27FC236}">
                          <a16:creationId xmlns:a16="http://schemas.microsoft.com/office/drawing/2014/main" id="{F0D5C134-AD04-EE36-8771-952D00ABB4E0}"/>
                        </a:ext>
                      </a:extLst>
                    </p:cNvPr>
                    <p:cNvSpPr/>
                    <p:nvPr/>
                  </p:nvSpPr>
                  <p:spPr>
                    <a:xfrm>
                      <a:off x="552227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089" name="Freeform: Shape 1088">
                      <a:extLst>
                        <a:ext uri="{FF2B5EF4-FFF2-40B4-BE49-F238E27FC236}">
                          <a16:creationId xmlns:a16="http://schemas.microsoft.com/office/drawing/2014/main" id="{67E6ABF1-F4FB-9A37-0095-352888801E36}"/>
                        </a:ext>
                      </a:extLst>
                    </p:cNvPr>
                    <p:cNvSpPr/>
                    <p:nvPr/>
                  </p:nvSpPr>
                  <p:spPr>
                    <a:xfrm>
                      <a:off x="552219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B6E229D5-5822-D8E8-5E32-A1CDEB396E7D}"/>
                        </a:ext>
                      </a:extLst>
                    </p:cNvPr>
                    <p:cNvSpPr/>
                    <p:nvPr/>
                  </p:nvSpPr>
                  <p:spPr>
                    <a:xfrm>
                      <a:off x="552227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94EB3476-8F6B-6773-2707-4F8FD32F8999}"/>
                        </a:ext>
                      </a:extLst>
                    </p:cNvPr>
                    <p:cNvSpPr/>
                    <p:nvPr/>
                  </p:nvSpPr>
                  <p:spPr>
                    <a:xfrm>
                      <a:off x="552219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E90CD759-CDF8-5D6C-A513-EBA1662556A8}"/>
                        </a:ext>
                      </a:extLst>
                    </p:cNvPr>
                    <p:cNvSpPr/>
                    <p:nvPr/>
                  </p:nvSpPr>
                  <p:spPr>
                    <a:xfrm>
                      <a:off x="552219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F21D913A-8A75-676E-4A26-2A4ACF6E8C7B}"/>
                        </a:ext>
                      </a:extLst>
                    </p:cNvPr>
                    <p:cNvSpPr/>
                    <p:nvPr/>
                  </p:nvSpPr>
                  <p:spPr>
                    <a:xfrm>
                      <a:off x="552219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4991D6AB-D46D-8719-094B-661268113F55}"/>
                        </a:ext>
                      </a:extLst>
                    </p:cNvPr>
                    <p:cNvSpPr/>
                    <p:nvPr/>
                  </p:nvSpPr>
                  <p:spPr>
                    <a:xfrm>
                      <a:off x="552227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89B9064C-43B3-FBCC-E055-5FFDF0B8A631}"/>
                        </a:ext>
                      </a:extLst>
                    </p:cNvPr>
                    <p:cNvSpPr/>
                    <p:nvPr/>
                  </p:nvSpPr>
                  <p:spPr>
                    <a:xfrm>
                      <a:off x="552219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32D54C8A-FA98-94E8-A36C-8553DB0B5819}"/>
                        </a:ext>
                      </a:extLst>
                    </p:cNvPr>
                    <p:cNvSpPr/>
                    <p:nvPr/>
                  </p:nvSpPr>
                  <p:spPr>
                    <a:xfrm>
                      <a:off x="552219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6E5EE766-7A71-8F1E-B38C-C4089D7B9995}"/>
                        </a:ext>
                      </a:extLst>
                    </p:cNvPr>
                    <p:cNvSpPr/>
                    <p:nvPr/>
                  </p:nvSpPr>
                  <p:spPr>
                    <a:xfrm>
                      <a:off x="5522192"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E9B6288C-0E62-E7D4-BA00-8D7C06AA5274}"/>
                        </a:ext>
                      </a:extLst>
                    </p:cNvPr>
                    <p:cNvSpPr/>
                    <p:nvPr/>
                  </p:nvSpPr>
                  <p:spPr>
                    <a:xfrm>
                      <a:off x="552219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1A5E8602-F3AB-855A-C1B1-2ABFA587440A}"/>
                        </a:ext>
                      </a:extLst>
                    </p:cNvPr>
                    <p:cNvSpPr/>
                    <p:nvPr/>
                  </p:nvSpPr>
                  <p:spPr>
                    <a:xfrm>
                      <a:off x="552219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582C078D-E55E-EB93-6CDC-EDC4B7B623F5}"/>
                        </a:ext>
                      </a:extLst>
                    </p:cNvPr>
                    <p:cNvSpPr/>
                    <p:nvPr/>
                  </p:nvSpPr>
                  <p:spPr>
                    <a:xfrm>
                      <a:off x="552219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2879A7F1-F244-8CF4-37AD-E87B9FA632B8}"/>
                        </a:ext>
                      </a:extLst>
                    </p:cNvPr>
                    <p:cNvSpPr/>
                    <p:nvPr/>
                  </p:nvSpPr>
                  <p:spPr>
                    <a:xfrm>
                      <a:off x="552227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BAC8E9E1-2F4A-8215-EE9A-47D2B6DE2AF0}"/>
                        </a:ext>
                      </a:extLst>
                    </p:cNvPr>
                    <p:cNvSpPr/>
                    <p:nvPr/>
                  </p:nvSpPr>
                  <p:spPr>
                    <a:xfrm>
                      <a:off x="552219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71F274D1-FF03-8F52-FA0F-599EEB89A3D9}"/>
                        </a:ext>
                      </a:extLst>
                    </p:cNvPr>
                    <p:cNvSpPr/>
                    <p:nvPr/>
                  </p:nvSpPr>
                  <p:spPr>
                    <a:xfrm>
                      <a:off x="5522273"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B610C627-B597-F70E-46FB-62FA4EAE6A00}"/>
                        </a:ext>
                      </a:extLst>
                    </p:cNvPr>
                    <p:cNvSpPr/>
                    <p:nvPr/>
                  </p:nvSpPr>
                  <p:spPr>
                    <a:xfrm>
                      <a:off x="554942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EF719509-C209-5200-00FE-8DBF1E56941D}"/>
                        </a:ext>
                      </a:extLst>
                    </p:cNvPr>
                    <p:cNvSpPr/>
                    <p:nvPr/>
                  </p:nvSpPr>
                  <p:spPr>
                    <a:xfrm>
                      <a:off x="554942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20252A01-290C-C3F1-70BD-F967F751A5AB}"/>
                        </a:ext>
                      </a:extLst>
                    </p:cNvPr>
                    <p:cNvSpPr/>
                    <p:nvPr/>
                  </p:nvSpPr>
                  <p:spPr>
                    <a:xfrm>
                      <a:off x="554942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8D474C18-8613-AB6D-D378-230FC688F63A}"/>
                        </a:ext>
                      </a:extLst>
                    </p:cNvPr>
                    <p:cNvSpPr/>
                    <p:nvPr/>
                  </p:nvSpPr>
                  <p:spPr>
                    <a:xfrm>
                      <a:off x="554942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BBDE14BD-F310-22F1-7411-14737B92DA79}"/>
                        </a:ext>
                      </a:extLst>
                    </p:cNvPr>
                    <p:cNvSpPr/>
                    <p:nvPr/>
                  </p:nvSpPr>
                  <p:spPr>
                    <a:xfrm>
                      <a:off x="554942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A40DB9CA-ADD3-7A14-2ED9-C14D0471BB59}"/>
                        </a:ext>
                      </a:extLst>
                    </p:cNvPr>
                    <p:cNvSpPr/>
                    <p:nvPr/>
                  </p:nvSpPr>
                  <p:spPr>
                    <a:xfrm>
                      <a:off x="5549428"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BDF098BC-9F21-9A9E-FEF2-655012F95608}"/>
                        </a:ext>
                      </a:extLst>
                    </p:cNvPr>
                    <p:cNvSpPr/>
                    <p:nvPr/>
                  </p:nvSpPr>
                  <p:spPr>
                    <a:xfrm>
                      <a:off x="5549428"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1357E919-5E98-0425-D1A7-30913060B98D}"/>
                        </a:ext>
                      </a:extLst>
                    </p:cNvPr>
                    <p:cNvSpPr/>
                    <p:nvPr/>
                  </p:nvSpPr>
                  <p:spPr>
                    <a:xfrm>
                      <a:off x="5549428"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BE5F95EC-9C8A-8132-4C8C-67165F961D8C}"/>
                        </a:ext>
                      </a:extLst>
                    </p:cNvPr>
                    <p:cNvSpPr/>
                    <p:nvPr/>
                  </p:nvSpPr>
                  <p:spPr>
                    <a:xfrm>
                      <a:off x="5549428"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15E79BFC-7C45-C896-A767-943193AF77D7}"/>
                        </a:ext>
                      </a:extLst>
                    </p:cNvPr>
                    <p:cNvSpPr/>
                    <p:nvPr/>
                  </p:nvSpPr>
                  <p:spPr>
                    <a:xfrm>
                      <a:off x="5549428"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4" name="Freeform: Shape 1113">
                      <a:extLst>
                        <a:ext uri="{FF2B5EF4-FFF2-40B4-BE49-F238E27FC236}">
                          <a16:creationId xmlns:a16="http://schemas.microsoft.com/office/drawing/2014/main" id="{B73F93BE-CA93-6FBD-7907-EE05375D9AAB}"/>
                        </a:ext>
                      </a:extLst>
                    </p:cNvPr>
                    <p:cNvSpPr/>
                    <p:nvPr/>
                  </p:nvSpPr>
                  <p:spPr>
                    <a:xfrm>
                      <a:off x="5549428"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6D4A67D4-6549-49C5-ECA6-193B43E97136}"/>
                        </a:ext>
                      </a:extLst>
                    </p:cNvPr>
                    <p:cNvSpPr/>
                    <p:nvPr/>
                  </p:nvSpPr>
                  <p:spPr>
                    <a:xfrm>
                      <a:off x="554942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59A6507C-2B17-5D8A-7AB0-EBBB9DCBC5A1}"/>
                        </a:ext>
                      </a:extLst>
                    </p:cNvPr>
                    <p:cNvSpPr/>
                    <p:nvPr/>
                  </p:nvSpPr>
                  <p:spPr>
                    <a:xfrm>
                      <a:off x="557666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87ABB935-C9F9-A00F-7631-082DF82E9580}"/>
                        </a:ext>
                      </a:extLst>
                    </p:cNvPr>
                    <p:cNvSpPr/>
                    <p:nvPr/>
                  </p:nvSpPr>
                  <p:spPr>
                    <a:xfrm>
                      <a:off x="557666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6CA0948D-0298-D438-F38B-2FCDDDB9E724}"/>
                        </a:ext>
                      </a:extLst>
                    </p:cNvPr>
                    <p:cNvSpPr/>
                    <p:nvPr/>
                  </p:nvSpPr>
                  <p:spPr>
                    <a:xfrm>
                      <a:off x="5576664"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1E0F3B54-0158-79BC-ABFB-4EEF72072159}"/>
                        </a:ext>
                      </a:extLst>
                    </p:cNvPr>
                    <p:cNvSpPr/>
                    <p:nvPr/>
                  </p:nvSpPr>
                  <p:spPr>
                    <a:xfrm>
                      <a:off x="5576664"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5591C69B-C575-071E-79B1-B0D46B515ED4}"/>
                        </a:ext>
                      </a:extLst>
                    </p:cNvPr>
                    <p:cNvSpPr/>
                    <p:nvPr/>
                  </p:nvSpPr>
                  <p:spPr>
                    <a:xfrm>
                      <a:off x="5576664"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F2E11413-F952-767B-84F5-98057548BCBC}"/>
                        </a:ext>
                      </a:extLst>
                    </p:cNvPr>
                    <p:cNvSpPr/>
                    <p:nvPr/>
                  </p:nvSpPr>
                  <p:spPr>
                    <a:xfrm>
                      <a:off x="5576664"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31DD3263-ACB7-4C6D-59CA-A914F5E15F75}"/>
                        </a:ext>
                      </a:extLst>
                    </p:cNvPr>
                    <p:cNvSpPr/>
                    <p:nvPr/>
                  </p:nvSpPr>
                  <p:spPr>
                    <a:xfrm>
                      <a:off x="560382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E6FFCEBB-E033-B938-8D15-C52E4C23ACC6}"/>
                        </a:ext>
                      </a:extLst>
                    </p:cNvPr>
                    <p:cNvSpPr/>
                    <p:nvPr/>
                  </p:nvSpPr>
                  <p:spPr>
                    <a:xfrm>
                      <a:off x="560382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BDD7ECC3-4100-54F3-4F17-CE6A4CCE929E}"/>
                        </a:ext>
                      </a:extLst>
                    </p:cNvPr>
                    <p:cNvSpPr/>
                    <p:nvPr/>
                  </p:nvSpPr>
                  <p:spPr>
                    <a:xfrm>
                      <a:off x="560382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1A3996D0-2C31-C362-2A7E-D4B799B2C934}"/>
                        </a:ext>
                      </a:extLst>
                    </p:cNvPr>
                    <p:cNvSpPr/>
                    <p:nvPr/>
                  </p:nvSpPr>
                  <p:spPr>
                    <a:xfrm>
                      <a:off x="560382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BCD63F17-0E8E-7CA1-D0D7-F1806B9C5238}"/>
                        </a:ext>
                      </a:extLst>
                    </p:cNvPr>
                    <p:cNvSpPr/>
                    <p:nvPr/>
                  </p:nvSpPr>
                  <p:spPr>
                    <a:xfrm>
                      <a:off x="560382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F04DFB0E-6D0C-CFC7-09E6-FEE86D65C74F}"/>
                        </a:ext>
                      </a:extLst>
                    </p:cNvPr>
                    <p:cNvSpPr/>
                    <p:nvPr/>
                  </p:nvSpPr>
                  <p:spPr>
                    <a:xfrm>
                      <a:off x="563105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E43FEE71-A5C9-5D43-E7CE-0B34E52EC213}"/>
                        </a:ext>
                      </a:extLst>
                    </p:cNvPr>
                    <p:cNvSpPr/>
                    <p:nvPr/>
                  </p:nvSpPr>
                  <p:spPr>
                    <a:xfrm>
                      <a:off x="563105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3E8000CA-A868-E290-9983-8FBFE2B172CC}"/>
                        </a:ext>
                      </a:extLst>
                    </p:cNvPr>
                    <p:cNvSpPr/>
                    <p:nvPr/>
                  </p:nvSpPr>
                  <p:spPr>
                    <a:xfrm>
                      <a:off x="568544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E8232C4E-C7D5-7119-E21F-3CECD65A333C}"/>
                        </a:ext>
                      </a:extLst>
                    </p:cNvPr>
                    <p:cNvSpPr/>
                    <p:nvPr/>
                  </p:nvSpPr>
                  <p:spPr>
                    <a:xfrm>
                      <a:off x="5685448"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5B76399D-7280-D40B-1DA2-51820770F7E2}"/>
                        </a:ext>
                      </a:extLst>
                    </p:cNvPr>
                    <p:cNvSpPr/>
                    <p:nvPr/>
                  </p:nvSpPr>
                  <p:spPr>
                    <a:xfrm>
                      <a:off x="5685448"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376F1774-F282-E61D-4987-7707B1192E8D}"/>
                        </a:ext>
                      </a:extLst>
                    </p:cNvPr>
                    <p:cNvSpPr/>
                    <p:nvPr/>
                  </p:nvSpPr>
                  <p:spPr>
                    <a:xfrm>
                      <a:off x="568544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0E5F7B90-92E2-056F-5F69-B490AC2CAC30}"/>
                        </a:ext>
                      </a:extLst>
                    </p:cNvPr>
                    <p:cNvSpPr/>
                    <p:nvPr/>
                  </p:nvSpPr>
                  <p:spPr>
                    <a:xfrm>
                      <a:off x="571268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7CAD9643-AD76-8100-8D91-FF8101C7A739}"/>
                        </a:ext>
                      </a:extLst>
                    </p:cNvPr>
                    <p:cNvSpPr/>
                    <p:nvPr/>
                  </p:nvSpPr>
                  <p:spPr>
                    <a:xfrm>
                      <a:off x="571268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539D7212-8307-3CA7-4EE7-41793972F2D3}"/>
                        </a:ext>
                      </a:extLst>
                    </p:cNvPr>
                    <p:cNvSpPr/>
                    <p:nvPr/>
                  </p:nvSpPr>
                  <p:spPr>
                    <a:xfrm>
                      <a:off x="571268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8D413655-44FD-A1E0-BA77-728E4C94F2DD}"/>
                        </a:ext>
                      </a:extLst>
                    </p:cNvPr>
                    <p:cNvSpPr/>
                    <p:nvPr/>
                  </p:nvSpPr>
                  <p:spPr>
                    <a:xfrm>
                      <a:off x="571268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E1D38401-060F-7E3F-6270-09421F4E043F}"/>
                        </a:ext>
                      </a:extLst>
                    </p:cNvPr>
                    <p:cNvSpPr/>
                    <p:nvPr/>
                  </p:nvSpPr>
                  <p:spPr>
                    <a:xfrm>
                      <a:off x="571268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502237AB-1723-99B0-CC32-4AFD62F4075F}"/>
                        </a:ext>
                      </a:extLst>
                    </p:cNvPr>
                    <p:cNvSpPr/>
                    <p:nvPr/>
                  </p:nvSpPr>
                  <p:spPr>
                    <a:xfrm>
                      <a:off x="571268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4E53C2CD-D592-B2C6-794F-ADD5420A86FD}"/>
                        </a:ext>
                      </a:extLst>
                    </p:cNvPr>
                    <p:cNvSpPr/>
                    <p:nvPr/>
                  </p:nvSpPr>
                  <p:spPr>
                    <a:xfrm>
                      <a:off x="573992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701EE8BF-6D46-F6FC-8F29-4D56D8E35583}"/>
                        </a:ext>
                      </a:extLst>
                    </p:cNvPr>
                    <p:cNvSpPr/>
                    <p:nvPr/>
                  </p:nvSpPr>
                  <p:spPr>
                    <a:xfrm>
                      <a:off x="573992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AE3FCF26-F2C3-5A7A-9FB2-115F3B9FC203}"/>
                        </a:ext>
                      </a:extLst>
                    </p:cNvPr>
                    <p:cNvSpPr/>
                    <p:nvPr/>
                  </p:nvSpPr>
                  <p:spPr>
                    <a:xfrm>
                      <a:off x="573992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06D48C97-FBB9-0B4D-2AFF-460F6DA64A79}"/>
                        </a:ext>
                      </a:extLst>
                    </p:cNvPr>
                    <p:cNvSpPr/>
                    <p:nvPr/>
                  </p:nvSpPr>
                  <p:spPr>
                    <a:xfrm>
                      <a:off x="573992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2B58C7A1-84DF-2F48-25D5-02601AD39E30}"/>
                        </a:ext>
                      </a:extLst>
                    </p:cNvPr>
                    <p:cNvSpPr/>
                    <p:nvPr/>
                  </p:nvSpPr>
                  <p:spPr>
                    <a:xfrm>
                      <a:off x="573992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91F75991-A977-489F-E444-00E651F330B2}"/>
                        </a:ext>
                      </a:extLst>
                    </p:cNvPr>
                    <p:cNvSpPr/>
                    <p:nvPr/>
                  </p:nvSpPr>
                  <p:spPr>
                    <a:xfrm>
                      <a:off x="573992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2F7E9E93-923E-61E3-E2BD-EB3360F698D8}"/>
                        </a:ext>
                      </a:extLst>
                    </p:cNvPr>
                    <p:cNvSpPr/>
                    <p:nvPr/>
                  </p:nvSpPr>
                  <p:spPr>
                    <a:xfrm>
                      <a:off x="573992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D173FA01-1450-ED10-A769-44716BED3CC2}"/>
                        </a:ext>
                      </a:extLst>
                    </p:cNvPr>
                    <p:cNvSpPr/>
                    <p:nvPr/>
                  </p:nvSpPr>
                  <p:spPr>
                    <a:xfrm>
                      <a:off x="573992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0C1B7399-6447-4D53-AAAB-CAD5580D9B40}"/>
                        </a:ext>
                      </a:extLst>
                    </p:cNvPr>
                    <p:cNvSpPr/>
                    <p:nvPr/>
                  </p:nvSpPr>
                  <p:spPr>
                    <a:xfrm>
                      <a:off x="576715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A7FCACCE-E53D-A832-A8A3-797BD3BFB6ED}"/>
                        </a:ext>
                      </a:extLst>
                    </p:cNvPr>
                    <p:cNvSpPr/>
                    <p:nvPr/>
                  </p:nvSpPr>
                  <p:spPr>
                    <a:xfrm>
                      <a:off x="576707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AFB0DC-A127-A20F-CE43-0CEA00809478}"/>
                        </a:ext>
                      </a:extLst>
                    </p:cNvPr>
                    <p:cNvSpPr/>
                    <p:nvPr/>
                  </p:nvSpPr>
                  <p:spPr>
                    <a:xfrm>
                      <a:off x="576707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196B870F-1496-3E12-2264-E0EE51747241}"/>
                        </a:ext>
                      </a:extLst>
                    </p:cNvPr>
                    <p:cNvSpPr/>
                    <p:nvPr/>
                  </p:nvSpPr>
                  <p:spPr>
                    <a:xfrm>
                      <a:off x="576715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D597E629-0000-2C5D-0142-0A10935CD3D4}"/>
                        </a:ext>
                      </a:extLst>
                    </p:cNvPr>
                    <p:cNvSpPr/>
                    <p:nvPr/>
                  </p:nvSpPr>
                  <p:spPr>
                    <a:xfrm>
                      <a:off x="576707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24210ABF-B9D5-B933-BA83-E25CBB138046}"/>
                        </a:ext>
                      </a:extLst>
                    </p:cNvPr>
                    <p:cNvSpPr/>
                    <p:nvPr/>
                  </p:nvSpPr>
                  <p:spPr>
                    <a:xfrm>
                      <a:off x="576707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2ABFCE7A-22A5-E90F-8791-30FAA2B5643C}"/>
                        </a:ext>
                      </a:extLst>
                    </p:cNvPr>
                    <p:cNvSpPr/>
                    <p:nvPr/>
                  </p:nvSpPr>
                  <p:spPr>
                    <a:xfrm>
                      <a:off x="5767157"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CE424E0D-45D0-6968-FE27-4DFBDAA50244}"/>
                        </a:ext>
                      </a:extLst>
                    </p:cNvPr>
                    <p:cNvSpPr/>
                    <p:nvPr/>
                  </p:nvSpPr>
                  <p:spPr>
                    <a:xfrm>
                      <a:off x="576707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6C97AA5D-935A-85A1-B5DF-DECF5EAE0C5B}"/>
                        </a:ext>
                      </a:extLst>
                    </p:cNvPr>
                    <p:cNvSpPr/>
                    <p:nvPr/>
                  </p:nvSpPr>
                  <p:spPr>
                    <a:xfrm>
                      <a:off x="576707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DA1A7046-CA3F-5E5C-BE88-F8E098E36FD5}"/>
                        </a:ext>
                      </a:extLst>
                    </p:cNvPr>
                    <p:cNvSpPr/>
                    <p:nvPr/>
                  </p:nvSpPr>
                  <p:spPr>
                    <a:xfrm>
                      <a:off x="576707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690C50CC-2F3C-894E-A0C0-F81F8AC68B59}"/>
                        </a:ext>
                      </a:extLst>
                    </p:cNvPr>
                    <p:cNvSpPr/>
                    <p:nvPr/>
                  </p:nvSpPr>
                  <p:spPr>
                    <a:xfrm>
                      <a:off x="576715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D8D4423F-524A-934E-76F7-5598BABC75C1}"/>
                        </a:ext>
                      </a:extLst>
                    </p:cNvPr>
                    <p:cNvSpPr/>
                    <p:nvPr/>
                  </p:nvSpPr>
                  <p:spPr>
                    <a:xfrm>
                      <a:off x="576707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0A769BF0-3CAA-200E-03B6-33615BED2B22}"/>
                        </a:ext>
                      </a:extLst>
                    </p:cNvPr>
                    <p:cNvSpPr/>
                    <p:nvPr/>
                  </p:nvSpPr>
                  <p:spPr>
                    <a:xfrm>
                      <a:off x="576707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8CBEF63B-B99E-B0DE-F66C-3E9DA4D93B5F}"/>
                        </a:ext>
                      </a:extLst>
                    </p:cNvPr>
                    <p:cNvSpPr/>
                    <p:nvPr/>
                  </p:nvSpPr>
                  <p:spPr>
                    <a:xfrm>
                      <a:off x="579439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788CDDEA-ECA8-5E5D-DA39-87EFBCAF8A11}"/>
                        </a:ext>
                      </a:extLst>
                    </p:cNvPr>
                    <p:cNvSpPr/>
                    <p:nvPr/>
                  </p:nvSpPr>
                  <p:spPr>
                    <a:xfrm>
                      <a:off x="579431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31B53F45-D147-0BF7-19E7-D1CE96FCA4E9}"/>
                        </a:ext>
                      </a:extLst>
                    </p:cNvPr>
                    <p:cNvSpPr/>
                    <p:nvPr/>
                  </p:nvSpPr>
                  <p:spPr>
                    <a:xfrm>
                      <a:off x="579431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FD7F0AB1-2426-6F10-FFCF-DFD7B01864A3}"/>
                        </a:ext>
                      </a:extLst>
                    </p:cNvPr>
                    <p:cNvSpPr/>
                    <p:nvPr/>
                  </p:nvSpPr>
                  <p:spPr>
                    <a:xfrm>
                      <a:off x="579439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A5A10E1F-DB2D-0471-C43A-46A6F17DA6BF}"/>
                        </a:ext>
                      </a:extLst>
                    </p:cNvPr>
                    <p:cNvSpPr/>
                    <p:nvPr/>
                  </p:nvSpPr>
                  <p:spPr>
                    <a:xfrm>
                      <a:off x="579431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8AC4305B-9FBD-1FF7-1A33-6BA4F418CF53}"/>
                        </a:ext>
                      </a:extLst>
                    </p:cNvPr>
                    <p:cNvSpPr/>
                    <p:nvPr/>
                  </p:nvSpPr>
                  <p:spPr>
                    <a:xfrm>
                      <a:off x="579431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C1C88A4C-9486-959F-41EB-0A075E6FFC11}"/>
                        </a:ext>
                      </a:extLst>
                    </p:cNvPr>
                    <p:cNvSpPr/>
                    <p:nvPr/>
                  </p:nvSpPr>
                  <p:spPr>
                    <a:xfrm>
                      <a:off x="579439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BC77EDE8-42F6-BB3D-B430-B2DF4172BDBF}"/>
                        </a:ext>
                      </a:extLst>
                    </p:cNvPr>
                    <p:cNvSpPr/>
                    <p:nvPr/>
                  </p:nvSpPr>
                  <p:spPr>
                    <a:xfrm>
                      <a:off x="5794313"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1B619571-7DAD-F517-4450-EADC8F751EB3}"/>
                        </a:ext>
                      </a:extLst>
                    </p:cNvPr>
                    <p:cNvSpPr/>
                    <p:nvPr/>
                  </p:nvSpPr>
                  <p:spPr>
                    <a:xfrm>
                      <a:off x="579431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97AB744F-8BBF-AE16-6A3D-E1C10FD0FAC1}"/>
                        </a:ext>
                      </a:extLst>
                    </p:cNvPr>
                    <p:cNvSpPr/>
                    <p:nvPr/>
                  </p:nvSpPr>
                  <p:spPr>
                    <a:xfrm>
                      <a:off x="579431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BCDCCEA6-B2EE-14A3-8CFF-CC58D76C16E9}"/>
                        </a:ext>
                      </a:extLst>
                    </p:cNvPr>
                    <p:cNvSpPr/>
                    <p:nvPr/>
                  </p:nvSpPr>
                  <p:spPr>
                    <a:xfrm>
                      <a:off x="579439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DA8B4F5A-DA2D-4744-9183-F0D2EE16D65C}"/>
                        </a:ext>
                      </a:extLst>
                    </p:cNvPr>
                    <p:cNvSpPr/>
                    <p:nvPr/>
                  </p:nvSpPr>
                  <p:spPr>
                    <a:xfrm>
                      <a:off x="579431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3122DDFF-86E0-236E-AA40-029A9D5D7DC7}"/>
                        </a:ext>
                      </a:extLst>
                    </p:cNvPr>
                    <p:cNvSpPr/>
                    <p:nvPr/>
                  </p:nvSpPr>
                  <p:spPr>
                    <a:xfrm>
                      <a:off x="579431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C43D5311-1BFA-8471-888A-EEC793631E26}"/>
                        </a:ext>
                      </a:extLst>
                    </p:cNvPr>
                    <p:cNvSpPr/>
                    <p:nvPr/>
                  </p:nvSpPr>
                  <p:spPr>
                    <a:xfrm>
                      <a:off x="5821549"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75C18E75-0220-9234-C261-CB943C356B4E}"/>
                        </a:ext>
                      </a:extLst>
                    </p:cNvPr>
                    <p:cNvSpPr/>
                    <p:nvPr/>
                  </p:nvSpPr>
                  <p:spPr>
                    <a:xfrm>
                      <a:off x="582154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9820569D-4D5D-B469-2F25-5C2C99424DC9}"/>
                        </a:ext>
                      </a:extLst>
                    </p:cNvPr>
                    <p:cNvSpPr/>
                    <p:nvPr/>
                  </p:nvSpPr>
                  <p:spPr>
                    <a:xfrm>
                      <a:off x="582154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6C29078D-B14E-F4B7-5870-F6563AD2C862}"/>
                        </a:ext>
                      </a:extLst>
                    </p:cNvPr>
                    <p:cNvSpPr/>
                    <p:nvPr/>
                  </p:nvSpPr>
                  <p:spPr>
                    <a:xfrm>
                      <a:off x="582154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619509A5-3776-3EA4-54BB-E7F62E4A1421}"/>
                        </a:ext>
                      </a:extLst>
                    </p:cNvPr>
                    <p:cNvSpPr/>
                    <p:nvPr/>
                  </p:nvSpPr>
                  <p:spPr>
                    <a:xfrm>
                      <a:off x="5821549"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3FCF9952-37FA-CC8A-61E1-CC9C5F14DAE3}"/>
                        </a:ext>
                      </a:extLst>
                    </p:cNvPr>
                    <p:cNvSpPr/>
                    <p:nvPr/>
                  </p:nvSpPr>
                  <p:spPr>
                    <a:xfrm>
                      <a:off x="582154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E58FD6A4-E453-D24A-E3EA-25784BBDFEB1}"/>
                        </a:ext>
                      </a:extLst>
                    </p:cNvPr>
                    <p:cNvSpPr/>
                    <p:nvPr/>
                  </p:nvSpPr>
                  <p:spPr>
                    <a:xfrm>
                      <a:off x="582154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50D8E7F7-A00A-9732-416F-811B61A9F8E5}"/>
                        </a:ext>
                      </a:extLst>
                    </p:cNvPr>
                    <p:cNvSpPr/>
                    <p:nvPr/>
                  </p:nvSpPr>
                  <p:spPr>
                    <a:xfrm>
                      <a:off x="5821549"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E3CA9184-63C5-DBFC-DAC4-B664DDCCFB21}"/>
                        </a:ext>
                      </a:extLst>
                    </p:cNvPr>
                    <p:cNvSpPr/>
                    <p:nvPr/>
                  </p:nvSpPr>
                  <p:spPr>
                    <a:xfrm>
                      <a:off x="582154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DB1B4C6D-21EE-F600-7A3A-36B22A6DE55F}"/>
                        </a:ext>
                      </a:extLst>
                    </p:cNvPr>
                    <p:cNvSpPr/>
                    <p:nvPr/>
                  </p:nvSpPr>
                  <p:spPr>
                    <a:xfrm>
                      <a:off x="582154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05E5B94D-2B3D-5BDD-BFAB-E743E21D7BFE}"/>
                        </a:ext>
                      </a:extLst>
                    </p:cNvPr>
                    <p:cNvSpPr/>
                    <p:nvPr/>
                  </p:nvSpPr>
                  <p:spPr>
                    <a:xfrm>
                      <a:off x="582154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F2C5EAF0-4201-ABBC-1D80-D748E96E2C12}"/>
                        </a:ext>
                      </a:extLst>
                    </p:cNvPr>
                    <p:cNvSpPr/>
                    <p:nvPr/>
                  </p:nvSpPr>
                  <p:spPr>
                    <a:xfrm>
                      <a:off x="5821549"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FFEA6EBC-C9DB-D07B-036F-344DE1AEF7FF}"/>
                        </a:ext>
                      </a:extLst>
                    </p:cNvPr>
                    <p:cNvSpPr/>
                    <p:nvPr/>
                  </p:nvSpPr>
                  <p:spPr>
                    <a:xfrm>
                      <a:off x="582154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CF926759-427A-3B83-33DC-D8958A07AFB8}"/>
                        </a:ext>
                      </a:extLst>
                    </p:cNvPr>
                    <p:cNvSpPr/>
                    <p:nvPr/>
                  </p:nvSpPr>
                  <p:spPr>
                    <a:xfrm>
                      <a:off x="582154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5D56011E-8908-4F43-FA82-7393B1FF744F}"/>
                        </a:ext>
                      </a:extLst>
                    </p:cNvPr>
                    <p:cNvSpPr/>
                    <p:nvPr/>
                  </p:nvSpPr>
                  <p:spPr>
                    <a:xfrm>
                      <a:off x="5821549"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A7104E86-556B-B370-EBDA-D5480FC13391}"/>
                        </a:ext>
                      </a:extLst>
                    </p:cNvPr>
                    <p:cNvSpPr/>
                    <p:nvPr/>
                  </p:nvSpPr>
                  <p:spPr>
                    <a:xfrm>
                      <a:off x="584870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6F48496E-F2EA-A458-0C35-175B5666169A}"/>
                        </a:ext>
                      </a:extLst>
                    </p:cNvPr>
                    <p:cNvSpPr/>
                    <p:nvPr/>
                  </p:nvSpPr>
                  <p:spPr>
                    <a:xfrm>
                      <a:off x="584870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690C6FA0-29C0-B61F-ECA5-FD35730BD31F}"/>
                        </a:ext>
                      </a:extLst>
                    </p:cNvPr>
                    <p:cNvSpPr/>
                    <p:nvPr/>
                  </p:nvSpPr>
                  <p:spPr>
                    <a:xfrm>
                      <a:off x="584870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1A2ACA36-995C-8FA4-D04D-E6B0884A437B}"/>
                        </a:ext>
                      </a:extLst>
                    </p:cNvPr>
                    <p:cNvSpPr/>
                    <p:nvPr/>
                  </p:nvSpPr>
                  <p:spPr>
                    <a:xfrm>
                      <a:off x="584870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99B4F1AC-862F-6E4D-5543-6D68FED97E98}"/>
                        </a:ext>
                      </a:extLst>
                    </p:cNvPr>
                    <p:cNvSpPr/>
                    <p:nvPr/>
                  </p:nvSpPr>
                  <p:spPr>
                    <a:xfrm>
                      <a:off x="584870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FB59C6BB-21D8-D65E-7A11-6B186681AFEC}"/>
                        </a:ext>
                      </a:extLst>
                    </p:cNvPr>
                    <p:cNvSpPr/>
                    <p:nvPr/>
                  </p:nvSpPr>
                  <p:spPr>
                    <a:xfrm>
                      <a:off x="584870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7C545F58-F52C-A048-4001-28921F1EC40F}"/>
                        </a:ext>
                      </a:extLst>
                    </p:cNvPr>
                    <p:cNvSpPr/>
                    <p:nvPr/>
                  </p:nvSpPr>
                  <p:spPr>
                    <a:xfrm>
                      <a:off x="584870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4B397DD0-E32D-3728-A23F-9CDBA9FA371B}"/>
                        </a:ext>
                      </a:extLst>
                    </p:cNvPr>
                    <p:cNvSpPr/>
                    <p:nvPr/>
                  </p:nvSpPr>
                  <p:spPr>
                    <a:xfrm>
                      <a:off x="584870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F437BDDA-5642-9CC8-33E1-6B53BC2AB25E}"/>
                        </a:ext>
                      </a:extLst>
                    </p:cNvPr>
                    <p:cNvSpPr/>
                    <p:nvPr/>
                  </p:nvSpPr>
                  <p:spPr>
                    <a:xfrm>
                      <a:off x="584870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23C09368-8F72-1E51-92F7-C0082A9725C6}"/>
                        </a:ext>
                      </a:extLst>
                    </p:cNvPr>
                    <p:cNvSpPr/>
                    <p:nvPr/>
                  </p:nvSpPr>
                  <p:spPr>
                    <a:xfrm>
                      <a:off x="584870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F5D63A33-7B70-4247-39F4-DDD041D5FCCD}"/>
                        </a:ext>
                      </a:extLst>
                    </p:cNvPr>
                    <p:cNvSpPr/>
                    <p:nvPr/>
                  </p:nvSpPr>
                  <p:spPr>
                    <a:xfrm>
                      <a:off x="584870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0D36672B-18A5-E656-BAD5-B21397977C1C}"/>
                        </a:ext>
                      </a:extLst>
                    </p:cNvPr>
                    <p:cNvSpPr/>
                    <p:nvPr/>
                  </p:nvSpPr>
                  <p:spPr>
                    <a:xfrm>
                      <a:off x="584870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261AC8E9-6508-55CE-12E8-53AB70189766}"/>
                        </a:ext>
                      </a:extLst>
                    </p:cNvPr>
                    <p:cNvSpPr/>
                    <p:nvPr/>
                  </p:nvSpPr>
                  <p:spPr>
                    <a:xfrm>
                      <a:off x="584870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321B475F-AE5F-1F29-E5E7-5B2851DED519}"/>
                        </a:ext>
                      </a:extLst>
                    </p:cNvPr>
                    <p:cNvSpPr/>
                    <p:nvPr/>
                  </p:nvSpPr>
                  <p:spPr>
                    <a:xfrm>
                      <a:off x="584870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14B54FC0-D28C-BD08-EAE0-58E19033C1A2}"/>
                        </a:ext>
                      </a:extLst>
                    </p:cNvPr>
                    <p:cNvSpPr/>
                    <p:nvPr/>
                  </p:nvSpPr>
                  <p:spPr>
                    <a:xfrm>
                      <a:off x="584870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150F9371-061B-FF1E-A713-6D690B0E65FB}"/>
                        </a:ext>
                      </a:extLst>
                    </p:cNvPr>
                    <p:cNvSpPr/>
                    <p:nvPr/>
                  </p:nvSpPr>
                  <p:spPr>
                    <a:xfrm>
                      <a:off x="584870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1304E424-06A5-2629-D50B-12481140D719}"/>
                        </a:ext>
                      </a:extLst>
                    </p:cNvPr>
                    <p:cNvSpPr/>
                    <p:nvPr/>
                  </p:nvSpPr>
                  <p:spPr>
                    <a:xfrm>
                      <a:off x="584870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D8C9F67A-CADA-BA5F-9EFA-C2D8975B3919}"/>
                        </a:ext>
                      </a:extLst>
                    </p:cNvPr>
                    <p:cNvSpPr/>
                    <p:nvPr/>
                  </p:nvSpPr>
                  <p:spPr>
                    <a:xfrm>
                      <a:off x="587594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BBC84C8F-AD45-4360-3820-8C9527D2F8CC}"/>
                        </a:ext>
                      </a:extLst>
                    </p:cNvPr>
                    <p:cNvSpPr/>
                    <p:nvPr/>
                  </p:nvSpPr>
                  <p:spPr>
                    <a:xfrm>
                      <a:off x="587594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ACBEAE36-638D-2D9D-56B3-DDB2EB49EA73}"/>
                        </a:ext>
                      </a:extLst>
                    </p:cNvPr>
                    <p:cNvSpPr/>
                    <p:nvPr/>
                  </p:nvSpPr>
                  <p:spPr>
                    <a:xfrm>
                      <a:off x="5875941"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CFE28E6E-0785-4616-0A61-EFCDC5739D13}"/>
                        </a:ext>
                      </a:extLst>
                    </p:cNvPr>
                    <p:cNvSpPr/>
                    <p:nvPr/>
                  </p:nvSpPr>
                  <p:spPr>
                    <a:xfrm>
                      <a:off x="5875941"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2B822483-2215-CF62-7AB2-722AAEC4A708}"/>
                        </a:ext>
                      </a:extLst>
                    </p:cNvPr>
                    <p:cNvSpPr/>
                    <p:nvPr/>
                  </p:nvSpPr>
                  <p:spPr>
                    <a:xfrm>
                      <a:off x="5875941"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8E37DE84-E86C-2215-2277-8700636C74D4}"/>
                        </a:ext>
                      </a:extLst>
                    </p:cNvPr>
                    <p:cNvSpPr/>
                    <p:nvPr/>
                  </p:nvSpPr>
                  <p:spPr>
                    <a:xfrm>
                      <a:off x="5875941"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80D5BB07-FCCC-139B-089D-9743EEEA8886}"/>
                        </a:ext>
                      </a:extLst>
                    </p:cNvPr>
                    <p:cNvSpPr/>
                    <p:nvPr/>
                  </p:nvSpPr>
                  <p:spPr>
                    <a:xfrm>
                      <a:off x="5875941"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051C23B6-4A6F-5E58-7453-A6A8105F10C0}"/>
                        </a:ext>
                      </a:extLst>
                    </p:cNvPr>
                    <p:cNvSpPr/>
                    <p:nvPr/>
                  </p:nvSpPr>
                  <p:spPr>
                    <a:xfrm>
                      <a:off x="5875941"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62C0AAA6-0785-C63A-7FBA-6CDFB68C33E2}"/>
                        </a:ext>
                      </a:extLst>
                    </p:cNvPr>
                    <p:cNvSpPr/>
                    <p:nvPr/>
                  </p:nvSpPr>
                  <p:spPr>
                    <a:xfrm>
                      <a:off x="587594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F9103159-7645-0206-8E51-6E6CE2A01570}"/>
                        </a:ext>
                      </a:extLst>
                    </p:cNvPr>
                    <p:cNvSpPr/>
                    <p:nvPr/>
                  </p:nvSpPr>
                  <p:spPr>
                    <a:xfrm>
                      <a:off x="587594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1212CD6F-B40D-3E0F-9374-E85B568737F0}"/>
                        </a:ext>
                      </a:extLst>
                    </p:cNvPr>
                    <p:cNvSpPr/>
                    <p:nvPr/>
                  </p:nvSpPr>
                  <p:spPr>
                    <a:xfrm>
                      <a:off x="587594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171501D4-7225-CD29-6285-7794017804E5}"/>
                        </a:ext>
                      </a:extLst>
                    </p:cNvPr>
                    <p:cNvSpPr/>
                    <p:nvPr/>
                  </p:nvSpPr>
                  <p:spPr>
                    <a:xfrm>
                      <a:off x="587594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26CDBCB0-BF41-1549-08C0-63FC829B15F7}"/>
                        </a:ext>
                      </a:extLst>
                    </p:cNvPr>
                    <p:cNvSpPr/>
                    <p:nvPr/>
                  </p:nvSpPr>
                  <p:spPr>
                    <a:xfrm>
                      <a:off x="587594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36094257-C38A-3437-250A-2F198B74462D}"/>
                        </a:ext>
                      </a:extLst>
                    </p:cNvPr>
                    <p:cNvSpPr/>
                    <p:nvPr/>
                  </p:nvSpPr>
                  <p:spPr>
                    <a:xfrm>
                      <a:off x="587594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7752A1D2-6734-D2EA-44BB-0FE909AB240E}"/>
                        </a:ext>
                      </a:extLst>
                    </p:cNvPr>
                    <p:cNvSpPr/>
                    <p:nvPr/>
                  </p:nvSpPr>
                  <p:spPr>
                    <a:xfrm>
                      <a:off x="587594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2D798BE9-3D07-F7BC-A262-E28DEBC05C3A}"/>
                        </a:ext>
                      </a:extLst>
                    </p:cNvPr>
                    <p:cNvSpPr/>
                    <p:nvPr/>
                  </p:nvSpPr>
                  <p:spPr>
                    <a:xfrm>
                      <a:off x="587594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78EFF611-7D33-AD7D-2E7C-0B93F37A37B4}"/>
                        </a:ext>
                      </a:extLst>
                    </p:cNvPr>
                    <p:cNvSpPr/>
                    <p:nvPr/>
                  </p:nvSpPr>
                  <p:spPr>
                    <a:xfrm>
                      <a:off x="5875941"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26DB8B3A-A53F-908B-E04D-B667D8FB2ABE}"/>
                        </a:ext>
                      </a:extLst>
                    </p:cNvPr>
                    <p:cNvSpPr/>
                    <p:nvPr/>
                  </p:nvSpPr>
                  <p:spPr>
                    <a:xfrm>
                      <a:off x="5875941"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AC431002-593E-61A8-F000-EC037A1CBCC4}"/>
                        </a:ext>
                      </a:extLst>
                    </p:cNvPr>
                    <p:cNvSpPr/>
                    <p:nvPr/>
                  </p:nvSpPr>
                  <p:spPr>
                    <a:xfrm>
                      <a:off x="587594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7B35B397-42F9-8D04-1381-5F2659A57B7A}"/>
                        </a:ext>
                      </a:extLst>
                    </p:cNvPr>
                    <p:cNvSpPr/>
                    <p:nvPr/>
                  </p:nvSpPr>
                  <p:spPr>
                    <a:xfrm>
                      <a:off x="5875941"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7935AF1A-AAA6-6820-6005-CC01EE728CFF}"/>
                        </a:ext>
                      </a:extLst>
                    </p:cNvPr>
                    <p:cNvSpPr/>
                    <p:nvPr/>
                  </p:nvSpPr>
                  <p:spPr>
                    <a:xfrm>
                      <a:off x="5875941"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9A9E7E59-B197-E1EC-1125-32CAF242662C}"/>
                        </a:ext>
                      </a:extLst>
                    </p:cNvPr>
                    <p:cNvSpPr/>
                    <p:nvPr/>
                  </p:nvSpPr>
                  <p:spPr>
                    <a:xfrm>
                      <a:off x="590317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95B42CE4-175E-F333-CDAC-2C0884E497D2}"/>
                        </a:ext>
                      </a:extLst>
                    </p:cNvPr>
                    <p:cNvSpPr/>
                    <p:nvPr/>
                  </p:nvSpPr>
                  <p:spPr>
                    <a:xfrm>
                      <a:off x="590317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C2EF39A9-949D-EE34-8051-34903DD63B52}"/>
                        </a:ext>
                      </a:extLst>
                    </p:cNvPr>
                    <p:cNvSpPr/>
                    <p:nvPr/>
                  </p:nvSpPr>
                  <p:spPr>
                    <a:xfrm>
                      <a:off x="590317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84B4B154-95BA-2620-A935-28A63585C501}"/>
                        </a:ext>
                      </a:extLst>
                    </p:cNvPr>
                    <p:cNvSpPr/>
                    <p:nvPr/>
                  </p:nvSpPr>
                  <p:spPr>
                    <a:xfrm>
                      <a:off x="590317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6424CE0-D081-2542-4ED8-9B5D2F4EFE24}"/>
                        </a:ext>
                      </a:extLst>
                    </p:cNvPr>
                    <p:cNvSpPr/>
                    <p:nvPr/>
                  </p:nvSpPr>
                  <p:spPr>
                    <a:xfrm>
                      <a:off x="590317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BEB57AD0-7116-255C-DC68-78D76A5D324E}"/>
                        </a:ext>
                      </a:extLst>
                    </p:cNvPr>
                    <p:cNvSpPr/>
                    <p:nvPr/>
                  </p:nvSpPr>
                  <p:spPr>
                    <a:xfrm>
                      <a:off x="590317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B35953E1-C0AB-90C3-68AC-43F423106CA5}"/>
                        </a:ext>
                      </a:extLst>
                    </p:cNvPr>
                    <p:cNvSpPr/>
                    <p:nvPr/>
                  </p:nvSpPr>
                  <p:spPr>
                    <a:xfrm>
                      <a:off x="590317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76D6A014-808A-4348-8828-735643CED90D}"/>
                        </a:ext>
                      </a:extLst>
                    </p:cNvPr>
                    <p:cNvSpPr/>
                    <p:nvPr/>
                  </p:nvSpPr>
                  <p:spPr>
                    <a:xfrm>
                      <a:off x="590317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4" name="Freeform: Shape 1233">
                      <a:extLst>
                        <a:ext uri="{FF2B5EF4-FFF2-40B4-BE49-F238E27FC236}">
                          <a16:creationId xmlns:a16="http://schemas.microsoft.com/office/drawing/2014/main" id="{54EC8C67-7F34-E904-3F48-C17F99D2AF33}"/>
                        </a:ext>
                      </a:extLst>
                    </p:cNvPr>
                    <p:cNvSpPr/>
                    <p:nvPr/>
                  </p:nvSpPr>
                  <p:spPr>
                    <a:xfrm>
                      <a:off x="590317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407453B3-BF89-9F74-608E-2E94B9420AFC}"/>
                        </a:ext>
                      </a:extLst>
                    </p:cNvPr>
                    <p:cNvSpPr/>
                    <p:nvPr/>
                  </p:nvSpPr>
                  <p:spPr>
                    <a:xfrm>
                      <a:off x="5903177"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6ADBCB9C-A2FF-4866-3CB9-222EC0DB5B51}"/>
                        </a:ext>
                      </a:extLst>
                    </p:cNvPr>
                    <p:cNvSpPr/>
                    <p:nvPr/>
                  </p:nvSpPr>
                  <p:spPr>
                    <a:xfrm>
                      <a:off x="590317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2F8AB037-6702-A3B5-3054-90967E96C35C}"/>
                        </a:ext>
                      </a:extLst>
                    </p:cNvPr>
                    <p:cNvSpPr/>
                    <p:nvPr/>
                  </p:nvSpPr>
                  <p:spPr>
                    <a:xfrm>
                      <a:off x="590317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F8356DF8-BC55-BB70-8591-2C6F8F7DF940}"/>
                        </a:ext>
                      </a:extLst>
                    </p:cNvPr>
                    <p:cNvSpPr/>
                    <p:nvPr/>
                  </p:nvSpPr>
                  <p:spPr>
                    <a:xfrm>
                      <a:off x="590317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53452C35-D78C-D801-D18D-38D86FCA89E2}"/>
                        </a:ext>
                      </a:extLst>
                    </p:cNvPr>
                    <p:cNvSpPr/>
                    <p:nvPr/>
                  </p:nvSpPr>
                  <p:spPr>
                    <a:xfrm>
                      <a:off x="590317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36D60A8A-8F7E-7BAF-D3CD-D5ED00756614}"/>
                        </a:ext>
                      </a:extLst>
                    </p:cNvPr>
                    <p:cNvSpPr/>
                    <p:nvPr/>
                  </p:nvSpPr>
                  <p:spPr>
                    <a:xfrm>
                      <a:off x="590317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401CD5E5-B473-7FC8-B2CB-1FCACC897761}"/>
                        </a:ext>
                      </a:extLst>
                    </p:cNvPr>
                    <p:cNvSpPr/>
                    <p:nvPr/>
                  </p:nvSpPr>
                  <p:spPr>
                    <a:xfrm>
                      <a:off x="590317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60F53625-3309-C9AB-88AB-BF56E52A336C}"/>
                        </a:ext>
                      </a:extLst>
                    </p:cNvPr>
                    <p:cNvSpPr/>
                    <p:nvPr/>
                  </p:nvSpPr>
                  <p:spPr>
                    <a:xfrm>
                      <a:off x="590317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E23FD7CC-B573-0229-67EC-29BD4F2B0995}"/>
                        </a:ext>
                      </a:extLst>
                    </p:cNvPr>
                    <p:cNvSpPr/>
                    <p:nvPr/>
                  </p:nvSpPr>
                  <p:spPr>
                    <a:xfrm>
                      <a:off x="590317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21427AF8-61A3-63C6-6DE9-C6D2511F32D6}"/>
                        </a:ext>
                      </a:extLst>
                    </p:cNvPr>
                    <p:cNvSpPr/>
                    <p:nvPr/>
                  </p:nvSpPr>
                  <p:spPr>
                    <a:xfrm>
                      <a:off x="590317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B3D3A05C-0686-F7F9-627A-2343D76529A6}"/>
                        </a:ext>
                      </a:extLst>
                    </p:cNvPr>
                    <p:cNvSpPr/>
                    <p:nvPr/>
                  </p:nvSpPr>
                  <p:spPr>
                    <a:xfrm>
                      <a:off x="590317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26196ADF-B641-F42C-EFC4-6866F390D8D7}"/>
                        </a:ext>
                      </a:extLst>
                    </p:cNvPr>
                    <p:cNvSpPr/>
                    <p:nvPr/>
                  </p:nvSpPr>
                  <p:spPr>
                    <a:xfrm>
                      <a:off x="590317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684C9C25-FFE8-B5D2-CEAB-ED615D993B5B}"/>
                        </a:ext>
                      </a:extLst>
                    </p:cNvPr>
                    <p:cNvSpPr/>
                    <p:nvPr/>
                  </p:nvSpPr>
                  <p:spPr>
                    <a:xfrm>
                      <a:off x="590317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D4717492-FCD6-A554-15BB-1E0EF0C5DCC8}"/>
                        </a:ext>
                      </a:extLst>
                    </p:cNvPr>
                    <p:cNvSpPr/>
                    <p:nvPr/>
                  </p:nvSpPr>
                  <p:spPr>
                    <a:xfrm>
                      <a:off x="590317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9340C4C6-CFEC-E453-E911-718313145264}"/>
                        </a:ext>
                      </a:extLst>
                    </p:cNvPr>
                    <p:cNvSpPr/>
                    <p:nvPr/>
                  </p:nvSpPr>
                  <p:spPr>
                    <a:xfrm>
                      <a:off x="590317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D7D7B129-2858-CDF5-15E8-9631364A3B7A}"/>
                        </a:ext>
                      </a:extLst>
                    </p:cNvPr>
                    <p:cNvSpPr/>
                    <p:nvPr/>
                  </p:nvSpPr>
                  <p:spPr>
                    <a:xfrm>
                      <a:off x="593033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963ED26E-E47F-D85A-E5CE-1F8EAC7EE7D4}"/>
                        </a:ext>
                      </a:extLst>
                    </p:cNvPr>
                    <p:cNvSpPr/>
                    <p:nvPr/>
                  </p:nvSpPr>
                  <p:spPr>
                    <a:xfrm>
                      <a:off x="593033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A3A006CC-2019-5D1E-A134-EF0172F99529}"/>
                        </a:ext>
                      </a:extLst>
                    </p:cNvPr>
                    <p:cNvSpPr/>
                    <p:nvPr/>
                  </p:nvSpPr>
                  <p:spPr>
                    <a:xfrm>
                      <a:off x="593033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35F399EB-2595-3D6D-9655-1F8BC50AA1D1}"/>
                        </a:ext>
                      </a:extLst>
                    </p:cNvPr>
                    <p:cNvSpPr/>
                    <p:nvPr/>
                  </p:nvSpPr>
                  <p:spPr>
                    <a:xfrm>
                      <a:off x="593033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45E590CC-5085-6BD9-2206-78618D856A0D}"/>
                        </a:ext>
                      </a:extLst>
                    </p:cNvPr>
                    <p:cNvSpPr/>
                    <p:nvPr/>
                  </p:nvSpPr>
                  <p:spPr>
                    <a:xfrm>
                      <a:off x="593033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5A1C9045-D7E0-0530-A5C5-3E70710E64AD}"/>
                        </a:ext>
                      </a:extLst>
                    </p:cNvPr>
                    <p:cNvSpPr/>
                    <p:nvPr/>
                  </p:nvSpPr>
                  <p:spPr>
                    <a:xfrm>
                      <a:off x="5930333"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7D908F07-C7EC-C187-3AFD-E0326C2471B0}"/>
                        </a:ext>
                      </a:extLst>
                    </p:cNvPr>
                    <p:cNvSpPr/>
                    <p:nvPr/>
                  </p:nvSpPr>
                  <p:spPr>
                    <a:xfrm>
                      <a:off x="593033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0830CB4C-CCCB-8C0B-0029-AB553E88A170}"/>
                        </a:ext>
                      </a:extLst>
                    </p:cNvPr>
                    <p:cNvSpPr/>
                    <p:nvPr/>
                  </p:nvSpPr>
                  <p:spPr>
                    <a:xfrm>
                      <a:off x="593033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38C7557C-1F2C-7E73-3347-55C0B556B6BB}"/>
                        </a:ext>
                      </a:extLst>
                    </p:cNvPr>
                    <p:cNvSpPr/>
                    <p:nvPr/>
                  </p:nvSpPr>
                  <p:spPr>
                    <a:xfrm>
                      <a:off x="593033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C5140502-33BA-561E-DF86-AA6E137C7DC1}"/>
                        </a:ext>
                      </a:extLst>
                    </p:cNvPr>
                    <p:cNvSpPr/>
                    <p:nvPr/>
                  </p:nvSpPr>
                  <p:spPr>
                    <a:xfrm>
                      <a:off x="593033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AF354E1-6D6F-8AAC-84D9-900E8728705F}"/>
                        </a:ext>
                      </a:extLst>
                    </p:cNvPr>
                    <p:cNvSpPr/>
                    <p:nvPr/>
                  </p:nvSpPr>
                  <p:spPr>
                    <a:xfrm>
                      <a:off x="593033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0983C9F2-BDB3-BA53-561B-EE373441C457}"/>
                        </a:ext>
                      </a:extLst>
                    </p:cNvPr>
                    <p:cNvSpPr/>
                    <p:nvPr/>
                  </p:nvSpPr>
                  <p:spPr>
                    <a:xfrm>
                      <a:off x="5930333"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0FBEC2C6-1337-25B0-DCDB-EC5CDFE85DC4}"/>
                        </a:ext>
                      </a:extLst>
                    </p:cNvPr>
                    <p:cNvSpPr/>
                    <p:nvPr/>
                  </p:nvSpPr>
                  <p:spPr>
                    <a:xfrm>
                      <a:off x="593033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D60D0765-778C-9B74-0E97-01BC949BB193}"/>
                        </a:ext>
                      </a:extLst>
                    </p:cNvPr>
                    <p:cNvSpPr/>
                    <p:nvPr/>
                  </p:nvSpPr>
                  <p:spPr>
                    <a:xfrm>
                      <a:off x="593033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327E6350-ACA4-11B2-E4D0-9E19C982FE5E}"/>
                        </a:ext>
                      </a:extLst>
                    </p:cNvPr>
                    <p:cNvSpPr/>
                    <p:nvPr/>
                  </p:nvSpPr>
                  <p:spPr>
                    <a:xfrm>
                      <a:off x="593033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B9BD8E8B-12A2-609B-1E2F-A478C6E01D71}"/>
                        </a:ext>
                      </a:extLst>
                    </p:cNvPr>
                    <p:cNvSpPr/>
                    <p:nvPr/>
                  </p:nvSpPr>
                  <p:spPr>
                    <a:xfrm>
                      <a:off x="593033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232C985A-2948-62F1-119B-8CF272D85489}"/>
                        </a:ext>
                      </a:extLst>
                    </p:cNvPr>
                    <p:cNvSpPr/>
                    <p:nvPr/>
                  </p:nvSpPr>
                  <p:spPr>
                    <a:xfrm>
                      <a:off x="593033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0C098823-8AD5-F0AB-271F-42C5189B464D}"/>
                        </a:ext>
                      </a:extLst>
                    </p:cNvPr>
                    <p:cNvSpPr/>
                    <p:nvPr/>
                  </p:nvSpPr>
                  <p:spPr>
                    <a:xfrm>
                      <a:off x="593033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1C93B5B1-2DFB-6848-9DE1-33D47619A830}"/>
                        </a:ext>
                      </a:extLst>
                    </p:cNvPr>
                    <p:cNvSpPr/>
                    <p:nvPr/>
                  </p:nvSpPr>
                  <p:spPr>
                    <a:xfrm>
                      <a:off x="593033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466AD8AF-06F8-B7F7-E684-7AB95170D065}"/>
                        </a:ext>
                      </a:extLst>
                    </p:cNvPr>
                    <p:cNvSpPr/>
                    <p:nvPr/>
                  </p:nvSpPr>
                  <p:spPr>
                    <a:xfrm>
                      <a:off x="593033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75FED709-EF00-ACAC-9F49-DD7ECDC4BE07}"/>
                        </a:ext>
                      </a:extLst>
                    </p:cNvPr>
                    <p:cNvSpPr/>
                    <p:nvPr/>
                  </p:nvSpPr>
                  <p:spPr>
                    <a:xfrm>
                      <a:off x="5930333"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2B94BFAD-D435-3E83-C73D-6213047E4E4C}"/>
                        </a:ext>
                      </a:extLst>
                    </p:cNvPr>
                    <p:cNvSpPr/>
                    <p:nvPr/>
                  </p:nvSpPr>
                  <p:spPr>
                    <a:xfrm>
                      <a:off x="593033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8CB9960A-B109-6EFB-B4D2-B33F1AE63323}"/>
                        </a:ext>
                      </a:extLst>
                    </p:cNvPr>
                    <p:cNvSpPr/>
                    <p:nvPr/>
                  </p:nvSpPr>
                  <p:spPr>
                    <a:xfrm>
                      <a:off x="593033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A8F6F8D3-976D-2374-F9E0-7DA7CA2473C6}"/>
                        </a:ext>
                      </a:extLst>
                    </p:cNvPr>
                    <p:cNvSpPr/>
                    <p:nvPr/>
                  </p:nvSpPr>
                  <p:spPr>
                    <a:xfrm>
                      <a:off x="593033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708E0AB2-2D24-97C1-2397-6B091F4964BD}"/>
                        </a:ext>
                      </a:extLst>
                    </p:cNvPr>
                    <p:cNvSpPr/>
                    <p:nvPr/>
                  </p:nvSpPr>
                  <p:spPr>
                    <a:xfrm>
                      <a:off x="593033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ADAC17D2-0E42-E3C3-EF4F-25E94FE00EF4}"/>
                        </a:ext>
                      </a:extLst>
                    </p:cNvPr>
                    <p:cNvSpPr/>
                    <p:nvPr/>
                  </p:nvSpPr>
                  <p:spPr>
                    <a:xfrm>
                      <a:off x="5930333"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4A4BB242-2293-D143-2F02-C2C620A0353A}"/>
                        </a:ext>
                      </a:extLst>
                    </p:cNvPr>
                    <p:cNvSpPr/>
                    <p:nvPr/>
                  </p:nvSpPr>
                  <p:spPr>
                    <a:xfrm>
                      <a:off x="5957569"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AF493916-A023-224E-05D9-20596FF1D2F1}"/>
                        </a:ext>
                      </a:extLst>
                    </p:cNvPr>
                    <p:cNvSpPr/>
                    <p:nvPr/>
                  </p:nvSpPr>
                  <p:spPr>
                    <a:xfrm>
                      <a:off x="595756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AFB62DD0-DAC9-78F1-43D5-A930AA7ECA1B}"/>
                        </a:ext>
                      </a:extLst>
                    </p:cNvPr>
                    <p:cNvSpPr/>
                    <p:nvPr/>
                  </p:nvSpPr>
                  <p:spPr>
                    <a:xfrm>
                      <a:off x="595756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92761DB9-C044-0D73-A75C-940256829289}"/>
                        </a:ext>
                      </a:extLst>
                    </p:cNvPr>
                    <p:cNvSpPr/>
                    <p:nvPr/>
                  </p:nvSpPr>
                  <p:spPr>
                    <a:xfrm>
                      <a:off x="5957569"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0" name="Freeform: Shape 1279">
                      <a:extLst>
                        <a:ext uri="{FF2B5EF4-FFF2-40B4-BE49-F238E27FC236}">
                          <a16:creationId xmlns:a16="http://schemas.microsoft.com/office/drawing/2014/main" id="{B0B79779-91E8-CABB-A51B-DD45BFF8FEA9}"/>
                        </a:ext>
                      </a:extLst>
                    </p:cNvPr>
                    <p:cNvSpPr/>
                    <p:nvPr/>
                  </p:nvSpPr>
                  <p:spPr>
                    <a:xfrm>
                      <a:off x="595756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CD3538D1-41AF-7AD6-A37E-54D7C31C653A}"/>
                        </a:ext>
                      </a:extLst>
                    </p:cNvPr>
                    <p:cNvSpPr/>
                    <p:nvPr/>
                  </p:nvSpPr>
                  <p:spPr>
                    <a:xfrm>
                      <a:off x="595756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A8A9938C-A417-812D-6A73-B6FAC4FEEAF6}"/>
                        </a:ext>
                      </a:extLst>
                    </p:cNvPr>
                    <p:cNvSpPr/>
                    <p:nvPr/>
                  </p:nvSpPr>
                  <p:spPr>
                    <a:xfrm>
                      <a:off x="595756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0DF444FA-33C6-682E-9EFB-56343B9B49C3}"/>
                        </a:ext>
                      </a:extLst>
                    </p:cNvPr>
                    <p:cNvSpPr/>
                    <p:nvPr/>
                  </p:nvSpPr>
                  <p:spPr>
                    <a:xfrm>
                      <a:off x="5957569"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30716375-5178-EE43-EFFC-7B1D27EF529F}"/>
                        </a:ext>
                      </a:extLst>
                    </p:cNvPr>
                    <p:cNvSpPr/>
                    <p:nvPr/>
                  </p:nvSpPr>
                  <p:spPr>
                    <a:xfrm>
                      <a:off x="595756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580C6F7B-2F10-F01D-0D88-73A5A04F4F77}"/>
                        </a:ext>
                      </a:extLst>
                    </p:cNvPr>
                    <p:cNvSpPr/>
                    <p:nvPr/>
                  </p:nvSpPr>
                  <p:spPr>
                    <a:xfrm>
                      <a:off x="595756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F7086AFB-CC77-1A59-D867-8F9834994BF8}"/>
                        </a:ext>
                      </a:extLst>
                    </p:cNvPr>
                    <p:cNvSpPr/>
                    <p:nvPr/>
                  </p:nvSpPr>
                  <p:spPr>
                    <a:xfrm>
                      <a:off x="5957569"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B2EA90C5-4ED1-00B7-6CAC-EEF3DF92E482}"/>
                        </a:ext>
                      </a:extLst>
                    </p:cNvPr>
                    <p:cNvSpPr/>
                    <p:nvPr/>
                  </p:nvSpPr>
                  <p:spPr>
                    <a:xfrm>
                      <a:off x="595756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1B42B132-3951-E136-EC47-1CEF01ED7246}"/>
                        </a:ext>
                      </a:extLst>
                    </p:cNvPr>
                    <p:cNvSpPr/>
                    <p:nvPr/>
                  </p:nvSpPr>
                  <p:spPr>
                    <a:xfrm>
                      <a:off x="595756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B26C888C-47D7-EFCC-DA70-DAF4A86E6B84}"/>
                        </a:ext>
                      </a:extLst>
                    </p:cNvPr>
                    <p:cNvSpPr/>
                    <p:nvPr/>
                  </p:nvSpPr>
                  <p:spPr>
                    <a:xfrm>
                      <a:off x="595756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0" name="Freeform: Shape 1289">
                      <a:extLst>
                        <a:ext uri="{FF2B5EF4-FFF2-40B4-BE49-F238E27FC236}">
                          <a16:creationId xmlns:a16="http://schemas.microsoft.com/office/drawing/2014/main" id="{87BCA6BF-40F3-B79A-9C22-54902013F247}"/>
                        </a:ext>
                      </a:extLst>
                    </p:cNvPr>
                    <p:cNvSpPr/>
                    <p:nvPr/>
                  </p:nvSpPr>
                  <p:spPr>
                    <a:xfrm>
                      <a:off x="5957569"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1" name="Freeform: Shape 1290">
                      <a:extLst>
                        <a:ext uri="{FF2B5EF4-FFF2-40B4-BE49-F238E27FC236}">
                          <a16:creationId xmlns:a16="http://schemas.microsoft.com/office/drawing/2014/main" id="{CEDB60A7-E125-B763-10E3-E2DB31BB89B5}"/>
                        </a:ext>
                      </a:extLst>
                    </p:cNvPr>
                    <p:cNvSpPr/>
                    <p:nvPr/>
                  </p:nvSpPr>
                  <p:spPr>
                    <a:xfrm>
                      <a:off x="595756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2" name="Freeform: Shape 1291">
                      <a:extLst>
                        <a:ext uri="{FF2B5EF4-FFF2-40B4-BE49-F238E27FC236}">
                          <a16:creationId xmlns:a16="http://schemas.microsoft.com/office/drawing/2014/main" id="{CD997CBF-C4A8-F8FF-05AA-04540D8BC865}"/>
                        </a:ext>
                      </a:extLst>
                    </p:cNvPr>
                    <p:cNvSpPr/>
                    <p:nvPr/>
                  </p:nvSpPr>
                  <p:spPr>
                    <a:xfrm>
                      <a:off x="595756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3" name="Freeform: Shape 1292">
                      <a:extLst>
                        <a:ext uri="{FF2B5EF4-FFF2-40B4-BE49-F238E27FC236}">
                          <a16:creationId xmlns:a16="http://schemas.microsoft.com/office/drawing/2014/main" id="{997C2641-6C35-C947-E693-27FB3964B405}"/>
                        </a:ext>
                      </a:extLst>
                    </p:cNvPr>
                    <p:cNvSpPr/>
                    <p:nvPr/>
                  </p:nvSpPr>
                  <p:spPr>
                    <a:xfrm>
                      <a:off x="5957569"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4" name="Freeform: Shape 1293">
                      <a:extLst>
                        <a:ext uri="{FF2B5EF4-FFF2-40B4-BE49-F238E27FC236}">
                          <a16:creationId xmlns:a16="http://schemas.microsoft.com/office/drawing/2014/main" id="{18D5BBBF-62A6-ED4D-4731-BE4388DF823C}"/>
                        </a:ext>
                      </a:extLst>
                    </p:cNvPr>
                    <p:cNvSpPr/>
                    <p:nvPr/>
                  </p:nvSpPr>
                  <p:spPr>
                    <a:xfrm>
                      <a:off x="595756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5" name="Freeform: Shape 1294">
                      <a:extLst>
                        <a:ext uri="{FF2B5EF4-FFF2-40B4-BE49-F238E27FC236}">
                          <a16:creationId xmlns:a16="http://schemas.microsoft.com/office/drawing/2014/main" id="{1653505B-C78E-45CF-979E-7DC775A5B4AC}"/>
                        </a:ext>
                      </a:extLst>
                    </p:cNvPr>
                    <p:cNvSpPr/>
                    <p:nvPr/>
                  </p:nvSpPr>
                  <p:spPr>
                    <a:xfrm>
                      <a:off x="595756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6" name="Freeform: Shape 1295">
                      <a:extLst>
                        <a:ext uri="{FF2B5EF4-FFF2-40B4-BE49-F238E27FC236}">
                          <a16:creationId xmlns:a16="http://schemas.microsoft.com/office/drawing/2014/main" id="{D8F9C208-9110-AB09-4E2A-56174FC3775C}"/>
                        </a:ext>
                      </a:extLst>
                    </p:cNvPr>
                    <p:cNvSpPr/>
                    <p:nvPr/>
                  </p:nvSpPr>
                  <p:spPr>
                    <a:xfrm>
                      <a:off x="595756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7" name="Freeform: Shape 1296">
                      <a:extLst>
                        <a:ext uri="{FF2B5EF4-FFF2-40B4-BE49-F238E27FC236}">
                          <a16:creationId xmlns:a16="http://schemas.microsoft.com/office/drawing/2014/main" id="{AB7F3F44-56CA-99F4-6117-BFC856BCAA91}"/>
                        </a:ext>
                      </a:extLst>
                    </p:cNvPr>
                    <p:cNvSpPr/>
                    <p:nvPr/>
                  </p:nvSpPr>
                  <p:spPr>
                    <a:xfrm>
                      <a:off x="595756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8" name="Freeform: Shape 1297">
                      <a:extLst>
                        <a:ext uri="{FF2B5EF4-FFF2-40B4-BE49-F238E27FC236}">
                          <a16:creationId xmlns:a16="http://schemas.microsoft.com/office/drawing/2014/main" id="{2C2AA19A-EC35-367C-68C3-1698EC5676FE}"/>
                        </a:ext>
                      </a:extLst>
                    </p:cNvPr>
                    <p:cNvSpPr/>
                    <p:nvPr/>
                  </p:nvSpPr>
                  <p:spPr>
                    <a:xfrm>
                      <a:off x="595756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299" name="Freeform: Shape 1298">
                      <a:extLst>
                        <a:ext uri="{FF2B5EF4-FFF2-40B4-BE49-F238E27FC236}">
                          <a16:creationId xmlns:a16="http://schemas.microsoft.com/office/drawing/2014/main" id="{168FFF42-F6D7-223E-0D5C-FF84EDCDF7EE}"/>
                        </a:ext>
                      </a:extLst>
                    </p:cNvPr>
                    <p:cNvSpPr/>
                    <p:nvPr/>
                  </p:nvSpPr>
                  <p:spPr>
                    <a:xfrm>
                      <a:off x="595756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0" name="Freeform: Shape 1299">
                      <a:extLst>
                        <a:ext uri="{FF2B5EF4-FFF2-40B4-BE49-F238E27FC236}">
                          <a16:creationId xmlns:a16="http://schemas.microsoft.com/office/drawing/2014/main" id="{3C1BF22D-C473-7135-E044-3C00196CF4E0}"/>
                        </a:ext>
                      </a:extLst>
                    </p:cNvPr>
                    <p:cNvSpPr/>
                    <p:nvPr/>
                  </p:nvSpPr>
                  <p:spPr>
                    <a:xfrm>
                      <a:off x="595756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E37F5AC6-CE9A-FED7-AF55-1DF9252C1C80}"/>
                        </a:ext>
                      </a:extLst>
                    </p:cNvPr>
                    <p:cNvSpPr/>
                    <p:nvPr/>
                  </p:nvSpPr>
                  <p:spPr>
                    <a:xfrm>
                      <a:off x="595756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2" name="Freeform: Shape 1301">
                      <a:extLst>
                        <a:ext uri="{FF2B5EF4-FFF2-40B4-BE49-F238E27FC236}">
                          <a16:creationId xmlns:a16="http://schemas.microsoft.com/office/drawing/2014/main" id="{515B1457-CB77-B5B7-3D2E-1182B31E3AAC}"/>
                        </a:ext>
                      </a:extLst>
                    </p:cNvPr>
                    <p:cNvSpPr/>
                    <p:nvPr/>
                  </p:nvSpPr>
                  <p:spPr>
                    <a:xfrm>
                      <a:off x="5957569"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BD67F4CE-0BA0-29DA-BE69-354DFB15E283}"/>
                        </a:ext>
                      </a:extLst>
                    </p:cNvPr>
                    <p:cNvSpPr/>
                    <p:nvPr/>
                  </p:nvSpPr>
                  <p:spPr>
                    <a:xfrm>
                      <a:off x="598480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4" name="Freeform: Shape 1303">
                      <a:extLst>
                        <a:ext uri="{FF2B5EF4-FFF2-40B4-BE49-F238E27FC236}">
                          <a16:creationId xmlns:a16="http://schemas.microsoft.com/office/drawing/2014/main" id="{6DF61F03-46DB-BC9A-1503-B88D8EE708DC}"/>
                        </a:ext>
                      </a:extLst>
                    </p:cNvPr>
                    <p:cNvSpPr/>
                    <p:nvPr/>
                  </p:nvSpPr>
                  <p:spPr>
                    <a:xfrm>
                      <a:off x="598480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6CE285A4-75B2-FF62-4DA7-16E9780B67E8}"/>
                        </a:ext>
                      </a:extLst>
                    </p:cNvPr>
                    <p:cNvSpPr/>
                    <p:nvPr/>
                  </p:nvSpPr>
                  <p:spPr>
                    <a:xfrm>
                      <a:off x="598480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6" name="Freeform: Shape 1305">
                      <a:extLst>
                        <a:ext uri="{FF2B5EF4-FFF2-40B4-BE49-F238E27FC236}">
                          <a16:creationId xmlns:a16="http://schemas.microsoft.com/office/drawing/2014/main" id="{FBA706FB-0DA5-DB40-9889-C9F16B540039}"/>
                        </a:ext>
                      </a:extLst>
                    </p:cNvPr>
                    <p:cNvSpPr/>
                    <p:nvPr/>
                  </p:nvSpPr>
                  <p:spPr>
                    <a:xfrm>
                      <a:off x="598480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37644F89-97F8-DDCE-7FEC-AC3753B80223}"/>
                        </a:ext>
                      </a:extLst>
                    </p:cNvPr>
                    <p:cNvSpPr/>
                    <p:nvPr/>
                  </p:nvSpPr>
                  <p:spPr>
                    <a:xfrm>
                      <a:off x="598480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8" name="Freeform: Shape 1307">
                      <a:extLst>
                        <a:ext uri="{FF2B5EF4-FFF2-40B4-BE49-F238E27FC236}">
                          <a16:creationId xmlns:a16="http://schemas.microsoft.com/office/drawing/2014/main" id="{6BB3E966-65F0-5EDE-5028-E46F8A388764}"/>
                        </a:ext>
                      </a:extLst>
                    </p:cNvPr>
                    <p:cNvSpPr/>
                    <p:nvPr/>
                  </p:nvSpPr>
                  <p:spPr>
                    <a:xfrm>
                      <a:off x="598480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B96454EB-81DA-5F94-47B6-28B2E127A703}"/>
                        </a:ext>
                      </a:extLst>
                    </p:cNvPr>
                    <p:cNvSpPr/>
                    <p:nvPr/>
                  </p:nvSpPr>
                  <p:spPr>
                    <a:xfrm>
                      <a:off x="598480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0" name="Freeform: Shape 1309">
                      <a:extLst>
                        <a:ext uri="{FF2B5EF4-FFF2-40B4-BE49-F238E27FC236}">
                          <a16:creationId xmlns:a16="http://schemas.microsoft.com/office/drawing/2014/main" id="{6A20EBFC-DED8-70B5-9352-51B024E2C7CA}"/>
                        </a:ext>
                      </a:extLst>
                    </p:cNvPr>
                    <p:cNvSpPr/>
                    <p:nvPr/>
                  </p:nvSpPr>
                  <p:spPr>
                    <a:xfrm>
                      <a:off x="598480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956CC305-6EB3-B176-0823-FAECD8283563}"/>
                        </a:ext>
                      </a:extLst>
                    </p:cNvPr>
                    <p:cNvSpPr/>
                    <p:nvPr/>
                  </p:nvSpPr>
                  <p:spPr>
                    <a:xfrm>
                      <a:off x="598480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2" name="Freeform: Shape 1311">
                      <a:extLst>
                        <a:ext uri="{FF2B5EF4-FFF2-40B4-BE49-F238E27FC236}">
                          <a16:creationId xmlns:a16="http://schemas.microsoft.com/office/drawing/2014/main" id="{C229581C-EAD3-6456-A0DB-933EC2A8573C}"/>
                        </a:ext>
                      </a:extLst>
                    </p:cNvPr>
                    <p:cNvSpPr/>
                    <p:nvPr/>
                  </p:nvSpPr>
                  <p:spPr>
                    <a:xfrm>
                      <a:off x="598480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EA6B8550-9CA0-CB4B-2821-A0B988F4882D}"/>
                        </a:ext>
                      </a:extLst>
                    </p:cNvPr>
                    <p:cNvSpPr/>
                    <p:nvPr/>
                  </p:nvSpPr>
                  <p:spPr>
                    <a:xfrm>
                      <a:off x="598480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4" name="Freeform: Shape 1313">
                      <a:extLst>
                        <a:ext uri="{FF2B5EF4-FFF2-40B4-BE49-F238E27FC236}">
                          <a16:creationId xmlns:a16="http://schemas.microsoft.com/office/drawing/2014/main" id="{DC64F84A-D396-9F94-A092-0585E1E7EA5E}"/>
                        </a:ext>
                      </a:extLst>
                    </p:cNvPr>
                    <p:cNvSpPr/>
                    <p:nvPr/>
                  </p:nvSpPr>
                  <p:spPr>
                    <a:xfrm>
                      <a:off x="598480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C895D8E2-13A8-AF6C-2076-00482A892C63}"/>
                        </a:ext>
                      </a:extLst>
                    </p:cNvPr>
                    <p:cNvSpPr/>
                    <p:nvPr/>
                  </p:nvSpPr>
                  <p:spPr>
                    <a:xfrm>
                      <a:off x="598480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6" name="Freeform: Shape 1315">
                      <a:extLst>
                        <a:ext uri="{FF2B5EF4-FFF2-40B4-BE49-F238E27FC236}">
                          <a16:creationId xmlns:a16="http://schemas.microsoft.com/office/drawing/2014/main" id="{A698E994-3036-FF71-64DF-C5EA8C14948B}"/>
                        </a:ext>
                      </a:extLst>
                    </p:cNvPr>
                    <p:cNvSpPr/>
                    <p:nvPr/>
                  </p:nvSpPr>
                  <p:spPr>
                    <a:xfrm>
                      <a:off x="598480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3A725351-A6D8-9F23-BA14-A16556A87675}"/>
                        </a:ext>
                      </a:extLst>
                    </p:cNvPr>
                    <p:cNvSpPr/>
                    <p:nvPr/>
                  </p:nvSpPr>
                  <p:spPr>
                    <a:xfrm>
                      <a:off x="598480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8" name="Freeform: Shape 1317">
                      <a:extLst>
                        <a:ext uri="{FF2B5EF4-FFF2-40B4-BE49-F238E27FC236}">
                          <a16:creationId xmlns:a16="http://schemas.microsoft.com/office/drawing/2014/main" id="{E143E348-E6B8-6C1E-F17C-D7F3B176528D}"/>
                        </a:ext>
                      </a:extLst>
                    </p:cNvPr>
                    <p:cNvSpPr/>
                    <p:nvPr/>
                  </p:nvSpPr>
                  <p:spPr>
                    <a:xfrm>
                      <a:off x="598480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C2336AA7-7931-B295-2271-7834B77331E1}"/>
                        </a:ext>
                      </a:extLst>
                    </p:cNvPr>
                    <p:cNvSpPr/>
                    <p:nvPr/>
                  </p:nvSpPr>
                  <p:spPr>
                    <a:xfrm>
                      <a:off x="598480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0" name="Freeform: Shape 1319">
                      <a:extLst>
                        <a:ext uri="{FF2B5EF4-FFF2-40B4-BE49-F238E27FC236}">
                          <a16:creationId xmlns:a16="http://schemas.microsoft.com/office/drawing/2014/main" id="{13196A87-9049-2419-DFFD-4C34813D767F}"/>
                        </a:ext>
                      </a:extLst>
                    </p:cNvPr>
                    <p:cNvSpPr/>
                    <p:nvPr/>
                  </p:nvSpPr>
                  <p:spPr>
                    <a:xfrm>
                      <a:off x="598480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1386AD2F-073F-2DF5-E611-D117A61E5515}"/>
                        </a:ext>
                      </a:extLst>
                    </p:cNvPr>
                    <p:cNvSpPr/>
                    <p:nvPr/>
                  </p:nvSpPr>
                  <p:spPr>
                    <a:xfrm>
                      <a:off x="598480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2" name="Freeform: Shape 1321">
                      <a:extLst>
                        <a:ext uri="{FF2B5EF4-FFF2-40B4-BE49-F238E27FC236}">
                          <a16:creationId xmlns:a16="http://schemas.microsoft.com/office/drawing/2014/main" id="{52F2996B-0078-7E61-6CDA-E708CEFA540C}"/>
                        </a:ext>
                      </a:extLst>
                    </p:cNvPr>
                    <p:cNvSpPr/>
                    <p:nvPr/>
                  </p:nvSpPr>
                  <p:spPr>
                    <a:xfrm>
                      <a:off x="5984805"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E36E57F6-9DCA-12C3-0CCE-10BBB36C3E98}"/>
                        </a:ext>
                      </a:extLst>
                    </p:cNvPr>
                    <p:cNvSpPr/>
                    <p:nvPr/>
                  </p:nvSpPr>
                  <p:spPr>
                    <a:xfrm>
                      <a:off x="5984805"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4" name="Freeform: Shape 1323">
                      <a:extLst>
                        <a:ext uri="{FF2B5EF4-FFF2-40B4-BE49-F238E27FC236}">
                          <a16:creationId xmlns:a16="http://schemas.microsoft.com/office/drawing/2014/main" id="{6F3AB614-F458-6ABD-49D5-B0E707E6CAD6}"/>
                        </a:ext>
                      </a:extLst>
                    </p:cNvPr>
                    <p:cNvSpPr/>
                    <p:nvPr/>
                  </p:nvSpPr>
                  <p:spPr>
                    <a:xfrm>
                      <a:off x="5984805"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33FEE9D4-7053-1276-C3C6-7C5D2B0CAFF4}"/>
                        </a:ext>
                      </a:extLst>
                    </p:cNvPr>
                    <p:cNvSpPr/>
                    <p:nvPr/>
                  </p:nvSpPr>
                  <p:spPr>
                    <a:xfrm>
                      <a:off x="598480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6" name="Freeform: Shape 1325">
                      <a:extLst>
                        <a:ext uri="{FF2B5EF4-FFF2-40B4-BE49-F238E27FC236}">
                          <a16:creationId xmlns:a16="http://schemas.microsoft.com/office/drawing/2014/main" id="{198E1834-79C8-01C4-57A6-4A6C0DCB7C72}"/>
                        </a:ext>
                      </a:extLst>
                    </p:cNvPr>
                    <p:cNvSpPr/>
                    <p:nvPr/>
                  </p:nvSpPr>
                  <p:spPr>
                    <a:xfrm>
                      <a:off x="598480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51EB15D0-388F-8654-E138-82E3D8717392}"/>
                        </a:ext>
                      </a:extLst>
                    </p:cNvPr>
                    <p:cNvSpPr/>
                    <p:nvPr/>
                  </p:nvSpPr>
                  <p:spPr>
                    <a:xfrm>
                      <a:off x="598480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8" name="Freeform: Shape 1327">
                      <a:extLst>
                        <a:ext uri="{FF2B5EF4-FFF2-40B4-BE49-F238E27FC236}">
                          <a16:creationId xmlns:a16="http://schemas.microsoft.com/office/drawing/2014/main" id="{4520BB0A-985C-FEB8-B738-9D5F189A9B88}"/>
                        </a:ext>
                      </a:extLst>
                    </p:cNvPr>
                    <p:cNvSpPr/>
                    <p:nvPr/>
                  </p:nvSpPr>
                  <p:spPr>
                    <a:xfrm>
                      <a:off x="598480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032494C7-57B2-74C9-7B65-66642149866D}"/>
                        </a:ext>
                      </a:extLst>
                    </p:cNvPr>
                    <p:cNvSpPr/>
                    <p:nvPr/>
                  </p:nvSpPr>
                  <p:spPr>
                    <a:xfrm>
                      <a:off x="5984805"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0" name="Freeform: Shape 1329">
                      <a:extLst>
                        <a:ext uri="{FF2B5EF4-FFF2-40B4-BE49-F238E27FC236}">
                          <a16:creationId xmlns:a16="http://schemas.microsoft.com/office/drawing/2014/main" id="{002A0487-8C14-8F0D-3256-5484F04293C3}"/>
                        </a:ext>
                      </a:extLst>
                    </p:cNvPr>
                    <p:cNvSpPr/>
                    <p:nvPr/>
                  </p:nvSpPr>
                  <p:spPr>
                    <a:xfrm>
                      <a:off x="6011961"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402FA2E5-144F-E5A7-516F-A13A6F63F825}"/>
                        </a:ext>
                      </a:extLst>
                    </p:cNvPr>
                    <p:cNvSpPr/>
                    <p:nvPr/>
                  </p:nvSpPr>
                  <p:spPr>
                    <a:xfrm>
                      <a:off x="601196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2" name="Freeform: Shape 1331">
                      <a:extLst>
                        <a:ext uri="{FF2B5EF4-FFF2-40B4-BE49-F238E27FC236}">
                          <a16:creationId xmlns:a16="http://schemas.microsoft.com/office/drawing/2014/main" id="{4C3B4BDF-EDCD-276D-F390-AFC39040F4CA}"/>
                        </a:ext>
                      </a:extLst>
                    </p:cNvPr>
                    <p:cNvSpPr/>
                    <p:nvPr/>
                  </p:nvSpPr>
                  <p:spPr>
                    <a:xfrm>
                      <a:off x="601196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081E06BA-C157-3DCF-AA93-2B0DCFB5FF10}"/>
                        </a:ext>
                      </a:extLst>
                    </p:cNvPr>
                    <p:cNvSpPr/>
                    <p:nvPr/>
                  </p:nvSpPr>
                  <p:spPr>
                    <a:xfrm>
                      <a:off x="6011961"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4" name="Freeform: Shape 1333">
                      <a:extLst>
                        <a:ext uri="{FF2B5EF4-FFF2-40B4-BE49-F238E27FC236}">
                          <a16:creationId xmlns:a16="http://schemas.microsoft.com/office/drawing/2014/main" id="{34A37E69-85FC-A070-BAE3-B2A60687D1E8}"/>
                        </a:ext>
                      </a:extLst>
                    </p:cNvPr>
                    <p:cNvSpPr/>
                    <p:nvPr/>
                  </p:nvSpPr>
                  <p:spPr>
                    <a:xfrm>
                      <a:off x="6011961"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EED3AE12-AC34-D184-969C-0B7B531DC9A7}"/>
                        </a:ext>
                      </a:extLst>
                    </p:cNvPr>
                    <p:cNvSpPr/>
                    <p:nvPr/>
                  </p:nvSpPr>
                  <p:spPr>
                    <a:xfrm>
                      <a:off x="6011961"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6" name="Freeform: Shape 1335">
                      <a:extLst>
                        <a:ext uri="{FF2B5EF4-FFF2-40B4-BE49-F238E27FC236}">
                          <a16:creationId xmlns:a16="http://schemas.microsoft.com/office/drawing/2014/main" id="{BE843B9D-88B4-6815-A279-47FC767CA55B}"/>
                        </a:ext>
                      </a:extLst>
                    </p:cNvPr>
                    <p:cNvSpPr/>
                    <p:nvPr/>
                  </p:nvSpPr>
                  <p:spPr>
                    <a:xfrm>
                      <a:off x="6011961"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01ECE37A-17F3-65E2-C994-4A4B33D21085}"/>
                        </a:ext>
                      </a:extLst>
                    </p:cNvPr>
                    <p:cNvSpPr/>
                    <p:nvPr/>
                  </p:nvSpPr>
                  <p:spPr>
                    <a:xfrm>
                      <a:off x="6011961"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8" name="Freeform: Shape 1337">
                      <a:extLst>
                        <a:ext uri="{FF2B5EF4-FFF2-40B4-BE49-F238E27FC236}">
                          <a16:creationId xmlns:a16="http://schemas.microsoft.com/office/drawing/2014/main" id="{56028FBC-D0AA-22CF-E6BF-5591E42488A9}"/>
                        </a:ext>
                      </a:extLst>
                    </p:cNvPr>
                    <p:cNvSpPr/>
                    <p:nvPr/>
                  </p:nvSpPr>
                  <p:spPr>
                    <a:xfrm>
                      <a:off x="6011961"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51951E76-B175-A2F4-8EB2-E2013EB7CAB2}"/>
                        </a:ext>
                      </a:extLst>
                    </p:cNvPr>
                    <p:cNvSpPr/>
                    <p:nvPr/>
                  </p:nvSpPr>
                  <p:spPr>
                    <a:xfrm>
                      <a:off x="601196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0" name="Freeform: Shape 1339">
                      <a:extLst>
                        <a:ext uri="{FF2B5EF4-FFF2-40B4-BE49-F238E27FC236}">
                          <a16:creationId xmlns:a16="http://schemas.microsoft.com/office/drawing/2014/main" id="{8A82003E-A928-F3A9-156B-D4EA30CB420B}"/>
                        </a:ext>
                      </a:extLst>
                    </p:cNvPr>
                    <p:cNvSpPr/>
                    <p:nvPr/>
                  </p:nvSpPr>
                  <p:spPr>
                    <a:xfrm>
                      <a:off x="601196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B331B9FE-A5A7-F49B-49CA-4012F3B04997}"/>
                        </a:ext>
                      </a:extLst>
                    </p:cNvPr>
                    <p:cNvSpPr/>
                    <p:nvPr/>
                  </p:nvSpPr>
                  <p:spPr>
                    <a:xfrm>
                      <a:off x="601196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86DA17B5-3F51-61CE-8541-89FAB0A96FBC}"/>
                        </a:ext>
                      </a:extLst>
                    </p:cNvPr>
                    <p:cNvSpPr/>
                    <p:nvPr/>
                  </p:nvSpPr>
                  <p:spPr>
                    <a:xfrm>
                      <a:off x="601196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C431CFC9-DF49-82C9-9702-D6A6F275C8A2}"/>
                        </a:ext>
                      </a:extLst>
                    </p:cNvPr>
                    <p:cNvSpPr/>
                    <p:nvPr/>
                  </p:nvSpPr>
                  <p:spPr>
                    <a:xfrm>
                      <a:off x="601196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0C8C5EF-4E94-4585-A0BF-A7B9EED2D3C5}"/>
                        </a:ext>
                      </a:extLst>
                    </p:cNvPr>
                    <p:cNvSpPr/>
                    <p:nvPr/>
                  </p:nvSpPr>
                  <p:spPr>
                    <a:xfrm>
                      <a:off x="601196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B85C869A-9E57-D2E5-A3E3-F8E3FCD293FC}"/>
                        </a:ext>
                      </a:extLst>
                    </p:cNvPr>
                    <p:cNvSpPr/>
                    <p:nvPr/>
                  </p:nvSpPr>
                  <p:spPr>
                    <a:xfrm>
                      <a:off x="601196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6" name="Freeform: Shape 1345">
                      <a:extLst>
                        <a:ext uri="{FF2B5EF4-FFF2-40B4-BE49-F238E27FC236}">
                          <a16:creationId xmlns:a16="http://schemas.microsoft.com/office/drawing/2014/main" id="{13FAF755-2683-77C5-4EDE-6B62A9C0E4C8}"/>
                        </a:ext>
                      </a:extLst>
                    </p:cNvPr>
                    <p:cNvSpPr/>
                    <p:nvPr/>
                  </p:nvSpPr>
                  <p:spPr>
                    <a:xfrm>
                      <a:off x="601196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76956931-07CA-DFDE-3AEE-A7A701498E98}"/>
                        </a:ext>
                      </a:extLst>
                    </p:cNvPr>
                    <p:cNvSpPr/>
                    <p:nvPr/>
                  </p:nvSpPr>
                  <p:spPr>
                    <a:xfrm>
                      <a:off x="6011961"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0A67D5EF-CE95-4FF5-91AB-A9C1886C82A7}"/>
                        </a:ext>
                      </a:extLst>
                    </p:cNvPr>
                    <p:cNvSpPr/>
                    <p:nvPr/>
                  </p:nvSpPr>
                  <p:spPr>
                    <a:xfrm>
                      <a:off x="6011961"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17732AB5-5C8A-9103-6DE2-D4E28305C3FD}"/>
                        </a:ext>
                      </a:extLst>
                    </p:cNvPr>
                    <p:cNvSpPr/>
                    <p:nvPr/>
                  </p:nvSpPr>
                  <p:spPr>
                    <a:xfrm>
                      <a:off x="601196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0" name="Freeform: Shape 1349">
                      <a:extLst>
                        <a:ext uri="{FF2B5EF4-FFF2-40B4-BE49-F238E27FC236}">
                          <a16:creationId xmlns:a16="http://schemas.microsoft.com/office/drawing/2014/main" id="{11168B18-8479-8AC7-F00E-4CC01EE8A5A0}"/>
                        </a:ext>
                      </a:extLst>
                    </p:cNvPr>
                    <p:cNvSpPr/>
                    <p:nvPr/>
                  </p:nvSpPr>
                  <p:spPr>
                    <a:xfrm>
                      <a:off x="6011961"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00A6A863-2055-5033-2F3F-4A600DFF6ACA}"/>
                        </a:ext>
                      </a:extLst>
                    </p:cNvPr>
                    <p:cNvSpPr/>
                    <p:nvPr/>
                  </p:nvSpPr>
                  <p:spPr>
                    <a:xfrm>
                      <a:off x="6011961"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B921843F-FF98-23A1-8713-B6015549A582}"/>
                        </a:ext>
                      </a:extLst>
                    </p:cNvPr>
                    <p:cNvSpPr/>
                    <p:nvPr/>
                  </p:nvSpPr>
                  <p:spPr>
                    <a:xfrm>
                      <a:off x="6011961"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90B6F8A1-1455-795D-2BEB-51E4A5082896}"/>
                        </a:ext>
                      </a:extLst>
                    </p:cNvPr>
                    <p:cNvSpPr/>
                    <p:nvPr/>
                  </p:nvSpPr>
                  <p:spPr>
                    <a:xfrm>
                      <a:off x="6011961"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4" name="Freeform: Shape 1353">
                      <a:extLst>
                        <a:ext uri="{FF2B5EF4-FFF2-40B4-BE49-F238E27FC236}">
                          <a16:creationId xmlns:a16="http://schemas.microsoft.com/office/drawing/2014/main" id="{99745D88-AD0B-7945-5706-4359DEEAC16F}"/>
                        </a:ext>
                      </a:extLst>
                    </p:cNvPr>
                    <p:cNvSpPr/>
                    <p:nvPr/>
                  </p:nvSpPr>
                  <p:spPr>
                    <a:xfrm>
                      <a:off x="6011961"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63149CA6-A873-F037-9AF5-D0775B3E9F33}"/>
                        </a:ext>
                      </a:extLst>
                    </p:cNvPr>
                    <p:cNvSpPr/>
                    <p:nvPr/>
                  </p:nvSpPr>
                  <p:spPr>
                    <a:xfrm>
                      <a:off x="6011961"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F77659A7-502A-43ED-2425-F04F732DCC9A}"/>
                        </a:ext>
                      </a:extLst>
                    </p:cNvPr>
                    <p:cNvSpPr/>
                    <p:nvPr/>
                  </p:nvSpPr>
                  <p:spPr>
                    <a:xfrm>
                      <a:off x="6011961"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7" name="Freeform: Shape 1356">
                      <a:extLst>
                        <a:ext uri="{FF2B5EF4-FFF2-40B4-BE49-F238E27FC236}">
                          <a16:creationId xmlns:a16="http://schemas.microsoft.com/office/drawing/2014/main" id="{DC6BCBA7-F28F-2114-8FB0-531BB706D6E5}"/>
                        </a:ext>
                      </a:extLst>
                    </p:cNvPr>
                    <p:cNvSpPr/>
                    <p:nvPr/>
                  </p:nvSpPr>
                  <p:spPr>
                    <a:xfrm>
                      <a:off x="603919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8" name="Freeform: Shape 1357">
                      <a:extLst>
                        <a:ext uri="{FF2B5EF4-FFF2-40B4-BE49-F238E27FC236}">
                          <a16:creationId xmlns:a16="http://schemas.microsoft.com/office/drawing/2014/main" id="{84C4561A-5D2B-55CF-0363-441C9CB131C1}"/>
                        </a:ext>
                      </a:extLst>
                    </p:cNvPr>
                    <p:cNvSpPr/>
                    <p:nvPr/>
                  </p:nvSpPr>
                  <p:spPr>
                    <a:xfrm>
                      <a:off x="603919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59" name="Freeform: Shape 1358">
                      <a:extLst>
                        <a:ext uri="{FF2B5EF4-FFF2-40B4-BE49-F238E27FC236}">
                          <a16:creationId xmlns:a16="http://schemas.microsoft.com/office/drawing/2014/main" id="{C96897F4-A6EF-0CCA-3795-E313CC17F266}"/>
                        </a:ext>
                      </a:extLst>
                    </p:cNvPr>
                    <p:cNvSpPr/>
                    <p:nvPr/>
                  </p:nvSpPr>
                  <p:spPr>
                    <a:xfrm>
                      <a:off x="603927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60" name="Freeform: Shape 1359">
                      <a:extLst>
                        <a:ext uri="{FF2B5EF4-FFF2-40B4-BE49-F238E27FC236}">
                          <a16:creationId xmlns:a16="http://schemas.microsoft.com/office/drawing/2014/main" id="{9A69DCCE-8C76-38EE-8514-CE254FC9CAA1}"/>
                        </a:ext>
                      </a:extLst>
                    </p:cNvPr>
                    <p:cNvSpPr/>
                    <p:nvPr/>
                  </p:nvSpPr>
                  <p:spPr>
                    <a:xfrm>
                      <a:off x="603919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1" name="Freeform: Shape 1360">
                      <a:extLst>
                        <a:ext uri="{FF2B5EF4-FFF2-40B4-BE49-F238E27FC236}">
                          <a16:creationId xmlns:a16="http://schemas.microsoft.com/office/drawing/2014/main" id="{F13D25D0-9130-CCEC-DBB7-B93A2E81E91E}"/>
                        </a:ext>
                      </a:extLst>
                    </p:cNvPr>
                    <p:cNvSpPr/>
                    <p:nvPr/>
                  </p:nvSpPr>
                  <p:spPr>
                    <a:xfrm>
                      <a:off x="603919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2" name="Freeform: Shape 1361">
                      <a:extLst>
                        <a:ext uri="{FF2B5EF4-FFF2-40B4-BE49-F238E27FC236}">
                          <a16:creationId xmlns:a16="http://schemas.microsoft.com/office/drawing/2014/main" id="{592A3A6C-B526-B907-4BE7-7023B4256647}"/>
                        </a:ext>
                      </a:extLst>
                    </p:cNvPr>
                    <p:cNvSpPr/>
                    <p:nvPr/>
                  </p:nvSpPr>
                  <p:spPr>
                    <a:xfrm>
                      <a:off x="603919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3" name="Freeform: Shape 1362">
                      <a:extLst>
                        <a:ext uri="{FF2B5EF4-FFF2-40B4-BE49-F238E27FC236}">
                          <a16:creationId xmlns:a16="http://schemas.microsoft.com/office/drawing/2014/main" id="{D687A2C6-383F-9B41-8D78-6E7A87A6904A}"/>
                        </a:ext>
                      </a:extLst>
                    </p:cNvPr>
                    <p:cNvSpPr/>
                    <p:nvPr/>
                  </p:nvSpPr>
                  <p:spPr>
                    <a:xfrm>
                      <a:off x="603927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64" name="Freeform: Shape 1363">
                      <a:extLst>
                        <a:ext uri="{FF2B5EF4-FFF2-40B4-BE49-F238E27FC236}">
                          <a16:creationId xmlns:a16="http://schemas.microsoft.com/office/drawing/2014/main" id="{33824593-2D62-CDDF-FDFE-53E74F6ED0BF}"/>
                        </a:ext>
                      </a:extLst>
                    </p:cNvPr>
                    <p:cNvSpPr/>
                    <p:nvPr/>
                  </p:nvSpPr>
                  <p:spPr>
                    <a:xfrm>
                      <a:off x="603919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5" name="Freeform: Shape 1364">
                      <a:extLst>
                        <a:ext uri="{FF2B5EF4-FFF2-40B4-BE49-F238E27FC236}">
                          <a16:creationId xmlns:a16="http://schemas.microsoft.com/office/drawing/2014/main" id="{C7F1A529-5BC8-CF65-F7E6-DFC11C2BEA6E}"/>
                        </a:ext>
                      </a:extLst>
                    </p:cNvPr>
                    <p:cNvSpPr/>
                    <p:nvPr/>
                  </p:nvSpPr>
                  <p:spPr>
                    <a:xfrm>
                      <a:off x="603919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6" name="Freeform: Shape 1365">
                      <a:extLst>
                        <a:ext uri="{FF2B5EF4-FFF2-40B4-BE49-F238E27FC236}">
                          <a16:creationId xmlns:a16="http://schemas.microsoft.com/office/drawing/2014/main" id="{CD2FABEE-D84D-A169-8622-C8107924379C}"/>
                        </a:ext>
                      </a:extLst>
                    </p:cNvPr>
                    <p:cNvSpPr/>
                    <p:nvPr/>
                  </p:nvSpPr>
                  <p:spPr>
                    <a:xfrm>
                      <a:off x="603927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67" name="Freeform: Shape 1366">
                      <a:extLst>
                        <a:ext uri="{FF2B5EF4-FFF2-40B4-BE49-F238E27FC236}">
                          <a16:creationId xmlns:a16="http://schemas.microsoft.com/office/drawing/2014/main" id="{CC831A12-F68D-4A1E-8EB4-E7A62B030E0E}"/>
                        </a:ext>
                      </a:extLst>
                    </p:cNvPr>
                    <p:cNvSpPr/>
                    <p:nvPr/>
                  </p:nvSpPr>
                  <p:spPr>
                    <a:xfrm>
                      <a:off x="603919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8" name="Freeform: Shape 1367">
                      <a:extLst>
                        <a:ext uri="{FF2B5EF4-FFF2-40B4-BE49-F238E27FC236}">
                          <a16:creationId xmlns:a16="http://schemas.microsoft.com/office/drawing/2014/main" id="{D5292FC4-6E3D-BF3D-DFC8-ADFA7BF4C059}"/>
                        </a:ext>
                      </a:extLst>
                    </p:cNvPr>
                    <p:cNvSpPr/>
                    <p:nvPr/>
                  </p:nvSpPr>
                  <p:spPr>
                    <a:xfrm>
                      <a:off x="603919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69" name="Freeform: Shape 1368">
                      <a:extLst>
                        <a:ext uri="{FF2B5EF4-FFF2-40B4-BE49-F238E27FC236}">
                          <a16:creationId xmlns:a16="http://schemas.microsoft.com/office/drawing/2014/main" id="{D8C2C889-5B88-AF6D-844C-3DC855E31B7B}"/>
                        </a:ext>
                      </a:extLst>
                    </p:cNvPr>
                    <p:cNvSpPr/>
                    <p:nvPr/>
                  </p:nvSpPr>
                  <p:spPr>
                    <a:xfrm>
                      <a:off x="603919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186BA0B2-073B-B214-9CB4-D6201884FE9B}"/>
                        </a:ext>
                      </a:extLst>
                    </p:cNvPr>
                    <p:cNvSpPr/>
                    <p:nvPr/>
                  </p:nvSpPr>
                  <p:spPr>
                    <a:xfrm>
                      <a:off x="603927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746C6588-FD61-6B88-B55B-CA61A0624089}"/>
                        </a:ext>
                      </a:extLst>
                    </p:cNvPr>
                    <p:cNvSpPr/>
                    <p:nvPr/>
                  </p:nvSpPr>
                  <p:spPr>
                    <a:xfrm>
                      <a:off x="603919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858381C-7621-1641-2236-990466A8ED8E}"/>
                        </a:ext>
                      </a:extLst>
                    </p:cNvPr>
                    <p:cNvSpPr/>
                    <p:nvPr/>
                  </p:nvSpPr>
                  <p:spPr>
                    <a:xfrm>
                      <a:off x="603919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3" name="Freeform: Shape 1372">
                      <a:extLst>
                        <a:ext uri="{FF2B5EF4-FFF2-40B4-BE49-F238E27FC236}">
                          <a16:creationId xmlns:a16="http://schemas.microsoft.com/office/drawing/2014/main" id="{6BA2A9D2-538E-ED69-217C-C0B4B9890525}"/>
                        </a:ext>
                      </a:extLst>
                    </p:cNvPr>
                    <p:cNvSpPr/>
                    <p:nvPr/>
                  </p:nvSpPr>
                  <p:spPr>
                    <a:xfrm>
                      <a:off x="603927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74" name="Freeform: Shape 1373">
                      <a:extLst>
                        <a:ext uri="{FF2B5EF4-FFF2-40B4-BE49-F238E27FC236}">
                          <a16:creationId xmlns:a16="http://schemas.microsoft.com/office/drawing/2014/main" id="{E3868F22-784D-6196-9576-34448AC78406}"/>
                        </a:ext>
                      </a:extLst>
                    </p:cNvPr>
                    <p:cNvSpPr/>
                    <p:nvPr/>
                  </p:nvSpPr>
                  <p:spPr>
                    <a:xfrm>
                      <a:off x="603919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5" name="Freeform: Shape 1374">
                      <a:extLst>
                        <a:ext uri="{FF2B5EF4-FFF2-40B4-BE49-F238E27FC236}">
                          <a16:creationId xmlns:a16="http://schemas.microsoft.com/office/drawing/2014/main" id="{1CCCBFAA-20ED-4E2D-D66C-B121DAC70F68}"/>
                        </a:ext>
                      </a:extLst>
                    </p:cNvPr>
                    <p:cNvSpPr/>
                    <p:nvPr/>
                  </p:nvSpPr>
                  <p:spPr>
                    <a:xfrm>
                      <a:off x="603919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5A6EC6A4-1818-2039-A35E-1254661AF95A}"/>
                        </a:ext>
                      </a:extLst>
                    </p:cNvPr>
                    <p:cNvSpPr/>
                    <p:nvPr/>
                  </p:nvSpPr>
                  <p:spPr>
                    <a:xfrm>
                      <a:off x="603919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5EA744B5-A9BF-4064-8291-B4D495F3C048}"/>
                        </a:ext>
                      </a:extLst>
                    </p:cNvPr>
                    <p:cNvSpPr/>
                    <p:nvPr/>
                  </p:nvSpPr>
                  <p:spPr>
                    <a:xfrm>
                      <a:off x="603919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8" name="Freeform: Shape 1377">
                      <a:extLst>
                        <a:ext uri="{FF2B5EF4-FFF2-40B4-BE49-F238E27FC236}">
                          <a16:creationId xmlns:a16="http://schemas.microsoft.com/office/drawing/2014/main" id="{5F05F049-5ED0-2D40-1BB3-C7E12AFFC629}"/>
                        </a:ext>
                      </a:extLst>
                    </p:cNvPr>
                    <p:cNvSpPr/>
                    <p:nvPr/>
                  </p:nvSpPr>
                  <p:spPr>
                    <a:xfrm>
                      <a:off x="603919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79" name="Freeform: Shape 1378">
                      <a:extLst>
                        <a:ext uri="{FF2B5EF4-FFF2-40B4-BE49-F238E27FC236}">
                          <a16:creationId xmlns:a16="http://schemas.microsoft.com/office/drawing/2014/main" id="{95838977-58B8-58F4-1E10-43F0AD628702}"/>
                        </a:ext>
                      </a:extLst>
                    </p:cNvPr>
                    <p:cNvSpPr/>
                    <p:nvPr/>
                  </p:nvSpPr>
                  <p:spPr>
                    <a:xfrm>
                      <a:off x="603919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0" name="Freeform: Shape 1379">
                      <a:extLst>
                        <a:ext uri="{FF2B5EF4-FFF2-40B4-BE49-F238E27FC236}">
                          <a16:creationId xmlns:a16="http://schemas.microsoft.com/office/drawing/2014/main" id="{AC520708-7039-E395-111F-30035C2CA7A6}"/>
                        </a:ext>
                      </a:extLst>
                    </p:cNvPr>
                    <p:cNvSpPr/>
                    <p:nvPr/>
                  </p:nvSpPr>
                  <p:spPr>
                    <a:xfrm>
                      <a:off x="603927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381" name="Freeform: Shape 1380">
                      <a:extLst>
                        <a:ext uri="{FF2B5EF4-FFF2-40B4-BE49-F238E27FC236}">
                          <a16:creationId xmlns:a16="http://schemas.microsoft.com/office/drawing/2014/main" id="{B71153D3-75B1-2278-3771-21DD631D8C44}"/>
                        </a:ext>
                      </a:extLst>
                    </p:cNvPr>
                    <p:cNvSpPr/>
                    <p:nvPr/>
                  </p:nvSpPr>
                  <p:spPr>
                    <a:xfrm>
                      <a:off x="603919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2" name="Freeform: Shape 1381">
                      <a:extLst>
                        <a:ext uri="{FF2B5EF4-FFF2-40B4-BE49-F238E27FC236}">
                          <a16:creationId xmlns:a16="http://schemas.microsoft.com/office/drawing/2014/main" id="{72E3331B-F1B2-B897-C6B2-5A616C1D5C14}"/>
                        </a:ext>
                      </a:extLst>
                    </p:cNvPr>
                    <p:cNvSpPr/>
                    <p:nvPr/>
                  </p:nvSpPr>
                  <p:spPr>
                    <a:xfrm>
                      <a:off x="606643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8C0ED240-AED9-C2AC-EEBC-C281F73ADE3E}"/>
                        </a:ext>
                      </a:extLst>
                    </p:cNvPr>
                    <p:cNvSpPr/>
                    <p:nvPr/>
                  </p:nvSpPr>
                  <p:spPr>
                    <a:xfrm>
                      <a:off x="606643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0F9FC671-409F-6A2D-8F21-4985DB129643}"/>
                        </a:ext>
                      </a:extLst>
                    </p:cNvPr>
                    <p:cNvSpPr/>
                    <p:nvPr/>
                  </p:nvSpPr>
                  <p:spPr>
                    <a:xfrm>
                      <a:off x="606643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BB09356E-F1D0-69D5-4401-8A2832089F17}"/>
                        </a:ext>
                      </a:extLst>
                    </p:cNvPr>
                    <p:cNvSpPr/>
                    <p:nvPr/>
                  </p:nvSpPr>
                  <p:spPr>
                    <a:xfrm>
                      <a:off x="606643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6" name="Freeform: Shape 1385">
                      <a:extLst>
                        <a:ext uri="{FF2B5EF4-FFF2-40B4-BE49-F238E27FC236}">
                          <a16:creationId xmlns:a16="http://schemas.microsoft.com/office/drawing/2014/main" id="{EB523E23-CC04-A2C6-E10E-0E13DA096AEC}"/>
                        </a:ext>
                      </a:extLst>
                    </p:cNvPr>
                    <p:cNvSpPr/>
                    <p:nvPr/>
                  </p:nvSpPr>
                  <p:spPr>
                    <a:xfrm>
                      <a:off x="6066433"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7" name="Freeform: Shape 1386">
                      <a:extLst>
                        <a:ext uri="{FF2B5EF4-FFF2-40B4-BE49-F238E27FC236}">
                          <a16:creationId xmlns:a16="http://schemas.microsoft.com/office/drawing/2014/main" id="{FA8E357E-7EDD-3C6F-B53E-6DFD4B6F27CB}"/>
                        </a:ext>
                      </a:extLst>
                    </p:cNvPr>
                    <p:cNvSpPr/>
                    <p:nvPr/>
                  </p:nvSpPr>
                  <p:spPr>
                    <a:xfrm>
                      <a:off x="606643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8" name="Freeform: Shape 1387">
                      <a:extLst>
                        <a:ext uri="{FF2B5EF4-FFF2-40B4-BE49-F238E27FC236}">
                          <a16:creationId xmlns:a16="http://schemas.microsoft.com/office/drawing/2014/main" id="{0129E18D-C52B-8DE4-3140-29ED780E20AA}"/>
                        </a:ext>
                      </a:extLst>
                    </p:cNvPr>
                    <p:cNvSpPr/>
                    <p:nvPr/>
                  </p:nvSpPr>
                  <p:spPr>
                    <a:xfrm>
                      <a:off x="606643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21E7BE44-5894-3207-9F3F-5F4BCB979E98}"/>
                        </a:ext>
                      </a:extLst>
                    </p:cNvPr>
                    <p:cNvSpPr/>
                    <p:nvPr/>
                  </p:nvSpPr>
                  <p:spPr>
                    <a:xfrm>
                      <a:off x="606643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813B0D53-8F19-BC40-8C14-0FE98089B712}"/>
                        </a:ext>
                      </a:extLst>
                    </p:cNvPr>
                    <p:cNvSpPr/>
                    <p:nvPr/>
                  </p:nvSpPr>
                  <p:spPr>
                    <a:xfrm>
                      <a:off x="606643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1" name="Freeform: Shape 1390">
                      <a:extLst>
                        <a:ext uri="{FF2B5EF4-FFF2-40B4-BE49-F238E27FC236}">
                          <a16:creationId xmlns:a16="http://schemas.microsoft.com/office/drawing/2014/main" id="{8EE55A22-9B02-2A14-C998-F433ACFF67E1}"/>
                        </a:ext>
                      </a:extLst>
                    </p:cNvPr>
                    <p:cNvSpPr/>
                    <p:nvPr/>
                  </p:nvSpPr>
                  <p:spPr>
                    <a:xfrm>
                      <a:off x="606643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2" name="Freeform: Shape 1391">
                      <a:extLst>
                        <a:ext uri="{FF2B5EF4-FFF2-40B4-BE49-F238E27FC236}">
                          <a16:creationId xmlns:a16="http://schemas.microsoft.com/office/drawing/2014/main" id="{6DB2AF46-BBDA-9752-F4E2-0D1FC42D0425}"/>
                        </a:ext>
                      </a:extLst>
                    </p:cNvPr>
                    <p:cNvSpPr/>
                    <p:nvPr/>
                  </p:nvSpPr>
                  <p:spPr>
                    <a:xfrm>
                      <a:off x="606643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3" name="Freeform: Shape 1392">
                      <a:extLst>
                        <a:ext uri="{FF2B5EF4-FFF2-40B4-BE49-F238E27FC236}">
                          <a16:creationId xmlns:a16="http://schemas.microsoft.com/office/drawing/2014/main" id="{698A0412-6646-E2E8-223D-83621CB3B37C}"/>
                        </a:ext>
                      </a:extLst>
                    </p:cNvPr>
                    <p:cNvSpPr/>
                    <p:nvPr/>
                  </p:nvSpPr>
                  <p:spPr>
                    <a:xfrm>
                      <a:off x="606643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4" name="Freeform: Shape 1393">
                      <a:extLst>
                        <a:ext uri="{FF2B5EF4-FFF2-40B4-BE49-F238E27FC236}">
                          <a16:creationId xmlns:a16="http://schemas.microsoft.com/office/drawing/2014/main" id="{0FF6033E-32D4-E9B9-F80F-002F09F9A053}"/>
                        </a:ext>
                      </a:extLst>
                    </p:cNvPr>
                    <p:cNvSpPr/>
                    <p:nvPr/>
                  </p:nvSpPr>
                  <p:spPr>
                    <a:xfrm>
                      <a:off x="606643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5" name="Freeform: Shape 1394">
                      <a:extLst>
                        <a:ext uri="{FF2B5EF4-FFF2-40B4-BE49-F238E27FC236}">
                          <a16:creationId xmlns:a16="http://schemas.microsoft.com/office/drawing/2014/main" id="{DD4A763F-DD11-7CF5-12F5-B7541C9F5C5C}"/>
                        </a:ext>
                      </a:extLst>
                    </p:cNvPr>
                    <p:cNvSpPr/>
                    <p:nvPr/>
                  </p:nvSpPr>
                  <p:spPr>
                    <a:xfrm>
                      <a:off x="606643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3A877DF3-93D3-435B-2893-A48FF3B15D82}"/>
                        </a:ext>
                      </a:extLst>
                    </p:cNvPr>
                    <p:cNvSpPr/>
                    <p:nvPr/>
                  </p:nvSpPr>
                  <p:spPr>
                    <a:xfrm>
                      <a:off x="606643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5D453601-E5FF-A4A7-67AC-9BED67028D06}"/>
                        </a:ext>
                      </a:extLst>
                    </p:cNvPr>
                    <p:cNvSpPr/>
                    <p:nvPr/>
                  </p:nvSpPr>
                  <p:spPr>
                    <a:xfrm>
                      <a:off x="606643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10A819B9-7532-1793-8C9A-FCF760DC1583}"/>
                        </a:ext>
                      </a:extLst>
                    </p:cNvPr>
                    <p:cNvSpPr/>
                    <p:nvPr/>
                  </p:nvSpPr>
                  <p:spPr>
                    <a:xfrm>
                      <a:off x="606643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399" name="Freeform: Shape 1398">
                      <a:extLst>
                        <a:ext uri="{FF2B5EF4-FFF2-40B4-BE49-F238E27FC236}">
                          <a16:creationId xmlns:a16="http://schemas.microsoft.com/office/drawing/2014/main" id="{5B45963B-A154-C79F-3432-531446721285}"/>
                        </a:ext>
                      </a:extLst>
                    </p:cNvPr>
                    <p:cNvSpPr/>
                    <p:nvPr/>
                  </p:nvSpPr>
                  <p:spPr>
                    <a:xfrm>
                      <a:off x="606643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0" name="Freeform: Shape 1399">
                      <a:extLst>
                        <a:ext uri="{FF2B5EF4-FFF2-40B4-BE49-F238E27FC236}">
                          <a16:creationId xmlns:a16="http://schemas.microsoft.com/office/drawing/2014/main" id="{0155E61C-7EF1-E11F-CDAE-ACBE21E5DDC0}"/>
                        </a:ext>
                      </a:extLst>
                    </p:cNvPr>
                    <p:cNvSpPr/>
                    <p:nvPr/>
                  </p:nvSpPr>
                  <p:spPr>
                    <a:xfrm>
                      <a:off x="6066433"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1" name="Freeform: Shape 1400">
                      <a:extLst>
                        <a:ext uri="{FF2B5EF4-FFF2-40B4-BE49-F238E27FC236}">
                          <a16:creationId xmlns:a16="http://schemas.microsoft.com/office/drawing/2014/main" id="{F58A9B67-2F7F-2F74-66E3-1B3D4D59EDCA}"/>
                        </a:ext>
                      </a:extLst>
                    </p:cNvPr>
                    <p:cNvSpPr/>
                    <p:nvPr/>
                  </p:nvSpPr>
                  <p:spPr>
                    <a:xfrm>
                      <a:off x="606643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C8881583-F2F2-3866-6D3D-092428A9CBA5}"/>
                        </a:ext>
                      </a:extLst>
                    </p:cNvPr>
                    <p:cNvSpPr/>
                    <p:nvPr/>
                  </p:nvSpPr>
                  <p:spPr>
                    <a:xfrm>
                      <a:off x="606643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2966871E-DE05-9529-3B4B-F3229339B589}"/>
                        </a:ext>
                      </a:extLst>
                    </p:cNvPr>
                    <p:cNvSpPr/>
                    <p:nvPr/>
                  </p:nvSpPr>
                  <p:spPr>
                    <a:xfrm>
                      <a:off x="606643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4" name="Freeform: Shape 1403">
                      <a:extLst>
                        <a:ext uri="{FF2B5EF4-FFF2-40B4-BE49-F238E27FC236}">
                          <a16:creationId xmlns:a16="http://schemas.microsoft.com/office/drawing/2014/main" id="{A7D7239F-83A9-6706-91F4-1754E90DBD1A}"/>
                        </a:ext>
                      </a:extLst>
                    </p:cNvPr>
                    <p:cNvSpPr/>
                    <p:nvPr/>
                  </p:nvSpPr>
                  <p:spPr>
                    <a:xfrm>
                      <a:off x="606643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5" name="Freeform: Shape 1404">
                      <a:extLst>
                        <a:ext uri="{FF2B5EF4-FFF2-40B4-BE49-F238E27FC236}">
                          <a16:creationId xmlns:a16="http://schemas.microsoft.com/office/drawing/2014/main" id="{8A3E4A10-2BDD-537A-03F4-28EE25C82E3E}"/>
                        </a:ext>
                      </a:extLst>
                    </p:cNvPr>
                    <p:cNvSpPr/>
                    <p:nvPr/>
                  </p:nvSpPr>
                  <p:spPr>
                    <a:xfrm>
                      <a:off x="609358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6" name="Freeform: Shape 1405">
                      <a:extLst>
                        <a:ext uri="{FF2B5EF4-FFF2-40B4-BE49-F238E27FC236}">
                          <a16:creationId xmlns:a16="http://schemas.microsoft.com/office/drawing/2014/main" id="{98844996-63E1-C169-3A82-859F1F46977D}"/>
                        </a:ext>
                      </a:extLst>
                    </p:cNvPr>
                    <p:cNvSpPr/>
                    <p:nvPr/>
                  </p:nvSpPr>
                  <p:spPr>
                    <a:xfrm>
                      <a:off x="609358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7" name="Freeform: Shape 1406">
                      <a:extLst>
                        <a:ext uri="{FF2B5EF4-FFF2-40B4-BE49-F238E27FC236}">
                          <a16:creationId xmlns:a16="http://schemas.microsoft.com/office/drawing/2014/main" id="{1E9F9888-81CB-826A-B1D6-6A3507C35857}"/>
                        </a:ext>
                      </a:extLst>
                    </p:cNvPr>
                    <p:cNvSpPr/>
                    <p:nvPr/>
                  </p:nvSpPr>
                  <p:spPr>
                    <a:xfrm>
                      <a:off x="609367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408" name="Freeform: Shape 1407">
                      <a:extLst>
                        <a:ext uri="{FF2B5EF4-FFF2-40B4-BE49-F238E27FC236}">
                          <a16:creationId xmlns:a16="http://schemas.microsoft.com/office/drawing/2014/main" id="{A508DBEF-0A14-EF62-4935-C60E12EFCC83}"/>
                        </a:ext>
                      </a:extLst>
                    </p:cNvPr>
                    <p:cNvSpPr/>
                    <p:nvPr/>
                  </p:nvSpPr>
                  <p:spPr>
                    <a:xfrm>
                      <a:off x="609358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BE591310-239B-A95A-64B8-73754054BD57}"/>
                        </a:ext>
                      </a:extLst>
                    </p:cNvPr>
                    <p:cNvSpPr/>
                    <p:nvPr/>
                  </p:nvSpPr>
                  <p:spPr>
                    <a:xfrm>
                      <a:off x="609358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438770E0-9F1E-3A0B-FDAE-32C5D244CB1E}"/>
                        </a:ext>
                      </a:extLst>
                    </p:cNvPr>
                    <p:cNvSpPr/>
                    <p:nvPr/>
                  </p:nvSpPr>
                  <p:spPr>
                    <a:xfrm>
                      <a:off x="609358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CE9DAD7D-CF5D-8665-832A-B0E3A913E3EB}"/>
                        </a:ext>
                      </a:extLst>
                    </p:cNvPr>
                    <p:cNvSpPr/>
                    <p:nvPr/>
                  </p:nvSpPr>
                  <p:spPr>
                    <a:xfrm>
                      <a:off x="609367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412" name="Freeform: Shape 1411">
                      <a:extLst>
                        <a:ext uri="{FF2B5EF4-FFF2-40B4-BE49-F238E27FC236}">
                          <a16:creationId xmlns:a16="http://schemas.microsoft.com/office/drawing/2014/main" id="{457A4B48-ABA9-9824-A75B-4F7324FB8D13}"/>
                        </a:ext>
                      </a:extLst>
                    </p:cNvPr>
                    <p:cNvSpPr/>
                    <p:nvPr/>
                  </p:nvSpPr>
                  <p:spPr>
                    <a:xfrm>
                      <a:off x="609358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3" name="Freeform: Shape 1412">
                      <a:extLst>
                        <a:ext uri="{FF2B5EF4-FFF2-40B4-BE49-F238E27FC236}">
                          <a16:creationId xmlns:a16="http://schemas.microsoft.com/office/drawing/2014/main" id="{9CE9306F-B4C8-545E-2F1C-BCA730FF31F5}"/>
                        </a:ext>
                      </a:extLst>
                    </p:cNvPr>
                    <p:cNvSpPr/>
                    <p:nvPr/>
                  </p:nvSpPr>
                  <p:spPr>
                    <a:xfrm>
                      <a:off x="609358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4" name="Freeform: Shape 1413">
                      <a:extLst>
                        <a:ext uri="{FF2B5EF4-FFF2-40B4-BE49-F238E27FC236}">
                          <a16:creationId xmlns:a16="http://schemas.microsoft.com/office/drawing/2014/main" id="{71B5ACBA-2A30-1700-D091-BC5A48A17713}"/>
                        </a:ext>
                      </a:extLst>
                    </p:cNvPr>
                    <p:cNvSpPr/>
                    <p:nvPr/>
                  </p:nvSpPr>
                  <p:spPr>
                    <a:xfrm>
                      <a:off x="609367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5B5F0633-CFD3-5806-23A3-4481356F91EE}"/>
                        </a:ext>
                      </a:extLst>
                    </p:cNvPr>
                    <p:cNvSpPr/>
                    <p:nvPr/>
                  </p:nvSpPr>
                  <p:spPr>
                    <a:xfrm>
                      <a:off x="609358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701C181C-6EB4-F6FB-D97D-9B3B74150789}"/>
                        </a:ext>
                      </a:extLst>
                    </p:cNvPr>
                    <p:cNvSpPr/>
                    <p:nvPr/>
                  </p:nvSpPr>
                  <p:spPr>
                    <a:xfrm>
                      <a:off x="609358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7" name="Freeform: Shape 1416">
                      <a:extLst>
                        <a:ext uri="{FF2B5EF4-FFF2-40B4-BE49-F238E27FC236}">
                          <a16:creationId xmlns:a16="http://schemas.microsoft.com/office/drawing/2014/main" id="{0AD6E312-7CAE-887F-85AF-9743152E2DFF}"/>
                        </a:ext>
                      </a:extLst>
                    </p:cNvPr>
                    <p:cNvSpPr/>
                    <p:nvPr/>
                  </p:nvSpPr>
                  <p:spPr>
                    <a:xfrm>
                      <a:off x="609367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418" name="Freeform: Shape 1417">
                      <a:extLst>
                        <a:ext uri="{FF2B5EF4-FFF2-40B4-BE49-F238E27FC236}">
                          <a16:creationId xmlns:a16="http://schemas.microsoft.com/office/drawing/2014/main" id="{5AD15D53-BAEA-4093-3BEC-3F84858E49BC}"/>
                        </a:ext>
                      </a:extLst>
                    </p:cNvPr>
                    <p:cNvSpPr/>
                    <p:nvPr/>
                  </p:nvSpPr>
                  <p:spPr>
                    <a:xfrm>
                      <a:off x="609358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19" name="Freeform: Shape 1418">
                      <a:extLst>
                        <a:ext uri="{FF2B5EF4-FFF2-40B4-BE49-F238E27FC236}">
                          <a16:creationId xmlns:a16="http://schemas.microsoft.com/office/drawing/2014/main" id="{39BC4EE4-79D6-0DFC-D802-0B714B7CB1C4}"/>
                        </a:ext>
                      </a:extLst>
                    </p:cNvPr>
                    <p:cNvSpPr/>
                    <p:nvPr/>
                  </p:nvSpPr>
                  <p:spPr>
                    <a:xfrm>
                      <a:off x="609358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0" name="Freeform: Shape 1419">
                      <a:extLst>
                        <a:ext uri="{FF2B5EF4-FFF2-40B4-BE49-F238E27FC236}">
                          <a16:creationId xmlns:a16="http://schemas.microsoft.com/office/drawing/2014/main" id="{7993D5DE-3C89-6895-E9C0-87121D2CDD7B}"/>
                        </a:ext>
                      </a:extLst>
                    </p:cNvPr>
                    <p:cNvSpPr/>
                    <p:nvPr/>
                  </p:nvSpPr>
                  <p:spPr>
                    <a:xfrm>
                      <a:off x="609367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421" name="Freeform: Shape 1420">
                      <a:extLst>
                        <a:ext uri="{FF2B5EF4-FFF2-40B4-BE49-F238E27FC236}">
                          <a16:creationId xmlns:a16="http://schemas.microsoft.com/office/drawing/2014/main" id="{C027D8DC-FF31-7B65-403A-B58DDEA0B9B7}"/>
                        </a:ext>
                      </a:extLst>
                    </p:cNvPr>
                    <p:cNvSpPr/>
                    <p:nvPr/>
                  </p:nvSpPr>
                  <p:spPr>
                    <a:xfrm>
                      <a:off x="609358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2" name="Freeform: Shape 1421">
                      <a:extLst>
                        <a:ext uri="{FF2B5EF4-FFF2-40B4-BE49-F238E27FC236}">
                          <a16:creationId xmlns:a16="http://schemas.microsoft.com/office/drawing/2014/main" id="{A92AADF3-50BF-BC52-E9B8-CC72E2A28988}"/>
                        </a:ext>
                      </a:extLst>
                    </p:cNvPr>
                    <p:cNvSpPr/>
                    <p:nvPr/>
                  </p:nvSpPr>
                  <p:spPr>
                    <a:xfrm>
                      <a:off x="609358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3" name="Freeform: Shape 1422">
                      <a:extLst>
                        <a:ext uri="{FF2B5EF4-FFF2-40B4-BE49-F238E27FC236}">
                          <a16:creationId xmlns:a16="http://schemas.microsoft.com/office/drawing/2014/main" id="{C47421A9-362C-00EA-A14B-5AA39D0840D1}"/>
                        </a:ext>
                      </a:extLst>
                    </p:cNvPr>
                    <p:cNvSpPr/>
                    <p:nvPr/>
                  </p:nvSpPr>
                  <p:spPr>
                    <a:xfrm>
                      <a:off x="609358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4" name="Freeform: Shape 1423">
                      <a:extLst>
                        <a:ext uri="{FF2B5EF4-FFF2-40B4-BE49-F238E27FC236}">
                          <a16:creationId xmlns:a16="http://schemas.microsoft.com/office/drawing/2014/main" id="{E0037288-0A50-AB96-19E0-86FDA1DCE2A1}"/>
                        </a:ext>
                      </a:extLst>
                    </p:cNvPr>
                    <p:cNvSpPr/>
                    <p:nvPr/>
                  </p:nvSpPr>
                  <p:spPr>
                    <a:xfrm>
                      <a:off x="609358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5" name="Freeform: Shape 1424">
                      <a:extLst>
                        <a:ext uri="{FF2B5EF4-FFF2-40B4-BE49-F238E27FC236}">
                          <a16:creationId xmlns:a16="http://schemas.microsoft.com/office/drawing/2014/main" id="{D26FE77E-2442-3240-2B83-B7B4626A678E}"/>
                        </a:ext>
                      </a:extLst>
                    </p:cNvPr>
                    <p:cNvSpPr/>
                    <p:nvPr/>
                  </p:nvSpPr>
                  <p:spPr>
                    <a:xfrm>
                      <a:off x="612082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033DEC4D-9BCB-7224-FD59-B22CDBB3A69A}"/>
                        </a:ext>
                      </a:extLst>
                    </p:cNvPr>
                    <p:cNvSpPr/>
                    <p:nvPr/>
                  </p:nvSpPr>
                  <p:spPr>
                    <a:xfrm>
                      <a:off x="612082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E8F5515-1938-76DD-8DB5-5ACAC0B5318E}"/>
                        </a:ext>
                      </a:extLst>
                    </p:cNvPr>
                    <p:cNvSpPr/>
                    <p:nvPr/>
                  </p:nvSpPr>
                  <p:spPr>
                    <a:xfrm>
                      <a:off x="612082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34E70C71-42E6-CC7D-4487-E6FC6452796F}"/>
                        </a:ext>
                      </a:extLst>
                    </p:cNvPr>
                    <p:cNvSpPr/>
                    <p:nvPr/>
                  </p:nvSpPr>
                  <p:spPr>
                    <a:xfrm>
                      <a:off x="612082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29" name="Freeform: Shape 1428">
                      <a:extLst>
                        <a:ext uri="{FF2B5EF4-FFF2-40B4-BE49-F238E27FC236}">
                          <a16:creationId xmlns:a16="http://schemas.microsoft.com/office/drawing/2014/main" id="{89136319-D697-F6B6-E941-A26CAC19F46B}"/>
                        </a:ext>
                      </a:extLst>
                    </p:cNvPr>
                    <p:cNvSpPr/>
                    <p:nvPr/>
                  </p:nvSpPr>
                  <p:spPr>
                    <a:xfrm>
                      <a:off x="612082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0" name="Freeform: Shape 1429">
                      <a:extLst>
                        <a:ext uri="{FF2B5EF4-FFF2-40B4-BE49-F238E27FC236}">
                          <a16:creationId xmlns:a16="http://schemas.microsoft.com/office/drawing/2014/main" id="{1434F749-27F6-A90F-CCF6-8052592D4A1B}"/>
                        </a:ext>
                      </a:extLst>
                    </p:cNvPr>
                    <p:cNvSpPr/>
                    <p:nvPr/>
                  </p:nvSpPr>
                  <p:spPr>
                    <a:xfrm>
                      <a:off x="612082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1" name="Freeform: Shape 1430">
                      <a:extLst>
                        <a:ext uri="{FF2B5EF4-FFF2-40B4-BE49-F238E27FC236}">
                          <a16:creationId xmlns:a16="http://schemas.microsoft.com/office/drawing/2014/main" id="{EE90D012-1AD1-9987-68F6-173909122743}"/>
                        </a:ext>
                      </a:extLst>
                    </p:cNvPr>
                    <p:cNvSpPr/>
                    <p:nvPr/>
                  </p:nvSpPr>
                  <p:spPr>
                    <a:xfrm>
                      <a:off x="612082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F6ACEB01-651A-CDCA-9301-70250E442CB2}"/>
                        </a:ext>
                      </a:extLst>
                    </p:cNvPr>
                    <p:cNvSpPr/>
                    <p:nvPr/>
                  </p:nvSpPr>
                  <p:spPr>
                    <a:xfrm>
                      <a:off x="612082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BE4B3B-4229-8556-7C9A-24989B9B5F69}"/>
                        </a:ext>
                      </a:extLst>
                    </p:cNvPr>
                    <p:cNvSpPr/>
                    <p:nvPr/>
                  </p:nvSpPr>
                  <p:spPr>
                    <a:xfrm>
                      <a:off x="612082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4" name="Freeform: Shape 1433">
                      <a:extLst>
                        <a:ext uri="{FF2B5EF4-FFF2-40B4-BE49-F238E27FC236}">
                          <a16:creationId xmlns:a16="http://schemas.microsoft.com/office/drawing/2014/main" id="{6663CF0A-BD95-B8B1-15A7-64312D5771E2}"/>
                        </a:ext>
                      </a:extLst>
                    </p:cNvPr>
                    <p:cNvSpPr/>
                    <p:nvPr/>
                  </p:nvSpPr>
                  <p:spPr>
                    <a:xfrm>
                      <a:off x="612082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5" name="Freeform: Shape 1434">
                      <a:extLst>
                        <a:ext uri="{FF2B5EF4-FFF2-40B4-BE49-F238E27FC236}">
                          <a16:creationId xmlns:a16="http://schemas.microsoft.com/office/drawing/2014/main" id="{45E1D80F-E77F-F2CB-AC70-7C5D8C0B9EE4}"/>
                        </a:ext>
                      </a:extLst>
                    </p:cNvPr>
                    <p:cNvSpPr/>
                    <p:nvPr/>
                  </p:nvSpPr>
                  <p:spPr>
                    <a:xfrm>
                      <a:off x="612082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6" name="Freeform: Shape 1435">
                      <a:extLst>
                        <a:ext uri="{FF2B5EF4-FFF2-40B4-BE49-F238E27FC236}">
                          <a16:creationId xmlns:a16="http://schemas.microsoft.com/office/drawing/2014/main" id="{9B0DE7DB-F368-AB6D-30EA-4B16CA014138}"/>
                        </a:ext>
                      </a:extLst>
                    </p:cNvPr>
                    <p:cNvSpPr/>
                    <p:nvPr/>
                  </p:nvSpPr>
                  <p:spPr>
                    <a:xfrm>
                      <a:off x="612082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7" name="Freeform: Shape 1436">
                      <a:extLst>
                        <a:ext uri="{FF2B5EF4-FFF2-40B4-BE49-F238E27FC236}">
                          <a16:creationId xmlns:a16="http://schemas.microsoft.com/office/drawing/2014/main" id="{D6D100D4-EB6B-B0B2-0A41-5D25623C2997}"/>
                        </a:ext>
                      </a:extLst>
                    </p:cNvPr>
                    <p:cNvSpPr/>
                    <p:nvPr/>
                  </p:nvSpPr>
                  <p:spPr>
                    <a:xfrm>
                      <a:off x="612082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8" name="Freeform: Shape 1437">
                      <a:extLst>
                        <a:ext uri="{FF2B5EF4-FFF2-40B4-BE49-F238E27FC236}">
                          <a16:creationId xmlns:a16="http://schemas.microsoft.com/office/drawing/2014/main" id="{736E3FA4-3B20-54E5-5951-944C127BA36C}"/>
                        </a:ext>
                      </a:extLst>
                    </p:cNvPr>
                    <p:cNvSpPr/>
                    <p:nvPr/>
                  </p:nvSpPr>
                  <p:spPr>
                    <a:xfrm>
                      <a:off x="612082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9C3883C2-44AB-59E7-CB02-C6AE5A95F466}"/>
                        </a:ext>
                      </a:extLst>
                    </p:cNvPr>
                    <p:cNvSpPr/>
                    <p:nvPr/>
                  </p:nvSpPr>
                  <p:spPr>
                    <a:xfrm>
                      <a:off x="612082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A55DC32E-9079-FBC3-D4C8-3F5A050042E8}"/>
                        </a:ext>
                      </a:extLst>
                    </p:cNvPr>
                    <p:cNvSpPr/>
                    <p:nvPr/>
                  </p:nvSpPr>
                  <p:spPr>
                    <a:xfrm>
                      <a:off x="612082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A4DCD70C-93E3-42F4-418D-394DDFDD4B2E}"/>
                        </a:ext>
                      </a:extLst>
                    </p:cNvPr>
                    <p:cNvSpPr/>
                    <p:nvPr/>
                  </p:nvSpPr>
                  <p:spPr>
                    <a:xfrm>
                      <a:off x="612082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2" name="Freeform: Shape 1441">
                      <a:extLst>
                        <a:ext uri="{FF2B5EF4-FFF2-40B4-BE49-F238E27FC236}">
                          <a16:creationId xmlns:a16="http://schemas.microsoft.com/office/drawing/2014/main" id="{691BEE4C-F0B3-429D-8641-589FBA7F5B11}"/>
                        </a:ext>
                      </a:extLst>
                    </p:cNvPr>
                    <p:cNvSpPr/>
                    <p:nvPr/>
                  </p:nvSpPr>
                  <p:spPr>
                    <a:xfrm>
                      <a:off x="612082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3" name="Freeform: Shape 1442">
                      <a:extLst>
                        <a:ext uri="{FF2B5EF4-FFF2-40B4-BE49-F238E27FC236}">
                          <a16:creationId xmlns:a16="http://schemas.microsoft.com/office/drawing/2014/main" id="{CB554F3E-C5E0-BEB9-C07E-B5C3FBA40775}"/>
                        </a:ext>
                      </a:extLst>
                    </p:cNvPr>
                    <p:cNvSpPr/>
                    <p:nvPr/>
                  </p:nvSpPr>
                  <p:spPr>
                    <a:xfrm>
                      <a:off x="612082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4" name="Freeform: Shape 1443">
                      <a:extLst>
                        <a:ext uri="{FF2B5EF4-FFF2-40B4-BE49-F238E27FC236}">
                          <a16:creationId xmlns:a16="http://schemas.microsoft.com/office/drawing/2014/main" id="{6FD89CB9-0D76-864F-4E9A-C8A4550DADBA}"/>
                        </a:ext>
                      </a:extLst>
                    </p:cNvPr>
                    <p:cNvSpPr/>
                    <p:nvPr/>
                  </p:nvSpPr>
                  <p:spPr>
                    <a:xfrm>
                      <a:off x="614806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43196CD0-5A71-9A89-ACE5-9C80F48799FF}"/>
                        </a:ext>
                      </a:extLst>
                    </p:cNvPr>
                    <p:cNvSpPr/>
                    <p:nvPr/>
                  </p:nvSpPr>
                  <p:spPr>
                    <a:xfrm>
                      <a:off x="614806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B577C25B-65BD-AB70-4CB3-004D6180BED0}"/>
                        </a:ext>
                      </a:extLst>
                    </p:cNvPr>
                    <p:cNvSpPr/>
                    <p:nvPr/>
                  </p:nvSpPr>
                  <p:spPr>
                    <a:xfrm>
                      <a:off x="614806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7" name="Freeform: Shape 1446">
                      <a:extLst>
                        <a:ext uri="{FF2B5EF4-FFF2-40B4-BE49-F238E27FC236}">
                          <a16:creationId xmlns:a16="http://schemas.microsoft.com/office/drawing/2014/main" id="{4E6EC902-3F9C-122D-745B-BC91CEECA181}"/>
                        </a:ext>
                      </a:extLst>
                    </p:cNvPr>
                    <p:cNvSpPr/>
                    <p:nvPr/>
                  </p:nvSpPr>
                  <p:spPr>
                    <a:xfrm>
                      <a:off x="614806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8" name="Freeform: Shape 1447">
                      <a:extLst>
                        <a:ext uri="{FF2B5EF4-FFF2-40B4-BE49-F238E27FC236}">
                          <a16:creationId xmlns:a16="http://schemas.microsoft.com/office/drawing/2014/main" id="{0B3EEFCC-B25C-FDF0-D744-E822DE843CB5}"/>
                        </a:ext>
                      </a:extLst>
                    </p:cNvPr>
                    <p:cNvSpPr/>
                    <p:nvPr/>
                  </p:nvSpPr>
                  <p:spPr>
                    <a:xfrm>
                      <a:off x="614806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49" name="Freeform: Shape 1448">
                      <a:extLst>
                        <a:ext uri="{FF2B5EF4-FFF2-40B4-BE49-F238E27FC236}">
                          <a16:creationId xmlns:a16="http://schemas.microsoft.com/office/drawing/2014/main" id="{05E601ED-8D1B-CA60-9EE2-FAD491E6A0EE}"/>
                        </a:ext>
                      </a:extLst>
                    </p:cNvPr>
                    <p:cNvSpPr/>
                    <p:nvPr/>
                  </p:nvSpPr>
                  <p:spPr>
                    <a:xfrm>
                      <a:off x="614806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0" name="Freeform: Shape 1449">
                      <a:extLst>
                        <a:ext uri="{FF2B5EF4-FFF2-40B4-BE49-F238E27FC236}">
                          <a16:creationId xmlns:a16="http://schemas.microsoft.com/office/drawing/2014/main" id="{59C949FF-661F-EF3E-4934-FFEB1916A5ED}"/>
                        </a:ext>
                      </a:extLst>
                    </p:cNvPr>
                    <p:cNvSpPr/>
                    <p:nvPr/>
                  </p:nvSpPr>
                  <p:spPr>
                    <a:xfrm>
                      <a:off x="614806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1" name="Freeform: Shape 1450">
                      <a:extLst>
                        <a:ext uri="{FF2B5EF4-FFF2-40B4-BE49-F238E27FC236}">
                          <a16:creationId xmlns:a16="http://schemas.microsoft.com/office/drawing/2014/main" id="{BF76355F-04B0-A882-FA04-36CDF41494B1}"/>
                        </a:ext>
                      </a:extLst>
                    </p:cNvPr>
                    <p:cNvSpPr/>
                    <p:nvPr/>
                  </p:nvSpPr>
                  <p:spPr>
                    <a:xfrm>
                      <a:off x="614806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4E1E271F-0D5F-DCD9-913E-B4C4D9B46212}"/>
                        </a:ext>
                      </a:extLst>
                    </p:cNvPr>
                    <p:cNvSpPr/>
                    <p:nvPr/>
                  </p:nvSpPr>
                  <p:spPr>
                    <a:xfrm>
                      <a:off x="614806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E2C8FBC5-9661-B954-297E-E87B9187263A}"/>
                        </a:ext>
                      </a:extLst>
                    </p:cNvPr>
                    <p:cNvSpPr/>
                    <p:nvPr/>
                  </p:nvSpPr>
                  <p:spPr>
                    <a:xfrm>
                      <a:off x="614806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8938B896-011C-8D9D-094B-67DD26956572}"/>
                        </a:ext>
                      </a:extLst>
                    </p:cNvPr>
                    <p:cNvSpPr/>
                    <p:nvPr/>
                  </p:nvSpPr>
                  <p:spPr>
                    <a:xfrm>
                      <a:off x="614806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5" name="Freeform: Shape 1454">
                      <a:extLst>
                        <a:ext uri="{FF2B5EF4-FFF2-40B4-BE49-F238E27FC236}">
                          <a16:creationId xmlns:a16="http://schemas.microsoft.com/office/drawing/2014/main" id="{CE4390E8-1EC4-3B8D-757E-34AF09969CD5}"/>
                        </a:ext>
                      </a:extLst>
                    </p:cNvPr>
                    <p:cNvSpPr/>
                    <p:nvPr/>
                  </p:nvSpPr>
                  <p:spPr>
                    <a:xfrm>
                      <a:off x="614806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6" name="Freeform: Shape 1455">
                      <a:extLst>
                        <a:ext uri="{FF2B5EF4-FFF2-40B4-BE49-F238E27FC236}">
                          <a16:creationId xmlns:a16="http://schemas.microsoft.com/office/drawing/2014/main" id="{20A0B779-D874-162F-1E0B-568ED0F28524}"/>
                        </a:ext>
                      </a:extLst>
                    </p:cNvPr>
                    <p:cNvSpPr/>
                    <p:nvPr/>
                  </p:nvSpPr>
                  <p:spPr>
                    <a:xfrm>
                      <a:off x="614806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7" name="Freeform: Shape 1456">
                      <a:extLst>
                        <a:ext uri="{FF2B5EF4-FFF2-40B4-BE49-F238E27FC236}">
                          <a16:creationId xmlns:a16="http://schemas.microsoft.com/office/drawing/2014/main" id="{506101E8-6D69-82FA-025F-673ED1264BA8}"/>
                        </a:ext>
                      </a:extLst>
                    </p:cNvPr>
                    <p:cNvSpPr/>
                    <p:nvPr/>
                  </p:nvSpPr>
                  <p:spPr>
                    <a:xfrm>
                      <a:off x="614806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323762FB-792F-76B1-E142-93BD04D13B16}"/>
                        </a:ext>
                      </a:extLst>
                    </p:cNvPr>
                    <p:cNvSpPr/>
                    <p:nvPr/>
                  </p:nvSpPr>
                  <p:spPr>
                    <a:xfrm>
                      <a:off x="614806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EB5381BB-91D8-6AF2-EC20-C2D9D615280F}"/>
                        </a:ext>
                      </a:extLst>
                    </p:cNvPr>
                    <p:cNvSpPr/>
                    <p:nvPr/>
                  </p:nvSpPr>
                  <p:spPr>
                    <a:xfrm>
                      <a:off x="614806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0" name="Freeform: Shape 1459">
                      <a:extLst>
                        <a:ext uri="{FF2B5EF4-FFF2-40B4-BE49-F238E27FC236}">
                          <a16:creationId xmlns:a16="http://schemas.microsoft.com/office/drawing/2014/main" id="{FD43801F-720D-321E-493D-BD377149FB0A}"/>
                        </a:ext>
                      </a:extLst>
                    </p:cNvPr>
                    <p:cNvSpPr/>
                    <p:nvPr/>
                  </p:nvSpPr>
                  <p:spPr>
                    <a:xfrm>
                      <a:off x="614806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1" name="Freeform: Shape 1460">
                      <a:extLst>
                        <a:ext uri="{FF2B5EF4-FFF2-40B4-BE49-F238E27FC236}">
                          <a16:creationId xmlns:a16="http://schemas.microsoft.com/office/drawing/2014/main" id="{E8FBC9EE-C3FD-4A28-887D-3B4AAD5F748A}"/>
                        </a:ext>
                      </a:extLst>
                    </p:cNvPr>
                    <p:cNvSpPr/>
                    <p:nvPr/>
                  </p:nvSpPr>
                  <p:spPr>
                    <a:xfrm>
                      <a:off x="614806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2" name="Freeform: Shape 1461">
                      <a:extLst>
                        <a:ext uri="{FF2B5EF4-FFF2-40B4-BE49-F238E27FC236}">
                          <a16:creationId xmlns:a16="http://schemas.microsoft.com/office/drawing/2014/main" id="{3BFACB25-C974-AAC8-A2E7-5A2495A8DB5B}"/>
                        </a:ext>
                      </a:extLst>
                    </p:cNvPr>
                    <p:cNvSpPr/>
                    <p:nvPr/>
                  </p:nvSpPr>
                  <p:spPr>
                    <a:xfrm>
                      <a:off x="614806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3" name="Freeform: Shape 1462">
                      <a:extLst>
                        <a:ext uri="{FF2B5EF4-FFF2-40B4-BE49-F238E27FC236}">
                          <a16:creationId xmlns:a16="http://schemas.microsoft.com/office/drawing/2014/main" id="{4CA72200-82C3-FA95-4305-F46AEC73E574}"/>
                        </a:ext>
                      </a:extLst>
                    </p:cNvPr>
                    <p:cNvSpPr/>
                    <p:nvPr/>
                  </p:nvSpPr>
                  <p:spPr>
                    <a:xfrm>
                      <a:off x="614806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4" name="Freeform: Shape 1463">
                      <a:extLst>
                        <a:ext uri="{FF2B5EF4-FFF2-40B4-BE49-F238E27FC236}">
                          <a16:creationId xmlns:a16="http://schemas.microsoft.com/office/drawing/2014/main" id="{51FD9DF6-594B-36FB-CA60-549764EE2FCA}"/>
                        </a:ext>
                      </a:extLst>
                    </p:cNvPr>
                    <p:cNvSpPr/>
                    <p:nvPr/>
                  </p:nvSpPr>
                  <p:spPr>
                    <a:xfrm>
                      <a:off x="617521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0F6EC9AC-BCEB-2F03-0754-BFB1A211C16B}"/>
                        </a:ext>
                      </a:extLst>
                    </p:cNvPr>
                    <p:cNvSpPr/>
                    <p:nvPr/>
                  </p:nvSpPr>
                  <p:spPr>
                    <a:xfrm>
                      <a:off x="617521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719C6BBF-10A3-9E15-3CED-595270585BC4}"/>
                        </a:ext>
                      </a:extLst>
                    </p:cNvPr>
                    <p:cNvSpPr/>
                    <p:nvPr/>
                  </p:nvSpPr>
                  <p:spPr>
                    <a:xfrm>
                      <a:off x="617521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1B28049C-BED1-A707-D986-0FEE008DFFFE}"/>
                        </a:ext>
                      </a:extLst>
                    </p:cNvPr>
                    <p:cNvSpPr/>
                    <p:nvPr/>
                  </p:nvSpPr>
                  <p:spPr>
                    <a:xfrm>
                      <a:off x="617521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8" name="Freeform: Shape 1467">
                      <a:extLst>
                        <a:ext uri="{FF2B5EF4-FFF2-40B4-BE49-F238E27FC236}">
                          <a16:creationId xmlns:a16="http://schemas.microsoft.com/office/drawing/2014/main" id="{CC17D25C-9904-9C03-8942-5387C3EF188A}"/>
                        </a:ext>
                      </a:extLst>
                    </p:cNvPr>
                    <p:cNvSpPr/>
                    <p:nvPr/>
                  </p:nvSpPr>
                  <p:spPr>
                    <a:xfrm>
                      <a:off x="617521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69" name="Freeform: Shape 1468">
                      <a:extLst>
                        <a:ext uri="{FF2B5EF4-FFF2-40B4-BE49-F238E27FC236}">
                          <a16:creationId xmlns:a16="http://schemas.microsoft.com/office/drawing/2014/main" id="{FE4EC55D-1E5B-3DAF-736A-BC9239C71ED8}"/>
                        </a:ext>
                      </a:extLst>
                    </p:cNvPr>
                    <p:cNvSpPr/>
                    <p:nvPr/>
                  </p:nvSpPr>
                  <p:spPr>
                    <a:xfrm>
                      <a:off x="617521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0" name="Freeform: Shape 1469">
                      <a:extLst>
                        <a:ext uri="{FF2B5EF4-FFF2-40B4-BE49-F238E27FC236}">
                          <a16:creationId xmlns:a16="http://schemas.microsoft.com/office/drawing/2014/main" id="{EA376401-47AF-5993-CDF1-9503BEAB8CDF}"/>
                        </a:ext>
                      </a:extLst>
                    </p:cNvPr>
                    <p:cNvSpPr/>
                    <p:nvPr/>
                  </p:nvSpPr>
                  <p:spPr>
                    <a:xfrm>
                      <a:off x="617521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59FB71C5-33A4-9B4B-F4C8-744EE3276994}"/>
                        </a:ext>
                      </a:extLst>
                    </p:cNvPr>
                    <p:cNvSpPr/>
                    <p:nvPr/>
                  </p:nvSpPr>
                  <p:spPr>
                    <a:xfrm>
                      <a:off x="617521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F07B9B25-BBE9-4F1D-368C-FCA2F916A7E2}"/>
                        </a:ext>
                      </a:extLst>
                    </p:cNvPr>
                    <p:cNvSpPr/>
                    <p:nvPr/>
                  </p:nvSpPr>
                  <p:spPr>
                    <a:xfrm>
                      <a:off x="617521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3" name="Freeform: Shape 1472">
                      <a:extLst>
                        <a:ext uri="{FF2B5EF4-FFF2-40B4-BE49-F238E27FC236}">
                          <a16:creationId xmlns:a16="http://schemas.microsoft.com/office/drawing/2014/main" id="{7B4FD868-132A-78EE-81A9-5405D044F616}"/>
                        </a:ext>
                      </a:extLst>
                    </p:cNvPr>
                    <p:cNvSpPr/>
                    <p:nvPr/>
                  </p:nvSpPr>
                  <p:spPr>
                    <a:xfrm>
                      <a:off x="617521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4" name="Freeform: Shape 1473">
                      <a:extLst>
                        <a:ext uri="{FF2B5EF4-FFF2-40B4-BE49-F238E27FC236}">
                          <a16:creationId xmlns:a16="http://schemas.microsoft.com/office/drawing/2014/main" id="{9524AFBD-E8AF-5BC7-A49E-CB21C13CCA40}"/>
                        </a:ext>
                      </a:extLst>
                    </p:cNvPr>
                    <p:cNvSpPr/>
                    <p:nvPr/>
                  </p:nvSpPr>
                  <p:spPr>
                    <a:xfrm>
                      <a:off x="617521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1D5BAD9D-CC13-642F-F198-733AE6076355}"/>
                        </a:ext>
                      </a:extLst>
                    </p:cNvPr>
                    <p:cNvSpPr/>
                    <p:nvPr/>
                  </p:nvSpPr>
                  <p:spPr>
                    <a:xfrm>
                      <a:off x="617521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BC7BDFD3-6D19-66C9-F918-581FA38B2869}"/>
                        </a:ext>
                      </a:extLst>
                    </p:cNvPr>
                    <p:cNvSpPr/>
                    <p:nvPr/>
                  </p:nvSpPr>
                  <p:spPr>
                    <a:xfrm>
                      <a:off x="617521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BBAF93D1-B801-FC64-32DF-E8C049946382}"/>
                        </a:ext>
                      </a:extLst>
                    </p:cNvPr>
                    <p:cNvSpPr/>
                    <p:nvPr/>
                  </p:nvSpPr>
                  <p:spPr>
                    <a:xfrm>
                      <a:off x="617521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A7C3DB5A-A1BC-C5AD-E8E2-C75EE2EFA1FC}"/>
                        </a:ext>
                      </a:extLst>
                    </p:cNvPr>
                    <p:cNvSpPr/>
                    <p:nvPr/>
                  </p:nvSpPr>
                  <p:spPr>
                    <a:xfrm>
                      <a:off x="617521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3BAE648E-9C91-74FE-F192-EDEC33DCD7CA}"/>
                        </a:ext>
                      </a:extLst>
                    </p:cNvPr>
                    <p:cNvSpPr/>
                    <p:nvPr/>
                  </p:nvSpPr>
                  <p:spPr>
                    <a:xfrm>
                      <a:off x="617521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742CF517-DA6C-E258-8FC7-E501CB0E1DE3}"/>
                        </a:ext>
                      </a:extLst>
                    </p:cNvPr>
                    <p:cNvSpPr/>
                    <p:nvPr/>
                  </p:nvSpPr>
                  <p:spPr>
                    <a:xfrm>
                      <a:off x="617521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E85AC99A-06DA-16B5-E3CA-22D269796753}"/>
                        </a:ext>
                      </a:extLst>
                    </p:cNvPr>
                    <p:cNvSpPr/>
                    <p:nvPr/>
                  </p:nvSpPr>
                  <p:spPr>
                    <a:xfrm>
                      <a:off x="617521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DBAC359D-B31C-4CB2-2994-7D012447E873}"/>
                        </a:ext>
                      </a:extLst>
                    </p:cNvPr>
                    <p:cNvSpPr/>
                    <p:nvPr/>
                  </p:nvSpPr>
                  <p:spPr>
                    <a:xfrm>
                      <a:off x="620245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CBB869FF-5B9D-EBA8-4C82-50507D9567EA}"/>
                        </a:ext>
                      </a:extLst>
                    </p:cNvPr>
                    <p:cNvSpPr/>
                    <p:nvPr/>
                  </p:nvSpPr>
                  <p:spPr>
                    <a:xfrm>
                      <a:off x="620245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716435D4-075F-62EF-7F83-E66EFBE61CEF}"/>
                        </a:ext>
                      </a:extLst>
                    </p:cNvPr>
                    <p:cNvSpPr/>
                    <p:nvPr/>
                  </p:nvSpPr>
                  <p:spPr>
                    <a:xfrm>
                      <a:off x="620245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EED1BA5E-D343-12A6-FB92-B55C9FAE5577}"/>
                        </a:ext>
                      </a:extLst>
                    </p:cNvPr>
                    <p:cNvSpPr/>
                    <p:nvPr/>
                  </p:nvSpPr>
                  <p:spPr>
                    <a:xfrm>
                      <a:off x="620245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46E9556C-09F0-1220-C338-7BF224A04DC8}"/>
                        </a:ext>
                      </a:extLst>
                    </p:cNvPr>
                    <p:cNvSpPr/>
                    <p:nvPr/>
                  </p:nvSpPr>
                  <p:spPr>
                    <a:xfrm>
                      <a:off x="620245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9D50FAED-B02B-A6D6-6894-66138DA32BB5}"/>
                        </a:ext>
                      </a:extLst>
                    </p:cNvPr>
                    <p:cNvSpPr/>
                    <p:nvPr/>
                  </p:nvSpPr>
                  <p:spPr>
                    <a:xfrm>
                      <a:off x="620245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805C5D6E-924B-83AD-9438-4CE1AC546663}"/>
                        </a:ext>
                      </a:extLst>
                    </p:cNvPr>
                    <p:cNvSpPr/>
                    <p:nvPr/>
                  </p:nvSpPr>
                  <p:spPr>
                    <a:xfrm>
                      <a:off x="620245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68DF20A1-5DC0-77F7-8F95-557DB2ED3142}"/>
                        </a:ext>
                      </a:extLst>
                    </p:cNvPr>
                    <p:cNvSpPr/>
                    <p:nvPr/>
                  </p:nvSpPr>
                  <p:spPr>
                    <a:xfrm>
                      <a:off x="620245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D5FC35C2-C5FD-CC12-1EAE-B3D46ABE9946}"/>
                        </a:ext>
                      </a:extLst>
                    </p:cNvPr>
                    <p:cNvSpPr/>
                    <p:nvPr/>
                  </p:nvSpPr>
                  <p:spPr>
                    <a:xfrm>
                      <a:off x="620245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49E7D0F3-805C-0744-AF59-92BC940D1FDD}"/>
                        </a:ext>
                      </a:extLst>
                    </p:cNvPr>
                    <p:cNvSpPr/>
                    <p:nvPr/>
                  </p:nvSpPr>
                  <p:spPr>
                    <a:xfrm>
                      <a:off x="620245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2" name="Freeform: Shape 1491">
                      <a:extLst>
                        <a:ext uri="{FF2B5EF4-FFF2-40B4-BE49-F238E27FC236}">
                          <a16:creationId xmlns:a16="http://schemas.microsoft.com/office/drawing/2014/main" id="{6EB96D6C-ECB1-5B36-341E-595B06328A1C}"/>
                        </a:ext>
                      </a:extLst>
                    </p:cNvPr>
                    <p:cNvSpPr/>
                    <p:nvPr/>
                  </p:nvSpPr>
                  <p:spPr>
                    <a:xfrm>
                      <a:off x="620245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3" name="Freeform: Shape 1492">
                      <a:extLst>
                        <a:ext uri="{FF2B5EF4-FFF2-40B4-BE49-F238E27FC236}">
                          <a16:creationId xmlns:a16="http://schemas.microsoft.com/office/drawing/2014/main" id="{7EE02043-A23C-9748-6DB0-CEDDCC8FF1E6}"/>
                        </a:ext>
                      </a:extLst>
                    </p:cNvPr>
                    <p:cNvSpPr/>
                    <p:nvPr/>
                  </p:nvSpPr>
                  <p:spPr>
                    <a:xfrm>
                      <a:off x="620245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4" name="Freeform: Shape 1493">
                      <a:extLst>
                        <a:ext uri="{FF2B5EF4-FFF2-40B4-BE49-F238E27FC236}">
                          <a16:creationId xmlns:a16="http://schemas.microsoft.com/office/drawing/2014/main" id="{E940FA66-8534-5E36-F0EA-03011E2152A4}"/>
                        </a:ext>
                      </a:extLst>
                    </p:cNvPr>
                    <p:cNvSpPr/>
                    <p:nvPr/>
                  </p:nvSpPr>
                  <p:spPr>
                    <a:xfrm>
                      <a:off x="620245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5" name="Freeform: Shape 1494">
                      <a:extLst>
                        <a:ext uri="{FF2B5EF4-FFF2-40B4-BE49-F238E27FC236}">
                          <a16:creationId xmlns:a16="http://schemas.microsoft.com/office/drawing/2014/main" id="{689F4167-561F-6795-7D93-006DA29FAEE9}"/>
                        </a:ext>
                      </a:extLst>
                    </p:cNvPr>
                    <p:cNvSpPr/>
                    <p:nvPr/>
                  </p:nvSpPr>
                  <p:spPr>
                    <a:xfrm>
                      <a:off x="620245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6" name="Freeform: Shape 1495">
                      <a:extLst>
                        <a:ext uri="{FF2B5EF4-FFF2-40B4-BE49-F238E27FC236}">
                          <a16:creationId xmlns:a16="http://schemas.microsoft.com/office/drawing/2014/main" id="{CAF44EC7-1209-1E64-F411-FB742E50EBBC}"/>
                        </a:ext>
                      </a:extLst>
                    </p:cNvPr>
                    <p:cNvSpPr/>
                    <p:nvPr/>
                  </p:nvSpPr>
                  <p:spPr>
                    <a:xfrm>
                      <a:off x="622969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1715D402-C452-2B1D-C002-4A2FCC504573}"/>
                        </a:ext>
                      </a:extLst>
                    </p:cNvPr>
                    <p:cNvSpPr/>
                    <p:nvPr/>
                  </p:nvSpPr>
                  <p:spPr>
                    <a:xfrm>
                      <a:off x="622969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8" name="Freeform: Shape 1497">
                      <a:extLst>
                        <a:ext uri="{FF2B5EF4-FFF2-40B4-BE49-F238E27FC236}">
                          <a16:creationId xmlns:a16="http://schemas.microsoft.com/office/drawing/2014/main" id="{48993E29-81FF-B9A8-B8CF-5A96DB598F21}"/>
                        </a:ext>
                      </a:extLst>
                    </p:cNvPr>
                    <p:cNvSpPr/>
                    <p:nvPr/>
                  </p:nvSpPr>
                  <p:spPr>
                    <a:xfrm>
                      <a:off x="622969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B79BC7-9CA3-4BCC-54CC-E25B12F41639}"/>
                        </a:ext>
                      </a:extLst>
                    </p:cNvPr>
                    <p:cNvSpPr/>
                    <p:nvPr/>
                  </p:nvSpPr>
                  <p:spPr>
                    <a:xfrm>
                      <a:off x="622969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0" name="Freeform: Shape 1499">
                      <a:extLst>
                        <a:ext uri="{FF2B5EF4-FFF2-40B4-BE49-F238E27FC236}">
                          <a16:creationId xmlns:a16="http://schemas.microsoft.com/office/drawing/2014/main" id="{70E1CBCD-6181-7179-0973-2547C40D7F8C}"/>
                        </a:ext>
                      </a:extLst>
                    </p:cNvPr>
                    <p:cNvSpPr/>
                    <p:nvPr/>
                  </p:nvSpPr>
                  <p:spPr>
                    <a:xfrm>
                      <a:off x="622969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A4CE5A32-8015-4D86-9FCF-3674D0CADAB4}"/>
                        </a:ext>
                      </a:extLst>
                    </p:cNvPr>
                    <p:cNvSpPr/>
                    <p:nvPr/>
                  </p:nvSpPr>
                  <p:spPr>
                    <a:xfrm>
                      <a:off x="622969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2" name="Freeform: Shape 1501">
                      <a:extLst>
                        <a:ext uri="{FF2B5EF4-FFF2-40B4-BE49-F238E27FC236}">
                          <a16:creationId xmlns:a16="http://schemas.microsoft.com/office/drawing/2014/main" id="{915651AB-1A2A-FE59-42AA-5EBE1206DC1C}"/>
                        </a:ext>
                      </a:extLst>
                    </p:cNvPr>
                    <p:cNvSpPr/>
                    <p:nvPr/>
                  </p:nvSpPr>
                  <p:spPr>
                    <a:xfrm>
                      <a:off x="622969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82BD039E-E05E-E3B7-B941-805B11622374}"/>
                        </a:ext>
                      </a:extLst>
                    </p:cNvPr>
                    <p:cNvSpPr/>
                    <p:nvPr/>
                  </p:nvSpPr>
                  <p:spPr>
                    <a:xfrm>
                      <a:off x="622969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4" name="Freeform: Shape 1503">
                      <a:extLst>
                        <a:ext uri="{FF2B5EF4-FFF2-40B4-BE49-F238E27FC236}">
                          <a16:creationId xmlns:a16="http://schemas.microsoft.com/office/drawing/2014/main" id="{5D95834B-7A14-6A8C-A7FE-36D6FA0A60C4}"/>
                        </a:ext>
                      </a:extLst>
                    </p:cNvPr>
                    <p:cNvSpPr/>
                    <p:nvPr/>
                  </p:nvSpPr>
                  <p:spPr>
                    <a:xfrm>
                      <a:off x="622969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CB9BC7F6-13B9-59BF-A9E1-B5AE5EEFB5E1}"/>
                        </a:ext>
                      </a:extLst>
                    </p:cNvPr>
                    <p:cNvSpPr/>
                    <p:nvPr/>
                  </p:nvSpPr>
                  <p:spPr>
                    <a:xfrm>
                      <a:off x="622969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6" name="Freeform: Shape 1505">
                      <a:extLst>
                        <a:ext uri="{FF2B5EF4-FFF2-40B4-BE49-F238E27FC236}">
                          <a16:creationId xmlns:a16="http://schemas.microsoft.com/office/drawing/2014/main" id="{2DA753CC-0BC9-B573-6539-36BDF2D96113}"/>
                        </a:ext>
                      </a:extLst>
                    </p:cNvPr>
                    <p:cNvSpPr/>
                    <p:nvPr/>
                  </p:nvSpPr>
                  <p:spPr>
                    <a:xfrm>
                      <a:off x="622969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7AE36B0F-20D1-BC9D-A1E0-26B9A7485617}"/>
                        </a:ext>
                      </a:extLst>
                    </p:cNvPr>
                    <p:cNvSpPr/>
                    <p:nvPr/>
                  </p:nvSpPr>
                  <p:spPr>
                    <a:xfrm>
                      <a:off x="622969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43E579F0-693A-14CA-C4AB-21DA271EC424}"/>
                        </a:ext>
                      </a:extLst>
                    </p:cNvPr>
                    <p:cNvSpPr/>
                    <p:nvPr/>
                  </p:nvSpPr>
                  <p:spPr>
                    <a:xfrm>
                      <a:off x="625692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37E15DA5-9C35-7B06-43E2-AD833A7E694D}"/>
                        </a:ext>
                      </a:extLst>
                    </p:cNvPr>
                    <p:cNvSpPr/>
                    <p:nvPr/>
                  </p:nvSpPr>
                  <p:spPr>
                    <a:xfrm>
                      <a:off x="625692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18C84E5-FE88-3801-52FA-855BB7995A1F}"/>
                        </a:ext>
                      </a:extLst>
                    </p:cNvPr>
                    <p:cNvSpPr/>
                    <p:nvPr/>
                  </p:nvSpPr>
                  <p:spPr>
                    <a:xfrm>
                      <a:off x="625692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1793BEAD-2E49-DC4E-9D1D-5792D40CD687}"/>
                        </a:ext>
                      </a:extLst>
                    </p:cNvPr>
                    <p:cNvSpPr/>
                    <p:nvPr/>
                  </p:nvSpPr>
                  <p:spPr>
                    <a:xfrm>
                      <a:off x="625692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730D9649-A38A-3FFC-4D4F-FFC42FA58167}"/>
                        </a:ext>
                      </a:extLst>
                    </p:cNvPr>
                    <p:cNvSpPr/>
                    <p:nvPr/>
                  </p:nvSpPr>
                  <p:spPr>
                    <a:xfrm>
                      <a:off x="625692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552A0085-5F69-4A76-7CE6-17B053D851C8}"/>
                        </a:ext>
                      </a:extLst>
                    </p:cNvPr>
                    <p:cNvSpPr/>
                    <p:nvPr/>
                  </p:nvSpPr>
                  <p:spPr>
                    <a:xfrm>
                      <a:off x="625692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7E7217FF-3110-3C17-E35E-B5D4B2A76B68}"/>
                        </a:ext>
                      </a:extLst>
                    </p:cNvPr>
                    <p:cNvSpPr/>
                    <p:nvPr/>
                  </p:nvSpPr>
                  <p:spPr>
                    <a:xfrm>
                      <a:off x="625692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AA0C744F-A0C0-A9BB-5F17-177355E2B42D}"/>
                        </a:ext>
                      </a:extLst>
                    </p:cNvPr>
                    <p:cNvSpPr/>
                    <p:nvPr/>
                  </p:nvSpPr>
                  <p:spPr>
                    <a:xfrm>
                      <a:off x="625692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FA4C020C-6641-085D-2359-DDE2DD130D41}"/>
                        </a:ext>
                      </a:extLst>
                    </p:cNvPr>
                    <p:cNvSpPr/>
                    <p:nvPr/>
                  </p:nvSpPr>
                  <p:spPr>
                    <a:xfrm>
                      <a:off x="625692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0DCAF3E9-277F-8501-6740-2C6751BAF8F9}"/>
                        </a:ext>
                      </a:extLst>
                    </p:cNvPr>
                    <p:cNvSpPr/>
                    <p:nvPr/>
                  </p:nvSpPr>
                  <p:spPr>
                    <a:xfrm>
                      <a:off x="625692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B46E196E-D6A3-78B4-2C46-3D29ADD07ED9}"/>
                        </a:ext>
                      </a:extLst>
                    </p:cNvPr>
                    <p:cNvSpPr/>
                    <p:nvPr/>
                  </p:nvSpPr>
                  <p:spPr>
                    <a:xfrm>
                      <a:off x="625692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F824B42-8F30-DC64-4FEA-ED5F37500EC4}"/>
                        </a:ext>
                      </a:extLst>
                    </p:cNvPr>
                    <p:cNvSpPr/>
                    <p:nvPr/>
                  </p:nvSpPr>
                  <p:spPr>
                    <a:xfrm>
                      <a:off x="625692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896FA8A7-F456-A01A-A269-670D2CD10594}"/>
                        </a:ext>
                      </a:extLst>
                    </p:cNvPr>
                    <p:cNvSpPr/>
                    <p:nvPr/>
                  </p:nvSpPr>
                  <p:spPr>
                    <a:xfrm>
                      <a:off x="6284082"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D6B76470-5117-9BCE-FF8A-A1D141075A0E}"/>
                        </a:ext>
                      </a:extLst>
                    </p:cNvPr>
                    <p:cNvSpPr/>
                    <p:nvPr/>
                  </p:nvSpPr>
                  <p:spPr>
                    <a:xfrm>
                      <a:off x="628408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9667AFAC-2E81-CD1B-14B9-80485216A2FB}"/>
                        </a:ext>
                      </a:extLst>
                    </p:cNvPr>
                    <p:cNvSpPr/>
                    <p:nvPr/>
                  </p:nvSpPr>
                  <p:spPr>
                    <a:xfrm>
                      <a:off x="628408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174A3BED-4D03-E14D-64D7-FC29F15E7E1C}"/>
                        </a:ext>
                      </a:extLst>
                    </p:cNvPr>
                    <p:cNvSpPr/>
                    <p:nvPr/>
                  </p:nvSpPr>
                  <p:spPr>
                    <a:xfrm>
                      <a:off x="628408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97041DDA-EE60-799D-1822-73468313C7C9}"/>
                        </a:ext>
                      </a:extLst>
                    </p:cNvPr>
                    <p:cNvSpPr/>
                    <p:nvPr/>
                  </p:nvSpPr>
                  <p:spPr>
                    <a:xfrm>
                      <a:off x="628408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257FEA71-9B8C-AA06-E487-01921F08E940}"/>
                        </a:ext>
                      </a:extLst>
                    </p:cNvPr>
                    <p:cNvSpPr/>
                    <p:nvPr/>
                  </p:nvSpPr>
                  <p:spPr>
                    <a:xfrm>
                      <a:off x="628408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6" name="Freeform: Shape 1525">
                      <a:extLst>
                        <a:ext uri="{FF2B5EF4-FFF2-40B4-BE49-F238E27FC236}">
                          <a16:creationId xmlns:a16="http://schemas.microsoft.com/office/drawing/2014/main" id="{1A3AE595-95F6-B1D4-7643-18B1218D8AAF}"/>
                        </a:ext>
                      </a:extLst>
                    </p:cNvPr>
                    <p:cNvSpPr/>
                    <p:nvPr/>
                  </p:nvSpPr>
                  <p:spPr>
                    <a:xfrm>
                      <a:off x="628408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D60B2D26-2013-3942-5919-68611C1B2F91}"/>
                        </a:ext>
                      </a:extLst>
                    </p:cNvPr>
                    <p:cNvSpPr/>
                    <p:nvPr/>
                  </p:nvSpPr>
                  <p:spPr>
                    <a:xfrm>
                      <a:off x="628408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8" name="Freeform: Shape 1527">
                      <a:extLst>
                        <a:ext uri="{FF2B5EF4-FFF2-40B4-BE49-F238E27FC236}">
                          <a16:creationId xmlns:a16="http://schemas.microsoft.com/office/drawing/2014/main" id="{62F88C3C-1FCC-75CC-ADBF-D20CDDAB33AA}"/>
                        </a:ext>
                      </a:extLst>
                    </p:cNvPr>
                    <p:cNvSpPr/>
                    <p:nvPr/>
                  </p:nvSpPr>
                  <p:spPr>
                    <a:xfrm>
                      <a:off x="628408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29" name="Freeform: Shape 1528">
                      <a:extLst>
                        <a:ext uri="{FF2B5EF4-FFF2-40B4-BE49-F238E27FC236}">
                          <a16:creationId xmlns:a16="http://schemas.microsoft.com/office/drawing/2014/main" id="{76EBBFF1-DB2E-3E24-4413-C1C834AFC4CC}"/>
                        </a:ext>
                      </a:extLst>
                    </p:cNvPr>
                    <p:cNvSpPr/>
                    <p:nvPr/>
                  </p:nvSpPr>
                  <p:spPr>
                    <a:xfrm>
                      <a:off x="628408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0" name="Freeform: Shape 1529">
                      <a:extLst>
                        <a:ext uri="{FF2B5EF4-FFF2-40B4-BE49-F238E27FC236}">
                          <a16:creationId xmlns:a16="http://schemas.microsoft.com/office/drawing/2014/main" id="{F31C49DA-B757-0467-1403-3D5F6DF76C45}"/>
                        </a:ext>
                      </a:extLst>
                    </p:cNvPr>
                    <p:cNvSpPr/>
                    <p:nvPr/>
                  </p:nvSpPr>
                  <p:spPr>
                    <a:xfrm>
                      <a:off x="628408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1" name="Freeform: Shape 1530">
                      <a:extLst>
                        <a:ext uri="{FF2B5EF4-FFF2-40B4-BE49-F238E27FC236}">
                          <a16:creationId xmlns:a16="http://schemas.microsoft.com/office/drawing/2014/main" id="{4DA0223D-88A0-47E1-A2AF-3126BFCD3AD4}"/>
                        </a:ext>
                      </a:extLst>
                    </p:cNvPr>
                    <p:cNvSpPr/>
                    <p:nvPr/>
                  </p:nvSpPr>
                  <p:spPr>
                    <a:xfrm>
                      <a:off x="628408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2" name="Freeform: Shape 1531">
                      <a:extLst>
                        <a:ext uri="{FF2B5EF4-FFF2-40B4-BE49-F238E27FC236}">
                          <a16:creationId xmlns:a16="http://schemas.microsoft.com/office/drawing/2014/main" id="{69462CDD-6692-68A0-AACF-647EB3CAA004}"/>
                        </a:ext>
                      </a:extLst>
                    </p:cNvPr>
                    <p:cNvSpPr/>
                    <p:nvPr/>
                  </p:nvSpPr>
                  <p:spPr>
                    <a:xfrm>
                      <a:off x="628408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A9E0DF55-2AC9-B7DE-EB45-819EDB9D1069}"/>
                        </a:ext>
                      </a:extLst>
                    </p:cNvPr>
                    <p:cNvSpPr/>
                    <p:nvPr/>
                  </p:nvSpPr>
                  <p:spPr>
                    <a:xfrm>
                      <a:off x="631131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4" name="Freeform: Shape 1533">
                      <a:extLst>
                        <a:ext uri="{FF2B5EF4-FFF2-40B4-BE49-F238E27FC236}">
                          <a16:creationId xmlns:a16="http://schemas.microsoft.com/office/drawing/2014/main" id="{B0A3C784-FBBA-8927-C0F2-757E072DAEB6}"/>
                        </a:ext>
                      </a:extLst>
                    </p:cNvPr>
                    <p:cNvSpPr/>
                    <p:nvPr/>
                  </p:nvSpPr>
                  <p:spPr>
                    <a:xfrm>
                      <a:off x="631131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04D13609-9A03-FC83-C28E-E4DD2A733D55}"/>
                        </a:ext>
                      </a:extLst>
                    </p:cNvPr>
                    <p:cNvSpPr/>
                    <p:nvPr/>
                  </p:nvSpPr>
                  <p:spPr>
                    <a:xfrm>
                      <a:off x="631131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6" name="Freeform: Shape 1535">
                      <a:extLst>
                        <a:ext uri="{FF2B5EF4-FFF2-40B4-BE49-F238E27FC236}">
                          <a16:creationId xmlns:a16="http://schemas.microsoft.com/office/drawing/2014/main" id="{3A6087A2-49F1-2DE9-2380-0B3A39674879}"/>
                        </a:ext>
                      </a:extLst>
                    </p:cNvPr>
                    <p:cNvSpPr/>
                    <p:nvPr/>
                  </p:nvSpPr>
                  <p:spPr>
                    <a:xfrm>
                      <a:off x="631131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7" name="Freeform: Shape 1536">
                      <a:extLst>
                        <a:ext uri="{FF2B5EF4-FFF2-40B4-BE49-F238E27FC236}">
                          <a16:creationId xmlns:a16="http://schemas.microsoft.com/office/drawing/2014/main" id="{1129046E-99DE-EB67-6018-F55F25E5E005}"/>
                        </a:ext>
                      </a:extLst>
                    </p:cNvPr>
                    <p:cNvSpPr/>
                    <p:nvPr/>
                  </p:nvSpPr>
                  <p:spPr>
                    <a:xfrm>
                      <a:off x="631131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38" name="Freeform: Shape 1537">
                      <a:extLst>
                        <a:ext uri="{FF2B5EF4-FFF2-40B4-BE49-F238E27FC236}">
                          <a16:creationId xmlns:a16="http://schemas.microsoft.com/office/drawing/2014/main" id="{B55531F7-74DA-F72D-F70F-9FCED81B2182}"/>
                        </a:ext>
                      </a:extLst>
                    </p:cNvPr>
                    <p:cNvSpPr/>
                    <p:nvPr/>
                  </p:nvSpPr>
                  <p:spPr>
                    <a:xfrm>
                      <a:off x="631131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D3ECB423-170E-5C4B-DD24-761A0FCDC383}"/>
                        </a:ext>
                      </a:extLst>
                    </p:cNvPr>
                    <p:cNvSpPr/>
                    <p:nvPr/>
                  </p:nvSpPr>
                  <p:spPr>
                    <a:xfrm>
                      <a:off x="631131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0" name="Freeform: Shape 1539">
                      <a:extLst>
                        <a:ext uri="{FF2B5EF4-FFF2-40B4-BE49-F238E27FC236}">
                          <a16:creationId xmlns:a16="http://schemas.microsoft.com/office/drawing/2014/main" id="{FA7057D4-EAC7-EA7F-6D20-0FDD1D416431}"/>
                        </a:ext>
                      </a:extLst>
                    </p:cNvPr>
                    <p:cNvSpPr/>
                    <p:nvPr/>
                  </p:nvSpPr>
                  <p:spPr>
                    <a:xfrm>
                      <a:off x="631131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3C9B3E16-5741-A89C-8BC0-8052AEEFB26C}"/>
                        </a:ext>
                      </a:extLst>
                    </p:cNvPr>
                    <p:cNvSpPr/>
                    <p:nvPr/>
                  </p:nvSpPr>
                  <p:spPr>
                    <a:xfrm>
                      <a:off x="631131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42" name="Freeform: Shape 1541">
                      <a:extLst>
                        <a:ext uri="{FF2B5EF4-FFF2-40B4-BE49-F238E27FC236}">
                          <a16:creationId xmlns:a16="http://schemas.microsoft.com/office/drawing/2014/main" id="{5CAE9ACE-2E40-8538-145E-82039F92FFA5}"/>
                        </a:ext>
                      </a:extLst>
                    </p:cNvPr>
                    <p:cNvSpPr/>
                    <p:nvPr/>
                  </p:nvSpPr>
                  <p:spPr>
                    <a:xfrm>
                      <a:off x="631131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3" name="Freeform: Shape 1542">
                      <a:extLst>
                        <a:ext uri="{FF2B5EF4-FFF2-40B4-BE49-F238E27FC236}">
                          <a16:creationId xmlns:a16="http://schemas.microsoft.com/office/drawing/2014/main" id="{4AAE6FC1-360D-B584-F545-040C5F2161EB}"/>
                        </a:ext>
                      </a:extLst>
                    </p:cNvPr>
                    <p:cNvSpPr/>
                    <p:nvPr/>
                  </p:nvSpPr>
                  <p:spPr>
                    <a:xfrm>
                      <a:off x="631131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4" name="Freeform: Shape 1543">
                      <a:extLst>
                        <a:ext uri="{FF2B5EF4-FFF2-40B4-BE49-F238E27FC236}">
                          <a16:creationId xmlns:a16="http://schemas.microsoft.com/office/drawing/2014/main" id="{6781DE6E-4746-CC73-6932-BDB0317262E6}"/>
                        </a:ext>
                      </a:extLst>
                    </p:cNvPr>
                    <p:cNvSpPr/>
                    <p:nvPr/>
                  </p:nvSpPr>
                  <p:spPr>
                    <a:xfrm>
                      <a:off x="631131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45" name="Freeform: Shape 1544">
                      <a:extLst>
                        <a:ext uri="{FF2B5EF4-FFF2-40B4-BE49-F238E27FC236}">
                          <a16:creationId xmlns:a16="http://schemas.microsoft.com/office/drawing/2014/main" id="{7E7AED65-CE3A-2EE0-EDED-5BAA87304604}"/>
                        </a:ext>
                      </a:extLst>
                    </p:cNvPr>
                    <p:cNvSpPr/>
                    <p:nvPr/>
                  </p:nvSpPr>
                  <p:spPr>
                    <a:xfrm>
                      <a:off x="631131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6" name="Freeform: Shape 1545">
                      <a:extLst>
                        <a:ext uri="{FF2B5EF4-FFF2-40B4-BE49-F238E27FC236}">
                          <a16:creationId xmlns:a16="http://schemas.microsoft.com/office/drawing/2014/main" id="{3E6ED870-0C92-A6B3-AE54-5FF287BAE3A4}"/>
                        </a:ext>
                      </a:extLst>
                    </p:cNvPr>
                    <p:cNvSpPr/>
                    <p:nvPr/>
                  </p:nvSpPr>
                  <p:spPr>
                    <a:xfrm>
                      <a:off x="633855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14E8FFD4-B067-4494-6CB0-C9E8D49C9158}"/>
                        </a:ext>
                      </a:extLst>
                    </p:cNvPr>
                    <p:cNvSpPr/>
                    <p:nvPr/>
                  </p:nvSpPr>
                  <p:spPr>
                    <a:xfrm>
                      <a:off x="633855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48" name="Freeform: Shape 1547">
                      <a:extLst>
                        <a:ext uri="{FF2B5EF4-FFF2-40B4-BE49-F238E27FC236}">
                          <a16:creationId xmlns:a16="http://schemas.microsoft.com/office/drawing/2014/main" id="{A0903D4B-0D72-96EF-3F03-59115A30D34E}"/>
                        </a:ext>
                      </a:extLst>
                    </p:cNvPr>
                    <p:cNvSpPr/>
                    <p:nvPr/>
                  </p:nvSpPr>
                  <p:spPr>
                    <a:xfrm>
                      <a:off x="633855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0FEBF23-566A-9153-A00F-7EF318DF8126}"/>
                        </a:ext>
                      </a:extLst>
                    </p:cNvPr>
                    <p:cNvSpPr/>
                    <p:nvPr/>
                  </p:nvSpPr>
                  <p:spPr>
                    <a:xfrm>
                      <a:off x="633855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0" name="Freeform: Shape 1549">
                      <a:extLst>
                        <a:ext uri="{FF2B5EF4-FFF2-40B4-BE49-F238E27FC236}">
                          <a16:creationId xmlns:a16="http://schemas.microsoft.com/office/drawing/2014/main" id="{6081B8F3-3220-0BB9-00D9-A75E0483A519}"/>
                        </a:ext>
                      </a:extLst>
                    </p:cNvPr>
                    <p:cNvSpPr/>
                    <p:nvPr/>
                  </p:nvSpPr>
                  <p:spPr>
                    <a:xfrm>
                      <a:off x="633855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51" name="Freeform: Shape 1550">
                      <a:extLst>
                        <a:ext uri="{FF2B5EF4-FFF2-40B4-BE49-F238E27FC236}">
                          <a16:creationId xmlns:a16="http://schemas.microsoft.com/office/drawing/2014/main" id="{819361D9-CE25-18FF-F0DD-600FAC07B56C}"/>
                        </a:ext>
                      </a:extLst>
                    </p:cNvPr>
                    <p:cNvSpPr/>
                    <p:nvPr/>
                  </p:nvSpPr>
                  <p:spPr>
                    <a:xfrm>
                      <a:off x="633855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2" name="Freeform: Shape 1551">
                      <a:extLst>
                        <a:ext uri="{FF2B5EF4-FFF2-40B4-BE49-F238E27FC236}">
                          <a16:creationId xmlns:a16="http://schemas.microsoft.com/office/drawing/2014/main" id="{5FFDF792-810C-CCD7-27EA-15D948349AF6}"/>
                        </a:ext>
                      </a:extLst>
                    </p:cNvPr>
                    <p:cNvSpPr/>
                    <p:nvPr/>
                  </p:nvSpPr>
                  <p:spPr>
                    <a:xfrm>
                      <a:off x="633855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0694873-1806-7131-24E6-15B578E10492}"/>
                        </a:ext>
                      </a:extLst>
                    </p:cNvPr>
                    <p:cNvSpPr/>
                    <p:nvPr/>
                  </p:nvSpPr>
                  <p:spPr>
                    <a:xfrm>
                      <a:off x="633855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4" name="Freeform: Shape 1553">
                      <a:extLst>
                        <a:ext uri="{FF2B5EF4-FFF2-40B4-BE49-F238E27FC236}">
                          <a16:creationId xmlns:a16="http://schemas.microsoft.com/office/drawing/2014/main" id="{42131FEA-996F-ABB5-58FB-E70E79ED629C}"/>
                        </a:ext>
                      </a:extLst>
                    </p:cNvPr>
                    <p:cNvSpPr/>
                    <p:nvPr/>
                  </p:nvSpPr>
                  <p:spPr>
                    <a:xfrm>
                      <a:off x="633855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FECCE59-80C4-2C26-64CB-9AC2CBE4D2CC}"/>
                        </a:ext>
                      </a:extLst>
                    </p:cNvPr>
                    <p:cNvSpPr/>
                    <p:nvPr/>
                  </p:nvSpPr>
                  <p:spPr>
                    <a:xfrm>
                      <a:off x="633855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6" name="Freeform: Shape 1555">
                      <a:extLst>
                        <a:ext uri="{FF2B5EF4-FFF2-40B4-BE49-F238E27FC236}">
                          <a16:creationId xmlns:a16="http://schemas.microsoft.com/office/drawing/2014/main" id="{477A8FA2-2F71-B954-2A02-24A6EB6C90A2}"/>
                        </a:ext>
                      </a:extLst>
                    </p:cNvPr>
                    <p:cNvSpPr/>
                    <p:nvPr/>
                  </p:nvSpPr>
                  <p:spPr>
                    <a:xfrm>
                      <a:off x="633855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D4F5F98E-0311-938A-2E20-A93918798B3E}"/>
                        </a:ext>
                      </a:extLst>
                    </p:cNvPr>
                    <p:cNvSpPr/>
                    <p:nvPr/>
                  </p:nvSpPr>
                  <p:spPr>
                    <a:xfrm>
                      <a:off x="633855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66CB1828-2E67-F778-551E-CAAFEF491F76}"/>
                        </a:ext>
                      </a:extLst>
                    </p:cNvPr>
                    <p:cNvSpPr/>
                    <p:nvPr/>
                  </p:nvSpPr>
                  <p:spPr>
                    <a:xfrm>
                      <a:off x="633855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59" name="Freeform: Shape 1558">
                      <a:extLst>
                        <a:ext uri="{FF2B5EF4-FFF2-40B4-BE49-F238E27FC236}">
                          <a16:creationId xmlns:a16="http://schemas.microsoft.com/office/drawing/2014/main" id="{D7BE5FD4-DEBB-1005-FFA2-A13F757E72AE}"/>
                        </a:ext>
                      </a:extLst>
                    </p:cNvPr>
                    <p:cNvSpPr/>
                    <p:nvPr/>
                  </p:nvSpPr>
                  <p:spPr>
                    <a:xfrm>
                      <a:off x="633855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CD7F1C73-A564-EC85-ABD2-88849EA7A70C}"/>
                        </a:ext>
                      </a:extLst>
                    </p:cNvPr>
                    <p:cNvSpPr/>
                    <p:nvPr/>
                  </p:nvSpPr>
                  <p:spPr>
                    <a:xfrm>
                      <a:off x="633855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1" name="Freeform: Shape 1560">
                      <a:extLst>
                        <a:ext uri="{FF2B5EF4-FFF2-40B4-BE49-F238E27FC236}">
                          <a16:creationId xmlns:a16="http://schemas.microsoft.com/office/drawing/2014/main" id="{BAB8CCEF-3A37-8F8D-0A6B-C4448E2EEE45}"/>
                        </a:ext>
                      </a:extLst>
                    </p:cNvPr>
                    <p:cNvSpPr/>
                    <p:nvPr/>
                  </p:nvSpPr>
                  <p:spPr>
                    <a:xfrm>
                      <a:off x="636571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2" name="Freeform: Shape 1561">
                      <a:extLst>
                        <a:ext uri="{FF2B5EF4-FFF2-40B4-BE49-F238E27FC236}">
                          <a16:creationId xmlns:a16="http://schemas.microsoft.com/office/drawing/2014/main" id="{1B909FC2-97B1-F41C-A273-54ED6E643852}"/>
                        </a:ext>
                      </a:extLst>
                    </p:cNvPr>
                    <p:cNvSpPr/>
                    <p:nvPr/>
                  </p:nvSpPr>
                  <p:spPr>
                    <a:xfrm>
                      <a:off x="636579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63" name="Freeform: Shape 1562">
                      <a:extLst>
                        <a:ext uri="{FF2B5EF4-FFF2-40B4-BE49-F238E27FC236}">
                          <a16:creationId xmlns:a16="http://schemas.microsoft.com/office/drawing/2014/main" id="{9CEFA8BF-1408-FAC8-04A4-A95022E6D150}"/>
                        </a:ext>
                      </a:extLst>
                    </p:cNvPr>
                    <p:cNvSpPr/>
                    <p:nvPr/>
                  </p:nvSpPr>
                  <p:spPr>
                    <a:xfrm>
                      <a:off x="636571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4" name="Freeform: Shape 1563">
                      <a:extLst>
                        <a:ext uri="{FF2B5EF4-FFF2-40B4-BE49-F238E27FC236}">
                          <a16:creationId xmlns:a16="http://schemas.microsoft.com/office/drawing/2014/main" id="{23FC0C6A-0903-1100-E7AA-44F344CFD4DB}"/>
                        </a:ext>
                      </a:extLst>
                    </p:cNvPr>
                    <p:cNvSpPr/>
                    <p:nvPr/>
                  </p:nvSpPr>
                  <p:spPr>
                    <a:xfrm>
                      <a:off x="636571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5" name="Freeform: Shape 1564">
                      <a:extLst>
                        <a:ext uri="{FF2B5EF4-FFF2-40B4-BE49-F238E27FC236}">
                          <a16:creationId xmlns:a16="http://schemas.microsoft.com/office/drawing/2014/main" id="{DE2395D5-88E0-8D59-806E-84C2F8A67F83}"/>
                        </a:ext>
                      </a:extLst>
                    </p:cNvPr>
                    <p:cNvSpPr/>
                    <p:nvPr/>
                  </p:nvSpPr>
                  <p:spPr>
                    <a:xfrm>
                      <a:off x="636579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66" name="Freeform: Shape 1565">
                      <a:extLst>
                        <a:ext uri="{FF2B5EF4-FFF2-40B4-BE49-F238E27FC236}">
                          <a16:creationId xmlns:a16="http://schemas.microsoft.com/office/drawing/2014/main" id="{42B76F53-03EC-3024-08CB-6BE00E77657D}"/>
                        </a:ext>
                      </a:extLst>
                    </p:cNvPr>
                    <p:cNvSpPr/>
                    <p:nvPr/>
                  </p:nvSpPr>
                  <p:spPr>
                    <a:xfrm>
                      <a:off x="636571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7" name="Freeform: Shape 1566">
                      <a:extLst>
                        <a:ext uri="{FF2B5EF4-FFF2-40B4-BE49-F238E27FC236}">
                          <a16:creationId xmlns:a16="http://schemas.microsoft.com/office/drawing/2014/main" id="{478EDB61-DB28-EE44-F9DA-DF11C8D425DF}"/>
                        </a:ext>
                      </a:extLst>
                    </p:cNvPr>
                    <p:cNvSpPr/>
                    <p:nvPr/>
                  </p:nvSpPr>
                  <p:spPr>
                    <a:xfrm>
                      <a:off x="636571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8" name="Freeform: Shape 1567">
                      <a:extLst>
                        <a:ext uri="{FF2B5EF4-FFF2-40B4-BE49-F238E27FC236}">
                          <a16:creationId xmlns:a16="http://schemas.microsoft.com/office/drawing/2014/main" id="{7F3702FD-100B-9EE0-004D-6912B8B369C0}"/>
                        </a:ext>
                      </a:extLst>
                    </p:cNvPr>
                    <p:cNvSpPr/>
                    <p:nvPr/>
                  </p:nvSpPr>
                  <p:spPr>
                    <a:xfrm>
                      <a:off x="636571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69" name="Freeform: Shape 1568">
                      <a:extLst>
                        <a:ext uri="{FF2B5EF4-FFF2-40B4-BE49-F238E27FC236}">
                          <a16:creationId xmlns:a16="http://schemas.microsoft.com/office/drawing/2014/main" id="{681A8286-EA51-A3A7-0407-4E15487A59EC}"/>
                        </a:ext>
                      </a:extLst>
                    </p:cNvPr>
                    <p:cNvSpPr/>
                    <p:nvPr/>
                  </p:nvSpPr>
                  <p:spPr>
                    <a:xfrm>
                      <a:off x="636579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70" name="Freeform: Shape 1569">
                      <a:extLst>
                        <a:ext uri="{FF2B5EF4-FFF2-40B4-BE49-F238E27FC236}">
                          <a16:creationId xmlns:a16="http://schemas.microsoft.com/office/drawing/2014/main" id="{CD007336-C0E3-BCD7-573E-329DEBB1FE26}"/>
                        </a:ext>
                      </a:extLst>
                    </p:cNvPr>
                    <p:cNvSpPr/>
                    <p:nvPr/>
                  </p:nvSpPr>
                  <p:spPr>
                    <a:xfrm>
                      <a:off x="636571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1" name="Freeform: Shape 1570">
                      <a:extLst>
                        <a:ext uri="{FF2B5EF4-FFF2-40B4-BE49-F238E27FC236}">
                          <a16:creationId xmlns:a16="http://schemas.microsoft.com/office/drawing/2014/main" id="{B1C742B2-2D36-8745-AD03-F8E9D7C966E7}"/>
                        </a:ext>
                      </a:extLst>
                    </p:cNvPr>
                    <p:cNvSpPr/>
                    <p:nvPr/>
                  </p:nvSpPr>
                  <p:spPr>
                    <a:xfrm>
                      <a:off x="636571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2" name="Freeform: Shape 1571">
                      <a:extLst>
                        <a:ext uri="{FF2B5EF4-FFF2-40B4-BE49-F238E27FC236}">
                          <a16:creationId xmlns:a16="http://schemas.microsoft.com/office/drawing/2014/main" id="{1A6A3649-333B-2F91-21FF-951DE8E1396A}"/>
                        </a:ext>
                      </a:extLst>
                    </p:cNvPr>
                    <p:cNvSpPr/>
                    <p:nvPr/>
                  </p:nvSpPr>
                  <p:spPr>
                    <a:xfrm>
                      <a:off x="636579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73" name="Freeform: Shape 1572">
                      <a:extLst>
                        <a:ext uri="{FF2B5EF4-FFF2-40B4-BE49-F238E27FC236}">
                          <a16:creationId xmlns:a16="http://schemas.microsoft.com/office/drawing/2014/main" id="{1A08341C-C355-4424-8E68-29C4ED134297}"/>
                        </a:ext>
                      </a:extLst>
                    </p:cNvPr>
                    <p:cNvSpPr/>
                    <p:nvPr/>
                  </p:nvSpPr>
                  <p:spPr>
                    <a:xfrm>
                      <a:off x="636571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4" name="Freeform: Shape 1573">
                      <a:extLst>
                        <a:ext uri="{FF2B5EF4-FFF2-40B4-BE49-F238E27FC236}">
                          <a16:creationId xmlns:a16="http://schemas.microsoft.com/office/drawing/2014/main" id="{3D18D933-9A02-4DB3-F688-D4DF5C28C112}"/>
                        </a:ext>
                      </a:extLst>
                    </p:cNvPr>
                    <p:cNvSpPr/>
                    <p:nvPr/>
                  </p:nvSpPr>
                  <p:spPr>
                    <a:xfrm>
                      <a:off x="636571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5" name="Freeform: Shape 1574">
                      <a:extLst>
                        <a:ext uri="{FF2B5EF4-FFF2-40B4-BE49-F238E27FC236}">
                          <a16:creationId xmlns:a16="http://schemas.microsoft.com/office/drawing/2014/main" id="{96AC8A90-927B-17B3-D480-B5D14E5B187E}"/>
                        </a:ext>
                      </a:extLst>
                    </p:cNvPr>
                    <p:cNvSpPr/>
                    <p:nvPr/>
                  </p:nvSpPr>
                  <p:spPr>
                    <a:xfrm>
                      <a:off x="636571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6" name="Freeform: Shape 1575">
                      <a:extLst>
                        <a:ext uri="{FF2B5EF4-FFF2-40B4-BE49-F238E27FC236}">
                          <a16:creationId xmlns:a16="http://schemas.microsoft.com/office/drawing/2014/main" id="{7E0FBB43-AAF7-9DC1-72B2-E4B7CA0BFF5C}"/>
                        </a:ext>
                      </a:extLst>
                    </p:cNvPr>
                    <p:cNvSpPr/>
                    <p:nvPr/>
                  </p:nvSpPr>
                  <p:spPr>
                    <a:xfrm>
                      <a:off x="636579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577" name="Freeform: Shape 1576">
                      <a:extLst>
                        <a:ext uri="{FF2B5EF4-FFF2-40B4-BE49-F238E27FC236}">
                          <a16:creationId xmlns:a16="http://schemas.microsoft.com/office/drawing/2014/main" id="{DD643799-3E0F-F1F2-97C7-6BCBF47DB26A}"/>
                        </a:ext>
                      </a:extLst>
                    </p:cNvPr>
                    <p:cNvSpPr/>
                    <p:nvPr/>
                  </p:nvSpPr>
                  <p:spPr>
                    <a:xfrm>
                      <a:off x="636571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8" name="Freeform: Shape 1577">
                      <a:extLst>
                        <a:ext uri="{FF2B5EF4-FFF2-40B4-BE49-F238E27FC236}">
                          <a16:creationId xmlns:a16="http://schemas.microsoft.com/office/drawing/2014/main" id="{F406A514-557B-E167-9EDA-E7E6BADCA38C}"/>
                        </a:ext>
                      </a:extLst>
                    </p:cNvPr>
                    <p:cNvSpPr/>
                    <p:nvPr/>
                  </p:nvSpPr>
                  <p:spPr>
                    <a:xfrm>
                      <a:off x="639294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79" name="Freeform: Shape 1578">
                      <a:extLst>
                        <a:ext uri="{FF2B5EF4-FFF2-40B4-BE49-F238E27FC236}">
                          <a16:creationId xmlns:a16="http://schemas.microsoft.com/office/drawing/2014/main" id="{8EDEF413-43DC-5514-8085-012D03AE5CB1}"/>
                        </a:ext>
                      </a:extLst>
                    </p:cNvPr>
                    <p:cNvSpPr/>
                    <p:nvPr/>
                  </p:nvSpPr>
                  <p:spPr>
                    <a:xfrm>
                      <a:off x="639294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0" name="Freeform: Shape 1579">
                      <a:extLst>
                        <a:ext uri="{FF2B5EF4-FFF2-40B4-BE49-F238E27FC236}">
                          <a16:creationId xmlns:a16="http://schemas.microsoft.com/office/drawing/2014/main" id="{499EF525-C113-2E71-F690-D6696DF6371E}"/>
                        </a:ext>
                      </a:extLst>
                    </p:cNvPr>
                    <p:cNvSpPr/>
                    <p:nvPr/>
                  </p:nvSpPr>
                  <p:spPr>
                    <a:xfrm>
                      <a:off x="639294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1" name="Freeform: Shape 1580">
                      <a:extLst>
                        <a:ext uri="{FF2B5EF4-FFF2-40B4-BE49-F238E27FC236}">
                          <a16:creationId xmlns:a16="http://schemas.microsoft.com/office/drawing/2014/main" id="{B36F7D26-A65A-3148-4E03-9C6D13F1D437}"/>
                        </a:ext>
                      </a:extLst>
                    </p:cNvPr>
                    <p:cNvSpPr/>
                    <p:nvPr/>
                  </p:nvSpPr>
                  <p:spPr>
                    <a:xfrm>
                      <a:off x="639294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2" name="Freeform: Shape 1581">
                      <a:extLst>
                        <a:ext uri="{FF2B5EF4-FFF2-40B4-BE49-F238E27FC236}">
                          <a16:creationId xmlns:a16="http://schemas.microsoft.com/office/drawing/2014/main" id="{E5C07428-19AE-E288-E222-9C2FDB3A8669}"/>
                        </a:ext>
                      </a:extLst>
                    </p:cNvPr>
                    <p:cNvSpPr/>
                    <p:nvPr/>
                  </p:nvSpPr>
                  <p:spPr>
                    <a:xfrm>
                      <a:off x="639294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3" name="Freeform: Shape 1582">
                      <a:extLst>
                        <a:ext uri="{FF2B5EF4-FFF2-40B4-BE49-F238E27FC236}">
                          <a16:creationId xmlns:a16="http://schemas.microsoft.com/office/drawing/2014/main" id="{22CA13EF-DF85-92A3-2553-53741F926509}"/>
                        </a:ext>
                      </a:extLst>
                    </p:cNvPr>
                    <p:cNvSpPr/>
                    <p:nvPr/>
                  </p:nvSpPr>
                  <p:spPr>
                    <a:xfrm>
                      <a:off x="639294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E9BE0E4F-D5B9-1C4E-D301-C08CBE0B7409}"/>
                        </a:ext>
                      </a:extLst>
                    </p:cNvPr>
                    <p:cNvSpPr/>
                    <p:nvPr/>
                  </p:nvSpPr>
                  <p:spPr>
                    <a:xfrm>
                      <a:off x="639294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595A444C-E2E3-270D-2A26-C798B96B6344}"/>
                        </a:ext>
                      </a:extLst>
                    </p:cNvPr>
                    <p:cNvSpPr/>
                    <p:nvPr/>
                  </p:nvSpPr>
                  <p:spPr>
                    <a:xfrm>
                      <a:off x="639294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0C7DE408-B99E-E5B8-48FE-F853C42FD4EA}"/>
                        </a:ext>
                      </a:extLst>
                    </p:cNvPr>
                    <p:cNvSpPr/>
                    <p:nvPr/>
                  </p:nvSpPr>
                  <p:spPr>
                    <a:xfrm>
                      <a:off x="639294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0F0AC4B7-DBC2-0BC9-3F5C-D22CF632878A}"/>
                        </a:ext>
                      </a:extLst>
                    </p:cNvPr>
                    <p:cNvSpPr/>
                    <p:nvPr/>
                  </p:nvSpPr>
                  <p:spPr>
                    <a:xfrm>
                      <a:off x="639294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12574E9B-01F2-3ABD-A089-125BA9988F34}"/>
                        </a:ext>
                      </a:extLst>
                    </p:cNvPr>
                    <p:cNvSpPr/>
                    <p:nvPr/>
                  </p:nvSpPr>
                  <p:spPr>
                    <a:xfrm>
                      <a:off x="639294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89" name="Freeform: Shape 1588">
                      <a:extLst>
                        <a:ext uri="{FF2B5EF4-FFF2-40B4-BE49-F238E27FC236}">
                          <a16:creationId xmlns:a16="http://schemas.microsoft.com/office/drawing/2014/main" id="{D20B011B-A92A-5D31-5D05-73947802191A}"/>
                        </a:ext>
                      </a:extLst>
                    </p:cNvPr>
                    <p:cNvSpPr/>
                    <p:nvPr/>
                  </p:nvSpPr>
                  <p:spPr>
                    <a:xfrm>
                      <a:off x="639294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D491A0DB-A673-0A8F-D6CA-DE38807D5703}"/>
                        </a:ext>
                      </a:extLst>
                    </p:cNvPr>
                    <p:cNvSpPr/>
                    <p:nvPr/>
                  </p:nvSpPr>
                  <p:spPr>
                    <a:xfrm>
                      <a:off x="639294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6534A063-6B26-F5C2-2398-61D770F5C39E}"/>
                        </a:ext>
                      </a:extLst>
                    </p:cNvPr>
                    <p:cNvSpPr/>
                    <p:nvPr/>
                  </p:nvSpPr>
                  <p:spPr>
                    <a:xfrm>
                      <a:off x="639294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B46CC710-4B44-7A71-6EAC-EB5265E35104}"/>
                        </a:ext>
                      </a:extLst>
                    </p:cNvPr>
                    <p:cNvSpPr/>
                    <p:nvPr/>
                  </p:nvSpPr>
                  <p:spPr>
                    <a:xfrm>
                      <a:off x="639294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BC3C36CC-660B-3E51-98E4-36C0403DFE24}"/>
                        </a:ext>
                      </a:extLst>
                    </p:cNvPr>
                    <p:cNvSpPr/>
                    <p:nvPr/>
                  </p:nvSpPr>
                  <p:spPr>
                    <a:xfrm>
                      <a:off x="639294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58377094-F2DE-8A7F-4FBC-8C932C3B65D5}"/>
                        </a:ext>
                      </a:extLst>
                    </p:cNvPr>
                    <p:cNvSpPr/>
                    <p:nvPr/>
                  </p:nvSpPr>
                  <p:spPr>
                    <a:xfrm>
                      <a:off x="639294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6BB25780-8B93-E644-6592-36F8D1C5D088}"/>
                        </a:ext>
                      </a:extLst>
                    </p:cNvPr>
                    <p:cNvSpPr/>
                    <p:nvPr/>
                  </p:nvSpPr>
                  <p:spPr>
                    <a:xfrm>
                      <a:off x="6420182"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6" name="Freeform: Shape 1595">
                      <a:extLst>
                        <a:ext uri="{FF2B5EF4-FFF2-40B4-BE49-F238E27FC236}">
                          <a16:creationId xmlns:a16="http://schemas.microsoft.com/office/drawing/2014/main" id="{69CC2CE2-5E39-D8E7-A83F-70704A2A3D1B}"/>
                        </a:ext>
                      </a:extLst>
                    </p:cNvPr>
                    <p:cNvSpPr/>
                    <p:nvPr/>
                  </p:nvSpPr>
                  <p:spPr>
                    <a:xfrm>
                      <a:off x="642018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E59046BE-98D2-2FE9-771C-C0E4D20C4A14}"/>
                        </a:ext>
                      </a:extLst>
                    </p:cNvPr>
                    <p:cNvSpPr/>
                    <p:nvPr/>
                  </p:nvSpPr>
                  <p:spPr>
                    <a:xfrm>
                      <a:off x="642018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1D9E63D6-D7F0-632C-83ED-59198910EBAF}"/>
                        </a:ext>
                      </a:extLst>
                    </p:cNvPr>
                    <p:cNvSpPr/>
                    <p:nvPr/>
                  </p:nvSpPr>
                  <p:spPr>
                    <a:xfrm>
                      <a:off x="642018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F0829A1D-A069-C2EC-2E10-8EBCE7D2B1DB}"/>
                        </a:ext>
                      </a:extLst>
                    </p:cNvPr>
                    <p:cNvSpPr/>
                    <p:nvPr/>
                  </p:nvSpPr>
                  <p:spPr>
                    <a:xfrm>
                      <a:off x="642018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8FB18A67-7F64-D183-CBDB-4D9086D67300}"/>
                        </a:ext>
                      </a:extLst>
                    </p:cNvPr>
                    <p:cNvSpPr/>
                    <p:nvPr/>
                  </p:nvSpPr>
                  <p:spPr>
                    <a:xfrm>
                      <a:off x="642018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6BDB4BDA-E64E-53A9-F977-39F01A644A3A}"/>
                        </a:ext>
                      </a:extLst>
                    </p:cNvPr>
                    <p:cNvSpPr/>
                    <p:nvPr/>
                  </p:nvSpPr>
                  <p:spPr>
                    <a:xfrm>
                      <a:off x="642018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8EDECF99-861B-EDFA-4B65-5A97648B9377}"/>
                        </a:ext>
                      </a:extLst>
                    </p:cNvPr>
                    <p:cNvSpPr/>
                    <p:nvPr/>
                  </p:nvSpPr>
                  <p:spPr>
                    <a:xfrm>
                      <a:off x="642018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3" name="Freeform: Shape 1602">
                      <a:extLst>
                        <a:ext uri="{FF2B5EF4-FFF2-40B4-BE49-F238E27FC236}">
                          <a16:creationId xmlns:a16="http://schemas.microsoft.com/office/drawing/2014/main" id="{7DA5C9F4-09B6-16A3-37B4-0761879EF8A0}"/>
                        </a:ext>
                      </a:extLst>
                    </p:cNvPr>
                    <p:cNvSpPr/>
                    <p:nvPr/>
                  </p:nvSpPr>
                  <p:spPr>
                    <a:xfrm>
                      <a:off x="642018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7D11DF95-4E64-00BD-B427-4515E6090687}"/>
                        </a:ext>
                      </a:extLst>
                    </p:cNvPr>
                    <p:cNvSpPr/>
                    <p:nvPr/>
                  </p:nvSpPr>
                  <p:spPr>
                    <a:xfrm>
                      <a:off x="642018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C41D2B9B-8AAF-25C7-4202-0E0AE40EEE73}"/>
                        </a:ext>
                      </a:extLst>
                    </p:cNvPr>
                    <p:cNvSpPr/>
                    <p:nvPr/>
                  </p:nvSpPr>
                  <p:spPr>
                    <a:xfrm>
                      <a:off x="642018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873428D0-FDC5-1FFC-7A74-5F9E8EB48C0F}"/>
                        </a:ext>
                      </a:extLst>
                    </p:cNvPr>
                    <p:cNvSpPr/>
                    <p:nvPr/>
                  </p:nvSpPr>
                  <p:spPr>
                    <a:xfrm>
                      <a:off x="642018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8755539E-C39F-1EC6-5ED7-D902AA49FF38}"/>
                        </a:ext>
                      </a:extLst>
                    </p:cNvPr>
                    <p:cNvSpPr/>
                    <p:nvPr/>
                  </p:nvSpPr>
                  <p:spPr>
                    <a:xfrm>
                      <a:off x="642018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27A4CED1-A1AE-7183-53FC-72E96DF2CFAD}"/>
                        </a:ext>
                      </a:extLst>
                    </p:cNvPr>
                    <p:cNvSpPr/>
                    <p:nvPr/>
                  </p:nvSpPr>
                  <p:spPr>
                    <a:xfrm>
                      <a:off x="642018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09" name="Freeform: Shape 1608">
                      <a:extLst>
                        <a:ext uri="{FF2B5EF4-FFF2-40B4-BE49-F238E27FC236}">
                          <a16:creationId xmlns:a16="http://schemas.microsoft.com/office/drawing/2014/main" id="{1061A874-B328-E9E1-99B3-B4162ECE84D0}"/>
                        </a:ext>
                      </a:extLst>
                    </p:cNvPr>
                    <p:cNvSpPr/>
                    <p:nvPr/>
                  </p:nvSpPr>
                  <p:spPr>
                    <a:xfrm>
                      <a:off x="642018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515020F8-A218-2E6C-6A18-59373C67190D}"/>
                        </a:ext>
                      </a:extLst>
                    </p:cNvPr>
                    <p:cNvSpPr/>
                    <p:nvPr/>
                  </p:nvSpPr>
                  <p:spPr>
                    <a:xfrm>
                      <a:off x="644733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34009596-1DEC-EE50-A2BB-8325B0EEE55B}"/>
                        </a:ext>
                      </a:extLst>
                    </p:cNvPr>
                    <p:cNvSpPr/>
                    <p:nvPr/>
                  </p:nvSpPr>
                  <p:spPr>
                    <a:xfrm>
                      <a:off x="644733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558B87ED-CB41-1601-A7CE-C347FB7F9331}"/>
                        </a:ext>
                      </a:extLst>
                    </p:cNvPr>
                    <p:cNvSpPr/>
                    <p:nvPr/>
                  </p:nvSpPr>
                  <p:spPr>
                    <a:xfrm>
                      <a:off x="644733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E134FB96-A1BF-5475-FC9C-26C7B12C5E8E}"/>
                        </a:ext>
                      </a:extLst>
                    </p:cNvPr>
                    <p:cNvSpPr/>
                    <p:nvPr/>
                  </p:nvSpPr>
                  <p:spPr>
                    <a:xfrm>
                      <a:off x="644733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4" name="Freeform: Shape 1613">
                      <a:extLst>
                        <a:ext uri="{FF2B5EF4-FFF2-40B4-BE49-F238E27FC236}">
                          <a16:creationId xmlns:a16="http://schemas.microsoft.com/office/drawing/2014/main" id="{F863D5B7-198A-6FFE-EA2C-AF31754D5AD1}"/>
                        </a:ext>
                      </a:extLst>
                    </p:cNvPr>
                    <p:cNvSpPr/>
                    <p:nvPr/>
                  </p:nvSpPr>
                  <p:spPr>
                    <a:xfrm>
                      <a:off x="644733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C5B2296F-2A53-74B8-19EA-47FD7DD63314}"/>
                        </a:ext>
                      </a:extLst>
                    </p:cNvPr>
                    <p:cNvSpPr/>
                    <p:nvPr/>
                  </p:nvSpPr>
                  <p:spPr>
                    <a:xfrm>
                      <a:off x="644733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6D465C7B-D7A5-DAFD-073B-F42E9FC64BB3}"/>
                        </a:ext>
                      </a:extLst>
                    </p:cNvPr>
                    <p:cNvSpPr/>
                    <p:nvPr/>
                  </p:nvSpPr>
                  <p:spPr>
                    <a:xfrm>
                      <a:off x="644733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92F917E5-0E5C-1750-F102-477C8AFF30F2}"/>
                        </a:ext>
                      </a:extLst>
                    </p:cNvPr>
                    <p:cNvSpPr/>
                    <p:nvPr/>
                  </p:nvSpPr>
                  <p:spPr>
                    <a:xfrm>
                      <a:off x="644733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410B2BF3-23E8-9FBF-2764-373CA5EE6F41}"/>
                        </a:ext>
                      </a:extLst>
                    </p:cNvPr>
                    <p:cNvSpPr/>
                    <p:nvPr/>
                  </p:nvSpPr>
                  <p:spPr>
                    <a:xfrm>
                      <a:off x="644733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F9068294-47C6-DAA8-D294-2C6C452D47F9}"/>
                        </a:ext>
                      </a:extLst>
                    </p:cNvPr>
                    <p:cNvSpPr/>
                    <p:nvPr/>
                  </p:nvSpPr>
                  <p:spPr>
                    <a:xfrm>
                      <a:off x="644733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70D6BFC4-6768-C2AA-A0D1-D2C9788BD3FB}"/>
                        </a:ext>
                      </a:extLst>
                    </p:cNvPr>
                    <p:cNvSpPr/>
                    <p:nvPr/>
                  </p:nvSpPr>
                  <p:spPr>
                    <a:xfrm>
                      <a:off x="644733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1" name="Freeform: Shape 1620">
                      <a:extLst>
                        <a:ext uri="{FF2B5EF4-FFF2-40B4-BE49-F238E27FC236}">
                          <a16:creationId xmlns:a16="http://schemas.microsoft.com/office/drawing/2014/main" id="{0B3D1512-2393-E668-0258-FAAF65B05143}"/>
                        </a:ext>
                      </a:extLst>
                    </p:cNvPr>
                    <p:cNvSpPr/>
                    <p:nvPr/>
                  </p:nvSpPr>
                  <p:spPr>
                    <a:xfrm>
                      <a:off x="644733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AA27BC84-D095-6C4D-F5F4-5FD97C10C2F1}"/>
                        </a:ext>
                      </a:extLst>
                    </p:cNvPr>
                    <p:cNvSpPr/>
                    <p:nvPr/>
                  </p:nvSpPr>
                  <p:spPr>
                    <a:xfrm>
                      <a:off x="644733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C4F2E4A-8979-E7F7-10C9-26A788342656}"/>
                        </a:ext>
                      </a:extLst>
                    </p:cNvPr>
                    <p:cNvSpPr/>
                    <p:nvPr/>
                  </p:nvSpPr>
                  <p:spPr>
                    <a:xfrm>
                      <a:off x="647457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06943E64-45C3-3427-2F50-5A41724A0702}"/>
                        </a:ext>
                      </a:extLst>
                    </p:cNvPr>
                    <p:cNvSpPr/>
                    <p:nvPr/>
                  </p:nvSpPr>
                  <p:spPr>
                    <a:xfrm>
                      <a:off x="647457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B30AB60E-9071-05E1-8F19-1326C501EDF6}"/>
                        </a:ext>
                      </a:extLst>
                    </p:cNvPr>
                    <p:cNvSpPr/>
                    <p:nvPr/>
                  </p:nvSpPr>
                  <p:spPr>
                    <a:xfrm>
                      <a:off x="647457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3948427D-4B7A-2ED0-388E-8675679A4706}"/>
                        </a:ext>
                      </a:extLst>
                    </p:cNvPr>
                    <p:cNvSpPr/>
                    <p:nvPr/>
                  </p:nvSpPr>
                  <p:spPr>
                    <a:xfrm>
                      <a:off x="647457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7" name="Freeform: Shape 1626">
                      <a:extLst>
                        <a:ext uri="{FF2B5EF4-FFF2-40B4-BE49-F238E27FC236}">
                          <a16:creationId xmlns:a16="http://schemas.microsoft.com/office/drawing/2014/main" id="{A8B624F2-F6FE-C740-4FF9-C2B38FBBD3FC}"/>
                        </a:ext>
                      </a:extLst>
                    </p:cNvPr>
                    <p:cNvSpPr/>
                    <p:nvPr/>
                  </p:nvSpPr>
                  <p:spPr>
                    <a:xfrm>
                      <a:off x="647457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2ADBEFF8-D15D-8784-F1B5-3369D423D2B5}"/>
                        </a:ext>
                      </a:extLst>
                    </p:cNvPr>
                    <p:cNvSpPr/>
                    <p:nvPr/>
                  </p:nvSpPr>
                  <p:spPr>
                    <a:xfrm>
                      <a:off x="647457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73A12681-EC07-3CBA-1A6E-CCFCAE2D1E33}"/>
                        </a:ext>
                      </a:extLst>
                    </p:cNvPr>
                    <p:cNvSpPr/>
                    <p:nvPr/>
                  </p:nvSpPr>
                  <p:spPr>
                    <a:xfrm>
                      <a:off x="647457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2705DB72-7FDF-ACB4-BCB4-7F3C6DBE8334}"/>
                        </a:ext>
                      </a:extLst>
                    </p:cNvPr>
                    <p:cNvSpPr/>
                    <p:nvPr/>
                  </p:nvSpPr>
                  <p:spPr>
                    <a:xfrm>
                      <a:off x="647457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91579A29-E2E4-866C-D520-8F527BE132B0}"/>
                        </a:ext>
                      </a:extLst>
                    </p:cNvPr>
                    <p:cNvSpPr/>
                    <p:nvPr/>
                  </p:nvSpPr>
                  <p:spPr>
                    <a:xfrm>
                      <a:off x="647457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3665F9C9-24DA-A829-2727-6AEA46441244}"/>
                        </a:ext>
                      </a:extLst>
                    </p:cNvPr>
                    <p:cNvSpPr/>
                    <p:nvPr/>
                  </p:nvSpPr>
                  <p:spPr>
                    <a:xfrm>
                      <a:off x="647457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4EB7FDDD-4626-A18C-AB5B-984608252D8F}"/>
                        </a:ext>
                      </a:extLst>
                    </p:cNvPr>
                    <p:cNvSpPr/>
                    <p:nvPr/>
                  </p:nvSpPr>
                  <p:spPr>
                    <a:xfrm>
                      <a:off x="647457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4" name="Freeform: Shape 1633">
                      <a:extLst>
                        <a:ext uri="{FF2B5EF4-FFF2-40B4-BE49-F238E27FC236}">
                          <a16:creationId xmlns:a16="http://schemas.microsoft.com/office/drawing/2014/main" id="{A6B28E0C-D052-B69E-28F5-C584BD9752C3}"/>
                        </a:ext>
                      </a:extLst>
                    </p:cNvPr>
                    <p:cNvSpPr/>
                    <p:nvPr/>
                  </p:nvSpPr>
                  <p:spPr>
                    <a:xfrm>
                      <a:off x="647457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E1E21122-8EB2-E59A-4B6D-1AB0AA12355C}"/>
                        </a:ext>
                      </a:extLst>
                    </p:cNvPr>
                    <p:cNvSpPr/>
                    <p:nvPr/>
                  </p:nvSpPr>
                  <p:spPr>
                    <a:xfrm>
                      <a:off x="647457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1B0F9FA4-1E9B-3D27-D81E-18BA1ED81733}"/>
                        </a:ext>
                      </a:extLst>
                    </p:cNvPr>
                    <p:cNvSpPr/>
                    <p:nvPr/>
                  </p:nvSpPr>
                  <p:spPr>
                    <a:xfrm>
                      <a:off x="647457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00B7901E-5A92-F012-DF3A-E5D246442B08}"/>
                        </a:ext>
                      </a:extLst>
                    </p:cNvPr>
                    <p:cNvSpPr/>
                    <p:nvPr/>
                  </p:nvSpPr>
                  <p:spPr>
                    <a:xfrm>
                      <a:off x="650181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311F83DE-C153-8572-398D-0F8200C96C8A}"/>
                        </a:ext>
                      </a:extLst>
                    </p:cNvPr>
                    <p:cNvSpPr/>
                    <p:nvPr/>
                  </p:nvSpPr>
                  <p:spPr>
                    <a:xfrm>
                      <a:off x="650181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39" name="Freeform: Shape 1638">
                      <a:extLst>
                        <a:ext uri="{FF2B5EF4-FFF2-40B4-BE49-F238E27FC236}">
                          <a16:creationId xmlns:a16="http://schemas.microsoft.com/office/drawing/2014/main" id="{F6EF481C-6C3A-F396-C8B5-03668D32B386}"/>
                        </a:ext>
                      </a:extLst>
                    </p:cNvPr>
                    <p:cNvSpPr/>
                    <p:nvPr/>
                  </p:nvSpPr>
                  <p:spPr>
                    <a:xfrm>
                      <a:off x="650181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4AF72840-3B3C-4D3E-5D62-CD633C621E8F}"/>
                        </a:ext>
                      </a:extLst>
                    </p:cNvPr>
                    <p:cNvSpPr/>
                    <p:nvPr/>
                  </p:nvSpPr>
                  <p:spPr>
                    <a:xfrm>
                      <a:off x="650181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DFE70C19-6B76-36D7-2962-E760837455AC}"/>
                        </a:ext>
                      </a:extLst>
                    </p:cNvPr>
                    <p:cNvSpPr/>
                    <p:nvPr/>
                  </p:nvSpPr>
                  <p:spPr>
                    <a:xfrm>
                      <a:off x="650181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77E3F43F-18AC-1DC3-9025-31CDC4FF9FEB}"/>
                        </a:ext>
                      </a:extLst>
                    </p:cNvPr>
                    <p:cNvSpPr/>
                    <p:nvPr/>
                  </p:nvSpPr>
                  <p:spPr>
                    <a:xfrm>
                      <a:off x="650181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E4E908C9-7015-197E-E186-401D1678EF50}"/>
                        </a:ext>
                      </a:extLst>
                    </p:cNvPr>
                    <p:cNvSpPr/>
                    <p:nvPr/>
                  </p:nvSpPr>
                  <p:spPr>
                    <a:xfrm>
                      <a:off x="650181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C998BED1-54A3-1E4B-6F76-091108FCA790}"/>
                        </a:ext>
                      </a:extLst>
                    </p:cNvPr>
                    <p:cNvSpPr/>
                    <p:nvPr/>
                  </p:nvSpPr>
                  <p:spPr>
                    <a:xfrm>
                      <a:off x="650181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51A11997-FF8D-1BBE-988E-B56979F346E3}"/>
                        </a:ext>
                      </a:extLst>
                    </p:cNvPr>
                    <p:cNvSpPr/>
                    <p:nvPr/>
                  </p:nvSpPr>
                  <p:spPr>
                    <a:xfrm>
                      <a:off x="650181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6" name="Freeform: Shape 1645">
                      <a:extLst>
                        <a:ext uri="{FF2B5EF4-FFF2-40B4-BE49-F238E27FC236}">
                          <a16:creationId xmlns:a16="http://schemas.microsoft.com/office/drawing/2014/main" id="{032785D6-46BF-B57A-26DF-F605D665E020}"/>
                        </a:ext>
                      </a:extLst>
                    </p:cNvPr>
                    <p:cNvSpPr/>
                    <p:nvPr/>
                  </p:nvSpPr>
                  <p:spPr>
                    <a:xfrm>
                      <a:off x="650181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954C0F0D-8886-50DB-9E43-DC2536BE8F14}"/>
                        </a:ext>
                      </a:extLst>
                    </p:cNvPr>
                    <p:cNvSpPr/>
                    <p:nvPr/>
                  </p:nvSpPr>
                  <p:spPr>
                    <a:xfrm>
                      <a:off x="650181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ECF674A6-DC19-16E9-C3F8-EE5813DDDC68}"/>
                        </a:ext>
                      </a:extLst>
                    </p:cNvPr>
                    <p:cNvSpPr/>
                    <p:nvPr/>
                  </p:nvSpPr>
                  <p:spPr>
                    <a:xfrm>
                      <a:off x="650181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A51F8E6-85C0-386A-F819-78C815FA4F1E}"/>
                        </a:ext>
                      </a:extLst>
                    </p:cNvPr>
                    <p:cNvSpPr/>
                    <p:nvPr/>
                  </p:nvSpPr>
                  <p:spPr>
                    <a:xfrm>
                      <a:off x="650181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F7E0E750-895F-2E97-5A80-073464D295F3}"/>
                        </a:ext>
                      </a:extLst>
                    </p:cNvPr>
                    <p:cNvSpPr/>
                    <p:nvPr/>
                  </p:nvSpPr>
                  <p:spPr>
                    <a:xfrm>
                      <a:off x="650181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1" name="Freeform: Shape 1650">
                      <a:extLst>
                        <a:ext uri="{FF2B5EF4-FFF2-40B4-BE49-F238E27FC236}">
                          <a16:creationId xmlns:a16="http://schemas.microsoft.com/office/drawing/2014/main" id="{CAF85AAA-9B8F-AB08-73BC-1B1D6FFAE197}"/>
                        </a:ext>
                      </a:extLst>
                    </p:cNvPr>
                    <p:cNvSpPr/>
                    <p:nvPr/>
                  </p:nvSpPr>
                  <p:spPr>
                    <a:xfrm>
                      <a:off x="652896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499467E6-BC1D-BBD3-3E0C-EA946FE4A87C}"/>
                        </a:ext>
                      </a:extLst>
                    </p:cNvPr>
                    <p:cNvSpPr/>
                    <p:nvPr/>
                  </p:nvSpPr>
                  <p:spPr>
                    <a:xfrm>
                      <a:off x="652896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DC7E0A4-8F5D-3494-69BE-F667096BA7A2}"/>
                        </a:ext>
                      </a:extLst>
                    </p:cNvPr>
                    <p:cNvSpPr/>
                    <p:nvPr/>
                  </p:nvSpPr>
                  <p:spPr>
                    <a:xfrm>
                      <a:off x="652896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E3F4D2B0-DE7A-0FC6-5DFC-3379C19F2B19}"/>
                        </a:ext>
                      </a:extLst>
                    </p:cNvPr>
                    <p:cNvSpPr/>
                    <p:nvPr/>
                  </p:nvSpPr>
                  <p:spPr>
                    <a:xfrm>
                      <a:off x="652896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4BCE35BD-AB97-F7EF-7170-A7EB1F77B29F}"/>
                        </a:ext>
                      </a:extLst>
                    </p:cNvPr>
                    <p:cNvSpPr/>
                    <p:nvPr/>
                  </p:nvSpPr>
                  <p:spPr>
                    <a:xfrm>
                      <a:off x="652896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139C09AA-C815-011D-D812-CF9D369699B0}"/>
                        </a:ext>
                      </a:extLst>
                    </p:cNvPr>
                    <p:cNvSpPr/>
                    <p:nvPr/>
                  </p:nvSpPr>
                  <p:spPr>
                    <a:xfrm>
                      <a:off x="652896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C4C5F095-6841-7571-6D8A-F27A433BCEAF}"/>
                        </a:ext>
                      </a:extLst>
                    </p:cNvPr>
                    <p:cNvSpPr/>
                    <p:nvPr/>
                  </p:nvSpPr>
                  <p:spPr>
                    <a:xfrm>
                      <a:off x="652896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B23DAB07-F05E-F2A9-2E13-7E815696A5A3}"/>
                        </a:ext>
                      </a:extLst>
                    </p:cNvPr>
                    <p:cNvSpPr/>
                    <p:nvPr/>
                  </p:nvSpPr>
                  <p:spPr>
                    <a:xfrm>
                      <a:off x="652896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59" name="Freeform: Shape 1658">
                      <a:extLst>
                        <a:ext uri="{FF2B5EF4-FFF2-40B4-BE49-F238E27FC236}">
                          <a16:creationId xmlns:a16="http://schemas.microsoft.com/office/drawing/2014/main" id="{46063C5A-B8FE-7E0E-8A1A-4DEB8DA85CB5}"/>
                        </a:ext>
                      </a:extLst>
                    </p:cNvPr>
                    <p:cNvSpPr/>
                    <p:nvPr/>
                  </p:nvSpPr>
                  <p:spPr>
                    <a:xfrm>
                      <a:off x="652896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46238415-4E06-5A57-9B12-E6815F022BD6}"/>
                        </a:ext>
                      </a:extLst>
                    </p:cNvPr>
                    <p:cNvSpPr/>
                    <p:nvPr/>
                  </p:nvSpPr>
                  <p:spPr>
                    <a:xfrm>
                      <a:off x="652896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421ADE0-D993-CFFF-61C1-A5C5B4CB0FB1}"/>
                        </a:ext>
                      </a:extLst>
                    </p:cNvPr>
                    <p:cNvSpPr/>
                    <p:nvPr/>
                  </p:nvSpPr>
                  <p:spPr>
                    <a:xfrm>
                      <a:off x="652896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7486F168-A754-7191-69A1-02E7651C1A00}"/>
                        </a:ext>
                      </a:extLst>
                    </p:cNvPr>
                    <p:cNvSpPr/>
                    <p:nvPr/>
                  </p:nvSpPr>
                  <p:spPr>
                    <a:xfrm>
                      <a:off x="652896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12A0D654-E85E-2AAC-B103-004EA3F01544}"/>
                        </a:ext>
                      </a:extLst>
                    </p:cNvPr>
                    <p:cNvSpPr/>
                    <p:nvPr/>
                  </p:nvSpPr>
                  <p:spPr>
                    <a:xfrm>
                      <a:off x="652896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BFDC7360-54B0-74C4-ACD2-ACE239F8A99E}"/>
                        </a:ext>
                      </a:extLst>
                    </p:cNvPr>
                    <p:cNvSpPr/>
                    <p:nvPr/>
                  </p:nvSpPr>
                  <p:spPr>
                    <a:xfrm>
                      <a:off x="652896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F8DEF6E4-78F9-BD5A-8DDC-6B23812C6C8D}"/>
                        </a:ext>
                      </a:extLst>
                    </p:cNvPr>
                    <p:cNvSpPr/>
                    <p:nvPr/>
                  </p:nvSpPr>
                  <p:spPr>
                    <a:xfrm>
                      <a:off x="652896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CB39AD2B-24ED-1670-CC93-25FEDB5E926D}"/>
                        </a:ext>
                      </a:extLst>
                    </p:cNvPr>
                    <p:cNvSpPr/>
                    <p:nvPr/>
                  </p:nvSpPr>
                  <p:spPr>
                    <a:xfrm>
                      <a:off x="652896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7" name="Freeform: Shape 1666">
                      <a:extLst>
                        <a:ext uri="{FF2B5EF4-FFF2-40B4-BE49-F238E27FC236}">
                          <a16:creationId xmlns:a16="http://schemas.microsoft.com/office/drawing/2014/main" id="{CA0F4F16-5616-5A3B-A8BA-F1A845FA46A6}"/>
                        </a:ext>
                      </a:extLst>
                    </p:cNvPr>
                    <p:cNvSpPr/>
                    <p:nvPr/>
                  </p:nvSpPr>
                  <p:spPr>
                    <a:xfrm>
                      <a:off x="652896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DD72912-C5F7-88C0-7DA9-590BC26397AA}"/>
                        </a:ext>
                      </a:extLst>
                    </p:cNvPr>
                    <p:cNvSpPr/>
                    <p:nvPr/>
                  </p:nvSpPr>
                  <p:spPr>
                    <a:xfrm>
                      <a:off x="652896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14C5F9CD-AF3E-D0CE-DC9A-56A3B87E3132}"/>
                        </a:ext>
                      </a:extLst>
                    </p:cNvPr>
                    <p:cNvSpPr/>
                    <p:nvPr/>
                  </p:nvSpPr>
                  <p:spPr>
                    <a:xfrm>
                      <a:off x="655620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D2D756C8-1771-C817-88D9-0FB7A78CB7B3}"/>
                        </a:ext>
                      </a:extLst>
                    </p:cNvPr>
                    <p:cNvSpPr/>
                    <p:nvPr/>
                  </p:nvSpPr>
                  <p:spPr>
                    <a:xfrm>
                      <a:off x="655620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0647FD55-D9AD-F560-6414-EB77D92F8787}"/>
                        </a:ext>
                      </a:extLst>
                    </p:cNvPr>
                    <p:cNvSpPr/>
                    <p:nvPr/>
                  </p:nvSpPr>
                  <p:spPr>
                    <a:xfrm>
                      <a:off x="655620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E071A80F-5645-C1E3-562A-2813F0269637}"/>
                        </a:ext>
                      </a:extLst>
                    </p:cNvPr>
                    <p:cNvSpPr/>
                    <p:nvPr/>
                  </p:nvSpPr>
                  <p:spPr>
                    <a:xfrm>
                      <a:off x="655620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3" name="Freeform: Shape 1672">
                      <a:extLst>
                        <a:ext uri="{FF2B5EF4-FFF2-40B4-BE49-F238E27FC236}">
                          <a16:creationId xmlns:a16="http://schemas.microsoft.com/office/drawing/2014/main" id="{ED21549B-AB92-5364-037B-971D54CF5356}"/>
                        </a:ext>
                      </a:extLst>
                    </p:cNvPr>
                    <p:cNvSpPr/>
                    <p:nvPr/>
                  </p:nvSpPr>
                  <p:spPr>
                    <a:xfrm>
                      <a:off x="655620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BD982A1-670F-B5FA-3D17-93D59E4352CF}"/>
                        </a:ext>
                      </a:extLst>
                    </p:cNvPr>
                    <p:cNvSpPr/>
                    <p:nvPr/>
                  </p:nvSpPr>
                  <p:spPr>
                    <a:xfrm>
                      <a:off x="655620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2BDB82C3-2902-C58E-5039-1B6DCC2D6CBA}"/>
                        </a:ext>
                      </a:extLst>
                    </p:cNvPr>
                    <p:cNvSpPr/>
                    <p:nvPr/>
                  </p:nvSpPr>
                  <p:spPr>
                    <a:xfrm>
                      <a:off x="655620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EF23BD20-2C1C-B542-94E0-7CD31163F0C8}"/>
                        </a:ext>
                      </a:extLst>
                    </p:cNvPr>
                    <p:cNvSpPr/>
                    <p:nvPr/>
                  </p:nvSpPr>
                  <p:spPr>
                    <a:xfrm>
                      <a:off x="655620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C30D95B7-024A-401E-97BF-7CD1C3171C22}"/>
                        </a:ext>
                      </a:extLst>
                    </p:cNvPr>
                    <p:cNvSpPr/>
                    <p:nvPr/>
                  </p:nvSpPr>
                  <p:spPr>
                    <a:xfrm>
                      <a:off x="655620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7A7A4D8B-6982-9FBC-A7BC-B11BF5EAEB3B}"/>
                        </a:ext>
                      </a:extLst>
                    </p:cNvPr>
                    <p:cNvSpPr/>
                    <p:nvPr/>
                  </p:nvSpPr>
                  <p:spPr>
                    <a:xfrm>
                      <a:off x="655620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A6354AAB-8EC3-F977-45F3-05B52E1BB2AA}"/>
                        </a:ext>
                      </a:extLst>
                    </p:cNvPr>
                    <p:cNvSpPr/>
                    <p:nvPr/>
                  </p:nvSpPr>
                  <p:spPr>
                    <a:xfrm>
                      <a:off x="655620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0" name="Freeform: Shape 1679">
                      <a:extLst>
                        <a:ext uri="{FF2B5EF4-FFF2-40B4-BE49-F238E27FC236}">
                          <a16:creationId xmlns:a16="http://schemas.microsoft.com/office/drawing/2014/main" id="{09725BBE-DF23-5E18-4C91-E9CDD576DE62}"/>
                        </a:ext>
                      </a:extLst>
                    </p:cNvPr>
                    <p:cNvSpPr/>
                    <p:nvPr/>
                  </p:nvSpPr>
                  <p:spPr>
                    <a:xfrm>
                      <a:off x="655620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3EBC7126-DFBB-9B3D-7E4C-F711547AD8E7}"/>
                        </a:ext>
                      </a:extLst>
                    </p:cNvPr>
                    <p:cNvSpPr/>
                    <p:nvPr/>
                  </p:nvSpPr>
                  <p:spPr>
                    <a:xfrm>
                      <a:off x="655620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21196F14-4B28-8341-20B6-B23AC8297D62}"/>
                        </a:ext>
                      </a:extLst>
                    </p:cNvPr>
                    <p:cNvSpPr/>
                    <p:nvPr/>
                  </p:nvSpPr>
                  <p:spPr>
                    <a:xfrm>
                      <a:off x="655620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667D1545-3D86-F208-37A7-18AC8661553B}"/>
                        </a:ext>
                      </a:extLst>
                    </p:cNvPr>
                    <p:cNvSpPr/>
                    <p:nvPr/>
                  </p:nvSpPr>
                  <p:spPr>
                    <a:xfrm>
                      <a:off x="655620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4852A90-0A11-AA96-3B57-826F20C1B724}"/>
                        </a:ext>
                      </a:extLst>
                    </p:cNvPr>
                    <p:cNvSpPr/>
                    <p:nvPr/>
                  </p:nvSpPr>
                  <p:spPr>
                    <a:xfrm>
                      <a:off x="655620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C04396B0-B5FD-349F-F362-AD7C8F3AB42F}"/>
                        </a:ext>
                      </a:extLst>
                    </p:cNvPr>
                    <p:cNvSpPr/>
                    <p:nvPr/>
                  </p:nvSpPr>
                  <p:spPr>
                    <a:xfrm>
                      <a:off x="655620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F3804E7-4762-C611-B501-021B2173C142}"/>
                        </a:ext>
                      </a:extLst>
                    </p:cNvPr>
                    <p:cNvSpPr/>
                    <p:nvPr/>
                  </p:nvSpPr>
                  <p:spPr>
                    <a:xfrm>
                      <a:off x="655620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7" name="Freeform: Shape 1686">
                      <a:extLst>
                        <a:ext uri="{FF2B5EF4-FFF2-40B4-BE49-F238E27FC236}">
                          <a16:creationId xmlns:a16="http://schemas.microsoft.com/office/drawing/2014/main" id="{5175176F-B51B-6849-2A3F-FB63DCD06326}"/>
                        </a:ext>
                      </a:extLst>
                    </p:cNvPr>
                    <p:cNvSpPr/>
                    <p:nvPr/>
                  </p:nvSpPr>
                  <p:spPr>
                    <a:xfrm>
                      <a:off x="655620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89FFD656-006B-0D56-176F-EB5E140CDB0F}"/>
                        </a:ext>
                      </a:extLst>
                    </p:cNvPr>
                    <p:cNvSpPr/>
                    <p:nvPr/>
                  </p:nvSpPr>
                  <p:spPr>
                    <a:xfrm>
                      <a:off x="655620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EAA665E6-BC63-96AD-CFED-C65FF0A66872}"/>
                        </a:ext>
                      </a:extLst>
                    </p:cNvPr>
                    <p:cNvSpPr/>
                    <p:nvPr/>
                  </p:nvSpPr>
                  <p:spPr>
                    <a:xfrm>
                      <a:off x="658343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2BC24D48-7DAD-D32F-8A0D-C28CE7AB3598}"/>
                        </a:ext>
                      </a:extLst>
                    </p:cNvPr>
                    <p:cNvSpPr/>
                    <p:nvPr/>
                  </p:nvSpPr>
                  <p:spPr>
                    <a:xfrm>
                      <a:off x="658343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E7686009-5DE7-D1E3-0A70-09A0BD04CC77}"/>
                        </a:ext>
                      </a:extLst>
                    </p:cNvPr>
                    <p:cNvSpPr/>
                    <p:nvPr/>
                  </p:nvSpPr>
                  <p:spPr>
                    <a:xfrm>
                      <a:off x="658343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2" name="Freeform: Shape 1691">
                      <a:extLst>
                        <a:ext uri="{FF2B5EF4-FFF2-40B4-BE49-F238E27FC236}">
                          <a16:creationId xmlns:a16="http://schemas.microsoft.com/office/drawing/2014/main" id="{19F69F53-CFD0-972B-0648-32F956B9BB1B}"/>
                        </a:ext>
                      </a:extLst>
                    </p:cNvPr>
                    <p:cNvSpPr/>
                    <p:nvPr/>
                  </p:nvSpPr>
                  <p:spPr>
                    <a:xfrm>
                      <a:off x="658343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485AA2B2-8BD6-A713-7377-C5BF0EE73802}"/>
                        </a:ext>
                      </a:extLst>
                    </p:cNvPr>
                    <p:cNvSpPr/>
                    <p:nvPr/>
                  </p:nvSpPr>
                  <p:spPr>
                    <a:xfrm>
                      <a:off x="658343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AC3C2514-3264-B5E1-8B18-7EE4768244D9}"/>
                        </a:ext>
                      </a:extLst>
                    </p:cNvPr>
                    <p:cNvSpPr/>
                    <p:nvPr/>
                  </p:nvSpPr>
                  <p:spPr>
                    <a:xfrm>
                      <a:off x="658343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8AAD48CE-F408-758C-D78D-F6D42AA952FA}"/>
                        </a:ext>
                      </a:extLst>
                    </p:cNvPr>
                    <p:cNvSpPr/>
                    <p:nvPr/>
                  </p:nvSpPr>
                  <p:spPr>
                    <a:xfrm>
                      <a:off x="658343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2508E978-C736-86C2-5C88-3F5B72FAB2C8}"/>
                        </a:ext>
                      </a:extLst>
                    </p:cNvPr>
                    <p:cNvSpPr/>
                    <p:nvPr/>
                  </p:nvSpPr>
                  <p:spPr>
                    <a:xfrm>
                      <a:off x="658343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73498765-1D1A-4EE5-76B6-E952A4B9FE90}"/>
                        </a:ext>
                      </a:extLst>
                    </p:cNvPr>
                    <p:cNvSpPr/>
                    <p:nvPr/>
                  </p:nvSpPr>
                  <p:spPr>
                    <a:xfrm>
                      <a:off x="658343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128E3E3-7A70-6845-B0B6-F9F39904A754}"/>
                        </a:ext>
                      </a:extLst>
                    </p:cNvPr>
                    <p:cNvSpPr/>
                    <p:nvPr/>
                  </p:nvSpPr>
                  <p:spPr>
                    <a:xfrm>
                      <a:off x="658343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699" name="Freeform: Shape 1698">
                      <a:extLst>
                        <a:ext uri="{FF2B5EF4-FFF2-40B4-BE49-F238E27FC236}">
                          <a16:creationId xmlns:a16="http://schemas.microsoft.com/office/drawing/2014/main" id="{5DAD3F41-5642-4D68-92FD-44AFD7A44D36}"/>
                        </a:ext>
                      </a:extLst>
                    </p:cNvPr>
                    <p:cNvSpPr/>
                    <p:nvPr/>
                  </p:nvSpPr>
                  <p:spPr>
                    <a:xfrm>
                      <a:off x="658343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302D55A1-AC55-23C2-29F8-917DF6E96E00}"/>
                        </a:ext>
                      </a:extLst>
                    </p:cNvPr>
                    <p:cNvSpPr/>
                    <p:nvPr/>
                  </p:nvSpPr>
                  <p:spPr>
                    <a:xfrm>
                      <a:off x="658343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28535CAE-9A87-41B9-B4B8-58C6BE60621D}"/>
                        </a:ext>
                      </a:extLst>
                    </p:cNvPr>
                    <p:cNvSpPr/>
                    <p:nvPr/>
                  </p:nvSpPr>
                  <p:spPr>
                    <a:xfrm>
                      <a:off x="658343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63B7D74-4C92-2162-A055-101B76433862}"/>
                        </a:ext>
                      </a:extLst>
                    </p:cNvPr>
                    <p:cNvSpPr/>
                    <p:nvPr/>
                  </p:nvSpPr>
                  <p:spPr>
                    <a:xfrm>
                      <a:off x="658343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759F55A1-1EE5-29FA-0AEC-CBF1869270A9}"/>
                        </a:ext>
                      </a:extLst>
                    </p:cNvPr>
                    <p:cNvSpPr/>
                    <p:nvPr/>
                  </p:nvSpPr>
                  <p:spPr>
                    <a:xfrm>
                      <a:off x="658343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EB527031-89B9-E316-FEE3-77210606A935}"/>
                        </a:ext>
                      </a:extLst>
                    </p:cNvPr>
                    <p:cNvSpPr/>
                    <p:nvPr/>
                  </p:nvSpPr>
                  <p:spPr>
                    <a:xfrm>
                      <a:off x="658343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1F855558-D70B-9D82-55F0-970055A1646F}"/>
                        </a:ext>
                      </a:extLst>
                    </p:cNvPr>
                    <p:cNvSpPr/>
                    <p:nvPr/>
                  </p:nvSpPr>
                  <p:spPr>
                    <a:xfrm>
                      <a:off x="658343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6" name="Freeform: Shape 1705">
                      <a:extLst>
                        <a:ext uri="{FF2B5EF4-FFF2-40B4-BE49-F238E27FC236}">
                          <a16:creationId xmlns:a16="http://schemas.microsoft.com/office/drawing/2014/main" id="{1BFAB69B-F69E-0D62-F33A-F957E2DBE23C}"/>
                        </a:ext>
                      </a:extLst>
                    </p:cNvPr>
                    <p:cNvSpPr/>
                    <p:nvPr/>
                  </p:nvSpPr>
                  <p:spPr>
                    <a:xfrm>
                      <a:off x="661067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4ECD2A4E-227E-3254-FA34-8ED3043118AE}"/>
                        </a:ext>
                      </a:extLst>
                    </p:cNvPr>
                    <p:cNvSpPr/>
                    <p:nvPr/>
                  </p:nvSpPr>
                  <p:spPr>
                    <a:xfrm>
                      <a:off x="661059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8B25875F-7B8E-0635-EF4B-F7DE1B6DA795}"/>
                        </a:ext>
                      </a:extLst>
                    </p:cNvPr>
                    <p:cNvSpPr/>
                    <p:nvPr/>
                  </p:nvSpPr>
                  <p:spPr>
                    <a:xfrm>
                      <a:off x="661059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62D82CF6-DB9D-43BA-EAB9-24B323BCBEB9}"/>
                        </a:ext>
                      </a:extLst>
                    </p:cNvPr>
                    <p:cNvSpPr/>
                    <p:nvPr/>
                  </p:nvSpPr>
                  <p:spPr>
                    <a:xfrm>
                      <a:off x="661067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47C3812C-C092-C203-0010-3FFA5EB78706}"/>
                        </a:ext>
                      </a:extLst>
                    </p:cNvPr>
                    <p:cNvSpPr/>
                    <p:nvPr/>
                  </p:nvSpPr>
                  <p:spPr>
                    <a:xfrm>
                      <a:off x="661059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D9F3829B-C015-D833-9146-C1989812746D}"/>
                        </a:ext>
                      </a:extLst>
                    </p:cNvPr>
                    <p:cNvSpPr/>
                    <p:nvPr/>
                  </p:nvSpPr>
                  <p:spPr>
                    <a:xfrm>
                      <a:off x="661059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292BBB1C-8EE3-5C07-A8B6-C712A3B7A257}"/>
                        </a:ext>
                      </a:extLst>
                    </p:cNvPr>
                    <p:cNvSpPr/>
                    <p:nvPr/>
                  </p:nvSpPr>
                  <p:spPr>
                    <a:xfrm>
                      <a:off x="661059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3" name="Freeform: Shape 1712">
                      <a:extLst>
                        <a:ext uri="{FF2B5EF4-FFF2-40B4-BE49-F238E27FC236}">
                          <a16:creationId xmlns:a16="http://schemas.microsoft.com/office/drawing/2014/main" id="{4967ECAE-AC13-411A-DE78-50F809BE6306}"/>
                        </a:ext>
                      </a:extLst>
                    </p:cNvPr>
                    <p:cNvSpPr/>
                    <p:nvPr/>
                  </p:nvSpPr>
                  <p:spPr>
                    <a:xfrm>
                      <a:off x="661067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64258081-7DE8-8C39-074A-B23BFB319B72}"/>
                        </a:ext>
                      </a:extLst>
                    </p:cNvPr>
                    <p:cNvSpPr/>
                    <p:nvPr/>
                  </p:nvSpPr>
                  <p:spPr>
                    <a:xfrm>
                      <a:off x="661059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CEC68D8D-F0B2-6E3F-7AE6-5BB9356F21B3}"/>
                        </a:ext>
                      </a:extLst>
                    </p:cNvPr>
                    <p:cNvSpPr/>
                    <p:nvPr/>
                  </p:nvSpPr>
                  <p:spPr>
                    <a:xfrm>
                      <a:off x="661059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8456AAC6-4916-2F03-89BB-84794045FA39}"/>
                        </a:ext>
                      </a:extLst>
                    </p:cNvPr>
                    <p:cNvSpPr/>
                    <p:nvPr/>
                  </p:nvSpPr>
                  <p:spPr>
                    <a:xfrm>
                      <a:off x="661067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11F06A0B-5E89-A5A6-A996-A1660219BB04}"/>
                        </a:ext>
                      </a:extLst>
                    </p:cNvPr>
                    <p:cNvSpPr/>
                    <p:nvPr/>
                  </p:nvSpPr>
                  <p:spPr>
                    <a:xfrm>
                      <a:off x="661059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DE97CA17-E61F-6A6D-0CE6-77EF5B3D2A3B}"/>
                        </a:ext>
                      </a:extLst>
                    </p:cNvPr>
                    <p:cNvSpPr/>
                    <p:nvPr/>
                  </p:nvSpPr>
                  <p:spPr>
                    <a:xfrm>
                      <a:off x="661059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81947504-3EEC-B1E3-BD60-52A429AEF20C}"/>
                        </a:ext>
                      </a:extLst>
                    </p:cNvPr>
                    <p:cNvSpPr/>
                    <p:nvPr/>
                  </p:nvSpPr>
                  <p:spPr>
                    <a:xfrm>
                      <a:off x="661067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198A8303-7F01-C8E9-89E6-CEC1B70C170F}"/>
                        </a:ext>
                      </a:extLst>
                    </p:cNvPr>
                    <p:cNvSpPr/>
                    <p:nvPr/>
                  </p:nvSpPr>
                  <p:spPr>
                    <a:xfrm>
                      <a:off x="661067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FCB590FA-7A9C-4C15-EE70-2C6838588B04}"/>
                        </a:ext>
                      </a:extLst>
                    </p:cNvPr>
                    <p:cNvSpPr/>
                    <p:nvPr/>
                  </p:nvSpPr>
                  <p:spPr>
                    <a:xfrm>
                      <a:off x="661059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7CD625FD-198C-2072-B352-CD7469F0A487}"/>
                        </a:ext>
                      </a:extLst>
                    </p:cNvPr>
                    <p:cNvSpPr/>
                    <p:nvPr/>
                  </p:nvSpPr>
                  <p:spPr>
                    <a:xfrm>
                      <a:off x="663783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7BE00EFF-D758-D2F9-1777-A5198CCF716E}"/>
                        </a:ext>
                      </a:extLst>
                    </p:cNvPr>
                    <p:cNvSpPr/>
                    <p:nvPr/>
                  </p:nvSpPr>
                  <p:spPr>
                    <a:xfrm>
                      <a:off x="663783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B331B3E1-A65E-75DE-1748-889A832D3A2D}"/>
                        </a:ext>
                      </a:extLst>
                    </p:cNvPr>
                    <p:cNvSpPr/>
                    <p:nvPr/>
                  </p:nvSpPr>
                  <p:spPr>
                    <a:xfrm>
                      <a:off x="663783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66BAB07F-B70C-DEFC-AC32-4765734B18F6}"/>
                        </a:ext>
                      </a:extLst>
                    </p:cNvPr>
                    <p:cNvSpPr/>
                    <p:nvPr/>
                  </p:nvSpPr>
                  <p:spPr>
                    <a:xfrm>
                      <a:off x="663783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4604E973-47F9-D38E-5336-8151F57FE1A4}"/>
                        </a:ext>
                      </a:extLst>
                    </p:cNvPr>
                    <p:cNvSpPr/>
                    <p:nvPr/>
                  </p:nvSpPr>
                  <p:spPr>
                    <a:xfrm>
                      <a:off x="663783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209A8430-C472-65B4-FCB5-0F25C0D45EE2}"/>
                        </a:ext>
                      </a:extLst>
                    </p:cNvPr>
                    <p:cNvSpPr/>
                    <p:nvPr/>
                  </p:nvSpPr>
                  <p:spPr>
                    <a:xfrm>
                      <a:off x="663783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4B4904A2-33F0-D2A8-861A-C02417EC4498}"/>
                        </a:ext>
                      </a:extLst>
                    </p:cNvPr>
                    <p:cNvSpPr/>
                    <p:nvPr/>
                  </p:nvSpPr>
                  <p:spPr>
                    <a:xfrm>
                      <a:off x="663783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4DDC08AD-C636-62EF-079A-7BF11725D843}"/>
                        </a:ext>
                      </a:extLst>
                    </p:cNvPr>
                    <p:cNvSpPr/>
                    <p:nvPr/>
                  </p:nvSpPr>
                  <p:spPr>
                    <a:xfrm>
                      <a:off x="663783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4E5E6079-FFE3-D777-A338-2FAFCA6E4E08}"/>
                        </a:ext>
                      </a:extLst>
                    </p:cNvPr>
                    <p:cNvSpPr/>
                    <p:nvPr/>
                  </p:nvSpPr>
                  <p:spPr>
                    <a:xfrm>
                      <a:off x="663783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3DDC022C-211F-14D5-F31C-18365F7B738A}"/>
                        </a:ext>
                      </a:extLst>
                    </p:cNvPr>
                    <p:cNvSpPr/>
                    <p:nvPr/>
                  </p:nvSpPr>
                  <p:spPr>
                    <a:xfrm>
                      <a:off x="663783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3792320E-1BA8-9C7A-D88D-DB11E2F42415}"/>
                        </a:ext>
                      </a:extLst>
                    </p:cNvPr>
                    <p:cNvSpPr/>
                    <p:nvPr/>
                  </p:nvSpPr>
                  <p:spPr>
                    <a:xfrm>
                      <a:off x="663783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D0283FBC-963C-2E6A-80A0-E9B506A98DE0}"/>
                        </a:ext>
                      </a:extLst>
                    </p:cNvPr>
                    <p:cNvSpPr/>
                    <p:nvPr/>
                  </p:nvSpPr>
                  <p:spPr>
                    <a:xfrm>
                      <a:off x="663783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A2B9393E-C466-E86F-6924-287910A39693}"/>
                        </a:ext>
                      </a:extLst>
                    </p:cNvPr>
                    <p:cNvSpPr/>
                    <p:nvPr/>
                  </p:nvSpPr>
                  <p:spPr>
                    <a:xfrm>
                      <a:off x="663783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68474E7-6416-673F-9368-7C084B2691E8}"/>
                        </a:ext>
                      </a:extLst>
                    </p:cNvPr>
                    <p:cNvSpPr/>
                    <p:nvPr/>
                  </p:nvSpPr>
                  <p:spPr>
                    <a:xfrm>
                      <a:off x="663783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58FA9F20-754E-BC79-9A56-540A91061037}"/>
                        </a:ext>
                      </a:extLst>
                    </p:cNvPr>
                    <p:cNvSpPr/>
                    <p:nvPr/>
                  </p:nvSpPr>
                  <p:spPr>
                    <a:xfrm>
                      <a:off x="663783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AE731968-FD4E-282F-B9E3-76DC728E9F49}"/>
                        </a:ext>
                      </a:extLst>
                    </p:cNvPr>
                    <p:cNvSpPr/>
                    <p:nvPr/>
                  </p:nvSpPr>
                  <p:spPr>
                    <a:xfrm>
                      <a:off x="663783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62D801D4-7306-5BC5-C0F1-BDAF66010B2C}"/>
                        </a:ext>
                      </a:extLst>
                    </p:cNvPr>
                    <p:cNvSpPr/>
                    <p:nvPr/>
                  </p:nvSpPr>
                  <p:spPr>
                    <a:xfrm>
                      <a:off x="663783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1A790A8B-D8F0-7DE9-72E5-31AE4531B095}"/>
                        </a:ext>
                      </a:extLst>
                    </p:cNvPr>
                    <p:cNvSpPr/>
                    <p:nvPr/>
                  </p:nvSpPr>
                  <p:spPr>
                    <a:xfrm>
                      <a:off x="663783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50DD4001-B5C4-328B-D9F1-2353F53ECE0A}"/>
                        </a:ext>
                      </a:extLst>
                    </p:cNvPr>
                    <p:cNvSpPr/>
                    <p:nvPr/>
                  </p:nvSpPr>
                  <p:spPr>
                    <a:xfrm>
                      <a:off x="663783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45A6EF41-722A-18B0-9679-A0B9B2F455F2}"/>
                        </a:ext>
                      </a:extLst>
                    </p:cNvPr>
                    <p:cNvSpPr/>
                    <p:nvPr/>
                  </p:nvSpPr>
                  <p:spPr>
                    <a:xfrm>
                      <a:off x="666506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5298E06B-76B6-D2F0-E33C-A0CCB0EB5D16}"/>
                        </a:ext>
                      </a:extLst>
                    </p:cNvPr>
                    <p:cNvSpPr/>
                    <p:nvPr/>
                  </p:nvSpPr>
                  <p:spPr>
                    <a:xfrm>
                      <a:off x="666506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3" name="Freeform: Shape 1742">
                      <a:extLst>
                        <a:ext uri="{FF2B5EF4-FFF2-40B4-BE49-F238E27FC236}">
                          <a16:creationId xmlns:a16="http://schemas.microsoft.com/office/drawing/2014/main" id="{31C50DAA-773E-2E35-9735-10A7376843CC}"/>
                        </a:ext>
                      </a:extLst>
                    </p:cNvPr>
                    <p:cNvSpPr/>
                    <p:nvPr/>
                  </p:nvSpPr>
                  <p:spPr>
                    <a:xfrm>
                      <a:off x="666506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4" name="Freeform: Shape 1743">
                      <a:extLst>
                        <a:ext uri="{FF2B5EF4-FFF2-40B4-BE49-F238E27FC236}">
                          <a16:creationId xmlns:a16="http://schemas.microsoft.com/office/drawing/2014/main" id="{5221DDC1-F8DA-0C25-D1AD-86D4BB54B481}"/>
                        </a:ext>
                      </a:extLst>
                    </p:cNvPr>
                    <p:cNvSpPr/>
                    <p:nvPr/>
                  </p:nvSpPr>
                  <p:spPr>
                    <a:xfrm>
                      <a:off x="666506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5" name="Freeform: Shape 1744">
                      <a:extLst>
                        <a:ext uri="{FF2B5EF4-FFF2-40B4-BE49-F238E27FC236}">
                          <a16:creationId xmlns:a16="http://schemas.microsoft.com/office/drawing/2014/main" id="{529187C2-E494-4DBF-DDE5-3136C45F9EA9}"/>
                        </a:ext>
                      </a:extLst>
                    </p:cNvPr>
                    <p:cNvSpPr/>
                    <p:nvPr/>
                  </p:nvSpPr>
                  <p:spPr>
                    <a:xfrm>
                      <a:off x="666506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6" name="Freeform: Shape 1745">
                      <a:extLst>
                        <a:ext uri="{FF2B5EF4-FFF2-40B4-BE49-F238E27FC236}">
                          <a16:creationId xmlns:a16="http://schemas.microsoft.com/office/drawing/2014/main" id="{49E842A0-9FF7-58C6-E127-DA275108C924}"/>
                        </a:ext>
                      </a:extLst>
                    </p:cNvPr>
                    <p:cNvSpPr/>
                    <p:nvPr/>
                  </p:nvSpPr>
                  <p:spPr>
                    <a:xfrm>
                      <a:off x="666506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7" name="Freeform: Shape 1746">
                      <a:extLst>
                        <a:ext uri="{FF2B5EF4-FFF2-40B4-BE49-F238E27FC236}">
                          <a16:creationId xmlns:a16="http://schemas.microsoft.com/office/drawing/2014/main" id="{3B280D11-CA0D-A6C5-6EF7-469DB2C3B8DB}"/>
                        </a:ext>
                      </a:extLst>
                    </p:cNvPr>
                    <p:cNvSpPr/>
                    <p:nvPr/>
                  </p:nvSpPr>
                  <p:spPr>
                    <a:xfrm>
                      <a:off x="666506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8" name="Freeform: Shape 1747">
                      <a:extLst>
                        <a:ext uri="{FF2B5EF4-FFF2-40B4-BE49-F238E27FC236}">
                          <a16:creationId xmlns:a16="http://schemas.microsoft.com/office/drawing/2014/main" id="{10B0129B-1D08-C2AB-90CD-A0C6FB196F72}"/>
                        </a:ext>
                      </a:extLst>
                    </p:cNvPr>
                    <p:cNvSpPr/>
                    <p:nvPr/>
                  </p:nvSpPr>
                  <p:spPr>
                    <a:xfrm>
                      <a:off x="666506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F1EC9712-6782-B393-CFE9-4383DD7C2621}"/>
                        </a:ext>
                      </a:extLst>
                    </p:cNvPr>
                    <p:cNvSpPr/>
                    <p:nvPr/>
                  </p:nvSpPr>
                  <p:spPr>
                    <a:xfrm>
                      <a:off x="666506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0" name="Freeform: Shape 1749">
                      <a:extLst>
                        <a:ext uri="{FF2B5EF4-FFF2-40B4-BE49-F238E27FC236}">
                          <a16:creationId xmlns:a16="http://schemas.microsoft.com/office/drawing/2014/main" id="{C0CCB0F9-B9E6-8D32-22B6-F97DB1792CCE}"/>
                        </a:ext>
                      </a:extLst>
                    </p:cNvPr>
                    <p:cNvSpPr/>
                    <p:nvPr/>
                  </p:nvSpPr>
                  <p:spPr>
                    <a:xfrm>
                      <a:off x="666506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E5F960B6-5D36-5F5D-584B-7D363D5B4382}"/>
                        </a:ext>
                      </a:extLst>
                    </p:cNvPr>
                    <p:cNvSpPr/>
                    <p:nvPr/>
                  </p:nvSpPr>
                  <p:spPr>
                    <a:xfrm>
                      <a:off x="666506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2" name="Freeform: Shape 1751">
                      <a:extLst>
                        <a:ext uri="{FF2B5EF4-FFF2-40B4-BE49-F238E27FC236}">
                          <a16:creationId xmlns:a16="http://schemas.microsoft.com/office/drawing/2014/main" id="{4262A336-2B2C-B02C-C50D-CBF7A1223CB0}"/>
                        </a:ext>
                      </a:extLst>
                    </p:cNvPr>
                    <p:cNvSpPr/>
                    <p:nvPr/>
                  </p:nvSpPr>
                  <p:spPr>
                    <a:xfrm>
                      <a:off x="666506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BDA65204-4976-30BC-D5AB-D7B9A7109966}"/>
                        </a:ext>
                      </a:extLst>
                    </p:cNvPr>
                    <p:cNvSpPr/>
                    <p:nvPr/>
                  </p:nvSpPr>
                  <p:spPr>
                    <a:xfrm>
                      <a:off x="666506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4" name="Freeform: Shape 1753">
                      <a:extLst>
                        <a:ext uri="{FF2B5EF4-FFF2-40B4-BE49-F238E27FC236}">
                          <a16:creationId xmlns:a16="http://schemas.microsoft.com/office/drawing/2014/main" id="{0C87C751-BF88-4527-D980-AA940423973B}"/>
                        </a:ext>
                      </a:extLst>
                    </p:cNvPr>
                    <p:cNvSpPr/>
                    <p:nvPr/>
                  </p:nvSpPr>
                  <p:spPr>
                    <a:xfrm>
                      <a:off x="6665066"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5" name="Freeform: Shape 1754">
                      <a:extLst>
                        <a:ext uri="{FF2B5EF4-FFF2-40B4-BE49-F238E27FC236}">
                          <a16:creationId xmlns:a16="http://schemas.microsoft.com/office/drawing/2014/main" id="{09CA4DD9-E38C-D4B0-E5D8-9CE0D9F8026E}"/>
                        </a:ext>
                      </a:extLst>
                    </p:cNvPr>
                    <p:cNvSpPr/>
                    <p:nvPr/>
                  </p:nvSpPr>
                  <p:spPr>
                    <a:xfrm>
                      <a:off x="666506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6" name="Freeform: Shape 1755">
                      <a:extLst>
                        <a:ext uri="{FF2B5EF4-FFF2-40B4-BE49-F238E27FC236}">
                          <a16:creationId xmlns:a16="http://schemas.microsoft.com/office/drawing/2014/main" id="{DEA6820E-C95D-0DE2-7E93-6D84669E4296}"/>
                        </a:ext>
                      </a:extLst>
                    </p:cNvPr>
                    <p:cNvSpPr/>
                    <p:nvPr/>
                  </p:nvSpPr>
                  <p:spPr>
                    <a:xfrm>
                      <a:off x="6665066"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7" name="Freeform: Shape 1756">
                      <a:extLst>
                        <a:ext uri="{FF2B5EF4-FFF2-40B4-BE49-F238E27FC236}">
                          <a16:creationId xmlns:a16="http://schemas.microsoft.com/office/drawing/2014/main" id="{8E677234-D275-29E7-F627-9C97A920A71E}"/>
                        </a:ext>
                      </a:extLst>
                    </p:cNvPr>
                    <p:cNvSpPr/>
                    <p:nvPr/>
                  </p:nvSpPr>
                  <p:spPr>
                    <a:xfrm>
                      <a:off x="6665066"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D4D0DE2D-86B2-593B-2C7F-2305623B6603}"/>
                        </a:ext>
                      </a:extLst>
                    </p:cNvPr>
                    <p:cNvSpPr/>
                    <p:nvPr/>
                  </p:nvSpPr>
                  <p:spPr>
                    <a:xfrm>
                      <a:off x="6665066"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59" name="Freeform: Shape 1758">
                      <a:extLst>
                        <a:ext uri="{FF2B5EF4-FFF2-40B4-BE49-F238E27FC236}">
                          <a16:creationId xmlns:a16="http://schemas.microsoft.com/office/drawing/2014/main" id="{CF44E3EC-F6DB-4E15-C00C-AC997D6BA233}"/>
                        </a:ext>
                      </a:extLst>
                    </p:cNvPr>
                    <p:cNvSpPr/>
                    <p:nvPr/>
                  </p:nvSpPr>
                  <p:spPr>
                    <a:xfrm>
                      <a:off x="6665066"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D0D35163-E789-648A-8108-AE7AA0F01D27}"/>
                        </a:ext>
                      </a:extLst>
                    </p:cNvPr>
                    <p:cNvSpPr/>
                    <p:nvPr/>
                  </p:nvSpPr>
                  <p:spPr>
                    <a:xfrm>
                      <a:off x="669222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1" name="Freeform: Shape 1760">
                      <a:extLst>
                        <a:ext uri="{FF2B5EF4-FFF2-40B4-BE49-F238E27FC236}">
                          <a16:creationId xmlns:a16="http://schemas.microsoft.com/office/drawing/2014/main" id="{6445CBF5-AF53-A29C-452A-5554321CAB70}"/>
                        </a:ext>
                      </a:extLst>
                    </p:cNvPr>
                    <p:cNvSpPr/>
                    <p:nvPr/>
                  </p:nvSpPr>
                  <p:spPr>
                    <a:xfrm>
                      <a:off x="669222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D9CF2131-6E6B-E99D-A056-BCF225470A12}"/>
                        </a:ext>
                      </a:extLst>
                    </p:cNvPr>
                    <p:cNvSpPr/>
                    <p:nvPr/>
                  </p:nvSpPr>
                  <p:spPr>
                    <a:xfrm>
                      <a:off x="669222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3" name="Freeform: Shape 1762">
                      <a:extLst>
                        <a:ext uri="{FF2B5EF4-FFF2-40B4-BE49-F238E27FC236}">
                          <a16:creationId xmlns:a16="http://schemas.microsoft.com/office/drawing/2014/main" id="{F9177361-03EA-5F61-3936-62789A40BD5D}"/>
                        </a:ext>
                      </a:extLst>
                    </p:cNvPr>
                    <p:cNvSpPr/>
                    <p:nvPr/>
                  </p:nvSpPr>
                  <p:spPr>
                    <a:xfrm>
                      <a:off x="669222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5D540806-486A-69E9-0E1B-03BB2D322B8C}"/>
                        </a:ext>
                      </a:extLst>
                    </p:cNvPr>
                    <p:cNvSpPr/>
                    <p:nvPr/>
                  </p:nvSpPr>
                  <p:spPr>
                    <a:xfrm>
                      <a:off x="669222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5" name="Freeform: Shape 1764">
                      <a:extLst>
                        <a:ext uri="{FF2B5EF4-FFF2-40B4-BE49-F238E27FC236}">
                          <a16:creationId xmlns:a16="http://schemas.microsoft.com/office/drawing/2014/main" id="{3BFECBBA-C2E5-5F11-516A-7C57A518DE51}"/>
                        </a:ext>
                      </a:extLst>
                    </p:cNvPr>
                    <p:cNvSpPr/>
                    <p:nvPr/>
                  </p:nvSpPr>
                  <p:spPr>
                    <a:xfrm>
                      <a:off x="669222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A0A827D4-F70A-FB3D-7F0E-5316C9BF75AD}"/>
                        </a:ext>
                      </a:extLst>
                    </p:cNvPr>
                    <p:cNvSpPr/>
                    <p:nvPr/>
                  </p:nvSpPr>
                  <p:spPr>
                    <a:xfrm>
                      <a:off x="669222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7" name="Freeform: Shape 1766">
                      <a:extLst>
                        <a:ext uri="{FF2B5EF4-FFF2-40B4-BE49-F238E27FC236}">
                          <a16:creationId xmlns:a16="http://schemas.microsoft.com/office/drawing/2014/main" id="{9334D06D-7171-3467-8236-A4A5F65BC053}"/>
                        </a:ext>
                      </a:extLst>
                    </p:cNvPr>
                    <p:cNvSpPr/>
                    <p:nvPr/>
                  </p:nvSpPr>
                  <p:spPr>
                    <a:xfrm>
                      <a:off x="669222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A4F520C3-B052-62D6-AA6F-BCD44147B25C}"/>
                        </a:ext>
                      </a:extLst>
                    </p:cNvPr>
                    <p:cNvSpPr/>
                    <p:nvPr/>
                  </p:nvSpPr>
                  <p:spPr>
                    <a:xfrm>
                      <a:off x="669222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E5C692BE-217E-022C-D860-17E63B134B2D}"/>
                        </a:ext>
                      </a:extLst>
                    </p:cNvPr>
                    <p:cNvSpPr/>
                    <p:nvPr/>
                  </p:nvSpPr>
                  <p:spPr>
                    <a:xfrm>
                      <a:off x="669222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B8D5B265-AA9F-F66F-1B0A-2270A17991EC}"/>
                        </a:ext>
                      </a:extLst>
                    </p:cNvPr>
                    <p:cNvSpPr/>
                    <p:nvPr/>
                  </p:nvSpPr>
                  <p:spPr>
                    <a:xfrm>
                      <a:off x="6692222"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4DCD1B3B-F8EF-5321-6255-B41393C799F7}"/>
                        </a:ext>
                      </a:extLst>
                    </p:cNvPr>
                    <p:cNvSpPr/>
                    <p:nvPr/>
                  </p:nvSpPr>
                  <p:spPr>
                    <a:xfrm>
                      <a:off x="669222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8057F4AA-6DC8-B9B0-D381-D2BC3A152049}"/>
                        </a:ext>
                      </a:extLst>
                    </p:cNvPr>
                    <p:cNvSpPr/>
                    <p:nvPr/>
                  </p:nvSpPr>
                  <p:spPr>
                    <a:xfrm>
                      <a:off x="6719459"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1166835A-1F5C-01D6-2D8D-61A995A800C3}"/>
                        </a:ext>
                      </a:extLst>
                    </p:cNvPr>
                    <p:cNvSpPr/>
                    <p:nvPr/>
                  </p:nvSpPr>
                  <p:spPr>
                    <a:xfrm>
                      <a:off x="671945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BBA89ACB-CCD6-24AF-C555-5ED41AB9C9A6}"/>
                        </a:ext>
                      </a:extLst>
                    </p:cNvPr>
                    <p:cNvSpPr/>
                    <p:nvPr/>
                  </p:nvSpPr>
                  <p:spPr>
                    <a:xfrm>
                      <a:off x="671945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DDEB196C-63EA-9133-9E20-1F47F90CD511}"/>
                        </a:ext>
                      </a:extLst>
                    </p:cNvPr>
                    <p:cNvSpPr/>
                    <p:nvPr/>
                  </p:nvSpPr>
                  <p:spPr>
                    <a:xfrm>
                      <a:off x="671945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A9FE187B-11F6-3B93-F6BC-B6A65A0FCB41}"/>
                        </a:ext>
                      </a:extLst>
                    </p:cNvPr>
                    <p:cNvSpPr/>
                    <p:nvPr/>
                  </p:nvSpPr>
                  <p:spPr>
                    <a:xfrm>
                      <a:off x="671945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7" name="Freeform: Shape 1776">
                      <a:extLst>
                        <a:ext uri="{FF2B5EF4-FFF2-40B4-BE49-F238E27FC236}">
                          <a16:creationId xmlns:a16="http://schemas.microsoft.com/office/drawing/2014/main" id="{283B9C64-CE50-AEAE-028A-DC0045E2F0D8}"/>
                        </a:ext>
                      </a:extLst>
                    </p:cNvPr>
                    <p:cNvSpPr/>
                    <p:nvPr/>
                  </p:nvSpPr>
                  <p:spPr>
                    <a:xfrm>
                      <a:off x="671945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8" name="Freeform: Shape 1777">
                      <a:extLst>
                        <a:ext uri="{FF2B5EF4-FFF2-40B4-BE49-F238E27FC236}">
                          <a16:creationId xmlns:a16="http://schemas.microsoft.com/office/drawing/2014/main" id="{ABDE2786-D052-2291-2D1C-69519782B649}"/>
                        </a:ext>
                      </a:extLst>
                    </p:cNvPr>
                    <p:cNvSpPr/>
                    <p:nvPr/>
                  </p:nvSpPr>
                  <p:spPr>
                    <a:xfrm>
                      <a:off x="671945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79" name="Freeform: Shape 1778">
                      <a:extLst>
                        <a:ext uri="{FF2B5EF4-FFF2-40B4-BE49-F238E27FC236}">
                          <a16:creationId xmlns:a16="http://schemas.microsoft.com/office/drawing/2014/main" id="{F930BD73-0D59-A635-6F2D-0C4F491A8D02}"/>
                        </a:ext>
                      </a:extLst>
                    </p:cNvPr>
                    <p:cNvSpPr/>
                    <p:nvPr/>
                  </p:nvSpPr>
                  <p:spPr>
                    <a:xfrm>
                      <a:off x="671945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0" name="Freeform: Shape 1779">
                      <a:extLst>
                        <a:ext uri="{FF2B5EF4-FFF2-40B4-BE49-F238E27FC236}">
                          <a16:creationId xmlns:a16="http://schemas.microsoft.com/office/drawing/2014/main" id="{3212D7A1-B498-BC25-8E35-B4D01F19795B}"/>
                        </a:ext>
                      </a:extLst>
                    </p:cNvPr>
                    <p:cNvSpPr/>
                    <p:nvPr/>
                  </p:nvSpPr>
                  <p:spPr>
                    <a:xfrm>
                      <a:off x="671945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1" name="Freeform: Shape 1780">
                      <a:extLst>
                        <a:ext uri="{FF2B5EF4-FFF2-40B4-BE49-F238E27FC236}">
                          <a16:creationId xmlns:a16="http://schemas.microsoft.com/office/drawing/2014/main" id="{5DC3F77A-5E8A-283A-F5FD-21595C1EBC1D}"/>
                        </a:ext>
                      </a:extLst>
                    </p:cNvPr>
                    <p:cNvSpPr/>
                    <p:nvPr/>
                  </p:nvSpPr>
                  <p:spPr>
                    <a:xfrm>
                      <a:off x="671945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85D2E5D7-EDC0-DE95-516A-DB869B29417D}"/>
                        </a:ext>
                      </a:extLst>
                    </p:cNvPr>
                    <p:cNvSpPr/>
                    <p:nvPr/>
                  </p:nvSpPr>
                  <p:spPr>
                    <a:xfrm>
                      <a:off x="671945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248C3E9A-36EB-83F5-E5B3-C395B5CA0699}"/>
                        </a:ext>
                      </a:extLst>
                    </p:cNvPr>
                    <p:cNvSpPr/>
                    <p:nvPr/>
                  </p:nvSpPr>
                  <p:spPr>
                    <a:xfrm>
                      <a:off x="671945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C5E272FA-C74C-7FB7-8265-F9991700B011}"/>
                        </a:ext>
                      </a:extLst>
                    </p:cNvPr>
                    <p:cNvSpPr/>
                    <p:nvPr/>
                  </p:nvSpPr>
                  <p:spPr>
                    <a:xfrm>
                      <a:off x="671945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98386DEF-598E-69F7-753F-C32C9879E6F6}"/>
                        </a:ext>
                      </a:extLst>
                    </p:cNvPr>
                    <p:cNvSpPr/>
                    <p:nvPr/>
                  </p:nvSpPr>
                  <p:spPr>
                    <a:xfrm>
                      <a:off x="674669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10A5FE9D-D7AA-C5A2-5DC9-8061CB793FB5}"/>
                        </a:ext>
                      </a:extLst>
                    </p:cNvPr>
                    <p:cNvSpPr/>
                    <p:nvPr/>
                  </p:nvSpPr>
                  <p:spPr>
                    <a:xfrm>
                      <a:off x="674669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7" name="Freeform: Shape 1786">
                      <a:extLst>
                        <a:ext uri="{FF2B5EF4-FFF2-40B4-BE49-F238E27FC236}">
                          <a16:creationId xmlns:a16="http://schemas.microsoft.com/office/drawing/2014/main" id="{7A3A0E9A-1D97-3CA6-FC33-A00C54C13541}"/>
                        </a:ext>
                      </a:extLst>
                    </p:cNvPr>
                    <p:cNvSpPr/>
                    <p:nvPr/>
                  </p:nvSpPr>
                  <p:spPr>
                    <a:xfrm>
                      <a:off x="674669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FD04EDAA-3E21-DEDD-A335-DBF5FC5D56D0}"/>
                        </a:ext>
                      </a:extLst>
                    </p:cNvPr>
                    <p:cNvSpPr/>
                    <p:nvPr/>
                  </p:nvSpPr>
                  <p:spPr>
                    <a:xfrm>
                      <a:off x="674669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89" name="Freeform: Shape 1788">
                      <a:extLst>
                        <a:ext uri="{FF2B5EF4-FFF2-40B4-BE49-F238E27FC236}">
                          <a16:creationId xmlns:a16="http://schemas.microsoft.com/office/drawing/2014/main" id="{2F0065B9-5B2A-14AB-09E2-A50CB0D2B3C2}"/>
                        </a:ext>
                      </a:extLst>
                    </p:cNvPr>
                    <p:cNvSpPr/>
                    <p:nvPr/>
                  </p:nvSpPr>
                  <p:spPr>
                    <a:xfrm>
                      <a:off x="6746695"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C7067589-778E-720D-FAB9-E7A5EC9D49E8}"/>
                        </a:ext>
                      </a:extLst>
                    </p:cNvPr>
                    <p:cNvSpPr/>
                    <p:nvPr/>
                  </p:nvSpPr>
                  <p:spPr>
                    <a:xfrm>
                      <a:off x="674669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1" name="Freeform: Shape 1790">
                      <a:extLst>
                        <a:ext uri="{FF2B5EF4-FFF2-40B4-BE49-F238E27FC236}">
                          <a16:creationId xmlns:a16="http://schemas.microsoft.com/office/drawing/2014/main" id="{0D1D2771-FC33-00DE-131B-D30CB7597A19}"/>
                        </a:ext>
                      </a:extLst>
                    </p:cNvPr>
                    <p:cNvSpPr/>
                    <p:nvPr/>
                  </p:nvSpPr>
                  <p:spPr>
                    <a:xfrm>
                      <a:off x="674669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77D1213F-1D42-103B-2731-009B9ADD2C11}"/>
                        </a:ext>
                      </a:extLst>
                    </p:cNvPr>
                    <p:cNvSpPr/>
                    <p:nvPr/>
                  </p:nvSpPr>
                  <p:spPr>
                    <a:xfrm>
                      <a:off x="674669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28F501A4-39CA-4C5F-B9A1-5D2117D8FD69}"/>
                        </a:ext>
                      </a:extLst>
                    </p:cNvPr>
                    <p:cNvSpPr/>
                    <p:nvPr/>
                  </p:nvSpPr>
                  <p:spPr>
                    <a:xfrm>
                      <a:off x="674669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AD404EBF-8790-813E-4281-44B4F6220C3C}"/>
                        </a:ext>
                      </a:extLst>
                    </p:cNvPr>
                    <p:cNvSpPr/>
                    <p:nvPr/>
                  </p:nvSpPr>
                  <p:spPr>
                    <a:xfrm>
                      <a:off x="677385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29B6FD31-39A9-F7CB-D031-7659281E2D2D}"/>
                        </a:ext>
                      </a:extLst>
                    </p:cNvPr>
                    <p:cNvSpPr/>
                    <p:nvPr/>
                  </p:nvSpPr>
                  <p:spPr>
                    <a:xfrm>
                      <a:off x="677385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817574F-782C-FF7C-231D-6B84DF582BF1}"/>
                        </a:ext>
                      </a:extLst>
                    </p:cNvPr>
                    <p:cNvSpPr/>
                    <p:nvPr/>
                  </p:nvSpPr>
                  <p:spPr>
                    <a:xfrm>
                      <a:off x="677385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F95F8259-56F6-E5F6-BC13-A24B7D1D919B}"/>
                        </a:ext>
                      </a:extLst>
                    </p:cNvPr>
                    <p:cNvSpPr/>
                    <p:nvPr/>
                  </p:nvSpPr>
                  <p:spPr>
                    <a:xfrm>
                      <a:off x="677385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7A8B3408-B734-BD8F-3D1A-4DB28417EE91}"/>
                        </a:ext>
                      </a:extLst>
                    </p:cNvPr>
                    <p:cNvSpPr/>
                    <p:nvPr/>
                  </p:nvSpPr>
                  <p:spPr>
                    <a:xfrm>
                      <a:off x="677385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79DE6855-8079-D643-018C-EFA09D73A7E0}"/>
                        </a:ext>
                      </a:extLst>
                    </p:cNvPr>
                    <p:cNvSpPr/>
                    <p:nvPr/>
                  </p:nvSpPr>
                  <p:spPr>
                    <a:xfrm>
                      <a:off x="677385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E7F36AD7-6A17-4122-6384-7A4381C459FB}"/>
                        </a:ext>
                      </a:extLst>
                    </p:cNvPr>
                    <p:cNvSpPr/>
                    <p:nvPr/>
                  </p:nvSpPr>
                  <p:spPr>
                    <a:xfrm>
                      <a:off x="677385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1" name="Freeform: Shape 1800">
                      <a:extLst>
                        <a:ext uri="{FF2B5EF4-FFF2-40B4-BE49-F238E27FC236}">
                          <a16:creationId xmlns:a16="http://schemas.microsoft.com/office/drawing/2014/main" id="{13797CB9-4D9D-C58F-2C79-CB1C102E430B}"/>
                        </a:ext>
                      </a:extLst>
                    </p:cNvPr>
                    <p:cNvSpPr/>
                    <p:nvPr/>
                  </p:nvSpPr>
                  <p:spPr>
                    <a:xfrm>
                      <a:off x="677385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2" name="Freeform: Shape 1801">
                      <a:extLst>
                        <a:ext uri="{FF2B5EF4-FFF2-40B4-BE49-F238E27FC236}">
                          <a16:creationId xmlns:a16="http://schemas.microsoft.com/office/drawing/2014/main" id="{C5E59176-CB68-4770-DDD2-032F1386F3E0}"/>
                        </a:ext>
                      </a:extLst>
                    </p:cNvPr>
                    <p:cNvSpPr/>
                    <p:nvPr/>
                  </p:nvSpPr>
                  <p:spPr>
                    <a:xfrm>
                      <a:off x="677385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3" name="Freeform: Shape 1802">
                      <a:extLst>
                        <a:ext uri="{FF2B5EF4-FFF2-40B4-BE49-F238E27FC236}">
                          <a16:creationId xmlns:a16="http://schemas.microsoft.com/office/drawing/2014/main" id="{048569CC-1A71-3E0A-8336-76483FC17A3A}"/>
                        </a:ext>
                      </a:extLst>
                    </p:cNvPr>
                    <p:cNvSpPr/>
                    <p:nvPr/>
                  </p:nvSpPr>
                  <p:spPr>
                    <a:xfrm>
                      <a:off x="677385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4" name="Freeform: Shape 1803">
                      <a:extLst>
                        <a:ext uri="{FF2B5EF4-FFF2-40B4-BE49-F238E27FC236}">
                          <a16:creationId xmlns:a16="http://schemas.microsoft.com/office/drawing/2014/main" id="{F65672C2-493D-2060-2AEE-AFD2391D700C}"/>
                        </a:ext>
                      </a:extLst>
                    </p:cNvPr>
                    <p:cNvSpPr/>
                    <p:nvPr/>
                  </p:nvSpPr>
                  <p:spPr>
                    <a:xfrm>
                      <a:off x="677385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5" name="Freeform: Shape 1804">
                      <a:extLst>
                        <a:ext uri="{FF2B5EF4-FFF2-40B4-BE49-F238E27FC236}">
                          <a16:creationId xmlns:a16="http://schemas.microsoft.com/office/drawing/2014/main" id="{2E8885F8-1A05-F9BF-1848-EF043BBADCD8}"/>
                        </a:ext>
                      </a:extLst>
                    </p:cNvPr>
                    <p:cNvSpPr/>
                    <p:nvPr/>
                  </p:nvSpPr>
                  <p:spPr>
                    <a:xfrm>
                      <a:off x="6773850"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6" name="Freeform: Shape 1805">
                      <a:extLst>
                        <a:ext uri="{FF2B5EF4-FFF2-40B4-BE49-F238E27FC236}">
                          <a16:creationId xmlns:a16="http://schemas.microsoft.com/office/drawing/2014/main" id="{658F3AA6-E6F2-392C-BA35-A62267748801}"/>
                        </a:ext>
                      </a:extLst>
                    </p:cNvPr>
                    <p:cNvSpPr/>
                    <p:nvPr/>
                  </p:nvSpPr>
                  <p:spPr>
                    <a:xfrm>
                      <a:off x="680108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7" name="Freeform: Shape 1806">
                      <a:extLst>
                        <a:ext uri="{FF2B5EF4-FFF2-40B4-BE49-F238E27FC236}">
                          <a16:creationId xmlns:a16="http://schemas.microsoft.com/office/drawing/2014/main" id="{6A297CA7-9178-7582-723D-541AFE2AD43A}"/>
                        </a:ext>
                      </a:extLst>
                    </p:cNvPr>
                    <p:cNvSpPr/>
                    <p:nvPr/>
                  </p:nvSpPr>
                  <p:spPr>
                    <a:xfrm>
                      <a:off x="680108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8" name="Freeform: Shape 1807">
                      <a:extLst>
                        <a:ext uri="{FF2B5EF4-FFF2-40B4-BE49-F238E27FC236}">
                          <a16:creationId xmlns:a16="http://schemas.microsoft.com/office/drawing/2014/main" id="{6C171E46-8353-72F1-B644-522496B863FF}"/>
                        </a:ext>
                      </a:extLst>
                    </p:cNvPr>
                    <p:cNvSpPr/>
                    <p:nvPr/>
                  </p:nvSpPr>
                  <p:spPr>
                    <a:xfrm>
                      <a:off x="680108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09" name="Freeform: Shape 1808">
                      <a:extLst>
                        <a:ext uri="{FF2B5EF4-FFF2-40B4-BE49-F238E27FC236}">
                          <a16:creationId xmlns:a16="http://schemas.microsoft.com/office/drawing/2014/main" id="{194E6039-87E0-19E9-7988-963E98171411}"/>
                        </a:ext>
                      </a:extLst>
                    </p:cNvPr>
                    <p:cNvSpPr/>
                    <p:nvPr/>
                  </p:nvSpPr>
                  <p:spPr>
                    <a:xfrm>
                      <a:off x="680108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0" name="Freeform: Shape 1809">
                      <a:extLst>
                        <a:ext uri="{FF2B5EF4-FFF2-40B4-BE49-F238E27FC236}">
                          <a16:creationId xmlns:a16="http://schemas.microsoft.com/office/drawing/2014/main" id="{5AAB3327-C266-957F-42EC-CD50BE43C0F0}"/>
                        </a:ext>
                      </a:extLst>
                    </p:cNvPr>
                    <p:cNvSpPr/>
                    <p:nvPr/>
                  </p:nvSpPr>
                  <p:spPr>
                    <a:xfrm>
                      <a:off x="680108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1" name="Freeform: Shape 1810">
                      <a:extLst>
                        <a:ext uri="{FF2B5EF4-FFF2-40B4-BE49-F238E27FC236}">
                          <a16:creationId xmlns:a16="http://schemas.microsoft.com/office/drawing/2014/main" id="{BB4BDF7C-1A6B-8810-7B6A-A07160FC933F}"/>
                        </a:ext>
                      </a:extLst>
                    </p:cNvPr>
                    <p:cNvSpPr/>
                    <p:nvPr/>
                  </p:nvSpPr>
                  <p:spPr>
                    <a:xfrm>
                      <a:off x="680108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2" name="Freeform: Shape 1811">
                      <a:extLst>
                        <a:ext uri="{FF2B5EF4-FFF2-40B4-BE49-F238E27FC236}">
                          <a16:creationId xmlns:a16="http://schemas.microsoft.com/office/drawing/2014/main" id="{9D1AA87E-F983-6DD5-60E5-671069AAE121}"/>
                        </a:ext>
                      </a:extLst>
                    </p:cNvPr>
                    <p:cNvSpPr/>
                    <p:nvPr/>
                  </p:nvSpPr>
                  <p:spPr>
                    <a:xfrm>
                      <a:off x="680108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EC081C0B-4264-107E-0E93-7D71CAC724DD}"/>
                        </a:ext>
                      </a:extLst>
                    </p:cNvPr>
                    <p:cNvSpPr/>
                    <p:nvPr/>
                  </p:nvSpPr>
                  <p:spPr>
                    <a:xfrm>
                      <a:off x="680108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4" name="Freeform: Shape 1813">
                      <a:extLst>
                        <a:ext uri="{FF2B5EF4-FFF2-40B4-BE49-F238E27FC236}">
                          <a16:creationId xmlns:a16="http://schemas.microsoft.com/office/drawing/2014/main" id="{C94DCD0A-4920-5987-47CE-E8117427B87A}"/>
                        </a:ext>
                      </a:extLst>
                    </p:cNvPr>
                    <p:cNvSpPr/>
                    <p:nvPr/>
                  </p:nvSpPr>
                  <p:spPr>
                    <a:xfrm>
                      <a:off x="680108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807CF39B-F619-3681-1298-5FAD991AF4F2}"/>
                        </a:ext>
                      </a:extLst>
                    </p:cNvPr>
                    <p:cNvSpPr/>
                    <p:nvPr/>
                  </p:nvSpPr>
                  <p:spPr>
                    <a:xfrm>
                      <a:off x="680108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6" name="Freeform: Shape 1815">
                      <a:extLst>
                        <a:ext uri="{FF2B5EF4-FFF2-40B4-BE49-F238E27FC236}">
                          <a16:creationId xmlns:a16="http://schemas.microsoft.com/office/drawing/2014/main" id="{A8A60B54-C214-D85D-FF37-16F09D643822}"/>
                        </a:ext>
                      </a:extLst>
                    </p:cNvPr>
                    <p:cNvSpPr/>
                    <p:nvPr/>
                  </p:nvSpPr>
                  <p:spPr>
                    <a:xfrm>
                      <a:off x="680108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2534F773-F5DF-6AB5-1E2D-3255BBEA3423}"/>
                        </a:ext>
                      </a:extLst>
                    </p:cNvPr>
                    <p:cNvSpPr/>
                    <p:nvPr/>
                  </p:nvSpPr>
                  <p:spPr>
                    <a:xfrm>
                      <a:off x="680108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8" name="Freeform: Shape 1817">
                      <a:extLst>
                        <a:ext uri="{FF2B5EF4-FFF2-40B4-BE49-F238E27FC236}">
                          <a16:creationId xmlns:a16="http://schemas.microsoft.com/office/drawing/2014/main" id="{7C32BCD4-7D14-BD9A-D1D2-B5DB0BFE05A2}"/>
                        </a:ext>
                      </a:extLst>
                    </p:cNvPr>
                    <p:cNvSpPr/>
                    <p:nvPr/>
                  </p:nvSpPr>
                  <p:spPr>
                    <a:xfrm>
                      <a:off x="680108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BBE0913C-D575-E57F-0E46-0FAAC03F4441}"/>
                        </a:ext>
                      </a:extLst>
                    </p:cNvPr>
                    <p:cNvSpPr/>
                    <p:nvPr/>
                  </p:nvSpPr>
                  <p:spPr>
                    <a:xfrm>
                      <a:off x="6801087"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0" name="Freeform: Shape 1819">
                      <a:extLst>
                        <a:ext uri="{FF2B5EF4-FFF2-40B4-BE49-F238E27FC236}">
                          <a16:creationId xmlns:a16="http://schemas.microsoft.com/office/drawing/2014/main" id="{76869AC2-4413-5051-4277-90E44DD3A75F}"/>
                        </a:ext>
                      </a:extLst>
                    </p:cNvPr>
                    <p:cNvSpPr/>
                    <p:nvPr/>
                  </p:nvSpPr>
                  <p:spPr>
                    <a:xfrm>
                      <a:off x="6801087"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2D0A0964-50ED-9AB5-7239-5E10F7189EC3}"/>
                        </a:ext>
                      </a:extLst>
                    </p:cNvPr>
                    <p:cNvSpPr/>
                    <p:nvPr/>
                  </p:nvSpPr>
                  <p:spPr>
                    <a:xfrm>
                      <a:off x="682832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2" name="Freeform: Shape 1821">
                      <a:extLst>
                        <a:ext uri="{FF2B5EF4-FFF2-40B4-BE49-F238E27FC236}">
                          <a16:creationId xmlns:a16="http://schemas.microsoft.com/office/drawing/2014/main" id="{BDDF3D45-38FA-9AEE-462F-892923B70F0F}"/>
                        </a:ext>
                      </a:extLst>
                    </p:cNvPr>
                    <p:cNvSpPr/>
                    <p:nvPr/>
                  </p:nvSpPr>
                  <p:spPr>
                    <a:xfrm>
                      <a:off x="682832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33A0DCD7-39C8-FD3F-98A6-D7D466685B5D}"/>
                        </a:ext>
                      </a:extLst>
                    </p:cNvPr>
                    <p:cNvSpPr/>
                    <p:nvPr/>
                  </p:nvSpPr>
                  <p:spPr>
                    <a:xfrm>
                      <a:off x="682832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4" name="Freeform: Shape 1823">
                      <a:extLst>
                        <a:ext uri="{FF2B5EF4-FFF2-40B4-BE49-F238E27FC236}">
                          <a16:creationId xmlns:a16="http://schemas.microsoft.com/office/drawing/2014/main" id="{02B9EBF0-1988-7FA1-2729-AD412F67736B}"/>
                        </a:ext>
                      </a:extLst>
                    </p:cNvPr>
                    <p:cNvSpPr/>
                    <p:nvPr/>
                  </p:nvSpPr>
                  <p:spPr>
                    <a:xfrm>
                      <a:off x="682832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6006E25B-C466-74ED-7F76-252E8CB7E1E4}"/>
                        </a:ext>
                      </a:extLst>
                    </p:cNvPr>
                    <p:cNvSpPr/>
                    <p:nvPr/>
                  </p:nvSpPr>
                  <p:spPr>
                    <a:xfrm>
                      <a:off x="682832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6" name="Freeform: Shape 1825">
                      <a:extLst>
                        <a:ext uri="{FF2B5EF4-FFF2-40B4-BE49-F238E27FC236}">
                          <a16:creationId xmlns:a16="http://schemas.microsoft.com/office/drawing/2014/main" id="{BAAB0BCB-E209-8AF5-4808-C96DAB9CB84F}"/>
                        </a:ext>
                      </a:extLst>
                    </p:cNvPr>
                    <p:cNvSpPr/>
                    <p:nvPr/>
                  </p:nvSpPr>
                  <p:spPr>
                    <a:xfrm>
                      <a:off x="682832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17A0D25F-2278-823B-A3F1-8B469E62F151}"/>
                        </a:ext>
                      </a:extLst>
                    </p:cNvPr>
                    <p:cNvSpPr/>
                    <p:nvPr/>
                  </p:nvSpPr>
                  <p:spPr>
                    <a:xfrm>
                      <a:off x="682832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8" name="Freeform: Shape 1827">
                      <a:extLst>
                        <a:ext uri="{FF2B5EF4-FFF2-40B4-BE49-F238E27FC236}">
                          <a16:creationId xmlns:a16="http://schemas.microsoft.com/office/drawing/2014/main" id="{4B5DD865-E726-3B47-CAC9-688352F6C07D}"/>
                        </a:ext>
                      </a:extLst>
                    </p:cNvPr>
                    <p:cNvSpPr/>
                    <p:nvPr/>
                  </p:nvSpPr>
                  <p:spPr>
                    <a:xfrm>
                      <a:off x="682832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2EEFCAE5-481F-64EC-784C-673C1D15DF52}"/>
                        </a:ext>
                      </a:extLst>
                    </p:cNvPr>
                    <p:cNvSpPr/>
                    <p:nvPr/>
                  </p:nvSpPr>
                  <p:spPr>
                    <a:xfrm>
                      <a:off x="682832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0" name="Freeform: Shape 1829">
                      <a:extLst>
                        <a:ext uri="{FF2B5EF4-FFF2-40B4-BE49-F238E27FC236}">
                          <a16:creationId xmlns:a16="http://schemas.microsoft.com/office/drawing/2014/main" id="{6FE42E3D-1B42-57D9-1952-14E002AA699E}"/>
                        </a:ext>
                      </a:extLst>
                    </p:cNvPr>
                    <p:cNvSpPr/>
                    <p:nvPr/>
                  </p:nvSpPr>
                  <p:spPr>
                    <a:xfrm>
                      <a:off x="6828323"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7E45E6B4-E7D1-B85B-69CE-370F4DF8D4ED}"/>
                        </a:ext>
                      </a:extLst>
                    </p:cNvPr>
                    <p:cNvSpPr/>
                    <p:nvPr/>
                  </p:nvSpPr>
                  <p:spPr>
                    <a:xfrm>
                      <a:off x="6828323"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2" name="Freeform: Shape 1831">
                      <a:extLst>
                        <a:ext uri="{FF2B5EF4-FFF2-40B4-BE49-F238E27FC236}">
                          <a16:creationId xmlns:a16="http://schemas.microsoft.com/office/drawing/2014/main" id="{FE4FB01F-4D59-17E4-C27B-60BF38632ADD}"/>
                        </a:ext>
                      </a:extLst>
                    </p:cNvPr>
                    <p:cNvSpPr/>
                    <p:nvPr/>
                  </p:nvSpPr>
                  <p:spPr>
                    <a:xfrm>
                      <a:off x="685547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151B6373-247B-C101-D4B1-8CC0836A41C2}"/>
                        </a:ext>
                      </a:extLst>
                    </p:cNvPr>
                    <p:cNvSpPr/>
                    <p:nvPr/>
                  </p:nvSpPr>
                  <p:spPr>
                    <a:xfrm>
                      <a:off x="685547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4" name="Freeform: Shape 1833">
                      <a:extLst>
                        <a:ext uri="{FF2B5EF4-FFF2-40B4-BE49-F238E27FC236}">
                          <a16:creationId xmlns:a16="http://schemas.microsoft.com/office/drawing/2014/main" id="{CD1B34A3-1FE7-636A-945D-968EC6F19A01}"/>
                        </a:ext>
                      </a:extLst>
                    </p:cNvPr>
                    <p:cNvSpPr/>
                    <p:nvPr/>
                  </p:nvSpPr>
                  <p:spPr>
                    <a:xfrm>
                      <a:off x="685547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5" name="Freeform: Shape 1834">
                      <a:extLst>
                        <a:ext uri="{FF2B5EF4-FFF2-40B4-BE49-F238E27FC236}">
                          <a16:creationId xmlns:a16="http://schemas.microsoft.com/office/drawing/2014/main" id="{AE637A74-066F-7DD2-232F-999016891436}"/>
                        </a:ext>
                      </a:extLst>
                    </p:cNvPr>
                    <p:cNvSpPr/>
                    <p:nvPr/>
                  </p:nvSpPr>
                  <p:spPr>
                    <a:xfrm>
                      <a:off x="685547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6" name="Freeform: Shape 1835">
                      <a:extLst>
                        <a:ext uri="{FF2B5EF4-FFF2-40B4-BE49-F238E27FC236}">
                          <a16:creationId xmlns:a16="http://schemas.microsoft.com/office/drawing/2014/main" id="{E3A9A0F9-255B-EF44-2428-CEACFD30CB67}"/>
                        </a:ext>
                      </a:extLst>
                    </p:cNvPr>
                    <p:cNvSpPr/>
                    <p:nvPr/>
                  </p:nvSpPr>
                  <p:spPr>
                    <a:xfrm>
                      <a:off x="685547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7" name="Freeform: Shape 1836">
                      <a:extLst>
                        <a:ext uri="{FF2B5EF4-FFF2-40B4-BE49-F238E27FC236}">
                          <a16:creationId xmlns:a16="http://schemas.microsoft.com/office/drawing/2014/main" id="{430DF12E-9FFD-0DA9-F121-95DD0146A691}"/>
                        </a:ext>
                      </a:extLst>
                    </p:cNvPr>
                    <p:cNvSpPr/>
                    <p:nvPr/>
                  </p:nvSpPr>
                  <p:spPr>
                    <a:xfrm>
                      <a:off x="685547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8" name="Freeform: Shape 1837">
                      <a:extLst>
                        <a:ext uri="{FF2B5EF4-FFF2-40B4-BE49-F238E27FC236}">
                          <a16:creationId xmlns:a16="http://schemas.microsoft.com/office/drawing/2014/main" id="{6712AE43-1EE1-F506-D963-506B51A56CE5}"/>
                        </a:ext>
                      </a:extLst>
                    </p:cNvPr>
                    <p:cNvSpPr/>
                    <p:nvPr/>
                  </p:nvSpPr>
                  <p:spPr>
                    <a:xfrm>
                      <a:off x="685547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39" name="Freeform: Shape 1838">
                      <a:extLst>
                        <a:ext uri="{FF2B5EF4-FFF2-40B4-BE49-F238E27FC236}">
                          <a16:creationId xmlns:a16="http://schemas.microsoft.com/office/drawing/2014/main" id="{1933569C-1DE4-C4BF-EB0E-D5640964D28B}"/>
                        </a:ext>
                      </a:extLst>
                    </p:cNvPr>
                    <p:cNvSpPr/>
                    <p:nvPr/>
                  </p:nvSpPr>
                  <p:spPr>
                    <a:xfrm>
                      <a:off x="685547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0" name="Freeform: Shape 1839">
                      <a:extLst>
                        <a:ext uri="{FF2B5EF4-FFF2-40B4-BE49-F238E27FC236}">
                          <a16:creationId xmlns:a16="http://schemas.microsoft.com/office/drawing/2014/main" id="{ADEADC2E-D31A-C8B8-3D3B-9E862FF504F5}"/>
                        </a:ext>
                      </a:extLst>
                    </p:cNvPr>
                    <p:cNvSpPr/>
                    <p:nvPr/>
                  </p:nvSpPr>
                  <p:spPr>
                    <a:xfrm>
                      <a:off x="685547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1" name="Freeform: Shape 1840">
                      <a:extLst>
                        <a:ext uri="{FF2B5EF4-FFF2-40B4-BE49-F238E27FC236}">
                          <a16:creationId xmlns:a16="http://schemas.microsoft.com/office/drawing/2014/main" id="{6559B759-2034-7FCC-D067-6D52884AC933}"/>
                        </a:ext>
                      </a:extLst>
                    </p:cNvPr>
                    <p:cNvSpPr/>
                    <p:nvPr/>
                  </p:nvSpPr>
                  <p:spPr>
                    <a:xfrm>
                      <a:off x="6855479"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2" name="Freeform: Shape 1841">
                      <a:extLst>
                        <a:ext uri="{FF2B5EF4-FFF2-40B4-BE49-F238E27FC236}">
                          <a16:creationId xmlns:a16="http://schemas.microsoft.com/office/drawing/2014/main" id="{ADBEEF0A-6816-427C-CA9E-9E74DA238C7B}"/>
                        </a:ext>
                      </a:extLst>
                    </p:cNvPr>
                    <p:cNvSpPr/>
                    <p:nvPr/>
                  </p:nvSpPr>
                  <p:spPr>
                    <a:xfrm>
                      <a:off x="688271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7E504EB3-50F1-C152-C743-1A9A0277BAB1}"/>
                        </a:ext>
                      </a:extLst>
                    </p:cNvPr>
                    <p:cNvSpPr/>
                    <p:nvPr/>
                  </p:nvSpPr>
                  <p:spPr>
                    <a:xfrm>
                      <a:off x="688271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794C775F-F3D7-55CA-3125-F987FA876BFC}"/>
                        </a:ext>
                      </a:extLst>
                    </p:cNvPr>
                    <p:cNvSpPr/>
                    <p:nvPr/>
                  </p:nvSpPr>
                  <p:spPr>
                    <a:xfrm>
                      <a:off x="6882715"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E6224110-A7A9-EC63-3A07-504A1539EB74}"/>
                        </a:ext>
                      </a:extLst>
                    </p:cNvPr>
                    <p:cNvSpPr/>
                    <p:nvPr/>
                  </p:nvSpPr>
                  <p:spPr>
                    <a:xfrm>
                      <a:off x="688271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6" name="Freeform: Shape 1845">
                      <a:extLst>
                        <a:ext uri="{FF2B5EF4-FFF2-40B4-BE49-F238E27FC236}">
                          <a16:creationId xmlns:a16="http://schemas.microsoft.com/office/drawing/2014/main" id="{DD29888E-1BF7-0DC9-F995-6D7EAB410948}"/>
                        </a:ext>
                      </a:extLst>
                    </p:cNvPr>
                    <p:cNvSpPr/>
                    <p:nvPr/>
                  </p:nvSpPr>
                  <p:spPr>
                    <a:xfrm>
                      <a:off x="688271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7" name="Freeform: Shape 1846">
                      <a:extLst>
                        <a:ext uri="{FF2B5EF4-FFF2-40B4-BE49-F238E27FC236}">
                          <a16:creationId xmlns:a16="http://schemas.microsoft.com/office/drawing/2014/main" id="{42A3705B-8F3A-8A2A-6C5F-1ED486CDE787}"/>
                        </a:ext>
                      </a:extLst>
                    </p:cNvPr>
                    <p:cNvSpPr/>
                    <p:nvPr/>
                  </p:nvSpPr>
                  <p:spPr>
                    <a:xfrm>
                      <a:off x="688271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848" name="Freeform: Shape 1847">
                      <a:extLst>
                        <a:ext uri="{FF2B5EF4-FFF2-40B4-BE49-F238E27FC236}">
                          <a16:creationId xmlns:a16="http://schemas.microsoft.com/office/drawing/2014/main" id="{24A034B7-A01D-7A11-9399-B5CA280CC49F}"/>
                        </a:ext>
                      </a:extLst>
                    </p:cNvPr>
                    <p:cNvSpPr/>
                    <p:nvPr/>
                  </p:nvSpPr>
                  <p:spPr>
                    <a:xfrm>
                      <a:off x="688271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77770A99-3AB5-DC3F-9317-F3BB61F80F82}"/>
                        </a:ext>
                      </a:extLst>
                    </p:cNvPr>
                    <p:cNvSpPr/>
                    <p:nvPr/>
                  </p:nvSpPr>
                  <p:spPr>
                    <a:xfrm>
                      <a:off x="690995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2A96BCD7-37B6-1A5F-A940-22CBBCF66D0F}"/>
                        </a:ext>
                      </a:extLst>
                    </p:cNvPr>
                    <p:cNvSpPr/>
                    <p:nvPr/>
                  </p:nvSpPr>
                  <p:spPr>
                    <a:xfrm>
                      <a:off x="6909951"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1" name="Freeform: Shape 1850">
                      <a:extLst>
                        <a:ext uri="{FF2B5EF4-FFF2-40B4-BE49-F238E27FC236}">
                          <a16:creationId xmlns:a16="http://schemas.microsoft.com/office/drawing/2014/main" id="{079CED72-C121-163A-0C7E-936C6BE06B6A}"/>
                        </a:ext>
                      </a:extLst>
                    </p:cNvPr>
                    <p:cNvSpPr/>
                    <p:nvPr/>
                  </p:nvSpPr>
                  <p:spPr>
                    <a:xfrm>
                      <a:off x="6909951"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grpSp>
              <p:grpSp>
                <p:nvGrpSpPr>
                  <p:cNvPr id="1852" name="Graphic 139">
                    <a:extLst>
                      <a:ext uri="{FF2B5EF4-FFF2-40B4-BE49-F238E27FC236}">
                        <a16:creationId xmlns:a16="http://schemas.microsoft.com/office/drawing/2014/main" id="{814D83CB-4F53-22C7-1A1D-12B046C22BD4}"/>
                      </a:ext>
                    </a:extLst>
                  </p:cNvPr>
                  <p:cNvGrpSpPr/>
                  <p:nvPr/>
                </p:nvGrpSpPr>
                <p:grpSpPr>
                  <a:xfrm>
                    <a:off x="4950795" y="1180209"/>
                    <a:ext cx="1973295" cy="964031"/>
                    <a:chOff x="4950795" y="1180209"/>
                    <a:chExt cx="1973295" cy="964031"/>
                  </a:xfrm>
                  <a:grpFill/>
                </p:grpSpPr>
                <p:sp>
                  <p:nvSpPr>
                    <p:cNvPr id="1853" name="Freeform: Shape 1852">
                      <a:extLst>
                        <a:ext uri="{FF2B5EF4-FFF2-40B4-BE49-F238E27FC236}">
                          <a16:creationId xmlns:a16="http://schemas.microsoft.com/office/drawing/2014/main" id="{A9B07776-5C31-537C-A029-D9B8091CEBCB}"/>
                        </a:ext>
                      </a:extLst>
                    </p:cNvPr>
                    <p:cNvSpPr/>
                    <p:nvPr/>
                  </p:nvSpPr>
                  <p:spPr>
                    <a:xfrm>
                      <a:off x="495079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4" name="Freeform: Shape 1853">
                      <a:extLst>
                        <a:ext uri="{FF2B5EF4-FFF2-40B4-BE49-F238E27FC236}">
                          <a16:creationId xmlns:a16="http://schemas.microsoft.com/office/drawing/2014/main" id="{A71B18DC-FAF2-6EF4-07A6-520C4966F5F1}"/>
                        </a:ext>
                      </a:extLst>
                    </p:cNvPr>
                    <p:cNvSpPr/>
                    <p:nvPr/>
                  </p:nvSpPr>
                  <p:spPr>
                    <a:xfrm>
                      <a:off x="497803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5" name="Freeform: Shape 1854">
                      <a:extLst>
                        <a:ext uri="{FF2B5EF4-FFF2-40B4-BE49-F238E27FC236}">
                          <a16:creationId xmlns:a16="http://schemas.microsoft.com/office/drawing/2014/main" id="{5BD2C93E-8551-3937-B052-65673A31FC2B}"/>
                        </a:ext>
                      </a:extLst>
                    </p:cNvPr>
                    <p:cNvSpPr/>
                    <p:nvPr/>
                  </p:nvSpPr>
                  <p:spPr>
                    <a:xfrm>
                      <a:off x="497803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77AE82E8-B62D-1889-F972-F5C264C1AB33}"/>
                        </a:ext>
                      </a:extLst>
                    </p:cNvPr>
                    <p:cNvSpPr/>
                    <p:nvPr/>
                  </p:nvSpPr>
                  <p:spPr>
                    <a:xfrm>
                      <a:off x="500526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B649BE4C-95B1-1F52-A28B-1890AD95C396}"/>
                        </a:ext>
                      </a:extLst>
                    </p:cNvPr>
                    <p:cNvSpPr/>
                    <p:nvPr/>
                  </p:nvSpPr>
                  <p:spPr>
                    <a:xfrm>
                      <a:off x="500526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1944F976-970B-F77F-5C2E-C329DA7AD550}"/>
                        </a:ext>
                      </a:extLst>
                    </p:cNvPr>
                    <p:cNvSpPr/>
                    <p:nvPr/>
                  </p:nvSpPr>
                  <p:spPr>
                    <a:xfrm>
                      <a:off x="503242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59" name="Freeform: Shape 1858">
                      <a:extLst>
                        <a:ext uri="{FF2B5EF4-FFF2-40B4-BE49-F238E27FC236}">
                          <a16:creationId xmlns:a16="http://schemas.microsoft.com/office/drawing/2014/main" id="{3010E2F9-AF47-4750-6C5A-1AE3D2489634}"/>
                        </a:ext>
                      </a:extLst>
                    </p:cNvPr>
                    <p:cNvSpPr/>
                    <p:nvPr/>
                  </p:nvSpPr>
                  <p:spPr>
                    <a:xfrm>
                      <a:off x="503242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0" name="Freeform: Shape 1859">
                      <a:extLst>
                        <a:ext uri="{FF2B5EF4-FFF2-40B4-BE49-F238E27FC236}">
                          <a16:creationId xmlns:a16="http://schemas.microsoft.com/office/drawing/2014/main" id="{D6E3CC1C-1E1F-DBFC-41A9-FA4A27B47B84}"/>
                        </a:ext>
                      </a:extLst>
                    </p:cNvPr>
                    <p:cNvSpPr/>
                    <p:nvPr/>
                  </p:nvSpPr>
                  <p:spPr>
                    <a:xfrm>
                      <a:off x="503242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1" name="Freeform: Shape 1860">
                      <a:extLst>
                        <a:ext uri="{FF2B5EF4-FFF2-40B4-BE49-F238E27FC236}">
                          <a16:creationId xmlns:a16="http://schemas.microsoft.com/office/drawing/2014/main" id="{433656B7-9C2A-987E-B40A-C6FECEABE295}"/>
                        </a:ext>
                      </a:extLst>
                    </p:cNvPr>
                    <p:cNvSpPr/>
                    <p:nvPr/>
                  </p:nvSpPr>
                  <p:spPr>
                    <a:xfrm>
                      <a:off x="505966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3149609F-9B45-4B68-1C67-2A2D2593385D}"/>
                        </a:ext>
                      </a:extLst>
                    </p:cNvPr>
                    <p:cNvSpPr/>
                    <p:nvPr/>
                  </p:nvSpPr>
                  <p:spPr>
                    <a:xfrm>
                      <a:off x="505966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18DBFD02-49CE-C745-C650-10D96626C1AB}"/>
                        </a:ext>
                      </a:extLst>
                    </p:cNvPr>
                    <p:cNvSpPr/>
                    <p:nvPr/>
                  </p:nvSpPr>
                  <p:spPr>
                    <a:xfrm>
                      <a:off x="505966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4" name="Freeform: Shape 1863">
                      <a:extLst>
                        <a:ext uri="{FF2B5EF4-FFF2-40B4-BE49-F238E27FC236}">
                          <a16:creationId xmlns:a16="http://schemas.microsoft.com/office/drawing/2014/main" id="{469D0571-D682-F740-5177-DB2F4014D59A}"/>
                        </a:ext>
                      </a:extLst>
                    </p:cNvPr>
                    <p:cNvSpPr/>
                    <p:nvPr/>
                  </p:nvSpPr>
                  <p:spPr>
                    <a:xfrm>
                      <a:off x="505966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5" name="Freeform: Shape 1864">
                      <a:extLst>
                        <a:ext uri="{FF2B5EF4-FFF2-40B4-BE49-F238E27FC236}">
                          <a16:creationId xmlns:a16="http://schemas.microsoft.com/office/drawing/2014/main" id="{051BD1B6-D8F2-60A8-A3C2-4A3B5A8A70A5}"/>
                        </a:ext>
                      </a:extLst>
                    </p:cNvPr>
                    <p:cNvSpPr/>
                    <p:nvPr/>
                  </p:nvSpPr>
                  <p:spPr>
                    <a:xfrm>
                      <a:off x="505966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6" name="Freeform: Shape 1865">
                      <a:extLst>
                        <a:ext uri="{FF2B5EF4-FFF2-40B4-BE49-F238E27FC236}">
                          <a16:creationId xmlns:a16="http://schemas.microsoft.com/office/drawing/2014/main" id="{DB678CDF-285C-5887-33C5-EB9BCEF560E7}"/>
                        </a:ext>
                      </a:extLst>
                    </p:cNvPr>
                    <p:cNvSpPr/>
                    <p:nvPr/>
                  </p:nvSpPr>
                  <p:spPr>
                    <a:xfrm>
                      <a:off x="505966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7" name="Freeform: Shape 1866">
                      <a:extLst>
                        <a:ext uri="{FF2B5EF4-FFF2-40B4-BE49-F238E27FC236}">
                          <a16:creationId xmlns:a16="http://schemas.microsoft.com/office/drawing/2014/main" id="{D461B53C-657E-70E1-271B-7F4576AE2C45}"/>
                        </a:ext>
                      </a:extLst>
                    </p:cNvPr>
                    <p:cNvSpPr/>
                    <p:nvPr/>
                  </p:nvSpPr>
                  <p:spPr>
                    <a:xfrm>
                      <a:off x="505966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8" name="Freeform: Shape 1867">
                      <a:extLst>
                        <a:ext uri="{FF2B5EF4-FFF2-40B4-BE49-F238E27FC236}">
                          <a16:creationId xmlns:a16="http://schemas.microsoft.com/office/drawing/2014/main" id="{AEC71FA4-924D-22E9-56B0-B85CD64F8BAF}"/>
                        </a:ext>
                      </a:extLst>
                    </p:cNvPr>
                    <p:cNvSpPr/>
                    <p:nvPr/>
                  </p:nvSpPr>
                  <p:spPr>
                    <a:xfrm>
                      <a:off x="505966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6E3E6652-316D-2538-7B76-DC3C354DEECA}"/>
                        </a:ext>
                      </a:extLst>
                    </p:cNvPr>
                    <p:cNvSpPr/>
                    <p:nvPr/>
                  </p:nvSpPr>
                  <p:spPr>
                    <a:xfrm>
                      <a:off x="508689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DC9C1117-206C-4553-DE14-F0A90FE4F9E3}"/>
                        </a:ext>
                      </a:extLst>
                    </p:cNvPr>
                    <p:cNvSpPr/>
                    <p:nvPr/>
                  </p:nvSpPr>
                  <p:spPr>
                    <a:xfrm>
                      <a:off x="508689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61CBA975-FC43-B935-85B1-441FB3D0603C}"/>
                        </a:ext>
                      </a:extLst>
                    </p:cNvPr>
                    <p:cNvSpPr/>
                    <p:nvPr/>
                  </p:nvSpPr>
                  <p:spPr>
                    <a:xfrm>
                      <a:off x="508689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2" name="Freeform: Shape 1871">
                      <a:extLst>
                        <a:ext uri="{FF2B5EF4-FFF2-40B4-BE49-F238E27FC236}">
                          <a16:creationId xmlns:a16="http://schemas.microsoft.com/office/drawing/2014/main" id="{E4361246-1D2F-CF9A-F2B8-A970687FF4EC}"/>
                        </a:ext>
                      </a:extLst>
                    </p:cNvPr>
                    <p:cNvSpPr/>
                    <p:nvPr/>
                  </p:nvSpPr>
                  <p:spPr>
                    <a:xfrm>
                      <a:off x="508689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3" name="Freeform: Shape 1872">
                      <a:extLst>
                        <a:ext uri="{FF2B5EF4-FFF2-40B4-BE49-F238E27FC236}">
                          <a16:creationId xmlns:a16="http://schemas.microsoft.com/office/drawing/2014/main" id="{F47F1508-988D-79B8-7505-EA1BC43B3A3D}"/>
                        </a:ext>
                      </a:extLst>
                    </p:cNvPr>
                    <p:cNvSpPr/>
                    <p:nvPr/>
                  </p:nvSpPr>
                  <p:spPr>
                    <a:xfrm>
                      <a:off x="508689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4" name="Freeform: Shape 1873">
                      <a:extLst>
                        <a:ext uri="{FF2B5EF4-FFF2-40B4-BE49-F238E27FC236}">
                          <a16:creationId xmlns:a16="http://schemas.microsoft.com/office/drawing/2014/main" id="{FCEE5931-D9BA-5932-E672-EAB64E4CAA52}"/>
                        </a:ext>
                      </a:extLst>
                    </p:cNvPr>
                    <p:cNvSpPr/>
                    <p:nvPr/>
                  </p:nvSpPr>
                  <p:spPr>
                    <a:xfrm>
                      <a:off x="508689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BB349714-ECBD-7194-2B34-72F3E32CC8D0}"/>
                        </a:ext>
                      </a:extLst>
                    </p:cNvPr>
                    <p:cNvSpPr/>
                    <p:nvPr/>
                  </p:nvSpPr>
                  <p:spPr>
                    <a:xfrm>
                      <a:off x="508689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DD319B3A-5007-0C51-44CD-E68F579219AC}"/>
                        </a:ext>
                      </a:extLst>
                    </p:cNvPr>
                    <p:cNvSpPr/>
                    <p:nvPr/>
                  </p:nvSpPr>
                  <p:spPr>
                    <a:xfrm>
                      <a:off x="508689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7" name="Freeform: Shape 1876">
                      <a:extLst>
                        <a:ext uri="{FF2B5EF4-FFF2-40B4-BE49-F238E27FC236}">
                          <a16:creationId xmlns:a16="http://schemas.microsoft.com/office/drawing/2014/main" id="{2D2B034A-17D7-E028-0F7A-08A8414D9BC5}"/>
                        </a:ext>
                      </a:extLst>
                    </p:cNvPr>
                    <p:cNvSpPr/>
                    <p:nvPr/>
                  </p:nvSpPr>
                  <p:spPr>
                    <a:xfrm>
                      <a:off x="508689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8" name="Freeform: Shape 1877">
                      <a:extLst>
                        <a:ext uri="{FF2B5EF4-FFF2-40B4-BE49-F238E27FC236}">
                          <a16:creationId xmlns:a16="http://schemas.microsoft.com/office/drawing/2014/main" id="{FE0FE89E-4DDA-BDEC-5893-4BE1FBE7F520}"/>
                        </a:ext>
                      </a:extLst>
                    </p:cNvPr>
                    <p:cNvSpPr/>
                    <p:nvPr/>
                  </p:nvSpPr>
                  <p:spPr>
                    <a:xfrm>
                      <a:off x="508689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79" name="Freeform: Shape 1878">
                      <a:extLst>
                        <a:ext uri="{FF2B5EF4-FFF2-40B4-BE49-F238E27FC236}">
                          <a16:creationId xmlns:a16="http://schemas.microsoft.com/office/drawing/2014/main" id="{868D1192-3203-A6D9-E1A1-18DDA585F772}"/>
                        </a:ext>
                      </a:extLst>
                    </p:cNvPr>
                    <p:cNvSpPr/>
                    <p:nvPr/>
                  </p:nvSpPr>
                  <p:spPr>
                    <a:xfrm>
                      <a:off x="508689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0" name="Freeform: Shape 1879">
                      <a:extLst>
                        <a:ext uri="{FF2B5EF4-FFF2-40B4-BE49-F238E27FC236}">
                          <a16:creationId xmlns:a16="http://schemas.microsoft.com/office/drawing/2014/main" id="{0CEDCF05-1474-F562-1FBE-BBD8E4792234}"/>
                        </a:ext>
                      </a:extLst>
                    </p:cNvPr>
                    <p:cNvSpPr/>
                    <p:nvPr/>
                  </p:nvSpPr>
                  <p:spPr>
                    <a:xfrm>
                      <a:off x="511405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1" name="Freeform: Shape 1880">
                      <a:extLst>
                        <a:ext uri="{FF2B5EF4-FFF2-40B4-BE49-F238E27FC236}">
                          <a16:creationId xmlns:a16="http://schemas.microsoft.com/office/drawing/2014/main" id="{C3C21E21-57D9-C38A-8567-E189E2B47A8C}"/>
                        </a:ext>
                      </a:extLst>
                    </p:cNvPr>
                    <p:cNvSpPr/>
                    <p:nvPr/>
                  </p:nvSpPr>
                  <p:spPr>
                    <a:xfrm>
                      <a:off x="511405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2C077B6F-E0A9-1C5C-35A7-76D3AEA71B12}"/>
                        </a:ext>
                      </a:extLst>
                    </p:cNvPr>
                    <p:cNvSpPr/>
                    <p:nvPr/>
                  </p:nvSpPr>
                  <p:spPr>
                    <a:xfrm>
                      <a:off x="511405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5FF56CF1-D5CC-CDE6-2803-DDAA5A83898D}"/>
                        </a:ext>
                      </a:extLst>
                    </p:cNvPr>
                    <p:cNvSpPr/>
                    <p:nvPr/>
                  </p:nvSpPr>
                  <p:spPr>
                    <a:xfrm>
                      <a:off x="511405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ABD1DBED-D72E-C9BC-5981-69C5D33469F3}"/>
                        </a:ext>
                      </a:extLst>
                    </p:cNvPr>
                    <p:cNvSpPr/>
                    <p:nvPr/>
                  </p:nvSpPr>
                  <p:spPr>
                    <a:xfrm>
                      <a:off x="511405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5" name="Freeform: Shape 1884">
                      <a:extLst>
                        <a:ext uri="{FF2B5EF4-FFF2-40B4-BE49-F238E27FC236}">
                          <a16:creationId xmlns:a16="http://schemas.microsoft.com/office/drawing/2014/main" id="{40EA66B0-842C-7291-E818-1DE08B96A386}"/>
                        </a:ext>
                      </a:extLst>
                    </p:cNvPr>
                    <p:cNvSpPr/>
                    <p:nvPr/>
                  </p:nvSpPr>
                  <p:spPr>
                    <a:xfrm>
                      <a:off x="511405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6" name="Freeform: Shape 1885">
                      <a:extLst>
                        <a:ext uri="{FF2B5EF4-FFF2-40B4-BE49-F238E27FC236}">
                          <a16:creationId xmlns:a16="http://schemas.microsoft.com/office/drawing/2014/main" id="{AABCCDE9-2102-D3AA-7F37-73A4A5D26B13}"/>
                        </a:ext>
                      </a:extLst>
                    </p:cNvPr>
                    <p:cNvSpPr/>
                    <p:nvPr/>
                  </p:nvSpPr>
                  <p:spPr>
                    <a:xfrm>
                      <a:off x="511405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7" name="Freeform: Shape 1886">
                      <a:extLst>
                        <a:ext uri="{FF2B5EF4-FFF2-40B4-BE49-F238E27FC236}">
                          <a16:creationId xmlns:a16="http://schemas.microsoft.com/office/drawing/2014/main" id="{7FC29D99-241C-8B77-B108-0BDF171FEEFF}"/>
                        </a:ext>
                      </a:extLst>
                    </p:cNvPr>
                    <p:cNvSpPr/>
                    <p:nvPr/>
                  </p:nvSpPr>
                  <p:spPr>
                    <a:xfrm>
                      <a:off x="511405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6F90796F-3E83-AF32-C1BB-D109F7C1072C}"/>
                        </a:ext>
                      </a:extLst>
                    </p:cNvPr>
                    <p:cNvSpPr/>
                    <p:nvPr/>
                  </p:nvSpPr>
                  <p:spPr>
                    <a:xfrm>
                      <a:off x="511405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4B4484A9-B79C-E41F-6C01-F1492DB1F8B9}"/>
                        </a:ext>
                      </a:extLst>
                    </p:cNvPr>
                    <p:cNvSpPr/>
                    <p:nvPr/>
                  </p:nvSpPr>
                  <p:spPr>
                    <a:xfrm>
                      <a:off x="511405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0" name="Freeform: Shape 1889">
                      <a:extLst>
                        <a:ext uri="{FF2B5EF4-FFF2-40B4-BE49-F238E27FC236}">
                          <a16:creationId xmlns:a16="http://schemas.microsoft.com/office/drawing/2014/main" id="{377649DB-427E-BDA9-5128-170FB9BD23E5}"/>
                        </a:ext>
                      </a:extLst>
                    </p:cNvPr>
                    <p:cNvSpPr/>
                    <p:nvPr/>
                  </p:nvSpPr>
                  <p:spPr>
                    <a:xfrm>
                      <a:off x="511405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1" name="Freeform: Shape 1890">
                      <a:extLst>
                        <a:ext uri="{FF2B5EF4-FFF2-40B4-BE49-F238E27FC236}">
                          <a16:creationId xmlns:a16="http://schemas.microsoft.com/office/drawing/2014/main" id="{FDFB3C26-C953-562E-E9DF-41B58FAE2BE6}"/>
                        </a:ext>
                      </a:extLst>
                    </p:cNvPr>
                    <p:cNvSpPr/>
                    <p:nvPr/>
                  </p:nvSpPr>
                  <p:spPr>
                    <a:xfrm>
                      <a:off x="514128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2" name="Freeform: Shape 1891">
                      <a:extLst>
                        <a:ext uri="{FF2B5EF4-FFF2-40B4-BE49-F238E27FC236}">
                          <a16:creationId xmlns:a16="http://schemas.microsoft.com/office/drawing/2014/main" id="{76C58D00-CD3D-2D1E-CA64-2AD595FD02AC}"/>
                        </a:ext>
                      </a:extLst>
                    </p:cNvPr>
                    <p:cNvSpPr/>
                    <p:nvPr/>
                  </p:nvSpPr>
                  <p:spPr>
                    <a:xfrm>
                      <a:off x="514128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3" name="Freeform: Shape 1892">
                      <a:extLst>
                        <a:ext uri="{FF2B5EF4-FFF2-40B4-BE49-F238E27FC236}">
                          <a16:creationId xmlns:a16="http://schemas.microsoft.com/office/drawing/2014/main" id="{2C35FC3B-A53E-55B4-CBC1-EC1CF2B716D7}"/>
                        </a:ext>
                      </a:extLst>
                    </p:cNvPr>
                    <p:cNvSpPr/>
                    <p:nvPr/>
                  </p:nvSpPr>
                  <p:spPr>
                    <a:xfrm>
                      <a:off x="514128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4" name="Freeform: Shape 1893">
                      <a:extLst>
                        <a:ext uri="{FF2B5EF4-FFF2-40B4-BE49-F238E27FC236}">
                          <a16:creationId xmlns:a16="http://schemas.microsoft.com/office/drawing/2014/main" id="{F504C7EA-86D5-6D38-C95D-0C06C1479D33}"/>
                        </a:ext>
                      </a:extLst>
                    </p:cNvPr>
                    <p:cNvSpPr/>
                    <p:nvPr/>
                  </p:nvSpPr>
                  <p:spPr>
                    <a:xfrm>
                      <a:off x="514128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5" name="Freeform: Shape 1894">
                      <a:extLst>
                        <a:ext uri="{FF2B5EF4-FFF2-40B4-BE49-F238E27FC236}">
                          <a16:creationId xmlns:a16="http://schemas.microsoft.com/office/drawing/2014/main" id="{17E27467-AC90-06E9-0E20-D71164F9B75B}"/>
                        </a:ext>
                      </a:extLst>
                    </p:cNvPr>
                    <p:cNvSpPr/>
                    <p:nvPr/>
                  </p:nvSpPr>
                  <p:spPr>
                    <a:xfrm>
                      <a:off x="514128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6" name="Freeform: Shape 1895">
                      <a:extLst>
                        <a:ext uri="{FF2B5EF4-FFF2-40B4-BE49-F238E27FC236}">
                          <a16:creationId xmlns:a16="http://schemas.microsoft.com/office/drawing/2014/main" id="{AFFCD78E-1422-BAFB-5622-8F3911796336}"/>
                        </a:ext>
                      </a:extLst>
                    </p:cNvPr>
                    <p:cNvSpPr/>
                    <p:nvPr/>
                  </p:nvSpPr>
                  <p:spPr>
                    <a:xfrm>
                      <a:off x="514128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7" name="Freeform: Shape 1896">
                      <a:extLst>
                        <a:ext uri="{FF2B5EF4-FFF2-40B4-BE49-F238E27FC236}">
                          <a16:creationId xmlns:a16="http://schemas.microsoft.com/office/drawing/2014/main" id="{483F9908-F543-0471-A4F5-F07ECDA0D433}"/>
                        </a:ext>
                      </a:extLst>
                    </p:cNvPr>
                    <p:cNvSpPr/>
                    <p:nvPr/>
                  </p:nvSpPr>
                  <p:spPr>
                    <a:xfrm>
                      <a:off x="514128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8" name="Freeform: Shape 1897">
                      <a:extLst>
                        <a:ext uri="{FF2B5EF4-FFF2-40B4-BE49-F238E27FC236}">
                          <a16:creationId xmlns:a16="http://schemas.microsoft.com/office/drawing/2014/main" id="{ECD055D2-E9AD-22ED-1E0F-F6E4E9B13673}"/>
                        </a:ext>
                      </a:extLst>
                    </p:cNvPr>
                    <p:cNvSpPr/>
                    <p:nvPr/>
                  </p:nvSpPr>
                  <p:spPr>
                    <a:xfrm>
                      <a:off x="514128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9D8AB1D4-3F7E-2E10-97CA-4145050E105F}"/>
                        </a:ext>
                      </a:extLst>
                    </p:cNvPr>
                    <p:cNvSpPr/>
                    <p:nvPr/>
                  </p:nvSpPr>
                  <p:spPr>
                    <a:xfrm>
                      <a:off x="514128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459BC871-9E4E-F2D3-A56D-2C972C53E1E8}"/>
                        </a:ext>
                      </a:extLst>
                    </p:cNvPr>
                    <p:cNvSpPr/>
                    <p:nvPr/>
                  </p:nvSpPr>
                  <p:spPr>
                    <a:xfrm>
                      <a:off x="514128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07E8375B-36F3-2459-DA2C-12306FBB8855}"/>
                        </a:ext>
                      </a:extLst>
                    </p:cNvPr>
                    <p:cNvSpPr/>
                    <p:nvPr/>
                  </p:nvSpPr>
                  <p:spPr>
                    <a:xfrm>
                      <a:off x="514128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2" name="Freeform: Shape 1901">
                      <a:extLst>
                        <a:ext uri="{FF2B5EF4-FFF2-40B4-BE49-F238E27FC236}">
                          <a16:creationId xmlns:a16="http://schemas.microsoft.com/office/drawing/2014/main" id="{F544C4AF-D70A-3980-51A6-8E48AD66B8BD}"/>
                        </a:ext>
                      </a:extLst>
                    </p:cNvPr>
                    <p:cNvSpPr/>
                    <p:nvPr/>
                  </p:nvSpPr>
                  <p:spPr>
                    <a:xfrm>
                      <a:off x="514128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3" name="Freeform: Shape 1902">
                      <a:extLst>
                        <a:ext uri="{FF2B5EF4-FFF2-40B4-BE49-F238E27FC236}">
                          <a16:creationId xmlns:a16="http://schemas.microsoft.com/office/drawing/2014/main" id="{E4999636-5546-7339-F3F0-E9AE3A2D3858}"/>
                        </a:ext>
                      </a:extLst>
                    </p:cNvPr>
                    <p:cNvSpPr/>
                    <p:nvPr/>
                  </p:nvSpPr>
                  <p:spPr>
                    <a:xfrm>
                      <a:off x="5141288"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4" name="Freeform: Shape 1903">
                      <a:extLst>
                        <a:ext uri="{FF2B5EF4-FFF2-40B4-BE49-F238E27FC236}">
                          <a16:creationId xmlns:a16="http://schemas.microsoft.com/office/drawing/2014/main" id="{DF8726DF-F24C-F7C7-3C21-0BA4BD2B3A3D}"/>
                        </a:ext>
                      </a:extLst>
                    </p:cNvPr>
                    <p:cNvSpPr/>
                    <p:nvPr/>
                  </p:nvSpPr>
                  <p:spPr>
                    <a:xfrm>
                      <a:off x="516852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F704EA50-ECDE-3075-42A3-5BC4D0EE1276}"/>
                        </a:ext>
                      </a:extLst>
                    </p:cNvPr>
                    <p:cNvSpPr/>
                    <p:nvPr/>
                  </p:nvSpPr>
                  <p:spPr>
                    <a:xfrm>
                      <a:off x="516852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E12D1B9-7FC3-E429-3EB9-AF5DDA34939A}"/>
                        </a:ext>
                      </a:extLst>
                    </p:cNvPr>
                    <p:cNvSpPr/>
                    <p:nvPr/>
                  </p:nvSpPr>
                  <p:spPr>
                    <a:xfrm>
                      <a:off x="516852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7" name="Freeform: Shape 1906">
                      <a:extLst>
                        <a:ext uri="{FF2B5EF4-FFF2-40B4-BE49-F238E27FC236}">
                          <a16:creationId xmlns:a16="http://schemas.microsoft.com/office/drawing/2014/main" id="{A5730E04-86FA-4399-2741-38A1810A0DC5}"/>
                        </a:ext>
                      </a:extLst>
                    </p:cNvPr>
                    <p:cNvSpPr/>
                    <p:nvPr/>
                  </p:nvSpPr>
                  <p:spPr>
                    <a:xfrm>
                      <a:off x="516852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8" name="Freeform: Shape 1907">
                      <a:extLst>
                        <a:ext uri="{FF2B5EF4-FFF2-40B4-BE49-F238E27FC236}">
                          <a16:creationId xmlns:a16="http://schemas.microsoft.com/office/drawing/2014/main" id="{AA7C68AE-A75A-533D-05BF-0BAC7881B36B}"/>
                        </a:ext>
                      </a:extLst>
                    </p:cNvPr>
                    <p:cNvSpPr/>
                    <p:nvPr/>
                  </p:nvSpPr>
                  <p:spPr>
                    <a:xfrm>
                      <a:off x="516852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09" name="Freeform: Shape 1908">
                      <a:extLst>
                        <a:ext uri="{FF2B5EF4-FFF2-40B4-BE49-F238E27FC236}">
                          <a16:creationId xmlns:a16="http://schemas.microsoft.com/office/drawing/2014/main" id="{3CD14534-6F6D-6D94-161A-8ED811196443}"/>
                        </a:ext>
                      </a:extLst>
                    </p:cNvPr>
                    <p:cNvSpPr/>
                    <p:nvPr/>
                  </p:nvSpPr>
                  <p:spPr>
                    <a:xfrm>
                      <a:off x="516852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0" name="Freeform: Shape 1909">
                      <a:extLst>
                        <a:ext uri="{FF2B5EF4-FFF2-40B4-BE49-F238E27FC236}">
                          <a16:creationId xmlns:a16="http://schemas.microsoft.com/office/drawing/2014/main" id="{0CFD4905-1FD7-5E27-12D5-AE34E984B877}"/>
                        </a:ext>
                      </a:extLst>
                    </p:cNvPr>
                    <p:cNvSpPr/>
                    <p:nvPr/>
                  </p:nvSpPr>
                  <p:spPr>
                    <a:xfrm>
                      <a:off x="516852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1" name="Freeform: Shape 1910">
                      <a:extLst>
                        <a:ext uri="{FF2B5EF4-FFF2-40B4-BE49-F238E27FC236}">
                          <a16:creationId xmlns:a16="http://schemas.microsoft.com/office/drawing/2014/main" id="{8DF43CD8-5557-1E94-AF9B-904495E0CE4D}"/>
                        </a:ext>
                      </a:extLst>
                    </p:cNvPr>
                    <p:cNvSpPr/>
                    <p:nvPr/>
                  </p:nvSpPr>
                  <p:spPr>
                    <a:xfrm>
                      <a:off x="516852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82D0E15E-829A-7FDF-2122-658007FB107C}"/>
                        </a:ext>
                      </a:extLst>
                    </p:cNvPr>
                    <p:cNvSpPr/>
                    <p:nvPr/>
                  </p:nvSpPr>
                  <p:spPr>
                    <a:xfrm>
                      <a:off x="516852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DA709C6E-6C8B-9186-97D5-1DDB9D4079BD}"/>
                        </a:ext>
                      </a:extLst>
                    </p:cNvPr>
                    <p:cNvSpPr/>
                    <p:nvPr/>
                  </p:nvSpPr>
                  <p:spPr>
                    <a:xfrm>
                      <a:off x="516852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07946F88-648C-56AB-9CEC-477D5A365316}"/>
                        </a:ext>
                      </a:extLst>
                    </p:cNvPr>
                    <p:cNvSpPr/>
                    <p:nvPr/>
                  </p:nvSpPr>
                  <p:spPr>
                    <a:xfrm>
                      <a:off x="516852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5" name="Freeform: Shape 1914">
                      <a:extLst>
                        <a:ext uri="{FF2B5EF4-FFF2-40B4-BE49-F238E27FC236}">
                          <a16:creationId xmlns:a16="http://schemas.microsoft.com/office/drawing/2014/main" id="{26B1FBC9-90C2-9CEE-489B-5CF74E925CC4}"/>
                        </a:ext>
                      </a:extLst>
                    </p:cNvPr>
                    <p:cNvSpPr/>
                    <p:nvPr/>
                  </p:nvSpPr>
                  <p:spPr>
                    <a:xfrm>
                      <a:off x="516852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6" name="Freeform: Shape 1915">
                      <a:extLst>
                        <a:ext uri="{FF2B5EF4-FFF2-40B4-BE49-F238E27FC236}">
                          <a16:creationId xmlns:a16="http://schemas.microsoft.com/office/drawing/2014/main" id="{E3BCA0DC-0D0F-4400-9D0B-890324554FF6}"/>
                        </a:ext>
                      </a:extLst>
                    </p:cNvPr>
                    <p:cNvSpPr/>
                    <p:nvPr/>
                  </p:nvSpPr>
                  <p:spPr>
                    <a:xfrm>
                      <a:off x="516852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7" name="Freeform: Shape 1916">
                      <a:extLst>
                        <a:ext uri="{FF2B5EF4-FFF2-40B4-BE49-F238E27FC236}">
                          <a16:creationId xmlns:a16="http://schemas.microsoft.com/office/drawing/2014/main" id="{3937CCDD-AF0C-2B1E-D172-FC3B5056685A}"/>
                        </a:ext>
                      </a:extLst>
                    </p:cNvPr>
                    <p:cNvSpPr/>
                    <p:nvPr/>
                  </p:nvSpPr>
                  <p:spPr>
                    <a:xfrm>
                      <a:off x="516852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4445FFF6-C524-115F-2345-5B211496EAA1}"/>
                        </a:ext>
                      </a:extLst>
                    </p:cNvPr>
                    <p:cNvSpPr/>
                    <p:nvPr/>
                  </p:nvSpPr>
                  <p:spPr>
                    <a:xfrm>
                      <a:off x="519576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6C085884-2F84-18FB-29B3-ED3CD711E7B5}"/>
                        </a:ext>
                      </a:extLst>
                    </p:cNvPr>
                    <p:cNvSpPr/>
                    <p:nvPr/>
                  </p:nvSpPr>
                  <p:spPr>
                    <a:xfrm>
                      <a:off x="519568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0" name="Freeform: Shape 1919">
                      <a:extLst>
                        <a:ext uri="{FF2B5EF4-FFF2-40B4-BE49-F238E27FC236}">
                          <a16:creationId xmlns:a16="http://schemas.microsoft.com/office/drawing/2014/main" id="{FFBEDB65-2D1A-F120-28DA-44543F48F3C3}"/>
                        </a:ext>
                      </a:extLst>
                    </p:cNvPr>
                    <p:cNvSpPr/>
                    <p:nvPr/>
                  </p:nvSpPr>
                  <p:spPr>
                    <a:xfrm>
                      <a:off x="519568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1" name="Freeform: Shape 1920">
                      <a:extLst>
                        <a:ext uri="{FF2B5EF4-FFF2-40B4-BE49-F238E27FC236}">
                          <a16:creationId xmlns:a16="http://schemas.microsoft.com/office/drawing/2014/main" id="{9D2F86BA-00BA-A635-A537-634FCCE463C8}"/>
                        </a:ext>
                      </a:extLst>
                    </p:cNvPr>
                    <p:cNvSpPr/>
                    <p:nvPr/>
                  </p:nvSpPr>
                  <p:spPr>
                    <a:xfrm>
                      <a:off x="519576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22" name="Freeform: Shape 1921">
                      <a:extLst>
                        <a:ext uri="{FF2B5EF4-FFF2-40B4-BE49-F238E27FC236}">
                          <a16:creationId xmlns:a16="http://schemas.microsoft.com/office/drawing/2014/main" id="{0015C796-B9BE-C687-AD6B-74F07601F7AE}"/>
                        </a:ext>
                      </a:extLst>
                    </p:cNvPr>
                    <p:cNvSpPr/>
                    <p:nvPr/>
                  </p:nvSpPr>
                  <p:spPr>
                    <a:xfrm>
                      <a:off x="519568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3" name="Freeform: Shape 1922">
                      <a:extLst>
                        <a:ext uri="{FF2B5EF4-FFF2-40B4-BE49-F238E27FC236}">
                          <a16:creationId xmlns:a16="http://schemas.microsoft.com/office/drawing/2014/main" id="{368647A3-82BD-3346-8523-D52E06B94924}"/>
                        </a:ext>
                      </a:extLst>
                    </p:cNvPr>
                    <p:cNvSpPr/>
                    <p:nvPr/>
                  </p:nvSpPr>
                  <p:spPr>
                    <a:xfrm>
                      <a:off x="519568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4" name="Freeform: Shape 1923">
                      <a:extLst>
                        <a:ext uri="{FF2B5EF4-FFF2-40B4-BE49-F238E27FC236}">
                          <a16:creationId xmlns:a16="http://schemas.microsoft.com/office/drawing/2014/main" id="{26995A87-A482-3C14-D17B-9E6D18CC75B5}"/>
                        </a:ext>
                      </a:extLst>
                    </p:cNvPr>
                    <p:cNvSpPr/>
                    <p:nvPr/>
                  </p:nvSpPr>
                  <p:spPr>
                    <a:xfrm>
                      <a:off x="519568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99CBD1AB-8AE1-FD91-43E6-0349A4D6661C}"/>
                        </a:ext>
                      </a:extLst>
                    </p:cNvPr>
                    <p:cNvSpPr/>
                    <p:nvPr/>
                  </p:nvSpPr>
                  <p:spPr>
                    <a:xfrm>
                      <a:off x="519576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21C4907D-E67C-2420-5E70-5475F547B171}"/>
                        </a:ext>
                      </a:extLst>
                    </p:cNvPr>
                    <p:cNvSpPr/>
                    <p:nvPr/>
                  </p:nvSpPr>
                  <p:spPr>
                    <a:xfrm>
                      <a:off x="519568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249711CB-CEB8-5064-1606-B16CC219E5BB}"/>
                        </a:ext>
                      </a:extLst>
                    </p:cNvPr>
                    <p:cNvSpPr/>
                    <p:nvPr/>
                  </p:nvSpPr>
                  <p:spPr>
                    <a:xfrm>
                      <a:off x="519568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28" name="Freeform: Shape 1927">
                      <a:extLst>
                        <a:ext uri="{FF2B5EF4-FFF2-40B4-BE49-F238E27FC236}">
                          <a16:creationId xmlns:a16="http://schemas.microsoft.com/office/drawing/2014/main" id="{ED65B82D-A3A6-3DAB-D33D-6F7E332DB4A3}"/>
                        </a:ext>
                      </a:extLst>
                    </p:cNvPr>
                    <p:cNvSpPr/>
                    <p:nvPr/>
                  </p:nvSpPr>
                  <p:spPr>
                    <a:xfrm>
                      <a:off x="519576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29" name="Freeform: Shape 1928">
                      <a:extLst>
                        <a:ext uri="{FF2B5EF4-FFF2-40B4-BE49-F238E27FC236}">
                          <a16:creationId xmlns:a16="http://schemas.microsoft.com/office/drawing/2014/main" id="{B8EB75C1-25E5-79E5-3039-7B79A3F56CBB}"/>
                        </a:ext>
                      </a:extLst>
                    </p:cNvPr>
                    <p:cNvSpPr/>
                    <p:nvPr/>
                  </p:nvSpPr>
                  <p:spPr>
                    <a:xfrm>
                      <a:off x="519568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0" name="Freeform: Shape 1929">
                      <a:extLst>
                        <a:ext uri="{FF2B5EF4-FFF2-40B4-BE49-F238E27FC236}">
                          <a16:creationId xmlns:a16="http://schemas.microsoft.com/office/drawing/2014/main" id="{67BA3FE1-B5AB-08B5-11EA-C7ACA305141F}"/>
                        </a:ext>
                      </a:extLst>
                    </p:cNvPr>
                    <p:cNvSpPr/>
                    <p:nvPr/>
                  </p:nvSpPr>
                  <p:spPr>
                    <a:xfrm>
                      <a:off x="519568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261118E1-FA10-502E-57F2-9A945BE76720}"/>
                        </a:ext>
                      </a:extLst>
                    </p:cNvPr>
                    <p:cNvSpPr/>
                    <p:nvPr/>
                  </p:nvSpPr>
                  <p:spPr>
                    <a:xfrm>
                      <a:off x="522299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1F9E5BD1-8A22-4257-DBA1-CFAF2758C747}"/>
                        </a:ext>
                      </a:extLst>
                    </p:cNvPr>
                    <p:cNvSpPr/>
                    <p:nvPr/>
                  </p:nvSpPr>
                  <p:spPr>
                    <a:xfrm>
                      <a:off x="522291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3" name="Freeform: Shape 1932">
                      <a:extLst>
                        <a:ext uri="{FF2B5EF4-FFF2-40B4-BE49-F238E27FC236}">
                          <a16:creationId xmlns:a16="http://schemas.microsoft.com/office/drawing/2014/main" id="{25C4809C-E3F4-8DAA-DD89-AE78C4489DB6}"/>
                        </a:ext>
                      </a:extLst>
                    </p:cNvPr>
                    <p:cNvSpPr/>
                    <p:nvPr/>
                  </p:nvSpPr>
                  <p:spPr>
                    <a:xfrm>
                      <a:off x="522291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4" name="Freeform: Shape 1933">
                      <a:extLst>
                        <a:ext uri="{FF2B5EF4-FFF2-40B4-BE49-F238E27FC236}">
                          <a16:creationId xmlns:a16="http://schemas.microsoft.com/office/drawing/2014/main" id="{4F8CCE9B-52FC-6FEA-2F63-18344FE7F409}"/>
                        </a:ext>
                      </a:extLst>
                    </p:cNvPr>
                    <p:cNvSpPr/>
                    <p:nvPr/>
                  </p:nvSpPr>
                  <p:spPr>
                    <a:xfrm>
                      <a:off x="522299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35" name="Freeform: Shape 1934">
                      <a:extLst>
                        <a:ext uri="{FF2B5EF4-FFF2-40B4-BE49-F238E27FC236}">
                          <a16:creationId xmlns:a16="http://schemas.microsoft.com/office/drawing/2014/main" id="{FE8C5C13-B5F4-EED9-1929-9B14469C6C71}"/>
                        </a:ext>
                      </a:extLst>
                    </p:cNvPr>
                    <p:cNvSpPr/>
                    <p:nvPr/>
                  </p:nvSpPr>
                  <p:spPr>
                    <a:xfrm>
                      <a:off x="522291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6" name="Freeform: Shape 1935">
                      <a:extLst>
                        <a:ext uri="{FF2B5EF4-FFF2-40B4-BE49-F238E27FC236}">
                          <a16:creationId xmlns:a16="http://schemas.microsoft.com/office/drawing/2014/main" id="{ACACE42B-EF08-8C44-93D2-81C194A50509}"/>
                        </a:ext>
                      </a:extLst>
                    </p:cNvPr>
                    <p:cNvSpPr/>
                    <p:nvPr/>
                  </p:nvSpPr>
                  <p:spPr>
                    <a:xfrm>
                      <a:off x="522291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7" name="Freeform: Shape 1936">
                      <a:extLst>
                        <a:ext uri="{FF2B5EF4-FFF2-40B4-BE49-F238E27FC236}">
                          <a16:creationId xmlns:a16="http://schemas.microsoft.com/office/drawing/2014/main" id="{30F9C604-465B-9002-B4E8-496F74EAB0EB}"/>
                        </a:ext>
                      </a:extLst>
                    </p:cNvPr>
                    <p:cNvSpPr/>
                    <p:nvPr/>
                  </p:nvSpPr>
                  <p:spPr>
                    <a:xfrm>
                      <a:off x="522291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CDC4A2D8-C421-8260-98EF-1407AD154A78}"/>
                        </a:ext>
                      </a:extLst>
                    </p:cNvPr>
                    <p:cNvSpPr/>
                    <p:nvPr/>
                  </p:nvSpPr>
                  <p:spPr>
                    <a:xfrm>
                      <a:off x="522299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EC25AAD3-D2A0-A79D-602F-F710DB54C7CE}"/>
                        </a:ext>
                      </a:extLst>
                    </p:cNvPr>
                    <p:cNvSpPr/>
                    <p:nvPr/>
                  </p:nvSpPr>
                  <p:spPr>
                    <a:xfrm>
                      <a:off x="522291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8392176E-0D85-2458-E687-506115360EB9}"/>
                        </a:ext>
                      </a:extLst>
                    </p:cNvPr>
                    <p:cNvSpPr/>
                    <p:nvPr/>
                  </p:nvSpPr>
                  <p:spPr>
                    <a:xfrm>
                      <a:off x="522291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1" name="Freeform: Shape 1940">
                      <a:extLst>
                        <a:ext uri="{FF2B5EF4-FFF2-40B4-BE49-F238E27FC236}">
                          <a16:creationId xmlns:a16="http://schemas.microsoft.com/office/drawing/2014/main" id="{BCAFBC8B-48CA-C535-7441-8C6DC1FD7319}"/>
                        </a:ext>
                      </a:extLst>
                    </p:cNvPr>
                    <p:cNvSpPr/>
                    <p:nvPr/>
                  </p:nvSpPr>
                  <p:spPr>
                    <a:xfrm>
                      <a:off x="522291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2" name="Freeform: Shape 1941">
                      <a:extLst>
                        <a:ext uri="{FF2B5EF4-FFF2-40B4-BE49-F238E27FC236}">
                          <a16:creationId xmlns:a16="http://schemas.microsoft.com/office/drawing/2014/main" id="{E3257DA3-7F33-DFED-CED6-0CD114456A0C}"/>
                        </a:ext>
                      </a:extLst>
                    </p:cNvPr>
                    <p:cNvSpPr/>
                    <p:nvPr/>
                  </p:nvSpPr>
                  <p:spPr>
                    <a:xfrm>
                      <a:off x="522291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3" name="Freeform: Shape 1942">
                      <a:extLst>
                        <a:ext uri="{FF2B5EF4-FFF2-40B4-BE49-F238E27FC236}">
                          <a16:creationId xmlns:a16="http://schemas.microsoft.com/office/drawing/2014/main" id="{CC393B11-2D31-DA95-5CCA-FE9D1C40D47A}"/>
                        </a:ext>
                      </a:extLst>
                    </p:cNvPr>
                    <p:cNvSpPr/>
                    <p:nvPr/>
                  </p:nvSpPr>
                  <p:spPr>
                    <a:xfrm>
                      <a:off x="522299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2948F2E-3588-7150-BB2B-3B55707504E4}"/>
                        </a:ext>
                      </a:extLst>
                    </p:cNvPr>
                    <p:cNvSpPr/>
                    <p:nvPr/>
                  </p:nvSpPr>
                  <p:spPr>
                    <a:xfrm>
                      <a:off x="525015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72A0846F-3D87-6478-8484-BA4AC9E36040}"/>
                        </a:ext>
                      </a:extLst>
                    </p:cNvPr>
                    <p:cNvSpPr/>
                    <p:nvPr/>
                  </p:nvSpPr>
                  <p:spPr>
                    <a:xfrm>
                      <a:off x="525015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6" name="Freeform: Shape 1945">
                      <a:extLst>
                        <a:ext uri="{FF2B5EF4-FFF2-40B4-BE49-F238E27FC236}">
                          <a16:creationId xmlns:a16="http://schemas.microsoft.com/office/drawing/2014/main" id="{38C22369-387F-BC92-2548-F81FC98BAE94}"/>
                        </a:ext>
                      </a:extLst>
                    </p:cNvPr>
                    <p:cNvSpPr/>
                    <p:nvPr/>
                  </p:nvSpPr>
                  <p:spPr>
                    <a:xfrm>
                      <a:off x="525015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7" name="Freeform: Shape 1946">
                      <a:extLst>
                        <a:ext uri="{FF2B5EF4-FFF2-40B4-BE49-F238E27FC236}">
                          <a16:creationId xmlns:a16="http://schemas.microsoft.com/office/drawing/2014/main" id="{B4134528-E099-74D8-600E-05533099DCBF}"/>
                        </a:ext>
                      </a:extLst>
                    </p:cNvPr>
                    <p:cNvSpPr/>
                    <p:nvPr/>
                  </p:nvSpPr>
                  <p:spPr>
                    <a:xfrm>
                      <a:off x="525015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48" name="Freeform: Shape 1947">
                      <a:extLst>
                        <a:ext uri="{FF2B5EF4-FFF2-40B4-BE49-F238E27FC236}">
                          <a16:creationId xmlns:a16="http://schemas.microsoft.com/office/drawing/2014/main" id="{2DA3E4C0-6F7F-3965-F481-5662FDAC23C6}"/>
                        </a:ext>
                      </a:extLst>
                    </p:cNvPr>
                    <p:cNvSpPr/>
                    <p:nvPr/>
                  </p:nvSpPr>
                  <p:spPr>
                    <a:xfrm>
                      <a:off x="525015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FBE6A757-9FC1-97E7-9391-5DC83A083376}"/>
                        </a:ext>
                      </a:extLst>
                    </p:cNvPr>
                    <p:cNvSpPr/>
                    <p:nvPr/>
                  </p:nvSpPr>
                  <p:spPr>
                    <a:xfrm>
                      <a:off x="525015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0" name="Freeform: Shape 1949">
                      <a:extLst>
                        <a:ext uri="{FF2B5EF4-FFF2-40B4-BE49-F238E27FC236}">
                          <a16:creationId xmlns:a16="http://schemas.microsoft.com/office/drawing/2014/main" id="{ED1C5C5E-0ADF-B7E7-7287-1A4E84895347}"/>
                        </a:ext>
                      </a:extLst>
                    </p:cNvPr>
                    <p:cNvSpPr/>
                    <p:nvPr/>
                  </p:nvSpPr>
                  <p:spPr>
                    <a:xfrm>
                      <a:off x="525015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1" name="Freeform: Shape 1950">
                      <a:extLst>
                        <a:ext uri="{FF2B5EF4-FFF2-40B4-BE49-F238E27FC236}">
                          <a16:creationId xmlns:a16="http://schemas.microsoft.com/office/drawing/2014/main" id="{69C15827-4B3E-9382-A491-48E82F70955E}"/>
                        </a:ext>
                      </a:extLst>
                    </p:cNvPr>
                    <p:cNvSpPr/>
                    <p:nvPr/>
                  </p:nvSpPr>
                  <p:spPr>
                    <a:xfrm>
                      <a:off x="525015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52" name="Freeform: Shape 1951">
                      <a:extLst>
                        <a:ext uri="{FF2B5EF4-FFF2-40B4-BE49-F238E27FC236}">
                          <a16:creationId xmlns:a16="http://schemas.microsoft.com/office/drawing/2014/main" id="{D9F5C9A8-FF0C-7C35-2AA8-09268D435BA0}"/>
                        </a:ext>
                      </a:extLst>
                    </p:cNvPr>
                    <p:cNvSpPr/>
                    <p:nvPr/>
                  </p:nvSpPr>
                  <p:spPr>
                    <a:xfrm>
                      <a:off x="525015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3" name="Freeform: Shape 1952">
                      <a:extLst>
                        <a:ext uri="{FF2B5EF4-FFF2-40B4-BE49-F238E27FC236}">
                          <a16:creationId xmlns:a16="http://schemas.microsoft.com/office/drawing/2014/main" id="{59205078-B4D4-279C-8C68-1EA2F55208A8}"/>
                        </a:ext>
                      </a:extLst>
                    </p:cNvPr>
                    <p:cNvSpPr/>
                    <p:nvPr/>
                  </p:nvSpPr>
                  <p:spPr>
                    <a:xfrm>
                      <a:off x="525015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4" name="Freeform: Shape 1953">
                      <a:extLst>
                        <a:ext uri="{FF2B5EF4-FFF2-40B4-BE49-F238E27FC236}">
                          <a16:creationId xmlns:a16="http://schemas.microsoft.com/office/drawing/2014/main" id="{D1653F62-47D7-EE07-AD1A-8731948DE9E4}"/>
                        </a:ext>
                      </a:extLst>
                    </p:cNvPr>
                    <p:cNvSpPr/>
                    <p:nvPr/>
                  </p:nvSpPr>
                  <p:spPr>
                    <a:xfrm>
                      <a:off x="525015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5" name="Freeform: Shape 1954">
                      <a:extLst>
                        <a:ext uri="{FF2B5EF4-FFF2-40B4-BE49-F238E27FC236}">
                          <a16:creationId xmlns:a16="http://schemas.microsoft.com/office/drawing/2014/main" id="{A5460298-BDC3-A0C3-9DA4-A4BEAA1342A9}"/>
                        </a:ext>
                      </a:extLst>
                    </p:cNvPr>
                    <p:cNvSpPr/>
                    <p:nvPr/>
                  </p:nvSpPr>
                  <p:spPr>
                    <a:xfrm>
                      <a:off x="525015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56A6163F-A0CA-3652-9952-A64C4D7E79E8}"/>
                        </a:ext>
                      </a:extLst>
                    </p:cNvPr>
                    <p:cNvSpPr/>
                    <p:nvPr/>
                  </p:nvSpPr>
                  <p:spPr>
                    <a:xfrm>
                      <a:off x="525015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1957" name="Freeform: Shape 1956">
                      <a:extLst>
                        <a:ext uri="{FF2B5EF4-FFF2-40B4-BE49-F238E27FC236}">
                          <a16:creationId xmlns:a16="http://schemas.microsoft.com/office/drawing/2014/main" id="{63F5A1CE-7328-FF11-199A-7D3F21DC6E01}"/>
                        </a:ext>
                      </a:extLst>
                    </p:cNvPr>
                    <p:cNvSpPr/>
                    <p:nvPr/>
                  </p:nvSpPr>
                  <p:spPr>
                    <a:xfrm>
                      <a:off x="525015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E7F25EAD-A5EE-D59D-F10A-FEB7917C0DCC}"/>
                        </a:ext>
                      </a:extLst>
                    </p:cNvPr>
                    <p:cNvSpPr/>
                    <p:nvPr/>
                  </p:nvSpPr>
                  <p:spPr>
                    <a:xfrm>
                      <a:off x="527730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59" name="Freeform: Shape 1958">
                      <a:extLst>
                        <a:ext uri="{FF2B5EF4-FFF2-40B4-BE49-F238E27FC236}">
                          <a16:creationId xmlns:a16="http://schemas.microsoft.com/office/drawing/2014/main" id="{B130236D-3E8C-066E-D176-758A0F172FE5}"/>
                        </a:ext>
                      </a:extLst>
                    </p:cNvPr>
                    <p:cNvSpPr/>
                    <p:nvPr/>
                  </p:nvSpPr>
                  <p:spPr>
                    <a:xfrm>
                      <a:off x="527730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48F49978-DEDD-1292-838F-3DF8D67D53BF}"/>
                        </a:ext>
                      </a:extLst>
                    </p:cNvPr>
                    <p:cNvSpPr/>
                    <p:nvPr/>
                  </p:nvSpPr>
                  <p:spPr>
                    <a:xfrm>
                      <a:off x="527730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1" name="Freeform: Shape 1960">
                      <a:extLst>
                        <a:ext uri="{FF2B5EF4-FFF2-40B4-BE49-F238E27FC236}">
                          <a16:creationId xmlns:a16="http://schemas.microsoft.com/office/drawing/2014/main" id="{808FA655-ED09-D19B-3150-9584D5A140BC}"/>
                        </a:ext>
                      </a:extLst>
                    </p:cNvPr>
                    <p:cNvSpPr/>
                    <p:nvPr/>
                  </p:nvSpPr>
                  <p:spPr>
                    <a:xfrm>
                      <a:off x="527730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D9CAACA1-BE6F-2D50-DBD6-515D7465821D}"/>
                        </a:ext>
                      </a:extLst>
                    </p:cNvPr>
                    <p:cNvSpPr/>
                    <p:nvPr/>
                  </p:nvSpPr>
                  <p:spPr>
                    <a:xfrm>
                      <a:off x="527730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3" name="Freeform: Shape 1962">
                      <a:extLst>
                        <a:ext uri="{FF2B5EF4-FFF2-40B4-BE49-F238E27FC236}">
                          <a16:creationId xmlns:a16="http://schemas.microsoft.com/office/drawing/2014/main" id="{1EE87CDF-FCE0-D569-DB34-463E1BC00A3A}"/>
                        </a:ext>
                      </a:extLst>
                    </p:cNvPr>
                    <p:cNvSpPr/>
                    <p:nvPr/>
                  </p:nvSpPr>
                  <p:spPr>
                    <a:xfrm>
                      <a:off x="527730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F5511BB0-82DF-EEB0-96AE-62FD3A994252}"/>
                        </a:ext>
                      </a:extLst>
                    </p:cNvPr>
                    <p:cNvSpPr/>
                    <p:nvPr/>
                  </p:nvSpPr>
                  <p:spPr>
                    <a:xfrm>
                      <a:off x="527730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5" name="Freeform: Shape 1964">
                      <a:extLst>
                        <a:ext uri="{FF2B5EF4-FFF2-40B4-BE49-F238E27FC236}">
                          <a16:creationId xmlns:a16="http://schemas.microsoft.com/office/drawing/2014/main" id="{937365CD-3286-FA90-5362-4EC41DD77BD8}"/>
                        </a:ext>
                      </a:extLst>
                    </p:cNvPr>
                    <p:cNvSpPr/>
                    <p:nvPr/>
                  </p:nvSpPr>
                  <p:spPr>
                    <a:xfrm>
                      <a:off x="527730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6" name="Freeform: Shape 1965">
                      <a:extLst>
                        <a:ext uri="{FF2B5EF4-FFF2-40B4-BE49-F238E27FC236}">
                          <a16:creationId xmlns:a16="http://schemas.microsoft.com/office/drawing/2014/main" id="{C4266BBD-B82D-3A27-5845-73DF8085CDDA}"/>
                        </a:ext>
                      </a:extLst>
                    </p:cNvPr>
                    <p:cNvSpPr/>
                    <p:nvPr/>
                  </p:nvSpPr>
                  <p:spPr>
                    <a:xfrm>
                      <a:off x="527730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7" name="Freeform: Shape 1966">
                      <a:extLst>
                        <a:ext uri="{FF2B5EF4-FFF2-40B4-BE49-F238E27FC236}">
                          <a16:creationId xmlns:a16="http://schemas.microsoft.com/office/drawing/2014/main" id="{215D9EEF-F933-D108-8EEE-B6561CA485AE}"/>
                        </a:ext>
                      </a:extLst>
                    </p:cNvPr>
                    <p:cNvSpPr/>
                    <p:nvPr/>
                  </p:nvSpPr>
                  <p:spPr>
                    <a:xfrm>
                      <a:off x="527730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8" name="Freeform: Shape 1967">
                      <a:extLst>
                        <a:ext uri="{FF2B5EF4-FFF2-40B4-BE49-F238E27FC236}">
                          <a16:creationId xmlns:a16="http://schemas.microsoft.com/office/drawing/2014/main" id="{6AA3977D-42DB-172F-B776-60378C546A0D}"/>
                        </a:ext>
                      </a:extLst>
                    </p:cNvPr>
                    <p:cNvSpPr/>
                    <p:nvPr/>
                  </p:nvSpPr>
                  <p:spPr>
                    <a:xfrm>
                      <a:off x="527730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69" name="Freeform: Shape 1968">
                      <a:extLst>
                        <a:ext uri="{FF2B5EF4-FFF2-40B4-BE49-F238E27FC236}">
                          <a16:creationId xmlns:a16="http://schemas.microsoft.com/office/drawing/2014/main" id="{915572C1-3B18-BDE0-07AF-DD119D50EB2E}"/>
                        </a:ext>
                      </a:extLst>
                    </p:cNvPr>
                    <p:cNvSpPr/>
                    <p:nvPr/>
                  </p:nvSpPr>
                  <p:spPr>
                    <a:xfrm>
                      <a:off x="5277308"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0" name="Freeform: Shape 1969">
                      <a:extLst>
                        <a:ext uri="{FF2B5EF4-FFF2-40B4-BE49-F238E27FC236}">
                          <a16:creationId xmlns:a16="http://schemas.microsoft.com/office/drawing/2014/main" id="{62CE2560-58FA-778D-E0A1-B9B311AB3576}"/>
                        </a:ext>
                      </a:extLst>
                    </p:cNvPr>
                    <p:cNvSpPr/>
                    <p:nvPr/>
                  </p:nvSpPr>
                  <p:spPr>
                    <a:xfrm>
                      <a:off x="527730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CDC5B88C-7B4C-A3B5-A843-21E478AB5B26}"/>
                        </a:ext>
                      </a:extLst>
                    </p:cNvPr>
                    <p:cNvSpPr/>
                    <p:nvPr/>
                  </p:nvSpPr>
                  <p:spPr>
                    <a:xfrm>
                      <a:off x="5277308"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F42AAB32-DC9B-A5F6-41A2-8639B3A9BB60}"/>
                        </a:ext>
                      </a:extLst>
                    </p:cNvPr>
                    <p:cNvSpPr/>
                    <p:nvPr/>
                  </p:nvSpPr>
                  <p:spPr>
                    <a:xfrm>
                      <a:off x="530454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C90E6879-7969-3424-C8D6-36AFE2567789}"/>
                        </a:ext>
                      </a:extLst>
                    </p:cNvPr>
                    <p:cNvSpPr/>
                    <p:nvPr/>
                  </p:nvSpPr>
                  <p:spPr>
                    <a:xfrm>
                      <a:off x="530454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4C3B4D2C-01F0-8313-B51C-FAE4A3E27A02}"/>
                        </a:ext>
                      </a:extLst>
                    </p:cNvPr>
                    <p:cNvSpPr/>
                    <p:nvPr/>
                  </p:nvSpPr>
                  <p:spPr>
                    <a:xfrm>
                      <a:off x="530454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5" name="Freeform: Shape 1974">
                      <a:extLst>
                        <a:ext uri="{FF2B5EF4-FFF2-40B4-BE49-F238E27FC236}">
                          <a16:creationId xmlns:a16="http://schemas.microsoft.com/office/drawing/2014/main" id="{ED16A25B-2214-95B0-8FAE-B2EEB5C605EA}"/>
                        </a:ext>
                      </a:extLst>
                    </p:cNvPr>
                    <p:cNvSpPr/>
                    <p:nvPr/>
                  </p:nvSpPr>
                  <p:spPr>
                    <a:xfrm>
                      <a:off x="530454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CA6CE0A-7A35-97FB-30B5-66DD50866750}"/>
                        </a:ext>
                      </a:extLst>
                    </p:cNvPr>
                    <p:cNvSpPr/>
                    <p:nvPr/>
                  </p:nvSpPr>
                  <p:spPr>
                    <a:xfrm>
                      <a:off x="530454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A0502124-BE03-0C60-68F9-9C567055261F}"/>
                        </a:ext>
                      </a:extLst>
                    </p:cNvPr>
                    <p:cNvSpPr/>
                    <p:nvPr/>
                  </p:nvSpPr>
                  <p:spPr>
                    <a:xfrm>
                      <a:off x="530454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FDB8D993-9CA2-8D11-A4BD-24B4A54E5095}"/>
                        </a:ext>
                      </a:extLst>
                    </p:cNvPr>
                    <p:cNvSpPr/>
                    <p:nvPr/>
                  </p:nvSpPr>
                  <p:spPr>
                    <a:xfrm>
                      <a:off x="530454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DC2E61D6-055C-EAF8-0D8D-09F796036F36}"/>
                        </a:ext>
                      </a:extLst>
                    </p:cNvPr>
                    <p:cNvSpPr/>
                    <p:nvPr/>
                  </p:nvSpPr>
                  <p:spPr>
                    <a:xfrm>
                      <a:off x="530454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0" name="Freeform: Shape 1979">
                      <a:extLst>
                        <a:ext uri="{FF2B5EF4-FFF2-40B4-BE49-F238E27FC236}">
                          <a16:creationId xmlns:a16="http://schemas.microsoft.com/office/drawing/2014/main" id="{AB6A9AEB-E828-4DCB-EF7C-F607CE32D128}"/>
                        </a:ext>
                      </a:extLst>
                    </p:cNvPr>
                    <p:cNvSpPr/>
                    <p:nvPr/>
                  </p:nvSpPr>
                  <p:spPr>
                    <a:xfrm>
                      <a:off x="530454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763C478F-4B59-7B12-00E8-B0789AB32F31}"/>
                        </a:ext>
                      </a:extLst>
                    </p:cNvPr>
                    <p:cNvSpPr/>
                    <p:nvPr/>
                  </p:nvSpPr>
                  <p:spPr>
                    <a:xfrm>
                      <a:off x="530454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1900E9F7-E7C5-DF5C-5F41-CB2A5BD36C51}"/>
                        </a:ext>
                      </a:extLst>
                    </p:cNvPr>
                    <p:cNvSpPr/>
                    <p:nvPr/>
                  </p:nvSpPr>
                  <p:spPr>
                    <a:xfrm>
                      <a:off x="530454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3E3B3262-2AA9-E225-91FB-21A207ADF8BC}"/>
                        </a:ext>
                      </a:extLst>
                    </p:cNvPr>
                    <p:cNvSpPr/>
                    <p:nvPr/>
                  </p:nvSpPr>
                  <p:spPr>
                    <a:xfrm>
                      <a:off x="530454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5F6299A9-CB2F-DE91-6F0B-1ED597948968}"/>
                        </a:ext>
                      </a:extLst>
                    </p:cNvPr>
                    <p:cNvSpPr/>
                    <p:nvPr/>
                  </p:nvSpPr>
                  <p:spPr>
                    <a:xfrm>
                      <a:off x="5304544"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5" name="Freeform: Shape 1984">
                      <a:extLst>
                        <a:ext uri="{FF2B5EF4-FFF2-40B4-BE49-F238E27FC236}">
                          <a16:creationId xmlns:a16="http://schemas.microsoft.com/office/drawing/2014/main" id="{25216577-8CC8-4AA6-3E78-1BA73F6E664A}"/>
                        </a:ext>
                      </a:extLst>
                    </p:cNvPr>
                    <p:cNvSpPr/>
                    <p:nvPr/>
                  </p:nvSpPr>
                  <p:spPr>
                    <a:xfrm>
                      <a:off x="5304544"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E8C64C23-B502-084B-D4A5-98A3B7433245}"/>
                        </a:ext>
                      </a:extLst>
                    </p:cNvPr>
                    <p:cNvSpPr/>
                    <p:nvPr/>
                  </p:nvSpPr>
                  <p:spPr>
                    <a:xfrm>
                      <a:off x="5304544"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37C6FDD1-CB5E-DD12-7B72-82DF8AF7F200}"/>
                        </a:ext>
                      </a:extLst>
                    </p:cNvPr>
                    <p:cNvSpPr/>
                    <p:nvPr/>
                  </p:nvSpPr>
                  <p:spPr>
                    <a:xfrm>
                      <a:off x="5304544"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69C855B2-3AA2-D27D-BF65-9DEABCBB319C}"/>
                        </a:ext>
                      </a:extLst>
                    </p:cNvPr>
                    <p:cNvSpPr/>
                    <p:nvPr/>
                  </p:nvSpPr>
                  <p:spPr>
                    <a:xfrm>
                      <a:off x="530454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DD6CADEE-9483-9B55-0B4A-70A8AF05D719}"/>
                        </a:ext>
                      </a:extLst>
                    </p:cNvPr>
                    <p:cNvSpPr/>
                    <p:nvPr/>
                  </p:nvSpPr>
                  <p:spPr>
                    <a:xfrm>
                      <a:off x="530454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0" name="Freeform: Shape 1989">
                      <a:extLst>
                        <a:ext uri="{FF2B5EF4-FFF2-40B4-BE49-F238E27FC236}">
                          <a16:creationId xmlns:a16="http://schemas.microsoft.com/office/drawing/2014/main" id="{9816972D-0A61-EA2E-E4B6-748E2DF8AFF5}"/>
                        </a:ext>
                      </a:extLst>
                    </p:cNvPr>
                    <p:cNvSpPr/>
                    <p:nvPr/>
                  </p:nvSpPr>
                  <p:spPr>
                    <a:xfrm>
                      <a:off x="533178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47A40AFC-7A56-986E-DF5F-91D61B8C1095}"/>
                        </a:ext>
                      </a:extLst>
                    </p:cNvPr>
                    <p:cNvSpPr/>
                    <p:nvPr/>
                  </p:nvSpPr>
                  <p:spPr>
                    <a:xfrm>
                      <a:off x="533178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4137A0AD-729C-3B3C-7B2E-A910FDD7C42F}"/>
                        </a:ext>
                      </a:extLst>
                    </p:cNvPr>
                    <p:cNvSpPr/>
                    <p:nvPr/>
                  </p:nvSpPr>
                  <p:spPr>
                    <a:xfrm>
                      <a:off x="533178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76382C48-AB9C-C4E8-46C4-E4E40227D782}"/>
                        </a:ext>
                      </a:extLst>
                    </p:cNvPr>
                    <p:cNvSpPr/>
                    <p:nvPr/>
                  </p:nvSpPr>
                  <p:spPr>
                    <a:xfrm>
                      <a:off x="533178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D43E7F39-D8DC-AEE5-D858-3D816151CC6F}"/>
                        </a:ext>
                      </a:extLst>
                    </p:cNvPr>
                    <p:cNvSpPr/>
                    <p:nvPr/>
                  </p:nvSpPr>
                  <p:spPr>
                    <a:xfrm>
                      <a:off x="533178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5" name="Freeform: Shape 1994">
                      <a:extLst>
                        <a:ext uri="{FF2B5EF4-FFF2-40B4-BE49-F238E27FC236}">
                          <a16:creationId xmlns:a16="http://schemas.microsoft.com/office/drawing/2014/main" id="{29B2F3C4-385D-9FC6-016C-1E395C11E12C}"/>
                        </a:ext>
                      </a:extLst>
                    </p:cNvPr>
                    <p:cNvSpPr/>
                    <p:nvPr/>
                  </p:nvSpPr>
                  <p:spPr>
                    <a:xfrm>
                      <a:off x="533178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01ACECC9-9BDD-FC7D-33A5-F5244DBC8F27}"/>
                        </a:ext>
                      </a:extLst>
                    </p:cNvPr>
                    <p:cNvSpPr/>
                    <p:nvPr/>
                  </p:nvSpPr>
                  <p:spPr>
                    <a:xfrm>
                      <a:off x="533178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6A63948B-E834-2EDE-8B83-5924D2C5B573}"/>
                        </a:ext>
                      </a:extLst>
                    </p:cNvPr>
                    <p:cNvSpPr/>
                    <p:nvPr/>
                  </p:nvSpPr>
                  <p:spPr>
                    <a:xfrm>
                      <a:off x="533178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1332F285-0C65-B2D8-16E6-AC5E84DB93D2}"/>
                        </a:ext>
                      </a:extLst>
                    </p:cNvPr>
                    <p:cNvSpPr/>
                    <p:nvPr/>
                  </p:nvSpPr>
                  <p:spPr>
                    <a:xfrm>
                      <a:off x="533178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93539B14-9E68-E6ED-6377-9A3B14F96580}"/>
                        </a:ext>
                      </a:extLst>
                    </p:cNvPr>
                    <p:cNvSpPr/>
                    <p:nvPr/>
                  </p:nvSpPr>
                  <p:spPr>
                    <a:xfrm>
                      <a:off x="533178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BC622B35-AEF7-5E26-1B07-1AE694D7E2D7}"/>
                        </a:ext>
                      </a:extLst>
                    </p:cNvPr>
                    <p:cNvSpPr/>
                    <p:nvPr/>
                  </p:nvSpPr>
                  <p:spPr>
                    <a:xfrm>
                      <a:off x="533178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1" name="Freeform: Shape 2000">
                      <a:extLst>
                        <a:ext uri="{FF2B5EF4-FFF2-40B4-BE49-F238E27FC236}">
                          <a16:creationId xmlns:a16="http://schemas.microsoft.com/office/drawing/2014/main" id="{56043F76-5BD7-66ED-C326-D13640A5064D}"/>
                        </a:ext>
                      </a:extLst>
                    </p:cNvPr>
                    <p:cNvSpPr/>
                    <p:nvPr/>
                  </p:nvSpPr>
                  <p:spPr>
                    <a:xfrm>
                      <a:off x="533178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68C70A15-56DD-3E8C-6348-DE3E8B8F3C37}"/>
                        </a:ext>
                      </a:extLst>
                    </p:cNvPr>
                    <p:cNvSpPr/>
                    <p:nvPr/>
                  </p:nvSpPr>
                  <p:spPr>
                    <a:xfrm>
                      <a:off x="533178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11CB4C28-1C5E-6A08-6966-3A42008C95B4}"/>
                        </a:ext>
                      </a:extLst>
                    </p:cNvPr>
                    <p:cNvSpPr/>
                    <p:nvPr/>
                  </p:nvSpPr>
                  <p:spPr>
                    <a:xfrm>
                      <a:off x="533178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8F341BA7-7B55-EFA9-679D-29AE86082377}"/>
                        </a:ext>
                      </a:extLst>
                    </p:cNvPr>
                    <p:cNvSpPr/>
                    <p:nvPr/>
                  </p:nvSpPr>
                  <p:spPr>
                    <a:xfrm>
                      <a:off x="533178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F49769CD-1575-FEA6-DA86-5F06F3193002}"/>
                        </a:ext>
                      </a:extLst>
                    </p:cNvPr>
                    <p:cNvSpPr/>
                    <p:nvPr/>
                  </p:nvSpPr>
                  <p:spPr>
                    <a:xfrm>
                      <a:off x="533178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933F8511-9A28-19AF-4E65-9C91B3E65879}"/>
                        </a:ext>
                      </a:extLst>
                    </p:cNvPr>
                    <p:cNvSpPr/>
                    <p:nvPr/>
                  </p:nvSpPr>
                  <p:spPr>
                    <a:xfrm>
                      <a:off x="533178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9857DE89-4716-A912-6F6F-F8F05F9B2800}"/>
                        </a:ext>
                      </a:extLst>
                    </p:cNvPr>
                    <p:cNvSpPr/>
                    <p:nvPr/>
                  </p:nvSpPr>
                  <p:spPr>
                    <a:xfrm>
                      <a:off x="533178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8" name="Freeform: Shape 2007">
                      <a:extLst>
                        <a:ext uri="{FF2B5EF4-FFF2-40B4-BE49-F238E27FC236}">
                          <a16:creationId xmlns:a16="http://schemas.microsoft.com/office/drawing/2014/main" id="{399715D6-E1B1-84EF-9FFB-15A2D321CD29}"/>
                        </a:ext>
                      </a:extLst>
                    </p:cNvPr>
                    <p:cNvSpPr/>
                    <p:nvPr/>
                  </p:nvSpPr>
                  <p:spPr>
                    <a:xfrm>
                      <a:off x="535893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4F3EB96A-A136-6BD7-22B8-488EBF69E9A2}"/>
                        </a:ext>
                      </a:extLst>
                    </p:cNvPr>
                    <p:cNvSpPr/>
                    <p:nvPr/>
                  </p:nvSpPr>
                  <p:spPr>
                    <a:xfrm>
                      <a:off x="535893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FE656E69-445E-38D5-6A2F-16B4A0D169BA}"/>
                        </a:ext>
                      </a:extLst>
                    </p:cNvPr>
                    <p:cNvSpPr/>
                    <p:nvPr/>
                  </p:nvSpPr>
                  <p:spPr>
                    <a:xfrm>
                      <a:off x="535893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2F350DFB-758F-7073-5DD3-5E9DC830AA59}"/>
                        </a:ext>
                      </a:extLst>
                    </p:cNvPr>
                    <p:cNvSpPr/>
                    <p:nvPr/>
                  </p:nvSpPr>
                  <p:spPr>
                    <a:xfrm>
                      <a:off x="535893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28F45D74-D2F6-E470-A32C-1FD321FABC2E}"/>
                        </a:ext>
                      </a:extLst>
                    </p:cNvPr>
                    <p:cNvSpPr/>
                    <p:nvPr/>
                  </p:nvSpPr>
                  <p:spPr>
                    <a:xfrm>
                      <a:off x="535893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C5FB4566-7403-D4EF-FC49-AD55566830DB}"/>
                        </a:ext>
                      </a:extLst>
                    </p:cNvPr>
                    <p:cNvSpPr/>
                    <p:nvPr/>
                  </p:nvSpPr>
                  <p:spPr>
                    <a:xfrm>
                      <a:off x="535893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0A553BF2-5E0B-84D1-468C-206D263F2B8F}"/>
                        </a:ext>
                      </a:extLst>
                    </p:cNvPr>
                    <p:cNvSpPr/>
                    <p:nvPr/>
                  </p:nvSpPr>
                  <p:spPr>
                    <a:xfrm>
                      <a:off x="535893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5" name="Freeform: Shape 2014">
                      <a:extLst>
                        <a:ext uri="{FF2B5EF4-FFF2-40B4-BE49-F238E27FC236}">
                          <a16:creationId xmlns:a16="http://schemas.microsoft.com/office/drawing/2014/main" id="{C4506020-1E25-A6AF-0DDF-80C1925A2B94}"/>
                        </a:ext>
                      </a:extLst>
                    </p:cNvPr>
                    <p:cNvSpPr/>
                    <p:nvPr/>
                  </p:nvSpPr>
                  <p:spPr>
                    <a:xfrm>
                      <a:off x="535893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48D91A06-CF4F-8AD6-9551-50F241D6F067}"/>
                        </a:ext>
                      </a:extLst>
                    </p:cNvPr>
                    <p:cNvSpPr/>
                    <p:nvPr/>
                  </p:nvSpPr>
                  <p:spPr>
                    <a:xfrm>
                      <a:off x="535893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0E4A7009-72AC-49C7-05DE-59B013A377E9}"/>
                        </a:ext>
                      </a:extLst>
                    </p:cNvPr>
                    <p:cNvSpPr/>
                    <p:nvPr/>
                  </p:nvSpPr>
                  <p:spPr>
                    <a:xfrm>
                      <a:off x="535893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FC89CA9B-EC2B-15F7-5C4D-CD56E8BB162F}"/>
                        </a:ext>
                      </a:extLst>
                    </p:cNvPr>
                    <p:cNvSpPr/>
                    <p:nvPr/>
                  </p:nvSpPr>
                  <p:spPr>
                    <a:xfrm>
                      <a:off x="535893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D663A9A9-36DE-83B4-BA54-9528C3DC29D4}"/>
                        </a:ext>
                      </a:extLst>
                    </p:cNvPr>
                    <p:cNvSpPr/>
                    <p:nvPr/>
                  </p:nvSpPr>
                  <p:spPr>
                    <a:xfrm>
                      <a:off x="535893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879B0A72-2E70-A69B-2920-C811C01BE3D7}"/>
                        </a:ext>
                      </a:extLst>
                    </p:cNvPr>
                    <p:cNvSpPr/>
                    <p:nvPr/>
                  </p:nvSpPr>
                  <p:spPr>
                    <a:xfrm>
                      <a:off x="5358936"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1" name="Freeform: Shape 2020">
                      <a:extLst>
                        <a:ext uri="{FF2B5EF4-FFF2-40B4-BE49-F238E27FC236}">
                          <a16:creationId xmlns:a16="http://schemas.microsoft.com/office/drawing/2014/main" id="{2C243EA2-286C-EEF0-18EE-5825D82A53F5}"/>
                        </a:ext>
                      </a:extLst>
                    </p:cNvPr>
                    <p:cNvSpPr/>
                    <p:nvPr/>
                  </p:nvSpPr>
                  <p:spPr>
                    <a:xfrm>
                      <a:off x="535893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E46D87A3-26E2-3470-268C-437757621517}"/>
                        </a:ext>
                      </a:extLst>
                    </p:cNvPr>
                    <p:cNvSpPr/>
                    <p:nvPr/>
                  </p:nvSpPr>
                  <p:spPr>
                    <a:xfrm>
                      <a:off x="5358936"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6E1E702F-4283-A33A-EB47-DB9965D4D6B9}"/>
                        </a:ext>
                      </a:extLst>
                    </p:cNvPr>
                    <p:cNvSpPr/>
                    <p:nvPr/>
                  </p:nvSpPr>
                  <p:spPr>
                    <a:xfrm>
                      <a:off x="5358936"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67D62678-B9FE-65CF-B2C9-BE5741FD5ABD}"/>
                        </a:ext>
                      </a:extLst>
                    </p:cNvPr>
                    <p:cNvSpPr/>
                    <p:nvPr/>
                  </p:nvSpPr>
                  <p:spPr>
                    <a:xfrm>
                      <a:off x="5358936"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DCE52401-B6E6-7C9A-B798-2A29B0B7B92D}"/>
                        </a:ext>
                      </a:extLst>
                    </p:cNvPr>
                    <p:cNvSpPr/>
                    <p:nvPr/>
                  </p:nvSpPr>
                  <p:spPr>
                    <a:xfrm>
                      <a:off x="538617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6" name="Freeform: Shape 2025">
                      <a:extLst>
                        <a:ext uri="{FF2B5EF4-FFF2-40B4-BE49-F238E27FC236}">
                          <a16:creationId xmlns:a16="http://schemas.microsoft.com/office/drawing/2014/main" id="{EC55EBA8-5604-AFC3-1693-FA065A51343E}"/>
                        </a:ext>
                      </a:extLst>
                    </p:cNvPr>
                    <p:cNvSpPr/>
                    <p:nvPr/>
                  </p:nvSpPr>
                  <p:spPr>
                    <a:xfrm>
                      <a:off x="538617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79307495-AE55-087D-A3E3-323B1177A475}"/>
                        </a:ext>
                      </a:extLst>
                    </p:cNvPr>
                    <p:cNvSpPr/>
                    <p:nvPr/>
                  </p:nvSpPr>
                  <p:spPr>
                    <a:xfrm>
                      <a:off x="538617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4DBAF91A-AFA2-2B9A-559F-472A18265B38}"/>
                        </a:ext>
                      </a:extLst>
                    </p:cNvPr>
                    <p:cNvSpPr/>
                    <p:nvPr/>
                  </p:nvSpPr>
                  <p:spPr>
                    <a:xfrm>
                      <a:off x="538617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FC150C8B-1594-D35D-3421-DEA6ADFE70E6}"/>
                        </a:ext>
                      </a:extLst>
                    </p:cNvPr>
                    <p:cNvSpPr/>
                    <p:nvPr/>
                  </p:nvSpPr>
                  <p:spPr>
                    <a:xfrm>
                      <a:off x="538617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E69614C-DBF4-C53F-D546-0F045C7829A2}"/>
                        </a:ext>
                      </a:extLst>
                    </p:cNvPr>
                    <p:cNvSpPr/>
                    <p:nvPr/>
                  </p:nvSpPr>
                  <p:spPr>
                    <a:xfrm>
                      <a:off x="538617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E0CC6FE-7693-1E95-1CAB-35D44586EA7E}"/>
                        </a:ext>
                      </a:extLst>
                    </p:cNvPr>
                    <p:cNvSpPr/>
                    <p:nvPr/>
                  </p:nvSpPr>
                  <p:spPr>
                    <a:xfrm>
                      <a:off x="538617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156C245C-2A66-FC7E-6389-971F8B4D2984}"/>
                        </a:ext>
                      </a:extLst>
                    </p:cNvPr>
                    <p:cNvSpPr/>
                    <p:nvPr/>
                  </p:nvSpPr>
                  <p:spPr>
                    <a:xfrm>
                      <a:off x="538617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3" name="Freeform: Shape 2032">
                      <a:extLst>
                        <a:ext uri="{FF2B5EF4-FFF2-40B4-BE49-F238E27FC236}">
                          <a16:creationId xmlns:a16="http://schemas.microsoft.com/office/drawing/2014/main" id="{C4B0B514-E4D9-0F56-1B76-D4E293A9C2F8}"/>
                        </a:ext>
                      </a:extLst>
                    </p:cNvPr>
                    <p:cNvSpPr/>
                    <p:nvPr/>
                  </p:nvSpPr>
                  <p:spPr>
                    <a:xfrm>
                      <a:off x="538617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391D70CB-5A10-BE40-248C-A626343D04FD}"/>
                        </a:ext>
                      </a:extLst>
                    </p:cNvPr>
                    <p:cNvSpPr/>
                    <p:nvPr/>
                  </p:nvSpPr>
                  <p:spPr>
                    <a:xfrm>
                      <a:off x="538617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DF9C1771-B7EF-26F2-84F1-37ADA27A4585}"/>
                        </a:ext>
                      </a:extLst>
                    </p:cNvPr>
                    <p:cNvSpPr/>
                    <p:nvPr/>
                  </p:nvSpPr>
                  <p:spPr>
                    <a:xfrm>
                      <a:off x="538617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04C974E2-B6F3-0629-97C1-396F1D978150}"/>
                        </a:ext>
                      </a:extLst>
                    </p:cNvPr>
                    <p:cNvSpPr/>
                    <p:nvPr/>
                  </p:nvSpPr>
                  <p:spPr>
                    <a:xfrm>
                      <a:off x="538617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731500EE-14E1-1132-6530-056C9B9EE522}"/>
                        </a:ext>
                      </a:extLst>
                    </p:cNvPr>
                    <p:cNvSpPr/>
                    <p:nvPr/>
                  </p:nvSpPr>
                  <p:spPr>
                    <a:xfrm>
                      <a:off x="5386172"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8AFD1AED-B5A1-BE32-C618-0757233D7A1C}"/>
                        </a:ext>
                      </a:extLst>
                    </p:cNvPr>
                    <p:cNvSpPr/>
                    <p:nvPr/>
                  </p:nvSpPr>
                  <p:spPr>
                    <a:xfrm>
                      <a:off x="538617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39" name="Freeform: Shape 2038">
                      <a:extLst>
                        <a:ext uri="{FF2B5EF4-FFF2-40B4-BE49-F238E27FC236}">
                          <a16:creationId xmlns:a16="http://schemas.microsoft.com/office/drawing/2014/main" id="{1DEA6D6C-88FA-FF05-6CA0-9B40A7223EC3}"/>
                        </a:ext>
                      </a:extLst>
                    </p:cNvPr>
                    <p:cNvSpPr/>
                    <p:nvPr/>
                  </p:nvSpPr>
                  <p:spPr>
                    <a:xfrm>
                      <a:off x="538617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B060AF72-AE9E-D86D-38A5-7C81E7C652DA}"/>
                        </a:ext>
                      </a:extLst>
                    </p:cNvPr>
                    <p:cNvSpPr/>
                    <p:nvPr/>
                  </p:nvSpPr>
                  <p:spPr>
                    <a:xfrm>
                      <a:off x="538617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9AD4B0AB-1F85-7605-6DB5-B14DEC9A678A}"/>
                        </a:ext>
                      </a:extLst>
                    </p:cNvPr>
                    <p:cNvSpPr/>
                    <p:nvPr/>
                  </p:nvSpPr>
                  <p:spPr>
                    <a:xfrm>
                      <a:off x="5386172"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C895544D-92D8-4147-11FA-EC90DD5D4BC8}"/>
                        </a:ext>
                      </a:extLst>
                    </p:cNvPr>
                    <p:cNvSpPr/>
                    <p:nvPr/>
                  </p:nvSpPr>
                  <p:spPr>
                    <a:xfrm>
                      <a:off x="538617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FC08905C-4BEC-195B-A02F-8A762C4E50D5}"/>
                        </a:ext>
                      </a:extLst>
                    </p:cNvPr>
                    <p:cNvSpPr/>
                    <p:nvPr/>
                  </p:nvSpPr>
                  <p:spPr>
                    <a:xfrm>
                      <a:off x="5386172"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094C0AEA-CBAE-34C2-44C5-F69A998EB2B1}"/>
                        </a:ext>
                      </a:extLst>
                    </p:cNvPr>
                    <p:cNvSpPr/>
                    <p:nvPr/>
                  </p:nvSpPr>
                  <p:spPr>
                    <a:xfrm>
                      <a:off x="5386172"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07CE9FEB-BE38-817A-1388-1F7791D2C439}"/>
                        </a:ext>
                      </a:extLst>
                    </p:cNvPr>
                    <p:cNvSpPr/>
                    <p:nvPr/>
                  </p:nvSpPr>
                  <p:spPr>
                    <a:xfrm>
                      <a:off x="541340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6" name="Freeform: Shape 2045">
                      <a:extLst>
                        <a:ext uri="{FF2B5EF4-FFF2-40B4-BE49-F238E27FC236}">
                          <a16:creationId xmlns:a16="http://schemas.microsoft.com/office/drawing/2014/main" id="{89D6D38B-4928-E5DC-A0D0-213B59481494}"/>
                        </a:ext>
                      </a:extLst>
                    </p:cNvPr>
                    <p:cNvSpPr/>
                    <p:nvPr/>
                  </p:nvSpPr>
                  <p:spPr>
                    <a:xfrm>
                      <a:off x="541340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08D449C2-CA15-0589-F7BE-0D6E5263A049}"/>
                        </a:ext>
                      </a:extLst>
                    </p:cNvPr>
                    <p:cNvSpPr/>
                    <p:nvPr/>
                  </p:nvSpPr>
                  <p:spPr>
                    <a:xfrm>
                      <a:off x="541340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ABB59F-B5E4-FB3E-0849-DEDEEC08CCEB}"/>
                        </a:ext>
                      </a:extLst>
                    </p:cNvPr>
                    <p:cNvSpPr/>
                    <p:nvPr/>
                  </p:nvSpPr>
                  <p:spPr>
                    <a:xfrm>
                      <a:off x="541340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759A9C76-C0F5-CFDB-FE59-B349C6D6DCBA}"/>
                        </a:ext>
                      </a:extLst>
                    </p:cNvPr>
                    <p:cNvSpPr/>
                    <p:nvPr/>
                  </p:nvSpPr>
                  <p:spPr>
                    <a:xfrm>
                      <a:off x="541340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BDFAE85C-0DC0-9EC6-C845-AC55CEC3596A}"/>
                        </a:ext>
                      </a:extLst>
                    </p:cNvPr>
                    <p:cNvSpPr/>
                    <p:nvPr/>
                  </p:nvSpPr>
                  <p:spPr>
                    <a:xfrm>
                      <a:off x="541340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1" name="Freeform: Shape 2050">
                      <a:extLst>
                        <a:ext uri="{FF2B5EF4-FFF2-40B4-BE49-F238E27FC236}">
                          <a16:creationId xmlns:a16="http://schemas.microsoft.com/office/drawing/2014/main" id="{4E792ADB-2890-464C-1A74-C6AD3290E3FA}"/>
                        </a:ext>
                      </a:extLst>
                    </p:cNvPr>
                    <p:cNvSpPr/>
                    <p:nvPr/>
                  </p:nvSpPr>
                  <p:spPr>
                    <a:xfrm>
                      <a:off x="541340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236FD18B-75BD-6BF2-5F68-E767E4E6501A}"/>
                        </a:ext>
                      </a:extLst>
                    </p:cNvPr>
                    <p:cNvSpPr/>
                    <p:nvPr/>
                  </p:nvSpPr>
                  <p:spPr>
                    <a:xfrm>
                      <a:off x="541340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D3DFB8D7-9FB8-1BA0-512A-FACDA15B46F9}"/>
                        </a:ext>
                      </a:extLst>
                    </p:cNvPr>
                    <p:cNvSpPr/>
                    <p:nvPr/>
                  </p:nvSpPr>
                  <p:spPr>
                    <a:xfrm>
                      <a:off x="5413408"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5CEEA937-75A1-891C-1B33-67388948E7A9}"/>
                        </a:ext>
                      </a:extLst>
                    </p:cNvPr>
                    <p:cNvSpPr/>
                    <p:nvPr/>
                  </p:nvSpPr>
                  <p:spPr>
                    <a:xfrm>
                      <a:off x="5413408"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AA11E6C-E52C-0C29-7A28-29A9E2AA7844}"/>
                        </a:ext>
                      </a:extLst>
                    </p:cNvPr>
                    <p:cNvSpPr/>
                    <p:nvPr/>
                  </p:nvSpPr>
                  <p:spPr>
                    <a:xfrm>
                      <a:off x="541340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5539D4EF-E9C5-F19A-F364-55C49B24F4CE}"/>
                        </a:ext>
                      </a:extLst>
                    </p:cNvPr>
                    <p:cNvSpPr/>
                    <p:nvPr/>
                  </p:nvSpPr>
                  <p:spPr>
                    <a:xfrm>
                      <a:off x="5413408"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9EAED618-A7C2-C674-3989-40A9F7C2EB87}"/>
                        </a:ext>
                      </a:extLst>
                    </p:cNvPr>
                    <p:cNvSpPr/>
                    <p:nvPr/>
                  </p:nvSpPr>
                  <p:spPr>
                    <a:xfrm>
                      <a:off x="5413408"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8" name="Freeform: Shape 2057">
                      <a:extLst>
                        <a:ext uri="{FF2B5EF4-FFF2-40B4-BE49-F238E27FC236}">
                          <a16:creationId xmlns:a16="http://schemas.microsoft.com/office/drawing/2014/main" id="{C04A01A3-D365-08FB-0387-6B3F05372432}"/>
                        </a:ext>
                      </a:extLst>
                    </p:cNvPr>
                    <p:cNvSpPr/>
                    <p:nvPr/>
                  </p:nvSpPr>
                  <p:spPr>
                    <a:xfrm>
                      <a:off x="5413408"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A42D676D-60DA-BC72-0454-604E00E42BCF}"/>
                        </a:ext>
                      </a:extLst>
                    </p:cNvPr>
                    <p:cNvSpPr/>
                    <p:nvPr/>
                  </p:nvSpPr>
                  <p:spPr>
                    <a:xfrm>
                      <a:off x="5413408"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7DEC2308-ADFC-2DEF-C94C-FF3B7B6A213C}"/>
                        </a:ext>
                      </a:extLst>
                    </p:cNvPr>
                    <p:cNvSpPr/>
                    <p:nvPr/>
                  </p:nvSpPr>
                  <p:spPr>
                    <a:xfrm>
                      <a:off x="5413408"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D0EF5301-8D5F-3C42-A60B-76E0E9F12A25}"/>
                        </a:ext>
                      </a:extLst>
                    </p:cNvPr>
                    <p:cNvSpPr/>
                    <p:nvPr/>
                  </p:nvSpPr>
                  <p:spPr>
                    <a:xfrm>
                      <a:off x="5413408"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D71BB9A0-B241-7B12-89AE-3F2DC2C1E652}"/>
                        </a:ext>
                      </a:extLst>
                    </p:cNvPr>
                    <p:cNvSpPr/>
                    <p:nvPr/>
                  </p:nvSpPr>
                  <p:spPr>
                    <a:xfrm>
                      <a:off x="541340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3" name="Freeform: Shape 2062">
                      <a:extLst>
                        <a:ext uri="{FF2B5EF4-FFF2-40B4-BE49-F238E27FC236}">
                          <a16:creationId xmlns:a16="http://schemas.microsoft.com/office/drawing/2014/main" id="{054A4E40-667D-0E7B-514C-246186D9E00D}"/>
                        </a:ext>
                      </a:extLst>
                    </p:cNvPr>
                    <p:cNvSpPr/>
                    <p:nvPr/>
                  </p:nvSpPr>
                  <p:spPr>
                    <a:xfrm>
                      <a:off x="5413408"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C1F35D5B-1835-1EE8-2B50-C639BBB525B2}"/>
                        </a:ext>
                      </a:extLst>
                    </p:cNvPr>
                    <p:cNvSpPr/>
                    <p:nvPr/>
                  </p:nvSpPr>
                  <p:spPr>
                    <a:xfrm>
                      <a:off x="5413408"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E8C1CE6-F7C5-2721-0274-98B20B65E32A}"/>
                        </a:ext>
                      </a:extLst>
                    </p:cNvPr>
                    <p:cNvSpPr/>
                    <p:nvPr/>
                  </p:nvSpPr>
                  <p:spPr>
                    <a:xfrm>
                      <a:off x="5413408"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DFC2B049-409F-E834-FD42-39753F9DDE5B}"/>
                        </a:ext>
                      </a:extLst>
                    </p:cNvPr>
                    <p:cNvSpPr/>
                    <p:nvPr/>
                  </p:nvSpPr>
                  <p:spPr>
                    <a:xfrm>
                      <a:off x="5413408"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21B08E76-A65E-397E-FE0F-F5A615091155}"/>
                        </a:ext>
                      </a:extLst>
                    </p:cNvPr>
                    <p:cNvSpPr/>
                    <p:nvPr/>
                  </p:nvSpPr>
                  <p:spPr>
                    <a:xfrm>
                      <a:off x="5413408" y="20707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1983D033-8918-B537-7E06-3CE257B9E941}"/>
                        </a:ext>
                      </a:extLst>
                    </p:cNvPr>
                    <p:cNvSpPr/>
                    <p:nvPr/>
                  </p:nvSpPr>
                  <p:spPr>
                    <a:xfrm>
                      <a:off x="5413408"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A98302D9-E189-A6D4-5F57-A5542EEB242B}"/>
                        </a:ext>
                      </a:extLst>
                    </p:cNvPr>
                    <p:cNvSpPr/>
                    <p:nvPr/>
                  </p:nvSpPr>
                  <p:spPr>
                    <a:xfrm>
                      <a:off x="544056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1596FE52-47A7-53D6-0FCB-1D0C4E3803BD}"/>
                        </a:ext>
                      </a:extLst>
                    </p:cNvPr>
                    <p:cNvSpPr/>
                    <p:nvPr/>
                  </p:nvSpPr>
                  <p:spPr>
                    <a:xfrm>
                      <a:off x="544056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1" name="Freeform: Shape 2070">
                      <a:extLst>
                        <a:ext uri="{FF2B5EF4-FFF2-40B4-BE49-F238E27FC236}">
                          <a16:creationId xmlns:a16="http://schemas.microsoft.com/office/drawing/2014/main" id="{41AE4787-4DC8-E18D-226E-EB9B210F034A}"/>
                        </a:ext>
                      </a:extLst>
                    </p:cNvPr>
                    <p:cNvSpPr/>
                    <p:nvPr/>
                  </p:nvSpPr>
                  <p:spPr>
                    <a:xfrm>
                      <a:off x="544056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A9BF2DD7-0496-E1C9-A5CE-59E3FEF107FF}"/>
                        </a:ext>
                      </a:extLst>
                    </p:cNvPr>
                    <p:cNvSpPr/>
                    <p:nvPr/>
                  </p:nvSpPr>
                  <p:spPr>
                    <a:xfrm>
                      <a:off x="544056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37AC412F-235B-A2C7-B871-E76712790E2B}"/>
                        </a:ext>
                      </a:extLst>
                    </p:cNvPr>
                    <p:cNvSpPr/>
                    <p:nvPr/>
                  </p:nvSpPr>
                  <p:spPr>
                    <a:xfrm>
                      <a:off x="544056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743889B2-BA4B-48C2-61D8-85995690FCDB}"/>
                        </a:ext>
                      </a:extLst>
                    </p:cNvPr>
                    <p:cNvSpPr/>
                    <p:nvPr/>
                  </p:nvSpPr>
                  <p:spPr>
                    <a:xfrm>
                      <a:off x="544056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B879FA88-5786-31D3-C0D0-7F5F64A087C8}"/>
                        </a:ext>
                      </a:extLst>
                    </p:cNvPr>
                    <p:cNvSpPr/>
                    <p:nvPr/>
                  </p:nvSpPr>
                  <p:spPr>
                    <a:xfrm>
                      <a:off x="5440564"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7AA71333-568F-8427-942E-BF244A9F390D}"/>
                        </a:ext>
                      </a:extLst>
                    </p:cNvPr>
                    <p:cNvSpPr/>
                    <p:nvPr/>
                  </p:nvSpPr>
                  <p:spPr>
                    <a:xfrm>
                      <a:off x="5440564"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A5E47841-B830-290C-15A0-96E171F16555}"/>
                        </a:ext>
                      </a:extLst>
                    </p:cNvPr>
                    <p:cNvSpPr/>
                    <p:nvPr/>
                  </p:nvSpPr>
                  <p:spPr>
                    <a:xfrm>
                      <a:off x="5440564"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B2921FF3-C117-EA73-7EA0-2038AF4C9610}"/>
                        </a:ext>
                      </a:extLst>
                    </p:cNvPr>
                    <p:cNvSpPr/>
                    <p:nvPr/>
                  </p:nvSpPr>
                  <p:spPr>
                    <a:xfrm>
                      <a:off x="544056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79" name="Freeform: Shape 2078">
                      <a:extLst>
                        <a:ext uri="{FF2B5EF4-FFF2-40B4-BE49-F238E27FC236}">
                          <a16:creationId xmlns:a16="http://schemas.microsoft.com/office/drawing/2014/main" id="{B8F3CB76-0342-FC4A-149F-1768D222F801}"/>
                        </a:ext>
                      </a:extLst>
                    </p:cNvPr>
                    <p:cNvSpPr/>
                    <p:nvPr/>
                  </p:nvSpPr>
                  <p:spPr>
                    <a:xfrm>
                      <a:off x="544056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740788CA-0304-4662-5A95-3C5D6BDF1F26}"/>
                        </a:ext>
                      </a:extLst>
                    </p:cNvPr>
                    <p:cNvSpPr/>
                    <p:nvPr/>
                  </p:nvSpPr>
                  <p:spPr>
                    <a:xfrm>
                      <a:off x="5440564"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B611B99B-2358-24AE-0AB1-C2A22F500741}"/>
                        </a:ext>
                      </a:extLst>
                    </p:cNvPr>
                    <p:cNvSpPr/>
                    <p:nvPr/>
                  </p:nvSpPr>
                  <p:spPr>
                    <a:xfrm>
                      <a:off x="5440564"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A1F6B452-6D5F-E776-8442-2614B440AF2E}"/>
                        </a:ext>
                      </a:extLst>
                    </p:cNvPr>
                    <p:cNvSpPr/>
                    <p:nvPr/>
                  </p:nvSpPr>
                  <p:spPr>
                    <a:xfrm>
                      <a:off x="5440564"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4A4099D7-66E4-2E94-E0AE-EC84FC477FB7}"/>
                        </a:ext>
                      </a:extLst>
                    </p:cNvPr>
                    <p:cNvSpPr/>
                    <p:nvPr/>
                  </p:nvSpPr>
                  <p:spPr>
                    <a:xfrm>
                      <a:off x="5440564"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E6924491-11D6-2376-9470-89885A4C37B3}"/>
                        </a:ext>
                      </a:extLst>
                    </p:cNvPr>
                    <p:cNvSpPr/>
                    <p:nvPr/>
                  </p:nvSpPr>
                  <p:spPr>
                    <a:xfrm>
                      <a:off x="5440564"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5" name="Freeform: Shape 2084">
                      <a:extLst>
                        <a:ext uri="{FF2B5EF4-FFF2-40B4-BE49-F238E27FC236}">
                          <a16:creationId xmlns:a16="http://schemas.microsoft.com/office/drawing/2014/main" id="{EE531D0C-7120-B2DD-B586-ECA3998A1B3B}"/>
                        </a:ext>
                      </a:extLst>
                    </p:cNvPr>
                    <p:cNvSpPr/>
                    <p:nvPr/>
                  </p:nvSpPr>
                  <p:spPr>
                    <a:xfrm>
                      <a:off x="5440564"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F9E9C058-D0EC-B7B6-D3E3-BDD587E35B33}"/>
                        </a:ext>
                      </a:extLst>
                    </p:cNvPr>
                    <p:cNvSpPr/>
                    <p:nvPr/>
                  </p:nvSpPr>
                  <p:spPr>
                    <a:xfrm>
                      <a:off x="5440564"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DF595590-2D71-7367-3266-E9D2F61F31B4}"/>
                        </a:ext>
                      </a:extLst>
                    </p:cNvPr>
                    <p:cNvSpPr/>
                    <p:nvPr/>
                  </p:nvSpPr>
                  <p:spPr>
                    <a:xfrm>
                      <a:off x="5440564"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F10187E3-EF96-781C-DFF1-B9D9E2FF7021}"/>
                        </a:ext>
                      </a:extLst>
                    </p:cNvPr>
                    <p:cNvSpPr/>
                    <p:nvPr/>
                  </p:nvSpPr>
                  <p:spPr>
                    <a:xfrm>
                      <a:off x="5440564"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6A5B5712-7877-5B15-A730-0AF4C6456A5E}"/>
                        </a:ext>
                      </a:extLst>
                    </p:cNvPr>
                    <p:cNvSpPr/>
                    <p:nvPr/>
                  </p:nvSpPr>
                  <p:spPr>
                    <a:xfrm>
                      <a:off x="5440564" y="20707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C837DE0D-06F7-DCD4-4EDA-B51C3A1CC93A}"/>
                        </a:ext>
                      </a:extLst>
                    </p:cNvPr>
                    <p:cNvSpPr/>
                    <p:nvPr/>
                  </p:nvSpPr>
                  <p:spPr>
                    <a:xfrm>
                      <a:off x="5440564"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DDD43252-B823-3274-6AD2-93E6D6790609}"/>
                        </a:ext>
                      </a:extLst>
                    </p:cNvPr>
                    <p:cNvSpPr/>
                    <p:nvPr/>
                  </p:nvSpPr>
                  <p:spPr>
                    <a:xfrm>
                      <a:off x="546780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2" name="Freeform: Shape 2091">
                      <a:extLst>
                        <a:ext uri="{FF2B5EF4-FFF2-40B4-BE49-F238E27FC236}">
                          <a16:creationId xmlns:a16="http://schemas.microsoft.com/office/drawing/2014/main" id="{F8352A9B-6BD2-9091-3D11-A55F51320747}"/>
                        </a:ext>
                      </a:extLst>
                    </p:cNvPr>
                    <p:cNvSpPr/>
                    <p:nvPr/>
                  </p:nvSpPr>
                  <p:spPr>
                    <a:xfrm>
                      <a:off x="546780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AC75F993-A599-C8AA-A746-1F8C7CFD8644}"/>
                        </a:ext>
                      </a:extLst>
                    </p:cNvPr>
                    <p:cNvSpPr/>
                    <p:nvPr/>
                  </p:nvSpPr>
                  <p:spPr>
                    <a:xfrm>
                      <a:off x="546780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993ED046-BE7B-1572-0E35-2569A421B85F}"/>
                        </a:ext>
                      </a:extLst>
                    </p:cNvPr>
                    <p:cNvSpPr/>
                    <p:nvPr/>
                  </p:nvSpPr>
                  <p:spPr>
                    <a:xfrm>
                      <a:off x="546780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E8C9EF33-61DE-2CA0-51E4-35E2ECC60E73}"/>
                        </a:ext>
                      </a:extLst>
                    </p:cNvPr>
                    <p:cNvSpPr/>
                    <p:nvPr/>
                  </p:nvSpPr>
                  <p:spPr>
                    <a:xfrm>
                      <a:off x="546780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9FC54263-E152-D0B6-3D03-6546000CCE8A}"/>
                        </a:ext>
                      </a:extLst>
                    </p:cNvPr>
                    <p:cNvSpPr/>
                    <p:nvPr/>
                  </p:nvSpPr>
                  <p:spPr>
                    <a:xfrm>
                      <a:off x="546780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54228E4-1A87-3546-A4BF-88BCC9659641}"/>
                        </a:ext>
                      </a:extLst>
                    </p:cNvPr>
                    <p:cNvSpPr/>
                    <p:nvPr/>
                  </p:nvSpPr>
                  <p:spPr>
                    <a:xfrm>
                      <a:off x="546780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B34FC0F1-EFE5-A000-8BA4-463C4F9EEACA}"/>
                        </a:ext>
                      </a:extLst>
                    </p:cNvPr>
                    <p:cNvSpPr/>
                    <p:nvPr/>
                  </p:nvSpPr>
                  <p:spPr>
                    <a:xfrm>
                      <a:off x="546780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099" name="Freeform: Shape 2098">
                      <a:extLst>
                        <a:ext uri="{FF2B5EF4-FFF2-40B4-BE49-F238E27FC236}">
                          <a16:creationId xmlns:a16="http://schemas.microsoft.com/office/drawing/2014/main" id="{24866576-F7B3-2546-7775-6DD5A6E8143B}"/>
                        </a:ext>
                      </a:extLst>
                    </p:cNvPr>
                    <p:cNvSpPr/>
                    <p:nvPr/>
                  </p:nvSpPr>
                  <p:spPr>
                    <a:xfrm>
                      <a:off x="546780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533FA51B-89E3-FD76-6855-828DF26A4662}"/>
                        </a:ext>
                      </a:extLst>
                    </p:cNvPr>
                    <p:cNvSpPr/>
                    <p:nvPr/>
                  </p:nvSpPr>
                  <p:spPr>
                    <a:xfrm>
                      <a:off x="546780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49455EFE-F742-CBBC-43C6-87D867EC724B}"/>
                        </a:ext>
                      </a:extLst>
                    </p:cNvPr>
                    <p:cNvSpPr/>
                    <p:nvPr/>
                  </p:nvSpPr>
                  <p:spPr>
                    <a:xfrm>
                      <a:off x="546780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82BF2518-68E5-C731-E48E-9D0A32E8FD69}"/>
                        </a:ext>
                      </a:extLst>
                    </p:cNvPr>
                    <p:cNvSpPr/>
                    <p:nvPr/>
                  </p:nvSpPr>
                  <p:spPr>
                    <a:xfrm>
                      <a:off x="546780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27176355-A36E-8622-6460-72188E22F71E}"/>
                        </a:ext>
                      </a:extLst>
                    </p:cNvPr>
                    <p:cNvSpPr/>
                    <p:nvPr/>
                  </p:nvSpPr>
                  <p:spPr>
                    <a:xfrm>
                      <a:off x="546780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4" name="Freeform: Shape 2103">
                      <a:extLst>
                        <a:ext uri="{FF2B5EF4-FFF2-40B4-BE49-F238E27FC236}">
                          <a16:creationId xmlns:a16="http://schemas.microsoft.com/office/drawing/2014/main" id="{A8A713FE-DD9C-365F-6BD0-E62F32D38366}"/>
                        </a:ext>
                      </a:extLst>
                    </p:cNvPr>
                    <p:cNvSpPr/>
                    <p:nvPr/>
                  </p:nvSpPr>
                  <p:spPr>
                    <a:xfrm>
                      <a:off x="546780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589F4BDF-70B4-3F68-9857-4F1B898A9772}"/>
                        </a:ext>
                      </a:extLst>
                    </p:cNvPr>
                    <p:cNvSpPr/>
                    <p:nvPr/>
                  </p:nvSpPr>
                  <p:spPr>
                    <a:xfrm>
                      <a:off x="546780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5BB19F8-AABA-F189-96A0-8558268E2C2E}"/>
                        </a:ext>
                      </a:extLst>
                    </p:cNvPr>
                    <p:cNvSpPr/>
                    <p:nvPr/>
                  </p:nvSpPr>
                  <p:spPr>
                    <a:xfrm>
                      <a:off x="546780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7B3AC5BD-C534-6088-3A34-50134552EE1C}"/>
                        </a:ext>
                      </a:extLst>
                    </p:cNvPr>
                    <p:cNvSpPr/>
                    <p:nvPr/>
                  </p:nvSpPr>
                  <p:spPr>
                    <a:xfrm>
                      <a:off x="546780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03656DE7-4EFB-00E7-C336-0E0D837CB486}"/>
                        </a:ext>
                      </a:extLst>
                    </p:cNvPr>
                    <p:cNvSpPr/>
                    <p:nvPr/>
                  </p:nvSpPr>
                  <p:spPr>
                    <a:xfrm>
                      <a:off x="546780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49A510DE-37B5-7615-5343-0CE640427D05}"/>
                        </a:ext>
                      </a:extLst>
                    </p:cNvPr>
                    <p:cNvSpPr/>
                    <p:nvPr/>
                  </p:nvSpPr>
                  <p:spPr>
                    <a:xfrm>
                      <a:off x="5467800"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346BA565-7A1B-270C-41D8-CDE27AF3B504}"/>
                        </a:ext>
                      </a:extLst>
                    </p:cNvPr>
                    <p:cNvSpPr/>
                    <p:nvPr/>
                  </p:nvSpPr>
                  <p:spPr>
                    <a:xfrm>
                      <a:off x="5467800"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1" name="Freeform: Shape 2110">
                      <a:extLst>
                        <a:ext uri="{FF2B5EF4-FFF2-40B4-BE49-F238E27FC236}">
                          <a16:creationId xmlns:a16="http://schemas.microsoft.com/office/drawing/2014/main" id="{F584EDC7-0F7E-ED81-AE7B-5F7DC5A05C2D}"/>
                        </a:ext>
                      </a:extLst>
                    </p:cNvPr>
                    <p:cNvSpPr/>
                    <p:nvPr/>
                  </p:nvSpPr>
                  <p:spPr>
                    <a:xfrm>
                      <a:off x="5467800" y="20410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A4A558E5-5910-44BA-02E9-9DF59DA28488}"/>
                        </a:ext>
                      </a:extLst>
                    </p:cNvPr>
                    <p:cNvSpPr/>
                    <p:nvPr/>
                  </p:nvSpPr>
                  <p:spPr>
                    <a:xfrm>
                      <a:off x="5467800" y="2100373"/>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96C5A7B1-F6D9-1D00-01D2-D1F0E7E36E75}"/>
                        </a:ext>
                      </a:extLst>
                    </p:cNvPr>
                    <p:cNvSpPr/>
                    <p:nvPr/>
                  </p:nvSpPr>
                  <p:spPr>
                    <a:xfrm>
                      <a:off x="5467800"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64E08A8E-8E9D-2040-0BC9-63061579AA14}"/>
                        </a:ext>
                      </a:extLst>
                    </p:cNvPr>
                    <p:cNvSpPr/>
                    <p:nvPr/>
                  </p:nvSpPr>
                  <p:spPr>
                    <a:xfrm>
                      <a:off x="5495037"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A9005AAC-924E-335C-BFE0-4673F5167625}"/>
                        </a:ext>
                      </a:extLst>
                    </p:cNvPr>
                    <p:cNvSpPr/>
                    <p:nvPr/>
                  </p:nvSpPr>
                  <p:spPr>
                    <a:xfrm>
                      <a:off x="549503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ABC5FB09-310C-C680-795E-1744F0041F7A}"/>
                        </a:ext>
                      </a:extLst>
                    </p:cNvPr>
                    <p:cNvSpPr/>
                    <p:nvPr/>
                  </p:nvSpPr>
                  <p:spPr>
                    <a:xfrm>
                      <a:off x="549503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EEAE6AC1-0C03-47FD-560F-9AB8FFFFDB21}"/>
                        </a:ext>
                      </a:extLst>
                    </p:cNvPr>
                    <p:cNvSpPr/>
                    <p:nvPr/>
                  </p:nvSpPr>
                  <p:spPr>
                    <a:xfrm>
                      <a:off x="549503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8" name="Freeform: Shape 2117">
                      <a:extLst>
                        <a:ext uri="{FF2B5EF4-FFF2-40B4-BE49-F238E27FC236}">
                          <a16:creationId xmlns:a16="http://schemas.microsoft.com/office/drawing/2014/main" id="{BE4D867B-A39F-B231-E876-1565843DEE8F}"/>
                        </a:ext>
                      </a:extLst>
                    </p:cNvPr>
                    <p:cNvSpPr/>
                    <p:nvPr/>
                  </p:nvSpPr>
                  <p:spPr>
                    <a:xfrm>
                      <a:off x="549503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BDAE6823-59EA-CF08-0D6C-A0BD00A1A657}"/>
                        </a:ext>
                      </a:extLst>
                    </p:cNvPr>
                    <p:cNvSpPr/>
                    <p:nvPr/>
                  </p:nvSpPr>
                  <p:spPr>
                    <a:xfrm>
                      <a:off x="549503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A66EAA80-E5FE-AB34-34A2-70D75DF45750}"/>
                        </a:ext>
                      </a:extLst>
                    </p:cNvPr>
                    <p:cNvSpPr/>
                    <p:nvPr/>
                  </p:nvSpPr>
                  <p:spPr>
                    <a:xfrm>
                      <a:off x="549503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7D93AACD-58B9-C419-F072-84F9EDB41613}"/>
                        </a:ext>
                      </a:extLst>
                    </p:cNvPr>
                    <p:cNvSpPr/>
                    <p:nvPr/>
                  </p:nvSpPr>
                  <p:spPr>
                    <a:xfrm>
                      <a:off x="549503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CA58CE81-01F4-51EF-C41E-B4AA56134284}"/>
                        </a:ext>
                      </a:extLst>
                    </p:cNvPr>
                    <p:cNvSpPr/>
                    <p:nvPr/>
                  </p:nvSpPr>
                  <p:spPr>
                    <a:xfrm>
                      <a:off x="549503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5F18F574-6584-D9E0-6A4A-A20DF247AF4D}"/>
                        </a:ext>
                      </a:extLst>
                    </p:cNvPr>
                    <p:cNvSpPr/>
                    <p:nvPr/>
                  </p:nvSpPr>
                  <p:spPr>
                    <a:xfrm>
                      <a:off x="549503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855DACA-F7DF-3809-9492-8A2454EB7A8C}"/>
                        </a:ext>
                      </a:extLst>
                    </p:cNvPr>
                    <p:cNvSpPr/>
                    <p:nvPr/>
                  </p:nvSpPr>
                  <p:spPr>
                    <a:xfrm>
                      <a:off x="549503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5" name="Freeform: Shape 2124">
                      <a:extLst>
                        <a:ext uri="{FF2B5EF4-FFF2-40B4-BE49-F238E27FC236}">
                          <a16:creationId xmlns:a16="http://schemas.microsoft.com/office/drawing/2014/main" id="{4C398A03-02EA-66CE-A03A-0EF2EE274400}"/>
                        </a:ext>
                      </a:extLst>
                    </p:cNvPr>
                    <p:cNvSpPr/>
                    <p:nvPr/>
                  </p:nvSpPr>
                  <p:spPr>
                    <a:xfrm>
                      <a:off x="549503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6" name="Freeform: Shape 2125">
                      <a:extLst>
                        <a:ext uri="{FF2B5EF4-FFF2-40B4-BE49-F238E27FC236}">
                          <a16:creationId xmlns:a16="http://schemas.microsoft.com/office/drawing/2014/main" id="{8916EF57-37A8-55CB-70F3-7402E3AD3B26}"/>
                        </a:ext>
                      </a:extLst>
                    </p:cNvPr>
                    <p:cNvSpPr/>
                    <p:nvPr/>
                  </p:nvSpPr>
                  <p:spPr>
                    <a:xfrm>
                      <a:off x="549503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7" name="Freeform: Shape 2126">
                      <a:extLst>
                        <a:ext uri="{FF2B5EF4-FFF2-40B4-BE49-F238E27FC236}">
                          <a16:creationId xmlns:a16="http://schemas.microsoft.com/office/drawing/2014/main" id="{4F804A1B-5514-4253-19D3-CF54DDF06A4E}"/>
                        </a:ext>
                      </a:extLst>
                    </p:cNvPr>
                    <p:cNvSpPr/>
                    <p:nvPr/>
                  </p:nvSpPr>
                  <p:spPr>
                    <a:xfrm>
                      <a:off x="549503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8" name="Freeform: Shape 2127">
                      <a:extLst>
                        <a:ext uri="{FF2B5EF4-FFF2-40B4-BE49-F238E27FC236}">
                          <a16:creationId xmlns:a16="http://schemas.microsoft.com/office/drawing/2014/main" id="{FEF0C091-DCED-39C1-41BF-D2EA360891E5}"/>
                        </a:ext>
                      </a:extLst>
                    </p:cNvPr>
                    <p:cNvSpPr/>
                    <p:nvPr/>
                  </p:nvSpPr>
                  <p:spPr>
                    <a:xfrm>
                      <a:off x="549503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29" name="Freeform: Shape 2128">
                      <a:extLst>
                        <a:ext uri="{FF2B5EF4-FFF2-40B4-BE49-F238E27FC236}">
                          <a16:creationId xmlns:a16="http://schemas.microsoft.com/office/drawing/2014/main" id="{A3CB3455-105B-0289-82D4-944713860A95}"/>
                        </a:ext>
                      </a:extLst>
                    </p:cNvPr>
                    <p:cNvSpPr/>
                    <p:nvPr/>
                  </p:nvSpPr>
                  <p:spPr>
                    <a:xfrm>
                      <a:off x="549503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0" name="Freeform: Shape 2129">
                      <a:extLst>
                        <a:ext uri="{FF2B5EF4-FFF2-40B4-BE49-F238E27FC236}">
                          <a16:creationId xmlns:a16="http://schemas.microsoft.com/office/drawing/2014/main" id="{3185BB02-94A9-730E-8C14-0E7EE3C2EF2B}"/>
                        </a:ext>
                      </a:extLst>
                    </p:cNvPr>
                    <p:cNvSpPr/>
                    <p:nvPr/>
                  </p:nvSpPr>
                  <p:spPr>
                    <a:xfrm>
                      <a:off x="5495037"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1" name="Freeform: Shape 2130">
                      <a:extLst>
                        <a:ext uri="{FF2B5EF4-FFF2-40B4-BE49-F238E27FC236}">
                          <a16:creationId xmlns:a16="http://schemas.microsoft.com/office/drawing/2014/main" id="{E0563AA1-CC49-39D8-2447-A25C6B092FD4}"/>
                        </a:ext>
                      </a:extLst>
                    </p:cNvPr>
                    <p:cNvSpPr/>
                    <p:nvPr/>
                  </p:nvSpPr>
                  <p:spPr>
                    <a:xfrm>
                      <a:off x="5495037"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2" name="Freeform: Shape 2131">
                      <a:extLst>
                        <a:ext uri="{FF2B5EF4-FFF2-40B4-BE49-F238E27FC236}">
                          <a16:creationId xmlns:a16="http://schemas.microsoft.com/office/drawing/2014/main" id="{FF063DE3-D435-43CD-E22A-DFD558E1EFF3}"/>
                        </a:ext>
                      </a:extLst>
                    </p:cNvPr>
                    <p:cNvSpPr/>
                    <p:nvPr/>
                  </p:nvSpPr>
                  <p:spPr>
                    <a:xfrm>
                      <a:off x="5495037"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3" name="Freeform: Shape 2132">
                      <a:extLst>
                        <a:ext uri="{FF2B5EF4-FFF2-40B4-BE49-F238E27FC236}">
                          <a16:creationId xmlns:a16="http://schemas.microsoft.com/office/drawing/2014/main" id="{0092BEAA-81DF-788B-3B23-5852B4A2858D}"/>
                        </a:ext>
                      </a:extLst>
                    </p:cNvPr>
                    <p:cNvSpPr/>
                    <p:nvPr/>
                  </p:nvSpPr>
                  <p:spPr>
                    <a:xfrm>
                      <a:off x="552227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34" name="Freeform: Shape 2133">
                      <a:extLst>
                        <a:ext uri="{FF2B5EF4-FFF2-40B4-BE49-F238E27FC236}">
                          <a16:creationId xmlns:a16="http://schemas.microsoft.com/office/drawing/2014/main" id="{C5EDD5A6-7646-2E95-C305-EA22FADC3C95}"/>
                        </a:ext>
                      </a:extLst>
                    </p:cNvPr>
                    <p:cNvSpPr/>
                    <p:nvPr/>
                  </p:nvSpPr>
                  <p:spPr>
                    <a:xfrm>
                      <a:off x="552219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5" name="Freeform: Shape 2134">
                      <a:extLst>
                        <a:ext uri="{FF2B5EF4-FFF2-40B4-BE49-F238E27FC236}">
                          <a16:creationId xmlns:a16="http://schemas.microsoft.com/office/drawing/2014/main" id="{6DAB2B29-4582-5519-C73D-F47B0DE4BE6F}"/>
                        </a:ext>
                      </a:extLst>
                    </p:cNvPr>
                    <p:cNvSpPr/>
                    <p:nvPr/>
                  </p:nvSpPr>
                  <p:spPr>
                    <a:xfrm>
                      <a:off x="552227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36" name="Freeform: Shape 2135">
                      <a:extLst>
                        <a:ext uri="{FF2B5EF4-FFF2-40B4-BE49-F238E27FC236}">
                          <a16:creationId xmlns:a16="http://schemas.microsoft.com/office/drawing/2014/main" id="{BA2A4AF6-3660-1169-F39E-3880D9B69B74}"/>
                        </a:ext>
                      </a:extLst>
                    </p:cNvPr>
                    <p:cNvSpPr/>
                    <p:nvPr/>
                  </p:nvSpPr>
                  <p:spPr>
                    <a:xfrm>
                      <a:off x="552219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7" name="Freeform: Shape 2136">
                      <a:extLst>
                        <a:ext uri="{FF2B5EF4-FFF2-40B4-BE49-F238E27FC236}">
                          <a16:creationId xmlns:a16="http://schemas.microsoft.com/office/drawing/2014/main" id="{69D9298A-E2FA-B025-6455-4FFFED3A621D}"/>
                        </a:ext>
                      </a:extLst>
                    </p:cNvPr>
                    <p:cNvSpPr/>
                    <p:nvPr/>
                  </p:nvSpPr>
                  <p:spPr>
                    <a:xfrm>
                      <a:off x="552219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8" name="Freeform: Shape 2137">
                      <a:extLst>
                        <a:ext uri="{FF2B5EF4-FFF2-40B4-BE49-F238E27FC236}">
                          <a16:creationId xmlns:a16="http://schemas.microsoft.com/office/drawing/2014/main" id="{AE7563EB-6946-7210-5073-29BE218DDF0B}"/>
                        </a:ext>
                      </a:extLst>
                    </p:cNvPr>
                    <p:cNvSpPr/>
                    <p:nvPr/>
                  </p:nvSpPr>
                  <p:spPr>
                    <a:xfrm>
                      <a:off x="552219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39" name="Freeform: Shape 2138">
                      <a:extLst>
                        <a:ext uri="{FF2B5EF4-FFF2-40B4-BE49-F238E27FC236}">
                          <a16:creationId xmlns:a16="http://schemas.microsoft.com/office/drawing/2014/main" id="{D2C65A83-7D74-D97B-64C9-49A9F6EA72F2}"/>
                        </a:ext>
                      </a:extLst>
                    </p:cNvPr>
                    <p:cNvSpPr/>
                    <p:nvPr/>
                  </p:nvSpPr>
                  <p:spPr>
                    <a:xfrm>
                      <a:off x="552227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40" name="Freeform: Shape 2139">
                      <a:extLst>
                        <a:ext uri="{FF2B5EF4-FFF2-40B4-BE49-F238E27FC236}">
                          <a16:creationId xmlns:a16="http://schemas.microsoft.com/office/drawing/2014/main" id="{9A3858DD-B910-6B54-70A4-D805F134CA2C}"/>
                        </a:ext>
                      </a:extLst>
                    </p:cNvPr>
                    <p:cNvSpPr/>
                    <p:nvPr/>
                  </p:nvSpPr>
                  <p:spPr>
                    <a:xfrm>
                      <a:off x="552219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1" name="Freeform: Shape 2140">
                      <a:extLst>
                        <a:ext uri="{FF2B5EF4-FFF2-40B4-BE49-F238E27FC236}">
                          <a16:creationId xmlns:a16="http://schemas.microsoft.com/office/drawing/2014/main" id="{1D34E0BC-4F07-E33B-5936-F67146205C69}"/>
                        </a:ext>
                      </a:extLst>
                    </p:cNvPr>
                    <p:cNvSpPr/>
                    <p:nvPr/>
                  </p:nvSpPr>
                  <p:spPr>
                    <a:xfrm>
                      <a:off x="552219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2" name="Freeform: Shape 2141">
                      <a:extLst>
                        <a:ext uri="{FF2B5EF4-FFF2-40B4-BE49-F238E27FC236}">
                          <a16:creationId xmlns:a16="http://schemas.microsoft.com/office/drawing/2014/main" id="{88496AB1-8CE5-53F8-5CBF-07777263EB4C}"/>
                        </a:ext>
                      </a:extLst>
                    </p:cNvPr>
                    <p:cNvSpPr/>
                    <p:nvPr/>
                  </p:nvSpPr>
                  <p:spPr>
                    <a:xfrm>
                      <a:off x="5522192"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3" name="Freeform: Shape 2142">
                      <a:extLst>
                        <a:ext uri="{FF2B5EF4-FFF2-40B4-BE49-F238E27FC236}">
                          <a16:creationId xmlns:a16="http://schemas.microsoft.com/office/drawing/2014/main" id="{08E25D6B-0E48-413C-E5E6-B7242A4EE7CD}"/>
                        </a:ext>
                      </a:extLst>
                    </p:cNvPr>
                    <p:cNvSpPr/>
                    <p:nvPr/>
                  </p:nvSpPr>
                  <p:spPr>
                    <a:xfrm>
                      <a:off x="552219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4" name="Freeform: Shape 2143">
                      <a:extLst>
                        <a:ext uri="{FF2B5EF4-FFF2-40B4-BE49-F238E27FC236}">
                          <a16:creationId xmlns:a16="http://schemas.microsoft.com/office/drawing/2014/main" id="{9AF19E19-59F5-BE2A-2386-965BC4302E81}"/>
                        </a:ext>
                      </a:extLst>
                    </p:cNvPr>
                    <p:cNvSpPr/>
                    <p:nvPr/>
                  </p:nvSpPr>
                  <p:spPr>
                    <a:xfrm>
                      <a:off x="552219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5" name="Freeform: Shape 2144">
                      <a:extLst>
                        <a:ext uri="{FF2B5EF4-FFF2-40B4-BE49-F238E27FC236}">
                          <a16:creationId xmlns:a16="http://schemas.microsoft.com/office/drawing/2014/main" id="{A63FE9F3-6AD8-F801-938B-7CA376CB9F03}"/>
                        </a:ext>
                      </a:extLst>
                    </p:cNvPr>
                    <p:cNvSpPr/>
                    <p:nvPr/>
                  </p:nvSpPr>
                  <p:spPr>
                    <a:xfrm>
                      <a:off x="552219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69616338-10C6-5494-4303-D7F5391D50BD}"/>
                        </a:ext>
                      </a:extLst>
                    </p:cNvPr>
                    <p:cNvSpPr/>
                    <p:nvPr/>
                  </p:nvSpPr>
                  <p:spPr>
                    <a:xfrm>
                      <a:off x="552227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47" name="Freeform: Shape 2146">
                      <a:extLst>
                        <a:ext uri="{FF2B5EF4-FFF2-40B4-BE49-F238E27FC236}">
                          <a16:creationId xmlns:a16="http://schemas.microsoft.com/office/drawing/2014/main" id="{370F2A6F-990D-479B-AEE4-8D9D5D15A0BD}"/>
                        </a:ext>
                      </a:extLst>
                    </p:cNvPr>
                    <p:cNvSpPr/>
                    <p:nvPr/>
                  </p:nvSpPr>
                  <p:spPr>
                    <a:xfrm>
                      <a:off x="552219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8220ED0-0523-4644-687A-EB3452DC7295}"/>
                        </a:ext>
                      </a:extLst>
                    </p:cNvPr>
                    <p:cNvSpPr/>
                    <p:nvPr/>
                  </p:nvSpPr>
                  <p:spPr>
                    <a:xfrm>
                      <a:off x="5522273" y="2130100"/>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49" name="Freeform: Shape 2148">
                      <a:extLst>
                        <a:ext uri="{FF2B5EF4-FFF2-40B4-BE49-F238E27FC236}">
                          <a16:creationId xmlns:a16="http://schemas.microsoft.com/office/drawing/2014/main" id="{68BC18C4-0DC5-5F06-B167-6DC5FE28426F}"/>
                        </a:ext>
                      </a:extLst>
                    </p:cNvPr>
                    <p:cNvSpPr/>
                    <p:nvPr/>
                  </p:nvSpPr>
                  <p:spPr>
                    <a:xfrm>
                      <a:off x="554942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5BD5F809-C253-388D-70C6-908898F102B0}"/>
                        </a:ext>
                      </a:extLst>
                    </p:cNvPr>
                    <p:cNvSpPr/>
                    <p:nvPr/>
                  </p:nvSpPr>
                  <p:spPr>
                    <a:xfrm>
                      <a:off x="554942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1" name="Freeform: Shape 2150">
                      <a:extLst>
                        <a:ext uri="{FF2B5EF4-FFF2-40B4-BE49-F238E27FC236}">
                          <a16:creationId xmlns:a16="http://schemas.microsoft.com/office/drawing/2014/main" id="{592B0317-1F07-AD3F-31E8-D9642A5AB5A5}"/>
                        </a:ext>
                      </a:extLst>
                    </p:cNvPr>
                    <p:cNvSpPr/>
                    <p:nvPr/>
                  </p:nvSpPr>
                  <p:spPr>
                    <a:xfrm>
                      <a:off x="554942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61593481-AAE4-53C1-50D4-844B6D46CC88}"/>
                        </a:ext>
                      </a:extLst>
                    </p:cNvPr>
                    <p:cNvSpPr/>
                    <p:nvPr/>
                  </p:nvSpPr>
                  <p:spPr>
                    <a:xfrm>
                      <a:off x="554942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3" name="Freeform: Shape 2152">
                      <a:extLst>
                        <a:ext uri="{FF2B5EF4-FFF2-40B4-BE49-F238E27FC236}">
                          <a16:creationId xmlns:a16="http://schemas.microsoft.com/office/drawing/2014/main" id="{FF29AA5B-1563-D83F-16FC-AB158BFAEC3A}"/>
                        </a:ext>
                      </a:extLst>
                    </p:cNvPr>
                    <p:cNvSpPr/>
                    <p:nvPr/>
                  </p:nvSpPr>
                  <p:spPr>
                    <a:xfrm>
                      <a:off x="554942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26976F1-5964-4A9E-C840-F0EFC58EB709}"/>
                        </a:ext>
                      </a:extLst>
                    </p:cNvPr>
                    <p:cNvSpPr/>
                    <p:nvPr/>
                  </p:nvSpPr>
                  <p:spPr>
                    <a:xfrm>
                      <a:off x="5549428"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5" name="Freeform: Shape 2154">
                      <a:extLst>
                        <a:ext uri="{FF2B5EF4-FFF2-40B4-BE49-F238E27FC236}">
                          <a16:creationId xmlns:a16="http://schemas.microsoft.com/office/drawing/2014/main" id="{8259041F-E5C4-CCFA-B014-28471F56833B}"/>
                        </a:ext>
                      </a:extLst>
                    </p:cNvPr>
                    <p:cNvSpPr/>
                    <p:nvPr/>
                  </p:nvSpPr>
                  <p:spPr>
                    <a:xfrm>
                      <a:off x="5549428"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B76D2785-7FCC-6938-DAB0-4B9359DB8647}"/>
                        </a:ext>
                      </a:extLst>
                    </p:cNvPr>
                    <p:cNvSpPr/>
                    <p:nvPr/>
                  </p:nvSpPr>
                  <p:spPr>
                    <a:xfrm>
                      <a:off x="5549428"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7" name="Freeform: Shape 2156">
                      <a:extLst>
                        <a:ext uri="{FF2B5EF4-FFF2-40B4-BE49-F238E27FC236}">
                          <a16:creationId xmlns:a16="http://schemas.microsoft.com/office/drawing/2014/main" id="{95A5BF5C-9890-9D74-3FCE-48C20066497F}"/>
                        </a:ext>
                      </a:extLst>
                    </p:cNvPr>
                    <p:cNvSpPr/>
                    <p:nvPr/>
                  </p:nvSpPr>
                  <p:spPr>
                    <a:xfrm>
                      <a:off x="5549428"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CB6EDDE5-0190-4428-237C-022A2584EE31}"/>
                        </a:ext>
                      </a:extLst>
                    </p:cNvPr>
                    <p:cNvSpPr/>
                    <p:nvPr/>
                  </p:nvSpPr>
                  <p:spPr>
                    <a:xfrm>
                      <a:off x="5549428"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59" name="Freeform: Shape 2158">
                      <a:extLst>
                        <a:ext uri="{FF2B5EF4-FFF2-40B4-BE49-F238E27FC236}">
                          <a16:creationId xmlns:a16="http://schemas.microsoft.com/office/drawing/2014/main" id="{D6EACA71-88C7-C8BE-8931-D277753E26EE}"/>
                        </a:ext>
                      </a:extLst>
                    </p:cNvPr>
                    <p:cNvSpPr/>
                    <p:nvPr/>
                  </p:nvSpPr>
                  <p:spPr>
                    <a:xfrm>
                      <a:off x="5549428"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1896F8F5-2749-99E7-1A0E-480429B70B18}"/>
                        </a:ext>
                      </a:extLst>
                    </p:cNvPr>
                    <p:cNvSpPr/>
                    <p:nvPr/>
                  </p:nvSpPr>
                  <p:spPr>
                    <a:xfrm>
                      <a:off x="554942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1" name="Freeform: Shape 2160">
                      <a:extLst>
                        <a:ext uri="{FF2B5EF4-FFF2-40B4-BE49-F238E27FC236}">
                          <a16:creationId xmlns:a16="http://schemas.microsoft.com/office/drawing/2014/main" id="{5BD4954C-0043-33E9-0305-3FF9B12E9E4E}"/>
                        </a:ext>
                      </a:extLst>
                    </p:cNvPr>
                    <p:cNvSpPr/>
                    <p:nvPr/>
                  </p:nvSpPr>
                  <p:spPr>
                    <a:xfrm>
                      <a:off x="5576664"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78020CF5-384E-9081-41DA-7D704B886BD9}"/>
                        </a:ext>
                      </a:extLst>
                    </p:cNvPr>
                    <p:cNvSpPr/>
                    <p:nvPr/>
                  </p:nvSpPr>
                  <p:spPr>
                    <a:xfrm>
                      <a:off x="557666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3" name="Freeform: Shape 2162">
                      <a:extLst>
                        <a:ext uri="{FF2B5EF4-FFF2-40B4-BE49-F238E27FC236}">
                          <a16:creationId xmlns:a16="http://schemas.microsoft.com/office/drawing/2014/main" id="{3CD524D9-B9D3-3D11-C3D3-9C0665EA890B}"/>
                        </a:ext>
                      </a:extLst>
                    </p:cNvPr>
                    <p:cNvSpPr/>
                    <p:nvPr/>
                  </p:nvSpPr>
                  <p:spPr>
                    <a:xfrm>
                      <a:off x="5576664"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42C3685B-FA3A-33F0-55FD-CF36D9EBB180}"/>
                        </a:ext>
                      </a:extLst>
                    </p:cNvPr>
                    <p:cNvSpPr/>
                    <p:nvPr/>
                  </p:nvSpPr>
                  <p:spPr>
                    <a:xfrm>
                      <a:off x="5576664"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5" name="Freeform: Shape 2164">
                      <a:extLst>
                        <a:ext uri="{FF2B5EF4-FFF2-40B4-BE49-F238E27FC236}">
                          <a16:creationId xmlns:a16="http://schemas.microsoft.com/office/drawing/2014/main" id="{FBEEE08F-8953-1C24-38CA-00AD8DB0E302}"/>
                        </a:ext>
                      </a:extLst>
                    </p:cNvPr>
                    <p:cNvSpPr/>
                    <p:nvPr/>
                  </p:nvSpPr>
                  <p:spPr>
                    <a:xfrm>
                      <a:off x="5576664"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B36B7E69-A5E2-F648-D861-2FD5D4645555}"/>
                        </a:ext>
                      </a:extLst>
                    </p:cNvPr>
                    <p:cNvSpPr/>
                    <p:nvPr/>
                  </p:nvSpPr>
                  <p:spPr>
                    <a:xfrm>
                      <a:off x="5576664"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7" name="Freeform: Shape 2166">
                      <a:extLst>
                        <a:ext uri="{FF2B5EF4-FFF2-40B4-BE49-F238E27FC236}">
                          <a16:creationId xmlns:a16="http://schemas.microsoft.com/office/drawing/2014/main" id="{824602FB-E887-275E-FB19-35FDABEA03C3}"/>
                        </a:ext>
                      </a:extLst>
                    </p:cNvPr>
                    <p:cNvSpPr/>
                    <p:nvPr/>
                  </p:nvSpPr>
                  <p:spPr>
                    <a:xfrm>
                      <a:off x="5603820"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2B9DA0CD-9F80-E53F-6019-6D7914D31FC4}"/>
                        </a:ext>
                      </a:extLst>
                    </p:cNvPr>
                    <p:cNvSpPr/>
                    <p:nvPr/>
                  </p:nvSpPr>
                  <p:spPr>
                    <a:xfrm>
                      <a:off x="560382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69" name="Freeform: Shape 2168">
                      <a:extLst>
                        <a:ext uri="{FF2B5EF4-FFF2-40B4-BE49-F238E27FC236}">
                          <a16:creationId xmlns:a16="http://schemas.microsoft.com/office/drawing/2014/main" id="{46005983-597C-F61B-67CB-6AC60C04EC6E}"/>
                        </a:ext>
                      </a:extLst>
                    </p:cNvPr>
                    <p:cNvSpPr/>
                    <p:nvPr/>
                  </p:nvSpPr>
                  <p:spPr>
                    <a:xfrm>
                      <a:off x="560382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DE501017-104E-CA26-DB06-7918EEC1C4B5}"/>
                        </a:ext>
                      </a:extLst>
                    </p:cNvPr>
                    <p:cNvSpPr/>
                    <p:nvPr/>
                  </p:nvSpPr>
                  <p:spPr>
                    <a:xfrm>
                      <a:off x="560382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1" name="Freeform: Shape 2170">
                      <a:extLst>
                        <a:ext uri="{FF2B5EF4-FFF2-40B4-BE49-F238E27FC236}">
                          <a16:creationId xmlns:a16="http://schemas.microsoft.com/office/drawing/2014/main" id="{6F9BB355-F90B-3C1F-6D28-C7E42C0C70C2}"/>
                        </a:ext>
                      </a:extLst>
                    </p:cNvPr>
                    <p:cNvSpPr/>
                    <p:nvPr/>
                  </p:nvSpPr>
                  <p:spPr>
                    <a:xfrm>
                      <a:off x="560382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24E45B91-CE52-643D-9691-74EA027DEF94}"/>
                        </a:ext>
                      </a:extLst>
                    </p:cNvPr>
                    <p:cNvSpPr/>
                    <p:nvPr/>
                  </p:nvSpPr>
                  <p:spPr>
                    <a:xfrm>
                      <a:off x="563105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3" name="Freeform: Shape 2172">
                      <a:extLst>
                        <a:ext uri="{FF2B5EF4-FFF2-40B4-BE49-F238E27FC236}">
                          <a16:creationId xmlns:a16="http://schemas.microsoft.com/office/drawing/2014/main" id="{C9B5BC06-4FB1-2AA9-84CD-C335F81DBDB8}"/>
                        </a:ext>
                      </a:extLst>
                    </p:cNvPr>
                    <p:cNvSpPr/>
                    <p:nvPr/>
                  </p:nvSpPr>
                  <p:spPr>
                    <a:xfrm>
                      <a:off x="563105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3EC49804-2A7A-7431-6CB5-ADF408785566}"/>
                        </a:ext>
                      </a:extLst>
                    </p:cNvPr>
                    <p:cNvSpPr/>
                    <p:nvPr/>
                  </p:nvSpPr>
                  <p:spPr>
                    <a:xfrm>
                      <a:off x="568544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5" name="Freeform: Shape 2174">
                      <a:extLst>
                        <a:ext uri="{FF2B5EF4-FFF2-40B4-BE49-F238E27FC236}">
                          <a16:creationId xmlns:a16="http://schemas.microsoft.com/office/drawing/2014/main" id="{83D97BA6-D33D-71EC-5553-579A5A9FB98D}"/>
                        </a:ext>
                      </a:extLst>
                    </p:cNvPr>
                    <p:cNvSpPr/>
                    <p:nvPr/>
                  </p:nvSpPr>
                  <p:spPr>
                    <a:xfrm>
                      <a:off x="5685448"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616F167E-56C9-31DB-1A7A-1189393767E7}"/>
                        </a:ext>
                      </a:extLst>
                    </p:cNvPr>
                    <p:cNvSpPr/>
                    <p:nvPr/>
                  </p:nvSpPr>
                  <p:spPr>
                    <a:xfrm>
                      <a:off x="5685448"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7" name="Freeform: Shape 2176">
                      <a:extLst>
                        <a:ext uri="{FF2B5EF4-FFF2-40B4-BE49-F238E27FC236}">
                          <a16:creationId xmlns:a16="http://schemas.microsoft.com/office/drawing/2014/main" id="{DBC21382-70D4-328E-42DD-565B67623EA4}"/>
                        </a:ext>
                      </a:extLst>
                    </p:cNvPr>
                    <p:cNvSpPr/>
                    <p:nvPr/>
                  </p:nvSpPr>
                  <p:spPr>
                    <a:xfrm>
                      <a:off x="568544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8D95951A-0627-F4C1-18B3-CC4EB1D18FBC}"/>
                        </a:ext>
                      </a:extLst>
                    </p:cNvPr>
                    <p:cNvSpPr/>
                    <p:nvPr/>
                  </p:nvSpPr>
                  <p:spPr>
                    <a:xfrm>
                      <a:off x="571268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79" name="Freeform: Shape 2178">
                      <a:extLst>
                        <a:ext uri="{FF2B5EF4-FFF2-40B4-BE49-F238E27FC236}">
                          <a16:creationId xmlns:a16="http://schemas.microsoft.com/office/drawing/2014/main" id="{0F40B540-8FCA-9956-49BE-E55C4F14E01B}"/>
                        </a:ext>
                      </a:extLst>
                    </p:cNvPr>
                    <p:cNvSpPr/>
                    <p:nvPr/>
                  </p:nvSpPr>
                  <p:spPr>
                    <a:xfrm>
                      <a:off x="571268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6D4C910F-F2AF-12E5-7E28-877D00CB4FE1}"/>
                        </a:ext>
                      </a:extLst>
                    </p:cNvPr>
                    <p:cNvSpPr/>
                    <p:nvPr/>
                  </p:nvSpPr>
                  <p:spPr>
                    <a:xfrm>
                      <a:off x="571268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1" name="Freeform: Shape 2180">
                      <a:extLst>
                        <a:ext uri="{FF2B5EF4-FFF2-40B4-BE49-F238E27FC236}">
                          <a16:creationId xmlns:a16="http://schemas.microsoft.com/office/drawing/2014/main" id="{B2C90DF5-FC8E-55B3-311C-3F474AEC595D}"/>
                        </a:ext>
                      </a:extLst>
                    </p:cNvPr>
                    <p:cNvSpPr/>
                    <p:nvPr/>
                  </p:nvSpPr>
                  <p:spPr>
                    <a:xfrm>
                      <a:off x="571268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159A57C4-2AD6-B5B2-1390-67674FAEC3D3}"/>
                        </a:ext>
                      </a:extLst>
                    </p:cNvPr>
                    <p:cNvSpPr/>
                    <p:nvPr/>
                  </p:nvSpPr>
                  <p:spPr>
                    <a:xfrm>
                      <a:off x="571268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3" name="Freeform: Shape 2182">
                      <a:extLst>
                        <a:ext uri="{FF2B5EF4-FFF2-40B4-BE49-F238E27FC236}">
                          <a16:creationId xmlns:a16="http://schemas.microsoft.com/office/drawing/2014/main" id="{BFB748B6-7709-3CB4-18A5-A394134E9A7F}"/>
                        </a:ext>
                      </a:extLst>
                    </p:cNvPr>
                    <p:cNvSpPr/>
                    <p:nvPr/>
                  </p:nvSpPr>
                  <p:spPr>
                    <a:xfrm>
                      <a:off x="571268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702455F5-F952-C53F-E38D-A0C024CD99BD}"/>
                        </a:ext>
                      </a:extLst>
                    </p:cNvPr>
                    <p:cNvSpPr/>
                    <p:nvPr/>
                  </p:nvSpPr>
                  <p:spPr>
                    <a:xfrm>
                      <a:off x="573992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5" name="Freeform: Shape 2184">
                      <a:extLst>
                        <a:ext uri="{FF2B5EF4-FFF2-40B4-BE49-F238E27FC236}">
                          <a16:creationId xmlns:a16="http://schemas.microsoft.com/office/drawing/2014/main" id="{766A86BD-288D-EE70-3AAF-8E15288079C8}"/>
                        </a:ext>
                      </a:extLst>
                    </p:cNvPr>
                    <p:cNvSpPr/>
                    <p:nvPr/>
                  </p:nvSpPr>
                  <p:spPr>
                    <a:xfrm>
                      <a:off x="573992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D05F61A3-1120-3783-D689-EF456CA783CE}"/>
                        </a:ext>
                      </a:extLst>
                    </p:cNvPr>
                    <p:cNvSpPr/>
                    <p:nvPr/>
                  </p:nvSpPr>
                  <p:spPr>
                    <a:xfrm>
                      <a:off x="573992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FB384C3E-AF9B-8812-CA24-8426DD825E73}"/>
                        </a:ext>
                      </a:extLst>
                    </p:cNvPr>
                    <p:cNvSpPr/>
                    <p:nvPr/>
                  </p:nvSpPr>
                  <p:spPr>
                    <a:xfrm>
                      <a:off x="573992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B6C4798F-4284-0338-3B35-B7E5ED465C2F}"/>
                        </a:ext>
                      </a:extLst>
                    </p:cNvPr>
                    <p:cNvSpPr/>
                    <p:nvPr/>
                  </p:nvSpPr>
                  <p:spPr>
                    <a:xfrm>
                      <a:off x="573992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FF143576-6314-E0C1-EFE4-9C3F32230A56}"/>
                        </a:ext>
                      </a:extLst>
                    </p:cNvPr>
                    <p:cNvSpPr/>
                    <p:nvPr/>
                  </p:nvSpPr>
                  <p:spPr>
                    <a:xfrm>
                      <a:off x="573992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C5879E5F-5735-2297-19FA-F9E2FC02C74C}"/>
                        </a:ext>
                      </a:extLst>
                    </p:cNvPr>
                    <p:cNvSpPr/>
                    <p:nvPr/>
                  </p:nvSpPr>
                  <p:spPr>
                    <a:xfrm>
                      <a:off x="573992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1" name="Freeform: Shape 2190">
                      <a:extLst>
                        <a:ext uri="{FF2B5EF4-FFF2-40B4-BE49-F238E27FC236}">
                          <a16:creationId xmlns:a16="http://schemas.microsoft.com/office/drawing/2014/main" id="{5BDE1935-4EBF-9FF1-2021-83F64815F4EE}"/>
                        </a:ext>
                      </a:extLst>
                    </p:cNvPr>
                    <p:cNvSpPr/>
                    <p:nvPr/>
                  </p:nvSpPr>
                  <p:spPr>
                    <a:xfrm>
                      <a:off x="573992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32EBC1F2-020A-9734-47DD-08E5FF87B4CD}"/>
                        </a:ext>
                      </a:extLst>
                    </p:cNvPr>
                    <p:cNvSpPr/>
                    <p:nvPr/>
                  </p:nvSpPr>
                  <p:spPr>
                    <a:xfrm>
                      <a:off x="576715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5A6DC4C1-76BB-6D52-7799-3CD046362BB6}"/>
                        </a:ext>
                      </a:extLst>
                    </p:cNvPr>
                    <p:cNvSpPr/>
                    <p:nvPr/>
                  </p:nvSpPr>
                  <p:spPr>
                    <a:xfrm>
                      <a:off x="576707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2C5548A5-1FDB-F42A-7BE6-162C8D74F607}"/>
                        </a:ext>
                      </a:extLst>
                    </p:cNvPr>
                    <p:cNvSpPr/>
                    <p:nvPr/>
                  </p:nvSpPr>
                  <p:spPr>
                    <a:xfrm>
                      <a:off x="576707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5" name="Freeform: Shape 2194">
                      <a:extLst>
                        <a:ext uri="{FF2B5EF4-FFF2-40B4-BE49-F238E27FC236}">
                          <a16:creationId xmlns:a16="http://schemas.microsoft.com/office/drawing/2014/main" id="{E341EFCB-32B4-E195-BD3A-4219C0FB2188}"/>
                        </a:ext>
                      </a:extLst>
                    </p:cNvPr>
                    <p:cNvSpPr/>
                    <p:nvPr/>
                  </p:nvSpPr>
                  <p:spPr>
                    <a:xfrm>
                      <a:off x="576715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1E11970A-7CA1-C4A8-F8B8-F7DC7968522A}"/>
                        </a:ext>
                      </a:extLst>
                    </p:cNvPr>
                    <p:cNvSpPr/>
                    <p:nvPr/>
                  </p:nvSpPr>
                  <p:spPr>
                    <a:xfrm>
                      <a:off x="576707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6CEA90FC-1EC6-EC61-E84C-A9D9996C770C}"/>
                        </a:ext>
                      </a:extLst>
                    </p:cNvPr>
                    <p:cNvSpPr/>
                    <p:nvPr/>
                  </p:nvSpPr>
                  <p:spPr>
                    <a:xfrm>
                      <a:off x="576707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98C651E8-D7E1-9856-A5AF-5311A696873F}"/>
                        </a:ext>
                      </a:extLst>
                    </p:cNvPr>
                    <p:cNvSpPr/>
                    <p:nvPr/>
                  </p:nvSpPr>
                  <p:spPr>
                    <a:xfrm>
                      <a:off x="5767157"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199" name="Freeform: Shape 2198">
                      <a:extLst>
                        <a:ext uri="{FF2B5EF4-FFF2-40B4-BE49-F238E27FC236}">
                          <a16:creationId xmlns:a16="http://schemas.microsoft.com/office/drawing/2014/main" id="{6B80EDD0-73B6-9C72-B008-60E85BC4EAFA}"/>
                        </a:ext>
                      </a:extLst>
                    </p:cNvPr>
                    <p:cNvSpPr/>
                    <p:nvPr/>
                  </p:nvSpPr>
                  <p:spPr>
                    <a:xfrm>
                      <a:off x="576707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4DD6EA9F-1B95-4D5E-1C1E-CDB799B7645E}"/>
                        </a:ext>
                      </a:extLst>
                    </p:cNvPr>
                    <p:cNvSpPr/>
                    <p:nvPr/>
                  </p:nvSpPr>
                  <p:spPr>
                    <a:xfrm>
                      <a:off x="576707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44B9A3FD-BB57-1CFA-5352-99B099B33340}"/>
                        </a:ext>
                      </a:extLst>
                    </p:cNvPr>
                    <p:cNvSpPr/>
                    <p:nvPr/>
                  </p:nvSpPr>
                  <p:spPr>
                    <a:xfrm>
                      <a:off x="576707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2" name="Freeform: Shape 2201">
                      <a:extLst>
                        <a:ext uri="{FF2B5EF4-FFF2-40B4-BE49-F238E27FC236}">
                          <a16:creationId xmlns:a16="http://schemas.microsoft.com/office/drawing/2014/main" id="{6CAA1511-A6E8-EDAB-56AB-9E5623282AE7}"/>
                        </a:ext>
                      </a:extLst>
                    </p:cNvPr>
                    <p:cNvSpPr/>
                    <p:nvPr/>
                  </p:nvSpPr>
                  <p:spPr>
                    <a:xfrm>
                      <a:off x="576715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03" name="Freeform: Shape 2202">
                      <a:extLst>
                        <a:ext uri="{FF2B5EF4-FFF2-40B4-BE49-F238E27FC236}">
                          <a16:creationId xmlns:a16="http://schemas.microsoft.com/office/drawing/2014/main" id="{5BCA74F7-D68A-8AEB-4E5A-7DCDE616EB85}"/>
                        </a:ext>
                      </a:extLst>
                    </p:cNvPr>
                    <p:cNvSpPr/>
                    <p:nvPr/>
                  </p:nvSpPr>
                  <p:spPr>
                    <a:xfrm>
                      <a:off x="576707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4" name="Freeform: Shape 2203">
                      <a:extLst>
                        <a:ext uri="{FF2B5EF4-FFF2-40B4-BE49-F238E27FC236}">
                          <a16:creationId xmlns:a16="http://schemas.microsoft.com/office/drawing/2014/main" id="{96E96C44-8CE1-1776-BCCE-40565F17140E}"/>
                        </a:ext>
                      </a:extLst>
                    </p:cNvPr>
                    <p:cNvSpPr/>
                    <p:nvPr/>
                  </p:nvSpPr>
                  <p:spPr>
                    <a:xfrm>
                      <a:off x="576707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5" name="Freeform: Shape 2204">
                      <a:extLst>
                        <a:ext uri="{FF2B5EF4-FFF2-40B4-BE49-F238E27FC236}">
                          <a16:creationId xmlns:a16="http://schemas.microsoft.com/office/drawing/2014/main" id="{8F527072-9202-4E29-B9DE-ED6DD7BF1487}"/>
                        </a:ext>
                      </a:extLst>
                    </p:cNvPr>
                    <p:cNvSpPr/>
                    <p:nvPr/>
                  </p:nvSpPr>
                  <p:spPr>
                    <a:xfrm>
                      <a:off x="579439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06" name="Freeform: Shape 2205">
                      <a:extLst>
                        <a:ext uri="{FF2B5EF4-FFF2-40B4-BE49-F238E27FC236}">
                          <a16:creationId xmlns:a16="http://schemas.microsoft.com/office/drawing/2014/main" id="{BDF806AB-AA19-DAFB-AC1D-D1762D7BE54B}"/>
                        </a:ext>
                      </a:extLst>
                    </p:cNvPr>
                    <p:cNvSpPr/>
                    <p:nvPr/>
                  </p:nvSpPr>
                  <p:spPr>
                    <a:xfrm>
                      <a:off x="579431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7" name="Freeform: Shape 2206">
                      <a:extLst>
                        <a:ext uri="{FF2B5EF4-FFF2-40B4-BE49-F238E27FC236}">
                          <a16:creationId xmlns:a16="http://schemas.microsoft.com/office/drawing/2014/main" id="{50C27D73-19C9-A95B-EA7A-77D486C23736}"/>
                        </a:ext>
                      </a:extLst>
                    </p:cNvPr>
                    <p:cNvSpPr/>
                    <p:nvPr/>
                  </p:nvSpPr>
                  <p:spPr>
                    <a:xfrm>
                      <a:off x="579431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08" name="Freeform: Shape 2207">
                      <a:extLst>
                        <a:ext uri="{FF2B5EF4-FFF2-40B4-BE49-F238E27FC236}">
                          <a16:creationId xmlns:a16="http://schemas.microsoft.com/office/drawing/2014/main" id="{43F1354E-71FF-B35B-50C3-3249E972CDB8}"/>
                        </a:ext>
                      </a:extLst>
                    </p:cNvPr>
                    <p:cNvSpPr/>
                    <p:nvPr/>
                  </p:nvSpPr>
                  <p:spPr>
                    <a:xfrm>
                      <a:off x="579439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09" name="Freeform: Shape 2208">
                      <a:extLst>
                        <a:ext uri="{FF2B5EF4-FFF2-40B4-BE49-F238E27FC236}">
                          <a16:creationId xmlns:a16="http://schemas.microsoft.com/office/drawing/2014/main" id="{6BACB81E-D0F0-93DC-00AE-2391550E1C96}"/>
                        </a:ext>
                      </a:extLst>
                    </p:cNvPr>
                    <p:cNvSpPr/>
                    <p:nvPr/>
                  </p:nvSpPr>
                  <p:spPr>
                    <a:xfrm>
                      <a:off x="579431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0" name="Freeform: Shape 2209">
                      <a:extLst>
                        <a:ext uri="{FF2B5EF4-FFF2-40B4-BE49-F238E27FC236}">
                          <a16:creationId xmlns:a16="http://schemas.microsoft.com/office/drawing/2014/main" id="{60673655-4561-4097-0487-6401ED70DFEB}"/>
                        </a:ext>
                      </a:extLst>
                    </p:cNvPr>
                    <p:cNvSpPr/>
                    <p:nvPr/>
                  </p:nvSpPr>
                  <p:spPr>
                    <a:xfrm>
                      <a:off x="579431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1" name="Freeform: Shape 2210">
                      <a:extLst>
                        <a:ext uri="{FF2B5EF4-FFF2-40B4-BE49-F238E27FC236}">
                          <a16:creationId xmlns:a16="http://schemas.microsoft.com/office/drawing/2014/main" id="{923A2170-DFEC-EC32-8170-96BBB73C20F4}"/>
                        </a:ext>
                      </a:extLst>
                    </p:cNvPr>
                    <p:cNvSpPr/>
                    <p:nvPr/>
                  </p:nvSpPr>
                  <p:spPr>
                    <a:xfrm>
                      <a:off x="579439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12" name="Freeform: Shape 2211">
                      <a:extLst>
                        <a:ext uri="{FF2B5EF4-FFF2-40B4-BE49-F238E27FC236}">
                          <a16:creationId xmlns:a16="http://schemas.microsoft.com/office/drawing/2014/main" id="{8CDD5F3C-EC3E-F444-BC22-41E8F6F6D02F}"/>
                        </a:ext>
                      </a:extLst>
                    </p:cNvPr>
                    <p:cNvSpPr/>
                    <p:nvPr/>
                  </p:nvSpPr>
                  <p:spPr>
                    <a:xfrm>
                      <a:off x="5794313"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3" name="Freeform: Shape 2212">
                      <a:extLst>
                        <a:ext uri="{FF2B5EF4-FFF2-40B4-BE49-F238E27FC236}">
                          <a16:creationId xmlns:a16="http://schemas.microsoft.com/office/drawing/2014/main" id="{F6065A0E-7A55-4A67-D4C7-56E64099DF8F}"/>
                        </a:ext>
                      </a:extLst>
                    </p:cNvPr>
                    <p:cNvSpPr/>
                    <p:nvPr/>
                  </p:nvSpPr>
                  <p:spPr>
                    <a:xfrm>
                      <a:off x="579431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4" name="Freeform: Shape 2213">
                      <a:extLst>
                        <a:ext uri="{FF2B5EF4-FFF2-40B4-BE49-F238E27FC236}">
                          <a16:creationId xmlns:a16="http://schemas.microsoft.com/office/drawing/2014/main" id="{BB530C5D-84FA-9766-64B8-38F85814E98E}"/>
                        </a:ext>
                      </a:extLst>
                    </p:cNvPr>
                    <p:cNvSpPr/>
                    <p:nvPr/>
                  </p:nvSpPr>
                  <p:spPr>
                    <a:xfrm>
                      <a:off x="579431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C197E7CB-E633-B9FF-B780-7B1DC11F62E6}"/>
                        </a:ext>
                      </a:extLst>
                    </p:cNvPr>
                    <p:cNvSpPr/>
                    <p:nvPr/>
                  </p:nvSpPr>
                  <p:spPr>
                    <a:xfrm>
                      <a:off x="579439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0D72BCC4-15A0-288D-97CB-E29CD40BBE4F}"/>
                        </a:ext>
                      </a:extLst>
                    </p:cNvPr>
                    <p:cNvSpPr/>
                    <p:nvPr/>
                  </p:nvSpPr>
                  <p:spPr>
                    <a:xfrm>
                      <a:off x="579431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D497652-6122-C314-6417-6AD9586B8693}"/>
                        </a:ext>
                      </a:extLst>
                    </p:cNvPr>
                    <p:cNvSpPr/>
                    <p:nvPr/>
                  </p:nvSpPr>
                  <p:spPr>
                    <a:xfrm>
                      <a:off x="579431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18" name="Freeform: Shape 2217">
                      <a:extLst>
                        <a:ext uri="{FF2B5EF4-FFF2-40B4-BE49-F238E27FC236}">
                          <a16:creationId xmlns:a16="http://schemas.microsoft.com/office/drawing/2014/main" id="{EF27E594-EF02-AAFB-C13E-3A81E48DDEB1}"/>
                        </a:ext>
                      </a:extLst>
                    </p:cNvPr>
                    <p:cNvSpPr/>
                    <p:nvPr/>
                  </p:nvSpPr>
                  <p:spPr>
                    <a:xfrm>
                      <a:off x="5821549"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19" name="Freeform: Shape 2218">
                      <a:extLst>
                        <a:ext uri="{FF2B5EF4-FFF2-40B4-BE49-F238E27FC236}">
                          <a16:creationId xmlns:a16="http://schemas.microsoft.com/office/drawing/2014/main" id="{A6EB542F-7C4E-8D6E-9267-1B652FB30818}"/>
                        </a:ext>
                      </a:extLst>
                    </p:cNvPr>
                    <p:cNvSpPr/>
                    <p:nvPr/>
                  </p:nvSpPr>
                  <p:spPr>
                    <a:xfrm>
                      <a:off x="582154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0" name="Freeform: Shape 2219">
                      <a:extLst>
                        <a:ext uri="{FF2B5EF4-FFF2-40B4-BE49-F238E27FC236}">
                          <a16:creationId xmlns:a16="http://schemas.microsoft.com/office/drawing/2014/main" id="{28D7382E-B111-383D-C8B6-BD5B62F4EE35}"/>
                        </a:ext>
                      </a:extLst>
                    </p:cNvPr>
                    <p:cNvSpPr/>
                    <p:nvPr/>
                  </p:nvSpPr>
                  <p:spPr>
                    <a:xfrm>
                      <a:off x="582154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9BAC9902-BBA5-64DE-E30D-99E23AE5871D}"/>
                        </a:ext>
                      </a:extLst>
                    </p:cNvPr>
                    <p:cNvSpPr/>
                    <p:nvPr/>
                  </p:nvSpPr>
                  <p:spPr>
                    <a:xfrm>
                      <a:off x="582154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D4DD8F0F-5049-98D1-AED3-6B73C62471C5}"/>
                        </a:ext>
                      </a:extLst>
                    </p:cNvPr>
                    <p:cNvSpPr/>
                    <p:nvPr/>
                  </p:nvSpPr>
                  <p:spPr>
                    <a:xfrm>
                      <a:off x="5821549"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23" name="Freeform: Shape 2222">
                      <a:extLst>
                        <a:ext uri="{FF2B5EF4-FFF2-40B4-BE49-F238E27FC236}">
                          <a16:creationId xmlns:a16="http://schemas.microsoft.com/office/drawing/2014/main" id="{C1712F15-0968-AA60-9A9E-130B8904D8E6}"/>
                        </a:ext>
                      </a:extLst>
                    </p:cNvPr>
                    <p:cNvSpPr/>
                    <p:nvPr/>
                  </p:nvSpPr>
                  <p:spPr>
                    <a:xfrm>
                      <a:off x="582154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4" name="Freeform: Shape 2223">
                      <a:extLst>
                        <a:ext uri="{FF2B5EF4-FFF2-40B4-BE49-F238E27FC236}">
                          <a16:creationId xmlns:a16="http://schemas.microsoft.com/office/drawing/2014/main" id="{BDCD2259-7708-225D-2276-4766BB99985F}"/>
                        </a:ext>
                      </a:extLst>
                    </p:cNvPr>
                    <p:cNvSpPr/>
                    <p:nvPr/>
                  </p:nvSpPr>
                  <p:spPr>
                    <a:xfrm>
                      <a:off x="582154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5" name="Freeform: Shape 2224">
                      <a:extLst>
                        <a:ext uri="{FF2B5EF4-FFF2-40B4-BE49-F238E27FC236}">
                          <a16:creationId xmlns:a16="http://schemas.microsoft.com/office/drawing/2014/main" id="{4542ACC7-9E70-7DDC-B19E-B15B3A750068}"/>
                        </a:ext>
                      </a:extLst>
                    </p:cNvPr>
                    <p:cNvSpPr/>
                    <p:nvPr/>
                  </p:nvSpPr>
                  <p:spPr>
                    <a:xfrm>
                      <a:off x="5821549"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26" name="Freeform: Shape 2225">
                      <a:extLst>
                        <a:ext uri="{FF2B5EF4-FFF2-40B4-BE49-F238E27FC236}">
                          <a16:creationId xmlns:a16="http://schemas.microsoft.com/office/drawing/2014/main" id="{9C7EF0C3-4EB2-C7EA-B8DC-709E00650830}"/>
                        </a:ext>
                      </a:extLst>
                    </p:cNvPr>
                    <p:cNvSpPr/>
                    <p:nvPr/>
                  </p:nvSpPr>
                  <p:spPr>
                    <a:xfrm>
                      <a:off x="582154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7" name="Freeform: Shape 2226">
                      <a:extLst>
                        <a:ext uri="{FF2B5EF4-FFF2-40B4-BE49-F238E27FC236}">
                          <a16:creationId xmlns:a16="http://schemas.microsoft.com/office/drawing/2014/main" id="{2E16C5D0-A648-B562-64CC-957B965B4A1F}"/>
                        </a:ext>
                      </a:extLst>
                    </p:cNvPr>
                    <p:cNvSpPr/>
                    <p:nvPr/>
                  </p:nvSpPr>
                  <p:spPr>
                    <a:xfrm>
                      <a:off x="582154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EEEF197F-1A30-7DEA-B781-5CF05D01F9E1}"/>
                        </a:ext>
                      </a:extLst>
                    </p:cNvPr>
                    <p:cNvSpPr/>
                    <p:nvPr/>
                  </p:nvSpPr>
                  <p:spPr>
                    <a:xfrm>
                      <a:off x="582154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AD519A49-C235-3C43-8589-E7D146A3EA4A}"/>
                        </a:ext>
                      </a:extLst>
                    </p:cNvPr>
                    <p:cNvSpPr/>
                    <p:nvPr/>
                  </p:nvSpPr>
                  <p:spPr>
                    <a:xfrm>
                      <a:off x="5821549"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E4B259D5-2DBE-81C9-43FC-6B41BA703D94}"/>
                        </a:ext>
                      </a:extLst>
                    </p:cNvPr>
                    <p:cNvSpPr/>
                    <p:nvPr/>
                  </p:nvSpPr>
                  <p:spPr>
                    <a:xfrm>
                      <a:off x="582154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1" name="Freeform: Shape 2230">
                      <a:extLst>
                        <a:ext uri="{FF2B5EF4-FFF2-40B4-BE49-F238E27FC236}">
                          <a16:creationId xmlns:a16="http://schemas.microsoft.com/office/drawing/2014/main" id="{B26F103E-A3B1-33FB-6CC2-DF6A5ACFB13B}"/>
                        </a:ext>
                      </a:extLst>
                    </p:cNvPr>
                    <p:cNvSpPr/>
                    <p:nvPr/>
                  </p:nvSpPr>
                  <p:spPr>
                    <a:xfrm>
                      <a:off x="582154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2" name="Freeform: Shape 2231">
                      <a:extLst>
                        <a:ext uri="{FF2B5EF4-FFF2-40B4-BE49-F238E27FC236}">
                          <a16:creationId xmlns:a16="http://schemas.microsoft.com/office/drawing/2014/main" id="{8B843DB6-EE56-6ED7-31B5-B2F6F33271BC}"/>
                        </a:ext>
                      </a:extLst>
                    </p:cNvPr>
                    <p:cNvSpPr/>
                    <p:nvPr/>
                  </p:nvSpPr>
                  <p:spPr>
                    <a:xfrm>
                      <a:off x="5821549"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233" name="Freeform: Shape 2232">
                      <a:extLst>
                        <a:ext uri="{FF2B5EF4-FFF2-40B4-BE49-F238E27FC236}">
                          <a16:creationId xmlns:a16="http://schemas.microsoft.com/office/drawing/2014/main" id="{3BE57310-6933-E17B-933A-363E3CAA4AE2}"/>
                        </a:ext>
                      </a:extLst>
                    </p:cNvPr>
                    <p:cNvSpPr/>
                    <p:nvPr/>
                  </p:nvSpPr>
                  <p:spPr>
                    <a:xfrm>
                      <a:off x="584870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D481CAAB-1B17-B1FC-6CCD-859323F7812F}"/>
                        </a:ext>
                      </a:extLst>
                    </p:cNvPr>
                    <p:cNvSpPr/>
                    <p:nvPr/>
                  </p:nvSpPr>
                  <p:spPr>
                    <a:xfrm>
                      <a:off x="584870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FC645C96-2999-F440-EBFA-35590C162A75}"/>
                        </a:ext>
                      </a:extLst>
                    </p:cNvPr>
                    <p:cNvSpPr/>
                    <p:nvPr/>
                  </p:nvSpPr>
                  <p:spPr>
                    <a:xfrm>
                      <a:off x="584870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6" name="Freeform: Shape 2235">
                      <a:extLst>
                        <a:ext uri="{FF2B5EF4-FFF2-40B4-BE49-F238E27FC236}">
                          <a16:creationId xmlns:a16="http://schemas.microsoft.com/office/drawing/2014/main" id="{9C750CBE-EC11-B3A9-35C7-B26D725259D1}"/>
                        </a:ext>
                      </a:extLst>
                    </p:cNvPr>
                    <p:cNvSpPr/>
                    <p:nvPr/>
                  </p:nvSpPr>
                  <p:spPr>
                    <a:xfrm>
                      <a:off x="584870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7" name="Freeform: Shape 2236">
                      <a:extLst>
                        <a:ext uri="{FF2B5EF4-FFF2-40B4-BE49-F238E27FC236}">
                          <a16:creationId xmlns:a16="http://schemas.microsoft.com/office/drawing/2014/main" id="{5459871D-62BC-728D-8145-4BC34485B269}"/>
                        </a:ext>
                      </a:extLst>
                    </p:cNvPr>
                    <p:cNvSpPr/>
                    <p:nvPr/>
                  </p:nvSpPr>
                  <p:spPr>
                    <a:xfrm>
                      <a:off x="584870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8" name="Freeform: Shape 2237">
                      <a:extLst>
                        <a:ext uri="{FF2B5EF4-FFF2-40B4-BE49-F238E27FC236}">
                          <a16:creationId xmlns:a16="http://schemas.microsoft.com/office/drawing/2014/main" id="{6A50EAF5-0B66-4059-D860-8D14CDBED81E}"/>
                        </a:ext>
                      </a:extLst>
                    </p:cNvPr>
                    <p:cNvSpPr/>
                    <p:nvPr/>
                  </p:nvSpPr>
                  <p:spPr>
                    <a:xfrm>
                      <a:off x="584870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39" name="Freeform: Shape 2238">
                      <a:extLst>
                        <a:ext uri="{FF2B5EF4-FFF2-40B4-BE49-F238E27FC236}">
                          <a16:creationId xmlns:a16="http://schemas.microsoft.com/office/drawing/2014/main" id="{F7E1C072-22BE-41BA-3E3A-1B7AFB7318EE}"/>
                        </a:ext>
                      </a:extLst>
                    </p:cNvPr>
                    <p:cNvSpPr/>
                    <p:nvPr/>
                  </p:nvSpPr>
                  <p:spPr>
                    <a:xfrm>
                      <a:off x="584870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0" name="Freeform: Shape 2239">
                      <a:extLst>
                        <a:ext uri="{FF2B5EF4-FFF2-40B4-BE49-F238E27FC236}">
                          <a16:creationId xmlns:a16="http://schemas.microsoft.com/office/drawing/2014/main" id="{50B9AB98-5E37-5B86-A29C-7CB25F1D8CDA}"/>
                        </a:ext>
                      </a:extLst>
                    </p:cNvPr>
                    <p:cNvSpPr/>
                    <p:nvPr/>
                  </p:nvSpPr>
                  <p:spPr>
                    <a:xfrm>
                      <a:off x="584870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FD33D621-BA50-0D7D-6349-ED2BF27B444A}"/>
                        </a:ext>
                      </a:extLst>
                    </p:cNvPr>
                    <p:cNvSpPr/>
                    <p:nvPr/>
                  </p:nvSpPr>
                  <p:spPr>
                    <a:xfrm>
                      <a:off x="584870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5ABFA22E-120E-5717-0CE7-696FBC0B18E1}"/>
                        </a:ext>
                      </a:extLst>
                    </p:cNvPr>
                    <p:cNvSpPr/>
                    <p:nvPr/>
                  </p:nvSpPr>
                  <p:spPr>
                    <a:xfrm>
                      <a:off x="584870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0C30A490-19D7-8496-B174-F451966A5D93}"/>
                        </a:ext>
                      </a:extLst>
                    </p:cNvPr>
                    <p:cNvSpPr/>
                    <p:nvPr/>
                  </p:nvSpPr>
                  <p:spPr>
                    <a:xfrm>
                      <a:off x="584870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4" name="Freeform: Shape 2243">
                      <a:extLst>
                        <a:ext uri="{FF2B5EF4-FFF2-40B4-BE49-F238E27FC236}">
                          <a16:creationId xmlns:a16="http://schemas.microsoft.com/office/drawing/2014/main" id="{0AD87881-275B-251D-8319-B32F94494698}"/>
                        </a:ext>
                      </a:extLst>
                    </p:cNvPr>
                    <p:cNvSpPr/>
                    <p:nvPr/>
                  </p:nvSpPr>
                  <p:spPr>
                    <a:xfrm>
                      <a:off x="584870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5" name="Freeform: Shape 2244">
                      <a:extLst>
                        <a:ext uri="{FF2B5EF4-FFF2-40B4-BE49-F238E27FC236}">
                          <a16:creationId xmlns:a16="http://schemas.microsoft.com/office/drawing/2014/main" id="{C4689820-6262-D201-B41E-A51DE7CCC762}"/>
                        </a:ext>
                      </a:extLst>
                    </p:cNvPr>
                    <p:cNvSpPr/>
                    <p:nvPr/>
                  </p:nvSpPr>
                  <p:spPr>
                    <a:xfrm>
                      <a:off x="584870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6" name="Freeform: Shape 2245">
                      <a:extLst>
                        <a:ext uri="{FF2B5EF4-FFF2-40B4-BE49-F238E27FC236}">
                          <a16:creationId xmlns:a16="http://schemas.microsoft.com/office/drawing/2014/main" id="{BC562413-04A6-7A17-4241-36870BF49F12}"/>
                        </a:ext>
                      </a:extLst>
                    </p:cNvPr>
                    <p:cNvSpPr/>
                    <p:nvPr/>
                  </p:nvSpPr>
                  <p:spPr>
                    <a:xfrm>
                      <a:off x="584870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5854E049-DC79-E41F-2B1E-5488101B3C20}"/>
                        </a:ext>
                      </a:extLst>
                    </p:cNvPr>
                    <p:cNvSpPr/>
                    <p:nvPr/>
                  </p:nvSpPr>
                  <p:spPr>
                    <a:xfrm>
                      <a:off x="584870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B06D28A2-1FA7-9759-1E3C-1E02CCEA5D79}"/>
                        </a:ext>
                      </a:extLst>
                    </p:cNvPr>
                    <p:cNvSpPr/>
                    <p:nvPr/>
                  </p:nvSpPr>
                  <p:spPr>
                    <a:xfrm>
                      <a:off x="584870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49" name="Freeform: Shape 2248">
                      <a:extLst>
                        <a:ext uri="{FF2B5EF4-FFF2-40B4-BE49-F238E27FC236}">
                          <a16:creationId xmlns:a16="http://schemas.microsoft.com/office/drawing/2014/main" id="{72092A04-6923-69C2-D365-F8B3C1DF8210}"/>
                        </a:ext>
                      </a:extLst>
                    </p:cNvPr>
                    <p:cNvSpPr/>
                    <p:nvPr/>
                  </p:nvSpPr>
                  <p:spPr>
                    <a:xfrm>
                      <a:off x="584870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0" name="Freeform: Shape 2249">
                      <a:extLst>
                        <a:ext uri="{FF2B5EF4-FFF2-40B4-BE49-F238E27FC236}">
                          <a16:creationId xmlns:a16="http://schemas.microsoft.com/office/drawing/2014/main" id="{C2D62AA5-710D-DAA6-9514-CB12D85B8802}"/>
                        </a:ext>
                      </a:extLst>
                    </p:cNvPr>
                    <p:cNvSpPr/>
                    <p:nvPr/>
                  </p:nvSpPr>
                  <p:spPr>
                    <a:xfrm>
                      <a:off x="587594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1" name="Freeform: Shape 2250">
                      <a:extLst>
                        <a:ext uri="{FF2B5EF4-FFF2-40B4-BE49-F238E27FC236}">
                          <a16:creationId xmlns:a16="http://schemas.microsoft.com/office/drawing/2014/main" id="{02542737-4655-FE50-F5B5-4A76C58F94C1}"/>
                        </a:ext>
                      </a:extLst>
                    </p:cNvPr>
                    <p:cNvSpPr/>
                    <p:nvPr/>
                  </p:nvSpPr>
                  <p:spPr>
                    <a:xfrm>
                      <a:off x="587594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2" name="Freeform: Shape 2251">
                      <a:extLst>
                        <a:ext uri="{FF2B5EF4-FFF2-40B4-BE49-F238E27FC236}">
                          <a16:creationId xmlns:a16="http://schemas.microsoft.com/office/drawing/2014/main" id="{CA1265BD-2C50-DEE2-E169-5CD6A32179C4}"/>
                        </a:ext>
                      </a:extLst>
                    </p:cNvPr>
                    <p:cNvSpPr/>
                    <p:nvPr/>
                  </p:nvSpPr>
                  <p:spPr>
                    <a:xfrm>
                      <a:off x="5875941"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3" name="Freeform: Shape 2252">
                      <a:extLst>
                        <a:ext uri="{FF2B5EF4-FFF2-40B4-BE49-F238E27FC236}">
                          <a16:creationId xmlns:a16="http://schemas.microsoft.com/office/drawing/2014/main" id="{5B558850-DD01-06B0-F34E-841298529536}"/>
                        </a:ext>
                      </a:extLst>
                    </p:cNvPr>
                    <p:cNvSpPr/>
                    <p:nvPr/>
                  </p:nvSpPr>
                  <p:spPr>
                    <a:xfrm>
                      <a:off x="5875941"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47BC57EB-1C6F-EA02-F496-F522DEB117E3}"/>
                        </a:ext>
                      </a:extLst>
                    </p:cNvPr>
                    <p:cNvSpPr/>
                    <p:nvPr/>
                  </p:nvSpPr>
                  <p:spPr>
                    <a:xfrm>
                      <a:off x="5875941"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253C8B1F-AA10-57D7-D4E0-13FDB85A5510}"/>
                        </a:ext>
                      </a:extLst>
                    </p:cNvPr>
                    <p:cNvSpPr/>
                    <p:nvPr/>
                  </p:nvSpPr>
                  <p:spPr>
                    <a:xfrm>
                      <a:off x="5875941"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1412D1F9-04C4-8195-79C2-C5FECAB8D36D}"/>
                        </a:ext>
                      </a:extLst>
                    </p:cNvPr>
                    <p:cNvSpPr/>
                    <p:nvPr/>
                  </p:nvSpPr>
                  <p:spPr>
                    <a:xfrm>
                      <a:off x="5875941"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7" name="Freeform: Shape 2256">
                      <a:extLst>
                        <a:ext uri="{FF2B5EF4-FFF2-40B4-BE49-F238E27FC236}">
                          <a16:creationId xmlns:a16="http://schemas.microsoft.com/office/drawing/2014/main" id="{16017CFA-53A2-FB19-C181-87FECD25C7B0}"/>
                        </a:ext>
                      </a:extLst>
                    </p:cNvPr>
                    <p:cNvSpPr/>
                    <p:nvPr/>
                  </p:nvSpPr>
                  <p:spPr>
                    <a:xfrm>
                      <a:off x="5875941"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8" name="Freeform: Shape 2257">
                      <a:extLst>
                        <a:ext uri="{FF2B5EF4-FFF2-40B4-BE49-F238E27FC236}">
                          <a16:creationId xmlns:a16="http://schemas.microsoft.com/office/drawing/2014/main" id="{7F483AFF-833B-0BCA-8650-73A1BE1EE2FF}"/>
                        </a:ext>
                      </a:extLst>
                    </p:cNvPr>
                    <p:cNvSpPr/>
                    <p:nvPr/>
                  </p:nvSpPr>
                  <p:spPr>
                    <a:xfrm>
                      <a:off x="587594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59" name="Freeform: Shape 2258">
                      <a:extLst>
                        <a:ext uri="{FF2B5EF4-FFF2-40B4-BE49-F238E27FC236}">
                          <a16:creationId xmlns:a16="http://schemas.microsoft.com/office/drawing/2014/main" id="{8CECC219-2DA2-3FAB-D9B3-B294FF711A69}"/>
                        </a:ext>
                      </a:extLst>
                    </p:cNvPr>
                    <p:cNvSpPr/>
                    <p:nvPr/>
                  </p:nvSpPr>
                  <p:spPr>
                    <a:xfrm>
                      <a:off x="587594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145E84E7-0EA0-4900-E81B-2794AABB0E20}"/>
                        </a:ext>
                      </a:extLst>
                    </p:cNvPr>
                    <p:cNvSpPr/>
                    <p:nvPr/>
                  </p:nvSpPr>
                  <p:spPr>
                    <a:xfrm>
                      <a:off x="587594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DE9C9979-9662-7699-ED92-5DF6F92BE647}"/>
                        </a:ext>
                      </a:extLst>
                    </p:cNvPr>
                    <p:cNvSpPr/>
                    <p:nvPr/>
                  </p:nvSpPr>
                  <p:spPr>
                    <a:xfrm>
                      <a:off x="587594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2" name="Freeform: Shape 2261">
                      <a:extLst>
                        <a:ext uri="{FF2B5EF4-FFF2-40B4-BE49-F238E27FC236}">
                          <a16:creationId xmlns:a16="http://schemas.microsoft.com/office/drawing/2014/main" id="{9AAC45DC-040A-3900-4F78-224ED0AE636E}"/>
                        </a:ext>
                      </a:extLst>
                    </p:cNvPr>
                    <p:cNvSpPr/>
                    <p:nvPr/>
                  </p:nvSpPr>
                  <p:spPr>
                    <a:xfrm>
                      <a:off x="587594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3" name="Freeform: Shape 2262">
                      <a:extLst>
                        <a:ext uri="{FF2B5EF4-FFF2-40B4-BE49-F238E27FC236}">
                          <a16:creationId xmlns:a16="http://schemas.microsoft.com/office/drawing/2014/main" id="{4D8EF27D-ED60-EF11-862A-B4F1DFFB5EF2}"/>
                        </a:ext>
                      </a:extLst>
                    </p:cNvPr>
                    <p:cNvSpPr/>
                    <p:nvPr/>
                  </p:nvSpPr>
                  <p:spPr>
                    <a:xfrm>
                      <a:off x="587594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4" name="Freeform: Shape 2263">
                      <a:extLst>
                        <a:ext uri="{FF2B5EF4-FFF2-40B4-BE49-F238E27FC236}">
                          <a16:creationId xmlns:a16="http://schemas.microsoft.com/office/drawing/2014/main" id="{6067773E-AE37-4E31-8B53-927C3858A638}"/>
                        </a:ext>
                      </a:extLst>
                    </p:cNvPr>
                    <p:cNvSpPr/>
                    <p:nvPr/>
                  </p:nvSpPr>
                  <p:spPr>
                    <a:xfrm>
                      <a:off x="587594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5" name="Freeform: Shape 2264">
                      <a:extLst>
                        <a:ext uri="{FF2B5EF4-FFF2-40B4-BE49-F238E27FC236}">
                          <a16:creationId xmlns:a16="http://schemas.microsoft.com/office/drawing/2014/main" id="{9803E7F4-D136-2B9C-2ADA-41FE7507A529}"/>
                        </a:ext>
                      </a:extLst>
                    </p:cNvPr>
                    <p:cNvSpPr/>
                    <p:nvPr/>
                  </p:nvSpPr>
                  <p:spPr>
                    <a:xfrm>
                      <a:off x="587594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6" name="Freeform: Shape 2265">
                      <a:extLst>
                        <a:ext uri="{FF2B5EF4-FFF2-40B4-BE49-F238E27FC236}">
                          <a16:creationId xmlns:a16="http://schemas.microsoft.com/office/drawing/2014/main" id="{B65E262E-564D-95EB-5DA1-D53D4314994A}"/>
                        </a:ext>
                      </a:extLst>
                    </p:cNvPr>
                    <p:cNvSpPr/>
                    <p:nvPr/>
                  </p:nvSpPr>
                  <p:spPr>
                    <a:xfrm>
                      <a:off x="5875941"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7" name="Freeform: Shape 2266">
                      <a:extLst>
                        <a:ext uri="{FF2B5EF4-FFF2-40B4-BE49-F238E27FC236}">
                          <a16:creationId xmlns:a16="http://schemas.microsoft.com/office/drawing/2014/main" id="{EDF96472-2200-AB70-F8A8-E0B13AC696D4}"/>
                        </a:ext>
                      </a:extLst>
                    </p:cNvPr>
                    <p:cNvSpPr/>
                    <p:nvPr/>
                  </p:nvSpPr>
                  <p:spPr>
                    <a:xfrm>
                      <a:off x="5875941"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8" name="Freeform: Shape 2267">
                      <a:extLst>
                        <a:ext uri="{FF2B5EF4-FFF2-40B4-BE49-F238E27FC236}">
                          <a16:creationId xmlns:a16="http://schemas.microsoft.com/office/drawing/2014/main" id="{18519986-172A-8CD2-0F3F-7D8237494681}"/>
                        </a:ext>
                      </a:extLst>
                    </p:cNvPr>
                    <p:cNvSpPr/>
                    <p:nvPr/>
                  </p:nvSpPr>
                  <p:spPr>
                    <a:xfrm>
                      <a:off x="587594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69" name="Freeform: Shape 2268">
                      <a:extLst>
                        <a:ext uri="{FF2B5EF4-FFF2-40B4-BE49-F238E27FC236}">
                          <a16:creationId xmlns:a16="http://schemas.microsoft.com/office/drawing/2014/main" id="{2A299E6C-E186-9D3C-CFF8-607E2A531119}"/>
                        </a:ext>
                      </a:extLst>
                    </p:cNvPr>
                    <p:cNvSpPr/>
                    <p:nvPr/>
                  </p:nvSpPr>
                  <p:spPr>
                    <a:xfrm>
                      <a:off x="5875941"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0" name="Freeform: Shape 2269">
                      <a:extLst>
                        <a:ext uri="{FF2B5EF4-FFF2-40B4-BE49-F238E27FC236}">
                          <a16:creationId xmlns:a16="http://schemas.microsoft.com/office/drawing/2014/main" id="{3344CAF1-9D17-1FAA-4DE6-FD4BF0893B8E}"/>
                        </a:ext>
                      </a:extLst>
                    </p:cNvPr>
                    <p:cNvSpPr/>
                    <p:nvPr/>
                  </p:nvSpPr>
                  <p:spPr>
                    <a:xfrm>
                      <a:off x="5875941"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3C769D93-00E5-1106-FC82-0A482D75A89A}"/>
                        </a:ext>
                      </a:extLst>
                    </p:cNvPr>
                    <p:cNvSpPr/>
                    <p:nvPr/>
                  </p:nvSpPr>
                  <p:spPr>
                    <a:xfrm>
                      <a:off x="590317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CA983E31-978B-D4F9-A5AF-7C144B52184F}"/>
                        </a:ext>
                      </a:extLst>
                    </p:cNvPr>
                    <p:cNvSpPr/>
                    <p:nvPr/>
                  </p:nvSpPr>
                  <p:spPr>
                    <a:xfrm>
                      <a:off x="590317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4EBD071B-BDD6-C06B-3C5B-9463B194B60B}"/>
                        </a:ext>
                      </a:extLst>
                    </p:cNvPr>
                    <p:cNvSpPr/>
                    <p:nvPr/>
                  </p:nvSpPr>
                  <p:spPr>
                    <a:xfrm>
                      <a:off x="590317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4" name="Freeform: Shape 2273">
                      <a:extLst>
                        <a:ext uri="{FF2B5EF4-FFF2-40B4-BE49-F238E27FC236}">
                          <a16:creationId xmlns:a16="http://schemas.microsoft.com/office/drawing/2014/main" id="{BBC73783-2BE3-49BE-BE4B-795939C0A3B9}"/>
                        </a:ext>
                      </a:extLst>
                    </p:cNvPr>
                    <p:cNvSpPr/>
                    <p:nvPr/>
                  </p:nvSpPr>
                  <p:spPr>
                    <a:xfrm>
                      <a:off x="590317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5" name="Freeform: Shape 2274">
                      <a:extLst>
                        <a:ext uri="{FF2B5EF4-FFF2-40B4-BE49-F238E27FC236}">
                          <a16:creationId xmlns:a16="http://schemas.microsoft.com/office/drawing/2014/main" id="{9592734E-6C9E-21E6-D2D3-5E022F7F9139}"/>
                        </a:ext>
                      </a:extLst>
                    </p:cNvPr>
                    <p:cNvSpPr/>
                    <p:nvPr/>
                  </p:nvSpPr>
                  <p:spPr>
                    <a:xfrm>
                      <a:off x="590317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6" name="Freeform: Shape 2275">
                      <a:extLst>
                        <a:ext uri="{FF2B5EF4-FFF2-40B4-BE49-F238E27FC236}">
                          <a16:creationId xmlns:a16="http://schemas.microsoft.com/office/drawing/2014/main" id="{37309AC5-6187-2140-701E-1617FFFEB150}"/>
                        </a:ext>
                      </a:extLst>
                    </p:cNvPr>
                    <p:cNvSpPr/>
                    <p:nvPr/>
                  </p:nvSpPr>
                  <p:spPr>
                    <a:xfrm>
                      <a:off x="590317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28E29BE8-D148-4A45-857C-AFB720829138}"/>
                        </a:ext>
                      </a:extLst>
                    </p:cNvPr>
                    <p:cNvSpPr/>
                    <p:nvPr/>
                  </p:nvSpPr>
                  <p:spPr>
                    <a:xfrm>
                      <a:off x="590317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08AC3C21-AC8E-1B33-BA9C-CACFD3DC5BFB}"/>
                        </a:ext>
                      </a:extLst>
                    </p:cNvPr>
                    <p:cNvSpPr/>
                    <p:nvPr/>
                  </p:nvSpPr>
                  <p:spPr>
                    <a:xfrm>
                      <a:off x="590317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79" name="Freeform: Shape 2278">
                      <a:extLst>
                        <a:ext uri="{FF2B5EF4-FFF2-40B4-BE49-F238E27FC236}">
                          <a16:creationId xmlns:a16="http://schemas.microsoft.com/office/drawing/2014/main" id="{0D21BC63-2F98-AD64-8EF8-4DEE33BB091B}"/>
                        </a:ext>
                      </a:extLst>
                    </p:cNvPr>
                    <p:cNvSpPr/>
                    <p:nvPr/>
                  </p:nvSpPr>
                  <p:spPr>
                    <a:xfrm>
                      <a:off x="590317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0" name="Freeform: Shape 2279">
                      <a:extLst>
                        <a:ext uri="{FF2B5EF4-FFF2-40B4-BE49-F238E27FC236}">
                          <a16:creationId xmlns:a16="http://schemas.microsoft.com/office/drawing/2014/main" id="{590492F8-9383-B66B-A9AE-24C1A71F720A}"/>
                        </a:ext>
                      </a:extLst>
                    </p:cNvPr>
                    <p:cNvSpPr/>
                    <p:nvPr/>
                  </p:nvSpPr>
                  <p:spPr>
                    <a:xfrm>
                      <a:off x="5903177"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1" name="Freeform: Shape 2280">
                      <a:extLst>
                        <a:ext uri="{FF2B5EF4-FFF2-40B4-BE49-F238E27FC236}">
                          <a16:creationId xmlns:a16="http://schemas.microsoft.com/office/drawing/2014/main" id="{B98D82CF-E179-9667-9358-13B7077BEF4E}"/>
                        </a:ext>
                      </a:extLst>
                    </p:cNvPr>
                    <p:cNvSpPr/>
                    <p:nvPr/>
                  </p:nvSpPr>
                  <p:spPr>
                    <a:xfrm>
                      <a:off x="590317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2" name="Freeform: Shape 2281">
                      <a:extLst>
                        <a:ext uri="{FF2B5EF4-FFF2-40B4-BE49-F238E27FC236}">
                          <a16:creationId xmlns:a16="http://schemas.microsoft.com/office/drawing/2014/main" id="{842A137B-407C-E7EF-1E4E-A1D2179A3FD8}"/>
                        </a:ext>
                      </a:extLst>
                    </p:cNvPr>
                    <p:cNvSpPr/>
                    <p:nvPr/>
                  </p:nvSpPr>
                  <p:spPr>
                    <a:xfrm>
                      <a:off x="590317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3" name="Freeform: Shape 2282">
                      <a:extLst>
                        <a:ext uri="{FF2B5EF4-FFF2-40B4-BE49-F238E27FC236}">
                          <a16:creationId xmlns:a16="http://schemas.microsoft.com/office/drawing/2014/main" id="{4066B6C3-1DDF-EC8E-9B99-23E49614AB15}"/>
                        </a:ext>
                      </a:extLst>
                    </p:cNvPr>
                    <p:cNvSpPr/>
                    <p:nvPr/>
                  </p:nvSpPr>
                  <p:spPr>
                    <a:xfrm>
                      <a:off x="590317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3213203E-FF43-8637-7A1E-91EDB04CCDC0}"/>
                        </a:ext>
                      </a:extLst>
                    </p:cNvPr>
                    <p:cNvSpPr/>
                    <p:nvPr/>
                  </p:nvSpPr>
                  <p:spPr>
                    <a:xfrm>
                      <a:off x="590317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E365597C-ED9F-093B-D2CF-C1BE512C4D59}"/>
                        </a:ext>
                      </a:extLst>
                    </p:cNvPr>
                    <p:cNvSpPr/>
                    <p:nvPr/>
                  </p:nvSpPr>
                  <p:spPr>
                    <a:xfrm>
                      <a:off x="590317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4DC20009-F94B-B2FE-1E46-8DBE4C26AFDE}"/>
                        </a:ext>
                      </a:extLst>
                    </p:cNvPr>
                    <p:cNvSpPr/>
                    <p:nvPr/>
                  </p:nvSpPr>
                  <p:spPr>
                    <a:xfrm>
                      <a:off x="590317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7" name="Freeform: Shape 2286">
                      <a:extLst>
                        <a:ext uri="{FF2B5EF4-FFF2-40B4-BE49-F238E27FC236}">
                          <a16:creationId xmlns:a16="http://schemas.microsoft.com/office/drawing/2014/main" id="{46119ADC-1907-A08F-4699-2BD139C6A9A3}"/>
                        </a:ext>
                      </a:extLst>
                    </p:cNvPr>
                    <p:cNvSpPr/>
                    <p:nvPr/>
                  </p:nvSpPr>
                  <p:spPr>
                    <a:xfrm>
                      <a:off x="590317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8" name="Freeform: Shape 2287">
                      <a:extLst>
                        <a:ext uri="{FF2B5EF4-FFF2-40B4-BE49-F238E27FC236}">
                          <a16:creationId xmlns:a16="http://schemas.microsoft.com/office/drawing/2014/main" id="{16CD83C5-F4C2-44C4-98A9-BF73FE1FD3E3}"/>
                        </a:ext>
                      </a:extLst>
                    </p:cNvPr>
                    <p:cNvSpPr/>
                    <p:nvPr/>
                  </p:nvSpPr>
                  <p:spPr>
                    <a:xfrm>
                      <a:off x="590317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89" name="Freeform: Shape 2288">
                      <a:extLst>
                        <a:ext uri="{FF2B5EF4-FFF2-40B4-BE49-F238E27FC236}">
                          <a16:creationId xmlns:a16="http://schemas.microsoft.com/office/drawing/2014/main" id="{DA3E068F-293B-19C6-11F1-DD9D78A5ABB2}"/>
                        </a:ext>
                      </a:extLst>
                    </p:cNvPr>
                    <p:cNvSpPr/>
                    <p:nvPr/>
                  </p:nvSpPr>
                  <p:spPr>
                    <a:xfrm>
                      <a:off x="590317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27AC96FA-57DA-801B-E6EB-19DB0176B060}"/>
                        </a:ext>
                      </a:extLst>
                    </p:cNvPr>
                    <p:cNvSpPr/>
                    <p:nvPr/>
                  </p:nvSpPr>
                  <p:spPr>
                    <a:xfrm>
                      <a:off x="590317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D6F2A8BE-3DDB-76FF-6774-6F078341F56D}"/>
                        </a:ext>
                      </a:extLst>
                    </p:cNvPr>
                    <p:cNvSpPr/>
                    <p:nvPr/>
                  </p:nvSpPr>
                  <p:spPr>
                    <a:xfrm>
                      <a:off x="590317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2" name="Freeform: Shape 2291">
                      <a:extLst>
                        <a:ext uri="{FF2B5EF4-FFF2-40B4-BE49-F238E27FC236}">
                          <a16:creationId xmlns:a16="http://schemas.microsoft.com/office/drawing/2014/main" id="{24AB929A-85B1-ED97-3B1F-480ACF283D8A}"/>
                        </a:ext>
                      </a:extLst>
                    </p:cNvPr>
                    <p:cNvSpPr/>
                    <p:nvPr/>
                  </p:nvSpPr>
                  <p:spPr>
                    <a:xfrm>
                      <a:off x="590317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3" name="Freeform: Shape 2292">
                      <a:extLst>
                        <a:ext uri="{FF2B5EF4-FFF2-40B4-BE49-F238E27FC236}">
                          <a16:creationId xmlns:a16="http://schemas.microsoft.com/office/drawing/2014/main" id="{5833FA12-A086-7854-5923-26E9127CD40A}"/>
                        </a:ext>
                      </a:extLst>
                    </p:cNvPr>
                    <p:cNvSpPr/>
                    <p:nvPr/>
                  </p:nvSpPr>
                  <p:spPr>
                    <a:xfrm>
                      <a:off x="590317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4" name="Freeform: Shape 2293">
                      <a:extLst>
                        <a:ext uri="{FF2B5EF4-FFF2-40B4-BE49-F238E27FC236}">
                          <a16:creationId xmlns:a16="http://schemas.microsoft.com/office/drawing/2014/main" id="{E729D7A5-5127-4335-A622-072BEDE40935}"/>
                        </a:ext>
                      </a:extLst>
                    </p:cNvPr>
                    <p:cNvSpPr/>
                    <p:nvPr/>
                  </p:nvSpPr>
                  <p:spPr>
                    <a:xfrm>
                      <a:off x="590317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5" name="Freeform: Shape 2294">
                      <a:extLst>
                        <a:ext uri="{FF2B5EF4-FFF2-40B4-BE49-F238E27FC236}">
                          <a16:creationId xmlns:a16="http://schemas.microsoft.com/office/drawing/2014/main" id="{F9034EC4-DFEB-96C1-0215-D86E9DEED26D}"/>
                        </a:ext>
                      </a:extLst>
                    </p:cNvPr>
                    <p:cNvSpPr/>
                    <p:nvPr/>
                  </p:nvSpPr>
                  <p:spPr>
                    <a:xfrm>
                      <a:off x="593033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6" name="Freeform: Shape 2295">
                      <a:extLst>
                        <a:ext uri="{FF2B5EF4-FFF2-40B4-BE49-F238E27FC236}">
                          <a16:creationId xmlns:a16="http://schemas.microsoft.com/office/drawing/2014/main" id="{5C32A123-1C93-28B2-A983-A6E9D3FFE318}"/>
                        </a:ext>
                      </a:extLst>
                    </p:cNvPr>
                    <p:cNvSpPr/>
                    <p:nvPr/>
                  </p:nvSpPr>
                  <p:spPr>
                    <a:xfrm>
                      <a:off x="593033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2F9A6B0A-E4DF-3709-667B-C750D4E4F6DA}"/>
                        </a:ext>
                      </a:extLst>
                    </p:cNvPr>
                    <p:cNvSpPr/>
                    <p:nvPr/>
                  </p:nvSpPr>
                  <p:spPr>
                    <a:xfrm>
                      <a:off x="593033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8C9E9A95-8DB2-4408-23A1-FF7DCB2D06F2}"/>
                        </a:ext>
                      </a:extLst>
                    </p:cNvPr>
                    <p:cNvSpPr/>
                    <p:nvPr/>
                  </p:nvSpPr>
                  <p:spPr>
                    <a:xfrm>
                      <a:off x="593033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A53A1E99-F7A0-3B77-4C32-483835ED6D3F}"/>
                        </a:ext>
                      </a:extLst>
                    </p:cNvPr>
                    <p:cNvSpPr/>
                    <p:nvPr/>
                  </p:nvSpPr>
                  <p:spPr>
                    <a:xfrm>
                      <a:off x="593033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0" name="Freeform: Shape 2299">
                      <a:extLst>
                        <a:ext uri="{FF2B5EF4-FFF2-40B4-BE49-F238E27FC236}">
                          <a16:creationId xmlns:a16="http://schemas.microsoft.com/office/drawing/2014/main" id="{FCC2BEF3-B699-1948-50CE-8397B45381C4}"/>
                        </a:ext>
                      </a:extLst>
                    </p:cNvPr>
                    <p:cNvSpPr/>
                    <p:nvPr/>
                  </p:nvSpPr>
                  <p:spPr>
                    <a:xfrm>
                      <a:off x="5930333"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1" name="Freeform: Shape 2300">
                      <a:extLst>
                        <a:ext uri="{FF2B5EF4-FFF2-40B4-BE49-F238E27FC236}">
                          <a16:creationId xmlns:a16="http://schemas.microsoft.com/office/drawing/2014/main" id="{93EB9C40-E1D1-89DE-701B-1665602DBA35}"/>
                        </a:ext>
                      </a:extLst>
                    </p:cNvPr>
                    <p:cNvSpPr/>
                    <p:nvPr/>
                  </p:nvSpPr>
                  <p:spPr>
                    <a:xfrm>
                      <a:off x="593033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2" name="Freeform: Shape 2301">
                      <a:extLst>
                        <a:ext uri="{FF2B5EF4-FFF2-40B4-BE49-F238E27FC236}">
                          <a16:creationId xmlns:a16="http://schemas.microsoft.com/office/drawing/2014/main" id="{8BE01C4B-C948-0FC0-F7FC-4226F72B3AB6}"/>
                        </a:ext>
                      </a:extLst>
                    </p:cNvPr>
                    <p:cNvSpPr/>
                    <p:nvPr/>
                  </p:nvSpPr>
                  <p:spPr>
                    <a:xfrm>
                      <a:off x="593033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3A42E11D-0B7A-6358-1148-1F9DD15C979F}"/>
                        </a:ext>
                      </a:extLst>
                    </p:cNvPr>
                    <p:cNvSpPr/>
                    <p:nvPr/>
                  </p:nvSpPr>
                  <p:spPr>
                    <a:xfrm>
                      <a:off x="593033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E1805A4B-8A64-2CB0-1182-2F0263C42BE8}"/>
                        </a:ext>
                      </a:extLst>
                    </p:cNvPr>
                    <p:cNvSpPr/>
                    <p:nvPr/>
                  </p:nvSpPr>
                  <p:spPr>
                    <a:xfrm>
                      <a:off x="593033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5" name="Freeform: Shape 2304">
                      <a:extLst>
                        <a:ext uri="{FF2B5EF4-FFF2-40B4-BE49-F238E27FC236}">
                          <a16:creationId xmlns:a16="http://schemas.microsoft.com/office/drawing/2014/main" id="{05D72B20-4ED6-4361-691F-DA1C7E8D033B}"/>
                        </a:ext>
                      </a:extLst>
                    </p:cNvPr>
                    <p:cNvSpPr/>
                    <p:nvPr/>
                  </p:nvSpPr>
                  <p:spPr>
                    <a:xfrm>
                      <a:off x="593033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6" name="Freeform: Shape 2305">
                      <a:extLst>
                        <a:ext uri="{FF2B5EF4-FFF2-40B4-BE49-F238E27FC236}">
                          <a16:creationId xmlns:a16="http://schemas.microsoft.com/office/drawing/2014/main" id="{93A9378B-7C45-2F00-A006-BADB06F68BF2}"/>
                        </a:ext>
                      </a:extLst>
                    </p:cNvPr>
                    <p:cNvSpPr/>
                    <p:nvPr/>
                  </p:nvSpPr>
                  <p:spPr>
                    <a:xfrm>
                      <a:off x="5930333"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7" name="Freeform: Shape 2306">
                      <a:extLst>
                        <a:ext uri="{FF2B5EF4-FFF2-40B4-BE49-F238E27FC236}">
                          <a16:creationId xmlns:a16="http://schemas.microsoft.com/office/drawing/2014/main" id="{D209CA57-2384-26F0-8126-87EFEB3039FE}"/>
                        </a:ext>
                      </a:extLst>
                    </p:cNvPr>
                    <p:cNvSpPr/>
                    <p:nvPr/>
                  </p:nvSpPr>
                  <p:spPr>
                    <a:xfrm>
                      <a:off x="593033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8" name="Freeform: Shape 2307">
                      <a:extLst>
                        <a:ext uri="{FF2B5EF4-FFF2-40B4-BE49-F238E27FC236}">
                          <a16:creationId xmlns:a16="http://schemas.microsoft.com/office/drawing/2014/main" id="{AD621E7A-08D8-0485-1797-1551DF62E829}"/>
                        </a:ext>
                      </a:extLst>
                    </p:cNvPr>
                    <p:cNvSpPr/>
                    <p:nvPr/>
                  </p:nvSpPr>
                  <p:spPr>
                    <a:xfrm>
                      <a:off x="593033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09" name="Freeform: Shape 2308">
                      <a:extLst>
                        <a:ext uri="{FF2B5EF4-FFF2-40B4-BE49-F238E27FC236}">
                          <a16:creationId xmlns:a16="http://schemas.microsoft.com/office/drawing/2014/main" id="{030E478B-8F58-F3D4-F788-800AD7E3D9D8}"/>
                        </a:ext>
                      </a:extLst>
                    </p:cNvPr>
                    <p:cNvSpPr/>
                    <p:nvPr/>
                  </p:nvSpPr>
                  <p:spPr>
                    <a:xfrm>
                      <a:off x="593033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DDCE3D58-86CD-9557-22DF-9B44A37BBF5B}"/>
                        </a:ext>
                      </a:extLst>
                    </p:cNvPr>
                    <p:cNvSpPr/>
                    <p:nvPr/>
                  </p:nvSpPr>
                  <p:spPr>
                    <a:xfrm>
                      <a:off x="593033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464F13D4-A4C6-297C-FD59-1CB253B7FAF4}"/>
                        </a:ext>
                      </a:extLst>
                    </p:cNvPr>
                    <p:cNvSpPr/>
                    <p:nvPr/>
                  </p:nvSpPr>
                  <p:spPr>
                    <a:xfrm>
                      <a:off x="593033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9AC9522-29CC-D1E7-A14E-5D41A04D7E90}"/>
                        </a:ext>
                      </a:extLst>
                    </p:cNvPr>
                    <p:cNvSpPr/>
                    <p:nvPr/>
                  </p:nvSpPr>
                  <p:spPr>
                    <a:xfrm>
                      <a:off x="593033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3" name="Freeform: Shape 2312">
                      <a:extLst>
                        <a:ext uri="{FF2B5EF4-FFF2-40B4-BE49-F238E27FC236}">
                          <a16:creationId xmlns:a16="http://schemas.microsoft.com/office/drawing/2014/main" id="{B8AB36B2-5E2C-9D36-3075-6C52D595D7C4}"/>
                        </a:ext>
                      </a:extLst>
                    </p:cNvPr>
                    <p:cNvSpPr/>
                    <p:nvPr/>
                  </p:nvSpPr>
                  <p:spPr>
                    <a:xfrm>
                      <a:off x="593033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4" name="Freeform: Shape 2313">
                      <a:extLst>
                        <a:ext uri="{FF2B5EF4-FFF2-40B4-BE49-F238E27FC236}">
                          <a16:creationId xmlns:a16="http://schemas.microsoft.com/office/drawing/2014/main" id="{146082C1-4330-0E2D-ED72-C5115CE82184}"/>
                        </a:ext>
                      </a:extLst>
                    </p:cNvPr>
                    <p:cNvSpPr/>
                    <p:nvPr/>
                  </p:nvSpPr>
                  <p:spPr>
                    <a:xfrm>
                      <a:off x="593033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5" name="Freeform: Shape 2314">
                      <a:extLst>
                        <a:ext uri="{FF2B5EF4-FFF2-40B4-BE49-F238E27FC236}">
                          <a16:creationId xmlns:a16="http://schemas.microsoft.com/office/drawing/2014/main" id="{7A962E23-F871-2042-7BDA-EC871F7021D9}"/>
                        </a:ext>
                      </a:extLst>
                    </p:cNvPr>
                    <p:cNvSpPr/>
                    <p:nvPr/>
                  </p:nvSpPr>
                  <p:spPr>
                    <a:xfrm>
                      <a:off x="5930333"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7CC74770-B9AF-F42B-62D3-D64F9F5D9427}"/>
                        </a:ext>
                      </a:extLst>
                    </p:cNvPr>
                    <p:cNvSpPr/>
                    <p:nvPr/>
                  </p:nvSpPr>
                  <p:spPr>
                    <a:xfrm>
                      <a:off x="593033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A6C663E3-2BB3-64AC-2E45-4833B8EE204E}"/>
                        </a:ext>
                      </a:extLst>
                    </p:cNvPr>
                    <p:cNvSpPr/>
                    <p:nvPr/>
                  </p:nvSpPr>
                  <p:spPr>
                    <a:xfrm>
                      <a:off x="593033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8" name="Freeform: Shape 2317">
                      <a:extLst>
                        <a:ext uri="{FF2B5EF4-FFF2-40B4-BE49-F238E27FC236}">
                          <a16:creationId xmlns:a16="http://schemas.microsoft.com/office/drawing/2014/main" id="{B537FEED-8A34-3E1F-A65B-05E1AEFEF83D}"/>
                        </a:ext>
                      </a:extLst>
                    </p:cNvPr>
                    <p:cNvSpPr/>
                    <p:nvPr/>
                  </p:nvSpPr>
                  <p:spPr>
                    <a:xfrm>
                      <a:off x="593033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19" name="Freeform: Shape 2318">
                      <a:extLst>
                        <a:ext uri="{FF2B5EF4-FFF2-40B4-BE49-F238E27FC236}">
                          <a16:creationId xmlns:a16="http://schemas.microsoft.com/office/drawing/2014/main" id="{B350C500-90AF-5A9F-3B43-5186A643FB63}"/>
                        </a:ext>
                      </a:extLst>
                    </p:cNvPr>
                    <p:cNvSpPr/>
                    <p:nvPr/>
                  </p:nvSpPr>
                  <p:spPr>
                    <a:xfrm>
                      <a:off x="593033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16BA073B-63FF-8A16-ED48-4E33A0D3A015}"/>
                        </a:ext>
                      </a:extLst>
                    </p:cNvPr>
                    <p:cNvSpPr/>
                    <p:nvPr/>
                  </p:nvSpPr>
                  <p:spPr>
                    <a:xfrm>
                      <a:off x="5930333"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CD8F01E5-6D68-13CB-CE65-35E6264BB472}"/>
                        </a:ext>
                      </a:extLst>
                    </p:cNvPr>
                    <p:cNvSpPr/>
                    <p:nvPr/>
                  </p:nvSpPr>
                  <p:spPr>
                    <a:xfrm>
                      <a:off x="5957569"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73BCF621-3961-19DD-1CB1-1AC07507E9A5}"/>
                        </a:ext>
                      </a:extLst>
                    </p:cNvPr>
                    <p:cNvSpPr/>
                    <p:nvPr/>
                  </p:nvSpPr>
                  <p:spPr>
                    <a:xfrm>
                      <a:off x="595756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DD813B8A-C9F5-7A55-87E0-DEB4AD7DB186}"/>
                        </a:ext>
                      </a:extLst>
                    </p:cNvPr>
                    <p:cNvSpPr/>
                    <p:nvPr/>
                  </p:nvSpPr>
                  <p:spPr>
                    <a:xfrm>
                      <a:off x="595756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9727064E-F15A-07D9-662C-CEDB6C8FB6C7}"/>
                        </a:ext>
                      </a:extLst>
                    </p:cNvPr>
                    <p:cNvSpPr/>
                    <p:nvPr/>
                  </p:nvSpPr>
                  <p:spPr>
                    <a:xfrm>
                      <a:off x="5957569"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02F75C51-AF61-0312-64A7-2EC584865148}"/>
                        </a:ext>
                      </a:extLst>
                    </p:cNvPr>
                    <p:cNvSpPr/>
                    <p:nvPr/>
                  </p:nvSpPr>
                  <p:spPr>
                    <a:xfrm>
                      <a:off x="595756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C311E4E2-61D3-CB2B-116B-56571964272D}"/>
                        </a:ext>
                      </a:extLst>
                    </p:cNvPr>
                    <p:cNvSpPr/>
                    <p:nvPr/>
                  </p:nvSpPr>
                  <p:spPr>
                    <a:xfrm>
                      <a:off x="595756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206B0F22-71AF-158F-D3DF-A19778B2795B}"/>
                        </a:ext>
                      </a:extLst>
                    </p:cNvPr>
                    <p:cNvSpPr/>
                    <p:nvPr/>
                  </p:nvSpPr>
                  <p:spPr>
                    <a:xfrm>
                      <a:off x="595756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F9F7B153-1D1A-85F3-688B-EE9DDC8E9F0A}"/>
                        </a:ext>
                      </a:extLst>
                    </p:cNvPr>
                    <p:cNvSpPr/>
                    <p:nvPr/>
                  </p:nvSpPr>
                  <p:spPr>
                    <a:xfrm>
                      <a:off x="5957569"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A8BF2BE9-11EB-AEA1-D8FE-9F3D814ACA28}"/>
                        </a:ext>
                      </a:extLst>
                    </p:cNvPr>
                    <p:cNvSpPr/>
                    <p:nvPr/>
                  </p:nvSpPr>
                  <p:spPr>
                    <a:xfrm>
                      <a:off x="595756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B238E2D0-509D-7EBE-831E-4600BF183B4F}"/>
                        </a:ext>
                      </a:extLst>
                    </p:cNvPr>
                    <p:cNvSpPr/>
                    <p:nvPr/>
                  </p:nvSpPr>
                  <p:spPr>
                    <a:xfrm>
                      <a:off x="595756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6D6F9B13-164F-7550-882D-ABEEE3238EAB}"/>
                        </a:ext>
                      </a:extLst>
                    </p:cNvPr>
                    <p:cNvSpPr/>
                    <p:nvPr/>
                  </p:nvSpPr>
                  <p:spPr>
                    <a:xfrm>
                      <a:off x="5957569"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3D9125C7-95A8-2B15-991D-3CFC1F312F62}"/>
                        </a:ext>
                      </a:extLst>
                    </p:cNvPr>
                    <p:cNvSpPr/>
                    <p:nvPr/>
                  </p:nvSpPr>
                  <p:spPr>
                    <a:xfrm>
                      <a:off x="595756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68BF1B13-888E-6DCB-AC9A-37EEF9527C16}"/>
                        </a:ext>
                      </a:extLst>
                    </p:cNvPr>
                    <p:cNvSpPr/>
                    <p:nvPr/>
                  </p:nvSpPr>
                  <p:spPr>
                    <a:xfrm>
                      <a:off x="595756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6900540A-A47B-361D-BF59-B3806C18EDAF}"/>
                        </a:ext>
                      </a:extLst>
                    </p:cNvPr>
                    <p:cNvSpPr/>
                    <p:nvPr/>
                  </p:nvSpPr>
                  <p:spPr>
                    <a:xfrm>
                      <a:off x="595756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D1919E94-80C4-11C8-BED0-F33611E097F1}"/>
                        </a:ext>
                      </a:extLst>
                    </p:cNvPr>
                    <p:cNvSpPr/>
                    <p:nvPr/>
                  </p:nvSpPr>
                  <p:spPr>
                    <a:xfrm>
                      <a:off x="5957569"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12F7A86D-D949-246E-C1D6-CE6E554F445A}"/>
                        </a:ext>
                      </a:extLst>
                    </p:cNvPr>
                    <p:cNvSpPr/>
                    <p:nvPr/>
                  </p:nvSpPr>
                  <p:spPr>
                    <a:xfrm>
                      <a:off x="595756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7" name="Freeform: Shape 2336">
                      <a:extLst>
                        <a:ext uri="{FF2B5EF4-FFF2-40B4-BE49-F238E27FC236}">
                          <a16:creationId xmlns:a16="http://schemas.microsoft.com/office/drawing/2014/main" id="{39CE1573-AC37-C9C0-5B4E-D01A7342D880}"/>
                        </a:ext>
                      </a:extLst>
                    </p:cNvPr>
                    <p:cNvSpPr/>
                    <p:nvPr/>
                  </p:nvSpPr>
                  <p:spPr>
                    <a:xfrm>
                      <a:off x="595756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8" name="Freeform: Shape 2337">
                      <a:extLst>
                        <a:ext uri="{FF2B5EF4-FFF2-40B4-BE49-F238E27FC236}">
                          <a16:creationId xmlns:a16="http://schemas.microsoft.com/office/drawing/2014/main" id="{1AF94C67-3789-84DE-6890-47BFC768C311}"/>
                        </a:ext>
                      </a:extLst>
                    </p:cNvPr>
                    <p:cNvSpPr/>
                    <p:nvPr/>
                  </p:nvSpPr>
                  <p:spPr>
                    <a:xfrm>
                      <a:off x="5957569"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39" name="Freeform: Shape 2338">
                      <a:extLst>
                        <a:ext uri="{FF2B5EF4-FFF2-40B4-BE49-F238E27FC236}">
                          <a16:creationId xmlns:a16="http://schemas.microsoft.com/office/drawing/2014/main" id="{F766C4C3-1692-F7DC-62D9-6E22D8762779}"/>
                        </a:ext>
                      </a:extLst>
                    </p:cNvPr>
                    <p:cNvSpPr/>
                    <p:nvPr/>
                  </p:nvSpPr>
                  <p:spPr>
                    <a:xfrm>
                      <a:off x="595756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0" name="Freeform: Shape 2339">
                      <a:extLst>
                        <a:ext uri="{FF2B5EF4-FFF2-40B4-BE49-F238E27FC236}">
                          <a16:creationId xmlns:a16="http://schemas.microsoft.com/office/drawing/2014/main" id="{2EBE1209-0E45-FF38-6982-1BDDD5011AAC}"/>
                        </a:ext>
                      </a:extLst>
                    </p:cNvPr>
                    <p:cNvSpPr/>
                    <p:nvPr/>
                  </p:nvSpPr>
                  <p:spPr>
                    <a:xfrm>
                      <a:off x="595756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1" name="Freeform: Shape 2340">
                      <a:extLst>
                        <a:ext uri="{FF2B5EF4-FFF2-40B4-BE49-F238E27FC236}">
                          <a16:creationId xmlns:a16="http://schemas.microsoft.com/office/drawing/2014/main" id="{85EA51FB-E69B-B3F8-E3EF-F934991C1FD7}"/>
                        </a:ext>
                      </a:extLst>
                    </p:cNvPr>
                    <p:cNvSpPr/>
                    <p:nvPr/>
                  </p:nvSpPr>
                  <p:spPr>
                    <a:xfrm>
                      <a:off x="595756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413FDFD3-002E-FA3E-805B-55C1DFBF5464}"/>
                        </a:ext>
                      </a:extLst>
                    </p:cNvPr>
                    <p:cNvSpPr/>
                    <p:nvPr/>
                  </p:nvSpPr>
                  <p:spPr>
                    <a:xfrm>
                      <a:off x="595756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3" name="Freeform: Shape 2342">
                      <a:extLst>
                        <a:ext uri="{FF2B5EF4-FFF2-40B4-BE49-F238E27FC236}">
                          <a16:creationId xmlns:a16="http://schemas.microsoft.com/office/drawing/2014/main" id="{80A5431A-B37F-E7D0-A355-D561D9286635}"/>
                        </a:ext>
                      </a:extLst>
                    </p:cNvPr>
                    <p:cNvSpPr/>
                    <p:nvPr/>
                  </p:nvSpPr>
                  <p:spPr>
                    <a:xfrm>
                      <a:off x="595756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CEA983AA-B742-4E4C-F409-969DF31486D3}"/>
                        </a:ext>
                      </a:extLst>
                    </p:cNvPr>
                    <p:cNvSpPr/>
                    <p:nvPr/>
                  </p:nvSpPr>
                  <p:spPr>
                    <a:xfrm>
                      <a:off x="595756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5" name="Freeform: Shape 2344">
                      <a:extLst>
                        <a:ext uri="{FF2B5EF4-FFF2-40B4-BE49-F238E27FC236}">
                          <a16:creationId xmlns:a16="http://schemas.microsoft.com/office/drawing/2014/main" id="{78DF961D-2012-57D7-3DFC-42904BB9FB1F}"/>
                        </a:ext>
                      </a:extLst>
                    </p:cNvPr>
                    <p:cNvSpPr/>
                    <p:nvPr/>
                  </p:nvSpPr>
                  <p:spPr>
                    <a:xfrm>
                      <a:off x="595756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88A77095-9C71-C108-DC58-C6A3063A8F84}"/>
                        </a:ext>
                      </a:extLst>
                    </p:cNvPr>
                    <p:cNvSpPr/>
                    <p:nvPr/>
                  </p:nvSpPr>
                  <p:spPr>
                    <a:xfrm>
                      <a:off x="595756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7" name="Freeform: Shape 2346">
                      <a:extLst>
                        <a:ext uri="{FF2B5EF4-FFF2-40B4-BE49-F238E27FC236}">
                          <a16:creationId xmlns:a16="http://schemas.microsoft.com/office/drawing/2014/main" id="{44FFD012-EB40-961F-0421-3E72B1B07F59}"/>
                        </a:ext>
                      </a:extLst>
                    </p:cNvPr>
                    <p:cNvSpPr/>
                    <p:nvPr/>
                  </p:nvSpPr>
                  <p:spPr>
                    <a:xfrm>
                      <a:off x="5957569"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7965D70C-FD9C-63BC-D060-7CB29462897B}"/>
                        </a:ext>
                      </a:extLst>
                    </p:cNvPr>
                    <p:cNvSpPr/>
                    <p:nvPr/>
                  </p:nvSpPr>
                  <p:spPr>
                    <a:xfrm>
                      <a:off x="598480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49" name="Freeform: Shape 2348">
                      <a:extLst>
                        <a:ext uri="{FF2B5EF4-FFF2-40B4-BE49-F238E27FC236}">
                          <a16:creationId xmlns:a16="http://schemas.microsoft.com/office/drawing/2014/main" id="{E82EFE13-FEAD-FB69-7C94-4FCD274709E2}"/>
                        </a:ext>
                      </a:extLst>
                    </p:cNvPr>
                    <p:cNvSpPr/>
                    <p:nvPr/>
                  </p:nvSpPr>
                  <p:spPr>
                    <a:xfrm>
                      <a:off x="598480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0BCFEF80-BF3F-C13B-AD76-39974094B8B9}"/>
                        </a:ext>
                      </a:extLst>
                    </p:cNvPr>
                    <p:cNvSpPr/>
                    <p:nvPr/>
                  </p:nvSpPr>
                  <p:spPr>
                    <a:xfrm>
                      <a:off x="598480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1" name="Freeform: Shape 2350">
                      <a:extLst>
                        <a:ext uri="{FF2B5EF4-FFF2-40B4-BE49-F238E27FC236}">
                          <a16:creationId xmlns:a16="http://schemas.microsoft.com/office/drawing/2014/main" id="{A78EC29E-8066-4380-8BA0-4BFF93E79FD5}"/>
                        </a:ext>
                      </a:extLst>
                    </p:cNvPr>
                    <p:cNvSpPr/>
                    <p:nvPr/>
                  </p:nvSpPr>
                  <p:spPr>
                    <a:xfrm>
                      <a:off x="598480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2A38A6BB-18D3-991F-7DF3-F1BA67D3B252}"/>
                        </a:ext>
                      </a:extLst>
                    </p:cNvPr>
                    <p:cNvSpPr/>
                    <p:nvPr/>
                  </p:nvSpPr>
                  <p:spPr>
                    <a:xfrm>
                      <a:off x="598480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4591B1A7-92BF-08D0-05BE-EAE7EA96DC16}"/>
                        </a:ext>
                      </a:extLst>
                    </p:cNvPr>
                    <p:cNvSpPr/>
                    <p:nvPr/>
                  </p:nvSpPr>
                  <p:spPr>
                    <a:xfrm>
                      <a:off x="598480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336C2D8E-E288-1126-AEE7-500DAAA089F4}"/>
                        </a:ext>
                      </a:extLst>
                    </p:cNvPr>
                    <p:cNvSpPr/>
                    <p:nvPr/>
                  </p:nvSpPr>
                  <p:spPr>
                    <a:xfrm>
                      <a:off x="598480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A3F49E67-356C-1BDE-208F-8E6C424217D0}"/>
                        </a:ext>
                      </a:extLst>
                    </p:cNvPr>
                    <p:cNvSpPr/>
                    <p:nvPr/>
                  </p:nvSpPr>
                  <p:spPr>
                    <a:xfrm>
                      <a:off x="598480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B2D2E8D9-2445-2495-9CCD-D5264D96E7E4}"/>
                        </a:ext>
                      </a:extLst>
                    </p:cNvPr>
                    <p:cNvSpPr/>
                    <p:nvPr/>
                  </p:nvSpPr>
                  <p:spPr>
                    <a:xfrm>
                      <a:off x="598480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F7F48074-9293-FA6B-8C72-E319FE03D17C}"/>
                        </a:ext>
                      </a:extLst>
                    </p:cNvPr>
                    <p:cNvSpPr/>
                    <p:nvPr/>
                  </p:nvSpPr>
                  <p:spPr>
                    <a:xfrm>
                      <a:off x="598480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19512EDA-45D4-94EA-CF85-1B8F36C771ED}"/>
                        </a:ext>
                      </a:extLst>
                    </p:cNvPr>
                    <p:cNvSpPr/>
                    <p:nvPr/>
                  </p:nvSpPr>
                  <p:spPr>
                    <a:xfrm>
                      <a:off x="598480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2A0C5409-30FE-C741-843F-D15F75712610}"/>
                        </a:ext>
                      </a:extLst>
                    </p:cNvPr>
                    <p:cNvSpPr/>
                    <p:nvPr/>
                  </p:nvSpPr>
                  <p:spPr>
                    <a:xfrm>
                      <a:off x="598480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57C65CD1-A44B-932A-D46D-6ABEE59F2E24}"/>
                        </a:ext>
                      </a:extLst>
                    </p:cNvPr>
                    <p:cNvSpPr/>
                    <p:nvPr/>
                  </p:nvSpPr>
                  <p:spPr>
                    <a:xfrm>
                      <a:off x="598480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B5D6D3EE-CEFE-3EB4-EC54-5475533E8471}"/>
                        </a:ext>
                      </a:extLst>
                    </p:cNvPr>
                    <p:cNvSpPr/>
                    <p:nvPr/>
                  </p:nvSpPr>
                  <p:spPr>
                    <a:xfrm>
                      <a:off x="5984805"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74554980-CFB8-DC99-01D5-D04FF6E7AFCA}"/>
                        </a:ext>
                      </a:extLst>
                    </p:cNvPr>
                    <p:cNvSpPr/>
                    <p:nvPr/>
                  </p:nvSpPr>
                  <p:spPr>
                    <a:xfrm>
                      <a:off x="598480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7EA7C51-9CB6-BFFE-943F-F67C6E7C78FF}"/>
                        </a:ext>
                      </a:extLst>
                    </p:cNvPr>
                    <p:cNvSpPr/>
                    <p:nvPr/>
                  </p:nvSpPr>
                  <p:spPr>
                    <a:xfrm>
                      <a:off x="598480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7D80EEE7-1F1A-EDF1-9159-84CD0F4BF1C1}"/>
                        </a:ext>
                      </a:extLst>
                    </p:cNvPr>
                    <p:cNvSpPr/>
                    <p:nvPr/>
                  </p:nvSpPr>
                  <p:spPr>
                    <a:xfrm>
                      <a:off x="598480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622C1B1C-FC58-8B9A-BCA4-BB7D558F1F27}"/>
                        </a:ext>
                      </a:extLst>
                    </p:cNvPr>
                    <p:cNvSpPr/>
                    <p:nvPr/>
                  </p:nvSpPr>
                  <p:spPr>
                    <a:xfrm>
                      <a:off x="598480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6B4841E9-FA5F-0A30-FFBD-4AB3E53FDB0C}"/>
                        </a:ext>
                      </a:extLst>
                    </p:cNvPr>
                    <p:cNvSpPr/>
                    <p:nvPr/>
                  </p:nvSpPr>
                  <p:spPr>
                    <a:xfrm>
                      <a:off x="598480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68C03D00-BCA0-56E7-007C-1E2C1EBE8598}"/>
                        </a:ext>
                      </a:extLst>
                    </p:cNvPr>
                    <p:cNvSpPr/>
                    <p:nvPr/>
                  </p:nvSpPr>
                  <p:spPr>
                    <a:xfrm>
                      <a:off x="5984805"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0D3FF482-BE3E-5120-4123-34AD8301F732}"/>
                        </a:ext>
                      </a:extLst>
                    </p:cNvPr>
                    <p:cNvSpPr/>
                    <p:nvPr/>
                  </p:nvSpPr>
                  <p:spPr>
                    <a:xfrm>
                      <a:off x="5984805"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9167F9AC-4B77-F798-8260-A1E1245617A7}"/>
                        </a:ext>
                      </a:extLst>
                    </p:cNvPr>
                    <p:cNvSpPr/>
                    <p:nvPr/>
                  </p:nvSpPr>
                  <p:spPr>
                    <a:xfrm>
                      <a:off x="5984805"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6C7D115-9A49-6F42-0563-2EF0269391CF}"/>
                        </a:ext>
                      </a:extLst>
                    </p:cNvPr>
                    <p:cNvSpPr/>
                    <p:nvPr/>
                  </p:nvSpPr>
                  <p:spPr>
                    <a:xfrm>
                      <a:off x="598480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1" name="Freeform: Shape 2370">
                      <a:extLst>
                        <a:ext uri="{FF2B5EF4-FFF2-40B4-BE49-F238E27FC236}">
                          <a16:creationId xmlns:a16="http://schemas.microsoft.com/office/drawing/2014/main" id="{5FA96E9B-B12F-AF44-C210-95EA55F7C737}"/>
                        </a:ext>
                      </a:extLst>
                    </p:cNvPr>
                    <p:cNvSpPr/>
                    <p:nvPr/>
                  </p:nvSpPr>
                  <p:spPr>
                    <a:xfrm>
                      <a:off x="598480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8C072B70-39CC-72F7-4E1F-D026725A6868}"/>
                        </a:ext>
                      </a:extLst>
                    </p:cNvPr>
                    <p:cNvSpPr/>
                    <p:nvPr/>
                  </p:nvSpPr>
                  <p:spPr>
                    <a:xfrm>
                      <a:off x="598480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3" name="Freeform: Shape 2372">
                      <a:extLst>
                        <a:ext uri="{FF2B5EF4-FFF2-40B4-BE49-F238E27FC236}">
                          <a16:creationId xmlns:a16="http://schemas.microsoft.com/office/drawing/2014/main" id="{2CE84793-81B6-F36C-F296-0E0723F0949D}"/>
                        </a:ext>
                      </a:extLst>
                    </p:cNvPr>
                    <p:cNvSpPr/>
                    <p:nvPr/>
                  </p:nvSpPr>
                  <p:spPr>
                    <a:xfrm>
                      <a:off x="598480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4" name="Freeform: Shape 2373">
                      <a:extLst>
                        <a:ext uri="{FF2B5EF4-FFF2-40B4-BE49-F238E27FC236}">
                          <a16:creationId xmlns:a16="http://schemas.microsoft.com/office/drawing/2014/main" id="{9FA49A21-9701-623C-DE51-EBF132BB2C1D}"/>
                        </a:ext>
                      </a:extLst>
                    </p:cNvPr>
                    <p:cNvSpPr/>
                    <p:nvPr/>
                  </p:nvSpPr>
                  <p:spPr>
                    <a:xfrm>
                      <a:off x="5984805"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5" name="Freeform: Shape 2374">
                      <a:extLst>
                        <a:ext uri="{FF2B5EF4-FFF2-40B4-BE49-F238E27FC236}">
                          <a16:creationId xmlns:a16="http://schemas.microsoft.com/office/drawing/2014/main" id="{B899B0E1-4C61-1325-7670-C6ED1ED8AAB0}"/>
                        </a:ext>
                      </a:extLst>
                    </p:cNvPr>
                    <p:cNvSpPr/>
                    <p:nvPr/>
                  </p:nvSpPr>
                  <p:spPr>
                    <a:xfrm>
                      <a:off x="6011961"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6" name="Freeform: Shape 2375">
                      <a:extLst>
                        <a:ext uri="{FF2B5EF4-FFF2-40B4-BE49-F238E27FC236}">
                          <a16:creationId xmlns:a16="http://schemas.microsoft.com/office/drawing/2014/main" id="{08CBB93B-1854-38BD-4FC7-D97D3CBB3335}"/>
                        </a:ext>
                      </a:extLst>
                    </p:cNvPr>
                    <p:cNvSpPr/>
                    <p:nvPr/>
                  </p:nvSpPr>
                  <p:spPr>
                    <a:xfrm>
                      <a:off x="6011961"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7" name="Freeform: Shape 2376">
                      <a:extLst>
                        <a:ext uri="{FF2B5EF4-FFF2-40B4-BE49-F238E27FC236}">
                          <a16:creationId xmlns:a16="http://schemas.microsoft.com/office/drawing/2014/main" id="{DBAC573E-957F-F710-E1AB-17B996CAEB15}"/>
                        </a:ext>
                      </a:extLst>
                    </p:cNvPr>
                    <p:cNvSpPr/>
                    <p:nvPr/>
                  </p:nvSpPr>
                  <p:spPr>
                    <a:xfrm>
                      <a:off x="6011961"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BBBE87B1-989C-E8E3-08EB-A06E3606A8AB}"/>
                        </a:ext>
                      </a:extLst>
                    </p:cNvPr>
                    <p:cNvSpPr/>
                    <p:nvPr/>
                  </p:nvSpPr>
                  <p:spPr>
                    <a:xfrm>
                      <a:off x="6011961"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79" name="Freeform: Shape 2378">
                      <a:extLst>
                        <a:ext uri="{FF2B5EF4-FFF2-40B4-BE49-F238E27FC236}">
                          <a16:creationId xmlns:a16="http://schemas.microsoft.com/office/drawing/2014/main" id="{66E7C8B9-8779-B537-B7D0-099CF8EA5410}"/>
                        </a:ext>
                      </a:extLst>
                    </p:cNvPr>
                    <p:cNvSpPr/>
                    <p:nvPr/>
                  </p:nvSpPr>
                  <p:spPr>
                    <a:xfrm>
                      <a:off x="6011961"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33488455-FE7E-E5E9-DD83-BA3BC855D3B1}"/>
                        </a:ext>
                      </a:extLst>
                    </p:cNvPr>
                    <p:cNvSpPr/>
                    <p:nvPr/>
                  </p:nvSpPr>
                  <p:spPr>
                    <a:xfrm>
                      <a:off x="6011961"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1" name="Freeform: Shape 2380">
                      <a:extLst>
                        <a:ext uri="{FF2B5EF4-FFF2-40B4-BE49-F238E27FC236}">
                          <a16:creationId xmlns:a16="http://schemas.microsoft.com/office/drawing/2014/main" id="{D245BCCD-AD88-1D10-CEEE-CF8D1DFD2C51}"/>
                        </a:ext>
                      </a:extLst>
                    </p:cNvPr>
                    <p:cNvSpPr/>
                    <p:nvPr/>
                  </p:nvSpPr>
                  <p:spPr>
                    <a:xfrm>
                      <a:off x="6011961"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2" name="Freeform: Shape 2381">
                      <a:extLst>
                        <a:ext uri="{FF2B5EF4-FFF2-40B4-BE49-F238E27FC236}">
                          <a16:creationId xmlns:a16="http://schemas.microsoft.com/office/drawing/2014/main" id="{E6A456F2-ADAA-05D2-75BA-D0950DD3A400}"/>
                        </a:ext>
                      </a:extLst>
                    </p:cNvPr>
                    <p:cNvSpPr/>
                    <p:nvPr/>
                  </p:nvSpPr>
                  <p:spPr>
                    <a:xfrm>
                      <a:off x="6011961"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3" name="Freeform: Shape 2382">
                      <a:extLst>
                        <a:ext uri="{FF2B5EF4-FFF2-40B4-BE49-F238E27FC236}">
                          <a16:creationId xmlns:a16="http://schemas.microsoft.com/office/drawing/2014/main" id="{EC3ED110-2FD6-C082-6763-07406E30927F}"/>
                        </a:ext>
                      </a:extLst>
                    </p:cNvPr>
                    <p:cNvSpPr/>
                    <p:nvPr/>
                  </p:nvSpPr>
                  <p:spPr>
                    <a:xfrm>
                      <a:off x="6011961"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45D44CAA-2483-04D6-25CA-059B56712A7E}"/>
                        </a:ext>
                      </a:extLst>
                    </p:cNvPr>
                    <p:cNvSpPr/>
                    <p:nvPr/>
                  </p:nvSpPr>
                  <p:spPr>
                    <a:xfrm>
                      <a:off x="6011961"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5" name="Freeform: Shape 2384">
                      <a:extLst>
                        <a:ext uri="{FF2B5EF4-FFF2-40B4-BE49-F238E27FC236}">
                          <a16:creationId xmlns:a16="http://schemas.microsoft.com/office/drawing/2014/main" id="{1AED7973-9D6B-C7FA-DAE7-EDB5624BD037}"/>
                        </a:ext>
                      </a:extLst>
                    </p:cNvPr>
                    <p:cNvSpPr/>
                    <p:nvPr/>
                  </p:nvSpPr>
                  <p:spPr>
                    <a:xfrm>
                      <a:off x="6011961"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FBAF86C7-0E14-FA6A-FC03-20EF84759DE7}"/>
                        </a:ext>
                      </a:extLst>
                    </p:cNvPr>
                    <p:cNvSpPr/>
                    <p:nvPr/>
                  </p:nvSpPr>
                  <p:spPr>
                    <a:xfrm>
                      <a:off x="6011961"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7" name="Freeform: Shape 2386">
                      <a:extLst>
                        <a:ext uri="{FF2B5EF4-FFF2-40B4-BE49-F238E27FC236}">
                          <a16:creationId xmlns:a16="http://schemas.microsoft.com/office/drawing/2014/main" id="{34D04A2D-6E09-385A-5074-28CE7D0258F9}"/>
                        </a:ext>
                      </a:extLst>
                    </p:cNvPr>
                    <p:cNvSpPr/>
                    <p:nvPr/>
                  </p:nvSpPr>
                  <p:spPr>
                    <a:xfrm>
                      <a:off x="6011961"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8" name="Freeform: Shape 2387">
                      <a:extLst>
                        <a:ext uri="{FF2B5EF4-FFF2-40B4-BE49-F238E27FC236}">
                          <a16:creationId xmlns:a16="http://schemas.microsoft.com/office/drawing/2014/main" id="{11EA8EC5-B683-8B7F-0A46-59FEC815DB9B}"/>
                        </a:ext>
                      </a:extLst>
                    </p:cNvPr>
                    <p:cNvSpPr/>
                    <p:nvPr/>
                  </p:nvSpPr>
                  <p:spPr>
                    <a:xfrm>
                      <a:off x="6011961"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89" name="Freeform: Shape 2388">
                      <a:extLst>
                        <a:ext uri="{FF2B5EF4-FFF2-40B4-BE49-F238E27FC236}">
                          <a16:creationId xmlns:a16="http://schemas.microsoft.com/office/drawing/2014/main" id="{96DDC779-FEF1-61EC-E7C3-CBAA126243B0}"/>
                        </a:ext>
                      </a:extLst>
                    </p:cNvPr>
                    <p:cNvSpPr/>
                    <p:nvPr/>
                  </p:nvSpPr>
                  <p:spPr>
                    <a:xfrm>
                      <a:off x="6011961"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0" name="Freeform: Shape 2389">
                      <a:extLst>
                        <a:ext uri="{FF2B5EF4-FFF2-40B4-BE49-F238E27FC236}">
                          <a16:creationId xmlns:a16="http://schemas.microsoft.com/office/drawing/2014/main" id="{38DBB380-A141-03C0-4D02-2521C2958E2A}"/>
                        </a:ext>
                      </a:extLst>
                    </p:cNvPr>
                    <p:cNvSpPr/>
                    <p:nvPr/>
                  </p:nvSpPr>
                  <p:spPr>
                    <a:xfrm>
                      <a:off x="6011961"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1" name="Freeform: Shape 2390">
                      <a:extLst>
                        <a:ext uri="{FF2B5EF4-FFF2-40B4-BE49-F238E27FC236}">
                          <a16:creationId xmlns:a16="http://schemas.microsoft.com/office/drawing/2014/main" id="{FEFFA530-608D-0459-525D-2753012B262C}"/>
                        </a:ext>
                      </a:extLst>
                    </p:cNvPr>
                    <p:cNvSpPr/>
                    <p:nvPr/>
                  </p:nvSpPr>
                  <p:spPr>
                    <a:xfrm>
                      <a:off x="6011961"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6EEB971F-D096-912A-820B-9BBCB083A957}"/>
                        </a:ext>
                      </a:extLst>
                    </p:cNvPr>
                    <p:cNvSpPr/>
                    <p:nvPr/>
                  </p:nvSpPr>
                  <p:spPr>
                    <a:xfrm>
                      <a:off x="6011961"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3" name="Freeform: Shape 2392">
                      <a:extLst>
                        <a:ext uri="{FF2B5EF4-FFF2-40B4-BE49-F238E27FC236}">
                          <a16:creationId xmlns:a16="http://schemas.microsoft.com/office/drawing/2014/main" id="{8FF34050-099F-1AC1-BDFE-D7DFBA0832C7}"/>
                        </a:ext>
                      </a:extLst>
                    </p:cNvPr>
                    <p:cNvSpPr/>
                    <p:nvPr/>
                  </p:nvSpPr>
                  <p:spPr>
                    <a:xfrm>
                      <a:off x="6011961"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F76301BC-DDB8-6B57-BE99-9035E5F56CE4}"/>
                        </a:ext>
                      </a:extLst>
                    </p:cNvPr>
                    <p:cNvSpPr/>
                    <p:nvPr/>
                  </p:nvSpPr>
                  <p:spPr>
                    <a:xfrm>
                      <a:off x="601196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5" name="Freeform: Shape 2394">
                      <a:extLst>
                        <a:ext uri="{FF2B5EF4-FFF2-40B4-BE49-F238E27FC236}">
                          <a16:creationId xmlns:a16="http://schemas.microsoft.com/office/drawing/2014/main" id="{84B12774-66E2-EF1E-60CB-18AC53EA5BC4}"/>
                        </a:ext>
                      </a:extLst>
                    </p:cNvPr>
                    <p:cNvSpPr/>
                    <p:nvPr/>
                  </p:nvSpPr>
                  <p:spPr>
                    <a:xfrm>
                      <a:off x="6011961"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6" name="Freeform: Shape 2395">
                      <a:extLst>
                        <a:ext uri="{FF2B5EF4-FFF2-40B4-BE49-F238E27FC236}">
                          <a16:creationId xmlns:a16="http://schemas.microsoft.com/office/drawing/2014/main" id="{76F28DA3-3FFD-5E7E-B1EB-E73E2ADCF9C3}"/>
                        </a:ext>
                      </a:extLst>
                    </p:cNvPr>
                    <p:cNvSpPr/>
                    <p:nvPr/>
                  </p:nvSpPr>
                  <p:spPr>
                    <a:xfrm>
                      <a:off x="6011961"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7" name="Freeform: Shape 2396">
                      <a:extLst>
                        <a:ext uri="{FF2B5EF4-FFF2-40B4-BE49-F238E27FC236}">
                          <a16:creationId xmlns:a16="http://schemas.microsoft.com/office/drawing/2014/main" id="{D608F9CB-6ADB-F9E3-344D-4C18BF7EE063}"/>
                        </a:ext>
                      </a:extLst>
                    </p:cNvPr>
                    <p:cNvSpPr/>
                    <p:nvPr/>
                  </p:nvSpPr>
                  <p:spPr>
                    <a:xfrm>
                      <a:off x="6011961"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52CF8720-786A-4C9D-F8BE-08B9D64BFE71}"/>
                        </a:ext>
                      </a:extLst>
                    </p:cNvPr>
                    <p:cNvSpPr/>
                    <p:nvPr/>
                  </p:nvSpPr>
                  <p:spPr>
                    <a:xfrm>
                      <a:off x="6011961"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399" name="Freeform: Shape 2398">
                      <a:extLst>
                        <a:ext uri="{FF2B5EF4-FFF2-40B4-BE49-F238E27FC236}">
                          <a16:creationId xmlns:a16="http://schemas.microsoft.com/office/drawing/2014/main" id="{AC80123B-33D8-2125-C714-2B8336E9FA9D}"/>
                        </a:ext>
                      </a:extLst>
                    </p:cNvPr>
                    <p:cNvSpPr/>
                    <p:nvPr/>
                  </p:nvSpPr>
                  <p:spPr>
                    <a:xfrm>
                      <a:off x="6011961"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8B995304-BFB4-0F01-E60A-9DC623F4FB0D}"/>
                        </a:ext>
                      </a:extLst>
                    </p:cNvPr>
                    <p:cNvSpPr/>
                    <p:nvPr/>
                  </p:nvSpPr>
                  <p:spPr>
                    <a:xfrm>
                      <a:off x="6011961"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1" name="Freeform: Shape 2400">
                      <a:extLst>
                        <a:ext uri="{FF2B5EF4-FFF2-40B4-BE49-F238E27FC236}">
                          <a16:creationId xmlns:a16="http://schemas.microsoft.com/office/drawing/2014/main" id="{5B7B967F-18A4-A4FE-74C0-EFA2478BCFA3}"/>
                        </a:ext>
                      </a:extLst>
                    </p:cNvPr>
                    <p:cNvSpPr/>
                    <p:nvPr/>
                  </p:nvSpPr>
                  <p:spPr>
                    <a:xfrm>
                      <a:off x="6011961"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28C677F4-E348-4E65-DA8E-FC0738E5E238}"/>
                        </a:ext>
                      </a:extLst>
                    </p:cNvPr>
                    <p:cNvSpPr/>
                    <p:nvPr/>
                  </p:nvSpPr>
                  <p:spPr>
                    <a:xfrm>
                      <a:off x="603919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6934684F-6DA4-5EBA-5D30-1111674DD839}"/>
                        </a:ext>
                      </a:extLst>
                    </p:cNvPr>
                    <p:cNvSpPr/>
                    <p:nvPr/>
                  </p:nvSpPr>
                  <p:spPr>
                    <a:xfrm>
                      <a:off x="603919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4" name="Freeform: Shape 2403">
                      <a:extLst>
                        <a:ext uri="{FF2B5EF4-FFF2-40B4-BE49-F238E27FC236}">
                          <a16:creationId xmlns:a16="http://schemas.microsoft.com/office/drawing/2014/main" id="{8F2C9F96-A7EA-2270-8FDC-4DD2BFC9EC66}"/>
                        </a:ext>
                      </a:extLst>
                    </p:cNvPr>
                    <p:cNvSpPr/>
                    <p:nvPr/>
                  </p:nvSpPr>
                  <p:spPr>
                    <a:xfrm>
                      <a:off x="603927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9CA6A9D3-D3D6-A9EF-1F12-3A1301C07936}"/>
                        </a:ext>
                      </a:extLst>
                    </p:cNvPr>
                    <p:cNvSpPr/>
                    <p:nvPr/>
                  </p:nvSpPr>
                  <p:spPr>
                    <a:xfrm>
                      <a:off x="603919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6" name="Freeform: Shape 2405">
                      <a:extLst>
                        <a:ext uri="{FF2B5EF4-FFF2-40B4-BE49-F238E27FC236}">
                          <a16:creationId xmlns:a16="http://schemas.microsoft.com/office/drawing/2014/main" id="{B5C7D048-4F28-5307-14BA-3E2B46DA055C}"/>
                        </a:ext>
                      </a:extLst>
                    </p:cNvPr>
                    <p:cNvSpPr/>
                    <p:nvPr/>
                  </p:nvSpPr>
                  <p:spPr>
                    <a:xfrm>
                      <a:off x="603919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7" name="Freeform: Shape 2406">
                      <a:extLst>
                        <a:ext uri="{FF2B5EF4-FFF2-40B4-BE49-F238E27FC236}">
                          <a16:creationId xmlns:a16="http://schemas.microsoft.com/office/drawing/2014/main" id="{137513A3-FB89-2320-A97C-B5F602B7E356}"/>
                        </a:ext>
                      </a:extLst>
                    </p:cNvPr>
                    <p:cNvSpPr/>
                    <p:nvPr/>
                  </p:nvSpPr>
                  <p:spPr>
                    <a:xfrm>
                      <a:off x="603919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08" name="Freeform: Shape 2407">
                      <a:extLst>
                        <a:ext uri="{FF2B5EF4-FFF2-40B4-BE49-F238E27FC236}">
                          <a16:creationId xmlns:a16="http://schemas.microsoft.com/office/drawing/2014/main" id="{5990AB01-0C21-910B-8C4A-2664067593EA}"/>
                        </a:ext>
                      </a:extLst>
                    </p:cNvPr>
                    <p:cNvSpPr/>
                    <p:nvPr/>
                  </p:nvSpPr>
                  <p:spPr>
                    <a:xfrm>
                      <a:off x="603927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09" name="Freeform: Shape 2408">
                      <a:extLst>
                        <a:ext uri="{FF2B5EF4-FFF2-40B4-BE49-F238E27FC236}">
                          <a16:creationId xmlns:a16="http://schemas.microsoft.com/office/drawing/2014/main" id="{5EB34150-2062-456D-EE49-F38EC800CA21}"/>
                        </a:ext>
                      </a:extLst>
                    </p:cNvPr>
                    <p:cNvSpPr/>
                    <p:nvPr/>
                  </p:nvSpPr>
                  <p:spPr>
                    <a:xfrm>
                      <a:off x="603919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0" name="Freeform: Shape 2409">
                      <a:extLst>
                        <a:ext uri="{FF2B5EF4-FFF2-40B4-BE49-F238E27FC236}">
                          <a16:creationId xmlns:a16="http://schemas.microsoft.com/office/drawing/2014/main" id="{342B98A9-31ED-0E56-D376-7D85604C6965}"/>
                        </a:ext>
                      </a:extLst>
                    </p:cNvPr>
                    <p:cNvSpPr/>
                    <p:nvPr/>
                  </p:nvSpPr>
                  <p:spPr>
                    <a:xfrm>
                      <a:off x="603919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1" name="Freeform: Shape 2410">
                      <a:extLst>
                        <a:ext uri="{FF2B5EF4-FFF2-40B4-BE49-F238E27FC236}">
                          <a16:creationId xmlns:a16="http://schemas.microsoft.com/office/drawing/2014/main" id="{92A894C9-4A2C-F5C6-2AAC-FC6E6D2919B4}"/>
                        </a:ext>
                      </a:extLst>
                    </p:cNvPr>
                    <p:cNvSpPr/>
                    <p:nvPr/>
                  </p:nvSpPr>
                  <p:spPr>
                    <a:xfrm>
                      <a:off x="603927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12" name="Freeform: Shape 2411">
                      <a:extLst>
                        <a:ext uri="{FF2B5EF4-FFF2-40B4-BE49-F238E27FC236}">
                          <a16:creationId xmlns:a16="http://schemas.microsoft.com/office/drawing/2014/main" id="{1A54B2D7-0A49-7DA5-E4B6-E87F9C67E219}"/>
                        </a:ext>
                      </a:extLst>
                    </p:cNvPr>
                    <p:cNvSpPr/>
                    <p:nvPr/>
                  </p:nvSpPr>
                  <p:spPr>
                    <a:xfrm>
                      <a:off x="603919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3" name="Freeform: Shape 2412">
                      <a:extLst>
                        <a:ext uri="{FF2B5EF4-FFF2-40B4-BE49-F238E27FC236}">
                          <a16:creationId xmlns:a16="http://schemas.microsoft.com/office/drawing/2014/main" id="{26C92BD7-530A-1DF7-7B14-9F4C00E0D8BB}"/>
                        </a:ext>
                      </a:extLst>
                    </p:cNvPr>
                    <p:cNvSpPr/>
                    <p:nvPr/>
                  </p:nvSpPr>
                  <p:spPr>
                    <a:xfrm>
                      <a:off x="603919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4" name="Freeform: Shape 2413">
                      <a:extLst>
                        <a:ext uri="{FF2B5EF4-FFF2-40B4-BE49-F238E27FC236}">
                          <a16:creationId xmlns:a16="http://schemas.microsoft.com/office/drawing/2014/main" id="{42588C0D-1038-1AF8-13A2-DA23EAC7D389}"/>
                        </a:ext>
                      </a:extLst>
                    </p:cNvPr>
                    <p:cNvSpPr/>
                    <p:nvPr/>
                  </p:nvSpPr>
                  <p:spPr>
                    <a:xfrm>
                      <a:off x="603919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5" name="Freeform: Shape 2414">
                      <a:extLst>
                        <a:ext uri="{FF2B5EF4-FFF2-40B4-BE49-F238E27FC236}">
                          <a16:creationId xmlns:a16="http://schemas.microsoft.com/office/drawing/2014/main" id="{1D5B6648-0768-88C2-1DED-323B35902AEE}"/>
                        </a:ext>
                      </a:extLst>
                    </p:cNvPr>
                    <p:cNvSpPr/>
                    <p:nvPr/>
                  </p:nvSpPr>
                  <p:spPr>
                    <a:xfrm>
                      <a:off x="603927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16" name="Freeform: Shape 2415">
                      <a:extLst>
                        <a:ext uri="{FF2B5EF4-FFF2-40B4-BE49-F238E27FC236}">
                          <a16:creationId xmlns:a16="http://schemas.microsoft.com/office/drawing/2014/main" id="{F1CA71A8-2597-B5D1-A4E6-1746BEDD98A5}"/>
                        </a:ext>
                      </a:extLst>
                    </p:cNvPr>
                    <p:cNvSpPr/>
                    <p:nvPr/>
                  </p:nvSpPr>
                  <p:spPr>
                    <a:xfrm>
                      <a:off x="603919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7" name="Freeform: Shape 2416">
                      <a:extLst>
                        <a:ext uri="{FF2B5EF4-FFF2-40B4-BE49-F238E27FC236}">
                          <a16:creationId xmlns:a16="http://schemas.microsoft.com/office/drawing/2014/main" id="{FE51E692-21F1-95EA-077B-AEC36104EC96}"/>
                        </a:ext>
                      </a:extLst>
                    </p:cNvPr>
                    <p:cNvSpPr/>
                    <p:nvPr/>
                  </p:nvSpPr>
                  <p:spPr>
                    <a:xfrm>
                      <a:off x="6039197"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18" name="Freeform: Shape 2417">
                      <a:extLst>
                        <a:ext uri="{FF2B5EF4-FFF2-40B4-BE49-F238E27FC236}">
                          <a16:creationId xmlns:a16="http://schemas.microsoft.com/office/drawing/2014/main" id="{152BAE1E-E256-EF01-42E7-EB543246037B}"/>
                        </a:ext>
                      </a:extLst>
                    </p:cNvPr>
                    <p:cNvSpPr/>
                    <p:nvPr/>
                  </p:nvSpPr>
                  <p:spPr>
                    <a:xfrm>
                      <a:off x="6039278"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19" name="Freeform: Shape 2418">
                      <a:extLst>
                        <a:ext uri="{FF2B5EF4-FFF2-40B4-BE49-F238E27FC236}">
                          <a16:creationId xmlns:a16="http://schemas.microsoft.com/office/drawing/2014/main" id="{F69FDA48-FCE5-CD01-BFE6-51DFAC669E5E}"/>
                        </a:ext>
                      </a:extLst>
                    </p:cNvPr>
                    <p:cNvSpPr/>
                    <p:nvPr/>
                  </p:nvSpPr>
                  <p:spPr>
                    <a:xfrm>
                      <a:off x="603919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0" name="Freeform: Shape 2419">
                      <a:extLst>
                        <a:ext uri="{FF2B5EF4-FFF2-40B4-BE49-F238E27FC236}">
                          <a16:creationId xmlns:a16="http://schemas.microsoft.com/office/drawing/2014/main" id="{A17F6F9C-93C5-E06E-A6A7-E6FBE40B86EC}"/>
                        </a:ext>
                      </a:extLst>
                    </p:cNvPr>
                    <p:cNvSpPr/>
                    <p:nvPr/>
                  </p:nvSpPr>
                  <p:spPr>
                    <a:xfrm>
                      <a:off x="6039197"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1" name="Freeform: Shape 2420">
                      <a:extLst>
                        <a:ext uri="{FF2B5EF4-FFF2-40B4-BE49-F238E27FC236}">
                          <a16:creationId xmlns:a16="http://schemas.microsoft.com/office/drawing/2014/main" id="{5973C0A7-C0C8-3249-4F37-DD562459F0D6}"/>
                        </a:ext>
                      </a:extLst>
                    </p:cNvPr>
                    <p:cNvSpPr/>
                    <p:nvPr/>
                  </p:nvSpPr>
                  <p:spPr>
                    <a:xfrm>
                      <a:off x="603919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2" name="Freeform: Shape 2421">
                      <a:extLst>
                        <a:ext uri="{FF2B5EF4-FFF2-40B4-BE49-F238E27FC236}">
                          <a16:creationId xmlns:a16="http://schemas.microsoft.com/office/drawing/2014/main" id="{65E227B5-4555-3DC4-CF73-460E44251DAE}"/>
                        </a:ext>
                      </a:extLst>
                    </p:cNvPr>
                    <p:cNvSpPr/>
                    <p:nvPr/>
                  </p:nvSpPr>
                  <p:spPr>
                    <a:xfrm>
                      <a:off x="603919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3" name="Freeform: Shape 2422">
                      <a:extLst>
                        <a:ext uri="{FF2B5EF4-FFF2-40B4-BE49-F238E27FC236}">
                          <a16:creationId xmlns:a16="http://schemas.microsoft.com/office/drawing/2014/main" id="{5CAAE735-37E4-A250-14D2-AE63A5F24E02}"/>
                        </a:ext>
                      </a:extLst>
                    </p:cNvPr>
                    <p:cNvSpPr/>
                    <p:nvPr/>
                  </p:nvSpPr>
                  <p:spPr>
                    <a:xfrm>
                      <a:off x="603919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4" name="Freeform: Shape 2423">
                      <a:extLst>
                        <a:ext uri="{FF2B5EF4-FFF2-40B4-BE49-F238E27FC236}">
                          <a16:creationId xmlns:a16="http://schemas.microsoft.com/office/drawing/2014/main" id="{D7964232-5CE2-8776-AB83-D1D86E9A3870}"/>
                        </a:ext>
                      </a:extLst>
                    </p:cNvPr>
                    <p:cNvSpPr/>
                    <p:nvPr/>
                  </p:nvSpPr>
                  <p:spPr>
                    <a:xfrm>
                      <a:off x="603919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5" name="Freeform: Shape 2424">
                      <a:extLst>
                        <a:ext uri="{FF2B5EF4-FFF2-40B4-BE49-F238E27FC236}">
                          <a16:creationId xmlns:a16="http://schemas.microsoft.com/office/drawing/2014/main" id="{C60CA31E-6B0A-1FF1-D122-F2B241BAB467}"/>
                        </a:ext>
                      </a:extLst>
                    </p:cNvPr>
                    <p:cNvSpPr/>
                    <p:nvPr/>
                  </p:nvSpPr>
                  <p:spPr>
                    <a:xfrm>
                      <a:off x="6039278"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26" name="Freeform: Shape 2425">
                      <a:extLst>
                        <a:ext uri="{FF2B5EF4-FFF2-40B4-BE49-F238E27FC236}">
                          <a16:creationId xmlns:a16="http://schemas.microsoft.com/office/drawing/2014/main" id="{F9217967-343C-7E00-3733-EA58C4AF3885}"/>
                        </a:ext>
                      </a:extLst>
                    </p:cNvPr>
                    <p:cNvSpPr/>
                    <p:nvPr/>
                  </p:nvSpPr>
                  <p:spPr>
                    <a:xfrm>
                      <a:off x="603919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7" name="Freeform: Shape 2426">
                      <a:extLst>
                        <a:ext uri="{FF2B5EF4-FFF2-40B4-BE49-F238E27FC236}">
                          <a16:creationId xmlns:a16="http://schemas.microsoft.com/office/drawing/2014/main" id="{9B1FB0AD-334D-D78E-059B-A5C348EBECC3}"/>
                        </a:ext>
                      </a:extLst>
                    </p:cNvPr>
                    <p:cNvSpPr/>
                    <p:nvPr/>
                  </p:nvSpPr>
                  <p:spPr>
                    <a:xfrm>
                      <a:off x="606643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8" name="Freeform: Shape 2427">
                      <a:extLst>
                        <a:ext uri="{FF2B5EF4-FFF2-40B4-BE49-F238E27FC236}">
                          <a16:creationId xmlns:a16="http://schemas.microsoft.com/office/drawing/2014/main" id="{06C35641-EDC4-B030-671E-8A9AF8670F91}"/>
                        </a:ext>
                      </a:extLst>
                    </p:cNvPr>
                    <p:cNvSpPr/>
                    <p:nvPr/>
                  </p:nvSpPr>
                  <p:spPr>
                    <a:xfrm>
                      <a:off x="606643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0FDEA781-0B43-8410-66A2-F089045C7E6D}"/>
                        </a:ext>
                      </a:extLst>
                    </p:cNvPr>
                    <p:cNvSpPr/>
                    <p:nvPr/>
                  </p:nvSpPr>
                  <p:spPr>
                    <a:xfrm>
                      <a:off x="6066433"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73DFFE83-5094-28AB-3485-526A31A6E0D9}"/>
                        </a:ext>
                      </a:extLst>
                    </p:cNvPr>
                    <p:cNvSpPr/>
                    <p:nvPr/>
                  </p:nvSpPr>
                  <p:spPr>
                    <a:xfrm>
                      <a:off x="6066433"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E77B9B1E-CADA-2EB2-2B77-F220B5846C95}"/>
                        </a:ext>
                      </a:extLst>
                    </p:cNvPr>
                    <p:cNvSpPr/>
                    <p:nvPr/>
                  </p:nvSpPr>
                  <p:spPr>
                    <a:xfrm>
                      <a:off x="6066433"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56836393-1FCA-33A7-58A4-2461B3945929}"/>
                        </a:ext>
                      </a:extLst>
                    </p:cNvPr>
                    <p:cNvSpPr/>
                    <p:nvPr/>
                  </p:nvSpPr>
                  <p:spPr>
                    <a:xfrm>
                      <a:off x="6066433"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46BC8469-6CED-99AE-EACB-596F8E0BDCAC}"/>
                        </a:ext>
                      </a:extLst>
                    </p:cNvPr>
                    <p:cNvSpPr/>
                    <p:nvPr/>
                  </p:nvSpPr>
                  <p:spPr>
                    <a:xfrm>
                      <a:off x="6066433"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4" name="Freeform: Shape 2433">
                      <a:extLst>
                        <a:ext uri="{FF2B5EF4-FFF2-40B4-BE49-F238E27FC236}">
                          <a16:creationId xmlns:a16="http://schemas.microsoft.com/office/drawing/2014/main" id="{A33027AE-7967-9662-F6F7-29D17A5AD467}"/>
                        </a:ext>
                      </a:extLst>
                    </p:cNvPr>
                    <p:cNvSpPr/>
                    <p:nvPr/>
                  </p:nvSpPr>
                  <p:spPr>
                    <a:xfrm>
                      <a:off x="6066433"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02AF2ACA-6E65-8852-2393-AF199C3AC4A3}"/>
                        </a:ext>
                      </a:extLst>
                    </p:cNvPr>
                    <p:cNvSpPr/>
                    <p:nvPr/>
                  </p:nvSpPr>
                  <p:spPr>
                    <a:xfrm>
                      <a:off x="6066433"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640B9423-2CBF-9F42-AE6A-F06EEB38F0BF}"/>
                        </a:ext>
                      </a:extLst>
                    </p:cNvPr>
                    <p:cNvSpPr/>
                    <p:nvPr/>
                  </p:nvSpPr>
                  <p:spPr>
                    <a:xfrm>
                      <a:off x="6066433"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EA22D7B-C82A-6D2C-D35E-157BF51EC154}"/>
                        </a:ext>
                      </a:extLst>
                    </p:cNvPr>
                    <p:cNvSpPr/>
                    <p:nvPr/>
                  </p:nvSpPr>
                  <p:spPr>
                    <a:xfrm>
                      <a:off x="6066433"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6CD9A595-210B-8802-61AA-73819100115B}"/>
                        </a:ext>
                      </a:extLst>
                    </p:cNvPr>
                    <p:cNvSpPr/>
                    <p:nvPr/>
                  </p:nvSpPr>
                  <p:spPr>
                    <a:xfrm>
                      <a:off x="6066433"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39F69537-D87F-DE26-6335-2F668E6BDB98}"/>
                        </a:ext>
                      </a:extLst>
                    </p:cNvPr>
                    <p:cNvSpPr/>
                    <p:nvPr/>
                  </p:nvSpPr>
                  <p:spPr>
                    <a:xfrm>
                      <a:off x="6066433"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E301691-A53E-883F-65F7-4CE6347EF038}"/>
                        </a:ext>
                      </a:extLst>
                    </p:cNvPr>
                    <p:cNvSpPr/>
                    <p:nvPr/>
                  </p:nvSpPr>
                  <p:spPr>
                    <a:xfrm>
                      <a:off x="6066433"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1" name="Freeform: Shape 2440">
                      <a:extLst>
                        <a:ext uri="{FF2B5EF4-FFF2-40B4-BE49-F238E27FC236}">
                          <a16:creationId xmlns:a16="http://schemas.microsoft.com/office/drawing/2014/main" id="{0AD97433-F346-F075-4C51-9DC037A389D8}"/>
                        </a:ext>
                      </a:extLst>
                    </p:cNvPr>
                    <p:cNvSpPr/>
                    <p:nvPr/>
                  </p:nvSpPr>
                  <p:spPr>
                    <a:xfrm>
                      <a:off x="6066433"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2B362532-CA9F-8EFA-C8C3-19F30DC53F0C}"/>
                        </a:ext>
                      </a:extLst>
                    </p:cNvPr>
                    <p:cNvSpPr/>
                    <p:nvPr/>
                  </p:nvSpPr>
                  <p:spPr>
                    <a:xfrm>
                      <a:off x="6066433"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2F497493-01B3-51B7-DABB-604001758BD2}"/>
                        </a:ext>
                      </a:extLst>
                    </p:cNvPr>
                    <p:cNvSpPr/>
                    <p:nvPr/>
                  </p:nvSpPr>
                  <p:spPr>
                    <a:xfrm>
                      <a:off x="606643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0B64D0AA-113C-917A-1CA6-7B285BE78A61}"/>
                        </a:ext>
                      </a:extLst>
                    </p:cNvPr>
                    <p:cNvSpPr/>
                    <p:nvPr/>
                  </p:nvSpPr>
                  <p:spPr>
                    <a:xfrm>
                      <a:off x="606643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C744FEDC-AC91-D9AD-61F6-87A544EE1F1A}"/>
                        </a:ext>
                      </a:extLst>
                    </p:cNvPr>
                    <p:cNvSpPr/>
                    <p:nvPr/>
                  </p:nvSpPr>
                  <p:spPr>
                    <a:xfrm>
                      <a:off x="6066433"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68B577CE-0F2C-ED08-1EB6-4F98BAF74AC6}"/>
                        </a:ext>
                      </a:extLst>
                    </p:cNvPr>
                    <p:cNvSpPr/>
                    <p:nvPr/>
                  </p:nvSpPr>
                  <p:spPr>
                    <a:xfrm>
                      <a:off x="606643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4D132DAD-6EC5-F24B-BCDA-A46FFBFC56A5}"/>
                        </a:ext>
                      </a:extLst>
                    </p:cNvPr>
                    <p:cNvSpPr/>
                    <p:nvPr/>
                  </p:nvSpPr>
                  <p:spPr>
                    <a:xfrm>
                      <a:off x="606643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8" name="Freeform: Shape 2447">
                      <a:extLst>
                        <a:ext uri="{FF2B5EF4-FFF2-40B4-BE49-F238E27FC236}">
                          <a16:creationId xmlns:a16="http://schemas.microsoft.com/office/drawing/2014/main" id="{CEA111A4-B768-FFB7-304E-CB214089C065}"/>
                        </a:ext>
                      </a:extLst>
                    </p:cNvPr>
                    <p:cNvSpPr/>
                    <p:nvPr/>
                  </p:nvSpPr>
                  <p:spPr>
                    <a:xfrm>
                      <a:off x="606643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87723E52-8569-CCB2-2B3B-2D5B3EC4B82A}"/>
                        </a:ext>
                      </a:extLst>
                    </p:cNvPr>
                    <p:cNvSpPr/>
                    <p:nvPr/>
                  </p:nvSpPr>
                  <p:spPr>
                    <a:xfrm>
                      <a:off x="606643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44B62F3C-0CC2-82A6-AA16-6AC5E4A632AD}"/>
                        </a:ext>
                      </a:extLst>
                    </p:cNvPr>
                    <p:cNvSpPr/>
                    <p:nvPr/>
                  </p:nvSpPr>
                  <p:spPr>
                    <a:xfrm>
                      <a:off x="609358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7619AD0A-086D-031F-5C51-CE4200DE783A}"/>
                        </a:ext>
                      </a:extLst>
                    </p:cNvPr>
                    <p:cNvSpPr/>
                    <p:nvPr/>
                  </p:nvSpPr>
                  <p:spPr>
                    <a:xfrm>
                      <a:off x="609358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6F54D75C-25E2-DFFF-0E5C-CFFE4D204D3C}"/>
                        </a:ext>
                      </a:extLst>
                    </p:cNvPr>
                    <p:cNvSpPr/>
                    <p:nvPr/>
                  </p:nvSpPr>
                  <p:spPr>
                    <a:xfrm>
                      <a:off x="609367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FF7BCA8C-6457-C64A-E454-A48CFB94980F}"/>
                        </a:ext>
                      </a:extLst>
                    </p:cNvPr>
                    <p:cNvSpPr/>
                    <p:nvPr/>
                  </p:nvSpPr>
                  <p:spPr>
                    <a:xfrm>
                      <a:off x="609358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4" name="Freeform: Shape 2453">
                      <a:extLst>
                        <a:ext uri="{FF2B5EF4-FFF2-40B4-BE49-F238E27FC236}">
                          <a16:creationId xmlns:a16="http://schemas.microsoft.com/office/drawing/2014/main" id="{ED4804B7-B503-F636-0E24-7B3FAB53783E}"/>
                        </a:ext>
                      </a:extLst>
                    </p:cNvPr>
                    <p:cNvSpPr/>
                    <p:nvPr/>
                  </p:nvSpPr>
                  <p:spPr>
                    <a:xfrm>
                      <a:off x="609358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C7203E7F-B9AD-0703-DF0B-7C6F026C23C5}"/>
                        </a:ext>
                      </a:extLst>
                    </p:cNvPr>
                    <p:cNvSpPr/>
                    <p:nvPr/>
                  </p:nvSpPr>
                  <p:spPr>
                    <a:xfrm>
                      <a:off x="609358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701783D2-4AC1-5206-DB5B-FC133FB60F45}"/>
                        </a:ext>
                      </a:extLst>
                    </p:cNvPr>
                    <p:cNvSpPr/>
                    <p:nvPr/>
                  </p:nvSpPr>
                  <p:spPr>
                    <a:xfrm>
                      <a:off x="609367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3674F20D-CF2C-80A8-9C33-55C9DF5515B8}"/>
                        </a:ext>
                      </a:extLst>
                    </p:cNvPr>
                    <p:cNvSpPr/>
                    <p:nvPr/>
                  </p:nvSpPr>
                  <p:spPr>
                    <a:xfrm>
                      <a:off x="609358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BE95DE3D-D715-8F49-F4B8-66668DEA4D72}"/>
                        </a:ext>
                      </a:extLst>
                    </p:cNvPr>
                    <p:cNvSpPr/>
                    <p:nvPr/>
                  </p:nvSpPr>
                  <p:spPr>
                    <a:xfrm>
                      <a:off x="609358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59" name="Freeform: Shape 2458">
                      <a:extLst>
                        <a:ext uri="{FF2B5EF4-FFF2-40B4-BE49-F238E27FC236}">
                          <a16:creationId xmlns:a16="http://schemas.microsoft.com/office/drawing/2014/main" id="{401B6C93-E4E2-1066-9257-0BF1F1E34756}"/>
                        </a:ext>
                      </a:extLst>
                    </p:cNvPr>
                    <p:cNvSpPr/>
                    <p:nvPr/>
                  </p:nvSpPr>
                  <p:spPr>
                    <a:xfrm>
                      <a:off x="609367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18A12772-7298-12B7-3DE3-AF3A742A4CA1}"/>
                        </a:ext>
                      </a:extLst>
                    </p:cNvPr>
                    <p:cNvSpPr/>
                    <p:nvPr/>
                  </p:nvSpPr>
                  <p:spPr>
                    <a:xfrm>
                      <a:off x="609358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E043E6B9-5622-3520-159D-256753C8FCF5}"/>
                        </a:ext>
                      </a:extLst>
                    </p:cNvPr>
                    <p:cNvSpPr/>
                    <p:nvPr/>
                  </p:nvSpPr>
                  <p:spPr>
                    <a:xfrm>
                      <a:off x="609358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67B302AD-1B05-68D4-B367-990D41643570}"/>
                        </a:ext>
                      </a:extLst>
                    </p:cNvPr>
                    <p:cNvSpPr/>
                    <p:nvPr/>
                  </p:nvSpPr>
                  <p:spPr>
                    <a:xfrm>
                      <a:off x="609367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7F0BE17F-9C6F-75C9-D3AD-B684B0C43333}"/>
                        </a:ext>
                      </a:extLst>
                    </p:cNvPr>
                    <p:cNvSpPr/>
                    <p:nvPr/>
                  </p:nvSpPr>
                  <p:spPr>
                    <a:xfrm>
                      <a:off x="6093589"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1DADA337-5E89-BC3C-D18E-ADDADEB6CCAD}"/>
                        </a:ext>
                      </a:extLst>
                    </p:cNvPr>
                    <p:cNvSpPr/>
                    <p:nvPr/>
                  </p:nvSpPr>
                  <p:spPr>
                    <a:xfrm>
                      <a:off x="6093589"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62EFDD80-E413-68DF-10AB-B13228CF824B}"/>
                        </a:ext>
                      </a:extLst>
                    </p:cNvPr>
                    <p:cNvSpPr/>
                    <p:nvPr/>
                  </p:nvSpPr>
                  <p:spPr>
                    <a:xfrm>
                      <a:off x="609367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466" name="Freeform: Shape 2465">
                      <a:extLst>
                        <a:ext uri="{FF2B5EF4-FFF2-40B4-BE49-F238E27FC236}">
                          <a16:creationId xmlns:a16="http://schemas.microsoft.com/office/drawing/2014/main" id="{60706501-3A88-9F2F-07D5-1BC366E4B0D9}"/>
                        </a:ext>
                      </a:extLst>
                    </p:cNvPr>
                    <p:cNvSpPr/>
                    <p:nvPr/>
                  </p:nvSpPr>
                  <p:spPr>
                    <a:xfrm>
                      <a:off x="609358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A9D03986-BE20-E45F-E3F2-49F671BCD175}"/>
                        </a:ext>
                      </a:extLst>
                    </p:cNvPr>
                    <p:cNvSpPr/>
                    <p:nvPr/>
                  </p:nvSpPr>
                  <p:spPr>
                    <a:xfrm>
                      <a:off x="609358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05C78422-E47D-DFBF-A9AE-BDACFCC47C3B}"/>
                        </a:ext>
                      </a:extLst>
                    </p:cNvPr>
                    <p:cNvSpPr/>
                    <p:nvPr/>
                  </p:nvSpPr>
                  <p:spPr>
                    <a:xfrm>
                      <a:off x="609358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0DD70115-99E9-7094-DB7B-7D9E920E2FF1}"/>
                        </a:ext>
                      </a:extLst>
                    </p:cNvPr>
                    <p:cNvSpPr/>
                    <p:nvPr/>
                  </p:nvSpPr>
                  <p:spPr>
                    <a:xfrm>
                      <a:off x="609358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EFAED6A2-A98F-A001-AF29-2D17B5599AD2}"/>
                        </a:ext>
                      </a:extLst>
                    </p:cNvPr>
                    <p:cNvSpPr/>
                    <p:nvPr/>
                  </p:nvSpPr>
                  <p:spPr>
                    <a:xfrm>
                      <a:off x="612082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05E05C5E-F7E7-D4BC-5CA8-592AC876379B}"/>
                        </a:ext>
                      </a:extLst>
                    </p:cNvPr>
                    <p:cNvSpPr/>
                    <p:nvPr/>
                  </p:nvSpPr>
                  <p:spPr>
                    <a:xfrm>
                      <a:off x="612082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2" name="Freeform: Shape 2471">
                      <a:extLst>
                        <a:ext uri="{FF2B5EF4-FFF2-40B4-BE49-F238E27FC236}">
                          <a16:creationId xmlns:a16="http://schemas.microsoft.com/office/drawing/2014/main" id="{D064149A-F290-C031-5B12-329D5BAB57C2}"/>
                        </a:ext>
                      </a:extLst>
                    </p:cNvPr>
                    <p:cNvSpPr/>
                    <p:nvPr/>
                  </p:nvSpPr>
                  <p:spPr>
                    <a:xfrm>
                      <a:off x="612082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6C0ED66B-3228-2458-6DB8-7121B69C1931}"/>
                        </a:ext>
                      </a:extLst>
                    </p:cNvPr>
                    <p:cNvSpPr/>
                    <p:nvPr/>
                  </p:nvSpPr>
                  <p:spPr>
                    <a:xfrm>
                      <a:off x="612082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407B554F-18FA-4705-59E7-ABE0185165B5}"/>
                        </a:ext>
                      </a:extLst>
                    </p:cNvPr>
                    <p:cNvSpPr/>
                    <p:nvPr/>
                  </p:nvSpPr>
                  <p:spPr>
                    <a:xfrm>
                      <a:off x="6120825"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852DD6D8-0A8E-807C-4A70-97728ECFAF56}"/>
                        </a:ext>
                      </a:extLst>
                    </p:cNvPr>
                    <p:cNvSpPr/>
                    <p:nvPr/>
                  </p:nvSpPr>
                  <p:spPr>
                    <a:xfrm>
                      <a:off x="612082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DCBBE3EB-B09E-0AB6-1CED-AD06C99DB91E}"/>
                        </a:ext>
                      </a:extLst>
                    </p:cNvPr>
                    <p:cNvSpPr/>
                    <p:nvPr/>
                  </p:nvSpPr>
                  <p:spPr>
                    <a:xfrm>
                      <a:off x="6120825"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80C4060E-83F5-E469-70B8-27D5505D7B3C}"/>
                        </a:ext>
                      </a:extLst>
                    </p:cNvPr>
                    <p:cNvSpPr/>
                    <p:nvPr/>
                  </p:nvSpPr>
                  <p:spPr>
                    <a:xfrm>
                      <a:off x="612082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999332F4-A774-5D1C-A81A-9269EF165A9E}"/>
                        </a:ext>
                      </a:extLst>
                    </p:cNvPr>
                    <p:cNvSpPr/>
                    <p:nvPr/>
                  </p:nvSpPr>
                  <p:spPr>
                    <a:xfrm>
                      <a:off x="6120825"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79" name="Freeform: Shape 2478">
                      <a:extLst>
                        <a:ext uri="{FF2B5EF4-FFF2-40B4-BE49-F238E27FC236}">
                          <a16:creationId xmlns:a16="http://schemas.microsoft.com/office/drawing/2014/main" id="{27031E8D-E04D-396D-46B2-98E640B013AF}"/>
                        </a:ext>
                      </a:extLst>
                    </p:cNvPr>
                    <p:cNvSpPr/>
                    <p:nvPr/>
                  </p:nvSpPr>
                  <p:spPr>
                    <a:xfrm>
                      <a:off x="6120825"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BF966D92-AA12-09E0-5BBB-4554420D3C5C}"/>
                        </a:ext>
                      </a:extLst>
                    </p:cNvPr>
                    <p:cNvSpPr/>
                    <p:nvPr/>
                  </p:nvSpPr>
                  <p:spPr>
                    <a:xfrm>
                      <a:off x="612082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22E0DC09-F514-16FF-F479-8EBC9E22D38E}"/>
                        </a:ext>
                      </a:extLst>
                    </p:cNvPr>
                    <p:cNvSpPr/>
                    <p:nvPr/>
                  </p:nvSpPr>
                  <p:spPr>
                    <a:xfrm>
                      <a:off x="6120825"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FEEE1FBE-F341-C3C1-6357-5D89B3EBCE86}"/>
                        </a:ext>
                      </a:extLst>
                    </p:cNvPr>
                    <p:cNvSpPr/>
                    <p:nvPr/>
                  </p:nvSpPr>
                  <p:spPr>
                    <a:xfrm>
                      <a:off x="6120825"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1C987728-6CF6-4AF8-4AC8-D3CDC7C7CE24}"/>
                        </a:ext>
                      </a:extLst>
                    </p:cNvPr>
                    <p:cNvSpPr/>
                    <p:nvPr/>
                  </p:nvSpPr>
                  <p:spPr>
                    <a:xfrm>
                      <a:off x="612082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4" name="Freeform: Shape 2483">
                      <a:extLst>
                        <a:ext uri="{FF2B5EF4-FFF2-40B4-BE49-F238E27FC236}">
                          <a16:creationId xmlns:a16="http://schemas.microsoft.com/office/drawing/2014/main" id="{B3F263EB-FC57-6FB9-3D1A-FFF81CB93DBD}"/>
                        </a:ext>
                      </a:extLst>
                    </p:cNvPr>
                    <p:cNvSpPr/>
                    <p:nvPr/>
                  </p:nvSpPr>
                  <p:spPr>
                    <a:xfrm>
                      <a:off x="6120825"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A5A7D2C7-23CE-2711-4F16-C0FE2D9C796A}"/>
                        </a:ext>
                      </a:extLst>
                    </p:cNvPr>
                    <p:cNvSpPr/>
                    <p:nvPr/>
                  </p:nvSpPr>
                  <p:spPr>
                    <a:xfrm>
                      <a:off x="6120825"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AA86379E-5485-8176-6EEF-BE1CDEABDA23}"/>
                        </a:ext>
                      </a:extLst>
                    </p:cNvPr>
                    <p:cNvSpPr/>
                    <p:nvPr/>
                  </p:nvSpPr>
                  <p:spPr>
                    <a:xfrm>
                      <a:off x="612082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6964A7C7-DDC9-8683-397B-DC0AB01803E3}"/>
                        </a:ext>
                      </a:extLst>
                    </p:cNvPr>
                    <p:cNvSpPr/>
                    <p:nvPr/>
                  </p:nvSpPr>
                  <p:spPr>
                    <a:xfrm>
                      <a:off x="612082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8F3DB8F0-F47B-21A9-6768-66140EBC44A1}"/>
                        </a:ext>
                      </a:extLst>
                    </p:cNvPr>
                    <p:cNvSpPr/>
                    <p:nvPr/>
                  </p:nvSpPr>
                  <p:spPr>
                    <a:xfrm>
                      <a:off x="612082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1C6DAE05-87C0-717F-A635-5242013F561B}"/>
                        </a:ext>
                      </a:extLst>
                    </p:cNvPr>
                    <p:cNvSpPr/>
                    <p:nvPr/>
                  </p:nvSpPr>
                  <p:spPr>
                    <a:xfrm>
                      <a:off x="614806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E149192F-EF51-57DC-6C2F-143C87BF694B}"/>
                        </a:ext>
                      </a:extLst>
                    </p:cNvPr>
                    <p:cNvSpPr/>
                    <p:nvPr/>
                  </p:nvSpPr>
                  <p:spPr>
                    <a:xfrm>
                      <a:off x="614806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1" name="Freeform: Shape 2490">
                      <a:extLst>
                        <a:ext uri="{FF2B5EF4-FFF2-40B4-BE49-F238E27FC236}">
                          <a16:creationId xmlns:a16="http://schemas.microsoft.com/office/drawing/2014/main" id="{73340288-3F71-C690-C791-96398EA2C7CB}"/>
                        </a:ext>
                      </a:extLst>
                    </p:cNvPr>
                    <p:cNvSpPr/>
                    <p:nvPr/>
                  </p:nvSpPr>
                  <p:spPr>
                    <a:xfrm>
                      <a:off x="614806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C0E2BB90-222D-7F9E-45DF-08B8E7836194}"/>
                        </a:ext>
                      </a:extLst>
                    </p:cNvPr>
                    <p:cNvSpPr/>
                    <p:nvPr/>
                  </p:nvSpPr>
                  <p:spPr>
                    <a:xfrm>
                      <a:off x="614806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359A55E1-81B6-749E-A876-649E6D8E4C04}"/>
                        </a:ext>
                      </a:extLst>
                    </p:cNvPr>
                    <p:cNvSpPr/>
                    <p:nvPr/>
                  </p:nvSpPr>
                  <p:spPr>
                    <a:xfrm>
                      <a:off x="614806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1D6A181E-3E6A-BFC6-D752-FDBE08D532FD}"/>
                        </a:ext>
                      </a:extLst>
                    </p:cNvPr>
                    <p:cNvSpPr/>
                    <p:nvPr/>
                  </p:nvSpPr>
                  <p:spPr>
                    <a:xfrm>
                      <a:off x="614806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DD2467D4-91B1-E62C-2B5B-02815F4D6F92}"/>
                        </a:ext>
                      </a:extLst>
                    </p:cNvPr>
                    <p:cNvSpPr/>
                    <p:nvPr/>
                  </p:nvSpPr>
                  <p:spPr>
                    <a:xfrm>
                      <a:off x="614806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6" name="Freeform: Shape 2495">
                      <a:extLst>
                        <a:ext uri="{FF2B5EF4-FFF2-40B4-BE49-F238E27FC236}">
                          <a16:creationId xmlns:a16="http://schemas.microsoft.com/office/drawing/2014/main" id="{7BBFA581-1F25-F1CC-5CB7-0CB2F65FCCA7}"/>
                        </a:ext>
                      </a:extLst>
                    </p:cNvPr>
                    <p:cNvSpPr/>
                    <p:nvPr/>
                  </p:nvSpPr>
                  <p:spPr>
                    <a:xfrm>
                      <a:off x="614806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A7B16CD2-B3F5-1EEE-5758-DBF2C72B075C}"/>
                        </a:ext>
                      </a:extLst>
                    </p:cNvPr>
                    <p:cNvSpPr/>
                    <p:nvPr/>
                  </p:nvSpPr>
                  <p:spPr>
                    <a:xfrm>
                      <a:off x="614806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8C704F21-2CEA-80E9-C87E-95A5D666E215}"/>
                        </a:ext>
                      </a:extLst>
                    </p:cNvPr>
                    <p:cNvSpPr/>
                    <p:nvPr/>
                  </p:nvSpPr>
                  <p:spPr>
                    <a:xfrm>
                      <a:off x="614806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143B534B-077C-8ACC-AF50-027F2875D01C}"/>
                        </a:ext>
                      </a:extLst>
                    </p:cNvPr>
                    <p:cNvSpPr/>
                    <p:nvPr/>
                  </p:nvSpPr>
                  <p:spPr>
                    <a:xfrm>
                      <a:off x="614806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A5E50F38-DB45-5DEB-2B07-9A5B2D026217}"/>
                        </a:ext>
                      </a:extLst>
                    </p:cNvPr>
                    <p:cNvSpPr/>
                    <p:nvPr/>
                  </p:nvSpPr>
                  <p:spPr>
                    <a:xfrm>
                      <a:off x="614806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77DC12A8-1F4C-E2D0-37A4-4EC84A5C1FD4}"/>
                        </a:ext>
                      </a:extLst>
                    </p:cNvPr>
                    <p:cNvSpPr/>
                    <p:nvPr/>
                  </p:nvSpPr>
                  <p:spPr>
                    <a:xfrm>
                      <a:off x="614806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B170148-085E-9A30-9232-64F973733066}"/>
                        </a:ext>
                      </a:extLst>
                    </p:cNvPr>
                    <p:cNvSpPr/>
                    <p:nvPr/>
                  </p:nvSpPr>
                  <p:spPr>
                    <a:xfrm>
                      <a:off x="614806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14029A2A-745A-7A4C-A1EE-C3621D12EF4E}"/>
                        </a:ext>
                      </a:extLst>
                    </p:cNvPr>
                    <p:cNvSpPr/>
                    <p:nvPr/>
                  </p:nvSpPr>
                  <p:spPr>
                    <a:xfrm>
                      <a:off x="614806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4" name="Freeform: Shape 2503">
                      <a:extLst>
                        <a:ext uri="{FF2B5EF4-FFF2-40B4-BE49-F238E27FC236}">
                          <a16:creationId xmlns:a16="http://schemas.microsoft.com/office/drawing/2014/main" id="{F8E9E41E-6A90-93DD-0889-29C6AF3D25D6}"/>
                        </a:ext>
                      </a:extLst>
                    </p:cNvPr>
                    <p:cNvSpPr/>
                    <p:nvPr/>
                  </p:nvSpPr>
                  <p:spPr>
                    <a:xfrm>
                      <a:off x="614806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D0D3B99D-6FE5-326C-B14A-AFB33BBB79BC}"/>
                        </a:ext>
                      </a:extLst>
                    </p:cNvPr>
                    <p:cNvSpPr/>
                    <p:nvPr/>
                  </p:nvSpPr>
                  <p:spPr>
                    <a:xfrm>
                      <a:off x="614806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E4449D50-66B7-E583-354C-25FDD3C29F60}"/>
                        </a:ext>
                      </a:extLst>
                    </p:cNvPr>
                    <p:cNvSpPr/>
                    <p:nvPr/>
                  </p:nvSpPr>
                  <p:spPr>
                    <a:xfrm>
                      <a:off x="6148062"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C22801B2-41E8-96E5-D2B1-6F90E7E1B1D8}"/>
                        </a:ext>
                      </a:extLst>
                    </p:cNvPr>
                    <p:cNvSpPr/>
                    <p:nvPr/>
                  </p:nvSpPr>
                  <p:spPr>
                    <a:xfrm>
                      <a:off x="614806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75E806CC-2596-62F3-D79A-B57783DDCB20}"/>
                        </a:ext>
                      </a:extLst>
                    </p:cNvPr>
                    <p:cNvSpPr/>
                    <p:nvPr/>
                  </p:nvSpPr>
                  <p:spPr>
                    <a:xfrm>
                      <a:off x="614806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00A562E3-2702-F876-BC9D-65C21B8115D6}"/>
                        </a:ext>
                      </a:extLst>
                    </p:cNvPr>
                    <p:cNvSpPr/>
                    <p:nvPr/>
                  </p:nvSpPr>
                  <p:spPr>
                    <a:xfrm>
                      <a:off x="617521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60B9F45B-5283-FAD0-4D27-556530C6EAE8}"/>
                        </a:ext>
                      </a:extLst>
                    </p:cNvPr>
                    <p:cNvSpPr/>
                    <p:nvPr/>
                  </p:nvSpPr>
                  <p:spPr>
                    <a:xfrm>
                      <a:off x="617521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29981BAC-52C7-1280-9815-EFBCA1844839}"/>
                        </a:ext>
                      </a:extLst>
                    </p:cNvPr>
                    <p:cNvSpPr/>
                    <p:nvPr/>
                  </p:nvSpPr>
                  <p:spPr>
                    <a:xfrm>
                      <a:off x="617521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2" name="Freeform: Shape 2511">
                      <a:extLst>
                        <a:ext uri="{FF2B5EF4-FFF2-40B4-BE49-F238E27FC236}">
                          <a16:creationId xmlns:a16="http://schemas.microsoft.com/office/drawing/2014/main" id="{8639EF90-C4D3-C41E-0927-16C90E631A3C}"/>
                        </a:ext>
                      </a:extLst>
                    </p:cNvPr>
                    <p:cNvSpPr/>
                    <p:nvPr/>
                  </p:nvSpPr>
                  <p:spPr>
                    <a:xfrm>
                      <a:off x="617521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3F0537FB-05E3-D60B-F1C3-1816507263A8}"/>
                        </a:ext>
                      </a:extLst>
                    </p:cNvPr>
                    <p:cNvSpPr/>
                    <p:nvPr/>
                  </p:nvSpPr>
                  <p:spPr>
                    <a:xfrm>
                      <a:off x="617521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CDCC5B0E-446B-74FD-93CB-B7FB55EDA51B}"/>
                        </a:ext>
                      </a:extLst>
                    </p:cNvPr>
                    <p:cNvSpPr/>
                    <p:nvPr/>
                  </p:nvSpPr>
                  <p:spPr>
                    <a:xfrm>
                      <a:off x="6175217"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7F61D290-B6D2-5BDB-7945-42986FA12EBC}"/>
                        </a:ext>
                      </a:extLst>
                    </p:cNvPr>
                    <p:cNvSpPr/>
                    <p:nvPr/>
                  </p:nvSpPr>
                  <p:spPr>
                    <a:xfrm>
                      <a:off x="6175217"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62A62BD-F8BF-5AD0-546B-7F707419BA22}"/>
                        </a:ext>
                      </a:extLst>
                    </p:cNvPr>
                    <p:cNvSpPr/>
                    <p:nvPr/>
                  </p:nvSpPr>
                  <p:spPr>
                    <a:xfrm>
                      <a:off x="6175217"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0B6703D8-E81F-75D0-D18D-130079F14184}"/>
                        </a:ext>
                      </a:extLst>
                    </p:cNvPr>
                    <p:cNvSpPr/>
                    <p:nvPr/>
                  </p:nvSpPr>
                  <p:spPr>
                    <a:xfrm>
                      <a:off x="6175217"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8" name="Freeform: Shape 2517">
                      <a:extLst>
                        <a:ext uri="{FF2B5EF4-FFF2-40B4-BE49-F238E27FC236}">
                          <a16:creationId xmlns:a16="http://schemas.microsoft.com/office/drawing/2014/main" id="{5719CFE3-80A4-9F6D-9DF6-C4771942DAA8}"/>
                        </a:ext>
                      </a:extLst>
                    </p:cNvPr>
                    <p:cNvSpPr/>
                    <p:nvPr/>
                  </p:nvSpPr>
                  <p:spPr>
                    <a:xfrm>
                      <a:off x="6175217"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B63A7F6F-50EF-CBF9-0A1A-6060ACC86053}"/>
                        </a:ext>
                      </a:extLst>
                    </p:cNvPr>
                    <p:cNvSpPr/>
                    <p:nvPr/>
                  </p:nvSpPr>
                  <p:spPr>
                    <a:xfrm>
                      <a:off x="6175217"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FDE6B862-BB27-0023-F52E-C78915AB8CB9}"/>
                        </a:ext>
                      </a:extLst>
                    </p:cNvPr>
                    <p:cNvSpPr/>
                    <p:nvPr/>
                  </p:nvSpPr>
                  <p:spPr>
                    <a:xfrm>
                      <a:off x="6175217"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F4214D5F-B05C-910A-3BDF-89E4908F7F7B}"/>
                        </a:ext>
                      </a:extLst>
                    </p:cNvPr>
                    <p:cNvSpPr/>
                    <p:nvPr/>
                  </p:nvSpPr>
                  <p:spPr>
                    <a:xfrm>
                      <a:off x="6175217"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22D0DCCB-7759-B273-849C-6FC8B59AD39A}"/>
                        </a:ext>
                      </a:extLst>
                    </p:cNvPr>
                    <p:cNvSpPr/>
                    <p:nvPr/>
                  </p:nvSpPr>
                  <p:spPr>
                    <a:xfrm>
                      <a:off x="6175217"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7A1C20A7-0FF3-C40B-677D-C8CE256CA80A}"/>
                        </a:ext>
                      </a:extLst>
                    </p:cNvPr>
                    <p:cNvSpPr/>
                    <p:nvPr/>
                  </p:nvSpPr>
                  <p:spPr>
                    <a:xfrm>
                      <a:off x="6175217"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D77F6D1C-9DD6-924C-0C0C-4C80AFDC5DA8}"/>
                        </a:ext>
                      </a:extLst>
                    </p:cNvPr>
                    <p:cNvSpPr/>
                    <p:nvPr/>
                  </p:nvSpPr>
                  <p:spPr>
                    <a:xfrm>
                      <a:off x="617521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5" name="Freeform: Shape 2524">
                      <a:extLst>
                        <a:ext uri="{FF2B5EF4-FFF2-40B4-BE49-F238E27FC236}">
                          <a16:creationId xmlns:a16="http://schemas.microsoft.com/office/drawing/2014/main" id="{EEFB24D6-FE37-FBF2-EEC6-ADD6571F1464}"/>
                        </a:ext>
                      </a:extLst>
                    </p:cNvPr>
                    <p:cNvSpPr/>
                    <p:nvPr/>
                  </p:nvSpPr>
                  <p:spPr>
                    <a:xfrm>
                      <a:off x="617521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C5830FE-A313-65CD-28B8-3D0F923B811F}"/>
                        </a:ext>
                      </a:extLst>
                    </p:cNvPr>
                    <p:cNvSpPr/>
                    <p:nvPr/>
                  </p:nvSpPr>
                  <p:spPr>
                    <a:xfrm>
                      <a:off x="617521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0B732715-48AE-A600-D6AA-7DBFE536735F}"/>
                        </a:ext>
                      </a:extLst>
                    </p:cNvPr>
                    <p:cNvSpPr/>
                    <p:nvPr/>
                  </p:nvSpPr>
                  <p:spPr>
                    <a:xfrm>
                      <a:off x="620245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3F547C83-5821-EE14-328D-8C1AD0E55072}"/>
                        </a:ext>
                      </a:extLst>
                    </p:cNvPr>
                    <p:cNvSpPr/>
                    <p:nvPr/>
                  </p:nvSpPr>
                  <p:spPr>
                    <a:xfrm>
                      <a:off x="620245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7B7D6F55-1E12-B089-4554-0D00DDF6F5D6}"/>
                        </a:ext>
                      </a:extLst>
                    </p:cNvPr>
                    <p:cNvSpPr/>
                    <p:nvPr/>
                  </p:nvSpPr>
                  <p:spPr>
                    <a:xfrm>
                      <a:off x="620245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EABD9131-5BD3-FD68-54D1-90ED63AAB875}"/>
                        </a:ext>
                      </a:extLst>
                    </p:cNvPr>
                    <p:cNvSpPr/>
                    <p:nvPr/>
                  </p:nvSpPr>
                  <p:spPr>
                    <a:xfrm>
                      <a:off x="620245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C857C80E-034D-16B8-7C07-13C8C15D089B}"/>
                        </a:ext>
                      </a:extLst>
                    </p:cNvPr>
                    <p:cNvSpPr/>
                    <p:nvPr/>
                  </p:nvSpPr>
                  <p:spPr>
                    <a:xfrm>
                      <a:off x="620245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2" name="Freeform: Shape 2531">
                      <a:extLst>
                        <a:ext uri="{FF2B5EF4-FFF2-40B4-BE49-F238E27FC236}">
                          <a16:creationId xmlns:a16="http://schemas.microsoft.com/office/drawing/2014/main" id="{97558FC9-8834-9604-C2E5-6CC3B39D4825}"/>
                        </a:ext>
                      </a:extLst>
                    </p:cNvPr>
                    <p:cNvSpPr/>
                    <p:nvPr/>
                  </p:nvSpPr>
                  <p:spPr>
                    <a:xfrm>
                      <a:off x="620245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7D6671CA-EE29-D317-4F1B-9F0A55508311}"/>
                        </a:ext>
                      </a:extLst>
                    </p:cNvPr>
                    <p:cNvSpPr/>
                    <p:nvPr/>
                  </p:nvSpPr>
                  <p:spPr>
                    <a:xfrm>
                      <a:off x="620245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C94E9859-178E-5962-E312-8CD7C2AFEFA0}"/>
                        </a:ext>
                      </a:extLst>
                    </p:cNvPr>
                    <p:cNvSpPr/>
                    <p:nvPr/>
                  </p:nvSpPr>
                  <p:spPr>
                    <a:xfrm>
                      <a:off x="620245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BCE54573-6F95-C2A4-639E-A57E04098794}"/>
                        </a:ext>
                      </a:extLst>
                    </p:cNvPr>
                    <p:cNvSpPr/>
                    <p:nvPr/>
                  </p:nvSpPr>
                  <p:spPr>
                    <a:xfrm>
                      <a:off x="620245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FEBB901-09F8-FFEA-0732-D592B070BE61}"/>
                        </a:ext>
                      </a:extLst>
                    </p:cNvPr>
                    <p:cNvSpPr/>
                    <p:nvPr/>
                  </p:nvSpPr>
                  <p:spPr>
                    <a:xfrm>
                      <a:off x="620245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7" name="Freeform: Shape 2536">
                      <a:extLst>
                        <a:ext uri="{FF2B5EF4-FFF2-40B4-BE49-F238E27FC236}">
                          <a16:creationId xmlns:a16="http://schemas.microsoft.com/office/drawing/2014/main" id="{317DFFDF-E3DF-3A86-CD4E-CF8E976F65B2}"/>
                        </a:ext>
                      </a:extLst>
                    </p:cNvPr>
                    <p:cNvSpPr/>
                    <p:nvPr/>
                  </p:nvSpPr>
                  <p:spPr>
                    <a:xfrm>
                      <a:off x="620245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FB4AEC30-F434-2246-000C-47CB1756E8AE}"/>
                        </a:ext>
                      </a:extLst>
                    </p:cNvPr>
                    <p:cNvSpPr/>
                    <p:nvPr/>
                  </p:nvSpPr>
                  <p:spPr>
                    <a:xfrm>
                      <a:off x="620245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9392DAD5-4292-31FD-912B-CF81B610DF93}"/>
                        </a:ext>
                      </a:extLst>
                    </p:cNvPr>
                    <p:cNvSpPr/>
                    <p:nvPr/>
                  </p:nvSpPr>
                  <p:spPr>
                    <a:xfrm>
                      <a:off x="620245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E723C9E5-A4B4-A1C8-C370-32F298D6E2F1}"/>
                        </a:ext>
                      </a:extLst>
                    </p:cNvPr>
                    <p:cNvSpPr/>
                    <p:nvPr/>
                  </p:nvSpPr>
                  <p:spPr>
                    <a:xfrm>
                      <a:off x="620245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B1F3D476-493D-CA16-61A7-32BB8B136149}"/>
                        </a:ext>
                      </a:extLst>
                    </p:cNvPr>
                    <p:cNvSpPr/>
                    <p:nvPr/>
                  </p:nvSpPr>
                  <p:spPr>
                    <a:xfrm>
                      <a:off x="622969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E66C51F9-7FFB-46D5-97CA-AA676E223FC1}"/>
                        </a:ext>
                      </a:extLst>
                    </p:cNvPr>
                    <p:cNvSpPr/>
                    <p:nvPr/>
                  </p:nvSpPr>
                  <p:spPr>
                    <a:xfrm>
                      <a:off x="622969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F845A3C-BCDD-7740-F93C-EFFB672345ED}"/>
                        </a:ext>
                      </a:extLst>
                    </p:cNvPr>
                    <p:cNvSpPr/>
                    <p:nvPr/>
                  </p:nvSpPr>
                  <p:spPr>
                    <a:xfrm>
                      <a:off x="622969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4" name="Freeform: Shape 2543">
                      <a:extLst>
                        <a:ext uri="{FF2B5EF4-FFF2-40B4-BE49-F238E27FC236}">
                          <a16:creationId xmlns:a16="http://schemas.microsoft.com/office/drawing/2014/main" id="{F2EA77BD-6790-77E0-CAFB-97380744CAA5}"/>
                        </a:ext>
                      </a:extLst>
                    </p:cNvPr>
                    <p:cNvSpPr/>
                    <p:nvPr/>
                  </p:nvSpPr>
                  <p:spPr>
                    <a:xfrm>
                      <a:off x="622969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CA20CFD3-B564-63BD-ED3A-3107FB9944C4}"/>
                        </a:ext>
                      </a:extLst>
                    </p:cNvPr>
                    <p:cNvSpPr/>
                    <p:nvPr/>
                  </p:nvSpPr>
                  <p:spPr>
                    <a:xfrm>
                      <a:off x="622969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5E53FEB4-1A33-C366-CD02-FAEB1269FE23}"/>
                        </a:ext>
                      </a:extLst>
                    </p:cNvPr>
                    <p:cNvSpPr/>
                    <p:nvPr/>
                  </p:nvSpPr>
                  <p:spPr>
                    <a:xfrm>
                      <a:off x="622969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DD0AC65F-FCC9-A807-BACB-9927659D658C}"/>
                        </a:ext>
                      </a:extLst>
                    </p:cNvPr>
                    <p:cNvSpPr/>
                    <p:nvPr/>
                  </p:nvSpPr>
                  <p:spPr>
                    <a:xfrm>
                      <a:off x="622969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E532D2D0-410B-F105-C0FA-F22009F1AF43}"/>
                        </a:ext>
                      </a:extLst>
                    </p:cNvPr>
                    <p:cNvSpPr/>
                    <p:nvPr/>
                  </p:nvSpPr>
                  <p:spPr>
                    <a:xfrm>
                      <a:off x="622969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367CE5C1-E831-3469-D188-A3751B8F93D0}"/>
                        </a:ext>
                      </a:extLst>
                    </p:cNvPr>
                    <p:cNvSpPr/>
                    <p:nvPr/>
                  </p:nvSpPr>
                  <p:spPr>
                    <a:xfrm>
                      <a:off x="622969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693686C7-9A6D-E848-F27E-7AA1CC28BC3A}"/>
                        </a:ext>
                      </a:extLst>
                    </p:cNvPr>
                    <p:cNvSpPr/>
                    <p:nvPr/>
                  </p:nvSpPr>
                  <p:spPr>
                    <a:xfrm>
                      <a:off x="622969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1" name="Freeform: Shape 2550">
                      <a:extLst>
                        <a:ext uri="{FF2B5EF4-FFF2-40B4-BE49-F238E27FC236}">
                          <a16:creationId xmlns:a16="http://schemas.microsoft.com/office/drawing/2014/main" id="{41E3E7DD-C008-2200-8425-750590CC8276}"/>
                        </a:ext>
                      </a:extLst>
                    </p:cNvPr>
                    <p:cNvSpPr/>
                    <p:nvPr/>
                  </p:nvSpPr>
                  <p:spPr>
                    <a:xfrm>
                      <a:off x="622969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5EC7B848-2D7C-B46C-5A2C-15D1C8D36A38}"/>
                        </a:ext>
                      </a:extLst>
                    </p:cNvPr>
                    <p:cNvSpPr/>
                    <p:nvPr/>
                  </p:nvSpPr>
                  <p:spPr>
                    <a:xfrm>
                      <a:off x="622969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AFED150A-11FA-82EA-C51D-2AF484F8D8E4}"/>
                        </a:ext>
                      </a:extLst>
                    </p:cNvPr>
                    <p:cNvSpPr/>
                    <p:nvPr/>
                  </p:nvSpPr>
                  <p:spPr>
                    <a:xfrm>
                      <a:off x="625692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DD6A3A95-D553-3905-BC64-FC4BF1899834}"/>
                        </a:ext>
                      </a:extLst>
                    </p:cNvPr>
                    <p:cNvSpPr/>
                    <p:nvPr/>
                  </p:nvSpPr>
                  <p:spPr>
                    <a:xfrm>
                      <a:off x="625692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ADA32569-A1DD-7AA4-954D-851D789750AA}"/>
                        </a:ext>
                      </a:extLst>
                    </p:cNvPr>
                    <p:cNvSpPr/>
                    <p:nvPr/>
                  </p:nvSpPr>
                  <p:spPr>
                    <a:xfrm>
                      <a:off x="625692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4D4E0F07-FEE8-570C-E1B1-1371FA59209A}"/>
                        </a:ext>
                      </a:extLst>
                    </p:cNvPr>
                    <p:cNvSpPr/>
                    <p:nvPr/>
                  </p:nvSpPr>
                  <p:spPr>
                    <a:xfrm>
                      <a:off x="625692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4BBA2470-3A29-8D56-A2E6-B88E30067FFF}"/>
                        </a:ext>
                      </a:extLst>
                    </p:cNvPr>
                    <p:cNvSpPr/>
                    <p:nvPr/>
                  </p:nvSpPr>
                  <p:spPr>
                    <a:xfrm>
                      <a:off x="625692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8" name="Freeform: Shape 2557">
                      <a:extLst>
                        <a:ext uri="{FF2B5EF4-FFF2-40B4-BE49-F238E27FC236}">
                          <a16:creationId xmlns:a16="http://schemas.microsoft.com/office/drawing/2014/main" id="{344085B6-8F4A-3E3B-868C-A100D643AA04}"/>
                        </a:ext>
                      </a:extLst>
                    </p:cNvPr>
                    <p:cNvSpPr/>
                    <p:nvPr/>
                  </p:nvSpPr>
                  <p:spPr>
                    <a:xfrm>
                      <a:off x="625692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57349C2A-5526-58C1-90E5-1A77A9C2CD24}"/>
                        </a:ext>
                      </a:extLst>
                    </p:cNvPr>
                    <p:cNvSpPr/>
                    <p:nvPr/>
                  </p:nvSpPr>
                  <p:spPr>
                    <a:xfrm>
                      <a:off x="625692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F0DFF045-BE02-54AD-ECEE-8C0D8D7CC7DE}"/>
                        </a:ext>
                      </a:extLst>
                    </p:cNvPr>
                    <p:cNvSpPr/>
                    <p:nvPr/>
                  </p:nvSpPr>
                  <p:spPr>
                    <a:xfrm>
                      <a:off x="625692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96833FE-068C-C157-04AC-813E997F986A}"/>
                        </a:ext>
                      </a:extLst>
                    </p:cNvPr>
                    <p:cNvSpPr/>
                    <p:nvPr/>
                  </p:nvSpPr>
                  <p:spPr>
                    <a:xfrm>
                      <a:off x="625692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1494B2EB-26B9-D4C2-15D8-1F818058334B}"/>
                        </a:ext>
                      </a:extLst>
                    </p:cNvPr>
                    <p:cNvSpPr/>
                    <p:nvPr/>
                  </p:nvSpPr>
                  <p:spPr>
                    <a:xfrm>
                      <a:off x="625692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7945303B-261B-F304-1E4F-96C73F1E68E5}"/>
                        </a:ext>
                      </a:extLst>
                    </p:cNvPr>
                    <p:cNvSpPr/>
                    <p:nvPr/>
                  </p:nvSpPr>
                  <p:spPr>
                    <a:xfrm>
                      <a:off x="625692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2F12186D-F56B-19B2-D130-2612C7C0D52E}"/>
                        </a:ext>
                      </a:extLst>
                    </p:cNvPr>
                    <p:cNvSpPr/>
                    <p:nvPr/>
                  </p:nvSpPr>
                  <p:spPr>
                    <a:xfrm>
                      <a:off x="625692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902974C6-A241-5ABF-C130-9CE2FB70F696}"/>
                        </a:ext>
                      </a:extLst>
                    </p:cNvPr>
                    <p:cNvSpPr/>
                    <p:nvPr/>
                  </p:nvSpPr>
                  <p:spPr>
                    <a:xfrm>
                      <a:off x="6284082"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27D9AB0B-580B-8258-F39E-5A6D16D4576A}"/>
                        </a:ext>
                      </a:extLst>
                    </p:cNvPr>
                    <p:cNvSpPr/>
                    <p:nvPr/>
                  </p:nvSpPr>
                  <p:spPr>
                    <a:xfrm>
                      <a:off x="628408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57B3CCEC-BA25-75F9-9142-868667DFD3EA}"/>
                        </a:ext>
                      </a:extLst>
                    </p:cNvPr>
                    <p:cNvSpPr/>
                    <p:nvPr/>
                  </p:nvSpPr>
                  <p:spPr>
                    <a:xfrm>
                      <a:off x="628408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8641624F-B8F9-40CD-2BB6-57C22C9BB3BE}"/>
                        </a:ext>
                      </a:extLst>
                    </p:cNvPr>
                    <p:cNvSpPr/>
                    <p:nvPr/>
                  </p:nvSpPr>
                  <p:spPr>
                    <a:xfrm>
                      <a:off x="628408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3E7EA358-F89A-86FC-4807-D507C9B03B0D}"/>
                        </a:ext>
                      </a:extLst>
                    </p:cNvPr>
                    <p:cNvSpPr/>
                    <p:nvPr/>
                  </p:nvSpPr>
                  <p:spPr>
                    <a:xfrm>
                      <a:off x="628408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DCA54C70-2D1C-6E5F-3EA3-B9C306F947BC}"/>
                        </a:ext>
                      </a:extLst>
                    </p:cNvPr>
                    <p:cNvSpPr/>
                    <p:nvPr/>
                  </p:nvSpPr>
                  <p:spPr>
                    <a:xfrm>
                      <a:off x="628408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2F69A96A-7B45-C054-FC8C-2278F5401329}"/>
                        </a:ext>
                      </a:extLst>
                    </p:cNvPr>
                    <p:cNvSpPr/>
                    <p:nvPr/>
                  </p:nvSpPr>
                  <p:spPr>
                    <a:xfrm>
                      <a:off x="628408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FCD87EA1-E5FD-07E2-4266-A2DE04A7A500}"/>
                        </a:ext>
                      </a:extLst>
                    </p:cNvPr>
                    <p:cNvSpPr/>
                    <p:nvPr/>
                  </p:nvSpPr>
                  <p:spPr>
                    <a:xfrm>
                      <a:off x="628408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CD0F8911-B79D-A5F0-E3BC-9E3AD3D8AA4D}"/>
                        </a:ext>
                      </a:extLst>
                    </p:cNvPr>
                    <p:cNvSpPr/>
                    <p:nvPr/>
                  </p:nvSpPr>
                  <p:spPr>
                    <a:xfrm>
                      <a:off x="628408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7641CD93-C462-FBFD-ADEA-24EE98ADE065}"/>
                        </a:ext>
                      </a:extLst>
                    </p:cNvPr>
                    <p:cNvSpPr/>
                    <p:nvPr/>
                  </p:nvSpPr>
                  <p:spPr>
                    <a:xfrm>
                      <a:off x="628408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3F2A9088-3EF3-992E-BD7F-FA64BC07C6F0}"/>
                        </a:ext>
                      </a:extLst>
                    </p:cNvPr>
                    <p:cNvSpPr/>
                    <p:nvPr/>
                  </p:nvSpPr>
                  <p:spPr>
                    <a:xfrm>
                      <a:off x="628408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E4435954-FE83-A0B4-98C4-767FC8ADC3E5}"/>
                        </a:ext>
                      </a:extLst>
                    </p:cNvPr>
                    <p:cNvSpPr/>
                    <p:nvPr/>
                  </p:nvSpPr>
                  <p:spPr>
                    <a:xfrm>
                      <a:off x="628408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ADF16792-D6F7-5371-5BAF-D69DD57C0A4D}"/>
                        </a:ext>
                      </a:extLst>
                    </p:cNvPr>
                    <p:cNvSpPr/>
                    <p:nvPr/>
                  </p:nvSpPr>
                  <p:spPr>
                    <a:xfrm>
                      <a:off x="628408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ABDEB510-227D-C592-0BFD-9D83451C97FB}"/>
                        </a:ext>
                      </a:extLst>
                    </p:cNvPr>
                    <p:cNvSpPr/>
                    <p:nvPr/>
                  </p:nvSpPr>
                  <p:spPr>
                    <a:xfrm>
                      <a:off x="631131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363F2EC5-79FC-8F31-C314-99E1BDF36048}"/>
                        </a:ext>
                      </a:extLst>
                    </p:cNvPr>
                    <p:cNvSpPr/>
                    <p:nvPr/>
                  </p:nvSpPr>
                  <p:spPr>
                    <a:xfrm>
                      <a:off x="631131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9820BF97-FEC8-9ECB-2C23-1365735D9C29}"/>
                        </a:ext>
                      </a:extLst>
                    </p:cNvPr>
                    <p:cNvSpPr/>
                    <p:nvPr/>
                  </p:nvSpPr>
                  <p:spPr>
                    <a:xfrm>
                      <a:off x="631131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DAB3CE8C-53EF-8062-5B69-F470C3BA4FE9}"/>
                        </a:ext>
                      </a:extLst>
                    </p:cNvPr>
                    <p:cNvSpPr/>
                    <p:nvPr/>
                  </p:nvSpPr>
                  <p:spPr>
                    <a:xfrm>
                      <a:off x="631131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443F7BCE-3879-F85D-2A9F-E912C4DA0177}"/>
                        </a:ext>
                      </a:extLst>
                    </p:cNvPr>
                    <p:cNvSpPr/>
                    <p:nvPr/>
                  </p:nvSpPr>
                  <p:spPr>
                    <a:xfrm>
                      <a:off x="631131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39B5F2E9-3450-44B5-A48E-C5857ABAB13F}"/>
                        </a:ext>
                      </a:extLst>
                    </p:cNvPr>
                    <p:cNvSpPr/>
                    <p:nvPr/>
                  </p:nvSpPr>
                  <p:spPr>
                    <a:xfrm>
                      <a:off x="631131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A04E1EA1-A4AF-47BF-37FF-BD6801E92A57}"/>
                        </a:ext>
                      </a:extLst>
                    </p:cNvPr>
                    <p:cNvSpPr/>
                    <p:nvPr/>
                  </p:nvSpPr>
                  <p:spPr>
                    <a:xfrm>
                      <a:off x="631131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0DAA6CBF-C68E-2CB2-AC94-158905604020}"/>
                        </a:ext>
                      </a:extLst>
                    </p:cNvPr>
                    <p:cNvSpPr/>
                    <p:nvPr/>
                  </p:nvSpPr>
                  <p:spPr>
                    <a:xfrm>
                      <a:off x="631131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A3357155-57D1-0069-9111-DD6C61D44179}"/>
                        </a:ext>
                      </a:extLst>
                    </p:cNvPr>
                    <p:cNvSpPr/>
                    <p:nvPr/>
                  </p:nvSpPr>
                  <p:spPr>
                    <a:xfrm>
                      <a:off x="631131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BD856415-6D10-4E80-B7CD-DE56FB8C89D3}"/>
                        </a:ext>
                      </a:extLst>
                    </p:cNvPr>
                    <p:cNvSpPr/>
                    <p:nvPr/>
                  </p:nvSpPr>
                  <p:spPr>
                    <a:xfrm>
                      <a:off x="631131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8" name="Freeform: Shape 2587">
                      <a:extLst>
                        <a:ext uri="{FF2B5EF4-FFF2-40B4-BE49-F238E27FC236}">
                          <a16:creationId xmlns:a16="http://schemas.microsoft.com/office/drawing/2014/main" id="{9B146E95-F20E-7BEF-7B70-0DAD8B65F25E}"/>
                        </a:ext>
                      </a:extLst>
                    </p:cNvPr>
                    <p:cNvSpPr/>
                    <p:nvPr/>
                  </p:nvSpPr>
                  <p:spPr>
                    <a:xfrm>
                      <a:off x="631131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89" name="Freeform: Shape 2588">
                      <a:extLst>
                        <a:ext uri="{FF2B5EF4-FFF2-40B4-BE49-F238E27FC236}">
                          <a16:creationId xmlns:a16="http://schemas.microsoft.com/office/drawing/2014/main" id="{98B84B5C-7C40-30BE-6E70-3600C927F903}"/>
                        </a:ext>
                      </a:extLst>
                    </p:cNvPr>
                    <p:cNvSpPr/>
                    <p:nvPr/>
                  </p:nvSpPr>
                  <p:spPr>
                    <a:xfrm>
                      <a:off x="631131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90" name="Freeform: Shape 2589">
                      <a:extLst>
                        <a:ext uri="{FF2B5EF4-FFF2-40B4-BE49-F238E27FC236}">
                          <a16:creationId xmlns:a16="http://schemas.microsoft.com/office/drawing/2014/main" id="{5D5E5895-B554-2CFA-0990-DE084D5281AA}"/>
                        </a:ext>
                      </a:extLst>
                    </p:cNvPr>
                    <p:cNvSpPr/>
                    <p:nvPr/>
                  </p:nvSpPr>
                  <p:spPr>
                    <a:xfrm>
                      <a:off x="631131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1" name="Freeform: Shape 2590">
                      <a:extLst>
                        <a:ext uri="{FF2B5EF4-FFF2-40B4-BE49-F238E27FC236}">
                          <a16:creationId xmlns:a16="http://schemas.microsoft.com/office/drawing/2014/main" id="{1B2AD5A5-FE76-E4EA-40B6-EFD1E2030EAD}"/>
                        </a:ext>
                      </a:extLst>
                    </p:cNvPr>
                    <p:cNvSpPr/>
                    <p:nvPr/>
                  </p:nvSpPr>
                  <p:spPr>
                    <a:xfrm>
                      <a:off x="633855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2" name="Freeform: Shape 2591">
                      <a:extLst>
                        <a:ext uri="{FF2B5EF4-FFF2-40B4-BE49-F238E27FC236}">
                          <a16:creationId xmlns:a16="http://schemas.microsoft.com/office/drawing/2014/main" id="{489021FD-3A50-6CB3-EE13-FF054FDCFC37}"/>
                        </a:ext>
                      </a:extLst>
                    </p:cNvPr>
                    <p:cNvSpPr/>
                    <p:nvPr/>
                  </p:nvSpPr>
                  <p:spPr>
                    <a:xfrm>
                      <a:off x="633855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93" name="Freeform: Shape 2592">
                      <a:extLst>
                        <a:ext uri="{FF2B5EF4-FFF2-40B4-BE49-F238E27FC236}">
                          <a16:creationId xmlns:a16="http://schemas.microsoft.com/office/drawing/2014/main" id="{D7000799-2022-48C2-DAB9-CBE158AEF668}"/>
                        </a:ext>
                      </a:extLst>
                    </p:cNvPr>
                    <p:cNvSpPr/>
                    <p:nvPr/>
                  </p:nvSpPr>
                  <p:spPr>
                    <a:xfrm>
                      <a:off x="633855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DB831306-AE04-5C4D-5D78-87E223ABFB29}"/>
                        </a:ext>
                      </a:extLst>
                    </p:cNvPr>
                    <p:cNvSpPr/>
                    <p:nvPr/>
                  </p:nvSpPr>
                  <p:spPr>
                    <a:xfrm>
                      <a:off x="633855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5" name="Freeform: Shape 2594">
                      <a:extLst>
                        <a:ext uri="{FF2B5EF4-FFF2-40B4-BE49-F238E27FC236}">
                          <a16:creationId xmlns:a16="http://schemas.microsoft.com/office/drawing/2014/main" id="{FD70A936-55FB-8BB8-112A-5B69D65BC4B7}"/>
                        </a:ext>
                      </a:extLst>
                    </p:cNvPr>
                    <p:cNvSpPr/>
                    <p:nvPr/>
                  </p:nvSpPr>
                  <p:spPr>
                    <a:xfrm>
                      <a:off x="633855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5BB50CB6-D413-E92F-D270-9CD5A7371515}"/>
                        </a:ext>
                      </a:extLst>
                    </p:cNvPr>
                    <p:cNvSpPr/>
                    <p:nvPr/>
                  </p:nvSpPr>
                  <p:spPr>
                    <a:xfrm>
                      <a:off x="633855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7" name="Freeform: Shape 2596">
                      <a:extLst>
                        <a:ext uri="{FF2B5EF4-FFF2-40B4-BE49-F238E27FC236}">
                          <a16:creationId xmlns:a16="http://schemas.microsoft.com/office/drawing/2014/main" id="{12E5E0EF-5F9A-7B2B-3954-10B4CD904FD6}"/>
                        </a:ext>
                      </a:extLst>
                    </p:cNvPr>
                    <p:cNvSpPr/>
                    <p:nvPr/>
                  </p:nvSpPr>
                  <p:spPr>
                    <a:xfrm>
                      <a:off x="633855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9CEE0FB7-B02D-8551-B456-8A6698075DCC}"/>
                        </a:ext>
                      </a:extLst>
                    </p:cNvPr>
                    <p:cNvSpPr/>
                    <p:nvPr/>
                  </p:nvSpPr>
                  <p:spPr>
                    <a:xfrm>
                      <a:off x="633855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599" name="Freeform: Shape 2598">
                      <a:extLst>
                        <a:ext uri="{FF2B5EF4-FFF2-40B4-BE49-F238E27FC236}">
                          <a16:creationId xmlns:a16="http://schemas.microsoft.com/office/drawing/2014/main" id="{64C8DFA1-86C1-F37C-6D96-1B1252E1591A}"/>
                        </a:ext>
                      </a:extLst>
                    </p:cNvPr>
                    <p:cNvSpPr/>
                    <p:nvPr/>
                  </p:nvSpPr>
                  <p:spPr>
                    <a:xfrm>
                      <a:off x="633855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00" name="Freeform: Shape 2599">
                      <a:extLst>
                        <a:ext uri="{FF2B5EF4-FFF2-40B4-BE49-F238E27FC236}">
                          <a16:creationId xmlns:a16="http://schemas.microsoft.com/office/drawing/2014/main" id="{86DED9AB-6837-788B-C88D-0E8B5365D3B9}"/>
                        </a:ext>
                      </a:extLst>
                    </p:cNvPr>
                    <p:cNvSpPr/>
                    <p:nvPr/>
                  </p:nvSpPr>
                  <p:spPr>
                    <a:xfrm>
                      <a:off x="633855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1" name="Freeform: Shape 2600">
                      <a:extLst>
                        <a:ext uri="{FF2B5EF4-FFF2-40B4-BE49-F238E27FC236}">
                          <a16:creationId xmlns:a16="http://schemas.microsoft.com/office/drawing/2014/main" id="{CF02753B-6F8F-3E73-083D-8DE22F029C16}"/>
                        </a:ext>
                      </a:extLst>
                    </p:cNvPr>
                    <p:cNvSpPr/>
                    <p:nvPr/>
                  </p:nvSpPr>
                  <p:spPr>
                    <a:xfrm>
                      <a:off x="633855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2" name="Freeform: Shape 2601">
                      <a:extLst>
                        <a:ext uri="{FF2B5EF4-FFF2-40B4-BE49-F238E27FC236}">
                          <a16:creationId xmlns:a16="http://schemas.microsoft.com/office/drawing/2014/main" id="{4D702147-ABA0-25F2-9A26-8F4BA6FA80BB}"/>
                        </a:ext>
                      </a:extLst>
                    </p:cNvPr>
                    <p:cNvSpPr/>
                    <p:nvPr/>
                  </p:nvSpPr>
                  <p:spPr>
                    <a:xfrm>
                      <a:off x="633855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0B5C98C6-B2E0-2D89-37B8-798D4AA69A04}"/>
                        </a:ext>
                      </a:extLst>
                    </p:cNvPr>
                    <p:cNvSpPr/>
                    <p:nvPr/>
                  </p:nvSpPr>
                  <p:spPr>
                    <a:xfrm>
                      <a:off x="633855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4" name="Freeform: Shape 2603">
                      <a:extLst>
                        <a:ext uri="{FF2B5EF4-FFF2-40B4-BE49-F238E27FC236}">
                          <a16:creationId xmlns:a16="http://schemas.microsoft.com/office/drawing/2014/main" id="{2FC64E77-413C-AFE6-6F4A-ED85968BE964}"/>
                        </a:ext>
                      </a:extLst>
                    </p:cNvPr>
                    <p:cNvSpPr/>
                    <p:nvPr/>
                  </p:nvSpPr>
                  <p:spPr>
                    <a:xfrm>
                      <a:off x="633855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2DC8FFC2-0419-6AA9-28F8-9B2567C4E45C}"/>
                        </a:ext>
                      </a:extLst>
                    </p:cNvPr>
                    <p:cNvSpPr/>
                    <p:nvPr/>
                  </p:nvSpPr>
                  <p:spPr>
                    <a:xfrm>
                      <a:off x="633855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6" name="Freeform: Shape 2605">
                      <a:extLst>
                        <a:ext uri="{FF2B5EF4-FFF2-40B4-BE49-F238E27FC236}">
                          <a16:creationId xmlns:a16="http://schemas.microsoft.com/office/drawing/2014/main" id="{67C2859F-908C-BE8F-AE31-5C780083C742}"/>
                        </a:ext>
                      </a:extLst>
                    </p:cNvPr>
                    <p:cNvSpPr/>
                    <p:nvPr/>
                  </p:nvSpPr>
                  <p:spPr>
                    <a:xfrm>
                      <a:off x="6365710"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4AEE4BD9-63EC-ABD2-98D0-C102AAD66A42}"/>
                        </a:ext>
                      </a:extLst>
                    </p:cNvPr>
                    <p:cNvSpPr/>
                    <p:nvPr/>
                  </p:nvSpPr>
                  <p:spPr>
                    <a:xfrm>
                      <a:off x="636579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08" name="Freeform: Shape 2607">
                      <a:extLst>
                        <a:ext uri="{FF2B5EF4-FFF2-40B4-BE49-F238E27FC236}">
                          <a16:creationId xmlns:a16="http://schemas.microsoft.com/office/drawing/2014/main" id="{56125E01-6E96-5F20-B6B4-F6F83697C60D}"/>
                        </a:ext>
                      </a:extLst>
                    </p:cNvPr>
                    <p:cNvSpPr/>
                    <p:nvPr/>
                  </p:nvSpPr>
                  <p:spPr>
                    <a:xfrm>
                      <a:off x="636571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AD7D5CD7-9DB7-53BE-D68D-9AB83C5CF1E2}"/>
                        </a:ext>
                      </a:extLst>
                    </p:cNvPr>
                    <p:cNvSpPr/>
                    <p:nvPr/>
                  </p:nvSpPr>
                  <p:spPr>
                    <a:xfrm>
                      <a:off x="636571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0" name="Freeform: Shape 2609">
                      <a:extLst>
                        <a:ext uri="{FF2B5EF4-FFF2-40B4-BE49-F238E27FC236}">
                          <a16:creationId xmlns:a16="http://schemas.microsoft.com/office/drawing/2014/main" id="{ED7DD18D-09A9-2097-5511-B072F67C6203}"/>
                        </a:ext>
                      </a:extLst>
                    </p:cNvPr>
                    <p:cNvSpPr/>
                    <p:nvPr/>
                  </p:nvSpPr>
                  <p:spPr>
                    <a:xfrm>
                      <a:off x="636579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7773A7AB-5D97-5224-0419-E382BC190FF3}"/>
                        </a:ext>
                      </a:extLst>
                    </p:cNvPr>
                    <p:cNvSpPr/>
                    <p:nvPr/>
                  </p:nvSpPr>
                  <p:spPr>
                    <a:xfrm>
                      <a:off x="636571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2" name="Freeform: Shape 2611">
                      <a:extLst>
                        <a:ext uri="{FF2B5EF4-FFF2-40B4-BE49-F238E27FC236}">
                          <a16:creationId xmlns:a16="http://schemas.microsoft.com/office/drawing/2014/main" id="{1A078888-87EA-9D25-CADB-4E8CD7028D3D}"/>
                        </a:ext>
                      </a:extLst>
                    </p:cNvPr>
                    <p:cNvSpPr/>
                    <p:nvPr/>
                  </p:nvSpPr>
                  <p:spPr>
                    <a:xfrm>
                      <a:off x="636571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4764C34D-E901-CE50-DBC9-7B0359090158}"/>
                        </a:ext>
                      </a:extLst>
                    </p:cNvPr>
                    <p:cNvSpPr/>
                    <p:nvPr/>
                  </p:nvSpPr>
                  <p:spPr>
                    <a:xfrm>
                      <a:off x="636571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EDCFAC-DC1B-6626-B3A3-52285854EC22}"/>
                        </a:ext>
                      </a:extLst>
                    </p:cNvPr>
                    <p:cNvSpPr/>
                    <p:nvPr/>
                  </p:nvSpPr>
                  <p:spPr>
                    <a:xfrm>
                      <a:off x="636579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8A3D94A-1507-EBB2-887D-9FDA510A00DF}"/>
                        </a:ext>
                      </a:extLst>
                    </p:cNvPr>
                    <p:cNvSpPr/>
                    <p:nvPr/>
                  </p:nvSpPr>
                  <p:spPr>
                    <a:xfrm>
                      <a:off x="636571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48FF3636-AF4B-B6AF-0E32-84CDE66AF94E}"/>
                        </a:ext>
                      </a:extLst>
                    </p:cNvPr>
                    <p:cNvSpPr/>
                    <p:nvPr/>
                  </p:nvSpPr>
                  <p:spPr>
                    <a:xfrm>
                      <a:off x="636571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51E16D6E-4BBA-047A-2CA4-1F8E21C70473}"/>
                        </a:ext>
                      </a:extLst>
                    </p:cNvPr>
                    <p:cNvSpPr/>
                    <p:nvPr/>
                  </p:nvSpPr>
                  <p:spPr>
                    <a:xfrm>
                      <a:off x="636579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C8F1836D-7661-193B-3167-4B10825BE0B9}"/>
                        </a:ext>
                      </a:extLst>
                    </p:cNvPr>
                    <p:cNvSpPr/>
                    <p:nvPr/>
                  </p:nvSpPr>
                  <p:spPr>
                    <a:xfrm>
                      <a:off x="636571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D025A973-5203-5F48-825C-45D77CBF3CCF}"/>
                        </a:ext>
                      </a:extLst>
                    </p:cNvPr>
                    <p:cNvSpPr/>
                    <p:nvPr/>
                  </p:nvSpPr>
                  <p:spPr>
                    <a:xfrm>
                      <a:off x="636571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F5837EAF-A3A7-2223-29E9-F1C0246263FF}"/>
                        </a:ext>
                      </a:extLst>
                    </p:cNvPr>
                    <p:cNvSpPr/>
                    <p:nvPr/>
                  </p:nvSpPr>
                  <p:spPr>
                    <a:xfrm>
                      <a:off x="636571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7E52046D-5CB0-EF26-693D-FE3D08A4D175}"/>
                        </a:ext>
                      </a:extLst>
                    </p:cNvPr>
                    <p:cNvSpPr/>
                    <p:nvPr/>
                  </p:nvSpPr>
                  <p:spPr>
                    <a:xfrm>
                      <a:off x="636579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622" name="Freeform: Shape 2621">
                      <a:extLst>
                        <a:ext uri="{FF2B5EF4-FFF2-40B4-BE49-F238E27FC236}">
                          <a16:creationId xmlns:a16="http://schemas.microsoft.com/office/drawing/2014/main" id="{C9086539-EBAA-582D-2E99-822C068A6EE0}"/>
                        </a:ext>
                      </a:extLst>
                    </p:cNvPr>
                    <p:cNvSpPr/>
                    <p:nvPr/>
                  </p:nvSpPr>
                  <p:spPr>
                    <a:xfrm>
                      <a:off x="6365710"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3" name="Freeform: Shape 2622">
                      <a:extLst>
                        <a:ext uri="{FF2B5EF4-FFF2-40B4-BE49-F238E27FC236}">
                          <a16:creationId xmlns:a16="http://schemas.microsoft.com/office/drawing/2014/main" id="{F7B5D3B5-165D-9C50-9F1E-93EF734647DD}"/>
                        </a:ext>
                      </a:extLst>
                    </p:cNvPr>
                    <p:cNvSpPr/>
                    <p:nvPr/>
                  </p:nvSpPr>
                  <p:spPr>
                    <a:xfrm>
                      <a:off x="6392946"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4" name="Freeform: Shape 2623">
                      <a:extLst>
                        <a:ext uri="{FF2B5EF4-FFF2-40B4-BE49-F238E27FC236}">
                          <a16:creationId xmlns:a16="http://schemas.microsoft.com/office/drawing/2014/main" id="{B7B39774-7188-81DD-CC4C-6780933643A5}"/>
                        </a:ext>
                      </a:extLst>
                    </p:cNvPr>
                    <p:cNvSpPr/>
                    <p:nvPr/>
                  </p:nvSpPr>
                  <p:spPr>
                    <a:xfrm>
                      <a:off x="639294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5" name="Freeform: Shape 2624">
                      <a:extLst>
                        <a:ext uri="{FF2B5EF4-FFF2-40B4-BE49-F238E27FC236}">
                          <a16:creationId xmlns:a16="http://schemas.microsoft.com/office/drawing/2014/main" id="{21552064-0ED4-D393-E359-92784EAB01EB}"/>
                        </a:ext>
                      </a:extLst>
                    </p:cNvPr>
                    <p:cNvSpPr/>
                    <p:nvPr/>
                  </p:nvSpPr>
                  <p:spPr>
                    <a:xfrm>
                      <a:off x="639294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6" name="Freeform: Shape 2625">
                      <a:extLst>
                        <a:ext uri="{FF2B5EF4-FFF2-40B4-BE49-F238E27FC236}">
                          <a16:creationId xmlns:a16="http://schemas.microsoft.com/office/drawing/2014/main" id="{BFA253C5-9132-5329-5C72-FD9211F756F2}"/>
                        </a:ext>
                      </a:extLst>
                    </p:cNvPr>
                    <p:cNvSpPr/>
                    <p:nvPr/>
                  </p:nvSpPr>
                  <p:spPr>
                    <a:xfrm>
                      <a:off x="639294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6F33C3FD-8B26-663A-8D06-2B5AEDCBE932}"/>
                        </a:ext>
                      </a:extLst>
                    </p:cNvPr>
                    <p:cNvSpPr/>
                    <p:nvPr/>
                  </p:nvSpPr>
                  <p:spPr>
                    <a:xfrm>
                      <a:off x="639294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D1A1E916-B8A3-7F6F-35B9-1B2208E32AEB}"/>
                        </a:ext>
                      </a:extLst>
                    </p:cNvPr>
                    <p:cNvSpPr/>
                    <p:nvPr/>
                  </p:nvSpPr>
                  <p:spPr>
                    <a:xfrm>
                      <a:off x="639294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3C08EDC0-D851-85F5-5C95-CA1EE1E800DC}"/>
                        </a:ext>
                      </a:extLst>
                    </p:cNvPr>
                    <p:cNvSpPr/>
                    <p:nvPr/>
                  </p:nvSpPr>
                  <p:spPr>
                    <a:xfrm>
                      <a:off x="639294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16582E3C-5C94-68B0-8F61-D8682A1C9142}"/>
                        </a:ext>
                      </a:extLst>
                    </p:cNvPr>
                    <p:cNvSpPr/>
                    <p:nvPr/>
                  </p:nvSpPr>
                  <p:spPr>
                    <a:xfrm>
                      <a:off x="639294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0B69AA2B-A15A-4F6A-68E0-5BC9660C1B5F}"/>
                        </a:ext>
                      </a:extLst>
                    </p:cNvPr>
                    <p:cNvSpPr/>
                    <p:nvPr/>
                  </p:nvSpPr>
                  <p:spPr>
                    <a:xfrm>
                      <a:off x="639294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2" name="Freeform: Shape 2631">
                      <a:extLst>
                        <a:ext uri="{FF2B5EF4-FFF2-40B4-BE49-F238E27FC236}">
                          <a16:creationId xmlns:a16="http://schemas.microsoft.com/office/drawing/2014/main" id="{B5BE89CA-9FBE-20D8-9BB0-5B9D6D51DBD4}"/>
                        </a:ext>
                      </a:extLst>
                    </p:cNvPr>
                    <p:cNvSpPr/>
                    <p:nvPr/>
                  </p:nvSpPr>
                  <p:spPr>
                    <a:xfrm>
                      <a:off x="639294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E38808BE-C67A-A3C7-14FE-DE1A834E271A}"/>
                        </a:ext>
                      </a:extLst>
                    </p:cNvPr>
                    <p:cNvSpPr/>
                    <p:nvPr/>
                  </p:nvSpPr>
                  <p:spPr>
                    <a:xfrm>
                      <a:off x="639294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4" name="Freeform: Shape 2633">
                      <a:extLst>
                        <a:ext uri="{FF2B5EF4-FFF2-40B4-BE49-F238E27FC236}">
                          <a16:creationId xmlns:a16="http://schemas.microsoft.com/office/drawing/2014/main" id="{969CD337-2461-407E-E9FE-674BEAF738EB}"/>
                        </a:ext>
                      </a:extLst>
                    </p:cNvPr>
                    <p:cNvSpPr/>
                    <p:nvPr/>
                  </p:nvSpPr>
                  <p:spPr>
                    <a:xfrm>
                      <a:off x="639294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F0924CE-738B-B304-6D7F-EB454B2DC2BB}"/>
                        </a:ext>
                      </a:extLst>
                    </p:cNvPr>
                    <p:cNvSpPr/>
                    <p:nvPr/>
                  </p:nvSpPr>
                  <p:spPr>
                    <a:xfrm>
                      <a:off x="639294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6" name="Freeform: Shape 2635">
                      <a:extLst>
                        <a:ext uri="{FF2B5EF4-FFF2-40B4-BE49-F238E27FC236}">
                          <a16:creationId xmlns:a16="http://schemas.microsoft.com/office/drawing/2014/main" id="{DC44C966-CD61-6BDB-FD53-CDF5198D39FC}"/>
                        </a:ext>
                      </a:extLst>
                    </p:cNvPr>
                    <p:cNvSpPr/>
                    <p:nvPr/>
                  </p:nvSpPr>
                  <p:spPr>
                    <a:xfrm>
                      <a:off x="639294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097C0A4A-9C47-9878-9B44-2A6E0CA3C789}"/>
                        </a:ext>
                      </a:extLst>
                    </p:cNvPr>
                    <p:cNvSpPr/>
                    <p:nvPr/>
                  </p:nvSpPr>
                  <p:spPr>
                    <a:xfrm>
                      <a:off x="639294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FBD22F8-B88B-AF7D-5E90-C24C366E91A2}"/>
                        </a:ext>
                      </a:extLst>
                    </p:cNvPr>
                    <p:cNvSpPr/>
                    <p:nvPr/>
                  </p:nvSpPr>
                  <p:spPr>
                    <a:xfrm>
                      <a:off x="639294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9FBB4F32-6DEA-65A7-0731-06DB7790649D}"/>
                        </a:ext>
                      </a:extLst>
                    </p:cNvPr>
                    <p:cNvSpPr/>
                    <p:nvPr/>
                  </p:nvSpPr>
                  <p:spPr>
                    <a:xfrm>
                      <a:off x="639294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5830CB73-39ED-E998-8391-26B875E0AF55}"/>
                        </a:ext>
                      </a:extLst>
                    </p:cNvPr>
                    <p:cNvSpPr/>
                    <p:nvPr/>
                  </p:nvSpPr>
                  <p:spPr>
                    <a:xfrm>
                      <a:off x="6420182"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DA279110-5E3B-0E63-2AE1-234F147CE072}"/>
                        </a:ext>
                      </a:extLst>
                    </p:cNvPr>
                    <p:cNvSpPr/>
                    <p:nvPr/>
                  </p:nvSpPr>
                  <p:spPr>
                    <a:xfrm>
                      <a:off x="642018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4FB0BB5B-75B7-BA67-9E70-F04DD2E95D5B}"/>
                        </a:ext>
                      </a:extLst>
                    </p:cNvPr>
                    <p:cNvSpPr/>
                    <p:nvPr/>
                  </p:nvSpPr>
                  <p:spPr>
                    <a:xfrm>
                      <a:off x="642018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11551700-0169-CB85-BC0A-77F0662BAFA3}"/>
                        </a:ext>
                      </a:extLst>
                    </p:cNvPr>
                    <p:cNvSpPr/>
                    <p:nvPr/>
                  </p:nvSpPr>
                  <p:spPr>
                    <a:xfrm>
                      <a:off x="642018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FECB7C7A-AB8B-A4F2-294D-92CF5731E1C3}"/>
                        </a:ext>
                      </a:extLst>
                    </p:cNvPr>
                    <p:cNvSpPr/>
                    <p:nvPr/>
                  </p:nvSpPr>
                  <p:spPr>
                    <a:xfrm>
                      <a:off x="642018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D8B65613-D510-E6C3-4569-BBD3F7644261}"/>
                        </a:ext>
                      </a:extLst>
                    </p:cNvPr>
                    <p:cNvSpPr/>
                    <p:nvPr/>
                  </p:nvSpPr>
                  <p:spPr>
                    <a:xfrm>
                      <a:off x="642018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6" name="Freeform: Shape 2645">
                      <a:extLst>
                        <a:ext uri="{FF2B5EF4-FFF2-40B4-BE49-F238E27FC236}">
                          <a16:creationId xmlns:a16="http://schemas.microsoft.com/office/drawing/2014/main" id="{A6AC7AFC-0310-755B-817B-63CF002E2427}"/>
                        </a:ext>
                      </a:extLst>
                    </p:cNvPr>
                    <p:cNvSpPr/>
                    <p:nvPr/>
                  </p:nvSpPr>
                  <p:spPr>
                    <a:xfrm>
                      <a:off x="642018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7" name="Freeform: Shape 2646">
                      <a:extLst>
                        <a:ext uri="{FF2B5EF4-FFF2-40B4-BE49-F238E27FC236}">
                          <a16:creationId xmlns:a16="http://schemas.microsoft.com/office/drawing/2014/main" id="{D3361B5F-9E95-F14E-4AC6-88819EDF1BB5}"/>
                        </a:ext>
                      </a:extLst>
                    </p:cNvPr>
                    <p:cNvSpPr/>
                    <p:nvPr/>
                  </p:nvSpPr>
                  <p:spPr>
                    <a:xfrm>
                      <a:off x="642018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8" name="Freeform: Shape 2647">
                      <a:extLst>
                        <a:ext uri="{FF2B5EF4-FFF2-40B4-BE49-F238E27FC236}">
                          <a16:creationId xmlns:a16="http://schemas.microsoft.com/office/drawing/2014/main" id="{64DE762B-518C-60A3-0F29-517B51FD0900}"/>
                        </a:ext>
                      </a:extLst>
                    </p:cNvPr>
                    <p:cNvSpPr/>
                    <p:nvPr/>
                  </p:nvSpPr>
                  <p:spPr>
                    <a:xfrm>
                      <a:off x="642018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49" name="Freeform: Shape 2648">
                      <a:extLst>
                        <a:ext uri="{FF2B5EF4-FFF2-40B4-BE49-F238E27FC236}">
                          <a16:creationId xmlns:a16="http://schemas.microsoft.com/office/drawing/2014/main" id="{83BA038F-D2D6-167E-6CBD-FF71A033B650}"/>
                        </a:ext>
                      </a:extLst>
                    </p:cNvPr>
                    <p:cNvSpPr/>
                    <p:nvPr/>
                  </p:nvSpPr>
                  <p:spPr>
                    <a:xfrm>
                      <a:off x="642018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0" name="Freeform: Shape 2649">
                      <a:extLst>
                        <a:ext uri="{FF2B5EF4-FFF2-40B4-BE49-F238E27FC236}">
                          <a16:creationId xmlns:a16="http://schemas.microsoft.com/office/drawing/2014/main" id="{AB89CD01-317B-3803-ED3A-8480C35120D0}"/>
                        </a:ext>
                      </a:extLst>
                    </p:cNvPr>
                    <p:cNvSpPr/>
                    <p:nvPr/>
                  </p:nvSpPr>
                  <p:spPr>
                    <a:xfrm>
                      <a:off x="642018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1" name="Freeform: Shape 2650">
                      <a:extLst>
                        <a:ext uri="{FF2B5EF4-FFF2-40B4-BE49-F238E27FC236}">
                          <a16:creationId xmlns:a16="http://schemas.microsoft.com/office/drawing/2014/main" id="{EE1627B9-4519-B269-325F-42313D7BEF30}"/>
                        </a:ext>
                      </a:extLst>
                    </p:cNvPr>
                    <p:cNvSpPr/>
                    <p:nvPr/>
                  </p:nvSpPr>
                  <p:spPr>
                    <a:xfrm>
                      <a:off x="642018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2" name="Freeform: Shape 2651">
                      <a:extLst>
                        <a:ext uri="{FF2B5EF4-FFF2-40B4-BE49-F238E27FC236}">
                          <a16:creationId xmlns:a16="http://schemas.microsoft.com/office/drawing/2014/main" id="{43857BD6-C05A-0E24-9482-B457106F0092}"/>
                        </a:ext>
                      </a:extLst>
                    </p:cNvPr>
                    <p:cNvSpPr/>
                    <p:nvPr/>
                  </p:nvSpPr>
                  <p:spPr>
                    <a:xfrm>
                      <a:off x="642018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3" name="Freeform: Shape 2652">
                      <a:extLst>
                        <a:ext uri="{FF2B5EF4-FFF2-40B4-BE49-F238E27FC236}">
                          <a16:creationId xmlns:a16="http://schemas.microsoft.com/office/drawing/2014/main" id="{C86FA3E5-E322-141F-B4FD-9E1769ADAE76}"/>
                        </a:ext>
                      </a:extLst>
                    </p:cNvPr>
                    <p:cNvSpPr/>
                    <p:nvPr/>
                  </p:nvSpPr>
                  <p:spPr>
                    <a:xfrm>
                      <a:off x="642018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4" name="Freeform: Shape 2653">
                      <a:extLst>
                        <a:ext uri="{FF2B5EF4-FFF2-40B4-BE49-F238E27FC236}">
                          <a16:creationId xmlns:a16="http://schemas.microsoft.com/office/drawing/2014/main" id="{D7BBF96F-62D7-D8B4-E06C-1DC5CED18AEF}"/>
                        </a:ext>
                      </a:extLst>
                    </p:cNvPr>
                    <p:cNvSpPr/>
                    <p:nvPr/>
                  </p:nvSpPr>
                  <p:spPr>
                    <a:xfrm>
                      <a:off x="642018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5" name="Freeform: Shape 2654">
                      <a:extLst>
                        <a:ext uri="{FF2B5EF4-FFF2-40B4-BE49-F238E27FC236}">
                          <a16:creationId xmlns:a16="http://schemas.microsoft.com/office/drawing/2014/main" id="{80D325B8-2624-2063-9F64-51A6CF83F628}"/>
                        </a:ext>
                      </a:extLst>
                    </p:cNvPr>
                    <p:cNvSpPr/>
                    <p:nvPr/>
                  </p:nvSpPr>
                  <p:spPr>
                    <a:xfrm>
                      <a:off x="6447338"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6" name="Freeform: Shape 2655">
                      <a:extLst>
                        <a:ext uri="{FF2B5EF4-FFF2-40B4-BE49-F238E27FC236}">
                          <a16:creationId xmlns:a16="http://schemas.microsoft.com/office/drawing/2014/main" id="{D8FD27E0-8A17-F7D2-0E59-DC6173AD5A38}"/>
                        </a:ext>
                      </a:extLst>
                    </p:cNvPr>
                    <p:cNvSpPr/>
                    <p:nvPr/>
                  </p:nvSpPr>
                  <p:spPr>
                    <a:xfrm>
                      <a:off x="644733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7" name="Freeform: Shape 2656">
                      <a:extLst>
                        <a:ext uri="{FF2B5EF4-FFF2-40B4-BE49-F238E27FC236}">
                          <a16:creationId xmlns:a16="http://schemas.microsoft.com/office/drawing/2014/main" id="{71C75528-7F56-7D9D-89A2-6A7704243FAA}"/>
                        </a:ext>
                      </a:extLst>
                    </p:cNvPr>
                    <p:cNvSpPr/>
                    <p:nvPr/>
                  </p:nvSpPr>
                  <p:spPr>
                    <a:xfrm>
                      <a:off x="6447338"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8BA2D5C9-EAD1-8A8D-765C-2237A2D33E0A}"/>
                        </a:ext>
                      </a:extLst>
                    </p:cNvPr>
                    <p:cNvSpPr/>
                    <p:nvPr/>
                  </p:nvSpPr>
                  <p:spPr>
                    <a:xfrm>
                      <a:off x="6447338"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59" name="Freeform: Shape 2658">
                      <a:extLst>
                        <a:ext uri="{FF2B5EF4-FFF2-40B4-BE49-F238E27FC236}">
                          <a16:creationId xmlns:a16="http://schemas.microsoft.com/office/drawing/2014/main" id="{64962D55-07F6-F405-7EE4-49473FC2E82A}"/>
                        </a:ext>
                      </a:extLst>
                    </p:cNvPr>
                    <p:cNvSpPr/>
                    <p:nvPr/>
                  </p:nvSpPr>
                  <p:spPr>
                    <a:xfrm>
                      <a:off x="644733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4F486C6-B64D-CD1F-7ECC-2FCAC4498477}"/>
                        </a:ext>
                      </a:extLst>
                    </p:cNvPr>
                    <p:cNvSpPr/>
                    <p:nvPr/>
                  </p:nvSpPr>
                  <p:spPr>
                    <a:xfrm>
                      <a:off x="6447338"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1" name="Freeform: Shape 2660">
                      <a:extLst>
                        <a:ext uri="{FF2B5EF4-FFF2-40B4-BE49-F238E27FC236}">
                          <a16:creationId xmlns:a16="http://schemas.microsoft.com/office/drawing/2014/main" id="{519CE0D3-2BB0-0B36-B468-CF929B85FBC6}"/>
                        </a:ext>
                      </a:extLst>
                    </p:cNvPr>
                    <p:cNvSpPr/>
                    <p:nvPr/>
                  </p:nvSpPr>
                  <p:spPr>
                    <a:xfrm>
                      <a:off x="6447338"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70EE8F60-F43E-0BBB-09A7-3C242EAD757B}"/>
                        </a:ext>
                      </a:extLst>
                    </p:cNvPr>
                    <p:cNvSpPr/>
                    <p:nvPr/>
                  </p:nvSpPr>
                  <p:spPr>
                    <a:xfrm>
                      <a:off x="6447338"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3" name="Freeform: Shape 2662">
                      <a:extLst>
                        <a:ext uri="{FF2B5EF4-FFF2-40B4-BE49-F238E27FC236}">
                          <a16:creationId xmlns:a16="http://schemas.microsoft.com/office/drawing/2014/main" id="{E7E07ADC-E87A-979A-E4ED-2C4A9B1450DF}"/>
                        </a:ext>
                      </a:extLst>
                    </p:cNvPr>
                    <p:cNvSpPr/>
                    <p:nvPr/>
                  </p:nvSpPr>
                  <p:spPr>
                    <a:xfrm>
                      <a:off x="644733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62FB046F-99D5-78F1-5D21-9AF0880758FA}"/>
                        </a:ext>
                      </a:extLst>
                    </p:cNvPr>
                    <p:cNvSpPr/>
                    <p:nvPr/>
                  </p:nvSpPr>
                  <p:spPr>
                    <a:xfrm>
                      <a:off x="6447338"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5" name="Freeform: Shape 2664">
                      <a:extLst>
                        <a:ext uri="{FF2B5EF4-FFF2-40B4-BE49-F238E27FC236}">
                          <a16:creationId xmlns:a16="http://schemas.microsoft.com/office/drawing/2014/main" id="{F2CDE69C-F5EF-F3E7-87A5-99B1FAA2606E}"/>
                        </a:ext>
                      </a:extLst>
                    </p:cNvPr>
                    <p:cNvSpPr/>
                    <p:nvPr/>
                  </p:nvSpPr>
                  <p:spPr>
                    <a:xfrm>
                      <a:off x="6447338"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68967DCC-22D5-8487-E167-9B957137AF44}"/>
                        </a:ext>
                      </a:extLst>
                    </p:cNvPr>
                    <p:cNvSpPr/>
                    <p:nvPr/>
                  </p:nvSpPr>
                  <p:spPr>
                    <a:xfrm>
                      <a:off x="644733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7" name="Freeform: Shape 2666">
                      <a:extLst>
                        <a:ext uri="{FF2B5EF4-FFF2-40B4-BE49-F238E27FC236}">
                          <a16:creationId xmlns:a16="http://schemas.microsoft.com/office/drawing/2014/main" id="{38616F00-AC3C-B8DD-CAFA-CD0078BE964C}"/>
                        </a:ext>
                      </a:extLst>
                    </p:cNvPr>
                    <p:cNvSpPr/>
                    <p:nvPr/>
                  </p:nvSpPr>
                  <p:spPr>
                    <a:xfrm>
                      <a:off x="6447338"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DC2A6849-B49E-C4DD-E0B2-2841542AC24D}"/>
                        </a:ext>
                      </a:extLst>
                    </p:cNvPr>
                    <p:cNvSpPr/>
                    <p:nvPr/>
                  </p:nvSpPr>
                  <p:spPr>
                    <a:xfrm>
                      <a:off x="6474574" y="118020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69" name="Freeform: Shape 2668">
                      <a:extLst>
                        <a:ext uri="{FF2B5EF4-FFF2-40B4-BE49-F238E27FC236}">
                          <a16:creationId xmlns:a16="http://schemas.microsoft.com/office/drawing/2014/main" id="{7E511B98-47D6-E92F-6E0C-1DA874FC8B20}"/>
                        </a:ext>
                      </a:extLst>
                    </p:cNvPr>
                    <p:cNvSpPr/>
                    <p:nvPr/>
                  </p:nvSpPr>
                  <p:spPr>
                    <a:xfrm>
                      <a:off x="6474574"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8EE455DF-B90B-1ECD-7341-B512D8410A14}"/>
                        </a:ext>
                      </a:extLst>
                    </p:cNvPr>
                    <p:cNvSpPr/>
                    <p:nvPr/>
                  </p:nvSpPr>
                  <p:spPr>
                    <a:xfrm>
                      <a:off x="647457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1" name="Freeform: Shape 2670">
                      <a:extLst>
                        <a:ext uri="{FF2B5EF4-FFF2-40B4-BE49-F238E27FC236}">
                          <a16:creationId xmlns:a16="http://schemas.microsoft.com/office/drawing/2014/main" id="{2F890C3F-FEA1-8242-7E74-CFAD52BCF6B1}"/>
                        </a:ext>
                      </a:extLst>
                    </p:cNvPr>
                    <p:cNvSpPr/>
                    <p:nvPr/>
                  </p:nvSpPr>
                  <p:spPr>
                    <a:xfrm>
                      <a:off x="647457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B62F6390-5433-2BD0-5A7C-FFD77B973BFD}"/>
                        </a:ext>
                      </a:extLst>
                    </p:cNvPr>
                    <p:cNvSpPr/>
                    <p:nvPr/>
                  </p:nvSpPr>
                  <p:spPr>
                    <a:xfrm>
                      <a:off x="6474574"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3" name="Freeform: Shape 2672">
                      <a:extLst>
                        <a:ext uri="{FF2B5EF4-FFF2-40B4-BE49-F238E27FC236}">
                          <a16:creationId xmlns:a16="http://schemas.microsoft.com/office/drawing/2014/main" id="{675A1152-2396-1790-AE7B-987AAF8F9AEB}"/>
                        </a:ext>
                      </a:extLst>
                    </p:cNvPr>
                    <p:cNvSpPr/>
                    <p:nvPr/>
                  </p:nvSpPr>
                  <p:spPr>
                    <a:xfrm>
                      <a:off x="647457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665E33B2-BBFB-8284-0248-6E005C12409E}"/>
                        </a:ext>
                      </a:extLst>
                    </p:cNvPr>
                    <p:cNvSpPr/>
                    <p:nvPr/>
                  </p:nvSpPr>
                  <p:spPr>
                    <a:xfrm>
                      <a:off x="647457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5" name="Freeform: Shape 2674">
                      <a:extLst>
                        <a:ext uri="{FF2B5EF4-FFF2-40B4-BE49-F238E27FC236}">
                          <a16:creationId xmlns:a16="http://schemas.microsoft.com/office/drawing/2014/main" id="{DE3BE71B-A292-1B35-7676-A05BCD85ED53}"/>
                        </a:ext>
                      </a:extLst>
                    </p:cNvPr>
                    <p:cNvSpPr/>
                    <p:nvPr/>
                  </p:nvSpPr>
                  <p:spPr>
                    <a:xfrm>
                      <a:off x="647457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CD1ADCE2-471B-DC26-84A6-B4894C970727}"/>
                        </a:ext>
                      </a:extLst>
                    </p:cNvPr>
                    <p:cNvSpPr/>
                    <p:nvPr/>
                  </p:nvSpPr>
                  <p:spPr>
                    <a:xfrm>
                      <a:off x="6474574"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7" name="Freeform: Shape 2676">
                      <a:extLst>
                        <a:ext uri="{FF2B5EF4-FFF2-40B4-BE49-F238E27FC236}">
                          <a16:creationId xmlns:a16="http://schemas.microsoft.com/office/drawing/2014/main" id="{230A8FE8-AB38-1812-37DA-394F675DFE66}"/>
                        </a:ext>
                      </a:extLst>
                    </p:cNvPr>
                    <p:cNvSpPr/>
                    <p:nvPr/>
                  </p:nvSpPr>
                  <p:spPr>
                    <a:xfrm>
                      <a:off x="647457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4F4A35FA-7FB1-0161-5AE7-BCF30A8C1C42}"/>
                        </a:ext>
                      </a:extLst>
                    </p:cNvPr>
                    <p:cNvSpPr/>
                    <p:nvPr/>
                  </p:nvSpPr>
                  <p:spPr>
                    <a:xfrm>
                      <a:off x="647457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79" name="Freeform: Shape 2678">
                      <a:extLst>
                        <a:ext uri="{FF2B5EF4-FFF2-40B4-BE49-F238E27FC236}">
                          <a16:creationId xmlns:a16="http://schemas.microsoft.com/office/drawing/2014/main" id="{BF156E8B-A86B-69BB-1FA6-F89B403CA24D}"/>
                        </a:ext>
                      </a:extLst>
                    </p:cNvPr>
                    <p:cNvSpPr/>
                    <p:nvPr/>
                  </p:nvSpPr>
                  <p:spPr>
                    <a:xfrm>
                      <a:off x="6474574"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0" name="Freeform: Shape 2679">
                      <a:extLst>
                        <a:ext uri="{FF2B5EF4-FFF2-40B4-BE49-F238E27FC236}">
                          <a16:creationId xmlns:a16="http://schemas.microsoft.com/office/drawing/2014/main" id="{926AA42D-E487-0ABD-0242-615B1EF02603}"/>
                        </a:ext>
                      </a:extLst>
                    </p:cNvPr>
                    <p:cNvSpPr/>
                    <p:nvPr/>
                  </p:nvSpPr>
                  <p:spPr>
                    <a:xfrm>
                      <a:off x="647457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1" name="Freeform: Shape 2680">
                      <a:extLst>
                        <a:ext uri="{FF2B5EF4-FFF2-40B4-BE49-F238E27FC236}">
                          <a16:creationId xmlns:a16="http://schemas.microsoft.com/office/drawing/2014/main" id="{5A1423EA-7D61-3141-7A09-F0FCA05F502C}"/>
                        </a:ext>
                      </a:extLst>
                    </p:cNvPr>
                    <p:cNvSpPr/>
                    <p:nvPr/>
                  </p:nvSpPr>
                  <p:spPr>
                    <a:xfrm>
                      <a:off x="6474574"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2" name="Freeform: Shape 2681">
                      <a:extLst>
                        <a:ext uri="{FF2B5EF4-FFF2-40B4-BE49-F238E27FC236}">
                          <a16:creationId xmlns:a16="http://schemas.microsoft.com/office/drawing/2014/main" id="{A7A7A020-91FF-BFD5-92FC-BD4B13747FB9}"/>
                        </a:ext>
                      </a:extLst>
                    </p:cNvPr>
                    <p:cNvSpPr/>
                    <p:nvPr/>
                  </p:nvSpPr>
                  <p:spPr>
                    <a:xfrm>
                      <a:off x="650181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3" name="Freeform: Shape 2682">
                      <a:extLst>
                        <a:ext uri="{FF2B5EF4-FFF2-40B4-BE49-F238E27FC236}">
                          <a16:creationId xmlns:a16="http://schemas.microsoft.com/office/drawing/2014/main" id="{7800CC64-9AE8-93F9-A7DF-3F3A9D24A2A7}"/>
                        </a:ext>
                      </a:extLst>
                    </p:cNvPr>
                    <p:cNvSpPr/>
                    <p:nvPr/>
                  </p:nvSpPr>
                  <p:spPr>
                    <a:xfrm>
                      <a:off x="650181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4" name="Freeform: Shape 2683">
                      <a:extLst>
                        <a:ext uri="{FF2B5EF4-FFF2-40B4-BE49-F238E27FC236}">
                          <a16:creationId xmlns:a16="http://schemas.microsoft.com/office/drawing/2014/main" id="{C8EC1296-006A-278B-177A-258911717B67}"/>
                        </a:ext>
                      </a:extLst>
                    </p:cNvPr>
                    <p:cNvSpPr/>
                    <p:nvPr/>
                  </p:nvSpPr>
                  <p:spPr>
                    <a:xfrm>
                      <a:off x="650181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5" name="Freeform: Shape 2684">
                      <a:extLst>
                        <a:ext uri="{FF2B5EF4-FFF2-40B4-BE49-F238E27FC236}">
                          <a16:creationId xmlns:a16="http://schemas.microsoft.com/office/drawing/2014/main" id="{13168D90-7E9E-0340-16A8-D12E75260B34}"/>
                        </a:ext>
                      </a:extLst>
                    </p:cNvPr>
                    <p:cNvSpPr/>
                    <p:nvPr/>
                  </p:nvSpPr>
                  <p:spPr>
                    <a:xfrm>
                      <a:off x="650181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6" name="Freeform: Shape 2685">
                      <a:extLst>
                        <a:ext uri="{FF2B5EF4-FFF2-40B4-BE49-F238E27FC236}">
                          <a16:creationId xmlns:a16="http://schemas.microsoft.com/office/drawing/2014/main" id="{951C680C-2415-B4E3-D817-199B11624346}"/>
                        </a:ext>
                      </a:extLst>
                    </p:cNvPr>
                    <p:cNvSpPr/>
                    <p:nvPr/>
                  </p:nvSpPr>
                  <p:spPr>
                    <a:xfrm>
                      <a:off x="650181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7" name="Freeform: Shape 2686">
                      <a:extLst>
                        <a:ext uri="{FF2B5EF4-FFF2-40B4-BE49-F238E27FC236}">
                          <a16:creationId xmlns:a16="http://schemas.microsoft.com/office/drawing/2014/main" id="{6570C6E5-7158-2047-AF6E-26B32211DE53}"/>
                        </a:ext>
                      </a:extLst>
                    </p:cNvPr>
                    <p:cNvSpPr/>
                    <p:nvPr/>
                  </p:nvSpPr>
                  <p:spPr>
                    <a:xfrm>
                      <a:off x="650181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566F3F6E-E04A-B25E-ABC7-F7040DE3B8E0}"/>
                        </a:ext>
                      </a:extLst>
                    </p:cNvPr>
                    <p:cNvSpPr/>
                    <p:nvPr/>
                  </p:nvSpPr>
                  <p:spPr>
                    <a:xfrm>
                      <a:off x="650181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9ED01A4-2081-568E-0E4C-9882F0D2167A}"/>
                        </a:ext>
                      </a:extLst>
                    </p:cNvPr>
                    <p:cNvSpPr/>
                    <p:nvPr/>
                  </p:nvSpPr>
                  <p:spPr>
                    <a:xfrm>
                      <a:off x="650181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6FE1BC69-FBD1-5F40-1217-1AFF11103284}"/>
                        </a:ext>
                      </a:extLst>
                    </p:cNvPr>
                    <p:cNvSpPr/>
                    <p:nvPr/>
                  </p:nvSpPr>
                  <p:spPr>
                    <a:xfrm>
                      <a:off x="650181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1" name="Freeform: Shape 2690">
                      <a:extLst>
                        <a:ext uri="{FF2B5EF4-FFF2-40B4-BE49-F238E27FC236}">
                          <a16:creationId xmlns:a16="http://schemas.microsoft.com/office/drawing/2014/main" id="{B0288C0F-6D4D-39B0-71F1-1A4A7934DB0A}"/>
                        </a:ext>
                      </a:extLst>
                    </p:cNvPr>
                    <p:cNvSpPr/>
                    <p:nvPr/>
                  </p:nvSpPr>
                  <p:spPr>
                    <a:xfrm>
                      <a:off x="650181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2" name="Freeform: Shape 2691">
                      <a:extLst>
                        <a:ext uri="{FF2B5EF4-FFF2-40B4-BE49-F238E27FC236}">
                          <a16:creationId xmlns:a16="http://schemas.microsoft.com/office/drawing/2014/main" id="{FFB65DB1-BBF3-1145-E993-FA0E3307337D}"/>
                        </a:ext>
                      </a:extLst>
                    </p:cNvPr>
                    <p:cNvSpPr/>
                    <p:nvPr/>
                  </p:nvSpPr>
                  <p:spPr>
                    <a:xfrm>
                      <a:off x="650181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3" name="Freeform: Shape 2692">
                      <a:extLst>
                        <a:ext uri="{FF2B5EF4-FFF2-40B4-BE49-F238E27FC236}">
                          <a16:creationId xmlns:a16="http://schemas.microsoft.com/office/drawing/2014/main" id="{C290B94F-3DE6-1261-C112-DBC19BCDF0FD}"/>
                        </a:ext>
                      </a:extLst>
                    </p:cNvPr>
                    <p:cNvSpPr/>
                    <p:nvPr/>
                  </p:nvSpPr>
                  <p:spPr>
                    <a:xfrm>
                      <a:off x="650181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FC41D1A6-59E7-573A-C19C-C32476339AA6}"/>
                        </a:ext>
                      </a:extLst>
                    </p:cNvPr>
                    <p:cNvSpPr/>
                    <p:nvPr/>
                  </p:nvSpPr>
                  <p:spPr>
                    <a:xfrm>
                      <a:off x="6501810"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0AA7C9D4-A8A2-68C4-68B3-A6BEC939F609}"/>
                        </a:ext>
                      </a:extLst>
                    </p:cNvPr>
                    <p:cNvSpPr/>
                    <p:nvPr/>
                  </p:nvSpPr>
                  <p:spPr>
                    <a:xfrm>
                      <a:off x="6501810"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6" name="Freeform: Shape 2695">
                      <a:extLst>
                        <a:ext uri="{FF2B5EF4-FFF2-40B4-BE49-F238E27FC236}">
                          <a16:creationId xmlns:a16="http://schemas.microsoft.com/office/drawing/2014/main" id="{D00B8007-C34B-7289-5D79-EFACD43F5C4C}"/>
                        </a:ext>
                      </a:extLst>
                    </p:cNvPr>
                    <p:cNvSpPr/>
                    <p:nvPr/>
                  </p:nvSpPr>
                  <p:spPr>
                    <a:xfrm>
                      <a:off x="652896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7" name="Freeform: Shape 2696">
                      <a:extLst>
                        <a:ext uri="{FF2B5EF4-FFF2-40B4-BE49-F238E27FC236}">
                          <a16:creationId xmlns:a16="http://schemas.microsoft.com/office/drawing/2014/main" id="{BCB9ED25-D536-4291-F1D0-5C16CF8E756D}"/>
                        </a:ext>
                      </a:extLst>
                    </p:cNvPr>
                    <p:cNvSpPr/>
                    <p:nvPr/>
                  </p:nvSpPr>
                  <p:spPr>
                    <a:xfrm>
                      <a:off x="652896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8" name="Freeform: Shape 2697">
                      <a:extLst>
                        <a:ext uri="{FF2B5EF4-FFF2-40B4-BE49-F238E27FC236}">
                          <a16:creationId xmlns:a16="http://schemas.microsoft.com/office/drawing/2014/main" id="{AB218CE4-79BA-CC31-74D5-85AE4CD0FA36}"/>
                        </a:ext>
                      </a:extLst>
                    </p:cNvPr>
                    <p:cNvSpPr/>
                    <p:nvPr/>
                  </p:nvSpPr>
                  <p:spPr>
                    <a:xfrm>
                      <a:off x="652896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699" name="Freeform: Shape 2698">
                      <a:extLst>
                        <a:ext uri="{FF2B5EF4-FFF2-40B4-BE49-F238E27FC236}">
                          <a16:creationId xmlns:a16="http://schemas.microsoft.com/office/drawing/2014/main" id="{331BB63F-8CD7-3B47-4D1B-7887EA23BEFA}"/>
                        </a:ext>
                      </a:extLst>
                    </p:cNvPr>
                    <p:cNvSpPr/>
                    <p:nvPr/>
                  </p:nvSpPr>
                  <p:spPr>
                    <a:xfrm>
                      <a:off x="652896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0" name="Freeform: Shape 2699">
                      <a:extLst>
                        <a:ext uri="{FF2B5EF4-FFF2-40B4-BE49-F238E27FC236}">
                          <a16:creationId xmlns:a16="http://schemas.microsoft.com/office/drawing/2014/main" id="{A8A3B220-2184-1FF7-5FF3-06E471F74805}"/>
                        </a:ext>
                      </a:extLst>
                    </p:cNvPr>
                    <p:cNvSpPr/>
                    <p:nvPr/>
                  </p:nvSpPr>
                  <p:spPr>
                    <a:xfrm>
                      <a:off x="652896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7699FD1F-9D8A-EC72-2B64-6237F93E32AD}"/>
                        </a:ext>
                      </a:extLst>
                    </p:cNvPr>
                    <p:cNvSpPr/>
                    <p:nvPr/>
                  </p:nvSpPr>
                  <p:spPr>
                    <a:xfrm>
                      <a:off x="652896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8EDC94D2-2E2B-7636-7047-3A02A7CB1115}"/>
                        </a:ext>
                      </a:extLst>
                    </p:cNvPr>
                    <p:cNvSpPr/>
                    <p:nvPr/>
                  </p:nvSpPr>
                  <p:spPr>
                    <a:xfrm>
                      <a:off x="652896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6EF9CD68-1C4B-FF04-4A4C-9410571A525D}"/>
                        </a:ext>
                      </a:extLst>
                    </p:cNvPr>
                    <p:cNvSpPr/>
                    <p:nvPr/>
                  </p:nvSpPr>
                  <p:spPr>
                    <a:xfrm>
                      <a:off x="652896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4" name="Freeform: Shape 2703">
                      <a:extLst>
                        <a:ext uri="{FF2B5EF4-FFF2-40B4-BE49-F238E27FC236}">
                          <a16:creationId xmlns:a16="http://schemas.microsoft.com/office/drawing/2014/main" id="{0054E44E-9E88-8A92-1FCC-F3ED4512D995}"/>
                        </a:ext>
                      </a:extLst>
                    </p:cNvPr>
                    <p:cNvSpPr/>
                    <p:nvPr/>
                  </p:nvSpPr>
                  <p:spPr>
                    <a:xfrm>
                      <a:off x="6528966"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5" name="Freeform: Shape 2704">
                      <a:extLst>
                        <a:ext uri="{FF2B5EF4-FFF2-40B4-BE49-F238E27FC236}">
                          <a16:creationId xmlns:a16="http://schemas.microsoft.com/office/drawing/2014/main" id="{B06E46DE-0B5D-7F6F-2393-FB910433E02E}"/>
                        </a:ext>
                      </a:extLst>
                    </p:cNvPr>
                    <p:cNvSpPr/>
                    <p:nvPr/>
                  </p:nvSpPr>
                  <p:spPr>
                    <a:xfrm>
                      <a:off x="652896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6" name="Freeform: Shape 2705">
                      <a:extLst>
                        <a:ext uri="{FF2B5EF4-FFF2-40B4-BE49-F238E27FC236}">
                          <a16:creationId xmlns:a16="http://schemas.microsoft.com/office/drawing/2014/main" id="{161CB1FC-9CB7-687C-3C1D-EFAE2AA1FBD3}"/>
                        </a:ext>
                      </a:extLst>
                    </p:cNvPr>
                    <p:cNvSpPr/>
                    <p:nvPr/>
                  </p:nvSpPr>
                  <p:spPr>
                    <a:xfrm>
                      <a:off x="652896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3EEEFCFF-3D0A-33E3-E4A2-B32F51A25C74}"/>
                        </a:ext>
                      </a:extLst>
                    </p:cNvPr>
                    <p:cNvSpPr/>
                    <p:nvPr/>
                  </p:nvSpPr>
                  <p:spPr>
                    <a:xfrm>
                      <a:off x="652896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D9203E19-682D-1F5D-A401-82EFF2E92255}"/>
                        </a:ext>
                      </a:extLst>
                    </p:cNvPr>
                    <p:cNvSpPr/>
                    <p:nvPr/>
                  </p:nvSpPr>
                  <p:spPr>
                    <a:xfrm>
                      <a:off x="6528966"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09" name="Freeform: Shape 2708">
                      <a:extLst>
                        <a:ext uri="{FF2B5EF4-FFF2-40B4-BE49-F238E27FC236}">
                          <a16:creationId xmlns:a16="http://schemas.microsoft.com/office/drawing/2014/main" id="{91695EE1-617D-C4C3-1EF9-7AC38D48F308}"/>
                        </a:ext>
                      </a:extLst>
                    </p:cNvPr>
                    <p:cNvSpPr/>
                    <p:nvPr/>
                  </p:nvSpPr>
                  <p:spPr>
                    <a:xfrm>
                      <a:off x="6528966"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0" name="Freeform: Shape 2709">
                      <a:extLst>
                        <a:ext uri="{FF2B5EF4-FFF2-40B4-BE49-F238E27FC236}">
                          <a16:creationId xmlns:a16="http://schemas.microsoft.com/office/drawing/2014/main" id="{8077ED2A-3F39-C3D7-1559-3068F39CB8E5}"/>
                        </a:ext>
                      </a:extLst>
                    </p:cNvPr>
                    <p:cNvSpPr/>
                    <p:nvPr/>
                  </p:nvSpPr>
                  <p:spPr>
                    <a:xfrm>
                      <a:off x="6528966"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1" name="Freeform: Shape 2710">
                      <a:extLst>
                        <a:ext uri="{FF2B5EF4-FFF2-40B4-BE49-F238E27FC236}">
                          <a16:creationId xmlns:a16="http://schemas.microsoft.com/office/drawing/2014/main" id="{B5A8F96E-0668-BB6A-4BB9-EA89C6810DE9}"/>
                        </a:ext>
                      </a:extLst>
                    </p:cNvPr>
                    <p:cNvSpPr/>
                    <p:nvPr/>
                  </p:nvSpPr>
                  <p:spPr>
                    <a:xfrm>
                      <a:off x="652896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2" name="Freeform: Shape 2711">
                      <a:extLst>
                        <a:ext uri="{FF2B5EF4-FFF2-40B4-BE49-F238E27FC236}">
                          <a16:creationId xmlns:a16="http://schemas.microsoft.com/office/drawing/2014/main" id="{039FB738-3CC4-B506-0AB5-8A409B1FDADE}"/>
                        </a:ext>
                      </a:extLst>
                    </p:cNvPr>
                    <p:cNvSpPr/>
                    <p:nvPr/>
                  </p:nvSpPr>
                  <p:spPr>
                    <a:xfrm>
                      <a:off x="652896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3" name="Freeform: Shape 2712">
                      <a:extLst>
                        <a:ext uri="{FF2B5EF4-FFF2-40B4-BE49-F238E27FC236}">
                          <a16:creationId xmlns:a16="http://schemas.microsoft.com/office/drawing/2014/main" id="{987A1CA6-ADC8-00C2-A878-16C5B0BA335B}"/>
                        </a:ext>
                      </a:extLst>
                    </p:cNvPr>
                    <p:cNvSpPr/>
                    <p:nvPr/>
                  </p:nvSpPr>
                  <p:spPr>
                    <a:xfrm>
                      <a:off x="652896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953EBFD3-4D3F-CFB4-E23D-AEEF52988BE3}"/>
                        </a:ext>
                      </a:extLst>
                    </p:cNvPr>
                    <p:cNvSpPr/>
                    <p:nvPr/>
                  </p:nvSpPr>
                  <p:spPr>
                    <a:xfrm>
                      <a:off x="655620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956C267-9D29-ADF0-2EE9-7BE8782BA5F1}"/>
                        </a:ext>
                      </a:extLst>
                    </p:cNvPr>
                    <p:cNvSpPr/>
                    <p:nvPr/>
                  </p:nvSpPr>
                  <p:spPr>
                    <a:xfrm>
                      <a:off x="655620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0EE1025C-5F80-C408-C63D-847B3074D5F7}"/>
                        </a:ext>
                      </a:extLst>
                    </p:cNvPr>
                    <p:cNvSpPr/>
                    <p:nvPr/>
                  </p:nvSpPr>
                  <p:spPr>
                    <a:xfrm>
                      <a:off x="655620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7" name="Freeform: Shape 2716">
                      <a:extLst>
                        <a:ext uri="{FF2B5EF4-FFF2-40B4-BE49-F238E27FC236}">
                          <a16:creationId xmlns:a16="http://schemas.microsoft.com/office/drawing/2014/main" id="{5A3026EE-FC0F-53F3-6677-D1A860B99DD5}"/>
                        </a:ext>
                      </a:extLst>
                    </p:cNvPr>
                    <p:cNvSpPr/>
                    <p:nvPr/>
                  </p:nvSpPr>
                  <p:spPr>
                    <a:xfrm>
                      <a:off x="6556202"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8" name="Freeform: Shape 2717">
                      <a:extLst>
                        <a:ext uri="{FF2B5EF4-FFF2-40B4-BE49-F238E27FC236}">
                          <a16:creationId xmlns:a16="http://schemas.microsoft.com/office/drawing/2014/main" id="{172CC5C0-9F95-80D3-CAFC-72350760644F}"/>
                        </a:ext>
                      </a:extLst>
                    </p:cNvPr>
                    <p:cNvSpPr/>
                    <p:nvPr/>
                  </p:nvSpPr>
                  <p:spPr>
                    <a:xfrm>
                      <a:off x="655620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19" name="Freeform: Shape 2718">
                      <a:extLst>
                        <a:ext uri="{FF2B5EF4-FFF2-40B4-BE49-F238E27FC236}">
                          <a16:creationId xmlns:a16="http://schemas.microsoft.com/office/drawing/2014/main" id="{A4AEE461-C57D-556E-2D4F-5B79122365BB}"/>
                        </a:ext>
                      </a:extLst>
                    </p:cNvPr>
                    <p:cNvSpPr/>
                    <p:nvPr/>
                  </p:nvSpPr>
                  <p:spPr>
                    <a:xfrm>
                      <a:off x="655620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F5C20818-E8E1-3375-8B8F-EAD77523FEDE}"/>
                        </a:ext>
                      </a:extLst>
                    </p:cNvPr>
                    <p:cNvSpPr/>
                    <p:nvPr/>
                  </p:nvSpPr>
                  <p:spPr>
                    <a:xfrm>
                      <a:off x="655620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22AF6A46-2626-9795-F323-E8F87332909F}"/>
                        </a:ext>
                      </a:extLst>
                    </p:cNvPr>
                    <p:cNvSpPr/>
                    <p:nvPr/>
                  </p:nvSpPr>
                  <p:spPr>
                    <a:xfrm>
                      <a:off x="655620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2" name="Freeform: Shape 2721">
                      <a:extLst>
                        <a:ext uri="{FF2B5EF4-FFF2-40B4-BE49-F238E27FC236}">
                          <a16:creationId xmlns:a16="http://schemas.microsoft.com/office/drawing/2014/main" id="{5106447D-C850-A949-EE86-40D72AEF40F4}"/>
                        </a:ext>
                      </a:extLst>
                    </p:cNvPr>
                    <p:cNvSpPr/>
                    <p:nvPr/>
                  </p:nvSpPr>
                  <p:spPr>
                    <a:xfrm>
                      <a:off x="655620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3" name="Freeform: Shape 2722">
                      <a:extLst>
                        <a:ext uri="{FF2B5EF4-FFF2-40B4-BE49-F238E27FC236}">
                          <a16:creationId xmlns:a16="http://schemas.microsoft.com/office/drawing/2014/main" id="{C414E172-ABD6-E985-988A-CB40D82A79FB}"/>
                        </a:ext>
                      </a:extLst>
                    </p:cNvPr>
                    <p:cNvSpPr/>
                    <p:nvPr/>
                  </p:nvSpPr>
                  <p:spPr>
                    <a:xfrm>
                      <a:off x="6556202"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4" name="Freeform: Shape 2723">
                      <a:extLst>
                        <a:ext uri="{FF2B5EF4-FFF2-40B4-BE49-F238E27FC236}">
                          <a16:creationId xmlns:a16="http://schemas.microsoft.com/office/drawing/2014/main" id="{955A33AF-98A9-4384-A408-5496A68760B0}"/>
                        </a:ext>
                      </a:extLst>
                    </p:cNvPr>
                    <p:cNvSpPr/>
                    <p:nvPr/>
                  </p:nvSpPr>
                  <p:spPr>
                    <a:xfrm>
                      <a:off x="6556202"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5" name="Freeform: Shape 2724">
                      <a:extLst>
                        <a:ext uri="{FF2B5EF4-FFF2-40B4-BE49-F238E27FC236}">
                          <a16:creationId xmlns:a16="http://schemas.microsoft.com/office/drawing/2014/main" id="{9A19F7C0-806A-EEA9-DFB1-65877A46F349}"/>
                        </a:ext>
                      </a:extLst>
                    </p:cNvPr>
                    <p:cNvSpPr/>
                    <p:nvPr/>
                  </p:nvSpPr>
                  <p:spPr>
                    <a:xfrm>
                      <a:off x="6556202"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6" name="Freeform: Shape 2725">
                      <a:extLst>
                        <a:ext uri="{FF2B5EF4-FFF2-40B4-BE49-F238E27FC236}">
                          <a16:creationId xmlns:a16="http://schemas.microsoft.com/office/drawing/2014/main" id="{E5CABBCE-C6B7-0C48-629E-865AC4A8090D}"/>
                        </a:ext>
                      </a:extLst>
                    </p:cNvPr>
                    <p:cNvSpPr/>
                    <p:nvPr/>
                  </p:nvSpPr>
                  <p:spPr>
                    <a:xfrm>
                      <a:off x="6556202"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DF463187-797B-055A-FD7E-4BF78F0807D3}"/>
                        </a:ext>
                      </a:extLst>
                    </p:cNvPr>
                    <p:cNvSpPr/>
                    <p:nvPr/>
                  </p:nvSpPr>
                  <p:spPr>
                    <a:xfrm>
                      <a:off x="6556202"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30C02D84-55A6-D9FC-99CD-12018925C95B}"/>
                        </a:ext>
                      </a:extLst>
                    </p:cNvPr>
                    <p:cNvSpPr/>
                    <p:nvPr/>
                  </p:nvSpPr>
                  <p:spPr>
                    <a:xfrm>
                      <a:off x="6556202"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7C99925F-9111-7238-5A45-C90BB68C3E50}"/>
                        </a:ext>
                      </a:extLst>
                    </p:cNvPr>
                    <p:cNvSpPr/>
                    <p:nvPr/>
                  </p:nvSpPr>
                  <p:spPr>
                    <a:xfrm>
                      <a:off x="6556202"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0" name="Freeform: Shape 2729">
                      <a:extLst>
                        <a:ext uri="{FF2B5EF4-FFF2-40B4-BE49-F238E27FC236}">
                          <a16:creationId xmlns:a16="http://schemas.microsoft.com/office/drawing/2014/main" id="{CD9659BB-D99F-5AC6-7CD9-65FA1C6B7E6B}"/>
                        </a:ext>
                      </a:extLst>
                    </p:cNvPr>
                    <p:cNvSpPr/>
                    <p:nvPr/>
                  </p:nvSpPr>
                  <p:spPr>
                    <a:xfrm>
                      <a:off x="6556202"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1" name="Freeform: Shape 2730">
                      <a:extLst>
                        <a:ext uri="{FF2B5EF4-FFF2-40B4-BE49-F238E27FC236}">
                          <a16:creationId xmlns:a16="http://schemas.microsoft.com/office/drawing/2014/main" id="{60F38B9F-D3D8-2A91-07C8-6757718630D7}"/>
                        </a:ext>
                      </a:extLst>
                    </p:cNvPr>
                    <p:cNvSpPr/>
                    <p:nvPr/>
                  </p:nvSpPr>
                  <p:spPr>
                    <a:xfrm>
                      <a:off x="6556202"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2" name="Freeform: Shape 2731">
                      <a:extLst>
                        <a:ext uri="{FF2B5EF4-FFF2-40B4-BE49-F238E27FC236}">
                          <a16:creationId xmlns:a16="http://schemas.microsoft.com/office/drawing/2014/main" id="{30BFEE77-33E7-5C0D-E6DA-B51725630A73}"/>
                        </a:ext>
                      </a:extLst>
                    </p:cNvPr>
                    <p:cNvSpPr/>
                    <p:nvPr/>
                  </p:nvSpPr>
                  <p:spPr>
                    <a:xfrm>
                      <a:off x="6556202"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0453E5D4-ACDF-AB9C-D808-79E8121714F7}"/>
                        </a:ext>
                      </a:extLst>
                    </p:cNvPr>
                    <p:cNvSpPr/>
                    <p:nvPr/>
                  </p:nvSpPr>
                  <p:spPr>
                    <a:xfrm>
                      <a:off x="6556202"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A3F8600D-8EFB-ABC8-043B-EA2195CEF2A9}"/>
                        </a:ext>
                      </a:extLst>
                    </p:cNvPr>
                    <p:cNvSpPr/>
                    <p:nvPr/>
                  </p:nvSpPr>
                  <p:spPr>
                    <a:xfrm>
                      <a:off x="6583438"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35" name="Freeform: Shape 2734">
                      <a:extLst>
                        <a:ext uri="{FF2B5EF4-FFF2-40B4-BE49-F238E27FC236}">
                          <a16:creationId xmlns:a16="http://schemas.microsoft.com/office/drawing/2014/main" id="{F07D19F0-4BFD-4D61-9B16-165EDB9DF5D5}"/>
                        </a:ext>
                      </a:extLst>
                    </p:cNvPr>
                    <p:cNvSpPr/>
                    <p:nvPr/>
                  </p:nvSpPr>
                  <p:spPr>
                    <a:xfrm>
                      <a:off x="658343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6" name="Freeform: Shape 2735">
                      <a:extLst>
                        <a:ext uri="{FF2B5EF4-FFF2-40B4-BE49-F238E27FC236}">
                          <a16:creationId xmlns:a16="http://schemas.microsoft.com/office/drawing/2014/main" id="{2428A605-F258-02F9-4905-A72783C3950C}"/>
                        </a:ext>
                      </a:extLst>
                    </p:cNvPr>
                    <p:cNvSpPr/>
                    <p:nvPr/>
                  </p:nvSpPr>
                  <p:spPr>
                    <a:xfrm>
                      <a:off x="658343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7" name="Freeform: Shape 2736">
                      <a:extLst>
                        <a:ext uri="{FF2B5EF4-FFF2-40B4-BE49-F238E27FC236}">
                          <a16:creationId xmlns:a16="http://schemas.microsoft.com/office/drawing/2014/main" id="{CC2BFFA4-F905-C5C8-7B9C-DC27F03A0743}"/>
                        </a:ext>
                      </a:extLst>
                    </p:cNvPr>
                    <p:cNvSpPr/>
                    <p:nvPr/>
                  </p:nvSpPr>
                  <p:spPr>
                    <a:xfrm>
                      <a:off x="6583438"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38" name="Freeform: Shape 2737">
                      <a:extLst>
                        <a:ext uri="{FF2B5EF4-FFF2-40B4-BE49-F238E27FC236}">
                          <a16:creationId xmlns:a16="http://schemas.microsoft.com/office/drawing/2014/main" id="{AA8B3D31-B1F9-50B4-BC89-EECBBD33A36F}"/>
                        </a:ext>
                      </a:extLst>
                    </p:cNvPr>
                    <p:cNvSpPr/>
                    <p:nvPr/>
                  </p:nvSpPr>
                  <p:spPr>
                    <a:xfrm>
                      <a:off x="658343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39" name="Freeform: Shape 2738">
                      <a:extLst>
                        <a:ext uri="{FF2B5EF4-FFF2-40B4-BE49-F238E27FC236}">
                          <a16:creationId xmlns:a16="http://schemas.microsoft.com/office/drawing/2014/main" id="{80B3293E-AB1B-1214-5478-08477C689AC7}"/>
                        </a:ext>
                      </a:extLst>
                    </p:cNvPr>
                    <p:cNvSpPr/>
                    <p:nvPr/>
                  </p:nvSpPr>
                  <p:spPr>
                    <a:xfrm>
                      <a:off x="658343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0" name="Freeform: Shape 2739">
                      <a:extLst>
                        <a:ext uri="{FF2B5EF4-FFF2-40B4-BE49-F238E27FC236}">
                          <a16:creationId xmlns:a16="http://schemas.microsoft.com/office/drawing/2014/main" id="{90E165E7-8036-352A-E8E6-8EFE3DD3779E}"/>
                        </a:ext>
                      </a:extLst>
                    </p:cNvPr>
                    <p:cNvSpPr/>
                    <p:nvPr/>
                  </p:nvSpPr>
                  <p:spPr>
                    <a:xfrm>
                      <a:off x="658343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1" name="Freeform: Shape 2740">
                      <a:extLst>
                        <a:ext uri="{FF2B5EF4-FFF2-40B4-BE49-F238E27FC236}">
                          <a16:creationId xmlns:a16="http://schemas.microsoft.com/office/drawing/2014/main" id="{323A5903-FFFD-187C-9961-51C5C9853881}"/>
                        </a:ext>
                      </a:extLst>
                    </p:cNvPr>
                    <p:cNvSpPr/>
                    <p:nvPr/>
                  </p:nvSpPr>
                  <p:spPr>
                    <a:xfrm>
                      <a:off x="6583438"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42" name="Freeform: Shape 2741">
                      <a:extLst>
                        <a:ext uri="{FF2B5EF4-FFF2-40B4-BE49-F238E27FC236}">
                          <a16:creationId xmlns:a16="http://schemas.microsoft.com/office/drawing/2014/main" id="{AD7A4614-E10B-5490-86FC-8AFC9EC1C747}"/>
                        </a:ext>
                      </a:extLst>
                    </p:cNvPr>
                    <p:cNvSpPr/>
                    <p:nvPr/>
                  </p:nvSpPr>
                  <p:spPr>
                    <a:xfrm>
                      <a:off x="658343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3" name="Freeform: Shape 2742">
                      <a:extLst>
                        <a:ext uri="{FF2B5EF4-FFF2-40B4-BE49-F238E27FC236}">
                          <a16:creationId xmlns:a16="http://schemas.microsoft.com/office/drawing/2014/main" id="{ABC1CE4A-1271-E285-A405-655C8FF660A5}"/>
                        </a:ext>
                      </a:extLst>
                    </p:cNvPr>
                    <p:cNvSpPr/>
                    <p:nvPr/>
                  </p:nvSpPr>
                  <p:spPr>
                    <a:xfrm>
                      <a:off x="658343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7E09012F-891D-D000-1EF8-CBBAE9279166}"/>
                        </a:ext>
                      </a:extLst>
                    </p:cNvPr>
                    <p:cNvSpPr/>
                    <p:nvPr/>
                  </p:nvSpPr>
                  <p:spPr>
                    <a:xfrm>
                      <a:off x="6583438"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7908FE7-B281-D5C8-99DC-667856EEB1FE}"/>
                        </a:ext>
                      </a:extLst>
                    </p:cNvPr>
                    <p:cNvSpPr/>
                    <p:nvPr/>
                  </p:nvSpPr>
                  <p:spPr>
                    <a:xfrm>
                      <a:off x="6583439"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A92141CC-6959-3D81-1A86-61561F7574B0}"/>
                        </a:ext>
                      </a:extLst>
                    </p:cNvPr>
                    <p:cNvSpPr/>
                    <p:nvPr/>
                  </p:nvSpPr>
                  <p:spPr>
                    <a:xfrm>
                      <a:off x="6583439" y="156609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7" name="Freeform: Shape 2746">
                      <a:extLst>
                        <a:ext uri="{FF2B5EF4-FFF2-40B4-BE49-F238E27FC236}">
                          <a16:creationId xmlns:a16="http://schemas.microsoft.com/office/drawing/2014/main" id="{3FA61AD0-C8CE-7245-2863-4D241204E434}"/>
                        </a:ext>
                      </a:extLst>
                    </p:cNvPr>
                    <p:cNvSpPr/>
                    <p:nvPr/>
                  </p:nvSpPr>
                  <p:spPr>
                    <a:xfrm>
                      <a:off x="6583439"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48" name="Freeform: Shape 2747">
                      <a:extLst>
                        <a:ext uri="{FF2B5EF4-FFF2-40B4-BE49-F238E27FC236}">
                          <a16:creationId xmlns:a16="http://schemas.microsoft.com/office/drawing/2014/main" id="{E4F14CDF-F55C-1D53-EFDD-71BE895763E2}"/>
                        </a:ext>
                      </a:extLst>
                    </p:cNvPr>
                    <p:cNvSpPr/>
                    <p:nvPr/>
                  </p:nvSpPr>
                  <p:spPr>
                    <a:xfrm>
                      <a:off x="6583438"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49" name="Freeform: Shape 2748">
                      <a:extLst>
                        <a:ext uri="{FF2B5EF4-FFF2-40B4-BE49-F238E27FC236}">
                          <a16:creationId xmlns:a16="http://schemas.microsoft.com/office/drawing/2014/main" id="{98312939-B21F-E95F-0F53-3F9DE64C02E6}"/>
                        </a:ext>
                      </a:extLst>
                    </p:cNvPr>
                    <p:cNvSpPr/>
                    <p:nvPr/>
                  </p:nvSpPr>
                  <p:spPr>
                    <a:xfrm>
                      <a:off x="658343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99421B6C-F2AE-9AE9-2A09-91B0ABB4078A}"/>
                        </a:ext>
                      </a:extLst>
                    </p:cNvPr>
                    <p:cNvSpPr/>
                    <p:nvPr/>
                  </p:nvSpPr>
                  <p:spPr>
                    <a:xfrm>
                      <a:off x="658343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851384DE-A0E5-0309-2234-06815381D31F}"/>
                        </a:ext>
                      </a:extLst>
                    </p:cNvPr>
                    <p:cNvSpPr/>
                    <p:nvPr/>
                  </p:nvSpPr>
                  <p:spPr>
                    <a:xfrm>
                      <a:off x="661067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52" name="Freeform: Shape 2751">
                      <a:extLst>
                        <a:ext uri="{FF2B5EF4-FFF2-40B4-BE49-F238E27FC236}">
                          <a16:creationId xmlns:a16="http://schemas.microsoft.com/office/drawing/2014/main" id="{52AE4F60-7F38-BC0F-2387-5532E1AE8F4E}"/>
                        </a:ext>
                      </a:extLst>
                    </p:cNvPr>
                    <p:cNvSpPr/>
                    <p:nvPr/>
                  </p:nvSpPr>
                  <p:spPr>
                    <a:xfrm>
                      <a:off x="6610594"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3" name="Freeform: Shape 2752">
                      <a:extLst>
                        <a:ext uri="{FF2B5EF4-FFF2-40B4-BE49-F238E27FC236}">
                          <a16:creationId xmlns:a16="http://schemas.microsoft.com/office/drawing/2014/main" id="{EFB716E5-AD0B-8951-E952-565B83D32448}"/>
                        </a:ext>
                      </a:extLst>
                    </p:cNvPr>
                    <p:cNvSpPr/>
                    <p:nvPr/>
                  </p:nvSpPr>
                  <p:spPr>
                    <a:xfrm>
                      <a:off x="6610594"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4" name="Freeform: Shape 2753">
                      <a:extLst>
                        <a:ext uri="{FF2B5EF4-FFF2-40B4-BE49-F238E27FC236}">
                          <a16:creationId xmlns:a16="http://schemas.microsoft.com/office/drawing/2014/main" id="{617689F7-2425-5E08-C0EC-783C79EBB547}"/>
                        </a:ext>
                      </a:extLst>
                    </p:cNvPr>
                    <p:cNvSpPr/>
                    <p:nvPr/>
                  </p:nvSpPr>
                  <p:spPr>
                    <a:xfrm>
                      <a:off x="6610675"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55" name="Freeform: Shape 2754">
                      <a:extLst>
                        <a:ext uri="{FF2B5EF4-FFF2-40B4-BE49-F238E27FC236}">
                          <a16:creationId xmlns:a16="http://schemas.microsoft.com/office/drawing/2014/main" id="{A28FD10D-ABCD-F187-F6E4-44095BE1057B}"/>
                        </a:ext>
                      </a:extLst>
                    </p:cNvPr>
                    <p:cNvSpPr/>
                    <p:nvPr/>
                  </p:nvSpPr>
                  <p:spPr>
                    <a:xfrm>
                      <a:off x="6610594"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6" name="Freeform: Shape 2755">
                      <a:extLst>
                        <a:ext uri="{FF2B5EF4-FFF2-40B4-BE49-F238E27FC236}">
                          <a16:creationId xmlns:a16="http://schemas.microsoft.com/office/drawing/2014/main" id="{C52F99EA-48C6-BFA8-6174-87C80C57205F}"/>
                        </a:ext>
                      </a:extLst>
                    </p:cNvPr>
                    <p:cNvSpPr/>
                    <p:nvPr/>
                  </p:nvSpPr>
                  <p:spPr>
                    <a:xfrm>
                      <a:off x="6610594"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96CA6FA2-F2A2-4318-6EB3-BF9258262B26}"/>
                        </a:ext>
                      </a:extLst>
                    </p:cNvPr>
                    <p:cNvSpPr/>
                    <p:nvPr/>
                  </p:nvSpPr>
                  <p:spPr>
                    <a:xfrm>
                      <a:off x="6610594"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89D3FD8B-0079-2C7D-CB01-C2E79A52DDA1}"/>
                        </a:ext>
                      </a:extLst>
                    </p:cNvPr>
                    <p:cNvSpPr/>
                    <p:nvPr/>
                  </p:nvSpPr>
                  <p:spPr>
                    <a:xfrm>
                      <a:off x="6610675"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1535EA37-4533-C1BA-464C-A63BDDE410BE}"/>
                        </a:ext>
                      </a:extLst>
                    </p:cNvPr>
                    <p:cNvSpPr/>
                    <p:nvPr/>
                  </p:nvSpPr>
                  <p:spPr>
                    <a:xfrm>
                      <a:off x="6610594"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0" name="Freeform: Shape 2759">
                      <a:extLst>
                        <a:ext uri="{FF2B5EF4-FFF2-40B4-BE49-F238E27FC236}">
                          <a16:creationId xmlns:a16="http://schemas.microsoft.com/office/drawing/2014/main" id="{D53F7807-2BE0-122E-0521-F3D0AEAA7138}"/>
                        </a:ext>
                      </a:extLst>
                    </p:cNvPr>
                    <p:cNvSpPr/>
                    <p:nvPr/>
                  </p:nvSpPr>
                  <p:spPr>
                    <a:xfrm>
                      <a:off x="6610594"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1" name="Freeform: Shape 2760">
                      <a:extLst>
                        <a:ext uri="{FF2B5EF4-FFF2-40B4-BE49-F238E27FC236}">
                          <a16:creationId xmlns:a16="http://schemas.microsoft.com/office/drawing/2014/main" id="{D090BE8D-1008-B6F0-5A4D-941B00F51400}"/>
                        </a:ext>
                      </a:extLst>
                    </p:cNvPr>
                    <p:cNvSpPr/>
                    <p:nvPr/>
                  </p:nvSpPr>
                  <p:spPr>
                    <a:xfrm>
                      <a:off x="6610675"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62" name="Freeform: Shape 2761">
                      <a:extLst>
                        <a:ext uri="{FF2B5EF4-FFF2-40B4-BE49-F238E27FC236}">
                          <a16:creationId xmlns:a16="http://schemas.microsoft.com/office/drawing/2014/main" id="{74AE2DCD-6973-BF97-3409-C808CB227E90}"/>
                        </a:ext>
                      </a:extLst>
                    </p:cNvPr>
                    <p:cNvSpPr/>
                    <p:nvPr/>
                  </p:nvSpPr>
                  <p:spPr>
                    <a:xfrm>
                      <a:off x="6610594"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59A824A7-6674-FF7F-C521-85D5AD22DB69}"/>
                        </a:ext>
                      </a:extLst>
                    </p:cNvPr>
                    <p:cNvSpPr/>
                    <p:nvPr/>
                  </p:nvSpPr>
                  <p:spPr>
                    <a:xfrm>
                      <a:off x="6610594" y="15957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25EBDB72-4A19-F250-2E0F-06961F98C4CA}"/>
                        </a:ext>
                      </a:extLst>
                    </p:cNvPr>
                    <p:cNvSpPr/>
                    <p:nvPr/>
                  </p:nvSpPr>
                  <p:spPr>
                    <a:xfrm>
                      <a:off x="6610675"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65" name="Freeform: Shape 2764">
                      <a:extLst>
                        <a:ext uri="{FF2B5EF4-FFF2-40B4-BE49-F238E27FC236}">
                          <a16:creationId xmlns:a16="http://schemas.microsoft.com/office/drawing/2014/main" id="{0F848AB1-33CC-7104-DDE2-780A98B45EE4}"/>
                        </a:ext>
                      </a:extLst>
                    </p:cNvPr>
                    <p:cNvSpPr/>
                    <p:nvPr/>
                  </p:nvSpPr>
                  <p:spPr>
                    <a:xfrm>
                      <a:off x="6610675"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766" name="Freeform: Shape 2765">
                      <a:extLst>
                        <a:ext uri="{FF2B5EF4-FFF2-40B4-BE49-F238E27FC236}">
                          <a16:creationId xmlns:a16="http://schemas.microsoft.com/office/drawing/2014/main" id="{DA239666-B555-6507-6B15-87433EEB12A4}"/>
                        </a:ext>
                      </a:extLst>
                    </p:cNvPr>
                    <p:cNvSpPr/>
                    <p:nvPr/>
                  </p:nvSpPr>
                  <p:spPr>
                    <a:xfrm>
                      <a:off x="6610594"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7" name="Freeform: Shape 2766">
                      <a:extLst>
                        <a:ext uri="{FF2B5EF4-FFF2-40B4-BE49-F238E27FC236}">
                          <a16:creationId xmlns:a16="http://schemas.microsoft.com/office/drawing/2014/main" id="{F19A7FD2-911E-202D-3F4F-47CCB0C7AD72}"/>
                        </a:ext>
                      </a:extLst>
                    </p:cNvPr>
                    <p:cNvSpPr/>
                    <p:nvPr/>
                  </p:nvSpPr>
                  <p:spPr>
                    <a:xfrm>
                      <a:off x="663783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8" name="Freeform: Shape 2767">
                      <a:extLst>
                        <a:ext uri="{FF2B5EF4-FFF2-40B4-BE49-F238E27FC236}">
                          <a16:creationId xmlns:a16="http://schemas.microsoft.com/office/drawing/2014/main" id="{CB7EE7BE-C245-5F5E-8B24-8E4EB64BAB98}"/>
                        </a:ext>
                      </a:extLst>
                    </p:cNvPr>
                    <p:cNvSpPr/>
                    <p:nvPr/>
                  </p:nvSpPr>
                  <p:spPr>
                    <a:xfrm>
                      <a:off x="663783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69" name="Freeform: Shape 2768">
                      <a:extLst>
                        <a:ext uri="{FF2B5EF4-FFF2-40B4-BE49-F238E27FC236}">
                          <a16:creationId xmlns:a16="http://schemas.microsoft.com/office/drawing/2014/main" id="{D2DAAB41-64AA-42BA-6498-9B10F8086F6A}"/>
                        </a:ext>
                      </a:extLst>
                    </p:cNvPr>
                    <p:cNvSpPr/>
                    <p:nvPr/>
                  </p:nvSpPr>
                  <p:spPr>
                    <a:xfrm>
                      <a:off x="663783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7AC3AD39-7D2F-6E7E-7D4A-7A40FBF63EA3}"/>
                        </a:ext>
                      </a:extLst>
                    </p:cNvPr>
                    <p:cNvSpPr/>
                    <p:nvPr/>
                  </p:nvSpPr>
                  <p:spPr>
                    <a:xfrm>
                      <a:off x="663783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C61AADE2-B410-8D6F-0EDA-FB69BB7BF100}"/>
                        </a:ext>
                      </a:extLst>
                    </p:cNvPr>
                    <p:cNvSpPr/>
                    <p:nvPr/>
                  </p:nvSpPr>
                  <p:spPr>
                    <a:xfrm>
                      <a:off x="6637830"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DC93CAF2-8812-E33B-8030-7B2EEA9B9342}"/>
                        </a:ext>
                      </a:extLst>
                    </p:cNvPr>
                    <p:cNvSpPr/>
                    <p:nvPr/>
                  </p:nvSpPr>
                  <p:spPr>
                    <a:xfrm>
                      <a:off x="6637830"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3" name="Freeform: Shape 2772">
                      <a:extLst>
                        <a:ext uri="{FF2B5EF4-FFF2-40B4-BE49-F238E27FC236}">
                          <a16:creationId xmlns:a16="http://schemas.microsoft.com/office/drawing/2014/main" id="{9DF78A93-12BF-61A9-49E4-35054798E14A}"/>
                        </a:ext>
                      </a:extLst>
                    </p:cNvPr>
                    <p:cNvSpPr/>
                    <p:nvPr/>
                  </p:nvSpPr>
                  <p:spPr>
                    <a:xfrm>
                      <a:off x="6637830"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4" name="Freeform: Shape 2773">
                      <a:extLst>
                        <a:ext uri="{FF2B5EF4-FFF2-40B4-BE49-F238E27FC236}">
                          <a16:creationId xmlns:a16="http://schemas.microsoft.com/office/drawing/2014/main" id="{11F34D8C-6E98-AE74-7CC9-2A12EC9E59F1}"/>
                        </a:ext>
                      </a:extLst>
                    </p:cNvPr>
                    <p:cNvSpPr/>
                    <p:nvPr/>
                  </p:nvSpPr>
                  <p:spPr>
                    <a:xfrm>
                      <a:off x="6637830"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5" name="Freeform: Shape 2774">
                      <a:extLst>
                        <a:ext uri="{FF2B5EF4-FFF2-40B4-BE49-F238E27FC236}">
                          <a16:creationId xmlns:a16="http://schemas.microsoft.com/office/drawing/2014/main" id="{2212109F-46B2-FB47-0C06-748E2621B209}"/>
                        </a:ext>
                      </a:extLst>
                    </p:cNvPr>
                    <p:cNvSpPr/>
                    <p:nvPr/>
                  </p:nvSpPr>
                  <p:spPr>
                    <a:xfrm>
                      <a:off x="6637830"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2A3454C2-602C-E486-0702-8592D0AEBC36}"/>
                        </a:ext>
                      </a:extLst>
                    </p:cNvPr>
                    <p:cNvSpPr/>
                    <p:nvPr/>
                  </p:nvSpPr>
                  <p:spPr>
                    <a:xfrm>
                      <a:off x="6637830"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C84D49D6-0862-8D72-BB7E-C744938AFAB7}"/>
                        </a:ext>
                      </a:extLst>
                    </p:cNvPr>
                    <p:cNvSpPr/>
                    <p:nvPr/>
                  </p:nvSpPr>
                  <p:spPr>
                    <a:xfrm>
                      <a:off x="6637830"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8" name="Freeform: Shape 2777">
                      <a:extLst>
                        <a:ext uri="{FF2B5EF4-FFF2-40B4-BE49-F238E27FC236}">
                          <a16:creationId xmlns:a16="http://schemas.microsoft.com/office/drawing/2014/main" id="{08FF04F8-0CFB-FABD-8F71-668160CEE2A5}"/>
                        </a:ext>
                      </a:extLst>
                    </p:cNvPr>
                    <p:cNvSpPr/>
                    <p:nvPr/>
                  </p:nvSpPr>
                  <p:spPr>
                    <a:xfrm>
                      <a:off x="6637830"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79" name="Freeform: Shape 2778">
                      <a:extLst>
                        <a:ext uri="{FF2B5EF4-FFF2-40B4-BE49-F238E27FC236}">
                          <a16:creationId xmlns:a16="http://schemas.microsoft.com/office/drawing/2014/main" id="{72FF00E6-FF08-E733-4DB2-DF3B10482648}"/>
                        </a:ext>
                      </a:extLst>
                    </p:cNvPr>
                    <p:cNvSpPr/>
                    <p:nvPr/>
                  </p:nvSpPr>
                  <p:spPr>
                    <a:xfrm>
                      <a:off x="6637830" y="16254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0" name="Freeform: Shape 2779">
                      <a:extLst>
                        <a:ext uri="{FF2B5EF4-FFF2-40B4-BE49-F238E27FC236}">
                          <a16:creationId xmlns:a16="http://schemas.microsoft.com/office/drawing/2014/main" id="{F89AAB5C-F27F-9B62-7854-F7217A9BED0A}"/>
                        </a:ext>
                      </a:extLst>
                    </p:cNvPr>
                    <p:cNvSpPr/>
                    <p:nvPr/>
                  </p:nvSpPr>
                  <p:spPr>
                    <a:xfrm>
                      <a:off x="6637830"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1" name="Freeform: Shape 2780">
                      <a:extLst>
                        <a:ext uri="{FF2B5EF4-FFF2-40B4-BE49-F238E27FC236}">
                          <a16:creationId xmlns:a16="http://schemas.microsoft.com/office/drawing/2014/main" id="{AE0BAA56-BA69-F700-A900-B809E812FD5F}"/>
                        </a:ext>
                      </a:extLst>
                    </p:cNvPr>
                    <p:cNvSpPr/>
                    <p:nvPr/>
                  </p:nvSpPr>
                  <p:spPr>
                    <a:xfrm>
                      <a:off x="663783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2" name="Freeform: Shape 2781">
                      <a:extLst>
                        <a:ext uri="{FF2B5EF4-FFF2-40B4-BE49-F238E27FC236}">
                          <a16:creationId xmlns:a16="http://schemas.microsoft.com/office/drawing/2014/main" id="{10B954C2-6E1D-6199-DBDF-084322B5C569}"/>
                        </a:ext>
                      </a:extLst>
                    </p:cNvPr>
                    <p:cNvSpPr/>
                    <p:nvPr/>
                  </p:nvSpPr>
                  <p:spPr>
                    <a:xfrm>
                      <a:off x="6637830"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7D9D2E35-5794-16B3-0C61-7D1DD11153BA}"/>
                        </a:ext>
                      </a:extLst>
                    </p:cNvPr>
                    <p:cNvSpPr/>
                    <p:nvPr/>
                  </p:nvSpPr>
                  <p:spPr>
                    <a:xfrm>
                      <a:off x="663783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0069E4BA-D020-92E0-E998-B1A01DCB9084}"/>
                        </a:ext>
                      </a:extLst>
                    </p:cNvPr>
                    <p:cNvSpPr/>
                    <p:nvPr/>
                  </p:nvSpPr>
                  <p:spPr>
                    <a:xfrm>
                      <a:off x="663783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EDAF182E-5BD8-A155-831A-669D1C0C7807}"/>
                        </a:ext>
                      </a:extLst>
                    </p:cNvPr>
                    <p:cNvSpPr/>
                    <p:nvPr/>
                  </p:nvSpPr>
                  <p:spPr>
                    <a:xfrm>
                      <a:off x="663783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6" name="Freeform: Shape 2785">
                      <a:extLst>
                        <a:ext uri="{FF2B5EF4-FFF2-40B4-BE49-F238E27FC236}">
                          <a16:creationId xmlns:a16="http://schemas.microsoft.com/office/drawing/2014/main" id="{C442ACCC-B094-3105-1149-E74D976E4121}"/>
                        </a:ext>
                      </a:extLst>
                    </p:cNvPr>
                    <p:cNvSpPr/>
                    <p:nvPr/>
                  </p:nvSpPr>
                  <p:spPr>
                    <a:xfrm>
                      <a:off x="6665066"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7" name="Freeform: Shape 2786">
                      <a:extLst>
                        <a:ext uri="{FF2B5EF4-FFF2-40B4-BE49-F238E27FC236}">
                          <a16:creationId xmlns:a16="http://schemas.microsoft.com/office/drawing/2014/main" id="{9C57110A-70E4-C871-C762-B1DE6FE61E4A}"/>
                        </a:ext>
                      </a:extLst>
                    </p:cNvPr>
                    <p:cNvSpPr/>
                    <p:nvPr/>
                  </p:nvSpPr>
                  <p:spPr>
                    <a:xfrm>
                      <a:off x="6665066"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8" name="Freeform: Shape 2787">
                      <a:extLst>
                        <a:ext uri="{FF2B5EF4-FFF2-40B4-BE49-F238E27FC236}">
                          <a16:creationId xmlns:a16="http://schemas.microsoft.com/office/drawing/2014/main" id="{CB19788A-9A48-0021-2988-FDC86FA24FAA}"/>
                        </a:ext>
                      </a:extLst>
                    </p:cNvPr>
                    <p:cNvSpPr/>
                    <p:nvPr/>
                  </p:nvSpPr>
                  <p:spPr>
                    <a:xfrm>
                      <a:off x="6665066"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9382F9E1-6CF0-ADE4-0432-7BC253B9961A}"/>
                        </a:ext>
                      </a:extLst>
                    </p:cNvPr>
                    <p:cNvSpPr/>
                    <p:nvPr/>
                  </p:nvSpPr>
                  <p:spPr>
                    <a:xfrm>
                      <a:off x="6665066"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495C2686-1E7B-6C8B-C1CF-E380532ABB2B}"/>
                        </a:ext>
                      </a:extLst>
                    </p:cNvPr>
                    <p:cNvSpPr/>
                    <p:nvPr/>
                  </p:nvSpPr>
                  <p:spPr>
                    <a:xfrm>
                      <a:off x="6665066"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1" name="Freeform: Shape 2790">
                      <a:extLst>
                        <a:ext uri="{FF2B5EF4-FFF2-40B4-BE49-F238E27FC236}">
                          <a16:creationId xmlns:a16="http://schemas.microsoft.com/office/drawing/2014/main" id="{941D12B8-4051-F53B-33EC-EC06C9F83F33}"/>
                        </a:ext>
                      </a:extLst>
                    </p:cNvPr>
                    <p:cNvSpPr/>
                    <p:nvPr/>
                  </p:nvSpPr>
                  <p:spPr>
                    <a:xfrm>
                      <a:off x="6665066"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2" name="Freeform: Shape 2791">
                      <a:extLst>
                        <a:ext uri="{FF2B5EF4-FFF2-40B4-BE49-F238E27FC236}">
                          <a16:creationId xmlns:a16="http://schemas.microsoft.com/office/drawing/2014/main" id="{B55C7125-1C7B-6D60-354C-5C0E54124FE2}"/>
                        </a:ext>
                      </a:extLst>
                    </p:cNvPr>
                    <p:cNvSpPr/>
                    <p:nvPr/>
                  </p:nvSpPr>
                  <p:spPr>
                    <a:xfrm>
                      <a:off x="6665066"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3" name="Freeform: Shape 2792">
                      <a:extLst>
                        <a:ext uri="{FF2B5EF4-FFF2-40B4-BE49-F238E27FC236}">
                          <a16:creationId xmlns:a16="http://schemas.microsoft.com/office/drawing/2014/main" id="{4804856C-8059-D9E5-297D-2AB8ADAF5F09}"/>
                        </a:ext>
                      </a:extLst>
                    </p:cNvPr>
                    <p:cNvSpPr/>
                    <p:nvPr/>
                  </p:nvSpPr>
                  <p:spPr>
                    <a:xfrm>
                      <a:off x="6665066"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9D851919-E40B-FA10-FB8C-854888F7679A}"/>
                        </a:ext>
                      </a:extLst>
                    </p:cNvPr>
                    <p:cNvSpPr/>
                    <p:nvPr/>
                  </p:nvSpPr>
                  <p:spPr>
                    <a:xfrm>
                      <a:off x="6665066"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5" name="Freeform: Shape 2794">
                      <a:extLst>
                        <a:ext uri="{FF2B5EF4-FFF2-40B4-BE49-F238E27FC236}">
                          <a16:creationId xmlns:a16="http://schemas.microsoft.com/office/drawing/2014/main" id="{1F8794EA-D47F-3515-FA82-B92F66A45E33}"/>
                        </a:ext>
                      </a:extLst>
                    </p:cNvPr>
                    <p:cNvSpPr/>
                    <p:nvPr/>
                  </p:nvSpPr>
                  <p:spPr>
                    <a:xfrm>
                      <a:off x="6665066" y="150672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6" name="Freeform: Shape 2795">
                      <a:extLst>
                        <a:ext uri="{FF2B5EF4-FFF2-40B4-BE49-F238E27FC236}">
                          <a16:creationId xmlns:a16="http://schemas.microsoft.com/office/drawing/2014/main" id="{5AD1B481-81FD-E3F0-2E13-A24545C11776}"/>
                        </a:ext>
                      </a:extLst>
                    </p:cNvPr>
                    <p:cNvSpPr/>
                    <p:nvPr/>
                  </p:nvSpPr>
                  <p:spPr>
                    <a:xfrm>
                      <a:off x="6665066" y="153636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7" name="Freeform: Shape 2796">
                      <a:extLst>
                        <a:ext uri="{FF2B5EF4-FFF2-40B4-BE49-F238E27FC236}">
                          <a16:creationId xmlns:a16="http://schemas.microsoft.com/office/drawing/2014/main" id="{2A8D9B71-ACC3-AB64-E3B4-AFF1595A039A}"/>
                        </a:ext>
                      </a:extLst>
                    </p:cNvPr>
                    <p:cNvSpPr/>
                    <p:nvPr/>
                  </p:nvSpPr>
                  <p:spPr>
                    <a:xfrm>
                      <a:off x="6665066" y="16551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8" name="Freeform: Shape 2797">
                      <a:extLst>
                        <a:ext uri="{FF2B5EF4-FFF2-40B4-BE49-F238E27FC236}">
                          <a16:creationId xmlns:a16="http://schemas.microsoft.com/office/drawing/2014/main" id="{05DCA9E3-1404-3A18-71C9-4BABDBF4676E}"/>
                        </a:ext>
                      </a:extLst>
                    </p:cNvPr>
                    <p:cNvSpPr/>
                    <p:nvPr/>
                  </p:nvSpPr>
                  <p:spPr>
                    <a:xfrm>
                      <a:off x="6665066" y="168484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799" name="Freeform: Shape 2798">
                      <a:extLst>
                        <a:ext uri="{FF2B5EF4-FFF2-40B4-BE49-F238E27FC236}">
                          <a16:creationId xmlns:a16="http://schemas.microsoft.com/office/drawing/2014/main" id="{2361643D-8665-A73D-7AAF-B342A565ECDB}"/>
                        </a:ext>
                      </a:extLst>
                    </p:cNvPr>
                    <p:cNvSpPr/>
                    <p:nvPr/>
                  </p:nvSpPr>
                  <p:spPr>
                    <a:xfrm>
                      <a:off x="6665066"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0" name="Freeform: Shape 2799">
                      <a:extLst>
                        <a:ext uri="{FF2B5EF4-FFF2-40B4-BE49-F238E27FC236}">
                          <a16:creationId xmlns:a16="http://schemas.microsoft.com/office/drawing/2014/main" id="{C654297D-6952-B32E-6A17-98D01C0EBA52}"/>
                        </a:ext>
                      </a:extLst>
                    </p:cNvPr>
                    <p:cNvSpPr/>
                    <p:nvPr/>
                  </p:nvSpPr>
                  <p:spPr>
                    <a:xfrm>
                      <a:off x="6665066"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9146B391-CF86-FEC1-B977-028D7B4B51ED}"/>
                        </a:ext>
                      </a:extLst>
                    </p:cNvPr>
                    <p:cNvSpPr/>
                    <p:nvPr/>
                  </p:nvSpPr>
                  <p:spPr>
                    <a:xfrm>
                      <a:off x="6665066"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2" name="Freeform: Shape 2801">
                      <a:extLst>
                        <a:ext uri="{FF2B5EF4-FFF2-40B4-BE49-F238E27FC236}">
                          <a16:creationId xmlns:a16="http://schemas.microsoft.com/office/drawing/2014/main" id="{7C963EA2-6917-CC74-75EB-13409BE7FDCB}"/>
                        </a:ext>
                      </a:extLst>
                    </p:cNvPr>
                    <p:cNvSpPr/>
                    <p:nvPr/>
                  </p:nvSpPr>
                  <p:spPr>
                    <a:xfrm>
                      <a:off x="6665066"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F556C7FF-E4A0-C508-51C5-A5FB8CAF4AB7}"/>
                        </a:ext>
                      </a:extLst>
                    </p:cNvPr>
                    <p:cNvSpPr/>
                    <p:nvPr/>
                  </p:nvSpPr>
                  <p:spPr>
                    <a:xfrm>
                      <a:off x="6665066"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4" name="Freeform: Shape 2803">
                      <a:extLst>
                        <a:ext uri="{FF2B5EF4-FFF2-40B4-BE49-F238E27FC236}">
                          <a16:creationId xmlns:a16="http://schemas.microsoft.com/office/drawing/2014/main" id="{1B3D5DCF-F45D-3CD5-2EE9-6F40FAB01144}"/>
                        </a:ext>
                      </a:extLst>
                    </p:cNvPr>
                    <p:cNvSpPr/>
                    <p:nvPr/>
                  </p:nvSpPr>
                  <p:spPr>
                    <a:xfrm>
                      <a:off x="6665066"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CDD3F820-FC1D-D4EC-BAB8-381890A073CE}"/>
                        </a:ext>
                      </a:extLst>
                    </p:cNvPr>
                    <p:cNvSpPr/>
                    <p:nvPr/>
                  </p:nvSpPr>
                  <p:spPr>
                    <a:xfrm>
                      <a:off x="6692222"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6" name="Freeform: Shape 2805">
                      <a:extLst>
                        <a:ext uri="{FF2B5EF4-FFF2-40B4-BE49-F238E27FC236}">
                          <a16:creationId xmlns:a16="http://schemas.microsoft.com/office/drawing/2014/main" id="{347551A2-B620-8E85-6BB3-FD43B3B4CEEF}"/>
                        </a:ext>
                      </a:extLst>
                    </p:cNvPr>
                    <p:cNvSpPr/>
                    <p:nvPr/>
                  </p:nvSpPr>
                  <p:spPr>
                    <a:xfrm>
                      <a:off x="6692222"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FBEBDEA8-0601-D665-B9E0-7E98D6E68DF2}"/>
                        </a:ext>
                      </a:extLst>
                    </p:cNvPr>
                    <p:cNvSpPr/>
                    <p:nvPr/>
                  </p:nvSpPr>
                  <p:spPr>
                    <a:xfrm>
                      <a:off x="6692222"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8" name="Freeform: Shape 2807">
                      <a:extLst>
                        <a:ext uri="{FF2B5EF4-FFF2-40B4-BE49-F238E27FC236}">
                          <a16:creationId xmlns:a16="http://schemas.microsoft.com/office/drawing/2014/main" id="{69A1BD45-49A4-D2FC-8264-7E0704B360BC}"/>
                        </a:ext>
                      </a:extLst>
                    </p:cNvPr>
                    <p:cNvSpPr/>
                    <p:nvPr/>
                  </p:nvSpPr>
                  <p:spPr>
                    <a:xfrm>
                      <a:off x="6692222"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DC4B69F2-5BA5-81F6-D59E-86BB6BA72346}"/>
                        </a:ext>
                      </a:extLst>
                    </p:cNvPr>
                    <p:cNvSpPr/>
                    <p:nvPr/>
                  </p:nvSpPr>
                  <p:spPr>
                    <a:xfrm>
                      <a:off x="6692222"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0" name="Freeform: Shape 2809">
                      <a:extLst>
                        <a:ext uri="{FF2B5EF4-FFF2-40B4-BE49-F238E27FC236}">
                          <a16:creationId xmlns:a16="http://schemas.microsoft.com/office/drawing/2014/main" id="{A04476E6-7636-46BC-6020-7F60D59EFBB6}"/>
                        </a:ext>
                      </a:extLst>
                    </p:cNvPr>
                    <p:cNvSpPr/>
                    <p:nvPr/>
                  </p:nvSpPr>
                  <p:spPr>
                    <a:xfrm>
                      <a:off x="6692222"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1" name="Freeform: Shape 2810">
                      <a:extLst>
                        <a:ext uri="{FF2B5EF4-FFF2-40B4-BE49-F238E27FC236}">
                          <a16:creationId xmlns:a16="http://schemas.microsoft.com/office/drawing/2014/main" id="{B6ED6465-E09F-74CF-063A-3A110932BDD6}"/>
                        </a:ext>
                      </a:extLst>
                    </p:cNvPr>
                    <p:cNvSpPr/>
                    <p:nvPr/>
                  </p:nvSpPr>
                  <p:spPr>
                    <a:xfrm>
                      <a:off x="6692222" y="14177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2" name="Freeform: Shape 2811">
                      <a:extLst>
                        <a:ext uri="{FF2B5EF4-FFF2-40B4-BE49-F238E27FC236}">
                          <a16:creationId xmlns:a16="http://schemas.microsoft.com/office/drawing/2014/main" id="{8E3CD5E1-8C3B-6084-0F7A-F8FFF38F4432}"/>
                        </a:ext>
                      </a:extLst>
                    </p:cNvPr>
                    <p:cNvSpPr/>
                    <p:nvPr/>
                  </p:nvSpPr>
                  <p:spPr>
                    <a:xfrm>
                      <a:off x="6692222"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3" name="Freeform: Shape 2812">
                      <a:extLst>
                        <a:ext uri="{FF2B5EF4-FFF2-40B4-BE49-F238E27FC236}">
                          <a16:creationId xmlns:a16="http://schemas.microsoft.com/office/drawing/2014/main" id="{E66B3E84-EDEA-1968-7B43-74AC54D18A4D}"/>
                        </a:ext>
                      </a:extLst>
                    </p:cNvPr>
                    <p:cNvSpPr/>
                    <p:nvPr/>
                  </p:nvSpPr>
                  <p:spPr>
                    <a:xfrm>
                      <a:off x="6692222"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4" name="Freeform: Shape 2813">
                      <a:extLst>
                        <a:ext uri="{FF2B5EF4-FFF2-40B4-BE49-F238E27FC236}">
                          <a16:creationId xmlns:a16="http://schemas.microsoft.com/office/drawing/2014/main" id="{329B87DB-A203-6B08-21B7-9F99128EF212}"/>
                        </a:ext>
                      </a:extLst>
                    </p:cNvPr>
                    <p:cNvSpPr/>
                    <p:nvPr/>
                  </p:nvSpPr>
                  <p:spPr>
                    <a:xfrm>
                      <a:off x="6692222"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5" name="Freeform: Shape 2814">
                      <a:extLst>
                        <a:ext uri="{FF2B5EF4-FFF2-40B4-BE49-F238E27FC236}">
                          <a16:creationId xmlns:a16="http://schemas.microsoft.com/office/drawing/2014/main" id="{4C5F8670-1B2D-38FF-FFBB-1FB28F59ED66}"/>
                        </a:ext>
                      </a:extLst>
                    </p:cNvPr>
                    <p:cNvSpPr/>
                    <p:nvPr/>
                  </p:nvSpPr>
                  <p:spPr>
                    <a:xfrm>
                      <a:off x="6692222"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BF6EA1C7-1AD2-20AF-67D4-4F6C119E5353}"/>
                        </a:ext>
                      </a:extLst>
                    </p:cNvPr>
                    <p:cNvSpPr/>
                    <p:nvPr/>
                  </p:nvSpPr>
                  <p:spPr>
                    <a:xfrm>
                      <a:off x="6692222"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DB434E4F-E989-EA5C-A74C-5A06658FE192}"/>
                        </a:ext>
                      </a:extLst>
                    </p:cNvPr>
                    <p:cNvSpPr/>
                    <p:nvPr/>
                  </p:nvSpPr>
                  <p:spPr>
                    <a:xfrm>
                      <a:off x="6719459"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1B2AB8F-92B8-DB05-777A-3F55A8BDE0BF}"/>
                        </a:ext>
                      </a:extLst>
                    </p:cNvPr>
                    <p:cNvSpPr/>
                    <p:nvPr/>
                  </p:nvSpPr>
                  <p:spPr>
                    <a:xfrm>
                      <a:off x="671945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0CE1FAB4-5AB9-AA06-ECF4-4A5C3A4C03C3}"/>
                        </a:ext>
                      </a:extLst>
                    </p:cNvPr>
                    <p:cNvSpPr/>
                    <p:nvPr/>
                  </p:nvSpPr>
                  <p:spPr>
                    <a:xfrm>
                      <a:off x="6719459"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0" name="Freeform: Shape 2819">
                      <a:extLst>
                        <a:ext uri="{FF2B5EF4-FFF2-40B4-BE49-F238E27FC236}">
                          <a16:creationId xmlns:a16="http://schemas.microsoft.com/office/drawing/2014/main" id="{4205676E-09F1-97FD-E5C8-64ED13E7CF21}"/>
                        </a:ext>
                      </a:extLst>
                    </p:cNvPr>
                    <p:cNvSpPr/>
                    <p:nvPr/>
                  </p:nvSpPr>
                  <p:spPr>
                    <a:xfrm>
                      <a:off x="6719459"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78DB1A04-5BB4-7273-F63B-6F05BF1BE9A8}"/>
                        </a:ext>
                      </a:extLst>
                    </p:cNvPr>
                    <p:cNvSpPr/>
                    <p:nvPr/>
                  </p:nvSpPr>
                  <p:spPr>
                    <a:xfrm>
                      <a:off x="6719459"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F804CBB3-D2C8-D8AC-D27C-C8F9577279B0}"/>
                        </a:ext>
                      </a:extLst>
                    </p:cNvPr>
                    <p:cNvSpPr/>
                    <p:nvPr/>
                  </p:nvSpPr>
                  <p:spPr>
                    <a:xfrm>
                      <a:off x="6719459" y="13879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BB1931B3-B263-23D7-F1F0-FCF8C8F7E5CF}"/>
                        </a:ext>
                      </a:extLst>
                    </p:cNvPr>
                    <p:cNvSpPr/>
                    <p:nvPr/>
                  </p:nvSpPr>
                  <p:spPr>
                    <a:xfrm>
                      <a:off x="6719459" y="144734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E981073-22F1-CFCA-C86B-702B038EB9F4}"/>
                        </a:ext>
                      </a:extLst>
                    </p:cNvPr>
                    <p:cNvSpPr/>
                    <p:nvPr/>
                  </p:nvSpPr>
                  <p:spPr>
                    <a:xfrm>
                      <a:off x="6719459" y="1477075"/>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5" name="Freeform: Shape 2824">
                      <a:extLst>
                        <a:ext uri="{FF2B5EF4-FFF2-40B4-BE49-F238E27FC236}">
                          <a16:creationId xmlns:a16="http://schemas.microsoft.com/office/drawing/2014/main" id="{D91D1EFE-1022-4E28-E6CD-E70CF56605E0}"/>
                        </a:ext>
                      </a:extLst>
                    </p:cNvPr>
                    <p:cNvSpPr/>
                    <p:nvPr/>
                  </p:nvSpPr>
                  <p:spPr>
                    <a:xfrm>
                      <a:off x="671945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79FED570-0408-1B38-DEB2-A544774558FF}"/>
                        </a:ext>
                      </a:extLst>
                    </p:cNvPr>
                    <p:cNvSpPr/>
                    <p:nvPr/>
                  </p:nvSpPr>
                  <p:spPr>
                    <a:xfrm>
                      <a:off x="671945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3B799BD6-A6DB-FB29-5F74-9336E74442DD}"/>
                        </a:ext>
                      </a:extLst>
                    </p:cNvPr>
                    <p:cNvSpPr/>
                    <p:nvPr/>
                  </p:nvSpPr>
                  <p:spPr>
                    <a:xfrm>
                      <a:off x="671945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5AEAA15B-0B9B-D7E7-459A-7A74E0AA02C3}"/>
                        </a:ext>
                      </a:extLst>
                    </p:cNvPr>
                    <p:cNvSpPr/>
                    <p:nvPr/>
                  </p:nvSpPr>
                  <p:spPr>
                    <a:xfrm>
                      <a:off x="671945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2AAE421A-365B-BA73-020D-E47591CA144E}"/>
                        </a:ext>
                      </a:extLst>
                    </p:cNvPr>
                    <p:cNvSpPr/>
                    <p:nvPr/>
                  </p:nvSpPr>
                  <p:spPr>
                    <a:xfrm>
                      <a:off x="671945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0" name="Freeform: Shape 2829">
                      <a:extLst>
                        <a:ext uri="{FF2B5EF4-FFF2-40B4-BE49-F238E27FC236}">
                          <a16:creationId xmlns:a16="http://schemas.microsoft.com/office/drawing/2014/main" id="{6C5CE148-046F-E81C-B14F-20D5EDE1182B}"/>
                        </a:ext>
                      </a:extLst>
                    </p:cNvPr>
                    <p:cNvSpPr/>
                    <p:nvPr/>
                  </p:nvSpPr>
                  <p:spPr>
                    <a:xfrm>
                      <a:off x="6746695"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4B88B0D7-0BAD-E7FF-CA4A-46CAAFDF7ADB}"/>
                        </a:ext>
                      </a:extLst>
                    </p:cNvPr>
                    <p:cNvSpPr/>
                    <p:nvPr/>
                  </p:nvSpPr>
                  <p:spPr>
                    <a:xfrm>
                      <a:off x="674669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CD3C8F95-2230-E472-9C15-D613D16CD7C9}"/>
                        </a:ext>
                      </a:extLst>
                    </p:cNvPr>
                    <p:cNvSpPr/>
                    <p:nvPr/>
                  </p:nvSpPr>
                  <p:spPr>
                    <a:xfrm>
                      <a:off x="6746695"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629E7D35-E0C0-299C-6DA1-3F0244205095}"/>
                        </a:ext>
                      </a:extLst>
                    </p:cNvPr>
                    <p:cNvSpPr/>
                    <p:nvPr/>
                  </p:nvSpPr>
                  <p:spPr>
                    <a:xfrm>
                      <a:off x="6746695" y="13583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6BAFA054-DD60-C1A0-7309-30A00D2A22CA}"/>
                        </a:ext>
                      </a:extLst>
                    </p:cNvPr>
                    <p:cNvSpPr/>
                    <p:nvPr/>
                  </p:nvSpPr>
                  <p:spPr>
                    <a:xfrm>
                      <a:off x="6746695"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5" name="Freeform: Shape 2834">
                      <a:extLst>
                        <a:ext uri="{FF2B5EF4-FFF2-40B4-BE49-F238E27FC236}">
                          <a16:creationId xmlns:a16="http://schemas.microsoft.com/office/drawing/2014/main" id="{B271437D-D7AC-65B9-8876-A7749F67695F}"/>
                        </a:ext>
                      </a:extLst>
                    </p:cNvPr>
                    <p:cNvSpPr/>
                    <p:nvPr/>
                  </p:nvSpPr>
                  <p:spPr>
                    <a:xfrm>
                      <a:off x="674669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21AD1886-41E8-421B-1D96-CC7BF531D5FE}"/>
                        </a:ext>
                      </a:extLst>
                    </p:cNvPr>
                    <p:cNvSpPr/>
                    <p:nvPr/>
                  </p:nvSpPr>
                  <p:spPr>
                    <a:xfrm>
                      <a:off x="674669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014E2A27-D973-1F72-1E71-7382BA3A40A4}"/>
                        </a:ext>
                      </a:extLst>
                    </p:cNvPr>
                    <p:cNvSpPr/>
                    <p:nvPr/>
                  </p:nvSpPr>
                  <p:spPr>
                    <a:xfrm>
                      <a:off x="674669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69BCF34C-DFE8-DFC2-8A4E-77CF33CE56B1}"/>
                        </a:ext>
                      </a:extLst>
                    </p:cNvPr>
                    <p:cNvSpPr/>
                    <p:nvPr/>
                  </p:nvSpPr>
                  <p:spPr>
                    <a:xfrm>
                      <a:off x="674669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66ABCEF2-41B6-C5FA-3BFA-9649AD92D47E}"/>
                        </a:ext>
                      </a:extLst>
                    </p:cNvPr>
                    <p:cNvSpPr/>
                    <p:nvPr/>
                  </p:nvSpPr>
                  <p:spPr>
                    <a:xfrm>
                      <a:off x="6773850"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0" name="Freeform: Shape 2839">
                      <a:extLst>
                        <a:ext uri="{FF2B5EF4-FFF2-40B4-BE49-F238E27FC236}">
                          <a16:creationId xmlns:a16="http://schemas.microsoft.com/office/drawing/2014/main" id="{F286EA2C-3AF7-7353-31A4-5599A22D3BDA}"/>
                        </a:ext>
                      </a:extLst>
                    </p:cNvPr>
                    <p:cNvSpPr/>
                    <p:nvPr/>
                  </p:nvSpPr>
                  <p:spPr>
                    <a:xfrm>
                      <a:off x="6773850"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C5DFB480-A2E9-EECA-2F5B-4B73341B0E7C}"/>
                        </a:ext>
                      </a:extLst>
                    </p:cNvPr>
                    <p:cNvSpPr/>
                    <p:nvPr/>
                  </p:nvSpPr>
                  <p:spPr>
                    <a:xfrm>
                      <a:off x="6773850"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921DC9DA-3647-5A74-834D-9DD9AF9A5E7B}"/>
                        </a:ext>
                      </a:extLst>
                    </p:cNvPr>
                    <p:cNvSpPr/>
                    <p:nvPr/>
                  </p:nvSpPr>
                  <p:spPr>
                    <a:xfrm>
                      <a:off x="6773850"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4C68BD1E-F56E-A897-9214-47F890739FCD}"/>
                        </a:ext>
                      </a:extLst>
                    </p:cNvPr>
                    <p:cNvSpPr/>
                    <p:nvPr/>
                  </p:nvSpPr>
                  <p:spPr>
                    <a:xfrm>
                      <a:off x="6773850"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96E3F217-5D93-B5F9-6A8F-50FD60C084D9}"/>
                        </a:ext>
                      </a:extLst>
                    </p:cNvPr>
                    <p:cNvSpPr/>
                    <p:nvPr/>
                  </p:nvSpPr>
                  <p:spPr>
                    <a:xfrm>
                      <a:off x="6773850"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C100AC0D-AAB1-1F73-8E45-35E4D701D6B4}"/>
                        </a:ext>
                      </a:extLst>
                    </p:cNvPr>
                    <p:cNvSpPr/>
                    <p:nvPr/>
                  </p:nvSpPr>
                  <p:spPr>
                    <a:xfrm>
                      <a:off x="6773850"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6" name="Freeform: Shape 2845">
                      <a:extLst>
                        <a:ext uri="{FF2B5EF4-FFF2-40B4-BE49-F238E27FC236}">
                          <a16:creationId xmlns:a16="http://schemas.microsoft.com/office/drawing/2014/main" id="{CAAC551F-7481-5923-4387-103EAFD30EFD}"/>
                        </a:ext>
                      </a:extLst>
                    </p:cNvPr>
                    <p:cNvSpPr/>
                    <p:nvPr/>
                  </p:nvSpPr>
                  <p:spPr>
                    <a:xfrm>
                      <a:off x="6773850"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E0C8FD87-7654-22EE-0D0A-321A86548641}"/>
                        </a:ext>
                      </a:extLst>
                    </p:cNvPr>
                    <p:cNvSpPr/>
                    <p:nvPr/>
                  </p:nvSpPr>
                  <p:spPr>
                    <a:xfrm>
                      <a:off x="6773850"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3F7880F1-F637-1166-C4DB-6B8976F15E2B}"/>
                        </a:ext>
                      </a:extLst>
                    </p:cNvPr>
                    <p:cNvSpPr/>
                    <p:nvPr/>
                  </p:nvSpPr>
                  <p:spPr>
                    <a:xfrm>
                      <a:off x="6773850"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FC6BD47B-4D95-A6B3-D3C8-0449E7F76966}"/>
                        </a:ext>
                      </a:extLst>
                    </p:cNvPr>
                    <p:cNvSpPr/>
                    <p:nvPr/>
                  </p:nvSpPr>
                  <p:spPr>
                    <a:xfrm>
                      <a:off x="6773850"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B87445A4-BB20-33AB-0CFF-4A1D027CE160}"/>
                        </a:ext>
                      </a:extLst>
                    </p:cNvPr>
                    <p:cNvSpPr/>
                    <p:nvPr/>
                  </p:nvSpPr>
                  <p:spPr>
                    <a:xfrm>
                      <a:off x="6773850"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CC55244D-343D-7378-0EC9-EDCB7C5D89C7}"/>
                        </a:ext>
                      </a:extLst>
                    </p:cNvPr>
                    <p:cNvSpPr/>
                    <p:nvPr/>
                  </p:nvSpPr>
                  <p:spPr>
                    <a:xfrm>
                      <a:off x="6801087"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3FFA10D6-AB50-B4D6-7A27-0FD9DF22B25F}"/>
                        </a:ext>
                      </a:extLst>
                    </p:cNvPr>
                    <p:cNvSpPr/>
                    <p:nvPr/>
                  </p:nvSpPr>
                  <p:spPr>
                    <a:xfrm>
                      <a:off x="6801087"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3" name="Freeform: Shape 2852">
                      <a:extLst>
                        <a:ext uri="{FF2B5EF4-FFF2-40B4-BE49-F238E27FC236}">
                          <a16:creationId xmlns:a16="http://schemas.microsoft.com/office/drawing/2014/main" id="{3A34381E-3E80-4136-EFD8-9C1476E8BC07}"/>
                        </a:ext>
                      </a:extLst>
                    </p:cNvPr>
                    <p:cNvSpPr/>
                    <p:nvPr/>
                  </p:nvSpPr>
                  <p:spPr>
                    <a:xfrm>
                      <a:off x="6801087"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2FFDB1A3-1CB3-66FB-DC5B-C45EE09EC63B}"/>
                        </a:ext>
                      </a:extLst>
                    </p:cNvPr>
                    <p:cNvSpPr/>
                    <p:nvPr/>
                  </p:nvSpPr>
                  <p:spPr>
                    <a:xfrm>
                      <a:off x="6801087" y="12989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7FA1245C-98F9-B15A-54A0-4A953B198142}"/>
                        </a:ext>
                      </a:extLst>
                    </p:cNvPr>
                    <p:cNvSpPr/>
                    <p:nvPr/>
                  </p:nvSpPr>
                  <p:spPr>
                    <a:xfrm>
                      <a:off x="6801087" y="132860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BEE92409-4CAF-AE0D-392F-D6821016F912}"/>
                        </a:ext>
                      </a:extLst>
                    </p:cNvPr>
                    <p:cNvSpPr/>
                    <p:nvPr/>
                  </p:nvSpPr>
                  <p:spPr>
                    <a:xfrm>
                      <a:off x="6801087" y="17144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E018ECAD-8B38-28BF-185C-2232D2A75CC3}"/>
                        </a:ext>
                      </a:extLst>
                    </p:cNvPr>
                    <p:cNvSpPr/>
                    <p:nvPr/>
                  </p:nvSpPr>
                  <p:spPr>
                    <a:xfrm>
                      <a:off x="6801087"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2BA9FAC3-970C-940B-5CC0-B82A74FEE452}"/>
                        </a:ext>
                      </a:extLst>
                    </p:cNvPr>
                    <p:cNvSpPr/>
                    <p:nvPr/>
                  </p:nvSpPr>
                  <p:spPr>
                    <a:xfrm>
                      <a:off x="6801087"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CE00DC28-01A4-E247-D339-55F8CE407D4D}"/>
                        </a:ext>
                      </a:extLst>
                    </p:cNvPr>
                    <p:cNvSpPr/>
                    <p:nvPr/>
                  </p:nvSpPr>
                  <p:spPr>
                    <a:xfrm>
                      <a:off x="6801087"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0" name="Freeform: Shape 2859">
                      <a:extLst>
                        <a:ext uri="{FF2B5EF4-FFF2-40B4-BE49-F238E27FC236}">
                          <a16:creationId xmlns:a16="http://schemas.microsoft.com/office/drawing/2014/main" id="{DC57332F-5223-1A8E-4AE4-63D98092F0E4}"/>
                        </a:ext>
                      </a:extLst>
                    </p:cNvPr>
                    <p:cNvSpPr/>
                    <p:nvPr/>
                  </p:nvSpPr>
                  <p:spPr>
                    <a:xfrm>
                      <a:off x="6801087"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240A0BA1-8C2A-F492-ED20-9268F6F89D70}"/>
                        </a:ext>
                      </a:extLst>
                    </p:cNvPr>
                    <p:cNvSpPr/>
                    <p:nvPr/>
                  </p:nvSpPr>
                  <p:spPr>
                    <a:xfrm>
                      <a:off x="6801087"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76987555-4D2E-8B38-8975-CF59C338B116}"/>
                        </a:ext>
                      </a:extLst>
                    </p:cNvPr>
                    <p:cNvSpPr/>
                    <p:nvPr/>
                  </p:nvSpPr>
                  <p:spPr>
                    <a:xfrm>
                      <a:off x="6801087"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6408C503-ED3D-68AF-54A0-01675D9E6BDB}"/>
                        </a:ext>
                      </a:extLst>
                    </p:cNvPr>
                    <p:cNvSpPr/>
                    <p:nvPr/>
                  </p:nvSpPr>
                  <p:spPr>
                    <a:xfrm>
                      <a:off x="6801087"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CE88269-3926-3BE0-9CA6-FE2B9A067705}"/>
                        </a:ext>
                      </a:extLst>
                    </p:cNvPr>
                    <p:cNvSpPr/>
                    <p:nvPr/>
                  </p:nvSpPr>
                  <p:spPr>
                    <a:xfrm>
                      <a:off x="6801087"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32E83F48-6CD9-DFF2-9A34-8F4FF8975FDC}"/>
                        </a:ext>
                      </a:extLst>
                    </p:cNvPr>
                    <p:cNvSpPr/>
                    <p:nvPr/>
                  </p:nvSpPr>
                  <p:spPr>
                    <a:xfrm>
                      <a:off x="6801087" y="20113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6" name="Freeform: Shape 2865">
                      <a:extLst>
                        <a:ext uri="{FF2B5EF4-FFF2-40B4-BE49-F238E27FC236}">
                          <a16:creationId xmlns:a16="http://schemas.microsoft.com/office/drawing/2014/main" id="{2AA734D4-3878-DCE3-0C83-A032AACA1C33}"/>
                        </a:ext>
                      </a:extLst>
                    </p:cNvPr>
                    <p:cNvSpPr/>
                    <p:nvPr/>
                  </p:nvSpPr>
                  <p:spPr>
                    <a:xfrm>
                      <a:off x="6828323" y="1209856"/>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F9109767-0B36-45AF-ADD3-12DE8DBDC307}"/>
                        </a:ext>
                      </a:extLst>
                    </p:cNvPr>
                    <p:cNvSpPr/>
                    <p:nvPr/>
                  </p:nvSpPr>
                  <p:spPr>
                    <a:xfrm>
                      <a:off x="6828323"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20843881-E83F-E520-EE0F-DFFCEC91632C}"/>
                        </a:ext>
                      </a:extLst>
                    </p:cNvPr>
                    <p:cNvSpPr/>
                    <p:nvPr/>
                  </p:nvSpPr>
                  <p:spPr>
                    <a:xfrm>
                      <a:off x="6828323" y="1269229"/>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8AD22982-C658-B477-C461-05C624DB1706}"/>
                        </a:ext>
                      </a:extLst>
                    </p:cNvPr>
                    <p:cNvSpPr/>
                    <p:nvPr/>
                  </p:nvSpPr>
                  <p:spPr>
                    <a:xfrm>
                      <a:off x="6828323"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12330F37-62B1-7519-1E18-44B64DB3301B}"/>
                        </a:ext>
                      </a:extLst>
                    </p:cNvPr>
                    <p:cNvSpPr/>
                    <p:nvPr/>
                  </p:nvSpPr>
                  <p:spPr>
                    <a:xfrm>
                      <a:off x="6828323"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1" name="Freeform: Shape 2870">
                      <a:extLst>
                        <a:ext uri="{FF2B5EF4-FFF2-40B4-BE49-F238E27FC236}">
                          <a16:creationId xmlns:a16="http://schemas.microsoft.com/office/drawing/2014/main" id="{CF4EA0B4-AE42-A731-6BBB-B7116685AE52}"/>
                        </a:ext>
                      </a:extLst>
                    </p:cNvPr>
                    <p:cNvSpPr/>
                    <p:nvPr/>
                  </p:nvSpPr>
                  <p:spPr>
                    <a:xfrm>
                      <a:off x="6828323"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B259E714-936F-7A6B-FE7A-1C10373BCC1C}"/>
                        </a:ext>
                      </a:extLst>
                    </p:cNvPr>
                    <p:cNvSpPr/>
                    <p:nvPr/>
                  </p:nvSpPr>
                  <p:spPr>
                    <a:xfrm>
                      <a:off x="6828323"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3FAAA676-B48A-3461-B98B-5BEC2BD2F7CD}"/>
                        </a:ext>
                      </a:extLst>
                    </p:cNvPr>
                    <p:cNvSpPr/>
                    <p:nvPr/>
                  </p:nvSpPr>
                  <p:spPr>
                    <a:xfrm>
                      <a:off x="6828323"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933528EF-FA53-893D-2910-C29188E34F54}"/>
                        </a:ext>
                      </a:extLst>
                    </p:cNvPr>
                    <p:cNvSpPr/>
                    <p:nvPr/>
                  </p:nvSpPr>
                  <p:spPr>
                    <a:xfrm>
                      <a:off x="6828323"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C7FB61AD-48D5-92CB-442C-7319831DCD2A}"/>
                        </a:ext>
                      </a:extLst>
                    </p:cNvPr>
                    <p:cNvSpPr/>
                    <p:nvPr/>
                  </p:nvSpPr>
                  <p:spPr>
                    <a:xfrm>
                      <a:off x="6828323"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0EDE4BCC-1271-FBC3-90D3-0963C2261EE2}"/>
                        </a:ext>
                      </a:extLst>
                    </p:cNvPr>
                    <p:cNvSpPr/>
                    <p:nvPr/>
                  </p:nvSpPr>
                  <p:spPr>
                    <a:xfrm>
                      <a:off x="6828323"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A71B7B9A-F087-3F8A-D044-77DB33DFB254}"/>
                        </a:ext>
                      </a:extLst>
                    </p:cNvPr>
                    <p:cNvSpPr/>
                    <p:nvPr/>
                  </p:nvSpPr>
                  <p:spPr>
                    <a:xfrm>
                      <a:off x="6855479"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8" name="Freeform: Shape 2877">
                      <a:extLst>
                        <a:ext uri="{FF2B5EF4-FFF2-40B4-BE49-F238E27FC236}">
                          <a16:creationId xmlns:a16="http://schemas.microsoft.com/office/drawing/2014/main" id="{B9B9E513-F23F-582E-44AF-606FA61D1CF2}"/>
                        </a:ext>
                      </a:extLst>
                    </p:cNvPr>
                    <p:cNvSpPr/>
                    <p:nvPr/>
                  </p:nvSpPr>
                  <p:spPr>
                    <a:xfrm>
                      <a:off x="6855479"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B8447B48-BC9B-E837-612D-4C1CF9D03C3B}"/>
                        </a:ext>
                      </a:extLst>
                    </p:cNvPr>
                    <p:cNvSpPr/>
                    <p:nvPr/>
                  </p:nvSpPr>
                  <p:spPr>
                    <a:xfrm>
                      <a:off x="6855479"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E3EDDF36-CD93-888C-2F5F-6213B3160A27}"/>
                        </a:ext>
                      </a:extLst>
                    </p:cNvPr>
                    <p:cNvSpPr/>
                    <p:nvPr/>
                  </p:nvSpPr>
                  <p:spPr>
                    <a:xfrm>
                      <a:off x="6855479" y="1803588"/>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180034BE-422A-A792-662E-9081A652EBA3}"/>
                        </a:ext>
                      </a:extLst>
                    </p:cNvPr>
                    <p:cNvSpPr/>
                    <p:nvPr/>
                  </p:nvSpPr>
                  <p:spPr>
                    <a:xfrm>
                      <a:off x="6855479" y="183323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FD06676D-C22F-D62B-45B1-1BEEF90348CA}"/>
                        </a:ext>
                      </a:extLst>
                    </p:cNvPr>
                    <p:cNvSpPr/>
                    <p:nvPr/>
                  </p:nvSpPr>
                  <p:spPr>
                    <a:xfrm>
                      <a:off x="6855479"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86922DD7-0185-FA11-8D13-888762B18C07}"/>
                        </a:ext>
                      </a:extLst>
                    </p:cNvPr>
                    <p:cNvSpPr/>
                    <p:nvPr/>
                  </p:nvSpPr>
                  <p:spPr>
                    <a:xfrm>
                      <a:off x="6855479"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4" name="Freeform: Shape 2883">
                      <a:extLst>
                        <a:ext uri="{FF2B5EF4-FFF2-40B4-BE49-F238E27FC236}">
                          <a16:creationId xmlns:a16="http://schemas.microsoft.com/office/drawing/2014/main" id="{A8A415C0-C309-656F-FD8A-90299B104A52}"/>
                        </a:ext>
                      </a:extLst>
                    </p:cNvPr>
                    <p:cNvSpPr/>
                    <p:nvPr/>
                  </p:nvSpPr>
                  <p:spPr>
                    <a:xfrm>
                      <a:off x="6855479"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B671B6FD-26A4-EA3D-0FC1-6E216EF16CBE}"/>
                        </a:ext>
                      </a:extLst>
                    </p:cNvPr>
                    <p:cNvSpPr/>
                    <p:nvPr/>
                  </p:nvSpPr>
                  <p:spPr>
                    <a:xfrm>
                      <a:off x="6855479"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9D9E1E40-71CA-264D-5D61-2FE5F0B6035D}"/>
                        </a:ext>
                      </a:extLst>
                    </p:cNvPr>
                    <p:cNvSpPr/>
                    <p:nvPr/>
                  </p:nvSpPr>
                  <p:spPr>
                    <a:xfrm>
                      <a:off x="6855479" y="198162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A92845D7-3C7D-CE9A-46F2-C56B16021D5A}"/>
                        </a:ext>
                      </a:extLst>
                    </p:cNvPr>
                    <p:cNvSpPr/>
                    <p:nvPr/>
                  </p:nvSpPr>
                  <p:spPr>
                    <a:xfrm>
                      <a:off x="6882715" y="1239582"/>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C722FDDF-A16A-CC90-9FC2-FB2B975B796C}"/>
                        </a:ext>
                      </a:extLst>
                    </p:cNvPr>
                    <p:cNvSpPr/>
                    <p:nvPr/>
                  </p:nvSpPr>
                  <p:spPr>
                    <a:xfrm>
                      <a:off x="6882715" y="174421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58519CF3-2C1E-CCD4-6594-A96473F486C1}"/>
                        </a:ext>
                      </a:extLst>
                    </p:cNvPr>
                    <p:cNvSpPr/>
                    <p:nvPr/>
                  </p:nvSpPr>
                  <p:spPr>
                    <a:xfrm>
                      <a:off x="6882715"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5E77A6C8-BDED-84EF-B509-30A7F8CD33F6}"/>
                        </a:ext>
                      </a:extLst>
                    </p:cNvPr>
                    <p:cNvSpPr/>
                    <p:nvPr/>
                  </p:nvSpPr>
                  <p:spPr>
                    <a:xfrm>
                      <a:off x="6882715" y="18629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1" name="Freeform: Shape 2890">
                      <a:extLst>
                        <a:ext uri="{FF2B5EF4-FFF2-40B4-BE49-F238E27FC236}">
                          <a16:creationId xmlns:a16="http://schemas.microsoft.com/office/drawing/2014/main" id="{C6529D07-F21F-BEE7-174A-3A57403E405F}"/>
                        </a:ext>
                      </a:extLst>
                    </p:cNvPr>
                    <p:cNvSpPr/>
                    <p:nvPr/>
                  </p:nvSpPr>
                  <p:spPr>
                    <a:xfrm>
                      <a:off x="6882715"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15248263-1E95-07D3-B329-B2778C6D2990}"/>
                        </a:ext>
                      </a:extLst>
                    </p:cNvPr>
                    <p:cNvSpPr/>
                    <p:nvPr/>
                  </p:nvSpPr>
                  <p:spPr>
                    <a:xfrm>
                      <a:off x="6882715"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6EB1F3AE-940B-C51D-03E0-AD2868BD9232}"/>
                        </a:ext>
                      </a:extLst>
                    </p:cNvPr>
                    <p:cNvSpPr/>
                    <p:nvPr/>
                  </p:nvSpPr>
                  <p:spPr>
                    <a:xfrm>
                      <a:off x="6882715" y="195198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7523A796-9BB6-5A26-6E36-864E30DB1EE5}"/>
                        </a:ext>
                      </a:extLst>
                    </p:cNvPr>
                    <p:cNvSpPr/>
                    <p:nvPr/>
                  </p:nvSpPr>
                  <p:spPr>
                    <a:xfrm>
                      <a:off x="6909951" y="1773861"/>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A1A8D849-D6EC-8710-1E62-5DC2C91310DA}"/>
                        </a:ext>
                      </a:extLst>
                    </p:cNvPr>
                    <p:cNvSpPr/>
                    <p:nvPr/>
                  </p:nvSpPr>
                  <p:spPr>
                    <a:xfrm>
                      <a:off x="6909951" y="1892607"/>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27"/>
                            <a:pt x="11007" y="14140"/>
                            <a:pt x="7070" y="14140"/>
                          </a:cubicBezTo>
                          <a:cubicBezTo>
                            <a:pt x="3133" y="14140"/>
                            <a:pt x="0" y="11007"/>
                            <a:pt x="0" y="7070"/>
                          </a:cubicBezTo>
                          <a:cubicBezTo>
                            <a:pt x="0" y="3133"/>
                            <a:pt x="3133" y="0"/>
                            <a:pt x="7070" y="0"/>
                          </a:cubicBezTo>
                          <a:cubicBezTo>
                            <a:pt x="11007" y="0"/>
                            <a:pt x="14140" y="3133"/>
                            <a:pt x="14140" y="7070"/>
                          </a:cubicBezTo>
                          <a:close/>
                        </a:path>
                      </a:pathLst>
                    </a:custGeom>
                    <a:grpFill/>
                    <a:ln w="8032" cap="flat">
                      <a:noFill/>
                      <a:prstDash val="solid"/>
                      <a:miter/>
                    </a:ln>
                  </p:spPr>
                  <p:txBody>
                    <a:bodyPr rtlCol="0" anchor="ctr"/>
                    <a:lstStyle/>
                    <a:p>
                      <a:endParaRPr lang="en-IN"/>
                    </a:p>
                  </p:txBody>
                </p:sp>
                <p:sp>
                  <p:nvSpPr>
                    <p:cNvPr id="2896" name="Freeform: Shape 2895">
                      <a:extLst>
                        <a:ext uri="{FF2B5EF4-FFF2-40B4-BE49-F238E27FC236}">
                          <a16:creationId xmlns:a16="http://schemas.microsoft.com/office/drawing/2014/main" id="{B4751C95-BEE8-2142-1001-D943C3238C3F}"/>
                        </a:ext>
                      </a:extLst>
                    </p:cNvPr>
                    <p:cNvSpPr/>
                    <p:nvPr/>
                  </p:nvSpPr>
                  <p:spPr>
                    <a:xfrm>
                      <a:off x="6909951" y="1922254"/>
                      <a:ext cx="14140" cy="14140"/>
                    </a:xfrm>
                    <a:custGeom>
                      <a:avLst/>
                      <a:gdLst>
                        <a:gd name="connsiteX0" fmla="*/ 14140 w 14140"/>
                        <a:gd name="connsiteY0" fmla="*/ 7070 h 14140"/>
                        <a:gd name="connsiteX1" fmla="*/ 7070 w 14140"/>
                        <a:gd name="connsiteY1" fmla="*/ 14140 h 14140"/>
                        <a:gd name="connsiteX2" fmla="*/ 0 w 14140"/>
                        <a:gd name="connsiteY2" fmla="*/ 7070 h 14140"/>
                        <a:gd name="connsiteX3" fmla="*/ 7070 w 14140"/>
                        <a:gd name="connsiteY3" fmla="*/ 0 h 14140"/>
                        <a:gd name="connsiteX4" fmla="*/ 14140 w 14140"/>
                        <a:gd name="connsiteY4" fmla="*/ 7070 h 1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 h="14140">
                          <a:moveTo>
                            <a:pt x="14140" y="7070"/>
                          </a:moveTo>
                          <a:cubicBezTo>
                            <a:pt x="14140" y="10975"/>
                            <a:pt x="10975" y="14140"/>
                            <a:pt x="7070" y="14140"/>
                          </a:cubicBezTo>
                          <a:cubicBezTo>
                            <a:pt x="3165" y="14140"/>
                            <a:pt x="0" y="10975"/>
                            <a:pt x="0" y="7070"/>
                          </a:cubicBezTo>
                          <a:cubicBezTo>
                            <a:pt x="0" y="3165"/>
                            <a:pt x="3165" y="0"/>
                            <a:pt x="7070" y="0"/>
                          </a:cubicBezTo>
                          <a:cubicBezTo>
                            <a:pt x="10975" y="0"/>
                            <a:pt x="14140" y="3165"/>
                            <a:pt x="14140" y="7070"/>
                          </a:cubicBezTo>
                          <a:close/>
                        </a:path>
                      </a:pathLst>
                    </a:custGeom>
                    <a:grpFill/>
                    <a:ln w="8032" cap="flat">
                      <a:noFill/>
                      <a:prstDash val="solid"/>
                      <a:miter/>
                    </a:ln>
                  </p:spPr>
                  <p:txBody>
                    <a:bodyPr rtlCol="0" anchor="ctr"/>
                    <a:lstStyle/>
                    <a:p>
                      <a:endParaRPr lang="en-IN"/>
                    </a:p>
                  </p:txBody>
                </p:sp>
              </p:grpSp>
            </p:grpSp>
            <p:grpSp>
              <p:nvGrpSpPr>
                <p:cNvPr id="2897" name="Graphic 139">
                  <a:extLst>
                    <a:ext uri="{FF2B5EF4-FFF2-40B4-BE49-F238E27FC236}">
                      <a16:creationId xmlns:a16="http://schemas.microsoft.com/office/drawing/2014/main" id="{125A68C7-95D9-284A-B057-20388D7B7D82}"/>
                    </a:ext>
                  </a:extLst>
                </p:cNvPr>
                <p:cNvGrpSpPr/>
                <p:nvPr/>
              </p:nvGrpSpPr>
              <p:grpSpPr>
                <a:xfrm>
                  <a:off x="6261264" y="1344108"/>
                  <a:ext cx="301284" cy="301284"/>
                  <a:chOff x="6261264" y="1344108"/>
                  <a:chExt cx="301284" cy="301284"/>
                </a:xfrm>
                <a:grpFill/>
              </p:grpSpPr>
              <p:grpSp>
                <p:nvGrpSpPr>
                  <p:cNvPr id="2898" name="Graphic 139">
                    <a:extLst>
                      <a:ext uri="{FF2B5EF4-FFF2-40B4-BE49-F238E27FC236}">
                        <a16:creationId xmlns:a16="http://schemas.microsoft.com/office/drawing/2014/main" id="{64D54034-5BBB-9445-F754-7F620EE6F8AF}"/>
                      </a:ext>
                    </a:extLst>
                  </p:cNvPr>
                  <p:cNvGrpSpPr/>
                  <p:nvPr/>
                </p:nvGrpSpPr>
                <p:grpSpPr>
                  <a:xfrm>
                    <a:off x="6261264" y="1344108"/>
                    <a:ext cx="301284" cy="301284"/>
                    <a:chOff x="6261264" y="1344108"/>
                    <a:chExt cx="301284" cy="301284"/>
                  </a:xfrm>
                  <a:grpFill/>
                </p:grpSpPr>
                <p:sp>
                  <p:nvSpPr>
                    <p:cNvPr id="2899" name="Freeform: Shape 2898">
                      <a:extLst>
                        <a:ext uri="{FF2B5EF4-FFF2-40B4-BE49-F238E27FC236}">
                          <a16:creationId xmlns:a16="http://schemas.microsoft.com/office/drawing/2014/main" id="{799F56EF-8A8F-1063-564A-97F7C506D783}"/>
                        </a:ext>
                      </a:extLst>
                    </p:cNvPr>
                    <p:cNvSpPr/>
                    <p:nvPr/>
                  </p:nvSpPr>
                  <p:spPr>
                    <a:xfrm>
                      <a:off x="6261264" y="1344108"/>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5D6DA458-2673-CA98-7EBB-3EB071FFAFCE}"/>
                        </a:ext>
                      </a:extLst>
                    </p:cNvPr>
                    <p:cNvSpPr/>
                    <p:nvPr/>
                  </p:nvSpPr>
                  <p:spPr>
                    <a:xfrm>
                      <a:off x="6411907" y="149475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9774DBCE-B4B1-B4C5-E27B-E6BEFD95014A}"/>
                        </a:ext>
                      </a:extLst>
                    </p:cNvPr>
                    <p:cNvSpPr/>
                    <p:nvPr/>
                  </p:nvSpPr>
                  <p:spPr>
                    <a:xfrm>
                      <a:off x="6341366" y="1403963"/>
                      <a:ext cx="141081" cy="167032"/>
                    </a:xfrm>
                    <a:custGeom>
                      <a:avLst/>
                      <a:gdLst>
                        <a:gd name="connsiteX0" fmla="*/ 131681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1 w 141081"/>
                        <a:gd name="connsiteY11" fmla="*/ 167032 h 167032"/>
                        <a:gd name="connsiteX12" fmla="*/ 141082 w 141081"/>
                        <a:gd name="connsiteY12" fmla="*/ 157632 h 167032"/>
                        <a:gd name="connsiteX13" fmla="*/ 141082 w 141081"/>
                        <a:gd name="connsiteY13" fmla="*/ 80021 h 167032"/>
                        <a:gd name="connsiteX14" fmla="*/ 131681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1"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1" y="167032"/>
                          </a:lnTo>
                          <a:cubicBezTo>
                            <a:pt x="136904" y="167032"/>
                            <a:pt x="141082" y="162855"/>
                            <a:pt x="141082" y="157632"/>
                          </a:cubicBezTo>
                          <a:lnTo>
                            <a:pt x="141082" y="80021"/>
                          </a:lnTo>
                          <a:cubicBezTo>
                            <a:pt x="141082" y="74799"/>
                            <a:pt x="136904" y="70621"/>
                            <a:pt x="131681"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02" name="Graphic 139">
                    <a:extLst>
                      <a:ext uri="{FF2B5EF4-FFF2-40B4-BE49-F238E27FC236}">
                        <a16:creationId xmlns:a16="http://schemas.microsoft.com/office/drawing/2014/main" id="{A80A025D-5FB1-98D1-0002-E5FB373F0D03}"/>
                      </a:ext>
                    </a:extLst>
                  </p:cNvPr>
                  <p:cNvGrpSpPr/>
                  <p:nvPr/>
                </p:nvGrpSpPr>
                <p:grpSpPr>
                  <a:xfrm>
                    <a:off x="6261264" y="1344108"/>
                    <a:ext cx="301284" cy="301284"/>
                    <a:chOff x="6261264" y="1344108"/>
                    <a:chExt cx="301284" cy="301284"/>
                  </a:xfrm>
                  <a:grpFill/>
                </p:grpSpPr>
                <p:sp>
                  <p:nvSpPr>
                    <p:cNvPr id="2903" name="Freeform: Shape 2902">
                      <a:extLst>
                        <a:ext uri="{FF2B5EF4-FFF2-40B4-BE49-F238E27FC236}">
                          <a16:creationId xmlns:a16="http://schemas.microsoft.com/office/drawing/2014/main" id="{67F41CD9-6C64-1072-0B42-F08EC913EAF1}"/>
                        </a:ext>
                      </a:extLst>
                    </p:cNvPr>
                    <p:cNvSpPr/>
                    <p:nvPr/>
                  </p:nvSpPr>
                  <p:spPr>
                    <a:xfrm>
                      <a:off x="6261264" y="1344108"/>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7D77B0A9-49B8-8EC6-EFAF-6F3CE2C8A719}"/>
                        </a:ext>
                      </a:extLst>
                    </p:cNvPr>
                    <p:cNvSpPr/>
                    <p:nvPr/>
                  </p:nvSpPr>
                  <p:spPr>
                    <a:xfrm>
                      <a:off x="6411907" y="149475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1B7C5B9F-2F03-EBFC-A5F2-C5B5F08DE86C}"/>
                        </a:ext>
                      </a:extLst>
                    </p:cNvPr>
                    <p:cNvSpPr/>
                    <p:nvPr/>
                  </p:nvSpPr>
                  <p:spPr>
                    <a:xfrm>
                      <a:off x="6341366" y="1403963"/>
                      <a:ext cx="141081" cy="167032"/>
                    </a:xfrm>
                    <a:custGeom>
                      <a:avLst/>
                      <a:gdLst>
                        <a:gd name="connsiteX0" fmla="*/ 131681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1 w 141081"/>
                        <a:gd name="connsiteY11" fmla="*/ 167032 h 167032"/>
                        <a:gd name="connsiteX12" fmla="*/ 141082 w 141081"/>
                        <a:gd name="connsiteY12" fmla="*/ 157632 h 167032"/>
                        <a:gd name="connsiteX13" fmla="*/ 141082 w 141081"/>
                        <a:gd name="connsiteY13" fmla="*/ 80021 h 167032"/>
                        <a:gd name="connsiteX14" fmla="*/ 131681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1"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1" y="167032"/>
                          </a:lnTo>
                          <a:cubicBezTo>
                            <a:pt x="136904" y="167032"/>
                            <a:pt x="141082" y="162855"/>
                            <a:pt x="141082" y="157632"/>
                          </a:cubicBezTo>
                          <a:lnTo>
                            <a:pt x="141082" y="80021"/>
                          </a:lnTo>
                          <a:cubicBezTo>
                            <a:pt x="141082" y="74799"/>
                            <a:pt x="136904" y="70621"/>
                            <a:pt x="131681"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06" name="Graphic 139">
                    <a:extLst>
                      <a:ext uri="{FF2B5EF4-FFF2-40B4-BE49-F238E27FC236}">
                        <a16:creationId xmlns:a16="http://schemas.microsoft.com/office/drawing/2014/main" id="{D568610B-8AED-8EFA-3627-B3A38EE956CE}"/>
                      </a:ext>
                    </a:extLst>
                  </p:cNvPr>
                  <p:cNvGrpSpPr/>
                  <p:nvPr/>
                </p:nvGrpSpPr>
                <p:grpSpPr>
                  <a:xfrm>
                    <a:off x="6261264" y="1344108"/>
                    <a:ext cx="301284" cy="301284"/>
                    <a:chOff x="6261264" y="1344108"/>
                    <a:chExt cx="301284" cy="301284"/>
                  </a:xfrm>
                  <a:grpFill/>
                </p:grpSpPr>
                <p:sp>
                  <p:nvSpPr>
                    <p:cNvPr id="2907" name="Freeform: Shape 2906">
                      <a:extLst>
                        <a:ext uri="{FF2B5EF4-FFF2-40B4-BE49-F238E27FC236}">
                          <a16:creationId xmlns:a16="http://schemas.microsoft.com/office/drawing/2014/main" id="{4846B071-178C-29D4-DC0C-DF1D998B7042}"/>
                        </a:ext>
                      </a:extLst>
                    </p:cNvPr>
                    <p:cNvSpPr/>
                    <p:nvPr/>
                  </p:nvSpPr>
                  <p:spPr>
                    <a:xfrm>
                      <a:off x="6261264" y="1344108"/>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08" name="Freeform: Shape 2907">
                      <a:extLst>
                        <a:ext uri="{FF2B5EF4-FFF2-40B4-BE49-F238E27FC236}">
                          <a16:creationId xmlns:a16="http://schemas.microsoft.com/office/drawing/2014/main" id="{10F9FBEC-1EEB-4A51-636D-2F67F04191FB}"/>
                        </a:ext>
                      </a:extLst>
                    </p:cNvPr>
                    <p:cNvSpPr/>
                    <p:nvPr/>
                  </p:nvSpPr>
                  <p:spPr>
                    <a:xfrm>
                      <a:off x="6411907" y="149475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F59B6D7D-33ED-66EC-40B0-6DBCF5F165E0}"/>
                        </a:ext>
                      </a:extLst>
                    </p:cNvPr>
                    <p:cNvSpPr/>
                    <p:nvPr/>
                  </p:nvSpPr>
                  <p:spPr>
                    <a:xfrm>
                      <a:off x="6341366" y="1403963"/>
                      <a:ext cx="141081" cy="167032"/>
                    </a:xfrm>
                    <a:custGeom>
                      <a:avLst/>
                      <a:gdLst>
                        <a:gd name="connsiteX0" fmla="*/ 131681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1 w 141081"/>
                        <a:gd name="connsiteY11" fmla="*/ 167032 h 167032"/>
                        <a:gd name="connsiteX12" fmla="*/ 141082 w 141081"/>
                        <a:gd name="connsiteY12" fmla="*/ 157632 h 167032"/>
                        <a:gd name="connsiteX13" fmla="*/ 141082 w 141081"/>
                        <a:gd name="connsiteY13" fmla="*/ 80021 h 167032"/>
                        <a:gd name="connsiteX14" fmla="*/ 131681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1"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1" y="167032"/>
                          </a:lnTo>
                          <a:cubicBezTo>
                            <a:pt x="136904" y="167032"/>
                            <a:pt x="141082" y="162855"/>
                            <a:pt x="141082" y="157632"/>
                          </a:cubicBezTo>
                          <a:lnTo>
                            <a:pt x="141082" y="80021"/>
                          </a:lnTo>
                          <a:cubicBezTo>
                            <a:pt x="141082" y="74799"/>
                            <a:pt x="136904" y="70621"/>
                            <a:pt x="131681"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grpSp>
              <p:nvGrpSpPr>
                <p:cNvPr id="2910" name="Graphic 139">
                  <a:extLst>
                    <a:ext uri="{FF2B5EF4-FFF2-40B4-BE49-F238E27FC236}">
                      <a16:creationId xmlns:a16="http://schemas.microsoft.com/office/drawing/2014/main" id="{CD47AC7F-4A30-888A-918C-FD12CF5E76E4}"/>
                    </a:ext>
                  </a:extLst>
                </p:cNvPr>
                <p:cNvGrpSpPr/>
                <p:nvPr/>
              </p:nvGrpSpPr>
              <p:grpSpPr>
                <a:xfrm>
                  <a:off x="5834002" y="1579110"/>
                  <a:ext cx="301284" cy="301284"/>
                  <a:chOff x="5834002" y="1579110"/>
                  <a:chExt cx="301284" cy="301284"/>
                </a:xfrm>
                <a:grpFill/>
              </p:grpSpPr>
              <p:grpSp>
                <p:nvGrpSpPr>
                  <p:cNvPr id="2911" name="Graphic 139">
                    <a:extLst>
                      <a:ext uri="{FF2B5EF4-FFF2-40B4-BE49-F238E27FC236}">
                        <a16:creationId xmlns:a16="http://schemas.microsoft.com/office/drawing/2014/main" id="{925578A2-16A2-F1CB-51C9-86C7D3837CA4}"/>
                      </a:ext>
                    </a:extLst>
                  </p:cNvPr>
                  <p:cNvGrpSpPr/>
                  <p:nvPr/>
                </p:nvGrpSpPr>
                <p:grpSpPr>
                  <a:xfrm>
                    <a:off x="5834002" y="1579110"/>
                    <a:ext cx="301284" cy="301284"/>
                    <a:chOff x="5834002" y="1579110"/>
                    <a:chExt cx="301284" cy="301284"/>
                  </a:xfrm>
                  <a:grpFill/>
                </p:grpSpPr>
                <p:sp>
                  <p:nvSpPr>
                    <p:cNvPr id="2912" name="Freeform: Shape 2911">
                      <a:extLst>
                        <a:ext uri="{FF2B5EF4-FFF2-40B4-BE49-F238E27FC236}">
                          <a16:creationId xmlns:a16="http://schemas.microsoft.com/office/drawing/2014/main" id="{9F5747C7-D472-B66D-45B2-F7C346541B91}"/>
                        </a:ext>
                      </a:extLst>
                    </p:cNvPr>
                    <p:cNvSpPr/>
                    <p:nvPr/>
                  </p:nvSpPr>
                  <p:spPr>
                    <a:xfrm>
                      <a:off x="5834002" y="1579110"/>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4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7" y="13337"/>
                            <a:pt x="150642" y="13337"/>
                          </a:cubicBezTo>
                          <a:cubicBezTo>
                            <a:pt x="74960" y="13337"/>
                            <a:pt x="13337" y="74960"/>
                            <a:pt x="13337" y="150642"/>
                          </a:cubicBezTo>
                          <a:cubicBezTo>
                            <a:pt x="13337" y="205918"/>
                            <a:pt x="46277" y="255570"/>
                            <a:pt x="97214" y="277182"/>
                          </a:cubicBezTo>
                          <a:lnTo>
                            <a:pt x="91992" y="289475"/>
                          </a:lnTo>
                          <a:close/>
                        </a:path>
                      </a:pathLst>
                    </a:custGeom>
                    <a:grpFill/>
                    <a:ln w="8032"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FC097A09-4949-AF11-0B82-BF2E7200774D}"/>
                        </a:ext>
                      </a:extLst>
                    </p:cNvPr>
                    <p:cNvSpPr/>
                    <p:nvPr/>
                  </p:nvSpPr>
                  <p:spPr>
                    <a:xfrm>
                      <a:off x="5984645" y="1729753"/>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5D93BE87-8138-7A5B-295E-1EC88DB7D49D}"/>
                        </a:ext>
                      </a:extLst>
                    </p:cNvPr>
                    <p:cNvSpPr/>
                    <p:nvPr/>
                  </p:nvSpPr>
                  <p:spPr>
                    <a:xfrm>
                      <a:off x="5914104" y="1638966"/>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7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9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9 h 167032"/>
                        <a:gd name="connsiteX20" fmla="*/ 54231 w 141081"/>
                        <a:gd name="connsiteY20" fmla="*/ 104928 h 167032"/>
                        <a:gd name="connsiteX21" fmla="*/ 70541 w 141081"/>
                        <a:gd name="connsiteY21" fmla="*/ 88618 h 167032"/>
                        <a:gd name="connsiteX22" fmla="*/ 86851 w 141081"/>
                        <a:gd name="connsiteY22" fmla="*/ 104928 h 167032"/>
                        <a:gd name="connsiteX23" fmla="*/ 78173 w 141081"/>
                        <a:gd name="connsiteY23" fmla="*/ 119229 h 167032"/>
                        <a:gd name="connsiteX24" fmla="*/ 92474 w 141081"/>
                        <a:gd name="connsiteY24" fmla="*/ 70139 h 167032"/>
                        <a:gd name="connsiteX25" fmla="*/ 48125 w 141081"/>
                        <a:gd name="connsiteY25" fmla="*/ 70139 h 167032"/>
                        <a:gd name="connsiteX26" fmla="*/ 48125 w 141081"/>
                        <a:gd name="connsiteY26" fmla="*/ 35592 h 167032"/>
                        <a:gd name="connsiteX27" fmla="*/ 69497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7"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9"/>
                          </a:moveTo>
                          <a:lnTo>
                            <a:pt x="78173" y="142930"/>
                          </a:lnTo>
                          <a:cubicBezTo>
                            <a:pt x="78173" y="147107"/>
                            <a:pt x="74719" y="150562"/>
                            <a:pt x="70541" y="150562"/>
                          </a:cubicBezTo>
                          <a:cubicBezTo>
                            <a:pt x="66363" y="150562"/>
                            <a:pt x="62908" y="147107"/>
                            <a:pt x="62908" y="142930"/>
                          </a:cubicBezTo>
                          <a:lnTo>
                            <a:pt x="62908" y="119229"/>
                          </a:lnTo>
                          <a:cubicBezTo>
                            <a:pt x="57766" y="116497"/>
                            <a:pt x="54231" y="111114"/>
                            <a:pt x="54231" y="104928"/>
                          </a:cubicBezTo>
                          <a:cubicBezTo>
                            <a:pt x="54231" y="95929"/>
                            <a:pt x="61543" y="88618"/>
                            <a:pt x="70541" y="88618"/>
                          </a:cubicBezTo>
                          <a:cubicBezTo>
                            <a:pt x="79539" y="88618"/>
                            <a:pt x="86851" y="95929"/>
                            <a:pt x="86851" y="104928"/>
                          </a:cubicBezTo>
                          <a:cubicBezTo>
                            <a:pt x="86851" y="111194"/>
                            <a:pt x="83316" y="116497"/>
                            <a:pt x="78173" y="119229"/>
                          </a:cubicBezTo>
                          <a:close/>
                          <a:moveTo>
                            <a:pt x="92474" y="70139"/>
                          </a:moveTo>
                          <a:lnTo>
                            <a:pt x="48125" y="70139"/>
                          </a:lnTo>
                          <a:lnTo>
                            <a:pt x="48125" y="35592"/>
                          </a:lnTo>
                          <a:cubicBezTo>
                            <a:pt x="48125" y="24264"/>
                            <a:pt x="57204" y="14542"/>
                            <a:pt x="69497"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15" name="Graphic 139">
                    <a:extLst>
                      <a:ext uri="{FF2B5EF4-FFF2-40B4-BE49-F238E27FC236}">
                        <a16:creationId xmlns:a16="http://schemas.microsoft.com/office/drawing/2014/main" id="{2390E16B-B19B-6CF2-5B6A-48C3660CA91C}"/>
                      </a:ext>
                    </a:extLst>
                  </p:cNvPr>
                  <p:cNvGrpSpPr/>
                  <p:nvPr/>
                </p:nvGrpSpPr>
                <p:grpSpPr>
                  <a:xfrm>
                    <a:off x="5834002" y="1579110"/>
                    <a:ext cx="301284" cy="301284"/>
                    <a:chOff x="5834002" y="1579110"/>
                    <a:chExt cx="301284" cy="301284"/>
                  </a:xfrm>
                  <a:grpFill/>
                </p:grpSpPr>
                <p:sp>
                  <p:nvSpPr>
                    <p:cNvPr id="2916" name="Freeform: Shape 2915">
                      <a:extLst>
                        <a:ext uri="{FF2B5EF4-FFF2-40B4-BE49-F238E27FC236}">
                          <a16:creationId xmlns:a16="http://schemas.microsoft.com/office/drawing/2014/main" id="{BE5122EA-8DC0-86F1-921F-768F733103CA}"/>
                        </a:ext>
                      </a:extLst>
                    </p:cNvPr>
                    <p:cNvSpPr/>
                    <p:nvPr/>
                  </p:nvSpPr>
                  <p:spPr>
                    <a:xfrm>
                      <a:off x="5834002" y="1579110"/>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4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7" y="13337"/>
                            <a:pt x="150642" y="13337"/>
                          </a:cubicBezTo>
                          <a:cubicBezTo>
                            <a:pt x="74960" y="13337"/>
                            <a:pt x="13337" y="74960"/>
                            <a:pt x="13337" y="150642"/>
                          </a:cubicBezTo>
                          <a:cubicBezTo>
                            <a:pt x="13337" y="205918"/>
                            <a:pt x="46277" y="255570"/>
                            <a:pt x="97214" y="277182"/>
                          </a:cubicBezTo>
                          <a:lnTo>
                            <a:pt x="91992" y="289475"/>
                          </a:lnTo>
                          <a:close/>
                        </a:path>
                      </a:pathLst>
                    </a:custGeom>
                    <a:grpFill/>
                    <a:ln w="8032"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1E0361A7-5775-FB32-296E-8BF2DEC096A1}"/>
                        </a:ext>
                      </a:extLst>
                    </p:cNvPr>
                    <p:cNvSpPr/>
                    <p:nvPr/>
                  </p:nvSpPr>
                  <p:spPr>
                    <a:xfrm>
                      <a:off x="5984645" y="1729753"/>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5174CA57-ECEB-04EF-5ED9-13FBD0B9976E}"/>
                        </a:ext>
                      </a:extLst>
                    </p:cNvPr>
                    <p:cNvSpPr/>
                    <p:nvPr/>
                  </p:nvSpPr>
                  <p:spPr>
                    <a:xfrm>
                      <a:off x="5914104" y="1638966"/>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7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9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9 h 167032"/>
                        <a:gd name="connsiteX20" fmla="*/ 54231 w 141081"/>
                        <a:gd name="connsiteY20" fmla="*/ 104928 h 167032"/>
                        <a:gd name="connsiteX21" fmla="*/ 70541 w 141081"/>
                        <a:gd name="connsiteY21" fmla="*/ 88618 h 167032"/>
                        <a:gd name="connsiteX22" fmla="*/ 86851 w 141081"/>
                        <a:gd name="connsiteY22" fmla="*/ 104928 h 167032"/>
                        <a:gd name="connsiteX23" fmla="*/ 78173 w 141081"/>
                        <a:gd name="connsiteY23" fmla="*/ 119229 h 167032"/>
                        <a:gd name="connsiteX24" fmla="*/ 92474 w 141081"/>
                        <a:gd name="connsiteY24" fmla="*/ 70139 h 167032"/>
                        <a:gd name="connsiteX25" fmla="*/ 48125 w 141081"/>
                        <a:gd name="connsiteY25" fmla="*/ 70139 h 167032"/>
                        <a:gd name="connsiteX26" fmla="*/ 48125 w 141081"/>
                        <a:gd name="connsiteY26" fmla="*/ 35592 h 167032"/>
                        <a:gd name="connsiteX27" fmla="*/ 69497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7"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9"/>
                          </a:moveTo>
                          <a:lnTo>
                            <a:pt x="78173" y="142930"/>
                          </a:lnTo>
                          <a:cubicBezTo>
                            <a:pt x="78173" y="147107"/>
                            <a:pt x="74719" y="150562"/>
                            <a:pt x="70541" y="150562"/>
                          </a:cubicBezTo>
                          <a:cubicBezTo>
                            <a:pt x="66363" y="150562"/>
                            <a:pt x="62908" y="147107"/>
                            <a:pt x="62908" y="142930"/>
                          </a:cubicBezTo>
                          <a:lnTo>
                            <a:pt x="62908" y="119229"/>
                          </a:lnTo>
                          <a:cubicBezTo>
                            <a:pt x="57766" y="116497"/>
                            <a:pt x="54231" y="111114"/>
                            <a:pt x="54231" y="104928"/>
                          </a:cubicBezTo>
                          <a:cubicBezTo>
                            <a:pt x="54231" y="95929"/>
                            <a:pt x="61543" y="88618"/>
                            <a:pt x="70541" y="88618"/>
                          </a:cubicBezTo>
                          <a:cubicBezTo>
                            <a:pt x="79539" y="88618"/>
                            <a:pt x="86851" y="95929"/>
                            <a:pt x="86851" y="104928"/>
                          </a:cubicBezTo>
                          <a:cubicBezTo>
                            <a:pt x="86851" y="111194"/>
                            <a:pt x="83316" y="116497"/>
                            <a:pt x="78173" y="119229"/>
                          </a:cubicBezTo>
                          <a:close/>
                          <a:moveTo>
                            <a:pt x="92474" y="70139"/>
                          </a:moveTo>
                          <a:lnTo>
                            <a:pt x="48125" y="70139"/>
                          </a:lnTo>
                          <a:lnTo>
                            <a:pt x="48125" y="35592"/>
                          </a:lnTo>
                          <a:cubicBezTo>
                            <a:pt x="48125" y="24264"/>
                            <a:pt x="57204" y="14542"/>
                            <a:pt x="69497"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19" name="Graphic 139">
                    <a:extLst>
                      <a:ext uri="{FF2B5EF4-FFF2-40B4-BE49-F238E27FC236}">
                        <a16:creationId xmlns:a16="http://schemas.microsoft.com/office/drawing/2014/main" id="{A4FD5D22-96ED-4C07-1B7D-4769BAE55CFF}"/>
                      </a:ext>
                    </a:extLst>
                  </p:cNvPr>
                  <p:cNvGrpSpPr/>
                  <p:nvPr/>
                </p:nvGrpSpPr>
                <p:grpSpPr>
                  <a:xfrm>
                    <a:off x="5834002" y="1579110"/>
                    <a:ext cx="301284" cy="301284"/>
                    <a:chOff x="5834002" y="1579110"/>
                    <a:chExt cx="301284" cy="301284"/>
                  </a:xfrm>
                  <a:grpFill/>
                </p:grpSpPr>
                <p:sp>
                  <p:nvSpPr>
                    <p:cNvPr id="2920" name="Freeform: Shape 2919">
                      <a:extLst>
                        <a:ext uri="{FF2B5EF4-FFF2-40B4-BE49-F238E27FC236}">
                          <a16:creationId xmlns:a16="http://schemas.microsoft.com/office/drawing/2014/main" id="{4F469DDB-BB56-EB70-07E6-B62B4ABD3E25}"/>
                        </a:ext>
                      </a:extLst>
                    </p:cNvPr>
                    <p:cNvSpPr/>
                    <p:nvPr/>
                  </p:nvSpPr>
                  <p:spPr>
                    <a:xfrm>
                      <a:off x="5834002" y="1579110"/>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4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7" y="13337"/>
                            <a:pt x="150642" y="13337"/>
                          </a:cubicBezTo>
                          <a:cubicBezTo>
                            <a:pt x="74960" y="13337"/>
                            <a:pt x="13337" y="74960"/>
                            <a:pt x="13337" y="150642"/>
                          </a:cubicBezTo>
                          <a:cubicBezTo>
                            <a:pt x="13337" y="205918"/>
                            <a:pt x="46277" y="255570"/>
                            <a:pt x="97214" y="277182"/>
                          </a:cubicBezTo>
                          <a:lnTo>
                            <a:pt x="91992" y="289475"/>
                          </a:lnTo>
                          <a:close/>
                        </a:path>
                      </a:pathLst>
                    </a:custGeom>
                    <a:grpFill/>
                    <a:ln w="8032"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D6CDE941-BAEB-8FE4-70B1-70046BA38F95}"/>
                        </a:ext>
                      </a:extLst>
                    </p:cNvPr>
                    <p:cNvSpPr/>
                    <p:nvPr/>
                  </p:nvSpPr>
                  <p:spPr>
                    <a:xfrm>
                      <a:off x="5984645" y="1729753"/>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19338DD2-8B8B-EC14-0CD0-C1F1210B8FE5}"/>
                        </a:ext>
                      </a:extLst>
                    </p:cNvPr>
                    <p:cNvSpPr/>
                    <p:nvPr/>
                  </p:nvSpPr>
                  <p:spPr>
                    <a:xfrm>
                      <a:off x="5914104" y="1638966"/>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7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9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9 h 167032"/>
                        <a:gd name="connsiteX20" fmla="*/ 54231 w 141081"/>
                        <a:gd name="connsiteY20" fmla="*/ 104928 h 167032"/>
                        <a:gd name="connsiteX21" fmla="*/ 70541 w 141081"/>
                        <a:gd name="connsiteY21" fmla="*/ 88618 h 167032"/>
                        <a:gd name="connsiteX22" fmla="*/ 86851 w 141081"/>
                        <a:gd name="connsiteY22" fmla="*/ 104928 h 167032"/>
                        <a:gd name="connsiteX23" fmla="*/ 78173 w 141081"/>
                        <a:gd name="connsiteY23" fmla="*/ 119229 h 167032"/>
                        <a:gd name="connsiteX24" fmla="*/ 92474 w 141081"/>
                        <a:gd name="connsiteY24" fmla="*/ 70139 h 167032"/>
                        <a:gd name="connsiteX25" fmla="*/ 48125 w 141081"/>
                        <a:gd name="connsiteY25" fmla="*/ 70139 h 167032"/>
                        <a:gd name="connsiteX26" fmla="*/ 48125 w 141081"/>
                        <a:gd name="connsiteY26" fmla="*/ 35592 h 167032"/>
                        <a:gd name="connsiteX27" fmla="*/ 69497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7"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9"/>
                          </a:moveTo>
                          <a:lnTo>
                            <a:pt x="78173" y="142930"/>
                          </a:lnTo>
                          <a:cubicBezTo>
                            <a:pt x="78173" y="147107"/>
                            <a:pt x="74719" y="150562"/>
                            <a:pt x="70541" y="150562"/>
                          </a:cubicBezTo>
                          <a:cubicBezTo>
                            <a:pt x="66363" y="150562"/>
                            <a:pt x="62908" y="147107"/>
                            <a:pt x="62908" y="142930"/>
                          </a:cubicBezTo>
                          <a:lnTo>
                            <a:pt x="62908" y="119229"/>
                          </a:lnTo>
                          <a:cubicBezTo>
                            <a:pt x="57766" y="116497"/>
                            <a:pt x="54231" y="111114"/>
                            <a:pt x="54231" y="104928"/>
                          </a:cubicBezTo>
                          <a:cubicBezTo>
                            <a:pt x="54231" y="95929"/>
                            <a:pt x="61543" y="88618"/>
                            <a:pt x="70541" y="88618"/>
                          </a:cubicBezTo>
                          <a:cubicBezTo>
                            <a:pt x="79539" y="88618"/>
                            <a:pt x="86851" y="95929"/>
                            <a:pt x="86851" y="104928"/>
                          </a:cubicBezTo>
                          <a:cubicBezTo>
                            <a:pt x="86851" y="111194"/>
                            <a:pt x="83316" y="116497"/>
                            <a:pt x="78173" y="119229"/>
                          </a:cubicBezTo>
                          <a:close/>
                          <a:moveTo>
                            <a:pt x="92474" y="70139"/>
                          </a:moveTo>
                          <a:lnTo>
                            <a:pt x="48125" y="70139"/>
                          </a:lnTo>
                          <a:lnTo>
                            <a:pt x="48125" y="35592"/>
                          </a:lnTo>
                          <a:cubicBezTo>
                            <a:pt x="48125" y="24264"/>
                            <a:pt x="57204" y="14542"/>
                            <a:pt x="69497"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grpSp>
              <p:nvGrpSpPr>
                <p:cNvPr id="2923" name="Graphic 139">
                  <a:extLst>
                    <a:ext uri="{FF2B5EF4-FFF2-40B4-BE49-F238E27FC236}">
                      <a16:creationId xmlns:a16="http://schemas.microsoft.com/office/drawing/2014/main" id="{DECD90C4-E1CA-5FCA-932E-E8A39325D5CA}"/>
                    </a:ext>
                  </a:extLst>
                </p:cNvPr>
                <p:cNvGrpSpPr/>
                <p:nvPr/>
              </p:nvGrpSpPr>
              <p:grpSpPr>
                <a:xfrm>
                  <a:off x="5157758" y="1337199"/>
                  <a:ext cx="301284" cy="301365"/>
                  <a:chOff x="5157758" y="1337199"/>
                  <a:chExt cx="301284" cy="301365"/>
                </a:xfrm>
                <a:grpFill/>
              </p:grpSpPr>
              <p:grpSp>
                <p:nvGrpSpPr>
                  <p:cNvPr id="2924" name="Graphic 139">
                    <a:extLst>
                      <a:ext uri="{FF2B5EF4-FFF2-40B4-BE49-F238E27FC236}">
                        <a16:creationId xmlns:a16="http://schemas.microsoft.com/office/drawing/2014/main" id="{98835428-74BC-AC3F-EBC9-E73EA66D2B77}"/>
                      </a:ext>
                    </a:extLst>
                  </p:cNvPr>
                  <p:cNvGrpSpPr/>
                  <p:nvPr/>
                </p:nvGrpSpPr>
                <p:grpSpPr>
                  <a:xfrm>
                    <a:off x="5157758" y="1337199"/>
                    <a:ext cx="301284" cy="301365"/>
                    <a:chOff x="5157758" y="1337199"/>
                    <a:chExt cx="301284" cy="301365"/>
                  </a:xfrm>
                  <a:grpFill/>
                </p:grpSpPr>
                <p:sp>
                  <p:nvSpPr>
                    <p:cNvPr id="2925" name="Freeform: Shape 2924">
                      <a:extLst>
                        <a:ext uri="{FF2B5EF4-FFF2-40B4-BE49-F238E27FC236}">
                          <a16:creationId xmlns:a16="http://schemas.microsoft.com/office/drawing/2014/main" id="{17D80056-C290-D32D-D4B7-E0B733F40AFF}"/>
                        </a:ext>
                      </a:extLst>
                    </p:cNvPr>
                    <p:cNvSpPr/>
                    <p:nvPr/>
                  </p:nvSpPr>
                  <p:spPr>
                    <a:xfrm>
                      <a:off x="5157758" y="1337199"/>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C570F45A-D84A-5984-B773-FA2A933F18CA}"/>
                        </a:ext>
                      </a:extLst>
                    </p:cNvPr>
                    <p:cNvSpPr/>
                    <p:nvPr/>
                  </p:nvSpPr>
                  <p:spPr>
                    <a:xfrm>
                      <a:off x="5308400" y="148792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3ACF483D-171D-BCAD-8B93-4C7D9478A607}"/>
                        </a:ext>
                      </a:extLst>
                    </p:cNvPr>
                    <p:cNvSpPr/>
                    <p:nvPr/>
                  </p:nvSpPr>
                  <p:spPr>
                    <a:xfrm>
                      <a:off x="5237860" y="1397054"/>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28" name="Graphic 139">
                    <a:extLst>
                      <a:ext uri="{FF2B5EF4-FFF2-40B4-BE49-F238E27FC236}">
                        <a16:creationId xmlns:a16="http://schemas.microsoft.com/office/drawing/2014/main" id="{B09B1D0B-ABC3-A9AB-E9D9-5D73C3656375}"/>
                      </a:ext>
                    </a:extLst>
                  </p:cNvPr>
                  <p:cNvGrpSpPr/>
                  <p:nvPr/>
                </p:nvGrpSpPr>
                <p:grpSpPr>
                  <a:xfrm>
                    <a:off x="5157758" y="1337199"/>
                    <a:ext cx="301284" cy="301365"/>
                    <a:chOff x="5157758" y="1337199"/>
                    <a:chExt cx="301284" cy="301365"/>
                  </a:xfrm>
                  <a:grpFill/>
                </p:grpSpPr>
                <p:sp>
                  <p:nvSpPr>
                    <p:cNvPr id="2929" name="Freeform: Shape 2928">
                      <a:extLst>
                        <a:ext uri="{FF2B5EF4-FFF2-40B4-BE49-F238E27FC236}">
                          <a16:creationId xmlns:a16="http://schemas.microsoft.com/office/drawing/2014/main" id="{F2AD87B3-5701-3D9F-D5C7-6CC05234431D}"/>
                        </a:ext>
                      </a:extLst>
                    </p:cNvPr>
                    <p:cNvSpPr/>
                    <p:nvPr/>
                  </p:nvSpPr>
                  <p:spPr>
                    <a:xfrm>
                      <a:off x="5157758" y="1337199"/>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30" name="Freeform: Shape 2929">
                      <a:extLst>
                        <a:ext uri="{FF2B5EF4-FFF2-40B4-BE49-F238E27FC236}">
                          <a16:creationId xmlns:a16="http://schemas.microsoft.com/office/drawing/2014/main" id="{030F03FD-A51B-2191-4F7A-3A271B7FAAE9}"/>
                        </a:ext>
                      </a:extLst>
                    </p:cNvPr>
                    <p:cNvSpPr/>
                    <p:nvPr/>
                  </p:nvSpPr>
                  <p:spPr>
                    <a:xfrm>
                      <a:off x="5308400" y="148792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0E180949-B42B-A971-B0EB-86ADED766072}"/>
                        </a:ext>
                      </a:extLst>
                    </p:cNvPr>
                    <p:cNvSpPr/>
                    <p:nvPr/>
                  </p:nvSpPr>
                  <p:spPr>
                    <a:xfrm>
                      <a:off x="5237860" y="1397054"/>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nvGrpSpPr>
                  <p:cNvPr id="2932" name="Graphic 139">
                    <a:extLst>
                      <a:ext uri="{FF2B5EF4-FFF2-40B4-BE49-F238E27FC236}">
                        <a16:creationId xmlns:a16="http://schemas.microsoft.com/office/drawing/2014/main" id="{50798DF1-2E2D-4B81-16AE-2215AC975C86}"/>
                      </a:ext>
                    </a:extLst>
                  </p:cNvPr>
                  <p:cNvGrpSpPr/>
                  <p:nvPr/>
                </p:nvGrpSpPr>
                <p:grpSpPr>
                  <a:xfrm>
                    <a:off x="5157758" y="1337199"/>
                    <a:ext cx="301284" cy="301365"/>
                    <a:chOff x="5157758" y="1337199"/>
                    <a:chExt cx="301284" cy="301365"/>
                  </a:xfrm>
                  <a:grpFill/>
                </p:grpSpPr>
                <p:sp>
                  <p:nvSpPr>
                    <p:cNvPr id="2933" name="Freeform: Shape 2932">
                      <a:extLst>
                        <a:ext uri="{FF2B5EF4-FFF2-40B4-BE49-F238E27FC236}">
                          <a16:creationId xmlns:a16="http://schemas.microsoft.com/office/drawing/2014/main" id="{7EBDAA07-BAC9-24F0-61A5-A8D65CEA2C51}"/>
                        </a:ext>
                      </a:extLst>
                    </p:cNvPr>
                    <p:cNvSpPr/>
                    <p:nvPr/>
                  </p:nvSpPr>
                  <p:spPr>
                    <a:xfrm>
                      <a:off x="5157758" y="1337199"/>
                      <a:ext cx="286823" cy="289474"/>
                    </a:xfrm>
                    <a:custGeom>
                      <a:avLst/>
                      <a:gdLst>
                        <a:gd name="connsiteX0" fmla="*/ 91992 w 286823"/>
                        <a:gd name="connsiteY0" fmla="*/ 289475 h 289474"/>
                        <a:gd name="connsiteX1" fmla="*/ 0 w 286823"/>
                        <a:gd name="connsiteY1" fmla="*/ 150642 h 289474"/>
                        <a:gd name="connsiteX2" fmla="*/ 150642 w 286823"/>
                        <a:gd name="connsiteY2" fmla="*/ 0 h 289474"/>
                        <a:gd name="connsiteX3" fmla="*/ 286823 w 286823"/>
                        <a:gd name="connsiteY3" fmla="*/ 86127 h 289474"/>
                        <a:gd name="connsiteX4" fmla="*/ 274772 w 286823"/>
                        <a:gd name="connsiteY4" fmla="*/ 91832 h 289474"/>
                        <a:gd name="connsiteX5" fmla="*/ 150642 w 286823"/>
                        <a:gd name="connsiteY5" fmla="*/ 13337 h 289474"/>
                        <a:gd name="connsiteX6" fmla="*/ 13337 w 286823"/>
                        <a:gd name="connsiteY6" fmla="*/ 150642 h 289474"/>
                        <a:gd name="connsiteX7" fmla="*/ 97215 w 286823"/>
                        <a:gd name="connsiteY7" fmla="*/ 277182 h 289474"/>
                        <a:gd name="connsiteX8" fmla="*/ 91992 w 286823"/>
                        <a:gd name="connsiteY8" fmla="*/ 289475 h 2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3" h="289474">
                          <a:moveTo>
                            <a:pt x="91992" y="289475"/>
                          </a:moveTo>
                          <a:cubicBezTo>
                            <a:pt x="36074" y="265854"/>
                            <a:pt x="0" y="211301"/>
                            <a:pt x="0" y="150642"/>
                          </a:cubicBezTo>
                          <a:cubicBezTo>
                            <a:pt x="0" y="67568"/>
                            <a:pt x="67568" y="0"/>
                            <a:pt x="150642" y="0"/>
                          </a:cubicBezTo>
                          <a:cubicBezTo>
                            <a:pt x="208569" y="0"/>
                            <a:pt x="261997" y="33824"/>
                            <a:pt x="286823" y="86127"/>
                          </a:cubicBezTo>
                          <a:lnTo>
                            <a:pt x="274772" y="91832"/>
                          </a:lnTo>
                          <a:cubicBezTo>
                            <a:pt x="252115" y="44108"/>
                            <a:pt x="203428" y="13337"/>
                            <a:pt x="150642" y="13337"/>
                          </a:cubicBezTo>
                          <a:cubicBezTo>
                            <a:pt x="74960" y="13337"/>
                            <a:pt x="13337" y="74960"/>
                            <a:pt x="13337" y="150642"/>
                          </a:cubicBezTo>
                          <a:cubicBezTo>
                            <a:pt x="13337" y="205918"/>
                            <a:pt x="46277" y="255570"/>
                            <a:pt x="97215" y="277182"/>
                          </a:cubicBezTo>
                          <a:lnTo>
                            <a:pt x="91992" y="289475"/>
                          </a:lnTo>
                          <a:close/>
                        </a:path>
                      </a:pathLst>
                    </a:custGeom>
                    <a:grpFill/>
                    <a:ln w="8032"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ED1167EE-23FF-BC25-547C-7A3208D9E8D5}"/>
                        </a:ext>
                      </a:extLst>
                    </p:cNvPr>
                    <p:cNvSpPr/>
                    <p:nvPr/>
                  </p:nvSpPr>
                  <p:spPr>
                    <a:xfrm>
                      <a:off x="5308400" y="1487921"/>
                      <a:ext cx="150642" cy="150642"/>
                    </a:xfrm>
                    <a:custGeom>
                      <a:avLst/>
                      <a:gdLst>
                        <a:gd name="connsiteX0" fmla="*/ 0 w 150642"/>
                        <a:gd name="connsiteY0" fmla="*/ 150642 h 150642"/>
                        <a:gd name="connsiteX1" fmla="*/ 0 w 150642"/>
                        <a:gd name="connsiteY1" fmla="*/ 137306 h 150642"/>
                        <a:gd name="connsiteX2" fmla="*/ 137306 w 150642"/>
                        <a:gd name="connsiteY2" fmla="*/ 0 h 150642"/>
                        <a:gd name="connsiteX3" fmla="*/ 150642 w 150642"/>
                        <a:gd name="connsiteY3" fmla="*/ 0 h 150642"/>
                        <a:gd name="connsiteX4" fmla="*/ 0 w 150642"/>
                        <a:gd name="connsiteY4" fmla="*/ 150642 h 150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42" h="150642">
                          <a:moveTo>
                            <a:pt x="0" y="150642"/>
                          </a:moveTo>
                          <a:lnTo>
                            <a:pt x="0" y="137306"/>
                          </a:lnTo>
                          <a:cubicBezTo>
                            <a:pt x="75683" y="137306"/>
                            <a:pt x="137306" y="75683"/>
                            <a:pt x="137306" y="0"/>
                          </a:cubicBezTo>
                          <a:lnTo>
                            <a:pt x="150642" y="0"/>
                          </a:lnTo>
                          <a:cubicBezTo>
                            <a:pt x="150642" y="83074"/>
                            <a:pt x="83074" y="150642"/>
                            <a:pt x="0" y="150642"/>
                          </a:cubicBezTo>
                          <a:close/>
                        </a:path>
                      </a:pathLst>
                    </a:custGeom>
                    <a:grpFill/>
                    <a:ln w="8032"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8EA53CC2-9300-E66A-5F4C-5523B4D05329}"/>
                        </a:ext>
                      </a:extLst>
                    </p:cNvPr>
                    <p:cNvSpPr/>
                    <p:nvPr/>
                  </p:nvSpPr>
                  <p:spPr>
                    <a:xfrm>
                      <a:off x="5237860" y="1397054"/>
                      <a:ext cx="141081" cy="167032"/>
                    </a:xfrm>
                    <a:custGeom>
                      <a:avLst/>
                      <a:gdLst>
                        <a:gd name="connsiteX0" fmla="*/ 131682 w 141081"/>
                        <a:gd name="connsiteY0" fmla="*/ 70621 h 167032"/>
                        <a:gd name="connsiteX1" fmla="*/ 107097 w 141081"/>
                        <a:gd name="connsiteY1" fmla="*/ 70621 h 167032"/>
                        <a:gd name="connsiteX2" fmla="*/ 107097 w 141081"/>
                        <a:gd name="connsiteY2" fmla="*/ 35672 h 167032"/>
                        <a:gd name="connsiteX3" fmla="*/ 72630 w 141081"/>
                        <a:gd name="connsiteY3" fmla="*/ 0 h 167032"/>
                        <a:gd name="connsiteX4" fmla="*/ 69496 w 141081"/>
                        <a:gd name="connsiteY4" fmla="*/ 0 h 167032"/>
                        <a:gd name="connsiteX5" fmla="*/ 33985 w 141081"/>
                        <a:gd name="connsiteY5" fmla="*/ 35672 h 167032"/>
                        <a:gd name="connsiteX6" fmla="*/ 33985 w 141081"/>
                        <a:gd name="connsiteY6" fmla="*/ 70621 h 167032"/>
                        <a:gd name="connsiteX7" fmla="*/ 9400 w 141081"/>
                        <a:gd name="connsiteY7" fmla="*/ 70621 h 167032"/>
                        <a:gd name="connsiteX8" fmla="*/ 0 w 141081"/>
                        <a:gd name="connsiteY8" fmla="*/ 80021 h 167032"/>
                        <a:gd name="connsiteX9" fmla="*/ 0 w 141081"/>
                        <a:gd name="connsiteY9" fmla="*/ 157632 h 167032"/>
                        <a:gd name="connsiteX10" fmla="*/ 9400 w 141081"/>
                        <a:gd name="connsiteY10" fmla="*/ 167032 h 167032"/>
                        <a:gd name="connsiteX11" fmla="*/ 131682 w 141081"/>
                        <a:gd name="connsiteY11" fmla="*/ 167032 h 167032"/>
                        <a:gd name="connsiteX12" fmla="*/ 141082 w 141081"/>
                        <a:gd name="connsiteY12" fmla="*/ 157632 h 167032"/>
                        <a:gd name="connsiteX13" fmla="*/ 141082 w 141081"/>
                        <a:gd name="connsiteY13" fmla="*/ 80021 h 167032"/>
                        <a:gd name="connsiteX14" fmla="*/ 131682 w 141081"/>
                        <a:gd name="connsiteY14" fmla="*/ 70621 h 167032"/>
                        <a:gd name="connsiteX15" fmla="*/ 78173 w 141081"/>
                        <a:gd name="connsiteY15" fmla="*/ 119228 h 167032"/>
                        <a:gd name="connsiteX16" fmla="*/ 78173 w 141081"/>
                        <a:gd name="connsiteY16" fmla="*/ 142930 h 167032"/>
                        <a:gd name="connsiteX17" fmla="*/ 70541 w 141081"/>
                        <a:gd name="connsiteY17" fmla="*/ 150562 h 167032"/>
                        <a:gd name="connsiteX18" fmla="*/ 62908 w 141081"/>
                        <a:gd name="connsiteY18" fmla="*/ 142930 h 167032"/>
                        <a:gd name="connsiteX19" fmla="*/ 62908 w 141081"/>
                        <a:gd name="connsiteY19" fmla="*/ 119228 h 167032"/>
                        <a:gd name="connsiteX20" fmla="*/ 54231 w 141081"/>
                        <a:gd name="connsiteY20" fmla="*/ 104927 h 167032"/>
                        <a:gd name="connsiteX21" fmla="*/ 70541 w 141081"/>
                        <a:gd name="connsiteY21" fmla="*/ 88618 h 167032"/>
                        <a:gd name="connsiteX22" fmla="*/ 86850 w 141081"/>
                        <a:gd name="connsiteY22" fmla="*/ 104927 h 167032"/>
                        <a:gd name="connsiteX23" fmla="*/ 78173 w 141081"/>
                        <a:gd name="connsiteY23" fmla="*/ 119228 h 167032"/>
                        <a:gd name="connsiteX24" fmla="*/ 92474 w 141081"/>
                        <a:gd name="connsiteY24" fmla="*/ 70139 h 167032"/>
                        <a:gd name="connsiteX25" fmla="*/ 48125 w 141081"/>
                        <a:gd name="connsiteY25" fmla="*/ 70139 h 167032"/>
                        <a:gd name="connsiteX26" fmla="*/ 48125 w 141081"/>
                        <a:gd name="connsiteY26" fmla="*/ 35592 h 167032"/>
                        <a:gd name="connsiteX27" fmla="*/ 69496 w 141081"/>
                        <a:gd name="connsiteY27" fmla="*/ 14542 h 167032"/>
                        <a:gd name="connsiteX28" fmla="*/ 72630 w 141081"/>
                        <a:gd name="connsiteY28" fmla="*/ 14542 h 167032"/>
                        <a:gd name="connsiteX29" fmla="*/ 92394 w 141081"/>
                        <a:gd name="connsiteY29" fmla="*/ 35592 h 167032"/>
                        <a:gd name="connsiteX30" fmla="*/ 92394 w 141081"/>
                        <a:gd name="connsiteY30" fmla="*/ 70139 h 16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1081" h="167032">
                          <a:moveTo>
                            <a:pt x="131682" y="70621"/>
                          </a:moveTo>
                          <a:lnTo>
                            <a:pt x="107097" y="70621"/>
                          </a:lnTo>
                          <a:lnTo>
                            <a:pt x="107097" y="35672"/>
                          </a:lnTo>
                          <a:cubicBezTo>
                            <a:pt x="107097" y="15908"/>
                            <a:pt x="92474" y="0"/>
                            <a:pt x="72630" y="0"/>
                          </a:cubicBezTo>
                          <a:lnTo>
                            <a:pt x="69496" y="0"/>
                          </a:lnTo>
                          <a:cubicBezTo>
                            <a:pt x="49170" y="0"/>
                            <a:pt x="33985" y="16229"/>
                            <a:pt x="33985" y="35672"/>
                          </a:cubicBezTo>
                          <a:lnTo>
                            <a:pt x="33985" y="70621"/>
                          </a:lnTo>
                          <a:lnTo>
                            <a:pt x="9400" y="70621"/>
                          </a:lnTo>
                          <a:cubicBezTo>
                            <a:pt x="4178" y="70621"/>
                            <a:pt x="0" y="74799"/>
                            <a:pt x="0" y="80021"/>
                          </a:cubicBezTo>
                          <a:lnTo>
                            <a:pt x="0" y="157632"/>
                          </a:lnTo>
                          <a:cubicBezTo>
                            <a:pt x="0" y="162855"/>
                            <a:pt x="4178" y="167032"/>
                            <a:pt x="9400" y="167032"/>
                          </a:cubicBezTo>
                          <a:lnTo>
                            <a:pt x="131682" y="167032"/>
                          </a:lnTo>
                          <a:cubicBezTo>
                            <a:pt x="136904" y="167032"/>
                            <a:pt x="141082" y="162855"/>
                            <a:pt x="141082" y="157632"/>
                          </a:cubicBezTo>
                          <a:lnTo>
                            <a:pt x="141082" y="80021"/>
                          </a:lnTo>
                          <a:cubicBezTo>
                            <a:pt x="141082" y="74799"/>
                            <a:pt x="136904" y="70621"/>
                            <a:pt x="131682" y="70621"/>
                          </a:cubicBezTo>
                          <a:close/>
                          <a:moveTo>
                            <a:pt x="78173" y="119228"/>
                          </a:moveTo>
                          <a:lnTo>
                            <a:pt x="78173" y="142930"/>
                          </a:lnTo>
                          <a:cubicBezTo>
                            <a:pt x="78173" y="147107"/>
                            <a:pt x="74719" y="150562"/>
                            <a:pt x="70541" y="150562"/>
                          </a:cubicBezTo>
                          <a:cubicBezTo>
                            <a:pt x="66363" y="150562"/>
                            <a:pt x="62908" y="147107"/>
                            <a:pt x="62908" y="142930"/>
                          </a:cubicBezTo>
                          <a:lnTo>
                            <a:pt x="62908" y="119228"/>
                          </a:lnTo>
                          <a:cubicBezTo>
                            <a:pt x="57766" y="116497"/>
                            <a:pt x="54231" y="111114"/>
                            <a:pt x="54231" y="104927"/>
                          </a:cubicBezTo>
                          <a:cubicBezTo>
                            <a:pt x="54231" y="95929"/>
                            <a:pt x="61543" y="88618"/>
                            <a:pt x="70541" y="88618"/>
                          </a:cubicBezTo>
                          <a:cubicBezTo>
                            <a:pt x="79539" y="88618"/>
                            <a:pt x="86850" y="95929"/>
                            <a:pt x="86850" y="104927"/>
                          </a:cubicBezTo>
                          <a:cubicBezTo>
                            <a:pt x="86850" y="111194"/>
                            <a:pt x="83315" y="116497"/>
                            <a:pt x="78173" y="119228"/>
                          </a:cubicBezTo>
                          <a:close/>
                          <a:moveTo>
                            <a:pt x="92474" y="70139"/>
                          </a:moveTo>
                          <a:lnTo>
                            <a:pt x="48125" y="70139"/>
                          </a:lnTo>
                          <a:lnTo>
                            <a:pt x="48125" y="35592"/>
                          </a:lnTo>
                          <a:cubicBezTo>
                            <a:pt x="48125" y="24263"/>
                            <a:pt x="57204" y="14542"/>
                            <a:pt x="69496" y="14542"/>
                          </a:cubicBezTo>
                          <a:lnTo>
                            <a:pt x="72630" y="14542"/>
                          </a:lnTo>
                          <a:cubicBezTo>
                            <a:pt x="84360" y="14542"/>
                            <a:pt x="92394" y="23942"/>
                            <a:pt x="92394" y="35592"/>
                          </a:cubicBezTo>
                          <a:lnTo>
                            <a:pt x="92394" y="70139"/>
                          </a:lnTo>
                          <a:close/>
                        </a:path>
                      </a:pathLst>
                    </a:custGeom>
                    <a:grpFill/>
                    <a:ln w="8032" cap="flat">
                      <a:noFill/>
                      <a:prstDash val="solid"/>
                      <a:miter/>
                    </a:ln>
                  </p:spPr>
                  <p:txBody>
                    <a:bodyPr rtlCol="0" anchor="ctr"/>
                    <a:lstStyle/>
                    <a:p>
                      <a:endParaRPr lang="en-IN"/>
                    </a:p>
                  </p:txBody>
                </p:sp>
              </p:grpSp>
            </p:grpSp>
          </p:grpSp>
          <p:grpSp>
            <p:nvGrpSpPr>
              <p:cNvPr id="2936" name="Graphic 139">
                <a:extLst>
                  <a:ext uri="{FF2B5EF4-FFF2-40B4-BE49-F238E27FC236}">
                    <a16:creationId xmlns:a16="http://schemas.microsoft.com/office/drawing/2014/main" id="{39A6F44A-5E6A-D02F-6839-15CEF54E21E2}"/>
                  </a:ext>
                </a:extLst>
              </p:cNvPr>
              <p:cNvGrpSpPr/>
              <p:nvPr/>
            </p:nvGrpSpPr>
            <p:grpSpPr>
              <a:xfrm>
                <a:off x="7307406" y="2314742"/>
                <a:ext cx="474364" cy="543744"/>
                <a:chOff x="7307406" y="2314742"/>
                <a:chExt cx="474364" cy="543744"/>
              </a:xfrm>
              <a:grpFill/>
            </p:grpSpPr>
            <p:sp>
              <p:nvSpPr>
                <p:cNvPr id="2937" name="Freeform: Shape 2936">
                  <a:extLst>
                    <a:ext uri="{FF2B5EF4-FFF2-40B4-BE49-F238E27FC236}">
                      <a16:creationId xmlns:a16="http://schemas.microsoft.com/office/drawing/2014/main" id="{83389C1C-200F-61C7-611F-FF4A6B649E6E}"/>
                    </a:ext>
                  </a:extLst>
                </p:cNvPr>
                <p:cNvSpPr/>
                <p:nvPr/>
              </p:nvSpPr>
              <p:spPr>
                <a:xfrm>
                  <a:off x="7422055" y="2345981"/>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AA9B1287-28DC-C5CB-5956-BFCEE60AAC86}"/>
                    </a:ext>
                  </a:extLst>
                </p:cNvPr>
                <p:cNvSpPr/>
                <p:nvPr/>
              </p:nvSpPr>
              <p:spPr>
                <a:xfrm>
                  <a:off x="7422055" y="2345981"/>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BE8A417D-B5B3-9FD4-70B0-AE232478FA7A}"/>
                    </a:ext>
                  </a:extLst>
                </p:cNvPr>
                <p:cNvSpPr/>
                <p:nvPr/>
              </p:nvSpPr>
              <p:spPr>
                <a:xfrm>
                  <a:off x="7538311" y="2411942"/>
                  <a:ext cx="91912" cy="79619"/>
                </a:xfrm>
                <a:custGeom>
                  <a:avLst/>
                  <a:gdLst>
                    <a:gd name="connsiteX0" fmla="*/ 68934 w 91912"/>
                    <a:gd name="connsiteY0" fmla="*/ 0 h 79619"/>
                    <a:gd name="connsiteX1" fmla="*/ 22978 w 91912"/>
                    <a:gd name="connsiteY1" fmla="*/ 0 h 79619"/>
                    <a:gd name="connsiteX2" fmla="*/ 0 w 91912"/>
                    <a:gd name="connsiteY2" fmla="*/ 39770 h 79619"/>
                    <a:gd name="connsiteX3" fmla="*/ 22978 w 91912"/>
                    <a:gd name="connsiteY3" fmla="*/ 79620 h 79619"/>
                    <a:gd name="connsiteX4" fmla="*/ 68934 w 91912"/>
                    <a:gd name="connsiteY4" fmla="*/ 79620 h 79619"/>
                    <a:gd name="connsiteX5" fmla="*/ 91912 w 91912"/>
                    <a:gd name="connsiteY5" fmla="*/ 39770 h 79619"/>
                    <a:gd name="connsiteX6" fmla="*/ 68934 w 91912"/>
                    <a:gd name="connsiteY6" fmla="*/ 0 h 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619">
                      <a:moveTo>
                        <a:pt x="68934" y="0"/>
                      </a:moveTo>
                      <a:lnTo>
                        <a:pt x="22978" y="0"/>
                      </a:lnTo>
                      <a:lnTo>
                        <a:pt x="0" y="39770"/>
                      </a:lnTo>
                      <a:lnTo>
                        <a:pt x="22978" y="79620"/>
                      </a:lnTo>
                      <a:lnTo>
                        <a:pt x="68934" y="79620"/>
                      </a:lnTo>
                      <a:lnTo>
                        <a:pt x="91912" y="39770"/>
                      </a:lnTo>
                      <a:lnTo>
                        <a:pt x="68934" y="0"/>
                      </a:lnTo>
                      <a:close/>
                    </a:path>
                  </a:pathLst>
                </a:custGeom>
                <a:grpFill/>
                <a:ln w="8032"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81EA39FE-2224-9B7B-EB1E-715679370DC9}"/>
                    </a:ext>
                  </a:extLst>
                </p:cNvPr>
                <p:cNvSpPr/>
                <p:nvPr/>
              </p:nvSpPr>
              <p:spPr>
                <a:xfrm>
                  <a:off x="7538311" y="2546837"/>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AAB3E3CA-BA7C-4BB7-3EFD-3970CD3EB1E4}"/>
                    </a:ext>
                  </a:extLst>
                </p:cNvPr>
                <p:cNvSpPr/>
                <p:nvPr/>
              </p:nvSpPr>
              <p:spPr>
                <a:xfrm>
                  <a:off x="7538311" y="2546837"/>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9E3E476A-C719-2022-9D30-0E9774856F22}"/>
                    </a:ext>
                  </a:extLst>
                </p:cNvPr>
                <p:cNvSpPr/>
                <p:nvPr/>
              </p:nvSpPr>
              <p:spPr>
                <a:xfrm>
                  <a:off x="7422055" y="2615691"/>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7FA79736-1262-1D3A-72FB-21836FB05B9A}"/>
                    </a:ext>
                  </a:extLst>
                </p:cNvPr>
                <p:cNvSpPr/>
                <p:nvPr/>
              </p:nvSpPr>
              <p:spPr>
                <a:xfrm>
                  <a:off x="7422055" y="2615691"/>
                  <a:ext cx="91912" cy="79539"/>
                </a:xfrm>
                <a:custGeom>
                  <a:avLst/>
                  <a:gdLst>
                    <a:gd name="connsiteX0" fmla="*/ 68934 w 91912"/>
                    <a:gd name="connsiteY0" fmla="*/ 0 h 79539"/>
                    <a:gd name="connsiteX1" fmla="*/ 22978 w 91912"/>
                    <a:gd name="connsiteY1" fmla="*/ 0 h 79539"/>
                    <a:gd name="connsiteX2" fmla="*/ 0 w 91912"/>
                    <a:gd name="connsiteY2" fmla="*/ 39770 h 79539"/>
                    <a:gd name="connsiteX3" fmla="*/ 22978 w 91912"/>
                    <a:gd name="connsiteY3" fmla="*/ 79539 h 79539"/>
                    <a:gd name="connsiteX4" fmla="*/ 68934 w 91912"/>
                    <a:gd name="connsiteY4" fmla="*/ 79539 h 79539"/>
                    <a:gd name="connsiteX5" fmla="*/ 91912 w 91912"/>
                    <a:gd name="connsiteY5" fmla="*/ 39770 h 79539"/>
                    <a:gd name="connsiteX6" fmla="*/ 68934 w 91912"/>
                    <a:gd name="connsiteY6" fmla="*/ 0 h 7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12" h="79539">
                      <a:moveTo>
                        <a:pt x="68934" y="0"/>
                      </a:moveTo>
                      <a:lnTo>
                        <a:pt x="22978" y="0"/>
                      </a:lnTo>
                      <a:lnTo>
                        <a:pt x="0" y="39770"/>
                      </a:lnTo>
                      <a:lnTo>
                        <a:pt x="22978" y="79539"/>
                      </a:lnTo>
                      <a:lnTo>
                        <a:pt x="68934" y="79539"/>
                      </a:lnTo>
                      <a:lnTo>
                        <a:pt x="91912" y="39770"/>
                      </a:lnTo>
                      <a:lnTo>
                        <a:pt x="68934" y="0"/>
                      </a:lnTo>
                      <a:close/>
                    </a:path>
                  </a:pathLst>
                </a:custGeom>
                <a:grpFill/>
                <a:ln w="8032" cap="flat">
                  <a:noFill/>
                  <a:prstDash val="solid"/>
                  <a:miter/>
                </a:ln>
              </p:spPr>
              <p:txBody>
                <a:bodyPr rtlCol="0" anchor="ctr"/>
                <a:lstStyle/>
                <a:p>
                  <a:endParaRPr lang="en-IN"/>
                </a:p>
              </p:txBody>
            </p:sp>
            <p:sp>
              <p:nvSpPr>
                <p:cNvPr id="2944" name="Freeform: Shape 2943">
                  <a:extLst>
                    <a:ext uri="{FF2B5EF4-FFF2-40B4-BE49-F238E27FC236}">
                      <a16:creationId xmlns:a16="http://schemas.microsoft.com/office/drawing/2014/main" id="{C9FE913D-10CA-AC59-F7B2-3A6C77B4E09E}"/>
                    </a:ext>
                  </a:extLst>
                </p:cNvPr>
                <p:cNvSpPr/>
                <p:nvPr/>
              </p:nvSpPr>
              <p:spPr>
                <a:xfrm>
                  <a:off x="7307406" y="2314742"/>
                  <a:ext cx="474364" cy="543744"/>
                </a:xfrm>
                <a:custGeom>
                  <a:avLst/>
                  <a:gdLst>
                    <a:gd name="connsiteX0" fmla="*/ 356721 w 474364"/>
                    <a:gd name="connsiteY0" fmla="*/ 140585 h 543744"/>
                    <a:gd name="connsiteX1" fmla="*/ 434011 w 474364"/>
                    <a:gd name="connsiteY1" fmla="*/ 140585 h 543744"/>
                    <a:gd name="connsiteX2" fmla="*/ 473781 w 474364"/>
                    <a:gd name="connsiteY2" fmla="*/ 71731 h 543744"/>
                    <a:gd name="connsiteX3" fmla="*/ 472174 w 474364"/>
                    <a:gd name="connsiteY3" fmla="*/ 65866 h 543744"/>
                    <a:gd name="connsiteX4" fmla="*/ 466309 w 474364"/>
                    <a:gd name="connsiteY4" fmla="*/ 67473 h 543744"/>
                    <a:gd name="connsiteX5" fmla="*/ 429030 w 474364"/>
                    <a:gd name="connsiteY5" fmla="*/ 131988 h 543744"/>
                    <a:gd name="connsiteX6" fmla="*/ 355838 w 474364"/>
                    <a:gd name="connsiteY6" fmla="*/ 131988 h 543744"/>
                    <a:gd name="connsiteX7" fmla="*/ 317755 w 474364"/>
                    <a:gd name="connsiteY7" fmla="*/ 66027 h 543744"/>
                    <a:gd name="connsiteX8" fmla="*/ 239662 w 474364"/>
                    <a:gd name="connsiteY8" fmla="*/ 66027 h 543744"/>
                    <a:gd name="connsiteX9" fmla="*/ 202785 w 474364"/>
                    <a:gd name="connsiteY9" fmla="*/ 2154 h 543744"/>
                    <a:gd name="connsiteX10" fmla="*/ 196920 w 474364"/>
                    <a:gd name="connsiteY10" fmla="*/ 548 h 543744"/>
                    <a:gd name="connsiteX11" fmla="*/ 195313 w 474364"/>
                    <a:gd name="connsiteY11" fmla="*/ 6413 h 543744"/>
                    <a:gd name="connsiteX12" fmla="*/ 232753 w 474364"/>
                    <a:gd name="connsiteY12" fmla="*/ 71249 h 543744"/>
                    <a:gd name="connsiteX13" fmla="*/ 196840 w 474364"/>
                    <a:gd name="connsiteY13" fmla="*/ 133434 h 543744"/>
                    <a:gd name="connsiteX14" fmla="*/ 124531 w 474364"/>
                    <a:gd name="connsiteY14" fmla="*/ 133434 h 543744"/>
                    <a:gd name="connsiteX15" fmla="*/ 87252 w 474364"/>
                    <a:gd name="connsiteY15" fmla="*/ 68839 h 543744"/>
                    <a:gd name="connsiteX16" fmla="*/ 81387 w 474364"/>
                    <a:gd name="connsiteY16" fmla="*/ 67232 h 543744"/>
                    <a:gd name="connsiteX17" fmla="*/ 79780 w 474364"/>
                    <a:gd name="connsiteY17" fmla="*/ 73097 h 543744"/>
                    <a:gd name="connsiteX18" fmla="*/ 116497 w 474364"/>
                    <a:gd name="connsiteY18" fmla="*/ 136648 h 543744"/>
                    <a:gd name="connsiteX19" fmla="*/ 116256 w 474364"/>
                    <a:gd name="connsiteY19" fmla="*/ 137692 h 543744"/>
                    <a:gd name="connsiteX20" fmla="*/ 120594 w 474364"/>
                    <a:gd name="connsiteY20" fmla="*/ 142031 h 543744"/>
                    <a:gd name="connsiteX21" fmla="*/ 195072 w 474364"/>
                    <a:gd name="connsiteY21" fmla="*/ 142031 h 543744"/>
                    <a:gd name="connsiteX22" fmla="*/ 231065 w 474364"/>
                    <a:gd name="connsiteY22" fmla="*/ 204377 h 543744"/>
                    <a:gd name="connsiteX23" fmla="*/ 195072 w 474364"/>
                    <a:gd name="connsiteY23" fmla="*/ 266723 h 543744"/>
                    <a:gd name="connsiteX24" fmla="*/ 121880 w 474364"/>
                    <a:gd name="connsiteY24" fmla="*/ 266723 h 543744"/>
                    <a:gd name="connsiteX25" fmla="*/ 83797 w 474364"/>
                    <a:gd name="connsiteY25" fmla="*/ 200842 h 543744"/>
                    <a:gd name="connsiteX26" fmla="*/ 4339 w 474364"/>
                    <a:gd name="connsiteY26" fmla="*/ 200842 h 543744"/>
                    <a:gd name="connsiteX27" fmla="*/ 0 w 474364"/>
                    <a:gd name="connsiteY27" fmla="*/ 205180 h 543744"/>
                    <a:gd name="connsiteX28" fmla="*/ 4339 w 474364"/>
                    <a:gd name="connsiteY28" fmla="*/ 209519 h 543744"/>
                    <a:gd name="connsiteX29" fmla="*/ 78816 w 474364"/>
                    <a:gd name="connsiteY29" fmla="*/ 209519 h 543744"/>
                    <a:gd name="connsiteX30" fmla="*/ 114810 w 474364"/>
                    <a:gd name="connsiteY30" fmla="*/ 271865 h 543744"/>
                    <a:gd name="connsiteX31" fmla="*/ 78816 w 474364"/>
                    <a:gd name="connsiteY31" fmla="*/ 334211 h 543744"/>
                    <a:gd name="connsiteX32" fmla="*/ 4339 w 474364"/>
                    <a:gd name="connsiteY32" fmla="*/ 334211 h 543744"/>
                    <a:gd name="connsiteX33" fmla="*/ 0 w 474364"/>
                    <a:gd name="connsiteY33" fmla="*/ 338549 h 543744"/>
                    <a:gd name="connsiteX34" fmla="*/ 4339 w 474364"/>
                    <a:gd name="connsiteY34" fmla="*/ 342888 h 543744"/>
                    <a:gd name="connsiteX35" fmla="*/ 83797 w 474364"/>
                    <a:gd name="connsiteY35" fmla="*/ 342888 h 543744"/>
                    <a:gd name="connsiteX36" fmla="*/ 122764 w 474364"/>
                    <a:gd name="connsiteY36" fmla="*/ 275480 h 543744"/>
                    <a:gd name="connsiteX37" fmla="*/ 200053 w 474364"/>
                    <a:gd name="connsiteY37" fmla="*/ 275480 h 543744"/>
                    <a:gd name="connsiteX38" fmla="*/ 238136 w 474364"/>
                    <a:gd name="connsiteY38" fmla="*/ 209519 h 543744"/>
                    <a:gd name="connsiteX39" fmla="*/ 238216 w 474364"/>
                    <a:gd name="connsiteY39" fmla="*/ 209519 h 543744"/>
                    <a:gd name="connsiteX40" fmla="*/ 312694 w 474364"/>
                    <a:gd name="connsiteY40" fmla="*/ 209519 h 543744"/>
                    <a:gd name="connsiteX41" fmla="*/ 348687 w 474364"/>
                    <a:gd name="connsiteY41" fmla="*/ 271865 h 543744"/>
                    <a:gd name="connsiteX42" fmla="*/ 312854 w 474364"/>
                    <a:gd name="connsiteY42" fmla="*/ 333970 h 543744"/>
                    <a:gd name="connsiteX43" fmla="*/ 312292 w 474364"/>
                    <a:gd name="connsiteY43" fmla="*/ 334130 h 543744"/>
                    <a:gd name="connsiteX44" fmla="*/ 310685 w 474364"/>
                    <a:gd name="connsiteY44" fmla="*/ 339995 h 543744"/>
                    <a:gd name="connsiteX45" fmla="*/ 349089 w 474364"/>
                    <a:gd name="connsiteY45" fmla="*/ 406519 h 543744"/>
                    <a:gd name="connsiteX46" fmla="*/ 310846 w 474364"/>
                    <a:gd name="connsiteY46" fmla="*/ 472721 h 543744"/>
                    <a:gd name="connsiteX47" fmla="*/ 350615 w 474364"/>
                    <a:gd name="connsiteY47" fmla="*/ 541575 h 543744"/>
                    <a:gd name="connsiteX48" fmla="*/ 354311 w 474364"/>
                    <a:gd name="connsiteY48" fmla="*/ 543744 h 543744"/>
                    <a:gd name="connsiteX49" fmla="*/ 356481 w 474364"/>
                    <a:gd name="connsiteY49" fmla="*/ 543182 h 543744"/>
                    <a:gd name="connsiteX50" fmla="*/ 358087 w 474364"/>
                    <a:gd name="connsiteY50" fmla="*/ 537317 h 543744"/>
                    <a:gd name="connsiteX51" fmla="*/ 320808 w 474364"/>
                    <a:gd name="connsiteY51" fmla="*/ 472802 h 543744"/>
                    <a:gd name="connsiteX52" fmla="*/ 357685 w 474364"/>
                    <a:gd name="connsiteY52" fmla="*/ 408929 h 543744"/>
                    <a:gd name="connsiteX53" fmla="*/ 429913 w 474364"/>
                    <a:gd name="connsiteY53" fmla="*/ 408929 h 543744"/>
                    <a:gd name="connsiteX54" fmla="*/ 434252 w 474364"/>
                    <a:gd name="connsiteY54" fmla="*/ 404591 h 543744"/>
                    <a:gd name="connsiteX55" fmla="*/ 429913 w 474364"/>
                    <a:gd name="connsiteY55" fmla="*/ 400252 h 543744"/>
                    <a:gd name="connsiteX56" fmla="*/ 355436 w 474364"/>
                    <a:gd name="connsiteY56" fmla="*/ 400252 h 543744"/>
                    <a:gd name="connsiteX57" fmla="*/ 320005 w 474364"/>
                    <a:gd name="connsiteY57" fmla="*/ 338871 h 543744"/>
                    <a:gd name="connsiteX58" fmla="*/ 356561 w 474364"/>
                    <a:gd name="connsiteY58" fmla="*/ 275560 h 543744"/>
                    <a:gd name="connsiteX59" fmla="*/ 429913 w 474364"/>
                    <a:gd name="connsiteY59" fmla="*/ 275560 h 543744"/>
                    <a:gd name="connsiteX60" fmla="*/ 434252 w 474364"/>
                    <a:gd name="connsiteY60" fmla="*/ 271222 h 543744"/>
                    <a:gd name="connsiteX61" fmla="*/ 429913 w 474364"/>
                    <a:gd name="connsiteY61" fmla="*/ 266883 h 543744"/>
                    <a:gd name="connsiteX62" fmla="*/ 355757 w 474364"/>
                    <a:gd name="connsiteY62" fmla="*/ 266883 h 543744"/>
                    <a:gd name="connsiteX63" fmla="*/ 319684 w 474364"/>
                    <a:gd name="connsiteY63" fmla="*/ 204457 h 543744"/>
                    <a:gd name="connsiteX64" fmla="*/ 356561 w 474364"/>
                    <a:gd name="connsiteY64" fmla="*/ 140585 h 543744"/>
                    <a:gd name="connsiteX65" fmla="*/ 203508 w 474364"/>
                    <a:gd name="connsiteY65" fmla="*/ 139219 h 543744"/>
                    <a:gd name="connsiteX66" fmla="*/ 203508 w 474364"/>
                    <a:gd name="connsiteY66" fmla="*/ 139219 h 543744"/>
                    <a:gd name="connsiteX67" fmla="*/ 240787 w 474364"/>
                    <a:gd name="connsiteY67" fmla="*/ 74704 h 543744"/>
                    <a:gd name="connsiteX68" fmla="*/ 312774 w 474364"/>
                    <a:gd name="connsiteY68" fmla="*/ 74704 h 543744"/>
                    <a:gd name="connsiteX69" fmla="*/ 348768 w 474364"/>
                    <a:gd name="connsiteY69" fmla="*/ 137050 h 543744"/>
                    <a:gd name="connsiteX70" fmla="*/ 311890 w 474364"/>
                    <a:gd name="connsiteY70" fmla="*/ 200922 h 543744"/>
                    <a:gd name="connsiteX71" fmla="*/ 239020 w 474364"/>
                    <a:gd name="connsiteY71" fmla="*/ 200922 h 543744"/>
                    <a:gd name="connsiteX72" fmla="*/ 203428 w 474364"/>
                    <a:gd name="connsiteY72" fmla="*/ 139299 h 54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74364" h="543744">
                      <a:moveTo>
                        <a:pt x="356721" y="140585"/>
                      </a:moveTo>
                      <a:lnTo>
                        <a:pt x="434011" y="140585"/>
                      </a:lnTo>
                      <a:lnTo>
                        <a:pt x="473781" y="71731"/>
                      </a:lnTo>
                      <a:cubicBezTo>
                        <a:pt x="474986" y="69642"/>
                        <a:pt x="474263" y="67071"/>
                        <a:pt x="472174" y="65866"/>
                      </a:cubicBezTo>
                      <a:cubicBezTo>
                        <a:pt x="470085" y="64661"/>
                        <a:pt x="467514" y="65384"/>
                        <a:pt x="466309" y="67473"/>
                      </a:cubicBezTo>
                      <a:lnTo>
                        <a:pt x="429030" y="131988"/>
                      </a:lnTo>
                      <a:lnTo>
                        <a:pt x="355838" y="131988"/>
                      </a:lnTo>
                      <a:lnTo>
                        <a:pt x="317755" y="66027"/>
                      </a:lnTo>
                      <a:lnTo>
                        <a:pt x="239662" y="66027"/>
                      </a:lnTo>
                      <a:lnTo>
                        <a:pt x="202785" y="2154"/>
                      </a:lnTo>
                      <a:cubicBezTo>
                        <a:pt x="201580" y="66"/>
                        <a:pt x="199009" y="-577"/>
                        <a:pt x="196920" y="548"/>
                      </a:cubicBezTo>
                      <a:cubicBezTo>
                        <a:pt x="194831" y="1753"/>
                        <a:pt x="194188" y="4404"/>
                        <a:pt x="195313" y="6413"/>
                      </a:cubicBezTo>
                      <a:lnTo>
                        <a:pt x="232753" y="71249"/>
                      </a:lnTo>
                      <a:lnTo>
                        <a:pt x="196840" y="133434"/>
                      </a:lnTo>
                      <a:lnTo>
                        <a:pt x="124531" y="133434"/>
                      </a:lnTo>
                      <a:lnTo>
                        <a:pt x="87252" y="68839"/>
                      </a:lnTo>
                      <a:cubicBezTo>
                        <a:pt x="86047" y="66750"/>
                        <a:pt x="83396" y="66027"/>
                        <a:pt x="81387" y="67232"/>
                      </a:cubicBezTo>
                      <a:cubicBezTo>
                        <a:pt x="79298" y="68437"/>
                        <a:pt x="78656" y="71088"/>
                        <a:pt x="79780" y="73097"/>
                      </a:cubicBezTo>
                      <a:lnTo>
                        <a:pt x="116497" y="136648"/>
                      </a:lnTo>
                      <a:cubicBezTo>
                        <a:pt x="116497" y="136648"/>
                        <a:pt x="116256" y="137291"/>
                        <a:pt x="116256" y="137692"/>
                      </a:cubicBezTo>
                      <a:cubicBezTo>
                        <a:pt x="116256" y="140103"/>
                        <a:pt x="118184" y="142031"/>
                        <a:pt x="120594" y="142031"/>
                      </a:cubicBezTo>
                      <a:lnTo>
                        <a:pt x="195072" y="142031"/>
                      </a:lnTo>
                      <a:lnTo>
                        <a:pt x="231065" y="204377"/>
                      </a:lnTo>
                      <a:lnTo>
                        <a:pt x="195072" y="266723"/>
                      </a:lnTo>
                      <a:lnTo>
                        <a:pt x="121880" y="266723"/>
                      </a:lnTo>
                      <a:lnTo>
                        <a:pt x="83797" y="200842"/>
                      </a:lnTo>
                      <a:lnTo>
                        <a:pt x="4339" y="200842"/>
                      </a:lnTo>
                      <a:cubicBezTo>
                        <a:pt x="1928" y="200842"/>
                        <a:pt x="0" y="202770"/>
                        <a:pt x="0" y="205180"/>
                      </a:cubicBezTo>
                      <a:cubicBezTo>
                        <a:pt x="0" y="207591"/>
                        <a:pt x="1928" y="209519"/>
                        <a:pt x="4339" y="209519"/>
                      </a:cubicBezTo>
                      <a:lnTo>
                        <a:pt x="78816" y="209519"/>
                      </a:lnTo>
                      <a:lnTo>
                        <a:pt x="114810" y="271865"/>
                      </a:lnTo>
                      <a:lnTo>
                        <a:pt x="78816" y="334211"/>
                      </a:lnTo>
                      <a:lnTo>
                        <a:pt x="4339" y="334211"/>
                      </a:lnTo>
                      <a:cubicBezTo>
                        <a:pt x="1928" y="334211"/>
                        <a:pt x="0" y="336139"/>
                        <a:pt x="0" y="338549"/>
                      </a:cubicBezTo>
                      <a:cubicBezTo>
                        <a:pt x="0" y="340959"/>
                        <a:pt x="1928" y="342888"/>
                        <a:pt x="4339" y="342888"/>
                      </a:cubicBezTo>
                      <a:lnTo>
                        <a:pt x="83797" y="342888"/>
                      </a:lnTo>
                      <a:lnTo>
                        <a:pt x="122764" y="275480"/>
                      </a:lnTo>
                      <a:lnTo>
                        <a:pt x="200053" y="275480"/>
                      </a:lnTo>
                      <a:lnTo>
                        <a:pt x="238136" y="209519"/>
                      </a:lnTo>
                      <a:cubicBezTo>
                        <a:pt x="238136" y="209519"/>
                        <a:pt x="238136" y="209519"/>
                        <a:pt x="238216" y="209519"/>
                      </a:cubicBezTo>
                      <a:lnTo>
                        <a:pt x="312694" y="209519"/>
                      </a:lnTo>
                      <a:lnTo>
                        <a:pt x="348687" y="271865"/>
                      </a:lnTo>
                      <a:lnTo>
                        <a:pt x="312854" y="333970"/>
                      </a:lnTo>
                      <a:cubicBezTo>
                        <a:pt x="312854" y="333970"/>
                        <a:pt x="312452" y="334050"/>
                        <a:pt x="312292" y="334130"/>
                      </a:cubicBezTo>
                      <a:cubicBezTo>
                        <a:pt x="310203" y="335335"/>
                        <a:pt x="309560" y="337906"/>
                        <a:pt x="310685" y="339995"/>
                      </a:cubicBezTo>
                      <a:lnTo>
                        <a:pt x="349089" y="406519"/>
                      </a:lnTo>
                      <a:lnTo>
                        <a:pt x="310846" y="472721"/>
                      </a:lnTo>
                      <a:lnTo>
                        <a:pt x="350615" y="541575"/>
                      </a:lnTo>
                      <a:cubicBezTo>
                        <a:pt x="351419" y="542941"/>
                        <a:pt x="352865" y="543744"/>
                        <a:pt x="354311" y="543744"/>
                      </a:cubicBezTo>
                      <a:cubicBezTo>
                        <a:pt x="355034" y="543744"/>
                        <a:pt x="355757" y="543584"/>
                        <a:pt x="356481" y="543182"/>
                      </a:cubicBezTo>
                      <a:cubicBezTo>
                        <a:pt x="358569" y="541977"/>
                        <a:pt x="359212" y="539325"/>
                        <a:pt x="358087" y="537317"/>
                      </a:cubicBezTo>
                      <a:lnTo>
                        <a:pt x="320808" y="472802"/>
                      </a:lnTo>
                      <a:lnTo>
                        <a:pt x="357685" y="408929"/>
                      </a:lnTo>
                      <a:lnTo>
                        <a:pt x="429913" y="408929"/>
                      </a:lnTo>
                      <a:cubicBezTo>
                        <a:pt x="432324" y="408929"/>
                        <a:pt x="434252" y="407001"/>
                        <a:pt x="434252" y="404591"/>
                      </a:cubicBezTo>
                      <a:cubicBezTo>
                        <a:pt x="434252" y="402180"/>
                        <a:pt x="432324" y="400252"/>
                        <a:pt x="429913" y="400252"/>
                      </a:cubicBezTo>
                      <a:lnTo>
                        <a:pt x="355436" y="400252"/>
                      </a:lnTo>
                      <a:lnTo>
                        <a:pt x="320005" y="338871"/>
                      </a:lnTo>
                      <a:lnTo>
                        <a:pt x="356561" y="275560"/>
                      </a:lnTo>
                      <a:lnTo>
                        <a:pt x="429913" y="275560"/>
                      </a:lnTo>
                      <a:cubicBezTo>
                        <a:pt x="432324" y="275560"/>
                        <a:pt x="434252" y="273632"/>
                        <a:pt x="434252" y="271222"/>
                      </a:cubicBezTo>
                      <a:cubicBezTo>
                        <a:pt x="434252" y="268812"/>
                        <a:pt x="432324" y="266883"/>
                        <a:pt x="429913" y="266883"/>
                      </a:cubicBezTo>
                      <a:lnTo>
                        <a:pt x="355757" y="266883"/>
                      </a:lnTo>
                      <a:lnTo>
                        <a:pt x="319684" y="204457"/>
                      </a:lnTo>
                      <a:lnTo>
                        <a:pt x="356561" y="140585"/>
                      </a:lnTo>
                      <a:close/>
                      <a:moveTo>
                        <a:pt x="203508" y="139219"/>
                      </a:moveTo>
                      <a:cubicBezTo>
                        <a:pt x="203508" y="139219"/>
                        <a:pt x="203508" y="139219"/>
                        <a:pt x="203508" y="139219"/>
                      </a:cubicBezTo>
                      <a:lnTo>
                        <a:pt x="240787" y="74704"/>
                      </a:lnTo>
                      <a:lnTo>
                        <a:pt x="312774" y="74704"/>
                      </a:lnTo>
                      <a:lnTo>
                        <a:pt x="348768" y="137050"/>
                      </a:lnTo>
                      <a:lnTo>
                        <a:pt x="311890" y="200922"/>
                      </a:lnTo>
                      <a:lnTo>
                        <a:pt x="239020" y="200922"/>
                      </a:lnTo>
                      <a:lnTo>
                        <a:pt x="203428" y="139299"/>
                      </a:lnTo>
                      <a:close/>
                    </a:path>
                  </a:pathLst>
                </a:custGeom>
                <a:grpFill/>
                <a:ln w="8032" cap="flat">
                  <a:noFill/>
                  <a:prstDash val="solid"/>
                  <a:miter/>
                </a:ln>
              </p:spPr>
              <p:txBody>
                <a:bodyPr rtlCol="0" anchor="ctr"/>
                <a:lstStyle/>
                <a:p>
                  <a:endParaRPr lang="en-IN"/>
                </a:p>
              </p:txBody>
            </p:sp>
            <p:grpSp>
              <p:nvGrpSpPr>
                <p:cNvPr id="2945" name="Graphic 139">
                  <a:extLst>
                    <a:ext uri="{FF2B5EF4-FFF2-40B4-BE49-F238E27FC236}">
                      <a16:creationId xmlns:a16="http://schemas.microsoft.com/office/drawing/2014/main" id="{7BCF1DC2-3AEC-DD4A-FF03-956246ABFDBB}"/>
                    </a:ext>
                  </a:extLst>
                </p:cNvPr>
                <p:cNvGrpSpPr/>
                <p:nvPr/>
              </p:nvGrpSpPr>
              <p:grpSpPr>
                <a:xfrm>
                  <a:off x="7647818" y="2572788"/>
                  <a:ext cx="27155" cy="27155"/>
                  <a:chOff x="7647818" y="2572788"/>
                  <a:chExt cx="27155" cy="27155"/>
                </a:xfrm>
                <a:grpFill/>
              </p:grpSpPr>
              <p:sp>
                <p:nvSpPr>
                  <p:cNvPr id="2946" name="Freeform: Shape 2945">
                    <a:extLst>
                      <a:ext uri="{FF2B5EF4-FFF2-40B4-BE49-F238E27FC236}">
                        <a16:creationId xmlns:a16="http://schemas.microsoft.com/office/drawing/2014/main" id="{3338B782-B7DF-205A-911D-EE22E49452CC}"/>
                      </a:ext>
                    </a:extLst>
                  </p:cNvPr>
                  <p:cNvSpPr/>
                  <p:nvPr/>
                </p:nvSpPr>
                <p:spPr>
                  <a:xfrm>
                    <a:off x="7647818" y="2572788"/>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105284C6-FBE2-483D-7D1C-456BEB2C54A1}"/>
                      </a:ext>
                    </a:extLst>
                  </p:cNvPr>
                  <p:cNvSpPr/>
                  <p:nvPr/>
                </p:nvSpPr>
                <p:spPr>
                  <a:xfrm>
                    <a:off x="7647818" y="2572788"/>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grpSp>
            <p:grpSp>
              <p:nvGrpSpPr>
                <p:cNvPr id="2948" name="Graphic 139">
                  <a:extLst>
                    <a:ext uri="{FF2B5EF4-FFF2-40B4-BE49-F238E27FC236}">
                      <a16:creationId xmlns:a16="http://schemas.microsoft.com/office/drawing/2014/main" id="{53EAB3B9-4AF6-D442-BDAF-DCBB1B79B0CF}"/>
                    </a:ext>
                  </a:extLst>
                </p:cNvPr>
                <p:cNvGrpSpPr/>
                <p:nvPr/>
              </p:nvGrpSpPr>
              <p:grpSpPr>
                <a:xfrm>
                  <a:off x="7412896" y="2574556"/>
                  <a:ext cx="27155" cy="27155"/>
                  <a:chOff x="7412896" y="2574556"/>
                  <a:chExt cx="27155" cy="27155"/>
                </a:xfrm>
                <a:grpFill/>
              </p:grpSpPr>
              <p:sp>
                <p:nvSpPr>
                  <p:cNvPr id="2949" name="Freeform: Shape 2948">
                    <a:extLst>
                      <a:ext uri="{FF2B5EF4-FFF2-40B4-BE49-F238E27FC236}">
                        <a16:creationId xmlns:a16="http://schemas.microsoft.com/office/drawing/2014/main" id="{0EB49136-4883-1F36-F310-FF0EB94DA709}"/>
                      </a:ext>
                    </a:extLst>
                  </p:cNvPr>
                  <p:cNvSpPr/>
                  <p:nvPr/>
                </p:nvSpPr>
                <p:spPr>
                  <a:xfrm>
                    <a:off x="7412896" y="2574556"/>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1CCF8EE4-0D32-99C6-531E-6610D55C5191}"/>
                      </a:ext>
                    </a:extLst>
                  </p:cNvPr>
                  <p:cNvSpPr/>
                  <p:nvPr/>
                </p:nvSpPr>
                <p:spPr>
                  <a:xfrm>
                    <a:off x="7412896" y="2574556"/>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grpSp>
            <p:grpSp>
              <p:nvGrpSpPr>
                <p:cNvPr id="2951" name="Graphic 139">
                  <a:extLst>
                    <a:ext uri="{FF2B5EF4-FFF2-40B4-BE49-F238E27FC236}">
                      <a16:creationId xmlns:a16="http://schemas.microsoft.com/office/drawing/2014/main" id="{BD982350-C001-D4FF-8062-1EB5BC93B075}"/>
                    </a:ext>
                  </a:extLst>
                </p:cNvPr>
                <p:cNvGrpSpPr/>
                <p:nvPr/>
              </p:nvGrpSpPr>
              <p:grpSpPr>
                <a:xfrm>
                  <a:off x="7527706" y="2505622"/>
                  <a:ext cx="27155" cy="27155"/>
                  <a:chOff x="7527706" y="2505622"/>
                  <a:chExt cx="27155" cy="27155"/>
                </a:xfrm>
                <a:grpFill/>
              </p:grpSpPr>
              <p:sp>
                <p:nvSpPr>
                  <p:cNvPr id="2952" name="Freeform: Shape 2951">
                    <a:extLst>
                      <a:ext uri="{FF2B5EF4-FFF2-40B4-BE49-F238E27FC236}">
                        <a16:creationId xmlns:a16="http://schemas.microsoft.com/office/drawing/2014/main" id="{15DDBEA5-52CC-B1CB-484B-B4E76956626B}"/>
                      </a:ext>
                    </a:extLst>
                  </p:cNvPr>
                  <p:cNvSpPr/>
                  <p:nvPr/>
                </p:nvSpPr>
                <p:spPr>
                  <a:xfrm>
                    <a:off x="7527706" y="2505622"/>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77"/>
                          <a:pt x="21077" y="27156"/>
                          <a:pt x="13578" y="27156"/>
                        </a:cubicBezTo>
                        <a:cubicBezTo>
                          <a:pt x="6079" y="27156"/>
                          <a:pt x="0" y="21077"/>
                          <a:pt x="0" y="13578"/>
                        </a:cubicBezTo>
                        <a:cubicBezTo>
                          <a:pt x="0" y="6079"/>
                          <a:pt x="6079" y="0"/>
                          <a:pt x="13578" y="0"/>
                        </a:cubicBezTo>
                        <a:cubicBezTo>
                          <a:pt x="21077" y="0"/>
                          <a:pt x="27156" y="6079"/>
                          <a:pt x="27156" y="13578"/>
                        </a:cubicBezTo>
                        <a:close/>
                      </a:path>
                    </a:pathLst>
                  </a:custGeom>
                  <a:grpFill/>
                  <a:ln w="8032"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BE752BB4-EB6A-3D85-75B1-CD32EFBF31AD}"/>
                      </a:ext>
                    </a:extLst>
                  </p:cNvPr>
                  <p:cNvSpPr/>
                  <p:nvPr/>
                </p:nvSpPr>
                <p:spPr>
                  <a:xfrm>
                    <a:off x="7527706" y="2505622"/>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77"/>
                          <a:pt x="21077" y="27156"/>
                          <a:pt x="13578" y="27156"/>
                        </a:cubicBezTo>
                        <a:cubicBezTo>
                          <a:pt x="6079" y="27156"/>
                          <a:pt x="0" y="21077"/>
                          <a:pt x="0" y="13578"/>
                        </a:cubicBezTo>
                        <a:cubicBezTo>
                          <a:pt x="0" y="6079"/>
                          <a:pt x="6079" y="0"/>
                          <a:pt x="13578" y="0"/>
                        </a:cubicBezTo>
                        <a:cubicBezTo>
                          <a:pt x="21077" y="0"/>
                          <a:pt x="27156" y="6079"/>
                          <a:pt x="27156" y="13578"/>
                        </a:cubicBezTo>
                        <a:close/>
                      </a:path>
                    </a:pathLst>
                  </a:custGeom>
                  <a:grpFill/>
                  <a:ln w="8032" cap="flat">
                    <a:noFill/>
                    <a:prstDash val="solid"/>
                    <a:miter/>
                  </a:ln>
                </p:spPr>
                <p:txBody>
                  <a:bodyPr rtlCol="0" anchor="ctr"/>
                  <a:lstStyle/>
                  <a:p>
                    <a:endParaRPr lang="en-IN"/>
                  </a:p>
                </p:txBody>
              </p:sp>
            </p:grpSp>
            <p:grpSp>
              <p:nvGrpSpPr>
                <p:cNvPr id="2954" name="Graphic 139">
                  <a:extLst>
                    <a:ext uri="{FF2B5EF4-FFF2-40B4-BE49-F238E27FC236}">
                      <a16:creationId xmlns:a16="http://schemas.microsoft.com/office/drawing/2014/main" id="{FE360A49-385C-E52C-AAB7-4D541464C6EF}"/>
                    </a:ext>
                  </a:extLst>
                </p:cNvPr>
                <p:cNvGrpSpPr/>
                <p:nvPr/>
              </p:nvGrpSpPr>
              <p:grpSpPr>
                <a:xfrm>
                  <a:off x="7610700" y="2636339"/>
                  <a:ext cx="27155" cy="27155"/>
                  <a:chOff x="7610700" y="2636339"/>
                  <a:chExt cx="27155" cy="27155"/>
                </a:xfrm>
                <a:grpFill/>
              </p:grpSpPr>
              <p:sp>
                <p:nvSpPr>
                  <p:cNvPr id="2955" name="Freeform: Shape 2954">
                    <a:extLst>
                      <a:ext uri="{FF2B5EF4-FFF2-40B4-BE49-F238E27FC236}">
                        <a16:creationId xmlns:a16="http://schemas.microsoft.com/office/drawing/2014/main" id="{43472A6B-D4B6-DFEF-87B1-61896B8B2A39}"/>
                      </a:ext>
                    </a:extLst>
                  </p:cNvPr>
                  <p:cNvSpPr/>
                  <p:nvPr/>
                </p:nvSpPr>
                <p:spPr>
                  <a:xfrm>
                    <a:off x="7610700" y="2636339"/>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77"/>
                          <a:pt x="21076" y="27156"/>
                          <a:pt x="13578" y="27156"/>
                        </a:cubicBezTo>
                        <a:cubicBezTo>
                          <a:pt x="6079" y="27156"/>
                          <a:pt x="0" y="21077"/>
                          <a:pt x="0" y="13578"/>
                        </a:cubicBezTo>
                        <a:cubicBezTo>
                          <a:pt x="0" y="6079"/>
                          <a:pt x="6079" y="0"/>
                          <a:pt x="13578" y="0"/>
                        </a:cubicBezTo>
                        <a:cubicBezTo>
                          <a:pt x="21076" y="0"/>
                          <a:pt x="27156" y="6079"/>
                          <a:pt x="27156" y="13578"/>
                        </a:cubicBezTo>
                        <a:close/>
                      </a:path>
                    </a:pathLst>
                  </a:custGeom>
                  <a:grpFill/>
                  <a:ln w="8032" cap="flat">
                    <a:noFill/>
                    <a:prstDash val="solid"/>
                    <a:miter/>
                  </a:ln>
                </p:spPr>
                <p:txBody>
                  <a:bodyPr rtlCol="0" anchor="ctr"/>
                  <a:lstStyle/>
                  <a:p>
                    <a:endParaRPr lang="en-IN"/>
                  </a:p>
                </p:txBody>
              </p:sp>
              <p:sp>
                <p:nvSpPr>
                  <p:cNvPr id="2956" name="Freeform: Shape 2955">
                    <a:extLst>
                      <a:ext uri="{FF2B5EF4-FFF2-40B4-BE49-F238E27FC236}">
                        <a16:creationId xmlns:a16="http://schemas.microsoft.com/office/drawing/2014/main" id="{5B811727-8F29-6DB0-6A20-5AE464C398B8}"/>
                      </a:ext>
                    </a:extLst>
                  </p:cNvPr>
                  <p:cNvSpPr/>
                  <p:nvPr/>
                </p:nvSpPr>
                <p:spPr>
                  <a:xfrm>
                    <a:off x="7610700" y="2636339"/>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77"/>
                          <a:pt x="21076" y="27156"/>
                          <a:pt x="13578" y="27156"/>
                        </a:cubicBezTo>
                        <a:cubicBezTo>
                          <a:pt x="6079" y="27156"/>
                          <a:pt x="0" y="21077"/>
                          <a:pt x="0" y="13578"/>
                        </a:cubicBezTo>
                        <a:cubicBezTo>
                          <a:pt x="0" y="6079"/>
                          <a:pt x="6079" y="0"/>
                          <a:pt x="13578" y="0"/>
                        </a:cubicBezTo>
                        <a:cubicBezTo>
                          <a:pt x="21076" y="0"/>
                          <a:pt x="27156" y="6079"/>
                          <a:pt x="27156" y="13578"/>
                        </a:cubicBezTo>
                        <a:close/>
                      </a:path>
                    </a:pathLst>
                  </a:custGeom>
                  <a:grpFill/>
                  <a:ln w="8032" cap="flat">
                    <a:noFill/>
                    <a:prstDash val="solid"/>
                    <a:miter/>
                  </a:ln>
                </p:spPr>
                <p:txBody>
                  <a:bodyPr rtlCol="0" anchor="ctr"/>
                  <a:lstStyle/>
                  <a:p>
                    <a:endParaRPr lang="en-IN"/>
                  </a:p>
                </p:txBody>
              </p:sp>
            </p:grpSp>
            <p:grpSp>
              <p:nvGrpSpPr>
                <p:cNvPr id="2957" name="Graphic 139">
                  <a:extLst>
                    <a:ext uri="{FF2B5EF4-FFF2-40B4-BE49-F238E27FC236}">
                      <a16:creationId xmlns:a16="http://schemas.microsoft.com/office/drawing/2014/main" id="{E88F74EA-462F-FC35-03E4-61C027FEFC44}"/>
                    </a:ext>
                  </a:extLst>
                </p:cNvPr>
                <p:cNvGrpSpPr/>
                <p:nvPr/>
              </p:nvGrpSpPr>
              <p:grpSpPr>
                <a:xfrm>
                  <a:off x="7644283" y="2436768"/>
                  <a:ext cx="27155" cy="27155"/>
                  <a:chOff x="7644283" y="2436768"/>
                  <a:chExt cx="27155" cy="27155"/>
                </a:xfrm>
                <a:grpFill/>
              </p:grpSpPr>
              <p:sp>
                <p:nvSpPr>
                  <p:cNvPr id="2958" name="Freeform: Shape 2957">
                    <a:extLst>
                      <a:ext uri="{FF2B5EF4-FFF2-40B4-BE49-F238E27FC236}">
                        <a16:creationId xmlns:a16="http://schemas.microsoft.com/office/drawing/2014/main" id="{AFFD0107-61F0-8A41-501F-42905A7B5F8A}"/>
                      </a:ext>
                    </a:extLst>
                  </p:cNvPr>
                  <p:cNvSpPr/>
                  <p:nvPr/>
                </p:nvSpPr>
                <p:spPr>
                  <a:xfrm>
                    <a:off x="7644283" y="2436768"/>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D7876D7A-C674-184E-80A9-7958595E4233}"/>
                      </a:ext>
                    </a:extLst>
                  </p:cNvPr>
                  <p:cNvSpPr/>
                  <p:nvPr/>
                </p:nvSpPr>
                <p:spPr>
                  <a:xfrm>
                    <a:off x="7644283" y="2436768"/>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13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grpSp>
            <p:grpSp>
              <p:nvGrpSpPr>
                <p:cNvPr id="2960" name="Graphic 139">
                  <a:extLst>
                    <a:ext uri="{FF2B5EF4-FFF2-40B4-BE49-F238E27FC236}">
                      <a16:creationId xmlns:a16="http://schemas.microsoft.com/office/drawing/2014/main" id="{45A66BA7-5F2B-16A2-405C-C263A904FD16}"/>
                    </a:ext>
                  </a:extLst>
                </p:cNvPr>
                <p:cNvGrpSpPr/>
                <p:nvPr/>
              </p:nvGrpSpPr>
              <p:grpSpPr>
                <a:xfrm>
                  <a:off x="7529473" y="2371369"/>
                  <a:ext cx="27155" cy="27155"/>
                  <a:chOff x="7529473" y="2371369"/>
                  <a:chExt cx="27155" cy="27155"/>
                </a:xfrm>
                <a:grpFill/>
              </p:grpSpPr>
              <p:sp>
                <p:nvSpPr>
                  <p:cNvPr id="2961" name="Freeform: Shape 2960">
                    <a:extLst>
                      <a:ext uri="{FF2B5EF4-FFF2-40B4-BE49-F238E27FC236}">
                        <a16:creationId xmlns:a16="http://schemas.microsoft.com/office/drawing/2014/main" id="{3EA6E86F-012D-40E3-38C0-5E5FBF49429A}"/>
                      </a:ext>
                    </a:extLst>
                  </p:cNvPr>
                  <p:cNvSpPr/>
                  <p:nvPr/>
                </p:nvSpPr>
                <p:spPr>
                  <a:xfrm>
                    <a:off x="7529473" y="2371369"/>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5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56504A9B-8046-4952-605A-5451A1AA1D1C}"/>
                      </a:ext>
                    </a:extLst>
                  </p:cNvPr>
                  <p:cNvSpPr/>
                  <p:nvPr/>
                </p:nvSpPr>
                <p:spPr>
                  <a:xfrm>
                    <a:off x="7529473" y="2371369"/>
                    <a:ext cx="27155" cy="27155"/>
                  </a:xfrm>
                  <a:custGeom>
                    <a:avLst/>
                    <a:gdLst>
                      <a:gd name="connsiteX0" fmla="*/ 27156 w 27155"/>
                      <a:gd name="connsiteY0" fmla="*/ 13578 h 27155"/>
                      <a:gd name="connsiteX1" fmla="*/ 13578 w 27155"/>
                      <a:gd name="connsiteY1" fmla="*/ 27156 h 27155"/>
                      <a:gd name="connsiteX2" fmla="*/ 0 w 27155"/>
                      <a:gd name="connsiteY2" fmla="*/ 13578 h 27155"/>
                      <a:gd name="connsiteX3" fmla="*/ 13578 w 27155"/>
                      <a:gd name="connsiteY3" fmla="*/ 0 h 27155"/>
                      <a:gd name="connsiteX4" fmla="*/ 27156 w 27155"/>
                      <a:gd name="connsiteY4" fmla="*/ 13578 h 2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5" h="27155">
                        <a:moveTo>
                          <a:pt x="27156" y="13578"/>
                        </a:moveTo>
                        <a:cubicBezTo>
                          <a:pt x="27156" y="21050"/>
                          <a:pt x="21050" y="27156"/>
                          <a:pt x="13578" y="27156"/>
                        </a:cubicBezTo>
                        <a:cubicBezTo>
                          <a:pt x="6106" y="27156"/>
                          <a:pt x="0" y="21050"/>
                          <a:pt x="0" y="13578"/>
                        </a:cubicBezTo>
                        <a:cubicBezTo>
                          <a:pt x="0" y="6106"/>
                          <a:pt x="6106" y="0"/>
                          <a:pt x="13578" y="0"/>
                        </a:cubicBezTo>
                        <a:cubicBezTo>
                          <a:pt x="21050" y="0"/>
                          <a:pt x="27156" y="6106"/>
                          <a:pt x="27156" y="13578"/>
                        </a:cubicBezTo>
                        <a:close/>
                      </a:path>
                    </a:pathLst>
                  </a:custGeom>
                  <a:grpFill/>
                  <a:ln w="8032" cap="flat">
                    <a:noFill/>
                    <a:prstDash val="solid"/>
                    <a:miter/>
                  </a:ln>
                </p:spPr>
                <p:txBody>
                  <a:bodyPr rtlCol="0" anchor="ctr"/>
                  <a:lstStyle/>
                  <a:p>
                    <a:endParaRPr lang="en-IN"/>
                  </a:p>
                </p:txBody>
              </p:sp>
            </p:grpSp>
          </p:grpSp>
          <p:grpSp>
            <p:nvGrpSpPr>
              <p:cNvPr id="2963" name="Graphic 139">
                <a:extLst>
                  <a:ext uri="{FF2B5EF4-FFF2-40B4-BE49-F238E27FC236}">
                    <a16:creationId xmlns:a16="http://schemas.microsoft.com/office/drawing/2014/main" id="{F7B1ADC4-28F7-92F8-E906-9B90978AED7D}"/>
                  </a:ext>
                </a:extLst>
              </p:cNvPr>
              <p:cNvGrpSpPr/>
              <p:nvPr/>
            </p:nvGrpSpPr>
            <p:grpSpPr>
              <a:xfrm>
                <a:off x="7322430" y="1836930"/>
                <a:ext cx="370540" cy="378976"/>
                <a:chOff x="7322430" y="1836930"/>
                <a:chExt cx="370540" cy="378976"/>
              </a:xfrm>
              <a:grpFill/>
            </p:grpSpPr>
            <p:sp>
              <p:nvSpPr>
                <p:cNvPr id="2964" name="Freeform: Shape 2963">
                  <a:extLst>
                    <a:ext uri="{FF2B5EF4-FFF2-40B4-BE49-F238E27FC236}">
                      <a16:creationId xmlns:a16="http://schemas.microsoft.com/office/drawing/2014/main" id="{003FD26E-0345-C6C9-C607-26DB238CF4B0}"/>
                    </a:ext>
                  </a:extLst>
                </p:cNvPr>
                <p:cNvSpPr/>
                <p:nvPr/>
              </p:nvSpPr>
              <p:spPr>
                <a:xfrm>
                  <a:off x="7442783" y="2048231"/>
                  <a:ext cx="130395" cy="112881"/>
                </a:xfrm>
                <a:custGeom>
                  <a:avLst/>
                  <a:gdLst>
                    <a:gd name="connsiteX0" fmla="*/ 130396 w 130395"/>
                    <a:gd name="connsiteY0" fmla="*/ 112881 h 112881"/>
                    <a:gd name="connsiteX1" fmla="*/ 0 w 130395"/>
                    <a:gd name="connsiteY1" fmla="*/ 112881 h 112881"/>
                    <a:gd name="connsiteX2" fmla="*/ 65158 w 130395"/>
                    <a:gd name="connsiteY2" fmla="*/ 0 h 112881"/>
                    <a:gd name="connsiteX3" fmla="*/ 130316 w 130395"/>
                    <a:gd name="connsiteY3" fmla="*/ 112881 h 112881"/>
                    <a:gd name="connsiteX4" fmla="*/ 14863 w 130395"/>
                    <a:gd name="connsiteY4" fmla="*/ 104285 h 112881"/>
                    <a:gd name="connsiteX5" fmla="*/ 115533 w 130395"/>
                    <a:gd name="connsiteY5" fmla="*/ 104285 h 112881"/>
                    <a:gd name="connsiteX6" fmla="*/ 65158 w 130395"/>
                    <a:gd name="connsiteY6" fmla="*/ 17113 h 112881"/>
                    <a:gd name="connsiteX7" fmla="*/ 14783 w 130395"/>
                    <a:gd name="connsiteY7" fmla="*/ 104285 h 1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5" h="112881">
                      <a:moveTo>
                        <a:pt x="130396" y="112881"/>
                      </a:moveTo>
                      <a:lnTo>
                        <a:pt x="0" y="112881"/>
                      </a:lnTo>
                      <a:lnTo>
                        <a:pt x="65158" y="0"/>
                      </a:lnTo>
                      <a:lnTo>
                        <a:pt x="130316" y="112881"/>
                      </a:lnTo>
                      <a:close/>
                      <a:moveTo>
                        <a:pt x="14863" y="104285"/>
                      </a:moveTo>
                      <a:lnTo>
                        <a:pt x="115533" y="104285"/>
                      </a:lnTo>
                      <a:lnTo>
                        <a:pt x="65158" y="17113"/>
                      </a:lnTo>
                      <a:lnTo>
                        <a:pt x="14783" y="104285"/>
                      </a:lnTo>
                      <a:close/>
                    </a:path>
                  </a:pathLst>
                </a:custGeom>
                <a:grpFill/>
                <a:ln w="8032"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06CD8E40-73FA-B3EC-3E96-B9B094D40E2F}"/>
                    </a:ext>
                  </a:extLst>
                </p:cNvPr>
                <p:cNvSpPr/>
                <p:nvPr/>
              </p:nvSpPr>
              <p:spPr>
                <a:xfrm>
                  <a:off x="7527304" y="2041161"/>
                  <a:ext cx="115532" cy="100106"/>
                </a:xfrm>
                <a:custGeom>
                  <a:avLst/>
                  <a:gdLst>
                    <a:gd name="connsiteX0" fmla="*/ 0 w 115532"/>
                    <a:gd name="connsiteY0" fmla="*/ 161 h 100106"/>
                    <a:gd name="connsiteX1" fmla="*/ 57766 w 115532"/>
                    <a:gd name="connsiteY1" fmla="*/ 80 h 100106"/>
                    <a:gd name="connsiteX2" fmla="*/ 115533 w 115532"/>
                    <a:gd name="connsiteY2" fmla="*/ 0 h 100106"/>
                    <a:gd name="connsiteX3" fmla="*/ 86770 w 115532"/>
                    <a:gd name="connsiteY3" fmla="*/ 50054 h 100106"/>
                    <a:gd name="connsiteX4" fmla="*/ 57927 w 115532"/>
                    <a:gd name="connsiteY4" fmla="*/ 100107 h 100106"/>
                    <a:gd name="connsiteX5" fmla="*/ 28923 w 115532"/>
                    <a:gd name="connsiteY5" fmla="*/ 50134 h 100106"/>
                    <a:gd name="connsiteX6" fmla="*/ 0 w 115532"/>
                    <a:gd name="connsiteY6" fmla="*/ 161 h 10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32" h="100106">
                      <a:moveTo>
                        <a:pt x="0" y="161"/>
                      </a:moveTo>
                      <a:lnTo>
                        <a:pt x="57766" y="80"/>
                      </a:lnTo>
                      <a:lnTo>
                        <a:pt x="115533" y="0"/>
                      </a:lnTo>
                      <a:lnTo>
                        <a:pt x="86770" y="50054"/>
                      </a:lnTo>
                      <a:lnTo>
                        <a:pt x="57927" y="100107"/>
                      </a:lnTo>
                      <a:lnTo>
                        <a:pt x="28923" y="50134"/>
                      </a:lnTo>
                      <a:lnTo>
                        <a:pt x="0" y="161"/>
                      </a:lnTo>
                      <a:close/>
                    </a:path>
                  </a:pathLst>
                </a:custGeom>
                <a:grpFill/>
                <a:ln w="8032"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6E53C355-4C93-94B3-2C34-6E56F2D00B1A}"/>
                    </a:ext>
                  </a:extLst>
                </p:cNvPr>
                <p:cNvSpPr/>
                <p:nvPr/>
              </p:nvSpPr>
              <p:spPr>
                <a:xfrm>
                  <a:off x="7364289" y="2036903"/>
                  <a:ext cx="130396" cy="112961"/>
                </a:xfrm>
                <a:custGeom>
                  <a:avLst/>
                  <a:gdLst>
                    <a:gd name="connsiteX0" fmla="*/ 65319 w 130396"/>
                    <a:gd name="connsiteY0" fmla="*/ 112962 h 112961"/>
                    <a:gd name="connsiteX1" fmla="*/ 0 w 130396"/>
                    <a:gd name="connsiteY1" fmla="*/ 161 h 112961"/>
                    <a:gd name="connsiteX2" fmla="*/ 130396 w 130396"/>
                    <a:gd name="connsiteY2" fmla="*/ 0 h 112961"/>
                    <a:gd name="connsiteX3" fmla="*/ 65319 w 130396"/>
                    <a:gd name="connsiteY3" fmla="*/ 112962 h 112961"/>
                    <a:gd name="connsiteX4" fmla="*/ 14863 w 130396"/>
                    <a:gd name="connsiteY4" fmla="*/ 8677 h 112961"/>
                    <a:gd name="connsiteX5" fmla="*/ 65319 w 130396"/>
                    <a:gd name="connsiteY5" fmla="*/ 95849 h 112961"/>
                    <a:gd name="connsiteX6" fmla="*/ 115533 w 130396"/>
                    <a:gd name="connsiteY6" fmla="*/ 8597 h 112961"/>
                    <a:gd name="connsiteX7" fmla="*/ 14863 w 130396"/>
                    <a:gd name="connsiteY7" fmla="*/ 8757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65319" y="112962"/>
                      </a:moveTo>
                      <a:lnTo>
                        <a:pt x="0" y="161"/>
                      </a:lnTo>
                      <a:lnTo>
                        <a:pt x="130396" y="0"/>
                      </a:lnTo>
                      <a:lnTo>
                        <a:pt x="65319" y="112962"/>
                      </a:lnTo>
                      <a:close/>
                      <a:moveTo>
                        <a:pt x="14863" y="8677"/>
                      </a:moveTo>
                      <a:lnTo>
                        <a:pt x="65319" y="95849"/>
                      </a:lnTo>
                      <a:lnTo>
                        <a:pt x="115533" y="8597"/>
                      </a:lnTo>
                      <a:lnTo>
                        <a:pt x="14863" y="8757"/>
                      </a:lnTo>
                      <a:close/>
                    </a:path>
                  </a:pathLst>
                </a:custGeom>
                <a:grpFill/>
                <a:ln w="8032"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119FE39-F28C-67D0-0B20-A8B1AA22AE0A}"/>
                    </a:ext>
                  </a:extLst>
                </p:cNvPr>
                <p:cNvSpPr/>
                <p:nvPr/>
              </p:nvSpPr>
              <p:spPr>
                <a:xfrm>
                  <a:off x="7450175" y="1899035"/>
                  <a:ext cx="115532" cy="100026"/>
                </a:xfrm>
                <a:custGeom>
                  <a:avLst/>
                  <a:gdLst>
                    <a:gd name="connsiteX0" fmla="*/ 57766 w 115532"/>
                    <a:gd name="connsiteY0" fmla="*/ 100027 h 100026"/>
                    <a:gd name="connsiteX1" fmla="*/ 86690 w 115532"/>
                    <a:gd name="connsiteY1" fmla="*/ 49973 h 100026"/>
                    <a:gd name="connsiteX2" fmla="*/ 115533 w 115532"/>
                    <a:gd name="connsiteY2" fmla="*/ 0 h 100026"/>
                    <a:gd name="connsiteX3" fmla="*/ 57766 w 115532"/>
                    <a:gd name="connsiteY3" fmla="*/ 0 h 100026"/>
                    <a:gd name="connsiteX4" fmla="*/ 0 w 115532"/>
                    <a:gd name="connsiteY4" fmla="*/ 0 h 100026"/>
                    <a:gd name="connsiteX5" fmla="*/ 28923 w 115532"/>
                    <a:gd name="connsiteY5" fmla="*/ 49973 h 100026"/>
                    <a:gd name="connsiteX6" fmla="*/ 57766 w 115532"/>
                    <a:gd name="connsiteY6" fmla="*/ 100027 h 1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32" h="100026">
                      <a:moveTo>
                        <a:pt x="57766" y="100027"/>
                      </a:moveTo>
                      <a:lnTo>
                        <a:pt x="86690" y="49973"/>
                      </a:lnTo>
                      <a:lnTo>
                        <a:pt x="115533" y="0"/>
                      </a:lnTo>
                      <a:lnTo>
                        <a:pt x="57766" y="0"/>
                      </a:lnTo>
                      <a:lnTo>
                        <a:pt x="0" y="0"/>
                      </a:lnTo>
                      <a:lnTo>
                        <a:pt x="28923" y="49973"/>
                      </a:lnTo>
                      <a:lnTo>
                        <a:pt x="57766" y="100027"/>
                      </a:lnTo>
                      <a:close/>
                    </a:path>
                  </a:pathLst>
                </a:custGeom>
                <a:grpFill/>
                <a:ln w="8032"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63DB59C2-8591-41F9-E009-299601C8913B}"/>
                    </a:ext>
                  </a:extLst>
                </p:cNvPr>
                <p:cNvSpPr/>
                <p:nvPr/>
              </p:nvSpPr>
              <p:spPr>
                <a:xfrm>
                  <a:off x="7519912" y="1906025"/>
                  <a:ext cx="130396" cy="112961"/>
                </a:xfrm>
                <a:custGeom>
                  <a:avLst/>
                  <a:gdLst>
                    <a:gd name="connsiteX0" fmla="*/ 130396 w 130396"/>
                    <a:gd name="connsiteY0" fmla="*/ 112962 h 112961"/>
                    <a:gd name="connsiteX1" fmla="*/ 0 w 130396"/>
                    <a:gd name="connsiteY1" fmla="*/ 112801 h 112961"/>
                    <a:gd name="connsiteX2" fmla="*/ 65319 w 130396"/>
                    <a:gd name="connsiteY2" fmla="*/ 0 h 112961"/>
                    <a:gd name="connsiteX3" fmla="*/ 130396 w 130396"/>
                    <a:gd name="connsiteY3" fmla="*/ 112962 h 112961"/>
                    <a:gd name="connsiteX4" fmla="*/ 14864 w 130396"/>
                    <a:gd name="connsiteY4" fmla="*/ 104285 h 112961"/>
                    <a:gd name="connsiteX5" fmla="*/ 115533 w 130396"/>
                    <a:gd name="connsiteY5" fmla="*/ 104445 h 112961"/>
                    <a:gd name="connsiteX6" fmla="*/ 65319 w 130396"/>
                    <a:gd name="connsiteY6" fmla="*/ 17193 h 112961"/>
                    <a:gd name="connsiteX7" fmla="*/ 14864 w 130396"/>
                    <a:gd name="connsiteY7" fmla="*/ 104365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130396" y="112962"/>
                      </a:moveTo>
                      <a:lnTo>
                        <a:pt x="0" y="112801"/>
                      </a:lnTo>
                      <a:lnTo>
                        <a:pt x="65319" y="0"/>
                      </a:lnTo>
                      <a:lnTo>
                        <a:pt x="130396" y="112962"/>
                      </a:lnTo>
                      <a:close/>
                      <a:moveTo>
                        <a:pt x="14864" y="104285"/>
                      </a:moveTo>
                      <a:lnTo>
                        <a:pt x="115533" y="104445"/>
                      </a:lnTo>
                      <a:lnTo>
                        <a:pt x="65319" y="17193"/>
                      </a:lnTo>
                      <a:lnTo>
                        <a:pt x="14864" y="104365"/>
                      </a:lnTo>
                      <a:close/>
                    </a:path>
                  </a:pathLst>
                </a:custGeom>
                <a:grpFill/>
                <a:ln w="8032"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B2185682-8467-DD54-3834-FA1858B5A7F7}"/>
                    </a:ext>
                  </a:extLst>
                </p:cNvPr>
                <p:cNvSpPr/>
                <p:nvPr/>
              </p:nvSpPr>
              <p:spPr>
                <a:xfrm>
                  <a:off x="7364289" y="1906025"/>
                  <a:ext cx="130396" cy="112961"/>
                </a:xfrm>
                <a:custGeom>
                  <a:avLst/>
                  <a:gdLst>
                    <a:gd name="connsiteX0" fmla="*/ 130396 w 130396"/>
                    <a:gd name="connsiteY0" fmla="*/ 112962 h 112961"/>
                    <a:gd name="connsiteX1" fmla="*/ 0 w 130396"/>
                    <a:gd name="connsiteY1" fmla="*/ 112801 h 112961"/>
                    <a:gd name="connsiteX2" fmla="*/ 65319 w 130396"/>
                    <a:gd name="connsiteY2" fmla="*/ 0 h 112961"/>
                    <a:gd name="connsiteX3" fmla="*/ 130396 w 130396"/>
                    <a:gd name="connsiteY3" fmla="*/ 112962 h 112961"/>
                    <a:gd name="connsiteX4" fmla="*/ 14863 w 130396"/>
                    <a:gd name="connsiteY4" fmla="*/ 104285 h 112961"/>
                    <a:gd name="connsiteX5" fmla="*/ 115533 w 130396"/>
                    <a:gd name="connsiteY5" fmla="*/ 104445 h 112961"/>
                    <a:gd name="connsiteX6" fmla="*/ 65319 w 130396"/>
                    <a:gd name="connsiteY6" fmla="*/ 17193 h 112961"/>
                    <a:gd name="connsiteX7" fmla="*/ 14863 w 130396"/>
                    <a:gd name="connsiteY7" fmla="*/ 104365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130396" y="112962"/>
                      </a:moveTo>
                      <a:lnTo>
                        <a:pt x="0" y="112801"/>
                      </a:lnTo>
                      <a:lnTo>
                        <a:pt x="65319" y="0"/>
                      </a:lnTo>
                      <a:lnTo>
                        <a:pt x="130396" y="112962"/>
                      </a:lnTo>
                      <a:close/>
                      <a:moveTo>
                        <a:pt x="14863" y="104285"/>
                      </a:moveTo>
                      <a:lnTo>
                        <a:pt x="115533" y="104445"/>
                      </a:lnTo>
                      <a:lnTo>
                        <a:pt x="65319" y="17193"/>
                      </a:lnTo>
                      <a:lnTo>
                        <a:pt x="14863" y="104365"/>
                      </a:lnTo>
                      <a:close/>
                    </a:path>
                  </a:pathLst>
                </a:custGeom>
                <a:grpFill/>
                <a:ln w="8032" cap="flat">
                  <a:noFill/>
                  <a:prstDash val="solid"/>
                  <a:miter/>
                </a:ln>
              </p:spPr>
              <p:txBody>
                <a:bodyPr rtlCol="0" anchor="ctr"/>
                <a:lstStyle/>
                <a:p>
                  <a:endParaRPr lang="en-IN"/>
                </a:p>
              </p:txBody>
            </p:sp>
            <p:sp>
              <p:nvSpPr>
                <p:cNvPr id="2970" name="Freeform: Shape 2969">
                  <a:extLst>
                    <a:ext uri="{FF2B5EF4-FFF2-40B4-BE49-F238E27FC236}">
                      <a16:creationId xmlns:a16="http://schemas.microsoft.com/office/drawing/2014/main" id="{0DD74DEB-559F-4C33-1BAB-B6B3481DF155}"/>
                    </a:ext>
                  </a:extLst>
                </p:cNvPr>
                <p:cNvSpPr/>
                <p:nvPr/>
              </p:nvSpPr>
              <p:spPr>
                <a:xfrm>
                  <a:off x="7442783" y="2048231"/>
                  <a:ext cx="130395" cy="112881"/>
                </a:xfrm>
                <a:custGeom>
                  <a:avLst/>
                  <a:gdLst>
                    <a:gd name="connsiteX0" fmla="*/ 130396 w 130395"/>
                    <a:gd name="connsiteY0" fmla="*/ 112881 h 112881"/>
                    <a:gd name="connsiteX1" fmla="*/ 0 w 130395"/>
                    <a:gd name="connsiteY1" fmla="*/ 112881 h 112881"/>
                    <a:gd name="connsiteX2" fmla="*/ 65158 w 130395"/>
                    <a:gd name="connsiteY2" fmla="*/ 0 h 112881"/>
                    <a:gd name="connsiteX3" fmla="*/ 130316 w 130395"/>
                    <a:gd name="connsiteY3" fmla="*/ 112881 h 112881"/>
                    <a:gd name="connsiteX4" fmla="*/ 14863 w 130395"/>
                    <a:gd name="connsiteY4" fmla="*/ 104285 h 112881"/>
                    <a:gd name="connsiteX5" fmla="*/ 115533 w 130395"/>
                    <a:gd name="connsiteY5" fmla="*/ 104285 h 112881"/>
                    <a:gd name="connsiteX6" fmla="*/ 65158 w 130395"/>
                    <a:gd name="connsiteY6" fmla="*/ 17113 h 112881"/>
                    <a:gd name="connsiteX7" fmla="*/ 14783 w 130395"/>
                    <a:gd name="connsiteY7" fmla="*/ 104285 h 1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5" h="112881">
                      <a:moveTo>
                        <a:pt x="130396" y="112881"/>
                      </a:moveTo>
                      <a:lnTo>
                        <a:pt x="0" y="112881"/>
                      </a:lnTo>
                      <a:lnTo>
                        <a:pt x="65158" y="0"/>
                      </a:lnTo>
                      <a:lnTo>
                        <a:pt x="130316" y="112881"/>
                      </a:lnTo>
                      <a:close/>
                      <a:moveTo>
                        <a:pt x="14863" y="104285"/>
                      </a:moveTo>
                      <a:lnTo>
                        <a:pt x="115533" y="104285"/>
                      </a:lnTo>
                      <a:lnTo>
                        <a:pt x="65158" y="17113"/>
                      </a:lnTo>
                      <a:lnTo>
                        <a:pt x="14783" y="104285"/>
                      </a:lnTo>
                      <a:close/>
                    </a:path>
                  </a:pathLst>
                </a:custGeom>
                <a:grpFill/>
                <a:ln w="8032" cap="flat">
                  <a:noFill/>
                  <a:prstDash val="solid"/>
                  <a:miter/>
                </a:ln>
              </p:spPr>
              <p:txBody>
                <a:bodyPr rtlCol="0" anchor="ctr"/>
                <a:lstStyle/>
                <a:p>
                  <a:endParaRPr lang="en-IN"/>
                </a:p>
              </p:txBody>
            </p:sp>
            <p:sp>
              <p:nvSpPr>
                <p:cNvPr id="2971" name="Freeform: Shape 2970">
                  <a:extLst>
                    <a:ext uri="{FF2B5EF4-FFF2-40B4-BE49-F238E27FC236}">
                      <a16:creationId xmlns:a16="http://schemas.microsoft.com/office/drawing/2014/main" id="{C1FAD966-485A-6934-9DF9-2A00756884E5}"/>
                    </a:ext>
                  </a:extLst>
                </p:cNvPr>
                <p:cNvSpPr/>
                <p:nvPr/>
              </p:nvSpPr>
              <p:spPr>
                <a:xfrm>
                  <a:off x="7364289" y="2036903"/>
                  <a:ext cx="130396" cy="112961"/>
                </a:xfrm>
                <a:custGeom>
                  <a:avLst/>
                  <a:gdLst>
                    <a:gd name="connsiteX0" fmla="*/ 65319 w 130396"/>
                    <a:gd name="connsiteY0" fmla="*/ 112962 h 112961"/>
                    <a:gd name="connsiteX1" fmla="*/ 0 w 130396"/>
                    <a:gd name="connsiteY1" fmla="*/ 161 h 112961"/>
                    <a:gd name="connsiteX2" fmla="*/ 130396 w 130396"/>
                    <a:gd name="connsiteY2" fmla="*/ 0 h 112961"/>
                    <a:gd name="connsiteX3" fmla="*/ 65319 w 130396"/>
                    <a:gd name="connsiteY3" fmla="*/ 112962 h 112961"/>
                    <a:gd name="connsiteX4" fmla="*/ 14863 w 130396"/>
                    <a:gd name="connsiteY4" fmla="*/ 8677 h 112961"/>
                    <a:gd name="connsiteX5" fmla="*/ 65319 w 130396"/>
                    <a:gd name="connsiteY5" fmla="*/ 95849 h 112961"/>
                    <a:gd name="connsiteX6" fmla="*/ 115533 w 130396"/>
                    <a:gd name="connsiteY6" fmla="*/ 8597 h 112961"/>
                    <a:gd name="connsiteX7" fmla="*/ 14863 w 130396"/>
                    <a:gd name="connsiteY7" fmla="*/ 8757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65319" y="112962"/>
                      </a:moveTo>
                      <a:lnTo>
                        <a:pt x="0" y="161"/>
                      </a:lnTo>
                      <a:lnTo>
                        <a:pt x="130396" y="0"/>
                      </a:lnTo>
                      <a:lnTo>
                        <a:pt x="65319" y="112962"/>
                      </a:lnTo>
                      <a:close/>
                      <a:moveTo>
                        <a:pt x="14863" y="8677"/>
                      </a:moveTo>
                      <a:lnTo>
                        <a:pt x="65319" y="95849"/>
                      </a:lnTo>
                      <a:lnTo>
                        <a:pt x="115533" y="8597"/>
                      </a:lnTo>
                      <a:lnTo>
                        <a:pt x="14863" y="8757"/>
                      </a:lnTo>
                      <a:close/>
                    </a:path>
                  </a:pathLst>
                </a:custGeom>
                <a:grpFill/>
                <a:ln w="8032" cap="flat">
                  <a:noFill/>
                  <a:prstDash val="solid"/>
                  <a:miter/>
                </a:ln>
              </p:spPr>
              <p:txBody>
                <a:bodyPr rtlCol="0" anchor="ctr"/>
                <a:lstStyle/>
                <a:p>
                  <a:endParaRPr lang="en-IN"/>
                </a:p>
              </p:txBody>
            </p:sp>
            <p:sp>
              <p:nvSpPr>
                <p:cNvPr id="2972" name="Freeform: Shape 2971">
                  <a:extLst>
                    <a:ext uri="{FF2B5EF4-FFF2-40B4-BE49-F238E27FC236}">
                      <a16:creationId xmlns:a16="http://schemas.microsoft.com/office/drawing/2014/main" id="{64A6A105-11C2-2EC5-8268-81EACD33B35D}"/>
                    </a:ext>
                  </a:extLst>
                </p:cNvPr>
                <p:cNvSpPr/>
                <p:nvPr/>
              </p:nvSpPr>
              <p:spPr>
                <a:xfrm>
                  <a:off x="7519912" y="1906025"/>
                  <a:ext cx="130396" cy="112961"/>
                </a:xfrm>
                <a:custGeom>
                  <a:avLst/>
                  <a:gdLst>
                    <a:gd name="connsiteX0" fmla="*/ 130396 w 130396"/>
                    <a:gd name="connsiteY0" fmla="*/ 112962 h 112961"/>
                    <a:gd name="connsiteX1" fmla="*/ 0 w 130396"/>
                    <a:gd name="connsiteY1" fmla="*/ 112801 h 112961"/>
                    <a:gd name="connsiteX2" fmla="*/ 65319 w 130396"/>
                    <a:gd name="connsiteY2" fmla="*/ 0 h 112961"/>
                    <a:gd name="connsiteX3" fmla="*/ 130396 w 130396"/>
                    <a:gd name="connsiteY3" fmla="*/ 112962 h 112961"/>
                    <a:gd name="connsiteX4" fmla="*/ 14864 w 130396"/>
                    <a:gd name="connsiteY4" fmla="*/ 104285 h 112961"/>
                    <a:gd name="connsiteX5" fmla="*/ 115533 w 130396"/>
                    <a:gd name="connsiteY5" fmla="*/ 104445 h 112961"/>
                    <a:gd name="connsiteX6" fmla="*/ 65319 w 130396"/>
                    <a:gd name="connsiteY6" fmla="*/ 17193 h 112961"/>
                    <a:gd name="connsiteX7" fmla="*/ 14864 w 130396"/>
                    <a:gd name="connsiteY7" fmla="*/ 104365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130396" y="112962"/>
                      </a:moveTo>
                      <a:lnTo>
                        <a:pt x="0" y="112801"/>
                      </a:lnTo>
                      <a:lnTo>
                        <a:pt x="65319" y="0"/>
                      </a:lnTo>
                      <a:lnTo>
                        <a:pt x="130396" y="112962"/>
                      </a:lnTo>
                      <a:close/>
                      <a:moveTo>
                        <a:pt x="14864" y="104285"/>
                      </a:moveTo>
                      <a:lnTo>
                        <a:pt x="115533" y="104445"/>
                      </a:lnTo>
                      <a:lnTo>
                        <a:pt x="65319" y="17193"/>
                      </a:lnTo>
                      <a:lnTo>
                        <a:pt x="14864" y="104365"/>
                      </a:lnTo>
                      <a:close/>
                    </a:path>
                  </a:pathLst>
                </a:custGeom>
                <a:grpFill/>
                <a:ln w="8032" cap="flat">
                  <a:noFill/>
                  <a:prstDash val="solid"/>
                  <a:miter/>
                </a:ln>
              </p:spPr>
              <p:txBody>
                <a:bodyPr rtlCol="0" anchor="ctr"/>
                <a:lstStyle/>
                <a:p>
                  <a:endParaRPr lang="en-IN"/>
                </a:p>
              </p:txBody>
            </p:sp>
            <p:sp>
              <p:nvSpPr>
                <p:cNvPr id="2973" name="Freeform: Shape 2972">
                  <a:extLst>
                    <a:ext uri="{FF2B5EF4-FFF2-40B4-BE49-F238E27FC236}">
                      <a16:creationId xmlns:a16="http://schemas.microsoft.com/office/drawing/2014/main" id="{982288FD-FEB5-AC36-5246-B897F4D9E5E9}"/>
                    </a:ext>
                  </a:extLst>
                </p:cNvPr>
                <p:cNvSpPr/>
                <p:nvPr/>
              </p:nvSpPr>
              <p:spPr>
                <a:xfrm>
                  <a:off x="7364289" y="1906025"/>
                  <a:ext cx="130396" cy="112961"/>
                </a:xfrm>
                <a:custGeom>
                  <a:avLst/>
                  <a:gdLst>
                    <a:gd name="connsiteX0" fmla="*/ 130396 w 130396"/>
                    <a:gd name="connsiteY0" fmla="*/ 112962 h 112961"/>
                    <a:gd name="connsiteX1" fmla="*/ 0 w 130396"/>
                    <a:gd name="connsiteY1" fmla="*/ 112801 h 112961"/>
                    <a:gd name="connsiteX2" fmla="*/ 65319 w 130396"/>
                    <a:gd name="connsiteY2" fmla="*/ 0 h 112961"/>
                    <a:gd name="connsiteX3" fmla="*/ 130396 w 130396"/>
                    <a:gd name="connsiteY3" fmla="*/ 112962 h 112961"/>
                    <a:gd name="connsiteX4" fmla="*/ 14863 w 130396"/>
                    <a:gd name="connsiteY4" fmla="*/ 104285 h 112961"/>
                    <a:gd name="connsiteX5" fmla="*/ 115533 w 130396"/>
                    <a:gd name="connsiteY5" fmla="*/ 104445 h 112961"/>
                    <a:gd name="connsiteX6" fmla="*/ 65319 w 130396"/>
                    <a:gd name="connsiteY6" fmla="*/ 17193 h 112961"/>
                    <a:gd name="connsiteX7" fmla="*/ 14863 w 130396"/>
                    <a:gd name="connsiteY7" fmla="*/ 104365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130396" y="112962"/>
                      </a:moveTo>
                      <a:lnTo>
                        <a:pt x="0" y="112801"/>
                      </a:lnTo>
                      <a:lnTo>
                        <a:pt x="65319" y="0"/>
                      </a:lnTo>
                      <a:lnTo>
                        <a:pt x="130396" y="112962"/>
                      </a:lnTo>
                      <a:close/>
                      <a:moveTo>
                        <a:pt x="14863" y="104285"/>
                      </a:moveTo>
                      <a:lnTo>
                        <a:pt x="115533" y="104445"/>
                      </a:lnTo>
                      <a:lnTo>
                        <a:pt x="65319" y="17193"/>
                      </a:lnTo>
                      <a:lnTo>
                        <a:pt x="14863" y="104365"/>
                      </a:lnTo>
                      <a:close/>
                    </a:path>
                  </a:pathLst>
                </a:custGeom>
                <a:grpFill/>
                <a:ln w="8032" cap="flat">
                  <a:noFill/>
                  <a:prstDash val="solid"/>
                  <a:miter/>
                </a:ln>
              </p:spPr>
              <p:txBody>
                <a:bodyPr rtlCol="0" anchor="ctr"/>
                <a:lstStyle/>
                <a:p>
                  <a:endParaRPr lang="en-IN"/>
                </a:p>
              </p:txBody>
            </p:sp>
            <p:sp>
              <p:nvSpPr>
                <p:cNvPr id="2974" name="Freeform: Shape 2973">
                  <a:extLst>
                    <a:ext uri="{FF2B5EF4-FFF2-40B4-BE49-F238E27FC236}">
                      <a16:creationId xmlns:a16="http://schemas.microsoft.com/office/drawing/2014/main" id="{2C1F661A-1ABD-4C23-7A43-AFC84D991EF7}"/>
                    </a:ext>
                  </a:extLst>
                </p:cNvPr>
                <p:cNvSpPr/>
                <p:nvPr/>
              </p:nvSpPr>
              <p:spPr>
                <a:xfrm>
                  <a:off x="7616865" y="1909375"/>
                  <a:ext cx="76105" cy="223054"/>
                </a:xfrm>
                <a:custGeom>
                  <a:avLst/>
                  <a:gdLst>
                    <a:gd name="connsiteX0" fmla="*/ 14161 w 76105"/>
                    <a:gd name="connsiteY0" fmla="*/ 223055 h 223054"/>
                    <a:gd name="connsiteX1" fmla="*/ 11992 w 76105"/>
                    <a:gd name="connsiteY1" fmla="*/ 222493 h 223054"/>
                    <a:gd name="connsiteX2" fmla="*/ 10386 w 76105"/>
                    <a:gd name="connsiteY2" fmla="*/ 216628 h 223054"/>
                    <a:gd name="connsiteX3" fmla="*/ 66143 w 76105"/>
                    <a:gd name="connsiteY3" fmla="*/ 120056 h 223054"/>
                    <a:gd name="connsiteX4" fmla="*/ 583 w 76105"/>
                    <a:gd name="connsiteY4" fmla="*/ 6451 h 223054"/>
                    <a:gd name="connsiteX5" fmla="*/ 2190 w 76105"/>
                    <a:gd name="connsiteY5" fmla="*/ 586 h 223054"/>
                    <a:gd name="connsiteX6" fmla="*/ 8055 w 76105"/>
                    <a:gd name="connsiteY6" fmla="*/ 2113 h 223054"/>
                    <a:gd name="connsiteX7" fmla="*/ 76106 w 76105"/>
                    <a:gd name="connsiteY7" fmla="*/ 119975 h 223054"/>
                    <a:gd name="connsiteX8" fmla="*/ 17857 w 76105"/>
                    <a:gd name="connsiteY8" fmla="*/ 220805 h 223054"/>
                    <a:gd name="connsiteX9" fmla="*/ 14161 w 76105"/>
                    <a:gd name="connsiteY9" fmla="*/ 222975 h 2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5" h="223054">
                      <a:moveTo>
                        <a:pt x="14161" y="223055"/>
                      </a:moveTo>
                      <a:cubicBezTo>
                        <a:pt x="13438" y="223055"/>
                        <a:pt x="12715" y="222894"/>
                        <a:pt x="11992" y="222493"/>
                      </a:cubicBezTo>
                      <a:cubicBezTo>
                        <a:pt x="9903" y="221287"/>
                        <a:pt x="9261" y="218717"/>
                        <a:pt x="10386" y="216628"/>
                      </a:cubicBezTo>
                      <a:lnTo>
                        <a:pt x="66143" y="120056"/>
                      </a:lnTo>
                      <a:lnTo>
                        <a:pt x="583" y="6451"/>
                      </a:lnTo>
                      <a:cubicBezTo>
                        <a:pt x="-622" y="4362"/>
                        <a:pt x="101" y="1791"/>
                        <a:pt x="2190" y="586"/>
                      </a:cubicBezTo>
                      <a:cubicBezTo>
                        <a:pt x="4199" y="-619"/>
                        <a:pt x="6850" y="104"/>
                        <a:pt x="8055" y="2113"/>
                      </a:cubicBezTo>
                      <a:lnTo>
                        <a:pt x="76106" y="119975"/>
                      </a:lnTo>
                      <a:lnTo>
                        <a:pt x="17857" y="220805"/>
                      </a:lnTo>
                      <a:cubicBezTo>
                        <a:pt x="17054" y="222171"/>
                        <a:pt x="15607" y="222975"/>
                        <a:pt x="14161" y="222975"/>
                      </a:cubicBezTo>
                      <a:close/>
                    </a:path>
                  </a:pathLst>
                </a:custGeom>
                <a:grpFill/>
                <a:ln w="8032" cap="flat">
                  <a:noFill/>
                  <a:prstDash val="solid"/>
                  <a:miter/>
                </a:ln>
              </p:spPr>
              <p:txBody>
                <a:bodyPr rtlCol="0" anchor="ctr"/>
                <a:lstStyle/>
                <a:p>
                  <a:endParaRPr lang="en-IN"/>
                </a:p>
              </p:txBody>
            </p:sp>
            <p:sp>
              <p:nvSpPr>
                <p:cNvPr id="2975" name="Freeform: Shape 2974">
                  <a:extLst>
                    <a:ext uri="{FF2B5EF4-FFF2-40B4-BE49-F238E27FC236}">
                      <a16:creationId xmlns:a16="http://schemas.microsoft.com/office/drawing/2014/main" id="{97A77C42-760C-2977-CC2A-D5E96EF54AE5}"/>
                    </a:ext>
                  </a:extLst>
                </p:cNvPr>
                <p:cNvSpPr/>
                <p:nvPr/>
              </p:nvSpPr>
              <p:spPr>
                <a:xfrm>
                  <a:off x="7322430" y="1909375"/>
                  <a:ext cx="76105" cy="223054"/>
                </a:xfrm>
                <a:custGeom>
                  <a:avLst/>
                  <a:gdLst>
                    <a:gd name="connsiteX0" fmla="*/ 61944 w 76105"/>
                    <a:gd name="connsiteY0" fmla="*/ 223055 h 223054"/>
                    <a:gd name="connsiteX1" fmla="*/ 64114 w 76105"/>
                    <a:gd name="connsiteY1" fmla="*/ 222493 h 223054"/>
                    <a:gd name="connsiteX2" fmla="*/ 65720 w 76105"/>
                    <a:gd name="connsiteY2" fmla="*/ 216628 h 223054"/>
                    <a:gd name="connsiteX3" fmla="*/ 9963 w 76105"/>
                    <a:gd name="connsiteY3" fmla="*/ 120056 h 223054"/>
                    <a:gd name="connsiteX4" fmla="*/ 75522 w 76105"/>
                    <a:gd name="connsiteY4" fmla="*/ 6451 h 223054"/>
                    <a:gd name="connsiteX5" fmla="*/ 73915 w 76105"/>
                    <a:gd name="connsiteY5" fmla="*/ 586 h 223054"/>
                    <a:gd name="connsiteX6" fmla="*/ 68050 w 76105"/>
                    <a:gd name="connsiteY6" fmla="*/ 2113 h 223054"/>
                    <a:gd name="connsiteX7" fmla="*/ 0 w 76105"/>
                    <a:gd name="connsiteY7" fmla="*/ 119975 h 223054"/>
                    <a:gd name="connsiteX8" fmla="*/ 58248 w 76105"/>
                    <a:gd name="connsiteY8" fmla="*/ 220805 h 223054"/>
                    <a:gd name="connsiteX9" fmla="*/ 61944 w 76105"/>
                    <a:gd name="connsiteY9" fmla="*/ 222975 h 2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105" h="223054">
                      <a:moveTo>
                        <a:pt x="61944" y="223055"/>
                      </a:moveTo>
                      <a:cubicBezTo>
                        <a:pt x="62667" y="223055"/>
                        <a:pt x="63390" y="222894"/>
                        <a:pt x="64114" y="222493"/>
                      </a:cubicBezTo>
                      <a:cubicBezTo>
                        <a:pt x="66203" y="221287"/>
                        <a:pt x="66845" y="218717"/>
                        <a:pt x="65720" y="216628"/>
                      </a:cubicBezTo>
                      <a:lnTo>
                        <a:pt x="9963" y="120056"/>
                      </a:lnTo>
                      <a:lnTo>
                        <a:pt x="75522" y="6451"/>
                      </a:lnTo>
                      <a:cubicBezTo>
                        <a:pt x="76727" y="4362"/>
                        <a:pt x="76004" y="1791"/>
                        <a:pt x="73915" y="586"/>
                      </a:cubicBezTo>
                      <a:cubicBezTo>
                        <a:pt x="71907" y="-619"/>
                        <a:pt x="69255" y="104"/>
                        <a:pt x="68050" y="2113"/>
                      </a:cubicBezTo>
                      <a:lnTo>
                        <a:pt x="0" y="119975"/>
                      </a:lnTo>
                      <a:lnTo>
                        <a:pt x="58248" y="220805"/>
                      </a:lnTo>
                      <a:cubicBezTo>
                        <a:pt x="59052" y="222171"/>
                        <a:pt x="60498" y="222975"/>
                        <a:pt x="61944" y="222975"/>
                      </a:cubicBezTo>
                      <a:close/>
                    </a:path>
                  </a:pathLst>
                </a:custGeom>
                <a:grpFill/>
                <a:ln w="8032" cap="flat">
                  <a:noFill/>
                  <a:prstDash val="solid"/>
                  <a:miter/>
                </a:ln>
              </p:spPr>
              <p:txBody>
                <a:bodyPr rtlCol="0" anchor="ctr"/>
                <a:lstStyle/>
                <a:p>
                  <a:endParaRPr lang="en-IN"/>
                </a:p>
              </p:txBody>
            </p:sp>
            <p:sp>
              <p:nvSpPr>
                <p:cNvPr id="2976" name="Freeform: Shape 2975">
                  <a:extLst>
                    <a:ext uri="{FF2B5EF4-FFF2-40B4-BE49-F238E27FC236}">
                      <a16:creationId xmlns:a16="http://schemas.microsoft.com/office/drawing/2014/main" id="{6B4CD264-71AA-E661-5312-99BAA9888B64}"/>
                    </a:ext>
                  </a:extLst>
                </p:cNvPr>
                <p:cNvSpPr/>
                <p:nvPr/>
              </p:nvSpPr>
              <p:spPr>
                <a:xfrm>
                  <a:off x="7519912" y="2036903"/>
                  <a:ext cx="130396" cy="112961"/>
                </a:xfrm>
                <a:custGeom>
                  <a:avLst/>
                  <a:gdLst>
                    <a:gd name="connsiteX0" fmla="*/ 65319 w 130396"/>
                    <a:gd name="connsiteY0" fmla="*/ 112962 h 112961"/>
                    <a:gd name="connsiteX1" fmla="*/ 0 w 130396"/>
                    <a:gd name="connsiteY1" fmla="*/ 161 h 112961"/>
                    <a:gd name="connsiteX2" fmla="*/ 130396 w 130396"/>
                    <a:gd name="connsiteY2" fmla="*/ 0 h 112961"/>
                    <a:gd name="connsiteX3" fmla="*/ 65319 w 130396"/>
                    <a:gd name="connsiteY3" fmla="*/ 112962 h 112961"/>
                    <a:gd name="connsiteX4" fmla="*/ 14864 w 130396"/>
                    <a:gd name="connsiteY4" fmla="*/ 8677 h 112961"/>
                    <a:gd name="connsiteX5" fmla="*/ 65319 w 130396"/>
                    <a:gd name="connsiteY5" fmla="*/ 95849 h 112961"/>
                    <a:gd name="connsiteX6" fmla="*/ 115533 w 130396"/>
                    <a:gd name="connsiteY6" fmla="*/ 8597 h 112961"/>
                    <a:gd name="connsiteX7" fmla="*/ 14864 w 130396"/>
                    <a:gd name="connsiteY7" fmla="*/ 8757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65319" y="112962"/>
                      </a:moveTo>
                      <a:lnTo>
                        <a:pt x="0" y="161"/>
                      </a:lnTo>
                      <a:lnTo>
                        <a:pt x="130396" y="0"/>
                      </a:lnTo>
                      <a:lnTo>
                        <a:pt x="65319" y="112962"/>
                      </a:lnTo>
                      <a:close/>
                      <a:moveTo>
                        <a:pt x="14864" y="8677"/>
                      </a:moveTo>
                      <a:lnTo>
                        <a:pt x="65319" y="95849"/>
                      </a:lnTo>
                      <a:lnTo>
                        <a:pt x="115533" y="8597"/>
                      </a:lnTo>
                      <a:lnTo>
                        <a:pt x="14864" y="8757"/>
                      </a:lnTo>
                      <a:close/>
                    </a:path>
                  </a:pathLst>
                </a:custGeom>
                <a:grpFill/>
                <a:ln w="8032" cap="flat">
                  <a:noFill/>
                  <a:prstDash val="solid"/>
                  <a:miter/>
                </a:ln>
              </p:spPr>
              <p:txBody>
                <a:bodyPr rtlCol="0" anchor="ctr"/>
                <a:lstStyle/>
                <a:p>
                  <a:endParaRPr lang="en-IN"/>
                </a:p>
              </p:txBody>
            </p:sp>
            <p:sp>
              <p:nvSpPr>
                <p:cNvPr id="2977" name="Freeform: Shape 2976">
                  <a:extLst>
                    <a:ext uri="{FF2B5EF4-FFF2-40B4-BE49-F238E27FC236}">
                      <a16:creationId xmlns:a16="http://schemas.microsoft.com/office/drawing/2014/main" id="{D89607FF-E535-5C19-8F72-3E58A956E752}"/>
                    </a:ext>
                  </a:extLst>
                </p:cNvPr>
                <p:cNvSpPr/>
                <p:nvPr/>
              </p:nvSpPr>
              <p:spPr>
                <a:xfrm>
                  <a:off x="7519912" y="2036903"/>
                  <a:ext cx="130396" cy="112961"/>
                </a:xfrm>
                <a:custGeom>
                  <a:avLst/>
                  <a:gdLst>
                    <a:gd name="connsiteX0" fmla="*/ 65319 w 130396"/>
                    <a:gd name="connsiteY0" fmla="*/ 112962 h 112961"/>
                    <a:gd name="connsiteX1" fmla="*/ 0 w 130396"/>
                    <a:gd name="connsiteY1" fmla="*/ 161 h 112961"/>
                    <a:gd name="connsiteX2" fmla="*/ 130396 w 130396"/>
                    <a:gd name="connsiteY2" fmla="*/ 0 h 112961"/>
                    <a:gd name="connsiteX3" fmla="*/ 65319 w 130396"/>
                    <a:gd name="connsiteY3" fmla="*/ 112962 h 112961"/>
                    <a:gd name="connsiteX4" fmla="*/ 14864 w 130396"/>
                    <a:gd name="connsiteY4" fmla="*/ 8677 h 112961"/>
                    <a:gd name="connsiteX5" fmla="*/ 65319 w 130396"/>
                    <a:gd name="connsiteY5" fmla="*/ 95849 h 112961"/>
                    <a:gd name="connsiteX6" fmla="*/ 115533 w 130396"/>
                    <a:gd name="connsiteY6" fmla="*/ 8597 h 112961"/>
                    <a:gd name="connsiteX7" fmla="*/ 14864 w 130396"/>
                    <a:gd name="connsiteY7" fmla="*/ 8757 h 1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6" h="112961">
                      <a:moveTo>
                        <a:pt x="65319" y="112962"/>
                      </a:moveTo>
                      <a:lnTo>
                        <a:pt x="0" y="161"/>
                      </a:lnTo>
                      <a:lnTo>
                        <a:pt x="130396" y="0"/>
                      </a:lnTo>
                      <a:lnTo>
                        <a:pt x="65319" y="112962"/>
                      </a:lnTo>
                      <a:close/>
                      <a:moveTo>
                        <a:pt x="14864" y="8677"/>
                      </a:moveTo>
                      <a:lnTo>
                        <a:pt x="65319" y="95849"/>
                      </a:lnTo>
                      <a:lnTo>
                        <a:pt x="115533" y="8597"/>
                      </a:lnTo>
                      <a:lnTo>
                        <a:pt x="14864" y="8757"/>
                      </a:lnTo>
                      <a:close/>
                    </a:path>
                  </a:pathLst>
                </a:custGeom>
                <a:grpFill/>
                <a:ln w="8032" cap="flat">
                  <a:noFill/>
                  <a:prstDash val="solid"/>
                  <a:miter/>
                </a:ln>
              </p:spPr>
              <p:txBody>
                <a:bodyPr rtlCol="0" anchor="ctr"/>
                <a:lstStyle/>
                <a:p>
                  <a:endParaRPr lang="en-IN"/>
                </a:p>
              </p:txBody>
            </p:sp>
            <p:sp>
              <p:nvSpPr>
                <p:cNvPr id="2978" name="Freeform: Shape 2977">
                  <a:extLst>
                    <a:ext uri="{FF2B5EF4-FFF2-40B4-BE49-F238E27FC236}">
                      <a16:creationId xmlns:a16="http://schemas.microsoft.com/office/drawing/2014/main" id="{A8458B96-4377-CEDF-3132-9722B4A40DFB}"/>
                    </a:ext>
                  </a:extLst>
                </p:cNvPr>
                <p:cNvSpPr/>
                <p:nvPr/>
              </p:nvSpPr>
              <p:spPr>
                <a:xfrm>
                  <a:off x="7442783" y="1894777"/>
                  <a:ext cx="130395" cy="112881"/>
                </a:xfrm>
                <a:custGeom>
                  <a:avLst/>
                  <a:gdLst>
                    <a:gd name="connsiteX0" fmla="*/ 65158 w 130395"/>
                    <a:gd name="connsiteY0" fmla="*/ 112881 h 112881"/>
                    <a:gd name="connsiteX1" fmla="*/ 0 w 130395"/>
                    <a:gd name="connsiteY1" fmla="*/ 0 h 112881"/>
                    <a:gd name="connsiteX2" fmla="*/ 130396 w 130395"/>
                    <a:gd name="connsiteY2" fmla="*/ 0 h 112881"/>
                    <a:gd name="connsiteX3" fmla="*/ 65238 w 130395"/>
                    <a:gd name="connsiteY3" fmla="*/ 112881 h 112881"/>
                    <a:gd name="connsiteX4" fmla="*/ 14783 w 130395"/>
                    <a:gd name="connsiteY4" fmla="*/ 8516 h 112881"/>
                    <a:gd name="connsiteX5" fmla="*/ 65158 w 130395"/>
                    <a:gd name="connsiteY5" fmla="*/ 95688 h 112881"/>
                    <a:gd name="connsiteX6" fmla="*/ 115533 w 130395"/>
                    <a:gd name="connsiteY6" fmla="*/ 8516 h 112881"/>
                    <a:gd name="connsiteX7" fmla="*/ 14863 w 130395"/>
                    <a:gd name="connsiteY7" fmla="*/ 8516 h 1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5" h="112881">
                      <a:moveTo>
                        <a:pt x="65158" y="112881"/>
                      </a:moveTo>
                      <a:lnTo>
                        <a:pt x="0" y="0"/>
                      </a:lnTo>
                      <a:lnTo>
                        <a:pt x="130396" y="0"/>
                      </a:lnTo>
                      <a:lnTo>
                        <a:pt x="65238" y="112881"/>
                      </a:lnTo>
                      <a:close/>
                      <a:moveTo>
                        <a:pt x="14783" y="8516"/>
                      </a:moveTo>
                      <a:lnTo>
                        <a:pt x="65158" y="95688"/>
                      </a:lnTo>
                      <a:lnTo>
                        <a:pt x="115533" y="8516"/>
                      </a:lnTo>
                      <a:lnTo>
                        <a:pt x="14863" y="8516"/>
                      </a:lnTo>
                      <a:close/>
                    </a:path>
                  </a:pathLst>
                </a:custGeom>
                <a:grpFill/>
                <a:ln w="8032" cap="flat">
                  <a:noFill/>
                  <a:prstDash val="solid"/>
                  <a:miter/>
                </a:ln>
              </p:spPr>
              <p:txBody>
                <a:bodyPr rtlCol="0" anchor="ctr"/>
                <a:lstStyle/>
                <a:p>
                  <a:endParaRPr lang="en-IN"/>
                </a:p>
              </p:txBody>
            </p:sp>
            <p:sp>
              <p:nvSpPr>
                <p:cNvPr id="2979" name="Freeform: Shape 2978">
                  <a:extLst>
                    <a:ext uri="{FF2B5EF4-FFF2-40B4-BE49-F238E27FC236}">
                      <a16:creationId xmlns:a16="http://schemas.microsoft.com/office/drawing/2014/main" id="{4A0AF6F8-03EC-5880-B166-034A5949E53D}"/>
                    </a:ext>
                  </a:extLst>
                </p:cNvPr>
                <p:cNvSpPr/>
                <p:nvPr/>
              </p:nvSpPr>
              <p:spPr>
                <a:xfrm>
                  <a:off x="7442783" y="1894777"/>
                  <a:ext cx="130395" cy="112881"/>
                </a:xfrm>
                <a:custGeom>
                  <a:avLst/>
                  <a:gdLst>
                    <a:gd name="connsiteX0" fmla="*/ 65158 w 130395"/>
                    <a:gd name="connsiteY0" fmla="*/ 112881 h 112881"/>
                    <a:gd name="connsiteX1" fmla="*/ 0 w 130395"/>
                    <a:gd name="connsiteY1" fmla="*/ 0 h 112881"/>
                    <a:gd name="connsiteX2" fmla="*/ 130396 w 130395"/>
                    <a:gd name="connsiteY2" fmla="*/ 0 h 112881"/>
                    <a:gd name="connsiteX3" fmla="*/ 65238 w 130395"/>
                    <a:gd name="connsiteY3" fmla="*/ 112881 h 112881"/>
                    <a:gd name="connsiteX4" fmla="*/ 14783 w 130395"/>
                    <a:gd name="connsiteY4" fmla="*/ 8516 h 112881"/>
                    <a:gd name="connsiteX5" fmla="*/ 65158 w 130395"/>
                    <a:gd name="connsiteY5" fmla="*/ 95688 h 112881"/>
                    <a:gd name="connsiteX6" fmla="*/ 115533 w 130395"/>
                    <a:gd name="connsiteY6" fmla="*/ 8516 h 112881"/>
                    <a:gd name="connsiteX7" fmla="*/ 14863 w 130395"/>
                    <a:gd name="connsiteY7" fmla="*/ 8516 h 11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95" h="112881">
                      <a:moveTo>
                        <a:pt x="65158" y="112881"/>
                      </a:moveTo>
                      <a:lnTo>
                        <a:pt x="0" y="0"/>
                      </a:lnTo>
                      <a:lnTo>
                        <a:pt x="130396" y="0"/>
                      </a:lnTo>
                      <a:lnTo>
                        <a:pt x="65238" y="112881"/>
                      </a:lnTo>
                      <a:close/>
                      <a:moveTo>
                        <a:pt x="14783" y="8516"/>
                      </a:moveTo>
                      <a:lnTo>
                        <a:pt x="65158" y="95688"/>
                      </a:lnTo>
                      <a:lnTo>
                        <a:pt x="115533" y="8516"/>
                      </a:lnTo>
                      <a:lnTo>
                        <a:pt x="14863" y="8516"/>
                      </a:lnTo>
                      <a:close/>
                    </a:path>
                  </a:pathLst>
                </a:custGeom>
                <a:grpFill/>
                <a:ln w="8032" cap="flat">
                  <a:noFill/>
                  <a:prstDash val="solid"/>
                  <a:miter/>
                </a:ln>
              </p:spPr>
              <p:txBody>
                <a:bodyPr rtlCol="0" anchor="ctr"/>
                <a:lstStyle/>
                <a:p>
                  <a:endParaRPr lang="en-IN"/>
                </a:p>
              </p:txBody>
            </p:sp>
            <p:sp>
              <p:nvSpPr>
                <p:cNvPr id="2980" name="Freeform: Shape 2979">
                  <a:extLst>
                    <a:ext uri="{FF2B5EF4-FFF2-40B4-BE49-F238E27FC236}">
                      <a16:creationId xmlns:a16="http://schemas.microsoft.com/office/drawing/2014/main" id="{D7657C5A-58C4-558E-3051-503C15BE0922}"/>
                    </a:ext>
                  </a:extLst>
                </p:cNvPr>
                <p:cNvSpPr/>
                <p:nvPr/>
              </p:nvSpPr>
              <p:spPr>
                <a:xfrm>
                  <a:off x="7444551" y="2189875"/>
                  <a:ext cx="26030" cy="26030"/>
                </a:xfrm>
                <a:custGeom>
                  <a:avLst/>
                  <a:gdLst>
                    <a:gd name="connsiteX0" fmla="*/ 26031 w 26030"/>
                    <a:gd name="connsiteY0" fmla="*/ 13015 h 26030"/>
                    <a:gd name="connsiteX1" fmla="*/ 13015 w 26030"/>
                    <a:gd name="connsiteY1" fmla="*/ 26031 h 26030"/>
                    <a:gd name="connsiteX2" fmla="*/ 0 w 26030"/>
                    <a:gd name="connsiteY2" fmla="*/ 13015 h 26030"/>
                    <a:gd name="connsiteX3" fmla="*/ 13015 w 26030"/>
                    <a:gd name="connsiteY3" fmla="*/ 0 h 26030"/>
                    <a:gd name="connsiteX4" fmla="*/ 26031 w 26030"/>
                    <a:gd name="connsiteY4" fmla="*/ 13015 h 2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0">
                      <a:moveTo>
                        <a:pt x="26031" y="13015"/>
                      </a:moveTo>
                      <a:cubicBezTo>
                        <a:pt x="26031" y="20166"/>
                        <a:pt x="20166" y="26031"/>
                        <a:pt x="13015" y="26031"/>
                      </a:cubicBezTo>
                      <a:cubicBezTo>
                        <a:pt x="5865" y="26031"/>
                        <a:pt x="0" y="20166"/>
                        <a:pt x="0" y="13015"/>
                      </a:cubicBezTo>
                      <a:cubicBezTo>
                        <a:pt x="0" y="5865"/>
                        <a:pt x="5865" y="0"/>
                        <a:pt x="13015" y="0"/>
                      </a:cubicBezTo>
                      <a:cubicBezTo>
                        <a:pt x="20166" y="0"/>
                        <a:pt x="26031" y="5785"/>
                        <a:pt x="26031" y="13015"/>
                      </a:cubicBezTo>
                      <a:close/>
                    </a:path>
                  </a:pathLst>
                </a:custGeom>
                <a:grpFill/>
                <a:ln w="8032" cap="flat">
                  <a:noFill/>
                  <a:prstDash val="solid"/>
                  <a:miter/>
                </a:ln>
              </p:spPr>
              <p:txBody>
                <a:bodyPr rtlCol="0" anchor="ctr"/>
                <a:lstStyle/>
                <a:p>
                  <a:endParaRPr lang="en-IN"/>
                </a:p>
              </p:txBody>
            </p:sp>
            <p:sp>
              <p:nvSpPr>
                <p:cNvPr id="2981" name="Freeform: Shape 2980">
                  <a:extLst>
                    <a:ext uri="{FF2B5EF4-FFF2-40B4-BE49-F238E27FC236}">
                      <a16:creationId xmlns:a16="http://schemas.microsoft.com/office/drawing/2014/main" id="{F6EF90EE-36E0-F8E4-4E30-BE2ECA5C7BC7}"/>
                    </a:ext>
                  </a:extLst>
                </p:cNvPr>
                <p:cNvSpPr/>
                <p:nvPr/>
              </p:nvSpPr>
              <p:spPr>
                <a:xfrm>
                  <a:off x="7493319" y="2189875"/>
                  <a:ext cx="26030" cy="26030"/>
                </a:xfrm>
                <a:custGeom>
                  <a:avLst/>
                  <a:gdLst>
                    <a:gd name="connsiteX0" fmla="*/ 26031 w 26030"/>
                    <a:gd name="connsiteY0" fmla="*/ 13015 h 26030"/>
                    <a:gd name="connsiteX1" fmla="*/ 13015 w 26030"/>
                    <a:gd name="connsiteY1" fmla="*/ 26031 h 26030"/>
                    <a:gd name="connsiteX2" fmla="*/ 0 w 26030"/>
                    <a:gd name="connsiteY2" fmla="*/ 13015 h 26030"/>
                    <a:gd name="connsiteX3" fmla="*/ 13015 w 26030"/>
                    <a:gd name="connsiteY3" fmla="*/ 0 h 26030"/>
                    <a:gd name="connsiteX4" fmla="*/ 26031 w 26030"/>
                    <a:gd name="connsiteY4" fmla="*/ 13015 h 2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0">
                      <a:moveTo>
                        <a:pt x="26031" y="13015"/>
                      </a:moveTo>
                      <a:cubicBezTo>
                        <a:pt x="26031" y="20166"/>
                        <a:pt x="20166" y="26031"/>
                        <a:pt x="13015" y="26031"/>
                      </a:cubicBezTo>
                      <a:cubicBezTo>
                        <a:pt x="5865" y="26031"/>
                        <a:pt x="0" y="20166"/>
                        <a:pt x="0" y="13015"/>
                      </a:cubicBezTo>
                      <a:cubicBezTo>
                        <a:pt x="0" y="5865"/>
                        <a:pt x="5865" y="0"/>
                        <a:pt x="13015" y="0"/>
                      </a:cubicBezTo>
                      <a:cubicBezTo>
                        <a:pt x="20166" y="0"/>
                        <a:pt x="26031" y="5785"/>
                        <a:pt x="26031" y="13015"/>
                      </a:cubicBezTo>
                      <a:close/>
                    </a:path>
                  </a:pathLst>
                </a:custGeom>
                <a:grpFill/>
                <a:ln w="8032" cap="flat">
                  <a:noFill/>
                  <a:prstDash val="solid"/>
                  <a:miter/>
                </a:ln>
              </p:spPr>
              <p:txBody>
                <a:bodyPr rtlCol="0" anchor="ctr"/>
                <a:lstStyle/>
                <a:p>
                  <a:endParaRPr lang="en-IN"/>
                </a:p>
              </p:txBody>
            </p:sp>
            <p:sp>
              <p:nvSpPr>
                <p:cNvPr id="2982" name="Freeform: Shape 2981">
                  <a:extLst>
                    <a:ext uri="{FF2B5EF4-FFF2-40B4-BE49-F238E27FC236}">
                      <a16:creationId xmlns:a16="http://schemas.microsoft.com/office/drawing/2014/main" id="{19E5B290-C8A7-AD09-6CA6-0CEB442D9008}"/>
                    </a:ext>
                  </a:extLst>
                </p:cNvPr>
                <p:cNvSpPr/>
                <p:nvPr/>
              </p:nvSpPr>
              <p:spPr>
                <a:xfrm>
                  <a:off x="7542087" y="2189875"/>
                  <a:ext cx="26030" cy="26030"/>
                </a:xfrm>
                <a:custGeom>
                  <a:avLst/>
                  <a:gdLst>
                    <a:gd name="connsiteX0" fmla="*/ 26031 w 26030"/>
                    <a:gd name="connsiteY0" fmla="*/ 13015 h 26030"/>
                    <a:gd name="connsiteX1" fmla="*/ 13015 w 26030"/>
                    <a:gd name="connsiteY1" fmla="*/ 26031 h 26030"/>
                    <a:gd name="connsiteX2" fmla="*/ 0 w 26030"/>
                    <a:gd name="connsiteY2" fmla="*/ 13015 h 26030"/>
                    <a:gd name="connsiteX3" fmla="*/ 13015 w 26030"/>
                    <a:gd name="connsiteY3" fmla="*/ 0 h 26030"/>
                    <a:gd name="connsiteX4" fmla="*/ 26031 w 26030"/>
                    <a:gd name="connsiteY4" fmla="*/ 13015 h 2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0">
                      <a:moveTo>
                        <a:pt x="26031" y="13015"/>
                      </a:moveTo>
                      <a:cubicBezTo>
                        <a:pt x="26031" y="20166"/>
                        <a:pt x="20166" y="26031"/>
                        <a:pt x="13015" y="26031"/>
                      </a:cubicBezTo>
                      <a:cubicBezTo>
                        <a:pt x="5865" y="26031"/>
                        <a:pt x="0" y="20166"/>
                        <a:pt x="0" y="13015"/>
                      </a:cubicBezTo>
                      <a:cubicBezTo>
                        <a:pt x="0" y="5865"/>
                        <a:pt x="5865" y="0"/>
                        <a:pt x="13015" y="0"/>
                      </a:cubicBezTo>
                      <a:cubicBezTo>
                        <a:pt x="20166" y="0"/>
                        <a:pt x="26031" y="5785"/>
                        <a:pt x="26031" y="13015"/>
                      </a:cubicBezTo>
                      <a:close/>
                    </a:path>
                  </a:pathLst>
                </a:custGeom>
                <a:grpFill/>
                <a:ln w="8032" cap="flat">
                  <a:noFill/>
                  <a:prstDash val="solid"/>
                  <a:miter/>
                </a:ln>
              </p:spPr>
              <p:txBody>
                <a:bodyPr rtlCol="0" anchor="ctr"/>
                <a:lstStyle/>
                <a:p>
                  <a:endParaRPr lang="en-IN"/>
                </a:p>
              </p:txBody>
            </p:sp>
            <p:sp>
              <p:nvSpPr>
                <p:cNvPr id="2983" name="Freeform: Shape 2982">
                  <a:extLst>
                    <a:ext uri="{FF2B5EF4-FFF2-40B4-BE49-F238E27FC236}">
                      <a16:creationId xmlns:a16="http://schemas.microsoft.com/office/drawing/2014/main" id="{4DE6AA69-A238-E786-C414-9C1A3B8124D5}"/>
                    </a:ext>
                  </a:extLst>
                </p:cNvPr>
                <p:cNvSpPr/>
                <p:nvPr/>
              </p:nvSpPr>
              <p:spPr>
                <a:xfrm>
                  <a:off x="7493319" y="2189875"/>
                  <a:ext cx="26030" cy="26030"/>
                </a:xfrm>
                <a:custGeom>
                  <a:avLst/>
                  <a:gdLst>
                    <a:gd name="connsiteX0" fmla="*/ 26031 w 26030"/>
                    <a:gd name="connsiteY0" fmla="*/ 13015 h 26030"/>
                    <a:gd name="connsiteX1" fmla="*/ 13015 w 26030"/>
                    <a:gd name="connsiteY1" fmla="*/ 26031 h 26030"/>
                    <a:gd name="connsiteX2" fmla="*/ 0 w 26030"/>
                    <a:gd name="connsiteY2" fmla="*/ 13015 h 26030"/>
                    <a:gd name="connsiteX3" fmla="*/ 13015 w 26030"/>
                    <a:gd name="connsiteY3" fmla="*/ 0 h 26030"/>
                    <a:gd name="connsiteX4" fmla="*/ 26031 w 26030"/>
                    <a:gd name="connsiteY4" fmla="*/ 13015 h 2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0">
                      <a:moveTo>
                        <a:pt x="26031" y="13015"/>
                      </a:moveTo>
                      <a:cubicBezTo>
                        <a:pt x="26031" y="20166"/>
                        <a:pt x="20166" y="26031"/>
                        <a:pt x="13015" y="26031"/>
                      </a:cubicBezTo>
                      <a:cubicBezTo>
                        <a:pt x="5865" y="26031"/>
                        <a:pt x="0" y="20166"/>
                        <a:pt x="0" y="13015"/>
                      </a:cubicBezTo>
                      <a:cubicBezTo>
                        <a:pt x="0" y="5865"/>
                        <a:pt x="5865" y="0"/>
                        <a:pt x="13015" y="0"/>
                      </a:cubicBezTo>
                      <a:cubicBezTo>
                        <a:pt x="20166" y="0"/>
                        <a:pt x="26031" y="5785"/>
                        <a:pt x="26031" y="13015"/>
                      </a:cubicBezTo>
                      <a:close/>
                    </a:path>
                  </a:pathLst>
                </a:custGeom>
                <a:grpFill/>
                <a:ln w="8032" cap="flat">
                  <a:noFill/>
                  <a:prstDash val="solid"/>
                  <a:miter/>
                </a:ln>
              </p:spPr>
              <p:txBody>
                <a:bodyPr rtlCol="0" anchor="ctr"/>
                <a:lstStyle/>
                <a:p>
                  <a:endParaRPr lang="en-IN"/>
                </a:p>
              </p:txBody>
            </p:sp>
            <p:sp>
              <p:nvSpPr>
                <p:cNvPr id="2984" name="Freeform: Shape 2983">
                  <a:extLst>
                    <a:ext uri="{FF2B5EF4-FFF2-40B4-BE49-F238E27FC236}">
                      <a16:creationId xmlns:a16="http://schemas.microsoft.com/office/drawing/2014/main" id="{4EC5BB6A-9A16-F3A8-B514-ED682FEFE773}"/>
                    </a:ext>
                  </a:extLst>
                </p:cNvPr>
                <p:cNvSpPr/>
                <p:nvPr/>
              </p:nvSpPr>
              <p:spPr>
                <a:xfrm>
                  <a:off x="7444551" y="1836930"/>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66"/>
                        <a:pt x="20166" y="26031"/>
                        <a:pt x="13015" y="26031"/>
                      </a:cubicBezTo>
                      <a:cubicBezTo>
                        <a:pt x="5865" y="26031"/>
                        <a:pt x="0" y="20166"/>
                        <a:pt x="0" y="13016"/>
                      </a:cubicBezTo>
                      <a:cubicBezTo>
                        <a:pt x="0" y="5865"/>
                        <a:pt x="5865" y="0"/>
                        <a:pt x="13015" y="0"/>
                      </a:cubicBezTo>
                      <a:cubicBezTo>
                        <a:pt x="20166" y="0"/>
                        <a:pt x="26031" y="5865"/>
                        <a:pt x="26031" y="13016"/>
                      </a:cubicBezTo>
                      <a:close/>
                    </a:path>
                  </a:pathLst>
                </a:custGeom>
                <a:grpFill/>
                <a:ln w="8032" cap="flat">
                  <a:noFill/>
                  <a:prstDash val="solid"/>
                  <a:miter/>
                </a:ln>
              </p:spPr>
              <p:txBody>
                <a:bodyPr rtlCol="0" anchor="ctr"/>
                <a:lstStyle/>
                <a:p>
                  <a:endParaRPr lang="en-IN"/>
                </a:p>
              </p:txBody>
            </p:sp>
            <p:sp>
              <p:nvSpPr>
                <p:cNvPr id="2985" name="Freeform: Shape 2984">
                  <a:extLst>
                    <a:ext uri="{FF2B5EF4-FFF2-40B4-BE49-F238E27FC236}">
                      <a16:creationId xmlns:a16="http://schemas.microsoft.com/office/drawing/2014/main" id="{2AF0C42F-C305-66E3-EB6B-E0ADF4AE966F}"/>
                    </a:ext>
                  </a:extLst>
                </p:cNvPr>
                <p:cNvSpPr/>
                <p:nvPr/>
              </p:nvSpPr>
              <p:spPr>
                <a:xfrm>
                  <a:off x="7493319" y="1836930"/>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66"/>
                        <a:pt x="20166" y="26031"/>
                        <a:pt x="13015" y="26031"/>
                      </a:cubicBezTo>
                      <a:cubicBezTo>
                        <a:pt x="5865" y="26031"/>
                        <a:pt x="0" y="20166"/>
                        <a:pt x="0" y="13016"/>
                      </a:cubicBezTo>
                      <a:cubicBezTo>
                        <a:pt x="0" y="5865"/>
                        <a:pt x="5865" y="0"/>
                        <a:pt x="13015" y="0"/>
                      </a:cubicBezTo>
                      <a:cubicBezTo>
                        <a:pt x="20166" y="0"/>
                        <a:pt x="26031" y="5865"/>
                        <a:pt x="26031" y="13016"/>
                      </a:cubicBezTo>
                      <a:close/>
                    </a:path>
                  </a:pathLst>
                </a:custGeom>
                <a:grpFill/>
                <a:ln w="8032" cap="flat">
                  <a:noFill/>
                  <a:prstDash val="solid"/>
                  <a:miter/>
                </a:ln>
              </p:spPr>
              <p:txBody>
                <a:bodyPr rtlCol="0" anchor="ctr"/>
                <a:lstStyle/>
                <a:p>
                  <a:endParaRPr lang="en-IN"/>
                </a:p>
              </p:txBody>
            </p:sp>
            <p:sp>
              <p:nvSpPr>
                <p:cNvPr id="2986" name="Freeform: Shape 2985">
                  <a:extLst>
                    <a:ext uri="{FF2B5EF4-FFF2-40B4-BE49-F238E27FC236}">
                      <a16:creationId xmlns:a16="http://schemas.microsoft.com/office/drawing/2014/main" id="{12E5E42D-0D3D-FFAE-8175-1AB773D298B3}"/>
                    </a:ext>
                  </a:extLst>
                </p:cNvPr>
                <p:cNvSpPr/>
                <p:nvPr/>
              </p:nvSpPr>
              <p:spPr>
                <a:xfrm>
                  <a:off x="7542087" y="1836930"/>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66"/>
                        <a:pt x="20166" y="26031"/>
                        <a:pt x="13015" y="26031"/>
                      </a:cubicBezTo>
                      <a:cubicBezTo>
                        <a:pt x="5865" y="26031"/>
                        <a:pt x="0" y="20166"/>
                        <a:pt x="0" y="13016"/>
                      </a:cubicBezTo>
                      <a:cubicBezTo>
                        <a:pt x="0" y="5865"/>
                        <a:pt x="5865" y="0"/>
                        <a:pt x="13015" y="0"/>
                      </a:cubicBezTo>
                      <a:cubicBezTo>
                        <a:pt x="20166" y="0"/>
                        <a:pt x="26031" y="5865"/>
                        <a:pt x="26031" y="13016"/>
                      </a:cubicBezTo>
                      <a:close/>
                    </a:path>
                  </a:pathLst>
                </a:custGeom>
                <a:grpFill/>
                <a:ln w="8032" cap="flat">
                  <a:noFill/>
                  <a:prstDash val="solid"/>
                  <a:miter/>
                </a:ln>
              </p:spPr>
              <p:txBody>
                <a:bodyPr rtlCol="0" anchor="ctr"/>
                <a:lstStyle/>
                <a:p>
                  <a:endParaRPr lang="en-IN"/>
                </a:p>
              </p:txBody>
            </p:sp>
            <p:sp>
              <p:nvSpPr>
                <p:cNvPr id="2987" name="Freeform: Shape 2986">
                  <a:extLst>
                    <a:ext uri="{FF2B5EF4-FFF2-40B4-BE49-F238E27FC236}">
                      <a16:creationId xmlns:a16="http://schemas.microsoft.com/office/drawing/2014/main" id="{7E3F7B65-34D5-B4A8-D780-F46C1190ECC5}"/>
                    </a:ext>
                  </a:extLst>
                </p:cNvPr>
                <p:cNvSpPr/>
                <p:nvPr/>
              </p:nvSpPr>
              <p:spPr>
                <a:xfrm>
                  <a:off x="7542087" y="1836930"/>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66"/>
                        <a:pt x="20166" y="26031"/>
                        <a:pt x="13015" y="26031"/>
                      </a:cubicBezTo>
                      <a:cubicBezTo>
                        <a:pt x="5865" y="26031"/>
                        <a:pt x="0" y="20166"/>
                        <a:pt x="0" y="13016"/>
                      </a:cubicBezTo>
                      <a:cubicBezTo>
                        <a:pt x="0" y="5865"/>
                        <a:pt x="5865" y="0"/>
                        <a:pt x="13015" y="0"/>
                      </a:cubicBezTo>
                      <a:cubicBezTo>
                        <a:pt x="20166" y="0"/>
                        <a:pt x="26031" y="5865"/>
                        <a:pt x="26031" y="13016"/>
                      </a:cubicBezTo>
                      <a:close/>
                    </a:path>
                  </a:pathLst>
                </a:custGeom>
                <a:grpFill/>
                <a:ln w="8032" cap="flat">
                  <a:noFill/>
                  <a:prstDash val="solid"/>
                  <a:miter/>
                </a:ln>
              </p:spPr>
              <p:txBody>
                <a:bodyPr rtlCol="0" anchor="ctr"/>
                <a:lstStyle/>
                <a:p>
                  <a:endParaRPr lang="en-IN"/>
                </a:p>
              </p:txBody>
            </p:sp>
            <p:sp>
              <p:nvSpPr>
                <p:cNvPr id="2988" name="Freeform: Shape 2987">
                  <a:extLst>
                    <a:ext uri="{FF2B5EF4-FFF2-40B4-BE49-F238E27FC236}">
                      <a16:creationId xmlns:a16="http://schemas.microsoft.com/office/drawing/2014/main" id="{E19B748D-7246-32B9-98AC-BC1D544B668C}"/>
                    </a:ext>
                  </a:extLst>
                </p:cNvPr>
                <p:cNvSpPr/>
                <p:nvPr/>
              </p:nvSpPr>
              <p:spPr>
                <a:xfrm>
                  <a:off x="7493319" y="1836930"/>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66"/>
                        <a:pt x="20166" y="26031"/>
                        <a:pt x="13015" y="26031"/>
                      </a:cubicBezTo>
                      <a:cubicBezTo>
                        <a:pt x="5865" y="26031"/>
                        <a:pt x="0" y="20166"/>
                        <a:pt x="0" y="13016"/>
                      </a:cubicBezTo>
                      <a:cubicBezTo>
                        <a:pt x="0" y="5865"/>
                        <a:pt x="5865" y="0"/>
                        <a:pt x="13015" y="0"/>
                      </a:cubicBezTo>
                      <a:cubicBezTo>
                        <a:pt x="20166" y="0"/>
                        <a:pt x="26031" y="5865"/>
                        <a:pt x="26031" y="13016"/>
                      </a:cubicBezTo>
                      <a:close/>
                    </a:path>
                  </a:pathLst>
                </a:custGeom>
                <a:grpFill/>
                <a:ln w="8032" cap="flat">
                  <a:noFill/>
                  <a:prstDash val="solid"/>
                  <a:miter/>
                </a:ln>
              </p:spPr>
              <p:txBody>
                <a:bodyPr rtlCol="0" anchor="ctr"/>
                <a:lstStyle/>
                <a:p>
                  <a:endParaRPr lang="en-IN"/>
                </a:p>
              </p:txBody>
            </p:sp>
          </p:grpSp>
          <p:grpSp>
            <p:nvGrpSpPr>
              <p:cNvPr id="2989" name="Graphic 139">
                <a:extLst>
                  <a:ext uri="{FF2B5EF4-FFF2-40B4-BE49-F238E27FC236}">
                    <a16:creationId xmlns:a16="http://schemas.microsoft.com/office/drawing/2014/main" id="{BBF13000-EFCF-6AC8-C265-B6F4EF524E2A}"/>
                  </a:ext>
                </a:extLst>
              </p:cNvPr>
              <p:cNvGrpSpPr/>
              <p:nvPr/>
            </p:nvGrpSpPr>
            <p:grpSpPr>
              <a:xfrm>
                <a:off x="5604934" y="5391127"/>
                <a:ext cx="95217" cy="285216"/>
                <a:chOff x="5604934" y="5391127"/>
                <a:chExt cx="95217" cy="285216"/>
              </a:xfrm>
              <a:grpFill/>
            </p:grpSpPr>
            <p:sp>
              <p:nvSpPr>
                <p:cNvPr id="2990" name="Freeform: Shape 2989">
                  <a:extLst>
                    <a:ext uri="{FF2B5EF4-FFF2-40B4-BE49-F238E27FC236}">
                      <a16:creationId xmlns:a16="http://schemas.microsoft.com/office/drawing/2014/main" id="{4B40A140-337F-C52C-6482-F46382E3C199}"/>
                    </a:ext>
                  </a:extLst>
                </p:cNvPr>
                <p:cNvSpPr/>
                <p:nvPr/>
              </p:nvSpPr>
              <p:spPr>
                <a:xfrm>
                  <a:off x="5629445" y="5532445"/>
                  <a:ext cx="42671" cy="42671"/>
                </a:xfrm>
                <a:custGeom>
                  <a:avLst/>
                  <a:gdLst>
                    <a:gd name="connsiteX0" fmla="*/ 21778 w 42671"/>
                    <a:gd name="connsiteY0" fmla="*/ 5 h 42671"/>
                    <a:gd name="connsiteX1" fmla="*/ 42667 w 42671"/>
                    <a:gd name="connsiteY1" fmla="*/ 21778 h 42671"/>
                    <a:gd name="connsiteX2" fmla="*/ 20894 w 42671"/>
                    <a:gd name="connsiteY2" fmla="*/ 42666 h 42671"/>
                    <a:gd name="connsiteX3" fmla="*/ 5 w 42671"/>
                    <a:gd name="connsiteY3" fmla="*/ 20893 h 42671"/>
                    <a:gd name="connsiteX4" fmla="*/ 21778 w 42671"/>
                    <a:gd name="connsiteY4" fmla="*/ 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21778" y="5"/>
                      </a:moveTo>
                      <a:cubicBezTo>
                        <a:pt x="33588" y="246"/>
                        <a:pt x="42908" y="10047"/>
                        <a:pt x="42667" y="21778"/>
                      </a:cubicBezTo>
                      <a:cubicBezTo>
                        <a:pt x="42425" y="33588"/>
                        <a:pt x="32624" y="42908"/>
                        <a:pt x="20894" y="42666"/>
                      </a:cubicBezTo>
                      <a:cubicBezTo>
                        <a:pt x="9083" y="42426"/>
                        <a:pt x="-236" y="32624"/>
                        <a:pt x="5" y="20893"/>
                      </a:cubicBezTo>
                      <a:cubicBezTo>
                        <a:pt x="246" y="9083"/>
                        <a:pt x="10047" y="-236"/>
                        <a:pt x="21778" y="5"/>
                      </a:cubicBezTo>
                      <a:close/>
                    </a:path>
                  </a:pathLst>
                </a:custGeom>
                <a:grpFill/>
                <a:ln w="8032"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A98AB127-903F-DF0E-CE32-850D18098C3C}"/>
                    </a:ext>
                  </a:extLst>
                </p:cNvPr>
                <p:cNvSpPr/>
                <p:nvPr/>
              </p:nvSpPr>
              <p:spPr>
                <a:xfrm>
                  <a:off x="5629445" y="5532445"/>
                  <a:ext cx="42671" cy="42671"/>
                </a:xfrm>
                <a:custGeom>
                  <a:avLst/>
                  <a:gdLst>
                    <a:gd name="connsiteX0" fmla="*/ 21778 w 42671"/>
                    <a:gd name="connsiteY0" fmla="*/ 5 h 42671"/>
                    <a:gd name="connsiteX1" fmla="*/ 42667 w 42671"/>
                    <a:gd name="connsiteY1" fmla="*/ 21778 h 42671"/>
                    <a:gd name="connsiteX2" fmla="*/ 20894 w 42671"/>
                    <a:gd name="connsiteY2" fmla="*/ 42666 h 42671"/>
                    <a:gd name="connsiteX3" fmla="*/ 5 w 42671"/>
                    <a:gd name="connsiteY3" fmla="*/ 20893 h 42671"/>
                    <a:gd name="connsiteX4" fmla="*/ 21778 w 42671"/>
                    <a:gd name="connsiteY4" fmla="*/ 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1">
                      <a:moveTo>
                        <a:pt x="21778" y="5"/>
                      </a:moveTo>
                      <a:cubicBezTo>
                        <a:pt x="33588" y="246"/>
                        <a:pt x="42908" y="10047"/>
                        <a:pt x="42667" y="21778"/>
                      </a:cubicBezTo>
                      <a:cubicBezTo>
                        <a:pt x="42425" y="33588"/>
                        <a:pt x="32624" y="42908"/>
                        <a:pt x="20894" y="42666"/>
                      </a:cubicBezTo>
                      <a:cubicBezTo>
                        <a:pt x="9083" y="42426"/>
                        <a:pt x="-236" y="32624"/>
                        <a:pt x="5" y="20893"/>
                      </a:cubicBezTo>
                      <a:cubicBezTo>
                        <a:pt x="246" y="9083"/>
                        <a:pt x="10047" y="-236"/>
                        <a:pt x="21778" y="5"/>
                      </a:cubicBezTo>
                      <a:close/>
                    </a:path>
                  </a:pathLst>
                </a:custGeom>
                <a:grpFill/>
                <a:ln w="8032" cap="flat">
                  <a:noFill/>
                  <a:prstDash val="solid"/>
                  <a:miter/>
                </a:ln>
              </p:spPr>
              <p:txBody>
                <a:bodyPr rtlCol="0" anchor="ctr"/>
                <a:lstStyle/>
                <a:p>
                  <a:endParaRPr lang="en-IN"/>
                </a:p>
              </p:txBody>
            </p:sp>
            <p:sp>
              <p:nvSpPr>
                <p:cNvPr id="2992" name="Freeform: Shape 2991">
                  <a:extLst>
                    <a:ext uri="{FF2B5EF4-FFF2-40B4-BE49-F238E27FC236}">
                      <a16:creationId xmlns:a16="http://schemas.microsoft.com/office/drawing/2014/main" id="{6AEE38D5-56CA-A88A-21D0-0DA1936A2840}"/>
                    </a:ext>
                  </a:extLst>
                </p:cNvPr>
                <p:cNvSpPr/>
                <p:nvPr/>
              </p:nvSpPr>
              <p:spPr>
                <a:xfrm>
                  <a:off x="5604934" y="5507934"/>
                  <a:ext cx="91774" cy="91774"/>
                </a:xfrm>
                <a:custGeom>
                  <a:avLst/>
                  <a:gdLst>
                    <a:gd name="connsiteX0" fmla="*/ 11 w 91774"/>
                    <a:gd name="connsiteY0" fmla="*/ 44923 h 91774"/>
                    <a:gd name="connsiteX1" fmla="*/ 44923 w 91774"/>
                    <a:gd name="connsiteY1" fmla="*/ 91763 h 91774"/>
                    <a:gd name="connsiteX2" fmla="*/ 91763 w 91774"/>
                    <a:gd name="connsiteY2" fmla="*/ 46851 h 91774"/>
                    <a:gd name="connsiteX3" fmla="*/ 46851 w 91774"/>
                    <a:gd name="connsiteY3" fmla="*/ 11 h 91774"/>
                    <a:gd name="connsiteX4" fmla="*/ 11 w 91774"/>
                    <a:gd name="connsiteY4" fmla="*/ 44923 h 91774"/>
                    <a:gd name="connsiteX5" fmla="*/ 83487 w 91774"/>
                    <a:gd name="connsiteY5" fmla="*/ 46691 h 91774"/>
                    <a:gd name="connsiteX6" fmla="*/ 45084 w 91774"/>
                    <a:gd name="connsiteY6" fmla="*/ 83488 h 91774"/>
                    <a:gd name="connsiteX7" fmla="*/ 8287 w 91774"/>
                    <a:gd name="connsiteY7" fmla="*/ 45084 h 91774"/>
                    <a:gd name="connsiteX8" fmla="*/ 46691 w 91774"/>
                    <a:gd name="connsiteY8" fmla="*/ 8287 h 91774"/>
                    <a:gd name="connsiteX9" fmla="*/ 83487 w 91774"/>
                    <a:gd name="connsiteY9" fmla="*/ 46691 h 9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4" h="91774">
                      <a:moveTo>
                        <a:pt x="11" y="44923"/>
                      </a:moveTo>
                      <a:cubicBezTo>
                        <a:pt x="-551" y="70231"/>
                        <a:pt x="19615" y="91200"/>
                        <a:pt x="44923" y="91763"/>
                      </a:cubicBezTo>
                      <a:cubicBezTo>
                        <a:pt x="70231" y="92325"/>
                        <a:pt x="91200" y="72159"/>
                        <a:pt x="91763" y="46851"/>
                      </a:cubicBezTo>
                      <a:cubicBezTo>
                        <a:pt x="92325" y="21543"/>
                        <a:pt x="72159" y="574"/>
                        <a:pt x="46851" y="11"/>
                      </a:cubicBezTo>
                      <a:cubicBezTo>
                        <a:pt x="21543" y="-551"/>
                        <a:pt x="574" y="19615"/>
                        <a:pt x="11" y="44923"/>
                      </a:cubicBezTo>
                      <a:close/>
                      <a:moveTo>
                        <a:pt x="83487" y="46691"/>
                      </a:moveTo>
                      <a:cubicBezTo>
                        <a:pt x="83086" y="67419"/>
                        <a:pt x="65812" y="83889"/>
                        <a:pt x="45084" y="83488"/>
                      </a:cubicBezTo>
                      <a:cubicBezTo>
                        <a:pt x="24355" y="83086"/>
                        <a:pt x="7885" y="65812"/>
                        <a:pt x="8287" y="45084"/>
                      </a:cubicBezTo>
                      <a:cubicBezTo>
                        <a:pt x="8688" y="24355"/>
                        <a:pt x="25962" y="7885"/>
                        <a:pt x="46691" y="8287"/>
                      </a:cubicBezTo>
                      <a:cubicBezTo>
                        <a:pt x="67419" y="8689"/>
                        <a:pt x="83889" y="25962"/>
                        <a:pt x="83487" y="46691"/>
                      </a:cubicBezTo>
                      <a:close/>
                    </a:path>
                  </a:pathLst>
                </a:custGeom>
                <a:grpFill/>
                <a:ln w="8032"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19EB271C-8471-60FE-79F1-1C29B94A376E}"/>
                    </a:ext>
                  </a:extLst>
                </p:cNvPr>
                <p:cNvSpPr/>
                <p:nvPr/>
              </p:nvSpPr>
              <p:spPr>
                <a:xfrm>
                  <a:off x="5608390" y="5391127"/>
                  <a:ext cx="91760" cy="107983"/>
                </a:xfrm>
                <a:custGeom>
                  <a:avLst/>
                  <a:gdLst>
                    <a:gd name="connsiteX0" fmla="*/ 8285 w 91760"/>
                    <a:gd name="connsiteY0" fmla="*/ 161 h 107983"/>
                    <a:gd name="connsiteX1" fmla="*/ 10 w 91760"/>
                    <a:gd name="connsiteY1" fmla="*/ 0 h 107983"/>
                    <a:gd name="connsiteX2" fmla="*/ 40743 w 91760"/>
                    <a:gd name="connsiteY2" fmla="*/ 46519 h 107983"/>
                    <a:gd name="connsiteX3" fmla="*/ 39538 w 91760"/>
                    <a:gd name="connsiteY3" fmla="*/ 103723 h 107983"/>
                    <a:gd name="connsiteX4" fmla="*/ 43636 w 91760"/>
                    <a:gd name="connsiteY4" fmla="*/ 107981 h 107983"/>
                    <a:gd name="connsiteX5" fmla="*/ 47894 w 91760"/>
                    <a:gd name="connsiteY5" fmla="*/ 103883 h 107983"/>
                    <a:gd name="connsiteX6" fmla="*/ 49099 w 91760"/>
                    <a:gd name="connsiteY6" fmla="*/ 46680 h 107983"/>
                    <a:gd name="connsiteX7" fmla="*/ 91761 w 91760"/>
                    <a:gd name="connsiteY7" fmla="*/ 1929 h 107983"/>
                    <a:gd name="connsiteX8" fmla="*/ 83486 w 91760"/>
                    <a:gd name="connsiteY8" fmla="*/ 1768 h 107983"/>
                    <a:gd name="connsiteX9" fmla="*/ 45082 w 91760"/>
                    <a:gd name="connsiteY9" fmla="*/ 38565 h 107983"/>
                    <a:gd name="connsiteX10" fmla="*/ 8285 w 91760"/>
                    <a:gd name="connsiteY10" fmla="*/ 161 h 10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760" h="107983">
                      <a:moveTo>
                        <a:pt x="8285" y="161"/>
                      </a:moveTo>
                      <a:lnTo>
                        <a:pt x="10" y="0"/>
                      </a:lnTo>
                      <a:cubicBezTo>
                        <a:pt x="-473" y="23862"/>
                        <a:pt x="17444" y="43948"/>
                        <a:pt x="40743" y="46519"/>
                      </a:cubicBezTo>
                      <a:lnTo>
                        <a:pt x="39538" y="103723"/>
                      </a:lnTo>
                      <a:cubicBezTo>
                        <a:pt x="39538" y="106052"/>
                        <a:pt x="41306" y="107901"/>
                        <a:pt x="43636" y="107981"/>
                      </a:cubicBezTo>
                      <a:cubicBezTo>
                        <a:pt x="45966" y="108061"/>
                        <a:pt x="47813" y="106213"/>
                        <a:pt x="47894" y="103883"/>
                      </a:cubicBezTo>
                      <a:lnTo>
                        <a:pt x="49099" y="46680"/>
                      </a:lnTo>
                      <a:cubicBezTo>
                        <a:pt x="72478" y="45073"/>
                        <a:pt x="91279" y="25790"/>
                        <a:pt x="91761" y="1929"/>
                      </a:cubicBezTo>
                      <a:lnTo>
                        <a:pt x="83486" y="1768"/>
                      </a:lnTo>
                      <a:cubicBezTo>
                        <a:pt x="83084" y="22496"/>
                        <a:pt x="65810" y="38966"/>
                        <a:pt x="45082" y="38565"/>
                      </a:cubicBezTo>
                      <a:cubicBezTo>
                        <a:pt x="24353" y="38163"/>
                        <a:pt x="7883" y="20889"/>
                        <a:pt x="8285" y="161"/>
                      </a:cubicBezTo>
                      <a:close/>
                    </a:path>
                  </a:pathLst>
                </a:custGeom>
                <a:grpFill/>
                <a:ln w="8032" cap="flat">
                  <a:noFill/>
                  <a:prstDash val="solid"/>
                  <a:miter/>
                </a:ln>
              </p:spPr>
              <p:txBody>
                <a:bodyPr rtlCol="0" anchor="ctr"/>
                <a:lstStyle/>
                <a:p>
                  <a:endParaRPr lang="en-IN"/>
                </a:p>
              </p:txBody>
            </p:sp>
            <p:sp>
              <p:nvSpPr>
                <p:cNvPr id="2994" name="Freeform: Shape 2993">
                  <a:extLst>
                    <a:ext uri="{FF2B5EF4-FFF2-40B4-BE49-F238E27FC236}">
                      <a16:creationId xmlns:a16="http://schemas.microsoft.com/office/drawing/2014/main" id="{AAB53BCD-32BC-6AEE-1600-F60DF03AEB85}"/>
                    </a:ext>
                  </a:extLst>
                </p:cNvPr>
                <p:cNvSpPr/>
                <p:nvPr/>
              </p:nvSpPr>
              <p:spPr>
                <a:xfrm>
                  <a:off x="5608390" y="5391127"/>
                  <a:ext cx="91760" cy="107983"/>
                </a:xfrm>
                <a:custGeom>
                  <a:avLst/>
                  <a:gdLst>
                    <a:gd name="connsiteX0" fmla="*/ 8285 w 91760"/>
                    <a:gd name="connsiteY0" fmla="*/ 161 h 107983"/>
                    <a:gd name="connsiteX1" fmla="*/ 10 w 91760"/>
                    <a:gd name="connsiteY1" fmla="*/ 0 h 107983"/>
                    <a:gd name="connsiteX2" fmla="*/ 40743 w 91760"/>
                    <a:gd name="connsiteY2" fmla="*/ 46519 h 107983"/>
                    <a:gd name="connsiteX3" fmla="*/ 39538 w 91760"/>
                    <a:gd name="connsiteY3" fmla="*/ 103723 h 107983"/>
                    <a:gd name="connsiteX4" fmla="*/ 43636 w 91760"/>
                    <a:gd name="connsiteY4" fmla="*/ 107981 h 107983"/>
                    <a:gd name="connsiteX5" fmla="*/ 47894 w 91760"/>
                    <a:gd name="connsiteY5" fmla="*/ 103883 h 107983"/>
                    <a:gd name="connsiteX6" fmla="*/ 49099 w 91760"/>
                    <a:gd name="connsiteY6" fmla="*/ 46680 h 107983"/>
                    <a:gd name="connsiteX7" fmla="*/ 91761 w 91760"/>
                    <a:gd name="connsiteY7" fmla="*/ 1929 h 107983"/>
                    <a:gd name="connsiteX8" fmla="*/ 83486 w 91760"/>
                    <a:gd name="connsiteY8" fmla="*/ 1768 h 107983"/>
                    <a:gd name="connsiteX9" fmla="*/ 45082 w 91760"/>
                    <a:gd name="connsiteY9" fmla="*/ 38565 h 107983"/>
                    <a:gd name="connsiteX10" fmla="*/ 8285 w 91760"/>
                    <a:gd name="connsiteY10" fmla="*/ 161 h 10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760" h="107983">
                      <a:moveTo>
                        <a:pt x="8285" y="161"/>
                      </a:moveTo>
                      <a:lnTo>
                        <a:pt x="10" y="0"/>
                      </a:lnTo>
                      <a:cubicBezTo>
                        <a:pt x="-473" y="23862"/>
                        <a:pt x="17444" y="43948"/>
                        <a:pt x="40743" y="46519"/>
                      </a:cubicBezTo>
                      <a:lnTo>
                        <a:pt x="39538" y="103723"/>
                      </a:lnTo>
                      <a:cubicBezTo>
                        <a:pt x="39538" y="106052"/>
                        <a:pt x="41306" y="107901"/>
                        <a:pt x="43636" y="107981"/>
                      </a:cubicBezTo>
                      <a:cubicBezTo>
                        <a:pt x="45966" y="108061"/>
                        <a:pt x="47813" y="106213"/>
                        <a:pt x="47894" y="103883"/>
                      </a:cubicBezTo>
                      <a:lnTo>
                        <a:pt x="49099" y="46680"/>
                      </a:lnTo>
                      <a:cubicBezTo>
                        <a:pt x="72478" y="45073"/>
                        <a:pt x="91279" y="25790"/>
                        <a:pt x="91761" y="1929"/>
                      </a:cubicBezTo>
                      <a:lnTo>
                        <a:pt x="83486" y="1768"/>
                      </a:lnTo>
                      <a:cubicBezTo>
                        <a:pt x="83084" y="22496"/>
                        <a:pt x="65810" y="38966"/>
                        <a:pt x="45082" y="38565"/>
                      </a:cubicBezTo>
                      <a:cubicBezTo>
                        <a:pt x="24353" y="38163"/>
                        <a:pt x="7883" y="20889"/>
                        <a:pt x="8285" y="161"/>
                      </a:cubicBezTo>
                      <a:close/>
                    </a:path>
                  </a:pathLst>
                </a:custGeom>
                <a:grpFill/>
                <a:ln w="8032"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7BDFA6A7-4F0F-5FF4-4C0B-8F539AC6EE28}"/>
                    </a:ext>
                  </a:extLst>
                </p:cNvPr>
                <p:cNvSpPr/>
                <p:nvPr/>
              </p:nvSpPr>
              <p:spPr>
                <a:xfrm>
                  <a:off x="5644072" y="5608535"/>
                  <a:ext cx="9641" cy="67808"/>
                </a:xfrm>
                <a:custGeom>
                  <a:avLst/>
                  <a:gdLst>
                    <a:gd name="connsiteX0" fmla="*/ 1286 w 9641"/>
                    <a:gd name="connsiteY0" fmla="*/ 4097 h 67808"/>
                    <a:gd name="connsiteX1" fmla="*/ 0 w 9641"/>
                    <a:gd name="connsiteY1" fmla="*/ 63551 h 67808"/>
                    <a:gd name="connsiteX2" fmla="*/ 4098 w 9641"/>
                    <a:gd name="connsiteY2" fmla="*/ 67809 h 67808"/>
                    <a:gd name="connsiteX3" fmla="*/ 8356 w 9641"/>
                    <a:gd name="connsiteY3" fmla="*/ 63712 h 67808"/>
                    <a:gd name="connsiteX4" fmla="*/ 9641 w 9641"/>
                    <a:gd name="connsiteY4" fmla="*/ 4258 h 67808"/>
                    <a:gd name="connsiteX5" fmla="*/ 5544 w 9641"/>
                    <a:gd name="connsiteY5" fmla="*/ 0 h 67808"/>
                    <a:gd name="connsiteX6" fmla="*/ 1286 w 9641"/>
                    <a:gd name="connsiteY6" fmla="*/ 4097 h 6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1" h="67808">
                      <a:moveTo>
                        <a:pt x="1286" y="4097"/>
                      </a:moveTo>
                      <a:lnTo>
                        <a:pt x="0" y="63551"/>
                      </a:lnTo>
                      <a:cubicBezTo>
                        <a:pt x="0" y="65881"/>
                        <a:pt x="1768" y="67729"/>
                        <a:pt x="4098" y="67809"/>
                      </a:cubicBezTo>
                      <a:cubicBezTo>
                        <a:pt x="6427" y="67809"/>
                        <a:pt x="8275" y="66041"/>
                        <a:pt x="8356" y="63712"/>
                      </a:cubicBezTo>
                      <a:lnTo>
                        <a:pt x="9641" y="4258"/>
                      </a:lnTo>
                      <a:cubicBezTo>
                        <a:pt x="9641" y="1928"/>
                        <a:pt x="7874" y="80"/>
                        <a:pt x="5544" y="0"/>
                      </a:cubicBezTo>
                      <a:cubicBezTo>
                        <a:pt x="3214" y="0"/>
                        <a:pt x="1366" y="1767"/>
                        <a:pt x="1286" y="4097"/>
                      </a:cubicBezTo>
                      <a:close/>
                    </a:path>
                  </a:pathLst>
                </a:custGeom>
                <a:grpFill/>
                <a:ln w="8032" cap="flat">
                  <a:noFill/>
                  <a:prstDash val="solid"/>
                  <a:miter/>
                </a:ln>
              </p:spPr>
              <p:txBody>
                <a:bodyPr rtlCol="0" anchor="ctr"/>
                <a:lstStyle/>
                <a:p>
                  <a:endParaRPr lang="en-IN"/>
                </a:p>
              </p:txBody>
            </p:sp>
          </p:grpSp>
          <p:grpSp>
            <p:nvGrpSpPr>
              <p:cNvPr id="2996" name="Graphic 139">
                <a:extLst>
                  <a:ext uri="{FF2B5EF4-FFF2-40B4-BE49-F238E27FC236}">
                    <a16:creationId xmlns:a16="http://schemas.microsoft.com/office/drawing/2014/main" id="{6E1784EF-5294-9675-5CE7-C397A858E79B}"/>
                  </a:ext>
                </a:extLst>
              </p:cNvPr>
              <p:cNvGrpSpPr/>
              <p:nvPr/>
            </p:nvGrpSpPr>
            <p:grpSpPr>
              <a:xfrm>
                <a:off x="4796537" y="5157893"/>
                <a:ext cx="352382" cy="384841"/>
                <a:chOff x="4796537" y="5157893"/>
                <a:chExt cx="352382" cy="384841"/>
              </a:xfrm>
              <a:grpFill/>
            </p:grpSpPr>
            <p:grpSp>
              <p:nvGrpSpPr>
                <p:cNvPr id="2997" name="Graphic 139">
                  <a:extLst>
                    <a:ext uri="{FF2B5EF4-FFF2-40B4-BE49-F238E27FC236}">
                      <a16:creationId xmlns:a16="http://schemas.microsoft.com/office/drawing/2014/main" id="{1F02F475-F51B-9F77-5150-3B5EF5A85AAC}"/>
                    </a:ext>
                  </a:extLst>
                </p:cNvPr>
                <p:cNvGrpSpPr/>
                <p:nvPr/>
              </p:nvGrpSpPr>
              <p:grpSpPr>
                <a:xfrm>
                  <a:off x="4796537" y="5256794"/>
                  <a:ext cx="352382" cy="285939"/>
                  <a:chOff x="4796537" y="5256794"/>
                  <a:chExt cx="352382" cy="285939"/>
                </a:xfrm>
                <a:grpFill/>
              </p:grpSpPr>
              <p:sp>
                <p:nvSpPr>
                  <p:cNvPr id="2998" name="Freeform: Shape 2997">
                    <a:extLst>
                      <a:ext uri="{FF2B5EF4-FFF2-40B4-BE49-F238E27FC236}">
                        <a16:creationId xmlns:a16="http://schemas.microsoft.com/office/drawing/2014/main" id="{65B0C300-5D6B-9FDE-62DE-39BB8DA82BFF}"/>
                      </a:ext>
                    </a:extLst>
                  </p:cNvPr>
                  <p:cNvSpPr/>
                  <p:nvPr/>
                </p:nvSpPr>
                <p:spPr>
                  <a:xfrm>
                    <a:off x="4796537" y="5256794"/>
                    <a:ext cx="352382" cy="285939"/>
                  </a:xfrm>
                  <a:custGeom>
                    <a:avLst/>
                    <a:gdLst>
                      <a:gd name="connsiteX0" fmla="*/ 177959 w 352382"/>
                      <a:gd name="connsiteY0" fmla="*/ 285940 h 285939"/>
                      <a:gd name="connsiteX1" fmla="*/ 0 w 352382"/>
                      <a:gd name="connsiteY1" fmla="*/ 107981 h 285939"/>
                      <a:gd name="connsiteX2" fmla="*/ 36476 w 352382"/>
                      <a:gd name="connsiteY2" fmla="*/ 0 h 285939"/>
                      <a:gd name="connsiteX3" fmla="*/ 50937 w 352382"/>
                      <a:gd name="connsiteY3" fmla="*/ 11007 h 285939"/>
                      <a:gd name="connsiteX4" fmla="*/ 18238 w 352382"/>
                      <a:gd name="connsiteY4" fmla="*/ 107900 h 285939"/>
                      <a:gd name="connsiteX5" fmla="*/ 178039 w 352382"/>
                      <a:gd name="connsiteY5" fmla="*/ 267702 h 285939"/>
                      <a:gd name="connsiteX6" fmla="*/ 334547 w 352382"/>
                      <a:gd name="connsiteY6" fmla="*/ 140118 h 285939"/>
                      <a:gd name="connsiteX7" fmla="*/ 352383 w 352382"/>
                      <a:gd name="connsiteY7" fmla="*/ 143733 h 285939"/>
                      <a:gd name="connsiteX8" fmla="*/ 178039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7959" y="285940"/>
                        </a:moveTo>
                        <a:cubicBezTo>
                          <a:pt x="79861" y="285940"/>
                          <a:pt x="0" y="206079"/>
                          <a:pt x="0" y="107981"/>
                        </a:cubicBezTo>
                        <a:cubicBezTo>
                          <a:pt x="0" y="68612"/>
                          <a:pt x="12614" y="31253"/>
                          <a:pt x="36476" y="0"/>
                        </a:cubicBezTo>
                        <a:lnTo>
                          <a:pt x="50937" y="11007"/>
                        </a:lnTo>
                        <a:cubicBezTo>
                          <a:pt x="29566" y="39046"/>
                          <a:pt x="18238" y="72550"/>
                          <a:pt x="18238" y="107900"/>
                        </a:cubicBezTo>
                        <a:cubicBezTo>
                          <a:pt x="18238" y="196036"/>
                          <a:pt x="89903" y="267702"/>
                          <a:pt x="178039" y="267702"/>
                        </a:cubicBezTo>
                        <a:cubicBezTo>
                          <a:pt x="253642" y="267702"/>
                          <a:pt x="319442" y="214033"/>
                          <a:pt x="334547" y="140118"/>
                        </a:cubicBezTo>
                        <a:lnTo>
                          <a:pt x="352383" y="143733"/>
                        </a:lnTo>
                        <a:cubicBezTo>
                          <a:pt x="335511" y="226084"/>
                          <a:pt x="262238" y="285859"/>
                          <a:pt x="178039" y="285859"/>
                        </a:cubicBezTo>
                        <a:close/>
                      </a:path>
                    </a:pathLst>
                  </a:custGeom>
                  <a:grpFill/>
                  <a:ln w="8032"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34223706-A1B2-5129-4188-2B06FFEC4CAB}"/>
                      </a:ext>
                    </a:extLst>
                  </p:cNvPr>
                  <p:cNvSpPr/>
                  <p:nvPr/>
                </p:nvSpPr>
                <p:spPr>
                  <a:xfrm>
                    <a:off x="4828186" y="5266837"/>
                    <a:ext cx="191624" cy="244306"/>
                  </a:xfrm>
                  <a:custGeom>
                    <a:avLst/>
                    <a:gdLst>
                      <a:gd name="connsiteX0" fmla="*/ 191624 w 191624"/>
                      <a:gd name="connsiteY0" fmla="*/ 237172 h 244306"/>
                      <a:gd name="connsiteX1" fmla="*/ 48293 w 191624"/>
                      <a:gd name="connsiteY1" fmla="*/ 206721 h 244306"/>
                      <a:gd name="connsiteX2" fmla="*/ 37607 w 191624"/>
                      <a:gd name="connsiteY2" fmla="*/ 0 h 244306"/>
                      <a:gd name="connsiteX3" fmla="*/ 47248 w 191624"/>
                      <a:gd name="connsiteY3" fmla="*/ 8677 h 244306"/>
                      <a:gd name="connsiteX4" fmla="*/ 56970 w 191624"/>
                      <a:gd name="connsiteY4" fmla="*/ 197000 h 244306"/>
                      <a:gd name="connsiteX5" fmla="*/ 187607 w 191624"/>
                      <a:gd name="connsiteY5" fmla="*/ 224799 h 244306"/>
                      <a:gd name="connsiteX6" fmla="*/ 191624 w 191624"/>
                      <a:gd name="connsiteY6" fmla="*/ 237172 h 24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624" h="244306">
                        <a:moveTo>
                          <a:pt x="191624" y="237172"/>
                        </a:moveTo>
                        <a:cubicBezTo>
                          <a:pt x="141972" y="253321"/>
                          <a:pt x="87018" y="241590"/>
                          <a:pt x="48293" y="206721"/>
                        </a:cubicBezTo>
                        <a:cubicBezTo>
                          <a:pt x="-11643" y="152651"/>
                          <a:pt x="-16464" y="59936"/>
                          <a:pt x="37607" y="0"/>
                        </a:cubicBezTo>
                        <a:lnTo>
                          <a:pt x="47248" y="8677"/>
                        </a:lnTo>
                        <a:cubicBezTo>
                          <a:pt x="-2002" y="63310"/>
                          <a:pt x="2417" y="147750"/>
                          <a:pt x="56970" y="197000"/>
                        </a:cubicBezTo>
                        <a:cubicBezTo>
                          <a:pt x="92240" y="228816"/>
                          <a:pt x="142294" y="239501"/>
                          <a:pt x="187607" y="224799"/>
                        </a:cubicBezTo>
                        <a:lnTo>
                          <a:pt x="191624" y="237172"/>
                        </a:lnTo>
                        <a:close/>
                      </a:path>
                    </a:pathLst>
                  </a:custGeom>
                  <a:grpFill/>
                  <a:ln w="8032" cap="flat">
                    <a:noFill/>
                    <a:prstDash val="solid"/>
                    <a:miter/>
                  </a:ln>
                </p:spPr>
                <p:txBody>
                  <a:bodyPr rtlCol="0" anchor="ctr"/>
                  <a:lstStyle/>
                  <a:p>
                    <a:endParaRPr lang="en-IN"/>
                  </a:p>
                </p:txBody>
              </p:sp>
              <p:sp>
                <p:nvSpPr>
                  <p:cNvPr id="3000" name="Freeform: Shape 2999">
                    <a:extLst>
                      <a:ext uri="{FF2B5EF4-FFF2-40B4-BE49-F238E27FC236}">
                        <a16:creationId xmlns:a16="http://schemas.microsoft.com/office/drawing/2014/main" id="{A589CD65-9AB9-C3F1-3979-8E773267A31C}"/>
                      </a:ext>
                    </a:extLst>
                  </p:cNvPr>
                  <p:cNvSpPr/>
                  <p:nvPr/>
                </p:nvSpPr>
                <p:spPr>
                  <a:xfrm>
                    <a:off x="4796537" y="5256794"/>
                    <a:ext cx="352382" cy="285939"/>
                  </a:xfrm>
                  <a:custGeom>
                    <a:avLst/>
                    <a:gdLst>
                      <a:gd name="connsiteX0" fmla="*/ 177959 w 352382"/>
                      <a:gd name="connsiteY0" fmla="*/ 285940 h 285939"/>
                      <a:gd name="connsiteX1" fmla="*/ 0 w 352382"/>
                      <a:gd name="connsiteY1" fmla="*/ 107981 h 285939"/>
                      <a:gd name="connsiteX2" fmla="*/ 36476 w 352382"/>
                      <a:gd name="connsiteY2" fmla="*/ 0 h 285939"/>
                      <a:gd name="connsiteX3" fmla="*/ 50937 w 352382"/>
                      <a:gd name="connsiteY3" fmla="*/ 11007 h 285939"/>
                      <a:gd name="connsiteX4" fmla="*/ 18238 w 352382"/>
                      <a:gd name="connsiteY4" fmla="*/ 107900 h 285939"/>
                      <a:gd name="connsiteX5" fmla="*/ 178039 w 352382"/>
                      <a:gd name="connsiteY5" fmla="*/ 267702 h 285939"/>
                      <a:gd name="connsiteX6" fmla="*/ 334547 w 352382"/>
                      <a:gd name="connsiteY6" fmla="*/ 140118 h 285939"/>
                      <a:gd name="connsiteX7" fmla="*/ 352383 w 352382"/>
                      <a:gd name="connsiteY7" fmla="*/ 143733 h 285939"/>
                      <a:gd name="connsiteX8" fmla="*/ 178039 w 352382"/>
                      <a:gd name="connsiteY8" fmla="*/ 285859 h 28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382" h="285939">
                        <a:moveTo>
                          <a:pt x="177959" y="285940"/>
                        </a:moveTo>
                        <a:cubicBezTo>
                          <a:pt x="79861" y="285940"/>
                          <a:pt x="0" y="206079"/>
                          <a:pt x="0" y="107981"/>
                        </a:cubicBezTo>
                        <a:cubicBezTo>
                          <a:pt x="0" y="68612"/>
                          <a:pt x="12614" y="31253"/>
                          <a:pt x="36476" y="0"/>
                        </a:cubicBezTo>
                        <a:lnTo>
                          <a:pt x="50937" y="11007"/>
                        </a:lnTo>
                        <a:cubicBezTo>
                          <a:pt x="29566" y="39046"/>
                          <a:pt x="18238" y="72550"/>
                          <a:pt x="18238" y="107900"/>
                        </a:cubicBezTo>
                        <a:cubicBezTo>
                          <a:pt x="18238" y="196036"/>
                          <a:pt x="89903" y="267702"/>
                          <a:pt x="178039" y="267702"/>
                        </a:cubicBezTo>
                        <a:cubicBezTo>
                          <a:pt x="253642" y="267702"/>
                          <a:pt x="319442" y="214033"/>
                          <a:pt x="334547" y="140118"/>
                        </a:cubicBezTo>
                        <a:lnTo>
                          <a:pt x="352383" y="143733"/>
                        </a:lnTo>
                        <a:cubicBezTo>
                          <a:pt x="335511" y="226084"/>
                          <a:pt x="262238" y="285859"/>
                          <a:pt x="178039" y="285859"/>
                        </a:cubicBezTo>
                        <a:close/>
                      </a:path>
                    </a:pathLst>
                  </a:custGeom>
                  <a:grpFill/>
                  <a:ln w="8032" cap="flat">
                    <a:noFill/>
                    <a:prstDash val="solid"/>
                    <a:miter/>
                  </a:ln>
                </p:spPr>
                <p:txBody>
                  <a:bodyPr rtlCol="0" anchor="ctr"/>
                  <a:lstStyle/>
                  <a:p>
                    <a:endParaRPr lang="en-IN"/>
                  </a:p>
                </p:txBody>
              </p:sp>
            </p:grpSp>
            <p:sp>
              <p:nvSpPr>
                <p:cNvPr id="3001" name="Freeform: Shape 3000">
                  <a:extLst>
                    <a:ext uri="{FF2B5EF4-FFF2-40B4-BE49-F238E27FC236}">
                      <a16:creationId xmlns:a16="http://schemas.microsoft.com/office/drawing/2014/main" id="{4508597C-D61D-DEB2-9D3D-6581122009BA}"/>
                    </a:ext>
                  </a:extLst>
                </p:cNvPr>
                <p:cNvSpPr/>
                <p:nvPr/>
              </p:nvSpPr>
              <p:spPr>
                <a:xfrm>
                  <a:off x="4926853" y="5157893"/>
                  <a:ext cx="221986" cy="187439"/>
                </a:xfrm>
                <a:custGeom>
                  <a:avLst/>
                  <a:gdLst>
                    <a:gd name="connsiteX0" fmla="*/ 214595 w 221986"/>
                    <a:gd name="connsiteY0" fmla="*/ 0 h 187439"/>
                    <a:gd name="connsiteX1" fmla="*/ 7392 w 221986"/>
                    <a:gd name="connsiteY1" fmla="*/ 0 h 187439"/>
                    <a:gd name="connsiteX2" fmla="*/ 0 w 221986"/>
                    <a:gd name="connsiteY2" fmla="*/ 7391 h 187439"/>
                    <a:gd name="connsiteX3" fmla="*/ 0 w 221986"/>
                    <a:gd name="connsiteY3" fmla="*/ 180048 h 187439"/>
                    <a:gd name="connsiteX4" fmla="*/ 7392 w 221986"/>
                    <a:gd name="connsiteY4" fmla="*/ 187440 h 187439"/>
                    <a:gd name="connsiteX5" fmla="*/ 214595 w 221986"/>
                    <a:gd name="connsiteY5" fmla="*/ 187440 h 187439"/>
                    <a:gd name="connsiteX6" fmla="*/ 221987 w 221986"/>
                    <a:gd name="connsiteY6" fmla="*/ 180048 h 187439"/>
                    <a:gd name="connsiteX7" fmla="*/ 221987 w 221986"/>
                    <a:gd name="connsiteY7" fmla="*/ 7391 h 187439"/>
                    <a:gd name="connsiteX8" fmla="*/ 214595 w 221986"/>
                    <a:gd name="connsiteY8" fmla="*/ 0 h 187439"/>
                    <a:gd name="connsiteX9" fmla="*/ 206561 w 221986"/>
                    <a:gd name="connsiteY9" fmla="*/ 135056 h 187439"/>
                    <a:gd name="connsiteX10" fmla="*/ 201017 w 221986"/>
                    <a:gd name="connsiteY10" fmla="*/ 137386 h 187439"/>
                    <a:gd name="connsiteX11" fmla="*/ 195474 w 221986"/>
                    <a:gd name="connsiteY11" fmla="*/ 135056 h 187439"/>
                    <a:gd name="connsiteX12" fmla="*/ 150241 w 221986"/>
                    <a:gd name="connsiteY12" fmla="*/ 89903 h 187439"/>
                    <a:gd name="connsiteX13" fmla="*/ 125335 w 221986"/>
                    <a:gd name="connsiteY13" fmla="*/ 114809 h 187439"/>
                    <a:gd name="connsiteX14" fmla="*/ 110953 w 221986"/>
                    <a:gd name="connsiteY14" fmla="*/ 120755 h 187439"/>
                    <a:gd name="connsiteX15" fmla="*/ 96572 w 221986"/>
                    <a:gd name="connsiteY15" fmla="*/ 114809 h 187439"/>
                    <a:gd name="connsiteX16" fmla="*/ 71344 w 221986"/>
                    <a:gd name="connsiteY16" fmla="*/ 89582 h 187439"/>
                    <a:gd name="connsiteX17" fmla="*/ 25790 w 221986"/>
                    <a:gd name="connsiteY17" fmla="*/ 135056 h 187439"/>
                    <a:gd name="connsiteX18" fmla="*/ 20246 w 221986"/>
                    <a:gd name="connsiteY18" fmla="*/ 137386 h 187439"/>
                    <a:gd name="connsiteX19" fmla="*/ 14703 w 221986"/>
                    <a:gd name="connsiteY19" fmla="*/ 135056 h 187439"/>
                    <a:gd name="connsiteX20" fmla="*/ 14703 w 221986"/>
                    <a:gd name="connsiteY20" fmla="*/ 123969 h 187439"/>
                    <a:gd name="connsiteX21" fmla="*/ 60257 w 221986"/>
                    <a:gd name="connsiteY21" fmla="*/ 78495 h 187439"/>
                    <a:gd name="connsiteX22" fmla="*/ 16069 w 221986"/>
                    <a:gd name="connsiteY22" fmla="*/ 34306 h 187439"/>
                    <a:gd name="connsiteX23" fmla="*/ 16069 w 221986"/>
                    <a:gd name="connsiteY23" fmla="*/ 23219 h 187439"/>
                    <a:gd name="connsiteX24" fmla="*/ 27156 w 221986"/>
                    <a:gd name="connsiteY24" fmla="*/ 23219 h 187439"/>
                    <a:gd name="connsiteX25" fmla="*/ 107740 w 221986"/>
                    <a:gd name="connsiteY25" fmla="*/ 103803 h 187439"/>
                    <a:gd name="connsiteX26" fmla="*/ 114328 w 221986"/>
                    <a:gd name="connsiteY26" fmla="*/ 103803 h 187439"/>
                    <a:gd name="connsiteX27" fmla="*/ 194911 w 221986"/>
                    <a:gd name="connsiteY27" fmla="*/ 23219 h 187439"/>
                    <a:gd name="connsiteX28" fmla="*/ 205999 w 221986"/>
                    <a:gd name="connsiteY28" fmla="*/ 23219 h 187439"/>
                    <a:gd name="connsiteX29" fmla="*/ 205999 w 221986"/>
                    <a:gd name="connsiteY29" fmla="*/ 34306 h 187439"/>
                    <a:gd name="connsiteX30" fmla="*/ 161408 w 221986"/>
                    <a:gd name="connsiteY30" fmla="*/ 78897 h 187439"/>
                    <a:gd name="connsiteX31" fmla="*/ 206641 w 221986"/>
                    <a:gd name="connsiteY31" fmla="*/ 124049 h 187439"/>
                    <a:gd name="connsiteX32" fmla="*/ 206641 w 221986"/>
                    <a:gd name="connsiteY32" fmla="*/ 135136 h 18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1986" h="187439">
                      <a:moveTo>
                        <a:pt x="214595" y="0"/>
                      </a:moveTo>
                      <a:lnTo>
                        <a:pt x="7392" y="0"/>
                      </a:lnTo>
                      <a:cubicBezTo>
                        <a:pt x="3294" y="0"/>
                        <a:pt x="0" y="3294"/>
                        <a:pt x="0" y="7391"/>
                      </a:cubicBezTo>
                      <a:lnTo>
                        <a:pt x="0" y="180048"/>
                      </a:lnTo>
                      <a:cubicBezTo>
                        <a:pt x="0" y="184145"/>
                        <a:pt x="3294" y="187440"/>
                        <a:pt x="7392" y="187440"/>
                      </a:cubicBezTo>
                      <a:lnTo>
                        <a:pt x="214595" y="187440"/>
                      </a:lnTo>
                      <a:cubicBezTo>
                        <a:pt x="218693" y="187440"/>
                        <a:pt x="221987" y="184145"/>
                        <a:pt x="221987" y="180048"/>
                      </a:cubicBezTo>
                      <a:lnTo>
                        <a:pt x="221987" y="7391"/>
                      </a:lnTo>
                      <a:cubicBezTo>
                        <a:pt x="221987" y="3294"/>
                        <a:pt x="218693" y="0"/>
                        <a:pt x="214595" y="0"/>
                      </a:cubicBezTo>
                      <a:close/>
                      <a:moveTo>
                        <a:pt x="206561" y="135056"/>
                      </a:moveTo>
                      <a:cubicBezTo>
                        <a:pt x="205035" y="136582"/>
                        <a:pt x="203026" y="137386"/>
                        <a:pt x="201017" y="137386"/>
                      </a:cubicBezTo>
                      <a:cubicBezTo>
                        <a:pt x="199009" y="137386"/>
                        <a:pt x="197000" y="136582"/>
                        <a:pt x="195474" y="135056"/>
                      </a:cubicBezTo>
                      <a:lnTo>
                        <a:pt x="150241" y="89903"/>
                      </a:lnTo>
                      <a:lnTo>
                        <a:pt x="125335" y="114809"/>
                      </a:lnTo>
                      <a:cubicBezTo>
                        <a:pt x="121478" y="118666"/>
                        <a:pt x="116417" y="120755"/>
                        <a:pt x="110953" y="120755"/>
                      </a:cubicBezTo>
                      <a:cubicBezTo>
                        <a:pt x="105490" y="120755"/>
                        <a:pt x="100428" y="118666"/>
                        <a:pt x="96572" y="114809"/>
                      </a:cubicBezTo>
                      <a:lnTo>
                        <a:pt x="71344" y="89582"/>
                      </a:lnTo>
                      <a:lnTo>
                        <a:pt x="25790" y="135056"/>
                      </a:lnTo>
                      <a:cubicBezTo>
                        <a:pt x="24264" y="136582"/>
                        <a:pt x="22255" y="137386"/>
                        <a:pt x="20246" y="137386"/>
                      </a:cubicBezTo>
                      <a:cubicBezTo>
                        <a:pt x="18238" y="137386"/>
                        <a:pt x="16229" y="136582"/>
                        <a:pt x="14703" y="135056"/>
                      </a:cubicBezTo>
                      <a:cubicBezTo>
                        <a:pt x="11650" y="132003"/>
                        <a:pt x="11650" y="127022"/>
                        <a:pt x="14703" y="123969"/>
                      </a:cubicBezTo>
                      <a:lnTo>
                        <a:pt x="60257" y="78495"/>
                      </a:lnTo>
                      <a:lnTo>
                        <a:pt x="16069" y="34306"/>
                      </a:lnTo>
                      <a:cubicBezTo>
                        <a:pt x="13016" y="31253"/>
                        <a:pt x="13016" y="26272"/>
                        <a:pt x="16069" y="23219"/>
                      </a:cubicBezTo>
                      <a:cubicBezTo>
                        <a:pt x="19122" y="20166"/>
                        <a:pt x="24103" y="20166"/>
                        <a:pt x="27156" y="23219"/>
                      </a:cubicBezTo>
                      <a:lnTo>
                        <a:pt x="107740" y="103803"/>
                      </a:lnTo>
                      <a:cubicBezTo>
                        <a:pt x="109507" y="105570"/>
                        <a:pt x="112560" y="105570"/>
                        <a:pt x="114328" y="103803"/>
                      </a:cubicBezTo>
                      <a:lnTo>
                        <a:pt x="194911" y="23219"/>
                      </a:lnTo>
                      <a:cubicBezTo>
                        <a:pt x="197964" y="20166"/>
                        <a:pt x="202946" y="20166"/>
                        <a:pt x="205999" y="23219"/>
                      </a:cubicBezTo>
                      <a:cubicBezTo>
                        <a:pt x="209052" y="26272"/>
                        <a:pt x="209052" y="31253"/>
                        <a:pt x="205999" y="34306"/>
                      </a:cubicBezTo>
                      <a:lnTo>
                        <a:pt x="161408" y="78897"/>
                      </a:lnTo>
                      <a:lnTo>
                        <a:pt x="206641" y="124049"/>
                      </a:lnTo>
                      <a:cubicBezTo>
                        <a:pt x="209694" y="127102"/>
                        <a:pt x="209694" y="132083"/>
                        <a:pt x="206641" y="135136"/>
                      </a:cubicBezTo>
                      <a:close/>
                    </a:path>
                  </a:pathLst>
                </a:custGeom>
                <a:grpFill/>
                <a:ln w="8032" cap="flat">
                  <a:noFill/>
                  <a:prstDash val="solid"/>
                  <a:miter/>
                </a:ln>
              </p:spPr>
              <p:txBody>
                <a:bodyPr rtlCol="0" anchor="ctr"/>
                <a:lstStyle/>
                <a:p>
                  <a:endParaRPr lang="en-IN"/>
                </a:p>
              </p:txBody>
            </p:sp>
          </p:grpSp>
          <p:grpSp>
            <p:nvGrpSpPr>
              <p:cNvPr id="3002" name="Graphic 139">
                <a:extLst>
                  <a:ext uri="{FF2B5EF4-FFF2-40B4-BE49-F238E27FC236}">
                    <a16:creationId xmlns:a16="http://schemas.microsoft.com/office/drawing/2014/main" id="{CE9FE587-3654-DB81-6495-2F745F1C13DC}"/>
                  </a:ext>
                </a:extLst>
              </p:cNvPr>
              <p:cNvGrpSpPr/>
              <p:nvPr/>
            </p:nvGrpSpPr>
            <p:grpSpPr>
              <a:xfrm>
                <a:off x="8166108" y="3592015"/>
                <a:ext cx="375360" cy="241670"/>
                <a:chOff x="8166108" y="3592015"/>
                <a:chExt cx="375360" cy="241670"/>
              </a:xfrm>
              <a:grpFill/>
            </p:grpSpPr>
            <p:sp>
              <p:nvSpPr>
                <p:cNvPr id="3003" name="Freeform: Shape 3002">
                  <a:extLst>
                    <a:ext uri="{FF2B5EF4-FFF2-40B4-BE49-F238E27FC236}">
                      <a16:creationId xmlns:a16="http://schemas.microsoft.com/office/drawing/2014/main" id="{FD758FE8-1FA0-B75F-8BA8-96B8BC48A55E}"/>
                    </a:ext>
                  </a:extLst>
                </p:cNvPr>
                <p:cNvSpPr/>
                <p:nvPr/>
              </p:nvSpPr>
              <p:spPr>
                <a:xfrm>
                  <a:off x="8309118" y="3592015"/>
                  <a:ext cx="232350" cy="241670"/>
                </a:xfrm>
                <a:custGeom>
                  <a:avLst/>
                  <a:gdLst>
                    <a:gd name="connsiteX0" fmla="*/ 176673 w 232350"/>
                    <a:gd name="connsiteY0" fmla="*/ 190010 h 241670"/>
                    <a:gd name="connsiteX1" fmla="*/ 151928 w 232350"/>
                    <a:gd name="connsiteY1" fmla="*/ 140439 h 241670"/>
                    <a:gd name="connsiteX2" fmla="*/ 174183 w 232350"/>
                    <a:gd name="connsiteY2" fmla="*/ 92555 h 241670"/>
                    <a:gd name="connsiteX3" fmla="*/ 186234 w 232350"/>
                    <a:gd name="connsiteY3" fmla="*/ 73272 h 241670"/>
                    <a:gd name="connsiteX4" fmla="*/ 173299 w 232350"/>
                    <a:gd name="connsiteY4" fmla="*/ 49330 h 241670"/>
                    <a:gd name="connsiteX5" fmla="*/ 116738 w 232350"/>
                    <a:gd name="connsiteY5" fmla="*/ 0 h 241670"/>
                    <a:gd name="connsiteX6" fmla="*/ 115693 w 232350"/>
                    <a:gd name="connsiteY6" fmla="*/ 0 h 241670"/>
                    <a:gd name="connsiteX7" fmla="*/ 59132 w 232350"/>
                    <a:gd name="connsiteY7" fmla="*/ 49330 h 241670"/>
                    <a:gd name="connsiteX8" fmla="*/ 46197 w 232350"/>
                    <a:gd name="connsiteY8" fmla="*/ 73272 h 241670"/>
                    <a:gd name="connsiteX9" fmla="*/ 58248 w 232350"/>
                    <a:gd name="connsiteY9" fmla="*/ 92555 h 241670"/>
                    <a:gd name="connsiteX10" fmla="*/ 80503 w 232350"/>
                    <a:gd name="connsiteY10" fmla="*/ 140439 h 241670"/>
                    <a:gd name="connsiteX11" fmla="*/ 55758 w 232350"/>
                    <a:gd name="connsiteY11" fmla="*/ 190010 h 241670"/>
                    <a:gd name="connsiteX12" fmla="*/ 0 w 232350"/>
                    <a:gd name="connsiteY12" fmla="*/ 241671 h 241670"/>
                    <a:gd name="connsiteX13" fmla="*/ 232351 w 232350"/>
                    <a:gd name="connsiteY13" fmla="*/ 241671 h 241670"/>
                    <a:gd name="connsiteX14" fmla="*/ 176593 w 232350"/>
                    <a:gd name="connsiteY14" fmla="*/ 190010 h 24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350" h="241670">
                      <a:moveTo>
                        <a:pt x="176673" y="190010"/>
                      </a:moveTo>
                      <a:cubicBezTo>
                        <a:pt x="129191" y="190010"/>
                        <a:pt x="143331" y="146143"/>
                        <a:pt x="151928" y="140439"/>
                      </a:cubicBezTo>
                      <a:cubicBezTo>
                        <a:pt x="168639" y="129271"/>
                        <a:pt x="173058" y="114408"/>
                        <a:pt x="174183" y="92555"/>
                      </a:cubicBezTo>
                      <a:cubicBezTo>
                        <a:pt x="177396" y="91591"/>
                        <a:pt x="185431" y="87734"/>
                        <a:pt x="186234" y="73272"/>
                      </a:cubicBezTo>
                      <a:cubicBezTo>
                        <a:pt x="187037" y="58570"/>
                        <a:pt x="177155" y="51500"/>
                        <a:pt x="173299" y="49330"/>
                      </a:cubicBezTo>
                      <a:cubicBezTo>
                        <a:pt x="168800" y="20568"/>
                        <a:pt x="151607" y="0"/>
                        <a:pt x="116738" y="0"/>
                      </a:cubicBezTo>
                      <a:lnTo>
                        <a:pt x="115693" y="0"/>
                      </a:lnTo>
                      <a:cubicBezTo>
                        <a:pt x="80825" y="0"/>
                        <a:pt x="63712" y="20648"/>
                        <a:pt x="59132" y="49330"/>
                      </a:cubicBezTo>
                      <a:cubicBezTo>
                        <a:pt x="55356" y="51500"/>
                        <a:pt x="45393" y="58650"/>
                        <a:pt x="46197" y="73272"/>
                      </a:cubicBezTo>
                      <a:cubicBezTo>
                        <a:pt x="47000" y="87734"/>
                        <a:pt x="55035" y="91591"/>
                        <a:pt x="58248" y="92555"/>
                      </a:cubicBezTo>
                      <a:cubicBezTo>
                        <a:pt x="59453" y="114408"/>
                        <a:pt x="63872" y="129271"/>
                        <a:pt x="80503" y="140439"/>
                      </a:cubicBezTo>
                      <a:cubicBezTo>
                        <a:pt x="89100" y="146143"/>
                        <a:pt x="103240" y="190010"/>
                        <a:pt x="55758" y="190010"/>
                      </a:cubicBezTo>
                      <a:cubicBezTo>
                        <a:pt x="8275" y="190010"/>
                        <a:pt x="0" y="241671"/>
                        <a:pt x="0" y="241671"/>
                      </a:cubicBezTo>
                      <a:lnTo>
                        <a:pt x="232351" y="241671"/>
                      </a:lnTo>
                      <a:cubicBezTo>
                        <a:pt x="232351" y="241671"/>
                        <a:pt x="224075" y="190010"/>
                        <a:pt x="176593" y="190010"/>
                      </a:cubicBezTo>
                      <a:close/>
                    </a:path>
                  </a:pathLst>
                </a:custGeom>
                <a:grpFill/>
                <a:ln w="8032" cap="flat">
                  <a:noFill/>
                  <a:prstDash val="solid"/>
                  <a:miter/>
                </a:ln>
              </p:spPr>
              <p:txBody>
                <a:bodyPr rtlCol="0" anchor="ctr"/>
                <a:lstStyle/>
                <a:p>
                  <a:endParaRPr lang="en-IN"/>
                </a:p>
              </p:txBody>
            </p:sp>
            <p:grpSp>
              <p:nvGrpSpPr>
                <p:cNvPr id="3004" name="Graphic 139">
                  <a:extLst>
                    <a:ext uri="{FF2B5EF4-FFF2-40B4-BE49-F238E27FC236}">
                      <a16:creationId xmlns:a16="http://schemas.microsoft.com/office/drawing/2014/main" id="{49EDDE47-D402-E809-5898-0147BC416C47}"/>
                    </a:ext>
                  </a:extLst>
                </p:cNvPr>
                <p:cNvGrpSpPr/>
                <p:nvPr/>
              </p:nvGrpSpPr>
              <p:grpSpPr>
                <a:xfrm>
                  <a:off x="8166108" y="3658619"/>
                  <a:ext cx="145982" cy="56561"/>
                  <a:chOff x="8166108" y="3658619"/>
                  <a:chExt cx="145982" cy="56561"/>
                </a:xfrm>
                <a:grpFill/>
              </p:grpSpPr>
              <p:sp>
                <p:nvSpPr>
                  <p:cNvPr id="3005" name="Freeform: Shape 3004">
                    <a:extLst>
                      <a:ext uri="{FF2B5EF4-FFF2-40B4-BE49-F238E27FC236}">
                        <a16:creationId xmlns:a16="http://schemas.microsoft.com/office/drawing/2014/main" id="{F39A4C79-0840-4F18-A25C-5CF7355FB6D6}"/>
                      </a:ext>
                    </a:extLst>
                  </p:cNvPr>
                  <p:cNvSpPr/>
                  <p:nvPr/>
                </p:nvSpPr>
                <p:spPr>
                  <a:xfrm>
                    <a:off x="8228133" y="3658619"/>
                    <a:ext cx="83958" cy="18237"/>
                  </a:xfrm>
                  <a:custGeom>
                    <a:avLst/>
                    <a:gdLst>
                      <a:gd name="connsiteX0" fmla="*/ 0 w 83958"/>
                      <a:gd name="connsiteY0" fmla="*/ 0 h 18237"/>
                      <a:gd name="connsiteX1" fmla="*/ 83958 w 83958"/>
                      <a:gd name="connsiteY1" fmla="*/ 0 h 18237"/>
                      <a:gd name="connsiteX2" fmla="*/ 83958 w 83958"/>
                      <a:gd name="connsiteY2" fmla="*/ 18238 h 18237"/>
                      <a:gd name="connsiteX3" fmla="*/ 0 w 83958"/>
                      <a:gd name="connsiteY3" fmla="*/ 18238 h 18237"/>
                    </a:gdLst>
                    <a:ahLst/>
                    <a:cxnLst>
                      <a:cxn ang="0">
                        <a:pos x="connsiteX0" y="connsiteY0"/>
                      </a:cxn>
                      <a:cxn ang="0">
                        <a:pos x="connsiteX1" y="connsiteY1"/>
                      </a:cxn>
                      <a:cxn ang="0">
                        <a:pos x="connsiteX2" y="connsiteY2"/>
                      </a:cxn>
                      <a:cxn ang="0">
                        <a:pos x="connsiteX3" y="connsiteY3"/>
                      </a:cxn>
                    </a:cxnLst>
                    <a:rect l="l" t="t" r="r" b="b"/>
                    <a:pathLst>
                      <a:path w="83958" h="18237">
                        <a:moveTo>
                          <a:pt x="0" y="0"/>
                        </a:moveTo>
                        <a:lnTo>
                          <a:pt x="83958" y="0"/>
                        </a:lnTo>
                        <a:lnTo>
                          <a:pt x="83958" y="18238"/>
                        </a:lnTo>
                        <a:lnTo>
                          <a:pt x="0" y="18238"/>
                        </a:lnTo>
                        <a:close/>
                      </a:path>
                    </a:pathLst>
                  </a:custGeom>
                  <a:grpFill/>
                  <a:ln w="8032" cap="flat">
                    <a:noFill/>
                    <a:prstDash val="solid"/>
                    <a:miter/>
                  </a:ln>
                </p:spPr>
                <p:txBody>
                  <a:bodyPr rtlCol="0" anchor="ctr"/>
                  <a:lstStyle/>
                  <a:p>
                    <a:endParaRPr lang="en-IN"/>
                  </a:p>
                </p:txBody>
              </p:sp>
              <p:sp>
                <p:nvSpPr>
                  <p:cNvPr id="3006" name="Freeform: Shape 3005">
                    <a:extLst>
                      <a:ext uri="{FF2B5EF4-FFF2-40B4-BE49-F238E27FC236}">
                        <a16:creationId xmlns:a16="http://schemas.microsoft.com/office/drawing/2014/main" id="{25AE86FE-597F-66A3-4BD8-6D09EA9FC7E3}"/>
                      </a:ext>
                    </a:extLst>
                  </p:cNvPr>
                  <p:cNvSpPr/>
                  <p:nvPr/>
                </p:nvSpPr>
                <p:spPr>
                  <a:xfrm>
                    <a:off x="8166108" y="3696942"/>
                    <a:ext cx="145982" cy="18237"/>
                  </a:xfrm>
                  <a:custGeom>
                    <a:avLst/>
                    <a:gdLst>
                      <a:gd name="connsiteX0" fmla="*/ 0 w 145982"/>
                      <a:gd name="connsiteY0" fmla="*/ 0 h 18237"/>
                      <a:gd name="connsiteX1" fmla="*/ 145982 w 145982"/>
                      <a:gd name="connsiteY1" fmla="*/ 0 h 18237"/>
                      <a:gd name="connsiteX2" fmla="*/ 145982 w 145982"/>
                      <a:gd name="connsiteY2" fmla="*/ 18238 h 18237"/>
                      <a:gd name="connsiteX3" fmla="*/ 0 w 145982"/>
                      <a:gd name="connsiteY3" fmla="*/ 18238 h 18237"/>
                    </a:gdLst>
                    <a:ahLst/>
                    <a:cxnLst>
                      <a:cxn ang="0">
                        <a:pos x="connsiteX0" y="connsiteY0"/>
                      </a:cxn>
                      <a:cxn ang="0">
                        <a:pos x="connsiteX1" y="connsiteY1"/>
                      </a:cxn>
                      <a:cxn ang="0">
                        <a:pos x="connsiteX2" y="connsiteY2"/>
                      </a:cxn>
                      <a:cxn ang="0">
                        <a:pos x="connsiteX3" y="connsiteY3"/>
                      </a:cxn>
                    </a:cxnLst>
                    <a:rect l="l" t="t" r="r" b="b"/>
                    <a:pathLst>
                      <a:path w="145982" h="18237">
                        <a:moveTo>
                          <a:pt x="0" y="0"/>
                        </a:moveTo>
                        <a:lnTo>
                          <a:pt x="145982" y="0"/>
                        </a:lnTo>
                        <a:lnTo>
                          <a:pt x="145982" y="18238"/>
                        </a:lnTo>
                        <a:lnTo>
                          <a:pt x="0" y="18238"/>
                        </a:lnTo>
                        <a:close/>
                      </a:path>
                    </a:pathLst>
                  </a:custGeom>
                  <a:grpFill/>
                  <a:ln w="8032" cap="flat">
                    <a:noFill/>
                    <a:prstDash val="solid"/>
                    <a:miter/>
                  </a:ln>
                </p:spPr>
                <p:txBody>
                  <a:bodyPr rtlCol="0" anchor="ctr"/>
                  <a:lstStyle/>
                  <a:p>
                    <a:endParaRPr lang="en-IN"/>
                  </a:p>
                </p:txBody>
              </p:sp>
            </p:grpSp>
          </p:grpSp>
          <p:grpSp>
            <p:nvGrpSpPr>
              <p:cNvPr id="3007" name="Graphic 139">
                <a:extLst>
                  <a:ext uri="{FF2B5EF4-FFF2-40B4-BE49-F238E27FC236}">
                    <a16:creationId xmlns:a16="http://schemas.microsoft.com/office/drawing/2014/main" id="{A6777A1C-B97F-4612-C7CE-AEC28D5FD5FB}"/>
                  </a:ext>
                </a:extLst>
              </p:cNvPr>
              <p:cNvGrpSpPr/>
              <p:nvPr/>
            </p:nvGrpSpPr>
            <p:grpSpPr>
              <a:xfrm>
                <a:off x="6047942" y="5346377"/>
                <a:ext cx="448859" cy="388893"/>
                <a:chOff x="6047942" y="5346377"/>
                <a:chExt cx="448859" cy="388893"/>
              </a:xfrm>
              <a:grpFill/>
            </p:grpSpPr>
            <p:grpSp>
              <p:nvGrpSpPr>
                <p:cNvPr id="3008" name="Graphic 139">
                  <a:extLst>
                    <a:ext uri="{FF2B5EF4-FFF2-40B4-BE49-F238E27FC236}">
                      <a16:creationId xmlns:a16="http://schemas.microsoft.com/office/drawing/2014/main" id="{66AA90D5-9FC8-B346-7C5A-CD91EF5B7B41}"/>
                    </a:ext>
                  </a:extLst>
                </p:cNvPr>
                <p:cNvGrpSpPr/>
                <p:nvPr/>
              </p:nvGrpSpPr>
              <p:grpSpPr>
                <a:xfrm>
                  <a:off x="6047942" y="5472996"/>
                  <a:ext cx="448859" cy="262274"/>
                  <a:chOff x="6047942" y="5472996"/>
                  <a:chExt cx="448859" cy="262274"/>
                </a:xfrm>
                <a:grpFill/>
              </p:grpSpPr>
              <p:sp>
                <p:nvSpPr>
                  <p:cNvPr id="3009" name="Freeform: Shape 3008">
                    <a:extLst>
                      <a:ext uri="{FF2B5EF4-FFF2-40B4-BE49-F238E27FC236}">
                        <a16:creationId xmlns:a16="http://schemas.microsoft.com/office/drawing/2014/main" id="{871DF402-4C47-3B98-B02F-60C011961620}"/>
                      </a:ext>
                    </a:extLst>
                  </p:cNvPr>
                  <p:cNvSpPr/>
                  <p:nvPr/>
                </p:nvSpPr>
                <p:spPr>
                  <a:xfrm>
                    <a:off x="6087899" y="5472996"/>
                    <a:ext cx="306974" cy="222376"/>
                  </a:xfrm>
                  <a:custGeom>
                    <a:avLst/>
                    <a:gdLst>
                      <a:gd name="connsiteX0" fmla="*/ 131024 w 306974"/>
                      <a:gd name="connsiteY0" fmla="*/ 197242 h 222376"/>
                      <a:gd name="connsiteX1" fmla="*/ 20633 w 306974"/>
                      <a:gd name="connsiteY1" fmla="*/ 0 h 222376"/>
                      <a:gd name="connsiteX2" fmla="*/ 3922 w 306974"/>
                      <a:gd name="connsiteY2" fmla="*/ 0 h 222376"/>
                      <a:gd name="connsiteX3" fmla="*/ 125802 w 306974"/>
                      <a:gd name="connsiteY3" fmla="*/ 212828 h 222376"/>
                      <a:gd name="connsiteX4" fmla="*/ 306975 w 306974"/>
                      <a:gd name="connsiteY4" fmla="*/ 176031 h 222376"/>
                      <a:gd name="connsiteX5" fmla="*/ 296129 w 306974"/>
                      <a:gd name="connsiteY5" fmla="*/ 163738 h 222376"/>
                      <a:gd name="connsiteX6" fmla="*/ 131024 w 306974"/>
                      <a:gd name="connsiteY6" fmla="*/ 197242 h 22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974" h="222376">
                        <a:moveTo>
                          <a:pt x="131024" y="197242"/>
                        </a:moveTo>
                        <a:cubicBezTo>
                          <a:pt x="48271" y="169523"/>
                          <a:pt x="1351" y="83316"/>
                          <a:pt x="20633" y="0"/>
                        </a:cubicBezTo>
                        <a:lnTo>
                          <a:pt x="3922" y="0"/>
                        </a:lnTo>
                        <a:cubicBezTo>
                          <a:pt x="-15039" y="90306"/>
                          <a:pt x="36220" y="182780"/>
                          <a:pt x="125802" y="212828"/>
                        </a:cubicBezTo>
                        <a:cubicBezTo>
                          <a:pt x="188148" y="233797"/>
                          <a:pt x="257564" y="219657"/>
                          <a:pt x="306975" y="176031"/>
                        </a:cubicBezTo>
                        <a:lnTo>
                          <a:pt x="296129" y="163738"/>
                        </a:lnTo>
                        <a:cubicBezTo>
                          <a:pt x="251137" y="203508"/>
                          <a:pt x="187907" y="216363"/>
                          <a:pt x="131024" y="197242"/>
                        </a:cubicBezTo>
                        <a:close/>
                      </a:path>
                    </a:pathLst>
                  </a:custGeom>
                  <a:grpFill/>
                  <a:ln w="8032" cap="flat">
                    <a:noFill/>
                    <a:prstDash val="solid"/>
                    <a:miter/>
                  </a:ln>
                </p:spPr>
                <p:txBody>
                  <a:bodyPr rtlCol="0" anchor="ctr"/>
                  <a:lstStyle/>
                  <a:p>
                    <a:endParaRPr lang="en-IN"/>
                  </a:p>
                </p:txBody>
              </p:sp>
              <p:sp>
                <p:nvSpPr>
                  <p:cNvPr id="3010" name="Freeform: Shape 3009">
                    <a:extLst>
                      <a:ext uri="{FF2B5EF4-FFF2-40B4-BE49-F238E27FC236}">
                        <a16:creationId xmlns:a16="http://schemas.microsoft.com/office/drawing/2014/main" id="{B24FC568-3F0C-4DD4-0B00-66D350924F22}"/>
                      </a:ext>
                    </a:extLst>
                  </p:cNvPr>
                  <p:cNvSpPr/>
                  <p:nvPr/>
                </p:nvSpPr>
                <p:spPr>
                  <a:xfrm>
                    <a:off x="6047942" y="5472996"/>
                    <a:ext cx="448859" cy="262274"/>
                  </a:xfrm>
                  <a:custGeom>
                    <a:avLst/>
                    <a:gdLst>
                      <a:gd name="connsiteX0" fmla="*/ 422374 w 448859"/>
                      <a:gd name="connsiteY0" fmla="*/ 0 h 262274"/>
                      <a:gd name="connsiteX1" fmla="*/ 304833 w 448859"/>
                      <a:gd name="connsiteY1" fmla="*/ 222630 h 262274"/>
                      <a:gd name="connsiteX2" fmla="*/ 39702 w 448859"/>
                      <a:gd name="connsiteY2" fmla="*/ 118104 h 262274"/>
                      <a:gd name="connsiteX3" fmla="*/ 26686 w 448859"/>
                      <a:gd name="connsiteY3" fmla="*/ 0 h 262274"/>
                      <a:gd name="connsiteX4" fmla="*/ 3307 w 448859"/>
                      <a:gd name="connsiteY4" fmla="*/ 0 h 262274"/>
                      <a:gd name="connsiteX5" fmla="*/ 18652 w 448859"/>
                      <a:gd name="connsiteY5" fmla="*/ 127263 h 262274"/>
                      <a:gd name="connsiteX6" fmla="*/ 313992 w 448859"/>
                      <a:gd name="connsiteY6" fmla="*/ 243679 h 262274"/>
                      <a:gd name="connsiteX7" fmla="*/ 445673 w 448859"/>
                      <a:gd name="connsiteY7" fmla="*/ 0 h 262274"/>
                      <a:gd name="connsiteX8" fmla="*/ 422454 w 448859"/>
                      <a:gd name="connsiteY8" fmla="*/ 0 h 26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59" h="262274">
                        <a:moveTo>
                          <a:pt x="422374" y="0"/>
                        </a:moveTo>
                        <a:cubicBezTo>
                          <a:pt x="440050" y="91912"/>
                          <a:pt x="391121" y="185110"/>
                          <a:pt x="304833" y="222630"/>
                        </a:cubicBezTo>
                        <a:cubicBezTo>
                          <a:pt x="202878" y="266899"/>
                          <a:pt x="83971" y="220059"/>
                          <a:pt x="39702" y="118104"/>
                        </a:cubicBezTo>
                        <a:cubicBezTo>
                          <a:pt x="23392" y="80503"/>
                          <a:pt x="19054" y="39850"/>
                          <a:pt x="26686" y="0"/>
                        </a:cubicBezTo>
                        <a:lnTo>
                          <a:pt x="3307" y="0"/>
                        </a:lnTo>
                        <a:cubicBezTo>
                          <a:pt x="-4165" y="43064"/>
                          <a:pt x="1057" y="86690"/>
                          <a:pt x="18652" y="127263"/>
                        </a:cubicBezTo>
                        <a:cubicBezTo>
                          <a:pt x="67983" y="240787"/>
                          <a:pt x="200468" y="293010"/>
                          <a:pt x="313992" y="243679"/>
                        </a:cubicBezTo>
                        <a:cubicBezTo>
                          <a:pt x="408716" y="202544"/>
                          <a:pt x="462947" y="100991"/>
                          <a:pt x="445673" y="0"/>
                        </a:cubicBezTo>
                        <a:lnTo>
                          <a:pt x="422454" y="0"/>
                        </a:lnTo>
                        <a:close/>
                      </a:path>
                    </a:pathLst>
                  </a:custGeom>
                  <a:grpFill/>
                  <a:ln w="8032"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C556C2FF-0E60-FE70-0A02-80852992807B}"/>
                      </a:ext>
                    </a:extLst>
                  </p:cNvPr>
                  <p:cNvSpPr/>
                  <p:nvPr/>
                </p:nvSpPr>
                <p:spPr>
                  <a:xfrm>
                    <a:off x="6047942" y="5472996"/>
                    <a:ext cx="448859" cy="262274"/>
                  </a:xfrm>
                  <a:custGeom>
                    <a:avLst/>
                    <a:gdLst>
                      <a:gd name="connsiteX0" fmla="*/ 422374 w 448859"/>
                      <a:gd name="connsiteY0" fmla="*/ 0 h 262274"/>
                      <a:gd name="connsiteX1" fmla="*/ 304833 w 448859"/>
                      <a:gd name="connsiteY1" fmla="*/ 222630 h 262274"/>
                      <a:gd name="connsiteX2" fmla="*/ 39702 w 448859"/>
                      <a:gd name="connsiteY2" fmla="*/ 118104 h 262274"/>
                      <a:gd name="connsiteX3" fmla="*/ 26686 w 448859"/>
                      <a:gd name="connsiteY3" fmla="*/ 0 h 262274"/>
                      <a:gd name="connsiteX4" fmla="*/ 3307 w 448859"/>
                      <a:gd name="connsiteY4" fmla="*/ 0 h 262274"/>
                      <a:gd name="connsiteX5" fmla="*/ 18652 w 448859"/>
                      <a:gd name="connsiteY5" fmla="*/ 127263 h 262274"/>
                      <a:gd name="connsiteX6" fmla="*/ 313992 w 448859"/>
                      <a:gd name="connsiteY6" fmla="*/ 243679 h 262274"/>
                      <a:gd name="connsiteX7" fmla="*/ 445673 w 448859"/>
                      <a:gd name="connsiteY7" fmla="*/ 0 h 262274"/>
                      <a:gd name="connsiteX8" fmla="*/ 422454 w 448859"/>
                      <a:gd name="connsiteY8" fmla="*/ 0 h 26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59" h="262274">
                        <a:moveTo>
                          <a:pt x="422374" y="0"/>
                        </a:moveTo>
                        <a:cubicBezTo>
                          <a:pt x="440050" y="91912"/>
                          <a:pt x="391121" y="185110"/>
                          <a:pt x="304833" y="222630"/>
                        </a:cubicBezTo>
                        <a:cubicBezTo>
                          <a:pt x="202878" y="266899"/>
                          <a:pt x="83971" y="220059"/>
                          <a:pt x="39702" y="118104"/>
                        </a:cubicBezTo>
                        <a:cubicBezTo>
                          <a:pt x="23392" y="80503"/>
                          <a:pt x="19054" y="39850"/>
                          <a:pt x="26686" y="0"/>
                        </a:cubicBezTo>
                        <a:lnTo>
                          <a:pt x="3307" y="0"/>
                        </a:lnTo>
                        <a:cubicBezTo>
                          <a:pt x="-4165" y="43064"/>
                          <a:pt x="1057" y="86690"/>
                          <a:pt x="18652" y="127263"/>
                        </a:cubicBezTo>
                        <a:cubicBezTo>
                          <a:pt x="67983" y="240787"/>
                          <a:pt x="200468" y="293010"/>
                          <a:pt x="313992" y="243679"/>
                        </a:cubicBezTo>
                        <a:cubicBezTo>
                          <a:pt x="408716" y="202544"/>
                          <a:pt x="462947" y="100991"/>
                          <a:pt x="445673" y="0"/>
                        </a:cubicBezTo>
                        <a:lnTo>
                          <a:pt x="422454" y="0"/>
                        </a:lnTo>
                        <a:close/>
                      </a:path>
                    </a:pathLst>
                  </a:custGeom>
                  <a:grpFill/>
                  <a:ln w="8032" cap="flat">
                    <a:noFill/>
                    <a:prstDash val="solid"/>
                    <a:miter/>
                  </a:ln>
                </p:spPr>
                <p:txBody>
                  <a:bodyPr rtlCol="0" anchor="ctr"/>
                  <a:lstStyle/>
                  <a:p>
                    <a:endParaRPr lang="en-IN"/>
                  </a:p>
                </p:txBody>
              </p:sp>
            </p:grpSp>
            <p:grpSp>
              <p:nvGrpSpPr>
                <p:cNvPr id="3012" name="Graphic 139">
                  <a:extLst>
                    <a:ext uri="{FF2B5EF4-FFF2-40B4-BE49-F238E27FC236}">
                      <a16:creationId xmlns:a16="http://schemas.microsoft.com/office/drawing/2014/main" id="{026C6029-3198-41FC-1397-DFD50FBB7F94}"/>
                    </a:ext>
                  </a:extLst>
                </p:cNvPr>
                <p:cNvGrpSpPr/>
                <p:nvPr/>
              </p:nvGrpSpPr>
              <p:grpSpPr>
                <a:xfrm>
                  <a:off x="6162604" y="5346377"/>
                  <a:ext cx="215318" cy="232913"/>
                  <a:chOff x="6162604" y="5346377"/>
                  <a:chExt cx="215318" cy="232913"/>
                </a:xfrm>
                <a:grpFill/>
              </p:grpSpPr>
              <p:sp>
                <p:nvSpPr>
                  <p:cNvPr id="3013" name="Freeform: Shape 3012">
                    <a:extLst>
                      <a:ext uri="{FF2B5EF4-FFF2-40B4-BE49-F238E27FC236}">
                        <a16:creationId xmlns:a16="http://schemas.microsoft.com/office/drawing/2014/main" id="{4B0C4903-82AB-3B6D-CF37-E42630B174D5}"/>
                      </a:ext>
                    </a:extLst>
                  </p:cNvPr>
                  <p:cNvSpPr/>
                  <p:nvPr/>
                </p:nvSpPr>
                <p:spPr>
                  <a:xfrm>
                    <a:off x="6162604" y="5346377"/>
                    <a:ext cx="215318" cy="65478"/>
                  </a:xfrm>
                  <a:custGeom>
                    <a:avLst/>
                    <a:gdLst>
                      <a:gd name="connsiteX0" fmla="*/ 0 w 215318"/>
                      <a:gd name="connsiteY0" fmla="*/ 0 h 65478"/>
                      <a:gd name="connsiteX1" fmla="*/ 0 w 215318"/>
                      <a:gd name="connsiteY1" fmla="*/ 65479 h 65478"/>
                      <a:gd name="connsiteX2" fmla="*/ 215318 w 215318"/>
                      <a:gd name="connsiteY2" fmla="*/ 65479 h 65478"/>
                      <a:gd name="connsiteX3" fmla="*/ 215318 w 215318"/>
                      <a:gd name="connsiteY3" fmla="*/ 0 h 65478"/>
                      <a:gd name="connsiteX4" fmla="*/ 0 w 215318"/>
                      <a:gd name="connsiteY4" fmla="*/ 0 h 65478"/>
                      <a:gd name="connsiteX5" fmla="*/ 98098 w 215318"/>
                      <a:gd name="connsiteY5" fmla="*/ 39769 h 65478"/>
                      <a:gd name="connsiteX6" fmla="*/ 19282 w 215318"/>
                      <a:gd name="connsiteY6" fmla="*/ 39769 h 65478"/>
                      <a:gd name="connsiteX7" fmla="*/ 19282 w 215318"/>
                      <a:gd name="connsiteY7" fmla="*/ 25468 h 65478"/>
                      <a:gd name="connsiteX8" fmla="*/ 98098 w 215318"/>
                      <a:gd name="connsiteY8" fmla="*/ 25468 h 65478"/>
                      <a:gd name="connsiteX9" fmla="*/ 98098 w 215318"/>
                      <a:gd name="connsiteY9" fmla="*/ 39769 h 65478"/>
                      <a:gd name="connsiteX10" fmla="*/ 147830 w 215318"/>
                      <a:gd name="connsiteY10" fmla="*/ 40814 h 65478"/>
                      <a:gd name="connsiteX11" fmla="*/ 140037 w 215318"/>
                      <a:gd name="connsiteY11" fmla="*/ 33021 h 65478"/>
                      <a:gd name="connsiteX12" fmla="*/ 147830 w 215318"/>
                      <a:gd name="connsiteY12" fmla="*/ 25227 h 65478"/>
                      <a:gd name="connsiteX13" fmla="*/ 155624 w 215318"/>
                      <a:gd name="connsiteY13" fmla="*/ 33021 h 65478"/>
                      <a:gd name="connsiteX14" fmla="*/ 147830 w 215318"/>
                      <a:gd name="connsiteY14" fmla="*/ 40814 h 65478"/>
                      <a:gd name="connsiteX15" fmla="*/ 171290 w 215318"/>
                      <a:gd name="connsiteY15" fmla="*/ 40814 h 65478"/>
                      <a:gd name="connsiteX16" fmla="*/ 163497 w 215318"/>
                      <a:gd name="connsiteY16" fmla="*/ 33021 h 65478"/>
                      <a:gd name="connsiteX17" fmla="*/ 171290 w 215318"/>
                      <a:gd name="connsiteY17" fmla="*/ 25227 h 65478"/>
                      <a:gd name="connsiteX18" fmla="*/ 179084 w 215318"/>
                      <a:gd name="connsiteY18" fmla="*/ 33021 h 65478"/>
                      <a:gd name="connsiteX19" fmla="*/ 171290 w 215318"/>
                      <a:gd name="connsiteY19" fmla="*/ 40814 h 65478"/>
                      <a:gd name="connsiteX20" fmla="*/ 194751 w 215318"/>
                      <a:gd name="connsiteY20" fmla="*/ 40814 h 65478"/>
                      <a:gd name="connsiteX21" fmla="*/ 186957 w 215318"/>
                      <a:gd name="connsiteY21" fmla="*/ 33021 h 65478"/>
                      <a:gd name="connsiteX22" fmla="*/ 194751 w 215318"/>
                      <a:gd name="connsiteY22" fmla="*/ 25227 h 65478"/>
                      <a:gd name="connsiteX23" fmla="*/ 202544 w 215318"/>
                      <a:gd name="connsiteY23" fmla="*/ 33021 h 65478"/>
                      <a:gd name="connsiteX24" fmla="*/ 194751 w 215318"/>
                      <a:gd name="connsiteY24" fmla="*/ 40814 h 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318" h="65478">
                        <a:moveTo>
                          <a:pt x="0" y="0"/>
                        </a:moveTo>
                        <a:lnTo>
                          <a:pt x="0" y="65479"/>
                        </a:lnTo>
                        <a:lnTo>
                          <a:pt x="215318" y="65479"/>
                        </a:lnTo>
                        <a:lnTo>
                          <a:pt x="215318" y="0"/>
                        </a:lnTo>
                        <a:lnTo>
                          <a:pt x="0" y="0"/>
                        </a:lnTo>
                        <a:close/>
                        <a:moveTo>
                          <a:pt x="98098" y="39769"/>
                        </a:moveTo>
                        <a:lnTo>
                          <a:pt x="19282" y="39769"/>
                        </a:lnTo>
                        <a:lnTo>
                          <a:pt x="19282" y="25468"/>
                        </a:lnTo>
                        <a:lnTo>
                          <a:pt x="98098" y="25468"/>
                        </a:lnTo>
                        <a:lnTo>
                          <a:pt x="98098" y="39769"/>
                        </a:lnTo>
                        <a:close/>
                        <a:moveTo>
                          <a:pt x="147830" y="40814"/>
                        </a:moveTo>
                        <a:cubicBezTo>
                          <a:pt x="143492" y="40814"/>
                          <a:pt x="140037" y="37279"/>
                          <a:pt x="140037" y="33021"/>
                        </a:cubicBezTo>
                        <a:cubicBezTo>
                          <a:pt x="140037" y="28762"/>
                          <a:pt x="143572" y="25227"/>
                          <a:pt x="147830" y="25227"/>
                        </a:cubicBezTo>
                        <a:cubicBezTo>
                          <a:pt x="152089" y="25227"/>
                          <a:pt x="155624" y="28762"/>
                          <a:pt x="155624" y="33021"/>
                        </a:cubicBezTo>
                        <a:cubicBezTo>
                          <a:pt x="155624" y="37279"/>
                          <a:pt x="152089" y="40814"/>
                          <a:pt x="147830" y="40814"/>
                        </a:cubicBezTo>
                        <a:close/>
                        <a:moveTo>
                          <a:pt x="171290" y="40814"/>
                        </a:moveTo>
                        <a:cubicBezTo>
                          <a:pt x="166952" y="40814"/>
                          <a:pt x="163497" y="37279"/>
                          <a:pt x="163497" y="33021"/>
                        </a:cubicBezTo>
                        <a:cubicBezTo>
                          <a:pt x="163497" y="28762"/>
                          <a:pt x="167032" y="25227"/>
                          <a:pt x="171290" y="25227"/>
                        </a:cubicBezTo>
                        <a:cubicBezTo>
                          <a:pt x="175549" y="25227"/>
                          <a:pt x="179084" y="28762"/>
                          <a:pt x="179084" y="33021"/>
                        </a:cubicBezTo>
                        <a:cubicBezTo>
                          <a:pt x="179084" y="37279"/>
                          <a:pt x="175549" y="40814"/>
                          <a:pt x="171290" y="40814"/>
                        </a:cubicBezTo>
                        <a:close/>
                        <a:moveTo>
                          <a:pt x="194751" y="40814"/>
                        </a:moveTo>
                        <a:cubicBezTo>
                          <a:pt x="190412" y="40814"/>
                          <a:pt x="186957" y="37279"/>
                          <a:pt x="186957" y="33021"/>
                        </a:cubicBezTo>
                        <a:cubicBezTo>
                          <a:pt x="186957" y="28762"/>
                          <a:pt x="190492" y="25227"/>
                          <a:pt x="194751" y="25227"/>
                        </a:cubicBezTo>
                        <a:cubicBezTo>
                          <a:pt x="199009" y="25227"/>
                          <a:pt x="202544" y="28762"/>
                          <a:pt x="202544" y="33021"/>
                        </a:cubicBezTo>
                        <a:cubicBezTo>
                          <a:pt x="202544" y="37279"/>
                          <a:pt x="199009" y="40814"/>
                          <a:pt x="194751" y="40814"/>
                        </a:cubicBezTo>
                        <a:close/>
                      </a:path>
                    </a:pathLst>
                  </a:custGeom>
                  <a:grpFill/>
                  <a:ln w="8032" cap="flat">
                    <a:noFill/>
                    <a:prstDash val="solid"/>
                    <a:miter/>
                  </a:ln>
                </p:spPr>
                <p:txBody>
                  <a:bodyPr rtlCol="0" anchor="ctr"/>
                  <a:lstStyle/>
                  <a:p>
                    <a:endParaRPr lang="en-IN"/>
                  </a:p>
                </p:txBody>
              </p:sp>
              <p:sp>
                <p:nvSpPr>
                  <p:cNvPr id="3014" name="Freeform: Shape 3013">
                    <a:extLst>
                      <a:ext uri="{FF2B5EF4-FFF2-40B4-BE49-F238E27FC236}">
                        <a16:creationId xmlns:a16="http://schemas.microsoft.com/office/drawing/2014/main" id="{F849F7F7-5FA4-C1D2-6A07-3FC7940728CE}"/>
                      </a:ext>
                    </a:extLst>
                  </p:cNvPr>
                  <p:cNvSpPr/>
                  <p:nvPr/>
                </p:nvSpPr>
                <p:spPr>
                  <a:xfrm>
                    <a:off x="6162604" y="5430094"/>
                    <a:ext cx="215318" cy="65478"/>
                  </a:xfrm>
                  <a:custGeom>
                    <a:avLst/>
                    <a:gdLst>
                      <a:gd name="connsiteX0" fmla="*/ 0 w 215318"/>
                      <a:gd name="connsiteY0" fmla="*/ 0 h 65478"/>
                      <a:gd name="connsiteX1" fmla="*/ 0 w 215318"/>
                      <a:gd name="connsiteY1" fmla="*/ 65479 h 65478"/>
                      <a:gd name="connsiteX2" fmla="*/ 215318 w 215318"/>
                      <a:gd name="connsiteY2" fmla="*/ 65479 h 65478"/>
                      <a:gd name="connsiteX3" fmla="*/ 215318 w 215318"/>
                      <a:gd name="connsiteY3" fmla="*/ 0 h 65478"/>
                      <a:gd name="connsiteX4" fmla="*/ 0 w 215318"/>
                      <a:gd name="connsiteY4" fmla="*/ 0 h 65478"/>
                      <a:gd name="connsiteX5" fmla="*/ 98098 w 215318"/>
                      <a:gd name="connsiteY5" fmla="*/ 39770 h 65478"/>
                      <a:gd name="connsiteX6" fmla="*/ 19282 w 215318"/>
                      <a:gd name="connsiteY6" fmla="*/ 39770 h 65478"/>
                      <a:gd name="connsiteX7" fmla="*/ 19282 w 215318"/>
                      <a:gd name="connsiteY7" fmla="*/ 25468 h 65478"/>
                      <a:gd name="connsiteX8" fmla="*/ 98098 w 215318"/>
                      <a:gd name="connsiteY8" fmla="*/ 25468 h 65478"/>
                      <a:gd name="connsiteX9" fmla="*/ 98098 w 215318"/>
                      <a:gd name="connsiteY9" fmla="*/ 39770 h 65478"/>
                      <a:gd name="connsiteX10" fmla="*/ 147830 w 215318"/>
                      <a:gd name="connsiteY10" fmla="*/ 40814 h 65478"/>
                      <a:gd name="connsiteX11" fmla="*/ 140037 w 215318"/>
                      <a:gd name="connsiteY11" fmla="*/ 33021 h 65478"/>
                      <a:gd name="connsiteX12" fmla="*/ 147830 w 215318"/>
                      <a:gd name="connsiteY12" fmla="*/ 25228 h 65478"/>
                      <a:gd name="connsiteX13" fmla="*/ 155624 w 215318"/>
                      <a:gd name="connsiteY13" fmla="*/ 33021 h 65478"/>
                      <a:gd name="connsiteX14" fmla="*/ 147830 w 215318"/>
                      <a:gd name="connsiteY14" fmla="*/ 40814 h 65478"/>
                      <a:gd name="connsiteX15" fmla="*/ 171290 w 215318"/>
                      <a:gd name="connsiteY15" fmla="*/ 40814 h 65478"/>
                      <a:gd name="connsiteX16" fmla="*/ 163497 w 215318"/>
                      <a:gd name="connsiteY16" fmla="*/ 33021 h 65478"/>
                      <a:gd name="connsiteX17" fmla="*/ 171290 w 215318"/>
                      <a:gd name="connsiteY17" fmla="*/ 25228 h 65478"/>
                      <a:gd name="connsiteX18" fmla="*/ 179084 w 215318"/>
                      <a:gd name="connsiteY18" fmla="*/ 33021 h 65478"/>
                      <a:gd name="connsiteX19" fmla="*/ 171290 w 215318"/>
                      <a:gd name="connsiteY19" fmla="*/ 40814 h 65478"/>
                      <a:gd name="connsiteX20" fmla="*/ 194751 w 215318"/>
                      <a:gd name="connsiteY20" fmla="*/ 40814 h 65478"/>
                      <a:gd name="connsiteX21" fmla="*/ 186957 w 215318"/>
                      <a:gd name="connsiteY21" fmla="*/ 33021 h 65478"/>
                      <a:gd name="connsiteX22" fmla="*/ 194751 w 215318"/>
                      <a:gd name="connsiteY22" fmla="*/ 25228 h 65478"/>
                      <a:gd name="connsiteX23" fmla="*/ 202544 w 215318"/>
                      <a:gd name="connsiteY23" fmla="*/ 33021 h 65478"/>
                      <a:gd name="connsiteX24" fmla="*/ 194751 w 215318"/>
                      <a:gd name="connsiteY24" fmla="*/ 40814 h 6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318" h="65478">
                        <a:moveTo>
                          <a:pt x="0" y="0"/>
                        </a:moveTo>
                        <a:lnTo>
                          <a:pt x="0" y="65479"/>
                        </a:lnTo>
                        <a:lnTo>
                          <a:pt x="215318" y="65479"/>
                        </a:lnTo>
                        <a:lnTo>
                          <a:pt x="215318" y="0"/>
                        </a:lnTo>
                        <a:lnTo>
                          <a:pt x="0" y="0"/>
                        </a:lnTo>
                        <a:close/>
                        <a:moveTo>
                          <a:pt x="98098" y="39770"/>
                        </a:moveTo>
                        <a:lnTo>
                          <a:pt x="19282" y="39770"/>
                        </a:lnTo>
                        <a:lnTo>
                          <a:pt x="19282" y="25468"/>
                        </a:lnTo>
                        <a:lnTo>
                          <a:pt x="98098" y="25468"/>
                        </a:lnTo>
                        <a:lnTo>
                          <a:pt x="98098" y="39770"/>
                        </a:lnTo>
                        <a:close/>
                        <a:moveTo>
                          <a:pt x="147830" y="40814"/>
                        </a:moveTo>
                        <a:cubicBezTo>
                          <a:pt x="143492" y="40814"/>
                          <a:pt x="140037" y="37279"/>
                          <a:pt x="140037" y="33021"/>
                        </a:cubicBezTo>
                        <a:cubicBezTo>
                          <a:pt x="140037" y="28763"/>
                          <a:pt x="143572" y="25228"/>
                          <a:pt x="147830" y="25228"/>
                        </a:cubicBezTo>
                        <a:cubicBezTo>
                          <a:pt x="152089" y="25228"/>
                          <a:pt x="155624" y="28763"/>
                          <a:pt x="155624" y="33021"/>
                        </a:cubicBezTo>
                        <a:cubicBezTo>
                          <a:pt x="155624" y="37279"/>
                          <a:pt x="152089" y="40814"/>
                          <a:pt x="147830" y="40814"/>
                        </a:cubicBezTo>
                        <a:close/>
                        <a:moveTo>
                          <a:pt x="171290" y="40814"/>
                        </a:moveTo>
                        <a:cubicBezTo>
                          <a:pt x="166952" y="40814"/>
                          <a:pt x="163497" y="37279"/>
                          <a:pt x="163497" y="33021"/>
                        </a:cubicBezTo>
                        <a:cubicBezTo>
                          <a:pt x="163497" y="28763"/>
                          <a:pt x="167032" y="25228"/>
                          <a:pt x="171290" y="25228"/>
                        </a:cubicBezTo>
                        <a:cubicBezTo>
                          <a:pt x="175549" y="25228"/>
                          <a:pt x="179084" y="28763"/>
                          <a:pt x="179084" y="33021"/>
                        </a:cubicBezTo>
                        <a:cubicBezTo>
                          <a:pt x="179084" y="37279"/>
                          <a:pt x="175549" y="40814"/>
                          <a:pt x="171290" y="40814"/>
                        </a:cubicBezTo>
                        <a:close/>
                        <a:moveTo>
                          <a:pt x="194751" y="40814"/>
                        </a:moveTo>
                        <a:cubicBezTo>
                          <a:pt x="190412" y="40814"/>
                          <a:pt x="186957" y="37279"/>
                          <a:pt x="186957" y="33021"/>
                        </a:cubicBezTo>
                        <a:cubicBezTo>
                          <a:pt x="186957" y="28763"/>
                          <a:pt x="190492" y="25228"/>
                          <a:pt x="194751" y="25228"/>
                        </a:cubicBezTo>
                        <a:cubicBezTo>
                          <a:pt x="199009" y="25228"/>
                          <a:pt x="202544" y="28763"/>
                          <a:pt x="202544" y="33021"/>
                        </a:cubicBezTo>
                        <a:cubicBezTo>
                          <a:pt x="202544" y="37279"/>
                          <a:pt x="199009" y="40814"/>
                          <a:pt x="194751" y="40814"/>
                        </a:cubicBezTo>
                        <a:close/>
                      </a:path>
                    </a:pathLst>
                  </a:custGeom>
                  <a:grpFill/>
                  <a:ln w="8032"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3EB9B255-8FA5-F462-D2DF-BF24E1146324}"/>
                      </a:ext>
                    </a:extLst>
                  </p:cNvPr>
                  <p:cNvSpPr/>
                  <p:nvPr/>
                </p:nvSpPr>
                <p:spPr>
                  <a:xfrm>
                    <a:off x="6162604" y="5513810"/>
                    <a:ext cx="215318" cy="65479"/>
                  </a:xfrm>
                  <a:custGeom>
                    <a:avLst/>
                    <a:gdLst>
                      <a:gd name="connsiteX0" fmla="*/ 0 w 215318"/>
                      <a:gd name="connsiteY0" fmla="*/ 0 h 65479"/>
                      <a:gd name="connsiteX1" fmla="*/ 0 w 215318"/>
                      <a:gd name="connsiteY1" fmla="*/ 65479 h 65479"/>
                      <a:gd name="connsiteX2" fmla="*/ 215318 w 215318"/>
                      <a:gd name="connsiteY2" fmla="*/ 65479 h 65479"/>
                      <a:gd name="connsiteX3" fmla="*/ 215318 w 215318"/>
                      <a:gd name="connsiteY3" fmla="*/ 0 h 65479"/>
                      <a:gd name="connsiteX4" fmla="*/ 0 w 215318"/>
                      <a:gd name="connsiteY4" fmla="*/ 0 h 65479"/>
                      <a:gd name="connsiteX5" fmla="*/ 98098 w 215318"/>
                      <a:gd name="connsiteY5" fmla="*/ 39770 h 65479"/>
                      <a:gd name="connsiteX6" fmla="*/ 19282 w 215318"/>
                      <a:gd name="connsiteY6" fmla="*/ 39770 h 65479"/>
                      <a:gd name="connsiteX7" fmla="*/ 19282 w 215318"/>
                      <a:gd name="connsiteY7" fmla="*/ 25468 h 65479"/>
                      <a:gd name="connsiteX8" fmla="*/ 98098 w 215318"/>
                      <a:gd name="connsiteY8" fmla="*/ 25468 h 65479"/>
                      <a:gd name="connsiteX9" fmla="*/ 98098 w 215318"/>
                      <a:gd name="connsiteY9" fmla="*/ 39770 h 65479"/>
                      <a:gd name="connsiteX10" fmla="*/ 147830 w 215318"/>
                      <a:gd name="connsiteY10" fmla="*/ 40814 h 65479"/>
                      <a:gd name="connsiteX11" fmla="*/ 140037 w 215318"/>
                      <a:gd name="connsiteY11" fmla="*/ 33021 h 65479"/>
                      <a:gd name="connsiteX12" fmla="*/ 147830 w 215318"/>
                      <a:gd name="connsiteY12" fmla="*/ 25228 h 65479"/>
                      <a:gd name="connsiteX13" fmla="*/ 155624 w 215318"/>
                      <a:gd name="connsiteY13" fmla="*/ 33021 h 65479"/>
                      <a:gd name="connsiteX14" fmla="*/ 147830 w 215318"/>
                      <a:gd name="connsiteY14" fmla="*/ 40814 h 65479"/>
                      <a:gd name="connsiteX15" fmla="*/ 171290 w 215318"/>
                      <a:gd name="connsiteY15" fmla="*/ 40814 h 65479"/>
                      <a:gd name="connsiteX16" fmla="*/ 163497 w 215318"/>
                      <a:gd name="connsiteY16" fmla="*/ 33021 h 65479"/>
                      <a:gd name="connsiteX17" fmla="*/ 171290 w 215318"/>
                      <a:gd name="connsiteY17" fmla="*/ 25228 h 65479"/>
                      <a:gd name="connsiteX18" fmla="*/ 179084 w 215318"/>
                      <a:gd name="connsiteY18" fmla="*/ 33021 h 65479"/>
                      <a:gd name="connsiteX19" fmla="*/ 171290 w 215318"/>
                      <a:gd name="connsiteY19" fmla="*/ 40814 h 65479"/>
                      <a:gd name="connsiteX20" fmla="*/ 194751 w 215318"/>
                      <a:gd name="connsiteY20" fmla="*/ 40814 h 65479"/>
                      <a:gd name="connsiteX21" fmla="*/ 186957 w 215318"/>
                      <a:gd name="connsiteY21" fmla="*/ 33021 h 65479"/>
                      <a:gd name="connsiteX22" fmla="*/ 194751 w 215318"/>
                      <a:gd name="connsiteY22" fmla="*/ 25228 h 65479"/>
                      <a:gd name="connsiteX23" fmla="*/ 202544 w 215318"/>
                      <a:gd name="connsiteY23" fmla="*/ 33021 h 65479"/>
                      <a:gd name="connsiteX24" fmla="*/ 194751 w 215318"/>
                      <a:gd name="connsiteY24" fmla="*/ 40814 h 6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318" h="65479">
                        <a:moveTo>
                          <a:pt x="0" y="0"/>
                        </a:moveTo>
                        <a:lnTo>
                          <a:pt x="0" y="65479"/>
                        </a:lnTo>
                        <a:lnTo>
                          <a:pt x="215318" y="65479"/>
                        </a:lnTo>
                        <a:lnTo>
                          <a:pt x="215318" y="0"/>
                        </a:lnTo>
                        <a:lnTo>
                          <a:pt x="0" y="0"/>
                        </a:lnTo>
                        <a:close/>
                        <a:moveTo>
                          <a:pt x="98098" y="39770"/>
                        </a:moveTo>
                        <a:lnTo>
                          <a:pt x="19282" y="39770"/>
                        </a:lnTo>
                        <a:lnTo>
                          <a:pt x="19282" y="25468"/>
                        </a:lnTo>
                        <a:lnTo>
                          <a:pt x="98098" y="25468"/>
                        </a:lnTo>
                        <a:lnTo>
                          <a:pt x="98098" y="39770"/>
                        </a:lnTo>
                        <a:close/>
                        <a:moveTo>
                          <a:pt x="147830" y="40814"/>
                        </a:moveTo>
                        <a:cubicBezTo>
                          <a:pt x="143492" y="40814"/>
                          <a:pt x="140037" y="37279"/>
                          <a:pt x="140037" y="33021"/>
                        </a:cubicBezTo>
                        <a:cubicBezTo>
                          <a:pt x="140037" y="28763"/>
                          <a:pt x="143572" y="25228"/>
                          <a:pt x="147830" y="25228"/>
                        </a:cubicBezTo>
                        <a:cubicBezTo>
                          <a:pt x="152089" y="25228"/>
                          <a:pt x="155624" y="28763"/>
                          <a:pt x="155624" y="33021"/>
                        </a:cubicBezTo>
                        <a:cubicBezTo>
                          <a:pt x="155624" y="37279"/>
                          <a:pt x="152089" y="40814"/>
                          <a:pt x="147830" y="40814"/>
                        </a:cubicBezTo>
                        <a:close/>
                        <a:moveTo>
                          <a:pt x="171290" y="40814"/>
                        </a:moveTo>
                        <a:cubicBezTo>
                          <a:pt x="166952" y="40814"/>
                          <a:pt x="163497" y="37279"/>
                          <a:pt x="163497" y="33021"/>
                        </a:cubicBezTo>
                        <a:cubicBezTo>
                          <a:pt x="163497" y="28763"/>
                          <a:pt x="167032" y="25228"/>
                          <a:pt x="171290" y="25228"/>
                        </a:cubicBezTo>
                        <a:cubicBezTo>
                          <a:pt x="175549" y="25228"/>
                          <a:pt x="179084" y="28763"/>
                          <a:pt x="179084" y="33021"/>
                        </a:cubicBezTo>
                        <a:cubicBezTo>
                          <a:pt x="179084" y="37279"/>
                          <a:pt x="175549" y="40814"/>
                          <a:pt x="171290" y="40814"/>
                        </a:cubicBezTo>
                        <a:close/>
                        <a:moveTo>
                          <a:pt x="194751" y="40814"/>
                        </a:moveTo>
                        <a:cubicBezTo>
                          <a:pt x="190412" y="40814"/>
                          <a:pt x="186957" y="37279"/>
                          <a:pt x="186957" y="33021"/>
                        </a:cubicBezTo>
                        <a:cubicBezTo>
                          <a:pt x="186957" y="28763"/>
                          <a:pt x="190492" y="25228"/>
                          <a:pt x="194751" y="25228"/>
                        </a:cubicBezTo>
                        <a:cubicBezTo>
                          <a:pt x="199009" y="25228"/>
                          <a:pt x="202544" y="28763"/>
                          <a:pt x="202544" y="33021"/>
                        </a:cubicBezTo>
                        <a:cubicBezTo>
                          <a:pt x="202544" y="37279"/>
                          <a:pt x="199009" y="40814"/>
                          <a:pt x="194751" y="40814"/>
                        </a:cubicBezTo>
                        <a:close/>
                      </a:path>
                    </a:pathLst>
                  </a:custGeom>
                  <a:grpFill/>
                  <a:ln w="8032" cap="flat">
                    <a:noFill/>
                    <a:prstDash val="solid"/>
                    <a:miter/>
                  </a:ln>
                </p:spPr>
                <p:txBody>
                  <a:bodyPr rtlCol="0" anchor="ctr"/>
                  <a:lstStyle/>
                  <a:p>
                    <a:endParaRPr lang="en-IN"/>
                  </a:p>
                </p:txBody>
              </p:sp>
            </p:grpSp>
          </p:grpSp>
        </p:grpSp>
      </p:grpSp>
      <p:sp>
        <p:nvSpPr>
          <p:cNvPr id="3016" name="Title 3015">
            <a:extLst>
              <a:ext uri="{FF2B5EF4-FFF2-40B4-BE49-F238E27FC236}">
                <a16:creationId xmlns:a16="http://schemas.microsoft.com/office/drawing/2014/main" id="{11F042C9-6410-E41D-BDD4-ED231622B35D}"/>
              </a:ext>
            </a:extLst>
          </p:cNvPr>
          <p:cNvSpPr>
            <a:spLocks noGrp="1"/>
          </p:cNvSpPr>
          <p:nvPr>
            <p:ph type="title" hasCustomPrompt="1"/>
          </p:nvPr>
        </p:nvSpPr>
        <p:spPr>
          <a:xfrm>
            <a:off x="838200" y="4702006"/>
            <a:ext cx="10515600" cy="782024"/>
          </a:xfrm>
        </p:spPr>
        <p:txBody>
          <a:bodyPr/>
          <a:lstStyle>
            <a:lvl1pPr algn="ctr">
              <a:defRPr b="1">
                <a:solidFill>
                  <a:schemeClr val="bg1"/>
                </a:solidFill>
                <a:latin typeface="+mj-lt"/>
              </a:defRPr>
            </a:lvl1pPr>
          </a:lstStyle>
          <a:p>
            <a:r>
              <a:rPr lang="en-US" dirty="0"/>
              <a:t>Title Name Here</a:t>
            </a:r>
            <a:endParaRPr lang="en-IN" dirty="0"/>
          </a:p>
        </p:txBody>
      </p:sp>
      <p:sp>
        <p:nvSpPr>
          <p:cNvPr id="3" name="Text Placeholder 2">
            <a:extLst>
              <a:ext uri="{FF2B5EF4-FFF2-40B4-BE49-F238E27FC236}">
                <a16:creationId xmlns:a16="http://schemas.microsoft.com/office/drawing/2014/main" id="{119D270E-1AD2-0BC3-D251-0041A1A9238B}"/>
              </a:ext>
            </a:extLst>
          </p:cNvPr>
          <p:cNvSpPr>
            <a:spLocks noGrp="1"/>
          </p:cNvSpPr>
          <p:nvPr>
            <p:ph type="body" sz="quarter" idx="10" hasCustomPrompt="1"/>
          </p:nvPr>
        </p:nvSpPr>
        <p:spPr>
          <a:xfrm>
            <a:off x="2241811" y="5499663"/>
            <a:ext cx="7708378" cy="448990"/>
          </a:xfrm>
        </p:spPr>
        <p:txBody>
          <a:bodyPr/>
          <a:lstStyle>
            <a:lvl1pPr marL="0" indent="0" algn="ctr">
              <a:buNone/>
              <a:defRPr b="1">
                <a:solidFill>
                  <a:schemeClr val="accent2"/>
                </a:solidFill>
                <a:latin typeface="+mj-lt"/>
              </a:defRPr>
            </a:lvl1pPr>
          </a:lstStyle>
          <a:p>
            <a:pPr lvl="0"/>
            <a:r>
              <a:rPr lang="en-US" dirty="0"/>
              <a:t>Enter Desired Text Here</a:t>
            </a:r>
            <a:endParaRPr lang="en-IN" dirty="0"/>
          </a:p>
        </p:txBody>
      </p:sp>
    </p:spTree>
    <p:extLst>
      <p:ext uri="{BB962C8B-B14F-4D97-AF65-F5344CB8AC3E}">
        <p14:creationId xmlns:p14="http://schemas.microsoft.com/office/powerpoint/2010/main" val="6520991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79260-3DDC-9472-7FD8-587795FC96B0}"/>
              </a:ext>
            </a:extLst>
          </p:cNvPr>
          <p:cNvSpPr>
            <a:spLocks noGrp="1"/>
          </p:cNvSpPr>
          <p:nvPr>
            <p:ph type="dt" sz="half" idx="10"/>
          </p:nvPr>
        </p:nvSpPr>
        <p:spPr/>
        <p:txBody>
          <a:bodyPr/>
          <a:lstStyle/>
          <a:p>
            <a:fld id="{84DA910C-A460-4612-AEAE-D9309F5D243E}" type="datetimeFigureOut">
              <a:rPr lang="en-IN" smtClean="0"/>
              <a:t>08-05-2024</a:t>
            </a:fld>
            <a:endParaRPr lang="en-IN"/>
          </a:p>
        </p:txBody>
      </p:sp>
      <p:sp>
        <p:nvSpPr>
          <p:cNvPr id="3" name="Footer Placeholder 2">
            <a:extLst>
              <a:ext uri="{FF2B5EF4-FFF2-40B4-BE49-F238E27FC236}">
                <a16:creationId xmlns:a16="http://schemas.microsoft.com/office/drawing/2014/main" id="{91B329C3-4FC5-F23B-3139-36E98510DC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E0C4D4-3B30-7BF7-B49E-C088EFEA59EB}"/>
              </a:ext>
            </a:extLst>
          </p:cNvPr>
          <p:cNvSpPr>
            <a:spLocks noGrp="1"/>
          </p:cNvSpPr>
          <p:nvPr>
            <p:ph type="sldNum" sz="quarter" idx="12"/>
          </p:nvPr>
        </p:nvSpPr>
        <p:spPr/>
        <p:txBody>
          <a:bodyPr/>
          <a:lstStyle/>
          <a:p>
            <a:fld id="{6420103A-6AFF-465C-9E92-6CC1E8485361}" type="slidenum">
              <a:rPr lang="en-IN" smtClean="0"/>
              <a:t>‹#›</a:t>
            </a:fld>
            <a:endParaRPr lang="en-IN"/>
          </a:p>
        </p:txBody>
      </p:sp>
    </p:spTree>
    <p:extLst>
      <p:ext uri="{BB962C8B-B14F-4D97-AF65-F5344CB8AC3E}">
        <p14:creationId xmlns:p14="http://schemas.microsoft.com/office/powerpoint/2010/main" val="5835311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0806-9E97-1BE4-DFAE-DD86E5521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E99C7-40C1-B496-0E66-EE613D8649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DEDC78-D313-AAE2-710C-5B9FB55C5EF2}"/>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5" name="Footer Placeholder 4">
            <a:extLst>
              <a:ext uri="{FF2B5EF4-FFF2-40B4-BE49-F238E27FC236}">
                <a16:creationId xmlns:a16="http://schemas.microsoft.com/office/drawing/2014/main" id="{784528A0-9B25-5382-8056-3AEF9D1EC0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5161DA-92B0-B8DA-A341-3D218E91DEEB}"/>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3631727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D292-ACD5-AEBF-96AA-7CEE9BBA3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71AA1-F2CA-F9A7-D571-1E2023D4CC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D321E-D246-BD17-20CB-5CBD54DF81B9}"/>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5" name="Footer Placeholder 4">
            <a:extLst>
              <a:ext uri="{FF2B5EF4-FFF2-40B4-BE49-F238E27FC236}">
                <a16:creationId xmlns:a16="http://schemas.microsoft.com/office/drawing/2014/main" id="{A678510D-3C07-C3F6-BEEB-02527652B9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972C3D-2022-8690-2962-B2333ED741F9}"/>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173562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8CB6-4F5B-A4C7-3806-C437E11F5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7E9817-9945-3044-FC92-296F96632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D4497-6746-101F-0150-82064E5017F6}"/>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5" name="Footer Placeholder 4">
            <a:extLst>
              <a:ext uri="{FF2B5EF4-FFF2-40B4-BE49-F238E27FC236}">
                <a16:creationId xmlns:a16="http://schemas.microsoft.com/office/drawing/2014/main" id="{39DC6423-EB23-5504-DD86-CFE7D9C72E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3F3CFC-C2D8-2172-EEEE-406E520C6542}"/>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3771468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3044-DE90-0EBB-6A18-5D9DC7457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81ED-2FAC-D4F5-CDA8-A262E4770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988AEB-6A31-F63D-0EE3-CAC31B1CD1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D6D023-A3E4-F26F-3D50-9F75CBBD1E5D}"/>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6" name="Footer Placeholder 5">
            <a:extLst>
              <a:ext uri="{FF2B5EF4-FFF2-40B4-BE49-F238E27FC236}">
                <a16:creationId xmlns:a16="http://schemas.microsoft.com/office/drawing/2014/main" id="{C36D6284-CABF-F9C5-46BE-E57540AF99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09DF89-25D1-724D-7311-D68F0509C600}"/>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2995930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F693-2CDB-F010-12A5-A6FDB9877C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52AF81-7EF5-9C9A-7E22-93659F5602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C21F17-B5DC-4C5D-47D8-7478F9092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E44E1D-269A-9CEB-8892-E2C552965D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51C84-5E9D-9246-270E-7E58471641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7821A0-F790-B4A9-5FF8-A0737393D17E}"/>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8" name="Footer Placeholder 7">
            <a:extLst>
              <a:ext uri="{FF2B5EF4-FFF2-40B4-BE49-F238E27FC236}">
                <a16:creationId xmlns:a16="http://schemas.microsoft.com/office/drawing/2014/main" id="{D9CAF6DB-31DC-CCD1-DF8A-42116687B2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1E9F7B-92E7-979B-4EBE-85FEB4A553BD}"/>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199525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4F17-BC95-E13E-8661-B0BCFD96F4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2D7A14-14A8-394D-44F7-663E6BCBE898}"/>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4" name="Footer Placeholder 3">
            <a:extLst>
              <a:ext uri="{FF2B5EF4-FFF2-40B4-BE49-F238E27FC236}">
                <a16:creationId xmlns:a16="http://schemas.microsoft.com/office/drawing/2014/main" id="{C38AFFD3-9996-33E3-6004-6D894A0929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E616A8-0D78-8DE2-61F5-562E5A253126}"/>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4158140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EA9F9-BF25-09E9-9B3F-B1F8C190E3F9}"/>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3" name="Footer Placeholder 2">
            <a:extLst>
              <a:ext uri="{FF2B5EF4-FFF2-40B4-BE49-F238E27FC236}">
                <a16:creationId xmlns:a16="http://schemas.microsoft.com/office/drawing/2014/main" id="{DC8990A6-CFCE-724B-9CAB-CB181FED90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7B0D0C-D7A4-70E0-E91E-D3DA008DB9D2}"/>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1086045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1A80-8185-0D4A-89F4-ECDFBB9058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C7026A-703A-9000-C9F0-CFDE053BD0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684D36-A163-C771-F818-4F6C99864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76E70-AECC-E4CE-26F2-B2F801A640F9}"/>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6" name="Footer Placeholder 5">
            <a:extLst>
              <a:ext uri="{FF2B5EF4-FFF2-40B4-BE49-F238E27FC236}">
                <a16:creationId xmlns:a16="http://schemas.microsoft.com/office/drawing/2014/main" id="{D9F8996C-B8B5-B69E-E7CB-EFD8D74180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097B16-536B-5A2C-67B6-A3354E344119}"/>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1405907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93A2-4C29-67AE-BEFD-F2B77F3854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D61382-22C8-F4AC-1757-7D32D68735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2EEA77-E041-BB79-048A-4301DFAA5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03493C-1607-545B-4408-2CD8A065DAE3}"/>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6" name="Footer Placeholder 5">
            <a:extLst>
              <a:ext uri="{FF2B5EF4-FFF2-40B4-BE49-F238E27FC236}">
                <a16:creationId xmlns:a16="http://schemas.microsoft.com/office/drawing/2014/main" id="{B97EE6F0-94D3-5379-B5A5-3FF7FC5DFC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E7FC88-614F-86F0-6BFA-8F154A775A2F}"/>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275017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bg1"/>
        </a:solidFill>
        <a:effectLst/>
      </p:bgPr>
    </p:bg>
    <p:spTree>
      <p:nvGrpSpPr>
        <p:cNvPr id="1" name=""/>
        <p:cNvGrpSpPr/>
        <p:nvPr/>
      </p:nvGrpSpPr>
      <p:grpSpPr>
        <a:xfrm>
          <a:off x="0" y="0"/>
          <a:ext cx="0" cy="0"/>
          <a:chOff x="0" y="0"/>
          <a:chExt cx="0" cy="0"/>
        </a:xfrm>
      </p:grpSpPr>
      <p:sp>
        <p:nvSpPr>
          <p:cNvPr id="3001" name="Picture Placeholder 11">
            <a:extLst>
              <a:ext uri="{FF2B5EF4-FFF2-40B4-BE49-F238E27FC236}">
                <a16:creationId xmlns:a16="http://schemas.microsoft.com/office/drawing/2014/main" id="{50844B3B-C588-2772-71DD-1BC7554738DA}"/>
              </a:ext>
            </a:extLst>
          </p:cNvPr>
          <p:cNvSpPr>
            <a:spLocks noGrp="1"/>
          </p:cNvSpPr>
          <p:nvPr>
            <p:ph type="pic" sz="quarter" idx="14"/>
          </p:nvPr>
        </p:nvSpPr>
        <p:spPr>
          <a:xfrm>
            <a:off x="695325" y="1407886"/>
            <a:ext cx="3997462" cy="4900839"/>
          </a:xfrm>
          <a:prstGeom prst="snip1Rect">
            <a:avLst>
              <a:gd name="adj" fmla="val 26470"/>
            </a:avLst>
          </a:prstGeom>
          <a:ln w="63500">
            <a:gradFill>
              <a:gsLst>
                <a:gs pos="0">
                  <a:schemeClr val="accent1"/>
                </a:gs>
                <a:gs pos="100000">
                  <a:schemeClr val="accent1">
                    <a:lumMod val="75000"/>
                  </a:schemeClr>
                </a:gs>
              </a:gsLst>
              <a:lin ang="5400000" scaled="1"/>
            </a:gradFill>
          </a:ln>
        </p:spPr>
        <p:txBody>
          <a:bodyPr wrap="square">
            <a:noAutofit/>
          </a:bodyPr>
          <a:lstStyle/>
          <a:p>
            <a:endParaRPr lang="en-IN"/>
          </a:p>
        </p:txBody>
      </p:sp>
      <p:sp>
        <p:nvSpPr>
          <p:cNvPr id="3070" name="Graphic 206">
            <a:extLst>
              <a:ext uri="{FF2B5EF4-FFF2-40B4-BE49-F238E27FC236}">
                <a16:creationId xmlns:a16="http://schemas.microsoft.com/office/drawing/2014/main" id="{8BB80620-8006-D3FE-54ED-718AB6057C3C}"/>
              </a:ext>
            </a:extLst>
          </p:cNvPr>
          <p:cNvSpPr/>
          <p:nvPr userDrawn="1"/>
        </p:nvSpPr>
        <p:spPr>
          <a:xfrm rot="10800000">
            <a:off x="6005011" y="-1"/>
            <a:ext cx="6186989" cy="6891487"/>
          </a:xfrm>
          <a:custGeom>
            <a:avLst/>
            <a:gdLst>
              <a:gd name="connsiteX0" fmla="*/ 3351848 w 3351847"/>
              <a:gd name="connsiteY0" fmla="*/ 3733514 h 3733514"/>
              <a:gd name="connsiteX1" fmla="*/ 0 w 3351847"/>
              <a:gd name="connsiteY1" fmla="*/ 3733514 h 3733514"/>
              <a:gd name="connsiteX2" fmla="*/ 0 w 3351847"/>
              <a:gd name="connsiteY2" fmla="*/ 0 h 3733514"/>
              <a:gd name="connsiteX3" fmla="*/ 1807655 w 3351847"/>
              <a:gd name="connsiteY3" fmla="*/ 0 h 3733514"/>
              <a:gd name="connsiteX4" fmla="*/ 2077117 w 3351847"/>
              <a:gd name="connsiteY4" fmla="*/ 291846 h 3733514"/>
              <a:gd name="connsiteX5" fmla="*/ 2605564 w 3351847"/>
              <a:gd name="connsiteY5" fmla="*/ 573596 h 3733514"/>
              <a:gd name="connsiteX6" fmla="*/ 3028569 w 3351847"/>
              <a:gd name="connsiteY6" fmla="*/ 1000030 h 3733514"/>
              <a:gd name="connsiteX7" fmla="*/ 3054763 w 3351847"/>
              <a:gd name="connsiteY7" fmla="*/ 1587532 h 3733514"/>
              <a:gd name="connsiteX8" fmla="*/ 2719673 w 3351847"/>
              <a:gd name="connsiteY8" fmla="*/ 2008156 h 3733514"/>
              <a:gd name="connsiteX9" fmla="*/ 2637473 w 3351847"/>
              <a:gd name="connsiteY9" fmla="*/ 2506218 h 3733514"/>
              <a:gd name="connsiteX10" fmla="*/ 2904935 w 3351847"/>
              <a:gd name="connsiteY10" fmla="*/ 2789968 h 3733514"/>
              <a:gd name="connsiteX11" fmla="*/ 2901982 w 3351847"/>
              <a:gd name="connsiteY11" fmla="*/ 3187732 h 3733514"/>
              <a:gd name="connsiteX12" fmla="*/ 3343751 w 3351847"/>
              <a:gd name="connsiteY12" fmla="*/ 3709035 h 3733514"/>
              <a:gd name="connsiteX13" fmla="*/ 3351848 w 3351847"/>
              <a:gd name="connsiteY13" fmla="*/ 3733514 h 373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1847" h="3733514">
                <a:moveTo>
                  <a:pt x="3351848" y="3733514"/>
                </a:moveTo>
                <a:lnTo>
                  <a:pt x="0" y="3733514"/>
                </a:lnTo>
                <a:lnTo>
                  <a:pt x="0" y="0"/>
                </a:lnTo>
                <a:lnTo>
                  <a:pt x="1807655" y="0"/>
                </a:lnTo>
                <a:cubicBezTo>
                  <a:pt x="1863852" y="120015"/>
                  <a:pt x="1971389" y="220694"/>
                  <a:pt x="2077117" y="291846"/>
                </a:cubicBezTo>
                <a:cubicBezTo>
                  <a:pt x="2242757" y="403384"/>
                  <a:pt x="2433733" y="471678"/>
                  <a:pt x="2605564" y="573596"/>
                </a:cubicBezTo>
                <a:cubicBezTo>
                  <a:pt x="2780062" y="677132"/>
                  <a:pt x="2936748" y="819055"/>
                  <a:pt x="3028569" y="1000030"/>
                </a:cubicBezTo>
                <a:cubicBezTo>
                  <a:pt x="3120485" y="1181005"/>
                  <a:pt x="3141059" y="1403795"/>
                  <a:pt x="3054763" y="1587532"/>
                </a:cubicBezTo>
                <a:cubicBezTo>
                  <a:pt x="2978372" y="1750409"/>
                  <a:pt x="2830163" y="1866233"/>
                  <a:pt x="2719673" y="2008156"/>
                </a:cubicBezTo>
                <a:cubicBezTo>
                  <a:pt x="2609088" y="2150174"/>
                  <a:pt x="2537936" y="2356295"/>
                  <a:pt x="2637473" y="2506218"/>
                </a:cubicBezTo>
                <a:cubicBezTo>
                  <a:pt x="2710053" y="2615565"/>
                  <a:pt x="2857310" y="2667667"/>
                  <a:pt x="2904935" y="2789968"/>
                </a:cubicBezTo>
                <a:cubicBezTo>
                  <a:pt x="2953417" y="2914745"/>
                  <a:pt x="2876264" y="3056382"/>
                  <a:pt x="2901982" y="3187732"/>
                </a:cubicBezTo>
                <a:cubicBezTo>
                  <a:pt x="2946654" y="3415570"/>
                  <a:pt x="3260312" y="3492437"/>
                  <a:pt x="3343751" y="3709035"/>
                </a:cubicBezTo>
                <a:cubicBezTo>
                  <a:pt x="3346895" y="3717131"/>
                  <a:pt x="3349562" y="3725323"/>
                  <a:pt x="3351848" y="3733514"/>
                </a:cubicBezTo>
                <a:close/>
              </a:path>
            </a:pathLst>
          </a:custGeom>
          <a:solidFill>
            <a:schemeClr val="accent1">
              <a:alpha val="5000"/>
            </a:schemeClr>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F59D4258-4EC9-2684-B11F-B70ED963CB7D}"/>
              </a:ext>
            </a:extLst>
          </p:cNvPr>
          <p:cNvGrpSpPr/>
          <p:nvPr userDrawn="1"/>
        </p:nvGrpSpPr>
        <p:grpSpPr>
          <a:xfrm>
            <a:off x="9819651" y="1"/>
            <a:ext cx="1868844" cy="3033485"/>
            <a:chOff x="9819651" y="1"/>
            <a:chExt cx="1868844" cy="3033485"/>
          </a:xfrm>
        </p:grpSpPr>
        <p:grpSp>
          <p:nvGrpSpPr>
            <p:cNvPr id="3072" name="Group 3071">
              <a:extLst>
                <a:ext uri="{FF2B5EF4-FFF2-40B4-BE49-F238E27FC236}">
                  <a16:creationId xmlns:a16="http://schemas.microsoft.com/office/drawing/2014/main" id="{23352483-4BF0-FD68-399F-9DE042372F80}"/>
                </a:ext>
              </a:extLst>
            </p:cNvPr>
            <p:cNvGrpSpPr/>
            <p:nvPr/>
          </p:nvGrpSpPr>
          <p:grpSpPr>
            <a:xfrm>
              <a:off x="10229595" y="1557617"/>
              <a:ext cx="949377" cy="1475869"/>
              <a:chOff x="10258821" y="-856653"/>
              <a:chExt cx="1757568" cy="2732259"/>
            </a:xfrm>
          </p:grpSpPr>
          <p:sp>
            <p:nvSpPr>
              <p:cNvPr id="3098" name="Freeform: Shape 3097">
                <a:extLst>
                  <a:ext uri="{FF2B5EF4-FFF2-40B4-BE49-F238E27FC236}">
                    <a16:creationId xmlns:a16="http://schemas.microsoft.com/office/drawing/2014/main" id="{AAE334A8-FAD3-D6DF-852C-090D92703B05}"/>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C89BB3F4-A63A-8415-7A43-9B2FBDB54B6A}"/>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38B0AAA2-19A8-CC4E-EA05-427A2D4273A8}"/>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3104" name="Group 3103">
              <a:extLst>
                <a:ext uri="{FF2B5EF4-FFF2-40B4-BE49-F238E27FC236}">
                  <a16:creationId xmlns:a16="http://schemas.microsoft.com/office/drawing/2014/main" id="{0A9870D7-E562-A96D-B911-49E7230A2088}"/>
                </a:ext>
              </a:extLst>
            </p:cNvPr>
            <p:cNvGrpSpPr/>
            <p:nvPr userDrawn="1"/>
          </p:nvGrpSpPr>
          <p:grpSpPr>
            <a:xfrm>
              <a:off x="9819651" y="1"/>
              <a:ext cx="1868844" cy="1613660"/>
              <a:chOff x="9819651" y="1"/>
              <a:chExt cx="1868844" cy="1613660"/>
            </a:xfrm>
          </p:grpSpPr>
          <p:grpSp>
            <p:nvGrpSpPr>
              <p:cNvPr id="3074" name="Graphic 26">
                <a:extLst>
                  <a:ext uri="{FF2B5EF4-FFF2-40B4-BE49-F238E27FC236}">
                    <a16:creationId xmlns:a16="http://schemas.microsoft.com/office/drawing/2014/main" id="{64B9C4D4-6A68-92E1-D3B7-D5E339F0F7D3}"/>
                  </a:ext>
                </a:extLst>
              </p:cNvPr>
              <p:cNvGrpSpPr/>
              <p:nvPr/>
            </p:nvGrpSpPr>
            <p:grpSpPr>
              <a:xfrm>
                <a:off x="10684497" y="385988"/>
                <a:ext cx="122125" cy="858136"/>
                <a:chOff x="11040246" y="488293"/>
                <a:chExt cx="170894" cy="1200818"/>
              </a:xfrm>
              <a:solidFill>
                <a:schemeClr val="bg1"/>
              </a:solidFill>
            </p:grpSpPr>
            <p:sp>
              <p:nvSpPr>
                <p:cNvPr id="3089" name="Freeform: Shape 3088">
                  <a:extLst>
                    <a:ext uri="{FF2B5EF4-FFF2-40B4-BE49-F238E27FC236}">
                      <a16:creationId xmlns:a16="http://schemas.microsoft.com/office/drawing/2014/main" id="{894E80EF-6126-FB9F-7692-888C0B2619D0}"/>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803430DD-4F5E-274F-2B55-A671507BC9CE}"/>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2A50206-F1F9-618A-2D00-1526696BAA20}"/>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913B1140-B613-B864-9DA6-EC57E49D027D}"/>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484B89A9-3A39-CED5-DF38-CE467418825D}"/>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072AB334-EF5C-0B44-C332-DDE16A8B681E}"/>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FA6A8725-7F6F-16F7-BD73-3F4CE3235961}"/>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D1E17E9E-5365-0AB4-0198-FE49C7365AC7}"/>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F2A5141A-00F8-32E5-8F8D-783D63A41130}"/>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3075" name="Graphic 26">
                <a:extLst>
                  <a:ext uri="{FF2B5EF4-FFF2-40B4-BE49-F238E27FC236}">
                    <a16:creationId xmlns:a16="http://schemas.microsoft.com/office/drawing/2014/main" id="{9A995BC7-51C3-5588-0418-492940419D0A}"/>
                  </a:ext>
                </a:extLst>
              </p:cNvPr>
              <p:cNvGrpSpPr/>
              <p:nvPr/>
            </p:nvGrpSpPr>
            <p:grpSpPr>
              <a:xfrm>
                <a:off x="11407088" y="67376"/>
                <a:ext cx="148525" cy="817921"/>
                <a:chOff x="12051389" y="42448"/>
                <a:chExt cx="207835" cy="1144544"/>
              </a:xfrm>
              <a:solidFill>
                <a:schemeClr val="bg1"/>
              </a:solidFill>
            </p:grpSpPr>
            <p:sp>
              <p:nvSpPr>
                <p:cNvPr id="3082" name="Freeform: Shape 3081">
                  <a:extLst>
                    <a:ext uri="{FF2B5EF4-FFF2-40B4-BE49-F238E27FC236}">
                      <a16:creationId xmlns:a16="http://schemas.microsoft.com/office/drawing/2014/main" id="{43EB37C6-D51A-2123-5FC8-5EEBE6C45D87}"/>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2594480E-455D-0873-3C51-0BD08A02A8A3}"/>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64F07230-A10A-30F5-DD9B-832895CD27FD}"/>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C3A6AA45-ED3B-966F-38AE-1DFB49059A93}"/>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1A0F3F8A-C550-6619-5BE0-F3398F8D5DD7}"/>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E1EAF3E2-A2EA-008E-069D-E35896F9CB74}"/>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AAD35620-60F9-55B2-CCB7-5E22CAF09553}"/>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3076" name="Freeform: Shape 3075">
                <a:extLst>
                  <a:ext uri="{FF2B5EF4-FFF2-40B4-BE49-F238E27FC236}">
                    <a16:creationId xmlns:a16="http://schemas.microsoft.com/office/drawing/2014/main" id="{14F4DE4C-6044-8546-6797-440F2A36F641}"/>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5EF98BB1-3449-A0F7-42F3-BF6FE9C5DDA0}"/>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CB38F1F5-B015-16CA-71C0-70A4FF232028}"/>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3B7923E2-3708-44BE-4EC4-81A2619F3198}"/>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
        <p:nvSpPr>
          <p:cNvPr id="3000" name="Content Placeholder 2">
            <a:extLst>
              <a:ext uri="{FF2B5EF4-FFF2-40B4-BE49-F238E27FC236}">
                <a16:creationId xmlns:a16="http://schemas.microsoft.com/office/drawing/2014/main" id="{D127D252-59A5-CB2F-B9F2-2E0D796950B7}"/>
              </a:ext>
            </a:extLst>
          </p:cNvPr>
          <p:cNvSpPr>
            <a:spLocks noGrp="1"/>
          </p:cNvSpPr>
          <p:nvPr userDrawn="1">
            <p:ph sz="quarter" idx="13" hasCustomPrompt="1"/>
          </p:nvPr>
        </p:nvSpPr>
        <p:spPr>
          <a:xfrm>
            <a:off x="5428343" y="3859309"/>
            <a:ext cx="6068332" cy="1737942"/>
          </a:xfrm>
          <a:prstGeom prst="rect">
            <a:avLst/>
          </a:prstGeom>
        </p:spPr>
        <p:txBody>
          <a:bodyPr/>
          <a:lstStyle>
            <a:lvl1pPr marL="0" indent="0">
              <a:lnSpc>
                <a:spcPts val="2200"/>
              </a:lnSpc>
              <a:buNone/>
              <a:defRPr lang="en-US" sz="1400" dirty="0" smtClean="0">
                <a:solidFill>
                  <a:schemeClr val="tx1">
                    <a:lumMod val="75000"/>
                    <a:lumOff val="25000"/>
                  </a:schemeClr>
                </a:solidFill>
                <a:latin typeface="+mn-lt"/>
                <a:cs typeface="Sora" pitchFamily="2" charset="0"/>
              </a:defRPr>
            </a:lvl1pPr>
            <a:lvl3pPr>
              <a:lnSpc>
                <a:spcPts val="2200"/>
              </a:lnSpc>
              <a:defRPr lang="en-US" sz="1400" dirty="0" smtClean="0">
                <a:solidFill>
                  <a:schemeClr val="tx1">
                    <a:lumMod val="75000"/>
                    <a:lumOff val="25000"/>
                  </a:schemeClr>
                </a:solidFill>
              </a:defRPr>
            </a:lvl3pPr>
          </a:lstStyle>
          <a:p>
            <a:pPr marL="228600" lvl="0" indent="-228600">
              <a:lnSpc>
                <a:spcPts val="2200"/>
              </a:lnSpc>
            </a:pPr>
            <a:r>
              <a:rPr lang="en-US" dirty="0"/>
              <a:t>Add Body Text Here</a:t>
            </a:r>
          </a:p>
        </p:txBody>
      </p:sp>
      <p:sp>
        <p:nvSpPr>
          <p:cNvPr id="3002" name="Title 1">
            <a:extLst>
              <a:ext uri="{FF2B5EF4-FFF2-40B4-BE49-F238E27FC236}">
                <a16:creationId xmlns:a16="http://schemas.microsoft.com/office/drawing/2014/main" id="{F2991276-90CB-5C58-1A6D-361CA2C7EED9}"/>
              </a:ext>
            </a:extLst>
          </p:cNvPr>
          <p:cNvSpPr>
            <a:spLocks noGrp="1"/>
          </p:cNvSpPr>
          <p:nvPr userDrawn="1">
            <p:ph type="title" hasCustomPrompt="1"/>
          </p:nvPr>
        </p:nvSpPr>
        <p:spPr>
          <a:xfrm>
            <a:off x="5428343" y="3216000"/>
            <a:ext cx="6068332" cy="643309"/>
          </a:xfrm>
          <a:prstGeom prst="rect">
            <a:avLst/>
          </a:prstGeom>
        </p:spPr>
        <p:txBody>
          <a:bodyPr vert="horz" lIns="91440" tIns="45720" rIns="91440" bIns="45720" rtlCol="0" anchor="ctr">
            <a:noAutofit/>
          </a:bodyPr>
          <a:lstStyle>
            <a:lvl1pPr>
              <a:defRPr lang="en-US" sz="4400" b="1" dirty="0">
                <a:gradFill>
                  <a:gsLst>
                    <a:gs pos="0">
                      <a:schemeClr val="accent1"/>
                    </a:gs>
                    <a:gs pos="100000">
                      <a:schemeClr val="accent1">
                        <a:lumMod val="75000"/>
                      </a:schemeClr>
                    </a:gs>
                  </a:gsLst>
                  <a:lin ang="2188364" scaled="1"/>
                </a:gradFill>
                <a:ea typeface="+mn-ea"/>
                <a:cs typeface="+mn-cs"/>
              </a:defRPr>
            </a:lvl1pPr>
          </a:lstStyle>
          <a:p>
            <a:pPr lvl="0"/>
            <a:r>
              <a:rPr lang="en-US" dirty="0"/>
              <a:t>Add Title Here</a:t>
            </a:r>
          </a:p>
        </p:txBody>
      </p:sp>
      <p:grpSp>
        <p:nvGrpSpPr>
          <p:cNvPr id="3" name="Group 2">
            <a:extLst>
              <a:ext uri="{FF2B5EF4-FFF2-40B4-BE49-F238E27FC236}">
                <a16:creationId xmlns:a16="http://schemas.microsoft.com/office/drawing/2014/main" id="{E089CDE6-A05C-8243-92AD-DCAA5656A30C}"/>
              </a:ext>
            </a:extLst>
          </p:cNvPr>
          <p:cNvGrpSpPr/>
          <p:nvPr userDrawn="1"/>
        </p:nvGrpSpPr>
        <p:grpSpPr>
          <a:xfrm>
            <a:off x="10569089" y="6308725"/>
            <a:ext cx="1017372" cy="86424"/>
            <a:chOff x="1022350" y="6384925"/>
            <a:chExt cx="643603" cy="54673"/>
          </a:xfrm>
          <a:solidFill>
            <a:schemeClr val="accent1"/>
          </a:solidFill>
        </p:grpSpPr>
        <p:sp>
          <p:nvSpPr>
            <p:cNvPr id="4" name="Freeform: Shape 3">
              <a:extLst>
                <a:ext uri="{FF2B5EF4-FFF2-40B4-BE49-F238E27FC236}">
                  <a16:creationId xmlns:a16="http://schemas.microsoft.com/office/drawing/2014/main" id="{4BA9BF8F-1EEA-F934-9669-D3E6101A2D1C}"/>
                </a:ext>
              </a:extLst>
            </p:cNvPr>
            <p:cNvSpPr/>
            <p:nvPr/>
          </p:nvSpPr>
          <p:spPr>
            <a:xfrm>
              <a:off x="102235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2" y="54673"/>
                    <a:pt x="27337" y="54673"/>
                  </a:cubicBezTo>
                  <a:cubicBezTo>
                    <a:pt x="12192" y="54673"/>
                    <a:pt x="0" y="42482"/>
                    <a:pt x="0" y="27337"/>
                  </a:cubicBezTo>
                  <a:cubicBezTo>
                    <a:pt x="0" y="12192"/>
                    <a:pt x="12192" y="0"/>
                    <a:pt x="27337" y="0"/>
                  </a:cubicBezTo>
                  <a:cubicBezTo>
                    <a:pt x="42482" y="0"/>
                    <a:pt x="54673" y="12192"/>
                    <a:pt x="54673" y="27337"/>
                  </a:cubicBezTo>
                  <a:close/>
                </a:path>
              </a:pathLst>
            </a:custGeom>
            <a:grp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7714706C-2DDC-137D-BADB-E026AD49CA7C}"/>
                </a:ext>
              </a:extLst>
            </p:cNvPr>
            <p:cNvSpPr/>
            <p:nvPr/>
          </p:nvSpPr>
          <p:spPr>
            <a:xfrm>
              <a:off x="121866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775956B7-9B4F-78BD-833F-A0414157F470}"/>
                </a:ext>
              </a:extLst>
            </p:cNvPr>
            <p:cNvSpPr/>
            <p:nvPr/>
          </p:nvSpPr>
          <p:spPr>
            <a:xfrm>
              <a:off x="141497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F492409-1C73-D7B4-590D-1A2234A95676}"/>
                </a:ext>
              </a:extLst>
            </p:cNvPr>
            <p:cNvSpPr/>
            <p:nvPr/>
          </p:nvSpPr>
          <p:spPr>
            <a:xfrm>
              <a:off x="161128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574388877"/>
      </p:ext>
    </p:extLst>
  </p:cSld>
  <p:clrMapOvr>
    <a:masterClrMapping/>
  </p:clrMapOvr>
  <p:extLst>
    <p:ext uri="{DCECCB84-F9BA-43D5-87BE-67443E8EF086}">
      <p15:sldGuideLst xmlns:p15="http://schemas.microsoft.com/office/powerpoint/2012/main">
        <p15:guide id="2" pos="3840">
          <p15:clr>
            <a:srgbClr val="FBAE40"/>
          </p15:clr>
        </p15:guide>
        <p15:guide id="3" pos="7333">
          <p15:clr>
            <a:srgbClr val="FBAE40"/>
          </p15:clr>
        </p15:guide>
        <p15:guide id="4" pos="3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E862-E5DF-73D6-58C8-8BE9BAE4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670A65-0CE2-FA56-D411-F5B8BB83A0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A743C-E09B-0216-737F-5DC6D8D91B90}"/>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5" name="Footer Placeholder 4">
            <a:extLst>
              <a:ext uri="{FF2B5EF4-FFF2-40B4-BE49-F238E27FC236}">
                <a16:creationId xmlns:a16="http://schemas.microsoft.com/office/drawing/2014/main" id="{A3AEBBEB-307A-20F7-7484-949B344730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603196-6D81-FAE6-4677-95A965358EC8}"/>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3744054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CC6513-6B7E-3FBC-2D5D-2E588620D5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D562C-5011-0725-CDA4-84FFB9A5D3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13281-8F3D-ECAE-1C80-DC1E0FC160C6}"/>
              </a:ext>
            </a:extLst>
          </p:cNvPr>
          <p:cNvSpPr>
            <a:spLocks noGrp="1"/>
          </p:cNvSpPr>
          <p:nvPr>
            <p:ph type="dt" sz="half" idx="10"/>
          </p:nvPr>
        </p:nvSpPr>
        <p:spPr/>
        <p:txBody>
          <a:bodyPr/>
          <a:lstStyle/>
          <a:p>
            <a:fld id="{A231AA67-18C4-4D52-8524-949B44EBB7E2}" type="datetimeFigureOut">
              <a:rPr lang="en-IN" smtClean="0"/>
              <a:t>08-05-2024</a:t>
            </a:fld>
            <a:endParaRPr lang="en-IN"/>
          </a:p>
        </p:txBody>
      </p:sp>
      <p:sp>
        <p:nvSpPr>
          <p:cNvPr id="5" name="Footer Placeholder 4">
            <a:extLst>
              <a:ext uri="{FF2B5EF4-FFF2-40B4-BE49-F238E27FC236}">
                <a16:creationId xmlns:a16="http://schemas.microsoft.com/office/drawing/2014/main" id="{71C74EB7-A818-CB88-DA64-37A0880B8A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6F0427-E7AD-7903-9A59-B692F9B51F7E}"/>
              </a:ext>
            </a:extLst>
          </p:cNvPr>
          <p:cNvSpPr>
            <a:spLocks noGrp="1"/>
          </p:cNvSpPr>
          <p:nvPr>
            <p:ph type="sldNum" sz="quarter" idx="12"/>
          </p:nvPr>
        </p:nvSpPr>
        <p:spPr/>
        <p:txBody>
          <a:bodyPr/>
          <a:lstStyle/>
          <a:p>
            <a:fld id="{5574A26C-82C4-4B64-9315-D0E85D00215D}" type="slidenum">
              <a:rPr lang="en-IN" smtClean="0"/>
              <a:t>‹#›</a:t>
            </a:fld>
            <a:endParaRPr lang="en-IN"/>
          </a:p>
        </p:txBody>
      </p:sp>
    </p:spTree>
    <p:extLst>
      <p:ext uri="{BB962C8B-B14F-4D97-AF65-F5344CB8AC3E}">
        <p14:creationId xmlns:p14="http://schemas.microsoft.com/office/powerpoint/2010/main" val="4198998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Graphic 2">
            <a:extLst>
              <a:ext uri="{FF2B5EF4-FFF2-40B4-BE49-F238E27FC236}">
                <a16:creationId xmlns:a16="http://schemas.microsoft.com/office/drawing/2014/main" id="{A2C33287-70D4-4A05-AA9B-F2F94D5A5B7E}"/>
              </a:ext>
            </a:extLst>
          </p:cNvPr>
          <p:cNvSpPr/>
          <p:nvPr userDrawn="1"/>
        </p:nvSpPr>
        <p:spPr>
          <a:xfrm>
            <a:off x="7003630" y="1684498"/>
            <a:ext cx="3139175" cy="5173502"/>
          </a:xfrm>
          <a:custGeom>
            <a:avLst/>
            <a:gdLst>
              <a:gd name="connsiteX0" fmla="*/ 708184 w 1863566"/>
              <a:gd name="connsiteY0" fmla="*/ 0 h 3071241"/>
              <a:gd name="connsiteX1" fmla="*/ 708184 w 1863566"/>
              <a:gd name="connsiteY1" fmla="*/ 1048 h 3071241"/>
              <a:gd name="connsiteX2" fmla="*/ 0 w 1863566"/>
              <a:gd name="connsiteY2" fmla="*/ 827437 h 3071241"/>
              <a:gd name="connsiteX3" fmla="*/ 0 w 1863566"/>
              <a:gd name="connsiteY3" fmla="*/ 3071241 h 3071241"/>
              <a:gd name="connsiteX4" fmla="*/ 708184 w 1863566"/>
              <a:gd name="connsiteY4" fmla="*/ 3071241 h 3071241"/>
              <a:gd name="connsiteX5" fmla="*/ 1285875 w 1863566"/>
              <a:gd name="connsiteY5" fmla="*/ 3071241 h 3071241"/>
              <a:gd name="connsiteX6" fmla="*/ 1863566 w 1863566"/>
              <a:gd name="connsiteY6" fmla="*/ 3071241 h 3071241"/>
              <a:gd name="connsiteX7" fmla="*/ 1863566 w 1863566"/>
              <a:gd name="connsiteY7" fmla="*/ 0 h 3071241"/>
              <a:gd name="connsiteX8" fmla="*/ 708184 w 1863566"/>
              <a:gd name="connsiteY8" fmla="*/ 0 h 30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66" h="3071241">
                <a:moveTo>
                  <a:pt x="708184" y="0"/>
                </a:moveTo>
                <a:lnTo>
                  <a:pt x="708184" y="1048"/>
                </a:lnTo>
                <a:cubicBezTo>
                  <a:pt x="313754" y="22574"/>
                  <a:pt x="0" y="384334"/>
                  <a:pt x="0" y="827437"/>
                </a:cubicBezTo>
                <a:lnTo>
                  <a:pt x="0" y="3071241"/>
                </a:lnTo>
                <a:lnTo>
                  <a:pt x="708184" y="3071241"/>
                </a:lnTo>
                <a:lnTo>
                  <a:pt x="1285875" y="3071241"/>
                </a:lnTo>
                <a:lnTo>
                  <a:pt x="1863566" y="3071241"/>
                </a:lnTo>
                <a:lnTo>
                  <a:pt x="1863566" y="0"/>
                </a:lnTo>
                <a:lnTo>
                  <a:pt x="708184" y="0"/>
                </a:lnTo>
                <a:close/>
              </a:path>
            </a:pathLst>
          </a:custGeom>
          <a:solidFill>
            <a:srgbClr val="18469C">
              <a:alpha val="16000"/>
            </a:srgbClr>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827827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450DCD2-DFB8-43AD-B5B7-89543EAB6910}"/>
              </a:ext>
            </a:extLst>
          </p:cNvPr>
          <p:cNvSpPr/>
          <p:nvPr userDrawn="1"/>
        </p:nvSpPr>
        <p:spPr>
          <a:xfrm>
            <a:off x="10372538" y="0"/>
            <a:ext cx="1819463" cy="3024554"/>
          </a:xfrm>
          <a:custGeom>
            <a:avLst/>
            <a:gdLst>
              <a:gd name="connsiteX0" fmla="*/ 1512277 w 1819463"/>
              <a:gd name="connsiteY0" fmla="*/ 0 h 3024554"/>
              <a:gd name="connsiteX1" fmla="*/ 1817054 w 1819463"/>
              <a:gd name="connsiteY1" fmla="*/ 30724 h 3024554"/>
              <a:gd name="connsiteX2" fmla="*/ 1819463 w 1819463"/>
              <a:gd name="connsiteY2" fmla="*/ 31344 h 3024554"/>
              <a:gd name="connsiteX3" fmla="*/ 1819463 w 1819463"/>
              <a:gd name="connsiteY3" fmla="*/ 2993211 h 3024554"/>
              <a:gd name="connsiteX4" fmla="*/ 1817054 w 1819463"/>
              <a:gd name="connsiteY4" fmla="*/ 2993830 h 3024554"/>
              <a:gd name="connsiteX5" fmla="*/ 1512277 w 1819463"/>
              <a:gd name="connsiteY5" fmla="*/ 3024554 h 3024554"/>
              <a:gd name="connsiteX6" fmla="*/ 0 w 1819463"/>
              <a:gd name="connsiteY6" fmla="*/ 3024554 h 3024554"/>
              <a:gd name="connsiteX7" fmla="*/ 0 w 1819463"/>
              <a:gd name="connsiteY7" fmla="*/ 1512277 h 3024554"/>
              <a:gd name="connsiteX8" fmla="*/ 1512277 w 1819463"/>
              <a:gd name="connsiteY8" fmla="*/ 0 h 30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63" h="3024554">
                <a:moveTo>
                  <a:pt x="1512277" y="0"/>
                </a:moveTo>
                <a:cubicBezTo>
                  <a:pt x="1616678" y="0"/>
                  <a:pt x="1718608" y="10579"/>
                  <a:pt x="1817054" y="30724"/>
                </a:cubicBezTo>
                <a:lnTo>
                  <a:pt x="1819463" y="31344"/>
                </a:lnTo>
                <a:lnTo>
                  <a:pt x="1819463" y="2993211"/>
                </a:lnTo>
                <a:lnTo>
                  <a:pt x="1817054" y="2993830"/>
                </a:lnTo>
                <a:cubicBezTo>
                  <a:pt x="1718608" y="3013975"/>
                  <a:pt x="1616678" y="3024554"/>
                  <a:pt x="1512277" y="3024554"/>
                </a:cubicBezTo>
                <a:lnTo>
                  <a:pt x="0" y="3024554"/>
                </a:lnTo>
                <a:lnTo>
                  <a:pt x="0" y="1512277"/>
                </a:lnTo>
                <a:cubicBezTo>
                  <a:pt x="0" y="677069"/>
                  <a:pt x="677069" y="0"/>
                  <a:pt x="1512277"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318AB313-9F76-4BB8-92A4-472D4F06E77E}"/>
              </a:ext>
            </a:extLst>
          </p:cNvPr>
          <p:cNvSpPr/>
          <p:nvPr userDrawn="1"/>
        </p:nvSpPr>
        <p:spPr>
          <a:xfrm>
            <a:off x="1" y="5345723"/>
            <a:ext cx="2259743" cy="1512277"/>
          </a:xfrm>
          <a:custGeom>
            <a:avLst/>
            <a:gdLst>
              <a:gd name="connsiteX0" fmla="*/ 747466 w 2259743"/>
              <a:gd name="connsiteY0" fmla="*/ 0 h 1512277"/>
              <a:gd name="connsiteX1" fmla="*/ 2259743 w 2259743"/>
              <a:gd name="connsiteY1" fmla="*/ 1512277 h 1512277"/>
              <a:gd name="connsiteX2" fmla="*/ 0 w 2259743"/>
              <a:gd name="connsiteY2" fmla="*/ 1512277 h 1512277"/>
              <a:gd name="connsiteX3" fmla="*/ 0 w 2259743"/>
              <a:gd name="connsiteY3" fmla="*/ 198699 h 1512277"/>
              <a:gd name="connsiteX4" fmla="*/ 26625 w 2259743"/>
              <a:gd name="connsiteY4" fmla="*/ 182524 h 1512277"/>
              <a:gd name="connsiteX5" fmla="*/ 747466 w 2259743"/>
              <a:gd name="connsiteY5" fmla="*/ 0 h 151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743" h="1512277">
                <a:moveTo>
                  <a:pt x="747466" y="0"/>
                </a:moveTo>
                <a:cubicBezTo>
                  <a:pt x="1582674" y="0"/>
                  <a:pt x="2259743" y="677069"/>
                  <a:pt x="2259743" y="1512277"/>
                </a:cubicBezTo>
                <a:lnTo>
                  <a:pt x="0" y="1512277"/>
                </a:lnTo>
                <a:lnTo>
                  <a:pt x="0" y="198699"/>
                </a:lnTo>
                <a:lnTo>
                  <a:pt x="26625" y="182524"/>
                </a:lnTo>
                <a:cubicBezTo>
                  <a:pt x="240904" y="66120"/>
                  <a:pt x="486464" y="0"/>
                  <a:pt x="74746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Picture Placeholder 8">
            <a:extLst>
              <a:ext uri="{FF2B5EF4-FFF2-40B4-BE49-F238E27FC236}">
                <a16:creationId xmlns:a16="http://schemas.microsoft.com/office/drawing/2014/main" id="{6452EB16-FBEF-4F9A-BF38-F60A436A2882}"/>
              </a:ext>
            </a:extLst>
          </p:cNvPr>
          <p:cNvSpPr>
            <a:spLocks noGrp="1"/>
          </p:cNvSpPr>
          <p:nvPr>
            <p:ph type="pic" sz="quarter" idx="10"/>
          </p:nvPr>
        </p:nvSpPr>
        <p:spPr>
          <a:xfrm>
            <a:off x="7145840" y="2354580"/>
            <a:ext cx="5046160" cy="4503420"/>
          </a:xfrm>
          <a:custGeom>
            <a:avLst/>
            <a:gdLst>
              <a:gd name="connsiteX0" fmla="*/ 767910 w 5046160"/>
              <a:gd name="connsiteY0" fmla="*/ 0 h 4503420"/>
              <a:gd name="connsiteX1" fmla="*/ 5046160 w 5046160"/>
              <a:gd name="connsiteY1" fmla="*/ 0 h 4503420"/>
              <a:gd name="connsiteX2" fmla="*/ 5046160 w 5046160"/>
              <a:gd name="connsiteY2" fmla="*/ 4503420 h 4503420"/>
              <a:gd name="connsiteX3" fmla="*/ 5683 w 5046160"/>
              <a:gd name="connsiteY3" fmla="*/ 4503420 h 4503420"/>
              <a:gd name="connsiteX4" fmla="*/ 3965 w 5046160"/>
              <a:gd name="connsiteY4" fmla="*/ 4490520 h 4503420"/>
              <a:gd name="connsiteX5" fmla="*/ 0 w 5046160"/>
              <a:gd name="connsiteY5" fmla="*/ 4400532 h 4503420"/>
              <a:gd name="connsiteX6" fmla="*/ 0 w 5046160"/>
              <a:gd name="connsiteY6" fmla="*/ 880128 h 4503420"/>
              <a:gd name="connsiteX7" fmla="*/ 767910 w 5046160"/>
              <a:gd name="connsiteY7" fmla="*/ 0 h 45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46160" h="4503420">
                <a:moveTo>
                  <a:pt x="767910" y="0"/>
                </a:moveTo>
                <a:lnTo>
                  <a:pt x="5046160" y="0"/>
                </a:lnTo>
                <a:lnTo>
                  <a:pt x="5046160" y="4503420"/>
                </a:lnTo>
                <a:lnTo>
                  <a:pt x="5683" y="4503420"/>
                </a:lnTo>
                <a:lnTo>
                  <a:pt x="3965" y="4490520"/>
                </a:lnTo>
                <a:cubicBezTo>
                  <a:pt x="1343" y="4460933"/>
                  <a:pt x="0" y="4430912"/>
                  <a:pt x="0" y="4400532"/>
                </a:cubicBezTo>
                <a:lnTo>
                  <a:pt x="0" y="880128"/>
                </a:lnTo>
                <a:cubicBezTo>
                  <a:pt x="0" y="394047"/>
                  <a:pt x="343805" y="0"/>
                  <a:pt x="76791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17786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F8EB77A-00E7-053C-1E98-A3251FC7F592}"/>
              </a:ext>
            </a:extLst>
          </p:cNvPr>
          <p:cNvSpPr/>
          <p:nvPr userDrawn="1"/>
        </p:nvSpPr>
        <p:spPr>
          <a:xfrm rot="16200000">
            <a:off x="4381498" y="-952501"/>
            <a:ext cx="3429003" cy="12192001"/>
          </a:xfrm>
          <a:custGeom>
            <a:avLst/>
            <a:gdLst>
              <a:gd name="connsiteX0" fmla="*/ 3429003 w 3429003"/>
              <a:gd name="connsiteY0" fmla="*/ 12192001 h 12192001"/>
              <a:gd name="connsiteX1" fmla="*/ 0 w 3429003"/>
              <a:gd name="connsiteY1" fmla="*/ 12192000 h 12192001"/>
              <a:gd name="connsiteX2" fmla="*/ 1 w 3429003"/>
              <a:gd name="connsiteY2" fmla="*/ 0 h 12192001"/>
              <a:gd name="connsiteX3" fmla="*/ 578663 w 3429003"/>
              <a:gd name="connsiteY3" fmla="*/ 0 h 12192001"/>
              <a:gd name="connsiteX4" fmla="*/ 1076048 w 3429003"/>
              <a:gd name="connsiteY4" fmla="*/ 953040 h 12192001"/>
              <a:gd name="connsiteX5" fmla="*/ 2051479 w 3429003"/>
              <a:gd name="connsiteY5" fmla="*/ 1873110 h 12192001"/>
              <a:gd name="connsiteX6" fmla="*/ 2832280 w 3429003"/>
              <a:gd name="connsiteY6" fmla="*/ 3265655 h 12192001"/>
              <a:gd name="connsiteX7" fmla="*/ 2880630 w 3429003"/>
              <a:gd name="connsiteY7" fmla="*/ 5184175 h 12192001"/>
              <a:gd name="connsiteX8" fmla="*/ 2262106 w 3429003"/>
              <a:gd name="connsiteY8" fmla="*/ 6557747 h 12192001"/>
              <a:gd name="connsiteX9" fmla="*/ 2110377 w 3429003"/>
              <a:gd name="connsiteY9" fmla="*/ 8184196 h 12192001"/>
              <a:gd name="connsiteX10" fmla="*/ 2604071 w 3429003"/>
              <a:gd name="connsiteY10" fmla="*/ 9110797 h 12192001"/>
              <a:gd name="connsiteX11" fmla="*/ 2598620 w 3429003"/>
              <a:gd name="connsiteY11" fmla="*/ 10409719 h 12192001"/>
              <a:gd name="connsiteX12" fmla="*/ 3414057 w 3429003"/>
              <a:gd name="connsiteY12" fmla="*/ 12112063 h 12192001"/>
              <a:gd name="connsiteX13" fmla="*/ 3429003 w 3429003"/>
              <a:gd name="connsiteY13"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3" h="12192001">
                <a:moveTo>
                  <a:pt x="3429003" y="12192001"/>
                </a:moveTo>
                <a:lnTo>
                  <a:pt x="0" y="12192000"/>
                </a:lnTo>
                <a:lnTo>
                  <a:pt x="1" y="0"/>
                </a:lnTo>
                <a:lnTo>
                  <a:pt x="578663" y="0"/>
                </a:lnTo>
                <a:cubicBezTo>
                  <a:pt x="682394" y="391916"/>
                  <a:pt x="880890" y="720689"/>
                  <a:pt x="1076048" y="953040"/>
                </a:cubicBezTo>
                <a:cubicBezTo>
                  <a:pt x="1381793" y="1317273"/>
                  <a:pt x="1734305" y="1540291"/>
                  <a:pt x="2051479" y="1873110"/>
                </a:cubicBezTo>
                <a:cubicBezTo>
                  <a:pt x="2373575" y="2211213"/>
                  <a:pt x="2662792" y="2674671"/>
                  <a:pt x="2832280" y="3265655"/>
                </a:cubicBezTo>
                <a:cubicBezTo>
                  <a:pt x="3001942" y="3856638"/>
                  <a:pt x="3039919" y="4584172"/>
                  <a:pt x="2880630" y="5184175"/>
                </a:cubicBezTo>
                <a:cubicBezTo>
                  <a:pt x="2739624" y="5716059"/>
                  <a:pt x="2466053" y="6094290"/>
                  <a:pt x="2262106" y="6557747"/>
                </a:cubicBezTo>
                <a:cubicBezTo>
                  <a:pt x="2057983" y="7021514"/>
                  <a:pt x="1926647" y="7694614"/>
                  <a:pt x="2110377" y="8184196"/>
                </a:cubicBezTo>
                <a:cubicBezTo>
                  <a:pt x="2244349" y="8541275"/>
                  <a:pt x="2516162" y="8711417"/>
                  <a:pt x="2604071" y="9110797"/>
                </a:cubicBezTo>
                <a:cubicBezTo>
                  <a:pt x="2693561" y="9518265"/>
                  <a:pt x="2551148" y="9980787"/>
                  <a:pt x="2598620" y="10409719"/>
                </a:cubicBezTo>
                <a:cubicBezTo>
                  <a:pt x="2681077" y="11153737"/>
                  <a:pt x="3260041" y="11404749"/>
                  <a:pt x="3414057" y="12112063"/>
                </a:cubicBezTo>
                <a:cubicBezTo>
                  <a:pt x="3419860" y="12138501"/>
                  <a:pt x="3424783" y="12165253"/>
                  <a:pt x="3429003" y="12192001"/>
                </a:cubicBezTo>
                <a:close/>
              </a:path>
            </a:pathLst>
          </a:custGeom>
          <a:solidFill>
            <a:schemeClr val="accent1">
              <a:alpha val="5000"/>
            </a:schemeClr>
          </a:solidFill>
          <a:ln w="9525" cap="flat">
            <a:noFill/>
            <a:prstDash val="solid"/>
            <a:miter/>
          </a:ln>
        </p:spPr>
        <p:txBody>
          <a:bodyPr wrap="square" rtlCol="0" anchor="ctr">
            <a:noAutofit/>
          </a:bodyPr>
          <a:lstStyle/>
          <a:p>
            <a:endParaRPr lang="en-IN"/>
          </a:p>
        </p:txBody>
      </p:sp>
      <p:sp>
        <p:nvSpPr>
          <p:cNvPr id="16" name="Rectangle: Rounded Corners 15">
            <a:extLst>
              <a:ext uri="{FF2B5EF4-FFF2-40B4-BE49-F238E27FC236}">
                <a16:creationId xmlns:a16="http://schemas.microsoft.com/office/drawing/2014/main" id="{D7ACAD20-7078-7A6F-2C08-31691F418E18}"/>
              </a:ext>
            </a:extLst>
          </p:cNvPr>
          <p:cNvSpPr/>
          <p:nvPr userDrawn="1"/>
        </p:nvSpPr>
        <p:spPr>
          <a:xfrm>
            <a:off x="7965802"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B8A779AA-1DCD-AF9E-74EF-9B09239C0DAD}"/>
              </a:ext>
            </a:extLst>
          </p:cNvPr>
          <p:cNvSpPr/>
          <p:nvPr userDrawn="1"/>
        </p:nvSpPr>
        <p:spPr>
          <a:xfrm>
            <a:off x="4419600"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36FE4BE-7565-6739-1932-E4D78499A787}"/>
              </a:ext>
            </a:extLst>
          </p:cNvPr>
          <p:cNvSpPr/>
          <p:nvPr userDrawn="1"/>
        </p:nvSpPr>
        <p:spPr>
          <a:xfrm>
            <a:off x="870256"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6">
            <a:extLst>
              <a:ext uri="{FF2B5EF4-FFF2-40B4-BE49-F238E27FC236}">
                <a16:creationId xmlns:a16="http://schemas.microsoft.com/office/drawing/2014/main" id="{F5969AAC-7CB3-9A36-122D-CA6D9F54DB4C}"/>
              </a:ext>
            </a:extLst>
          </p:cNvPr>
          <p:cNvSpPr>
            <a:spLocks noGrp="1"/>
          </p:cNvSpPr>
          <p:nvPr>
            <p:ph type="title" hasCustomPrompt="1"/>
          </p:nvPr>
        </p:nvSpPr>
        <p:spPr>
          <a:xfrm>
            <a:off x="838200" y="550294"/>
            <a:ext cx="10515600" cy="726394"/>
          </a:xfrm>
          <a:prstGeom prst="rect">
            <a:avLst/>
          </a:prstGeom>
        </p:spPr>
        <p:txBody>
          <a:bodyPr vert="horz" lIns="91440" tIns="45720" rIns="91440" bIns="45720" rtlCol="0" anchor="ctr">
            <a:noAutofit/>
          </a:bodyPr>
          <a:lstStyle>
            <a:lvl1pPr algn="ctr">
              <a:defRPr lang="en-US" b="1" dirty="0">
                <a:gradFill>
                  <a:gsLst>
                    <a:gs pos="0">
                      <a:schemeClr val="accent1"/>
                    </a:gs>
                    <a:gs pos="100000">
                      <a:schemeClr val="accent1">
                        <a:lumMod val="75000"/>
                      </a:schemeClr>
                    </a:gs>
                  </a:gsLst>
                  <a:lin ang="2188364" scaled="1"/>
                </a:gradFill>
                <a:ea typeface="+mn-ea"/>
                <a:cs typeface="+mn-cs"/>
              </a:defRPr>
            </a:lvl1pPr>
          </a:lstStyle>
          <a:p>
            <a:pPr lvl="0"/>
            <a:r>
              <a:rPr lang="en-US" dirty="0"/>
              <a:t>Add Your Title Here</a:t>
            </a:r>
          </a:p>
        </p:txBody>
      </p:sp>
      <p:sp>
        <p:nvSpPr>
          <p:cNvPr id="7" name="Text Placeholder 51">
            <a:extLst>
              <a:ext uri="{FF2B5EF4-FFF2-40B4-BE49-F238E27FC236}">
                <a16:creationId xmlns:a16="http://schemas.microsoft.com/office/drawing/2014/main" id="{26556F44-F0D7-A88C-E60E-EB74648812AE}"/>
              </a:ext>
            </a:extLst>
          </p:cNvPr>
          <p:cNvSpPr>
            <a:spLocks noGrp="1"/>
          </p:cNvSpPr>
          <p:nvPr>
            <p:ph type="body" sz="quarter" idx="18"/>
          </p:nvPr>
        </p:nvSpPr>
        <p:spPr>
          <a:xfrm>
            <a:off x="1164481"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8" name="Text Placeholder 13">
            <a:extLst>
              <a:ext uri="{FF2B5EF4-FFF2-40B4-BE49-F238E27FC236}">
                <a16:creationId xmlns:a16="http://schemas.microsoft.com/office/drawing/2014/main" id="{6A95EF0A-F11F-F2ED-BFBB-F1BCDD943BCF}"/>
              </a:ext>
            </a:extLst>
          </p:cNvPr>
          <p:cNvSpPr>
            <a:spLocks noGrp="1"/>
          </p:cNvSpPr>
          <p:nvPr>
            <p:ph type="body" sz="quarter" idx="10" hasCustomPrompt="1"/>
          </p:nvPr>
        </p:nvSpPr>
        <p:spPr>
          <a:xfrm>
            <a:off x="1164481"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sp>
        <p:nvSpPr>
          <p:cNvPr id="9" name="Text Placeholder 51">
            <a:extLst>
              <a:ext uri="{FF2B5EF4-FFF2-40B4-BE49-F238E27FC236}">
                <a16:creationId xmlns:a16="http://schemas.microsoft.com/office/drawing/2014/main" id="{A2F97016-BD79-BA1D-83A3-15B8F89017B6}"/>
              </a:ext>
            </a:extLst>
          </p:cNvPr>
          <p:cNvSpPr>
            <a:spLocks noGrp="1"/>
          </p:cNvSpPr>
          <p:nvPr>
            <p:ph type="body" sz="quarter" idx="19"/>
          </p:nvPr>
        </p:nvSpPr>
        <p:spPr>
          <a:xfrm>
            <a:off x="4710684"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680BDF70-0E4A-D67B-8BF9-8ADFAE3A8B72}"/>
              </a:ext>
            </a:extLst>
          </p:cNvPr>
          <p:cNvSpPr>
            <a:spLocks noGrp="1"/>
          </p:cNvSpPr>
          <p:nvPr>
            <p:ph type="body" sz="quarter" idx="20" hasCustomPrompt="1"/>
          </p:nvPr>
        </p:nvSpPr>
        <p:spPr>
          <a:xfrm>
            <a:off x="4710684"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sp>
        <p:nvSpPr>
          <p:cNvPr id="11" name="Text Placeholder 51">
            <a:extLst>
              <a:ext uri="{FF2B5EF4-FFF2-40B4-BE49-F238E27FC236}">
                <a16:creationId xmlns:a16="http://schemas.microsoft.com/office/drawing/2014/main" id="{63A0B42A-3DBF-7DAD-68E5-BF18DDF112F0}"/>
              </a:ext>
            </a:extLst>
          </p:cNvPr>
          <p:cNvSpPr>
            <a:spLocks noGrp="1"/>
          </p:cNvSpPr>
          <p:nvPr>
            <p:ph type="body" sz="quarter" idx="21"/>
          </p:nvPr>
        </p:nvSpPr>
        <p:spPr>
          <a:xfrm>
            <a:off x="8256886"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A3C0F868-30A7-5220-ACE8-812D89CFCA2A}"/>
              </a:ext>
            </a:extLst>
          </p:cNvPr>
          <p:cNvSpPr>
            <a:spLocks noGrp="1"/>
          </p:cNvSpPr>
          <p:nvPr>
            <p:ph type="body" sz="quarter" idx="22" hasCustomPrompt="1"/>
          </p:nvPr>
        </p:nvSpPr>
        <p:spPr>
          <a:xfrm>
            <a:off x="8256886"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grpSp>
        <p:nvGrpSpPr>
          <p:cNvPr id="19" name="Group 18">
            <a:extLst>
              <a:ext uri="{FF2B5EF4-FFF2-40B4-BE49-F238E27FC236}">
                <a16:creationId xmlns:a16="http://schemas.microsoft.com/office/drawing/2014/main" id="{99EC7AA3-5DDF-DEBA-30E4-420A94392220}"/>
              </a:ext>
            </a:extLst>
          </p:cNvPr>
          <p:cNvGrpSpPr/>
          <p:nvPr userDrawn="1"/>
        </p:nvGrpSpPr>
        <p:grpSpPr>
          <a:xfrm>
            <a:off x="291083" y="0"/>
            <a:ext cx="1523203" cy="2472445"/>
            <a:chOff x="9819651" y="1"/>
            <a:chExt cx="1868844" cy="3033485"/>
          </a:xfrm>
        </p:grpSpPr>
        <p:grpSp>
          <p:nvGrpSpPr>
            <p:cNvPr id="20" name="Group 19">
              <a:extLst>
                <a:ext uri="{FF2B5EF4-FFF2-40B4-BE49-F238E27FC236}">
                  <a16:creationId xmlns:a16="http://schemas.microsoft.com/office/drawing/2014/main" id="{E4A878B3-D233-4057-16EB-41769FFB65DA}"/>
                </a:ext>
              </a:extLst>
            </p:cNvPr>
            <p:cNvGrpSpPr/>
            <p:nvPr/>
          </p:nvGrpSpPr>
          <p:grpSpPr>
            <a:xfrm>
              <a:off x="10229595" y="1557617"/>
              <a:ext cx="949377" cy="1475869"/>
              <a:chOff x="10258821" y="-856653"/>
              <a:chExt cx="1757568" cy="2732259"/>
            </a:xfrm>
          </p:grpSpPr>
          <p:sp>
            <p:nvSpPr>
              <p:cNvPr id="44" name="Freeform: Shape 43">
                <a:extLst>
                  <a:ext uri="{FF2B5EF4-FFF2-40B4-BE49-F238E27FC236}">
                    <a16:creationId xmlns:a16="http://schemas.microsoft.com/office/drawing/2014/main" id="{708ED01F-E024-7196-BC5C-610CB554A6C2}"/>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B7F4FA5-F504-222C-F8DC-FFFC54C3B404}"/>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ECE4E23-44FD-DA33-3E89-26708397E7F2}"/>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A4A23F00-EAA3-4EC2-FDEF-872DD29E529D}"/>
                </a:ext>
              </a:extLst>
            </p:cNvPr>
            <p:cNvGrpSpPr/>
            <p:nvPr userDrawn="1"/>
          </p:nvGrpSpPr>
          <p:grpSpPr>
            <a:xfrm>
              <a:off x="9819651" y="1"/>
              <a:ext cx="1868844" cy="1613660"/>
              <a:chOff x="9819651" y="1"/>
              <a:chExt cx="1868844" cy="1613660"/>
            </a:xfrm>
          </p:grpSpPr>
          <p:grpSp>
            <p:nvGrpSpPr>
              <p:cNvPr id="22" name="Graphic 26">
                <a:extLst>
                  <a:ext uri="{FF2B5EF4-FFF2-40B4-BE49-F238E27FC236}">
                    <a16:creationId xmlns:a16="http://schemas.microsoft.com/office/drawing/2014/main" id="{241D1DF3-F797-DDAE-EB45-316BBFD7D05A}"/>
                  </a:ext>
                </a:extLst>
              </p:cNvPr>
              <p:cNvGrpSpPr/>
              <p:nvPr/>
            </p:nvGrpSpPr>
            <p:grpSpPr>
              <a:xfrm>
                <a:off x="10684497" y="385988"/>
                <a:ext cx="122125" cy="858136"/>
                <a:chOff x="11040246" y="488293"/>
                <a:chExt cx="170894" cy="1200818"/>
              </a:xfrm>
              <a:solidFill>
                <a:schemeClr val="bg1"/>
              </a:solidFill>
            </p:grpSpPr>
            <p:sp>
              <p:nvSpPr>
                <p:cNvPr id="35" name="Freeform: Shape 34">
                  <a:extLst>
                    <a:ext uri="{FF2B5EF4-FFF2-40B4-BE49-F238E27FC236}">
                      <a16:creationId xmlns:a16="http://schemas.microsoft.com/office/drawing/2014/main" id="{BF5937D8-E372-8E11-38F4-0399B6BE8D95}"/>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84A483D-88A9-68F4-E20E-12B5FC42D8D2}"/>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C7EFEE1-4C56-A710-F0F4-9227467DA587}"/>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821D8CA-FA11-CD1D-6FD2-220A961FBC19}"/>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B6438D9-2CA9-291C-FDCA-3151937AF669}"/>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19B4B8C9-B6DF-24BB-1670-635CBA367CFD}"/>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C1DD7DA-A625-1479-B21B-D047195E9851}"/>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B059F63-5203-4AD5-A822-F57E405EC7CE}"/>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08CD751-1B4D-75EB-7821-C0DA5F5E4DD3}"/>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23" name="Graphic 26">
                <a:extLst>
                  <a:ext uri="{FF2B5EF4-FFF2-40B4-BE49-F238E27FC236}">
                    <a16:creationId xmlns:a16="http://schemas.microsoft.com/office/drawing/2014/main" id="{0AE1EBE7-F0B7-5CF1-CC28-00A553928926}"/>
                  </a:ext>
                </a:extLst>
              </p:cNvPr>
              <p:cNvGrpSpPr/>
              <p:nvPr/>
            </p:nvGrpSpPr>
            <p:grpSpPr>
              <a:xfrm>
                <a:off x="11407088" y="67376"/>
                <a:ext cx="148525" cy="817921"/>
                <a:chOff x="12051389" y="42448"/>
                <a:chExt cx="207835" cy="1144544"/>
              </a:xfrm>
              <a:solidFill>
                <a:schemeClr val="bg1"/>
              </a:solidFill>
            </p:grpSpPr>
            <p:sp>
              <p:nvSpPr>
                <p:cNvPr id="28" name="Freeform: Shape 27">
                  <a:extLst>
                    <a:ext uri="{FF2B5EF4-FFF2-40B4-BE49-F238E27FC236}">
                      <a16:creationId xmlns:a16="http://schemas.microsoft.com/office/drawing/2014/main" id="{DABDBB0B-3B17-F59A-8FAB-1C77B75933D5}"/>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2A6D1B2-C126-7E41-DBA5-299746227508}"/>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55B5B0B-D5B5-8640-D919-C177055A6792}"/>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CEBABDF-5534-891C-53A3-0891595D6D2D}"/>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61BABF7-6E3F-F95E-FDC9-61952950CEB6}"/>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B7B70B5-3541-332A-8452-25B67D03639D}"/>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CFD6CC4-3F00-F9E9-3F74-1F9180E11EFB}"/>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24" name="Freeform: Shape 23">
                <a:extLst>
                  <a:ext uri="{FF2B5EF4-FFF2-40B4-BE49-F238E27FC236}">
                    <a16:creationId xmlns:a16="http://schemas.microsoft.com/office/drawing/2014/main" id="{7F7AD7A9-A5D3-8018-9FB3-74E9F4DC0373}"/>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07330A2C-F1B9-493B-407E-6CABE4F3DC41}"/>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B5E9C15-C023-E337-92C9-A8C588D537B1}"/>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5E737DB-AFC5-BA96-DD86-8D6226A8F465}"/>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348350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Picture Placeholder 8">
            <a:extLst>
              <a:ext uri="{FF2B5EF4-FFF2-40B4-BE49-F238E27FC236}">
                <a16:creationId xmlns:a16="http://schemas.microsoft.com/office/drawing/2014/main" id="{83110DB8-EA5E-4E8F-AE6A-710DFDEFAD80}"/>
              </a:ext>
            </a:extLst>
          </p:cNvPr>
          <p:cNvSpPr>
            <a:spLocks noGrp="1"/>
          </p:cNvSpPr>
          <p:nvPr>
            <p:ph type="pic" sz="quarter" idx="10"/>
          </p:nvPr>
        </p:nvSpPr>
        <p:spPr>
          <a:xfrm>
            <a:off x="0" y="1074420"/>
            <a:ext cx="4503420" cy="5783580"/>
          </a:xfrm>
          <a:custGeom>
            <a:avLst/>
            <a:gdLst>
              <a:gd name="connsiteX0" fmla="*/ 102888 w 4503420"/>
              <a:gd name="connsiteY0" fmla="*/ 0 h 5783580"/>
              <a:gd name="connsiteX1" fmla="*/ 3623292 w 4503420"/>
              <a:gd name="connsiteY1" fmla="*/ 0 h 5783580"/>
              <a:gd name="connsiteX2" fmla="*/ 4503420 w 4503420"/>
              <a:gd name="connsiteY2" fmla="*/ 880128 h 5783580"/>
              <a:gd name="connsiteX3" fmla="*/ 4503420 w 4503420"/>
              <a:gd name="connsiteY3" fmla="*/ 5783580 h 5783580"/>
              <a:gd name="connsiteX4" fmla="*/ 0 w 4503420"/>
              <a:gd name="connsiteY4" fmla="*/ 5783580 h 5783580"/>
              <a:gd name="connsiteX5" fmla="*/ 0 w 4503420"/>
              <a:gd name="connsiteY5" fmla="*/ 6513 h 5783580"/>
              <a:gd name="connsiteX6" fmla="*/ 12900 w 4503420"/>
              <a:gd name="connsiteY6" fmla="*/ 4544 h 5783580"/>
              <a:gd name="connsiteX7" fmla="*/ 102888 w 4503420"/>
              <a:gd name="connsiteY7" fmla="*/ 0 h 578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3420" h="5783580">
                <a:moveTo>
                  <a:pt x="102888" y="0"/>
                </a:moveTo>
                <a:lnTo>
                  <a:pt x="3623292" y="0"/>
                </a:lnTo>
                <a:cubicBezTo>
                  <a:pt x="4109373" y="0"/>
                  <a:pt x="4503420" y="394047"/>
                  <a:pt x="4503420" y="880128"/>
                </a:cubicBezTo>
                <a:lnTo>
                  <a:pt x="4503420" y="5783580"/>
                </a:lnTo>
                <a:lnTo>
                  <a:pt x="0" y="5783580"/>
                </a:lnTo>
                <a:lnTo>
                  <a:pt x="0" y="6513"/>
                </a:lnTo>
                <a:lnTo>
                  <a:pt x="12900" y="4544"/>
                </a:lnTo>
                <a:cubicBezTo>
                  <a:pt x="42487" y="1539"/>
                  <a:pt x="72508" y="0"/>
                  <a:pt x="1028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767281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277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75806BF-ED45-403B-9B5B-6E239F116C96}"/>
              </a:ext>
            </a:extLst>
          </p:cNvPr>
          <p:cNvGrpSpPr/>
          <p:nvPr userDrawn="1"/>
        </p:nvGrpSpPr>
        <p:grpSpPr>
          <a:xfrm>
            <a:off x="0" y="0"/>
            <a:ext cx="12192000" cy="6912790"/>
            <a:chOff x="0" y="0"/>
            <a:chExt cx="12192000" cy="6912790"/>
          </a:xfrm>
          <a:solidFill>
            <a:schemeClr val="bg1">
              <a:alpha val="10000"/>
            </a:schemeClr>
          </a:solidFill>
        </p:grpSpPr>
        <p:sp>
          <p:nvSpPr>
            <p:cNvPr id="7" name="Graphic 2">
              <a:extLst>
                <a:ext uri="{FF2B5EF4-FFF2-40B4-BE49-F238E27FC236}">
                  <a16:creationId xmlns:a16="http://schemas.microsoft.com/office/drawing/2014/main" id="{B5CC1819-EF7C-4506-9EC7-726E72ECD23D}"/>
                </a:ext>
              </a:extLst>
            </p:cNvPr>
            <p:cNvSpPr/>
            <p:nvPr userDrawn="1"/>
          </p:nvSpPr>
          <p:spPr>
            <a:xfrm>
              <a:off x="7003630" y="1739288"/>
              <a:ext cx="3139175" cy="5173502"/>
            </a:xfrm>
            <a:custGeom>
              <a:avLst/>
              <a:gdLst>
                <a:gd name="connsiteX0" fmla="*/ 708184 w 1863566"/>
                <a:gd name="connsiteY0" fmla="*/ 0 h 3071241"/>
                <a:gd name="connsiteX1" fmla="*/ 708184 w 1863566"/>
                <a:gd name="connsiteY1" fmla="*/ 1048 h 3071241"/>
                <a:gd name="connsiteX2" fmla="*/ 0 w 1863566"/>
                <a:gd name="connsiteY2" fmla="*/ 827437 h 3071241"/>
                <a:gd name="connsiteX3" fmla="*/ 0 w 1863566"/>
                <a:gd name="connsiteY3" fmla="*/ 3071241 h 3071241"/>
                <a:gd name="connsiteX4" fmla="*/ 708184 w 1863566"/>
                <a:gd name="connsiteY4" fmla="*/ 3071241 h 3071241"/>
                <a:gd name="connsiteX5" fmla="*/ 1285875 w 1863566"/>
                <a:gd name="connsiteY5" fmla="*/ 3071241 h 3071241"/>
                <a:gd name="connsiteX6" fmla="*/ 1863566 w 1863566"/>
                <a:gd name="connsiteY6" fmla="*/ 3071241 h 3071241"/>
                <a:gd name="connsiteX7" fmla="*/ 1863566 w 1863566"/>
                <a:gd name="connsiteY7" fmla="*/ 0 h 3071241"/>
                <a:gd name="connsiteX8" fmla="*/ 708184 w 1863566"/>
                <a:gd name="connsiteY8" fmla="*/ 0 h 30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66" h="3071241">
                  <a:moveTo>
                    <a:pt x="708184" y="0"/>
                  </a:moveTo>
                  <a:lnTo>
                    <a:pt x="708184" y="1048"/>
                  </a:lnTo>
                  <a:cubicBezTo>
                    <a:pt x="313754" y="22574"/>
                    <a:pt x="0" y="384334"/>
                    <a:pt x="0" y="827437"/>
                  </a:cubicBezTo>
                  <a:lnTo>
                    <a:pt x="0" y="3071241"/>
                  </a:lnTo>
                  <a:lnTo>
                    <a:pt x="708184" y="3071241"/>
                  </a:lnTo>
                  <a:lnTo>
                    <a:pt x="1285875" y="3071241"/>
                  </a:lnTo>
                  <a:lnTo>
                    <a:pt x="1863566" y="3071241"/>
                  </a:lnTo>
                  <a:lnTo>
                    <a:pt x="1863566" y="0"/>
                  </a:lnTo>
                  <a:lnTo>
                    <a:pt x="708184" y="0"/>
                  </a:lnTo>
                  <a:close/>
                </a:path>
              </a:pathLst>
            </a:custGeom>
            <a:grpFill/>
            <a:ln w="9525" cap="flat">
              <a:noFill/>
              <a:prstDash val="solid"/>
              <a:miter/>
            </a:ln>
          </p:spPr>
          <p:txBody>
            <a:bodyPr rtlCol="0" anchor="ctr"/>
            <a:lstStyle/>
            <a:p>
              <a:endParaRPr lang="en-IN"/>
            </a:p>
          </p:txBody>
        </p:sp>
        <p:sp>
          <p:nvSpPr>
            <p:cNvPr id="8" name="Teardrop 7">
              <a:extLst>
                <a:ext uri="{FF2B5EF4-FFF2-40B4-BE49-F238E27FC236}">
                  <a16:creationId xmlns:a16="http://schemas.microsoft.com/office/drawing/2014/main" id="{4B5134B3-A796-49FE-B27E-E48718438BAE}"/>
                </a:ext>
              </a:extLst>
            </p:cNvPr>
            <p:cNvSpPr/>
            <p:nvPr userDrawn="1"/>
          </p:nvSpPr>
          <p:spPr>
            <a:xfrm flipH="1">
              <a:off x="0" y="263119"/>
              <a:ext cx="3024554" cy="3024554"/>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raphic 2">
              <a:extLst>
                <a:ext uri="{FF2B5EF4-FFF2-40B4-BE49-F238E27FC236}">
                  <a16:creationId xmlns:a16="http://schemas.microsoft.com/office/drawing/2014/main" id="{F06D04F5-2661-4440-8F2A-518B81CFF2D4}"/>
                </a:ext>
              </a:extLst>
            </p:cNvPr>
            <p:cNvSpPr/>
            <p:nvPr userDrawn="1"/>
          </p:nvSpPr>
          <p:spPr>
            <a:xfrm rot="10800000">
              <a:off x="3823204" y="9013"/>
              <a:ext cx="3139175" cy="5173502"/>
            </a:xfrm>
            <a:custGeom>
              <a:avLst/>
              <a:gdLst>
                <a:gd name="connsiteX0" fmla="*/ 708184 w 1863566"/>
                <a:gd name="connsiteY0" fmla="*/ 0 h 3071241"/>
                <a:gd name="connsiteX1" fmla="*/ 708184 w 1863566"/>
                <a:gd name="connsiteY1" fmla="*/ 1048 h 3071241"/>
                <a:gd name="connsiteX2" fmla="*/ 0 w 1863566"/>
                <a:gd name="connsiteY2" fmla="*/ 827437 h 3071241"/>
                <a:gd name="connsiteX3" fmla="*/ 0 w 1863566"/>
                <a:gd name="connsiteY3" fmla="*/ 3071241 h 3071241"/>
                <a:gd name="connsiteX4" fmla="*/ 708184 w 1863566"/>
                <a:gd name="connsiteY4" fmla="*/ 3071241 h 3071241"/>
                <a:gd name="connsiteX5" fmla="*/ 1285875 w 1863566"/>
                <a:gd name="connsiteY5" fmla="*/ 3071241 h 3071241"/>
                <a:gd name="connsiteX6" fmla="*/ 1863566 w 1863566"/>
                <a:gd name="connsiteY6" fmla="*/ 3071241 h 3071241"/>
                <a:gd name="connsiteX7" fmla="*/ 1863566 w 1863566"/>
                <a:gd name="connsiteY7" fmla="*/ 0 h 3071241"/>
                <a:gd name="connsiteX8" fmla="*/ 708184 w 1863566"/>
                <a:gd name="connsiteY8" fmla="*/ 0 h 30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66" h="3071241">
                  <a:moveTo>
                    <a:pt x="708184" y="0"/>
                  </a:moveTo>
                  <a:lnTo>
                    <a:pt x="708184" y="1048"/>
                  </a:lnTo>
                  <a:cubicBezTo>
                    <a:pt x="313754" y="22574"/>
                    <a:pt x="0" y="384334"/>
                    <a:pt x="0" y="827437"/>
                  </a:cubicBezTo>
                  <a:lnTo>
                    <a:pt x="0" y="3071241"/>
                  </a:lnTo>
                  <a:lnTo>
                    <a:pt x="708184" y="3071241"/>
                  </a:lnTo>
                  <a:lnTo>
                    <a:pt x="1285875" y="3071241"/>
                  </a:lnTo>
                  <a:lnTo>
                    <a:pt x="1863566" y="3071241"/>
                  </a:lnTo>
                  <a:lnTo>
                    <a:pt x="1863566" y="0"/>
                  </a:lnTo>
                  <a:lnTo>
                    <a:pt x="708184" y="0"/>
                  </a:lnTo>
                  <a:close/>
                </a:path>
              </a:pathLst>
            </a:custGeom>
            <a:grp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149AF433-2795-4087-A4F7-8374FDF81EF1}"/>
                </a:ext>
              </a:extLst>
            </p:cNvPr>
            <p:cNvSpPr/>
            <p:nvPr userDrawn="1"/>
          </p:nvSpPr>
          <p:spPr>
            <a:xfrm>
              <a:off x="10372537" y="0"/>
              <a:ext cx="1819463" cy="3024554"/>
            </a:xfrm>
            <a:custGeom>
              <a:avLst/>
              <a:gdLst>
                <a:gd name="connsiteX0" fmla="*/ 1512277 w 1819463"/>
                <a:gd name="connsiteY0" fmla="*/ 0 h 3024554"/>
                <a:gd name="connsiteX1" fmla="*/ 1817054 w 1819463"/>
                <a:gd name="connsiteY1" fmla="*/ 30724 h 3024554"/>
                <a:gd name="connsiteX2" fmla="*/ 1819463 w 1819463"/>
                <a:gd name="connsiteY2" fmla="*/ 31344 h 3024554"/>
                <a:gd name="connsiteX3" fmla="*/ 1819463 w 1819463"/>
                <a:gd name="connsiteY3" fmla="*/ 2993211 h 3024554"/>
                <a:gd name="connsiteX4" fmla="*/ 1817054 w 1819463"/>
                <a:gd name="connsiteY4" fmla="*/ 2993830 h 3024554"/>
                <a:gd name="connsiteX5" fmla="*/ 1512277 w 1819463"/>
                <a:gd name="connsiteY5" fmla="*/ 3024554 h 3024554"/>
                <a:gd name="connsiteX6" fmla="*/ 0 w 1819463"/>
                <a:gd name="connsiteY6" fmla="*/ 3024554 h 3024554"/>
                <a:gd name="connsiteX7" fmla="*/ 0 w 1819463"/>
                <a:gd name="connsiteY7" fmla="*/ 1512277 h 3024554"/>
                <a:gd name="connsiteX8" fmla="*/ 1512277 w 1819463"/>
                <a:gd name="connsiteY8" fmla="*/ 0 h 30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63" h="3024554">
                  <a:moveTo>
                    <a:pt x="1512277" y="0"/>
                  </a:moveTo>
                  <a:cubicBezTo>
                    <a:pt x="1616678" y="0"/>
                    <a:pt x="1718608" y="10579"/>
                    <a:pt x="1817054" y="30724"/>
                  </a:cubicBezTo>
                  <a:lnTo>
                    <a:pt x="1819463" y="31344"/>
                  </a:lnTo>
                  <a:lnTo>
                    <a:pt x="1819463" y="2993211"/>
                  </a:lnTo>
                  <a:lnTo>
                    <a:pt x="1817054" y="2993830"/>
                  </a:lnTo>
                  <a:cubicBezTo>
                    <a:pt x="1718608" y="3013975"/>
                    <a:pt x="1616678" y="3024554"/>
                    <a:pt x="1512277" y="3024554"/>
                  </a:cubicBezTo>
                  <a:lnTo>
                    <a:pt x="0" y="3024554"/>
                  </a:lnTo>
                  <a:lnTo>
                    <a:pt x="0" y="1512277"/>
                  </a:lnTo>
                  <a:cubicBezTo>
                    <a:pt x="0" y="677069"/>
                    <a:pt x="677069" y="0"/>
                    <a:pt x="151227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Freeform: Shape 15">
              <a:extLst>
                <a:ext uri="{FF2B5EF4-FFF2-40B4-BE49-F238E27FC236}">
                  <a16:creationId xmlns:a16="http://schemas.microsoft.com/office/drawing/2014/main" id="{CC43171F-D3C4-48C2-B8E2-39C90F002C4D}"/>
                </a:ext>
              </a:extLst>
            </p:cNvPr>
            <p:cNvSpPr/>
            <p:nvPr userDrawn="1"/>
          </p:nvSpPr>
          <p:spPr>
            <a:xfrm>
              <a:off x="10496772" y="304042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9"/>
                    <a:pt x="1577728" y="1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Freeform: Shape 17">
              <a:extLst>
                <a:ext uri="{FF2B5EF4-FFF2-40B4-BE49-F238E27FC236}">
                  <a16:creationId xmlns:a16="http://schemas.microsoft.com/office/drawing/2014/main" id="{596EDF20-424D-4870-BC6A-14378E26F53D}"/>
                </a:ext>
              </a:extLst>
            </p:cNvPr>
            <p:cNvSpPr/>
            <p:nvPr userDrawn="1"/>
          </p:nvSpPr>
          <p:spPr>
            <a:xfrm rot="5400000">
              <a:off x="4413909" y="4552801"/>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9"/>
                    <a:pt x="1577728" y="13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Tree>
    <p:extLst>
      <p:ext uri="{BB962C8B-B14F-4D97-AF65-F5344CB8AC3E}">
        <p14:creationId xmlns:p14="http://schemas.microsoft.com/office/powerpoint/2010/main" val="4263691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2020731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 name="Picture Placeholder 10">
            <a:extLst>
              <a:ext uri="{FF2B5EF4-FFF2-40B4-BE49-F238E27FC236}">
                <a16:creationId xmlns:a16="http://schemas.microsoft.com/office/drawing/2014/main" id="{B0ECF708-A76D-4CBB-A7D2-26427A9187CE}"/>
              </a:ext>
            </a:extLst>
          </p:cNvPr>
          <p:cNvSpPr>
            <a:spLocks noGrp="1"/>
          </p:cNvSpPr>
          <p:nvPr>
            <p:ph type="pic" sz="quarter" idx="10"/>
          </p:nvPr>
        </p:nvSpPr>
        <p:spPr>
          <a:xfrm>
            <a:off x="9293533" y="2214774"/>
            <a:ext cx="1819844" cy="1819844"/>
          </a:xfrm>
          <a:custGeom>
            <a:avLst/>
            <a:gdLst>
              <a:gd name="connsiteX0" fmla="*/ 909922 w 1819844"/>
              <a:gd name="connsiteY0" fmla="*/ 0 h 1819844"/>
              <a:gd name="connsiteX1" fmla="*/ 1819844 w 1819844"/>
              <a:gd name="connsiteY1" fmla="*/ 909922 h 1819844"/>
              <a:gd name="connsiteX2" fmla="*/ 909922 w 1819844"/>
              <a:gd name="connsiteY2" fmla="*/ 1819844 h 1819844"/>
              <a:gd name="connsiteX3" fmla="*/ 0 w 1819844"/>
              <a:gd name="connsiteY3" fmla="*/ 909922 h 1819844"/>
              <a:gd name="connsiteX4" fmla="*/ 909922 w 1819844"/>
              <a:gd name="connsiteY4" fmla="*/ 0 h 1819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844" h="1819844">
                <a:moveTo>
                  <a:pt x="909922" y="0"/>
                </a:moveTo>
                <a:cubicBezTo>
                  <a:pt x="1412458" y="0"/>
                  <a:pt x="1819844" y="407386"/>
                  <a:pt x="1819844" y="909922"/>
                </a:cubicBezTo>
                <a:cubicBezTo>
                  <a:pt x="1819844" y="1412458"/>
                  <a:pt x="1412458" y="1819844"/>
                  <a:pt x="909922" y="1819844"/>
                </a:cubicBezTo>
                <a:cubicBezTo>
                  <a:pt x="407386" y="1819844"/>
                  <a:pt x="0" y="1412458"/>
                  <a:pt x="0" y="909922"/>
                </a:cubicBezTo>
                <a:cubicBezTo>
                  <a:pt x="0" y="407386"/>
                  <a:pt x="407386" y="0"/>
                  <a:pt x="909922"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CF3C95E-F876-42F5-8EE3-DD2136F5B953}"/>
              </a:ext>
            </a:extLst>
          </p:cNvPr>
          <p:cNvSpPr>
            <a:spLocks noGrp="1"/>
          </p:cNvSpPr>
          <p:nvPr>
            <p:ph type="pic" sz="quarter" idx="11"/>
          </p:nvPr>
        </p:nvSpPr>
        <p:spPr>
          <a:xfrm>
            <a:off x="6945015" y="3551663"/>
            <a:ext cx="2381976" cy="2381976"/>
          </a:xfrm>
          <a:custGeom>
            <a:avLst/>
            <a:gdLst>
              <a:gd name="connsiteX0" fmla="*/ 1190988 w 2381976"/>
              <a:gd name="connsiteY0" fmla="*/ 0 h 2381976"/>
              <a:gd name="connsiteX1" fmla="*/ 2381976 w 2381976"/>
              <a:gd name="connsiteY1" fmla="*/ 1190988 h 2381976"/>
              <a:gd name="connsiteX2" fmla="*/ 1190988 w 2381976"/>
              <a:gd name="connsiteY2" fmla="*/ 2381976 h 2381976"/>
              <a:gd name="connsiteX3" fmla="*/ 0 w 2381976"/>
              <a:gd name="connsiteY3" fmla="*/ 1190988 h 2381976"/>
              <a:gd name="connsiteX4" fmla="*/ 1190988 w 2381976"/>
              <a:gd name="connsiteY4" fmla="*/ 0 h 238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976" h="2381976">
                <a:moveTo>
                  <a:pt x="1190988" y="0"/>
                </a:moveTo>
                <a:cubicBezTo>
                  <a:pt x="1848753" y="0"/>
                  <a:pt x="2381976" y="533223"/>
                  <a:pt x="2381976" y="1190988"/>
                </a:cubicBezTo>
                <a:cubicBezTo>
                  <a:pt x="2381976" y="1848753"/>
                  <a:pt x="1848753" y="2381976"/>
                  <a:pt x="1190988" y="2381976"/>
                </a:cubicBezTo>
                <a:cubicBezTo>
                  <a:pt x="533223" y="2381976"/>
                  <a:pt x="0" y="1848753"/>
                  <a:pt x="0" y="1190988"/>
                </a:cubicBezTo>
                <a:cubicBezTo>
                  <a:pt x="0" y="533223"/>
                  <a:pt x="533223" y="0"/>
                  <a:pt x="1190988"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6949673A-3E16-48B2-AB01-338E382FBFBC}"/>
              </a:ext>
            </a:extLst>
          </p:cNvPr>
          <p:cNvSpPr>
            <a:spLocks noGrp="1"/>
          </p:cNvSpPr>
          <p:nvPr>
            <p:ph type="pic" sz="quarter" idx="12"/>
          </p:nvPr>
        </p:nvSpPr>
        <p:spPr>
          <a:xfrm>
            <a:off x="5754028" y="1895901"/>
            <a:ext cx="2381976" cy="2381976"/>
          </a:xfrm>
          <a:custGeom>
            <a:avLst/>
            <a:gdLst>
              <a:gd name="connsiteX0" fmla="*/ 1190988 w 2381976"/>
              <a:gd name="connsiteY0" fmla="*/ 0 h 2381976"/>
              <a:gd name="connsiteX1" fmla="*/ 2381976 w 2381976"/>
              <a:gd name="connsiteY1" fmla="*/ 1190988 h 2381976"/>
              <a:gd name="connsiteX2" fmla="*/ 1190988 w 2381976"/>
              <a:gd name="connsiteY2" fmla="*/ 2381976 h 2381976"/>
              <a:gd name="connsiteX3" fmla="*/ 0 w 2381976"/>
              <a:gd name="connsiteY3" fmla="*/ 1190988 h 2381976"/>
              <a:gd name="connsiteX4" fmla="*/ 1190988 w 2381976"/>
              <a:gd name="connsiteY4" fmla="*/ 0 h 238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976" h="2381976">
                <a:moveTo>
                  <a:pt x="1190988" y="0"/>
                </a:moveTo>
                <a:cubicBezTo>
                  <a:pt x="1848753" y="0"/>
                  <a:pt x="2381976" y="533223"/>
                  <a:pt x="2381976" y="1190988"/>
                </a:cubicBezTo>
                <a:cubicBezTo>
                  <a:pt x="2381976" y="1848753"/>
                  <a:pt x="1848753" y="2381976"/>
                  <a:pt x="1190988" y="2381976"/>
                </a:cubicBezTo>
                <a:cubicBezTo>
                  <a:pt x="533223" y="2381976"/>
                  <a:pt x="0" y="1848753"/>
                  <a:pt x="0" y="1190988"/>
                </a:cubicBezTo>
                <a:cubicBezTo>
                  <a:pt x="0" y="533223"/>
                  <a:pt x="533223" y="0"/>
                  <a:pt x="1190988"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FA8E0C76-D145-44C1-BB2A-329D1242CD25}"/>
              </a:ext>
            </a:extLst>
          </p:cNvPr>
          <p:cNvSpPr>
            <a:spLocks noGrp="1"/>
          </p:cNvSpPr>
          <p:nvPr>
            <p:ph type="pic" sz="quarter" idx="13"/>
          </p:nvPr>
        </p:nvSpPr>
        <p:spPr>
          <a:xfrm>
            <a:off x="2662673" y="3050187"/>
            <a:ext cx="3091356" cy="3091356"/>
          </a:xfrm>
          <a:custGeom>
            <a:avLst/>
            <a:gdLst>
              <a:gd name="connsiteX0" fmla="*/ 1545678 w 3091356"/>
              <a:gd name="connsiteY0" fmla="*/ 0 h 3091356"/>
              <a:gd name="connsiteX1" fmla="*/ 3091356 w 3091356"/>
              <a:gd name="connsiteY1" fmla="*/ 1545678 h 3091356"/>
              <a:gd name="connsiteX2" fmla="*/ 1545678 w 3091356"/>
              <a:gd name="connsiteY2" fmla="*/ 3091356 h 3091356"/>
              <a:gd name="connsiteX3" fmla="*/ 0 w 3091356"/>
              <a:gd name="connsiteY3" fmla="*/ 1545678 h 3091356"/>
              <a:gd name="connsiteX4" fmla="*/ 1545678 w 3091356"/>
              <a:gd name="connsiteY4" fmla="*/ 0 h 3091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356" h="3091356">
                <a:moveTo>
                  <a:pt x="1545678" y="0"/>
                </a:moveTo>
                <a:cubicBezTo>
                  <a:pt x="2399332" y="0"/>
                  <a:pt x="3091356" y="692024"/>
                  <a:pt x="3091356" y="1545678"/>
                </a:cubicBezTo>
                <a:cubicBezTo>
                  <a:pt x="3091356" y="2399332"/>
                  <a:pt x="2399332" y="3091356"/>
                  <a:pt x="1545678" y="3091356"/>
                </a:cubicBezTo>
                <a:cubicBezTo>
                  <a:pt x="692024" y="3091356"/>
                  <a:pt x="0" y="2399332"/>
                  <a:pt x="0" y="1545678"/>
                </a:cubicBezTo>
                <a:cubicBezTo>
                  <a:pt x="0" y="692024"/>
                  <a:pt x="692024" y="0"/>
                  <a:pt x="1545678"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4EBD1106-B90D-4A3A-AFD2-B2B57E8C61F3}"/>
              </a:ext>
            </a:extLst>
          </p:cNvPr>
          <p:cNvSpPr>
            <a:spLocks noGrp="1"/>
          </p:cNvSpPr>
          <p:nvPr>
            <p:ph type="pic" sz="quarter" idx="14"/>
          </p:nvPr>
        </p:nvSpPr>
        <p:spPr>
          <a:xfrm>
            <a:off x="602484" y="1895901"/>
            <a:ext cx="2174170" cy="2174170"/>
          </a:xfrm>
          <a:custGeom>
            <a:avLst/>
            <a:gdLst>
              <a:gd name="connsiteX0" fmla="*/ 1087085 w 2174170"/>
              <a:gd name="connsiteY0" fmla="*/ 0 h 2174170"/>
              <a:gd name="connsiteX1" fmla="*/ 2174170 w 2174170"/>
              <a:gd name="connsiteY1" fmla="*/ 1087085 h 2174170"/>
              <a:gd name="connsiteX2" fmla="*/ 1087085 w 2174170"/>
              <a:gd name="connsiteY2" fmla="*/ 2174170 h 2174170"/>
              <a:gd name="connsiteX3" fmla="*/ 0 w 2174170"/>
              <a:gd name="connsiteY3" fmla="*/ 1087085 h 2174170"/>
              <a:gd name="connsiteX4" fmla="*/ 1087085 w 2174170"/>
              <a:gd name="connsiteY4" fmla="*/ 0 h 217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170" h="2174170">
                <a:moveTo>
                  <a:pt x="1087085" y="0"/>
                </a:moveTo>
                <a:cubicBezTo>
                  <a:pt x="1687465" y="0"/>
                  <a:pt x="2174170" y="486705"/>
                  <a:pt x="2174170" y="1087085"/>
                </a:cubicBezTo>
                <a:cubicBezTo>
                  <a:pt x="2174170" y="1687465"/>
                  <a:pt x="1687465" y="2174170"/>
                  <a:pt x="1087085" y="2174170"/>
                </a:cubicBezTo>
                <a:cubicBezTo>
                  <a:pt x="486705" y="2174170"/>
                  <a:pt x="0" y="1687465"/>
                  <a:pt x="0" y="1087085"/>
                </a:cubicBezTo>
                <a:cubicBezTo>
                  <a:pt x="0" y="486705"/>
                  <a:pt x="486705" y="0"/>
                  <a:pt x="108708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537877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Picture Placeholder 8">
            <a:extLst>
              <a:ext uri="{FF2B5EF4-FFF2-40B4-BE49-F238E27FC236}">
                <a16:creationId xmlns:a16="http://schemas.microsoft.com/office/drawing/2014/main" id="{6B828AC8-B57E-4EF3-8954-8CBB728135A7}"/>
              </a:ext>
            </a:extLst>
          </p:cNvPr>
          <p:cNvSpPr>
            <a:spLocks noGrp="1"/>
          </p:cNvSpPr>
          <p:nvPr>
            <p:ph type="pic" sz="quarter" idx="10"/>
          </p:nvPr>
        </p:nvSpPr>
        <p:spPr>
          <a:xfrm>
            <a:off x="0" y="1076284"/>
            <a:ext cx="4503420" cy="5783580"/>
          </a:xfrm>
          <a:custGeom>
            <a:avLst/>
            <a:gdLst>
              <a:gd name="connsiteX0" fmla="*/ 102888 w 4503420"/>
              <a:gd name="connsiteY0" fmla="*/ 0 h 5783580"/>
              <a:gd name="connsiteX1" fmla="*/ 3623292 w 4503420"/>
              <a:gd name="connsiteY1" fmla="*/ 0 h 5783580"/>
              <a:gd name="connsiteX2" fmla="*/ 4503420 w 4503420"/>
              <a:gd name="connsiteY2" fmla="*/ 880128 h 5783580"/>
              <a:gd name="connsiteX3" fmla="*/ 4503420 w 4503420"/>
              <a:gd name="connsiteY3" fmla="*/ 5783580 h 5783580"/>
              <a:gd name="connsiteX4" fmla="*/ 0 w 4503420"/>
              <a:gd name="connsiteY4" fmla="*/ 5783580 h 5783580"/>
              <a:gd name="connsiteX5" fmla="*/ 0 w 4503420"/>
              <a:gd name="connsiteY5" fmla="*/ 6513 h 5783580"/>
              <a:gd name="connsiteX6" fmla="*/ 12900 w 4503420"/>
              <a:gd name="connsiteY6" fmla="*/ 4544 h 5783580"/>
              <a:gd name="connsiteX7" fmla="*/ 102888 w 4503420"/>
              <a:gd name="connsiteY7" fmla="*/ 0 h 578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3420" h="5783580">
                <a:moveTo>
                  <a:pt x="102888" y="0"/>
                </a:moveTo>
                <a:lnTo>
                  <a:pt x="3623292" y="0"/>
                </a:lnTo>
                <a:cubicBezTo>
                  <a:pt x="4109373" y="0"/>
                  <a:pt x="4503420" y="394047"/>
                  <a:pt x="4503420" y="880128"/>
                </a:cubicBezTo>
                <a:lnTo>
                  <a:pt x="4503420" y="5783580"/>
                </a:lnTo>
                <a:lnTo>
                  <a:pt x="0" y="5783580"/>
                </a:lnTo>
                <a:lnTo>
                  <a:pt x="0" y="6513"/>
                </a:lnTo>
                <a:lnTo>
                  <a:pt x="12900" y="4544"/>
                </a:lnTo>
                <a:cubicBezTo>
                  <a:pt x="42487" y="1539"/>
                  <a:pt x="72508" y="0"/>
                  <a:pt x="1028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270686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Graphic 206">
            <a:extLst>
              <a:ext uri="{FF2B5EF4-FFF2-40B4-BE49-F238E27FC236}">
                <a16:creationId xmlns:a16="http://schemas.microsoft.com/office/drawing/2014/main" id="{9DC84DF2-E649-A837-B359-FBB4106248E0}"/>
              </a:ext>
            </a:extLst>
          </p:cNvPr>
          <p:cNvSpPr/>
          <p:nvPr userDrawn="1"/>
        </p:nvSpPr>
        <p:spPr>
          <a:xfrm rot="10800000" flipV="1">
            <a:off x="4875695" y="-29030"/>
            <a:ext cx="7348134" cy="6939566"/>
          </a:xfrm>
          <a:custGeom>
            <a:avLst/>
            <a:gdLst>
              <a:gd name="connsiteX0" fmla="*/ 3351848 w 3351847"/>
              <a:gd name="connsiteY0" fmla="*/ 3733514 h 3733514"/>
              <a:gd name="connsiteX1" fmla="*/ 0 w 3351847"/>
              <a:gd name="connsiteY1" fmla="*/ 3733514 h 3733514"/>
              <a:gd name="connsiteX2" fmla="*/ 0 w 3351847"/>
              <a:gd name="connsiteY2" fmla="*/ 0 h 3733514"/>
              <a:gd name="connsiteX3" fmla="*/ 1807655 w 3351847"/>
              <a:gd name="connsiteY3" fmla="*/ 0 h 3733514"/>
              <a:gd name="connsiteX4" fmla="*/ 2077117 w 3351847"/>
              <a:gd name="connsiteY4" fmla="*/ 291846 h 3733514"/>
              <a:gd name="connsiteX5" fmla="*/ 2605564 w 3351847"/>
              <a:gd name="connsiteY5" fmla="*/ 573596 h 3733514"/>
              <a:gd name="connsiteX6" fmla="*/ 3028569 w 3351847"/>
              <a:gd name="connsiteY6" fmla="*/ 1000030 h 3733514"/>
              <a:gd name="connsiteX7" fmla="*/ 3054763 w 3351847"/>
              <a:gd name="connsiteY7" fmla="*/ 1587532 h 3733514"/>
              <a:gd name="connsiteX8" fmla="*/ 2719673 w 3351847"/>
              <a:gd name="connsiteY8" fmla="*/ 2008156 h 3733514"/>
              <a:gd name="connsiteX9" fmla="*/ 2637473 w 3351847"/>
              <a:gd name="connsiteY9" fmla="*/ 2506218 h 3733514"/>
              <a:gd name="connsiteX10" fmla="*/ 2904935 w 3351847"/>
              <a:gd name="connsiteY10" fmla="*/ 2789968 h 3733514"/>
              <a:gd name="connsiteX11" fmla="*/ 2901982 w 3351847"/>
              <a:gd name="connsiteY11" fmla="*/ 3187732 h 3733514"/>
              <a:gd name="connsiteX12" fmla="*/ 3343751 w 3351847"/>
              <a:gd name="connsiteY12" fmla="*/ 3709035 h 3733514"/>
              <a:gd name="connsiteX13" fmla="*/ 3351848 w 3351847"/>
              <a:gd name="connsiteY13" fmla="*/ 3733514 h 3733514"/>
              <a:gd name="connsiteX0" fmla="*/ 3980906 w 3980906"/>
              <a:gd name="connsiteY0" fmla="*/ 3749241 h 3749241"/>
              <a:gd name="connsiteX1" fmla="*/ 629058 w 3980906"/>
              <a:gd name="connsiteY1" fmla="*/ 3749241 h 3749241"/>
              <a:gd name="connsiteX2" fmla="*/ 0 w 3980906"/>
              <a:gd name="connsiteY2" fmla="*/ 0 h 3749241"/>
              <a:gd name="connsiteX3" fmla="*/ 2436713 w 3980906"/>
              <a:gd name="connsiteY3" fmla="*/ 15727 h 3749241"/>
              <a:gd name="connsiteX4" fmla="*/ 2706175 w 3980906"/>
              <a:gd name="connsiteY4" fmla="*/ 307573 h 3749241"/>
              <a:gd name="connsiteX5" fmla="*/ 3234622 w 3980906"/>
              <a:gd name="connsiteY5" fmla="*/ 589323 h 3749241"/>
              <a:gd name="connsiteX6" fmla="*/ 3657627 w 3980906"/>
              <a:gd name="connsiteY6" fmla="*/ 1015757 h 3749241"/>
              <a:gd name="connsiteX7" fmla="*/ 3683821 w 3980906"/>
              <a:gd name="connsiteY7" fmla="*/ 1603259 h 3749241"/>
              <a:gd name="connsiteX8" fmla="*/ 3348731 w 3980906"/>
              <a:gd name="connsiteY8" fmla="*/ 2023883 h 3749241"/>
              <a:gd name="connsiteX9" fmla="*/ 3266531 w 3980906"/>
              <a:gd name="connsiteY9" fmla="*/ 2521945 h 3749241"/>
              <a:gd name="connsiteX10" fmla="*/ 3533993 w 3980906"/>
              <a:gd name="connsiteY10" fmla="*/ 2805695 h 3749241"/>
              <a:gd name="connsiteX11" fmla="*/ 3531040 w 3980906"/>
              <a:gd name="connsiteY11" fmla="*/ 3203459 h 3749241"/>
              <a:gd name="connsiteX12" fmla="*/ 3972809 w 3980906"/>
              <a:gd name="connsiteY12" fmla="*/ 3724762 h 3749241"/>
              <a:gd name="connsiteX13" fmla="*/ 3980906 w 3980906"/>
              <a:gd name="connsiteY13" fmla="*/ 3749241 h 3749241"/>
              <a:gd name="connsiteX0" fmla="*/ 3980906 w 3980906"/>
              <a:gd name="connsiteY0" fmla="*/ 3749241 h 3759561"/>
              <a:gd name="connsiteX1" fmla="*/ 9829 w 3980906"/>
              <a:gd name="connsiteY1" fmla="*/ 3759561 h 3759561"/>
              <a:gd name="connsiteX2" fmla="*/ 0 w 3980906"/>
              <a:gd name="connsiteY2" fmla="*/ 0 h 3759561"/>
              <a:gd name="connsiteX3" fmla="*/ 2436713 w 3980906"/>
              <a:gd name="connsiteY3" fmla="*/ 15727 h 3759561"/>
              <a:gd name="connsiteX4" fmla="*/ 2706175 w 3980906"/>
              <a:gd name="connsiteY4" fmla="*/ 307573 h 3759561"/>
              <a:gd name="connsiteX5" fmla="*/ 3234622 w 3980906"/>
              <a:gd name="connsiteY5" fmla="*/ 589323 h 3759561"/>
              <a:gd name="connsiteX6" fmla="*/ 3657627 w 3980906"/>
              <a:gd name="connsiteY6" fmla="*/ 1015757 h 3759561"/>
              <a:gd name="connsiteX7" fmla="*/ 3683821 w 3980906"/>
              <a:gd name="connsiteY7" fmla="*/ 1603259 h 3759561"/>
              <a:gd name="connsiteX8" fmla="*/ 3348731 w 3980906"/>
              <a:gd name="connsiteY8" fmla="*/ 2023883 h 3759561"/>
              <a:gd name="connsiteX9" fmla="*/ 3266531 w 3980906"/>
              <a:gd name="connsiteY9" fmla="*/ 2521945 h 3759561"/>
              <a:gd name="connsiteX10" fmla="*/ 3533993 w 3980906"/>
              <a:gd name="connsiteY10" fmla="*/ 2805695 h 3759561"/>
              <a:gd name="connsiteX11" fmla="*/ 3531040 w 3980906"/>
              <a:gd name="connsiteY11" fmla="*/ 3203459 h 3759561"/>
              <a:gd name="connsiteX12" fmla="*/ 3972809 w 3980906"/>
              <a:gd name="connsiteY12" fmla="*/ 3724762 h 3759561"/>
              <a:gd name="connsiteX13" fmla="*/ 3980906 w 3980906"/>
              <a:gd name="connsiteY13" fmla="*/ 3749241 h 375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80906" h="3759561">
                <a:moveTo>
                  <a:pt x="3980906" y="3749241"/>
                </a:moveTo>
                <a:lnTo>
                  <a:pt x="9829" y="3759561"/>
                </a:lnTo>
                <a:cubicBezTo>
                  <a:pt x="6553" y="2506374"/>
                  <a:pt x="3276" y="1253187"/>
                  <a:pt x="0" y="0"/>
                </a:cubicBezTo>
                <a:lnTo>
                  <a:pt x="2436713" y="15727"/>
                </a:lnTo>
                <a:cubicBezTo>
                  <a:pt x="2492910" y="135742"/>
                  <a:pt x="2600447" y="236421"/>
                  <a:pt x="2706175" y="307573"/>
                </a:cubicBezTo>
                <a:cubicBezTo>
                  <a:pt x="2871815" y="419111"/>
                  <a:pt x="3062791" y="487405"/>
                  <a:pt x="3234622" y="589323"/>
                </a:cubicBezTo>
                <a:cubicBezTo>
                  <a:pt x="3409120" y="692859"/>
                  <a:pt x="3565806" y="834782"/>
                  <a:pt x="3657627" y="1015757"/>
                </a:cubicBezTo>
                <a:cubicBezTo>
                  <a:pt x="3749543" y="1196732"/>
                  <a:pt x="3770117" y="1419522"/>
                  <a:pt x="3683821" y="1603259"/>
                </a:cubicBezTo>
                <a:cubicBezTo>
                  <a:pt x="3607430" y="1766136"/>
                  <a:pt x="3459221" y="1881960"/>
                  <a:pt x="3348731" y="2023883"/>
                </a:cubicBezTo>
                <a:cubicBezTo>
                  <a:pt x="3238146" y="2165901"/>
                  <a:pt x="3166994" y="2372022"/>
                  <a:pt x="3266531" y="2521945"/>
                </a:cubicBezTo>
                <a:cubicBezTo>
                  <a:pt x="3339111" y="2631292"/>
                  <a:pt x="3486368" y="2683394"/>
                  <a:pt x="3533993" y="2805695"/>
                </a:cubicBezTo>
                <a:cubicBezTo>
                  <a:pt x="3582475" y="2930472"/>
                  <a:pt x="3505322" y="3072109"/>
                  <a:pt x="3531040" y="3203459"/>
                </a:cubicBezTo>
                <a:cubicBezTo>
                  <a:pt x="3575712" y="3431297"/>
                  <a:pt x="3889370" y="3508164"/>
                  <a:pt x="3972809" y="3724762"/>
                </a:cubicBezTo>
                <a:cubicBezTo>
                  <a:pt x="3975953" y="3732858"/>
                  <a:pt x="3978620" y="3741050"/>
                  <a:pt x="3980906" y="3749241"/>
                </a:cubicBezTo>
                <a:close/>
              </a:path>
            </a:pathLst>
          </a:custGeom>
          <a:solidFill>
            <a:schemeClr val="accent1">
              <a:alpha val="15000"/>
            </a:schemeClr>
          </a:solidFill>
          <a:ln w="9525" cap="flat">
            <a:noFill/>
            <a:prstDash val="solid"/>
            <a:miter/>
          </a:ln>
        </p:spPr>
        <p:txBody>
          <a:bodyPr rtlCol="0" anchor="ctr"/>
          <a:lstStyle/>
          <a:p>
            <a:endParaRPr lang="en-IN"/>
          </a:p>
        </p:txBody>
      </p:sp>
      <p:grpSp>
        <p:nvGrpSpPr>
          <p:cNvPr id="36" name="Graphic 4">
            <a:extLst>
              <a:ext uri="{FF2B5EF4-FFF2-40B4-BE49-F238E27FC236}">
                <a16:creationId xmlns:a16="http://schemas.microsoft.com/office/drawing/2014/main" id="{EAC48B3A-835F-BEB9-40CB-FA2C7149A551}"/>
              </a:ext>
            </a:extLst>
          </p:cNvPr>
          <p:cNvGrpSpPr/>
          <p:nvPr userDrawn="1"/>
        </p:nvGrpSpPr>
        <p:grpSpPr>
          <a:xfrm>
            <a:off x="6551069" y="2180586"/>
            <a:ext cx="6743549" cy="4017772"/>
            <a:chOff x="7139894" y="3008085"/>
            <a:chExt cx="5912283" cy="3522508"/>
          </a:xfrm>
        </p:grpSpPr>
        <p:sp>
          <p:nvSpPr>
            <p:cNvPr id="37" name="Freeform: Shape 36">
              <a:extLst>
                <a:ext uri="{FF2B5EF4-FFF2-40B4-BE49-F238E27FC236}">
                  <a16:creationId xmlns:a16="http://schemas.microsoft.com/office/drawing/2014/main" id="{FBDB357C-625A-05C0-83B5-1B44FD81DF61}"/>
                </a:ext>
              </a:extLst>
            </p:cNvPr>
            <p:cNvSpPr/>
            <p:nvPr/>
          </p:nvSpPr>
          <p:spPr>
            <a:xfrm>
              <a:off x="7638346" y="3008085"/>
              <a:ext cx="4915624" cy="3307240"/>
            </a:xfrm>
            <a:custGeom>
              <a:avLst/>
              <a:gdLst>
                <a:gd name="connsiteX0" fmla="*/ 4915625 w 4915624"/>
                <a:gd name="connsiteY0" fmla="*/ 209139 h 3307240"/>
                <a:gd name="connsiteX1" fmla="*/ 4915625 w 4915624"/>
                <a:gd name="connsiteY1" fmla="*/ 3307241 h 3307240"/>
                <a:gd name="connsiteX2" fmla="*/ 0 w 4915624"/>
                <a:gd name="connsiteY2" fmla="*/ 3307241 h 3307240"/>
                <a:gd name="connsiteX3" fmla="*/ 0 w 4915624"/>
                <a:gd name="connsiteY3" fmla="*/ 209139 h 3307240"/>
                <a:gd name="connsiteX4" fmla="*/ 209384 w 4915624"/>
                <a:gd name="connsiteY4" fmla="*/ 0 h 3307240"/>
                <a:gd name="connsiteX5" fmla="*/ 4706241 w 4915624"/>
                <a:gd name="connsiteY5" fmla="*/ 0 h 3307240"/>
                <a:gd name="connsiteX6" fmla="*/ 4739095 w 4915624"/>
                <a:gd name="connsiteY6" fmla="*/ 2697 h 3307240"/>
                <a:gd name="connsiteX7" fmla="*/ 4915380 w 4915624"/>
                <a:gd name="connsiteY7" fmla="*/ 209139 h 330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5624" h="3307240">
                  <a:moveTo>
                    <a:pt x="4915625" y="209139"/>
                  </a:moveTo>
                  <a:lnTo>
                    <a:pt x="4915625" y="3307241"/>
                  </a:lnTo>
                  <a:lnTo>
                    <a:pt x="0" y="3307241"/>
                  </a:lnTo>
                  <a:lnTo>
                    <a:pt x="0" y="209139"/>
                  </a:lnTo>
                  <a:cubicBezTo>
                    <a:pt x="0" y="93659"/>
                    <a:pt x="93659" y="0"/>
                    <a:pt x="209384" y="0"/>
                  </a:cubicBezTo>
                  <a:lnTo>
                    <a:pt x="4706241" y="0"/>
                  </a:lnTo>
                  <a:cubicBezTo>
                    <a:pt x="4717519" y="0"/>
                    <a:pt x="4728307" y="981"/>
                    <a:pt x="4739095" y="2697"/>
                  </a:cubicBezTo>
                  <a:cubicBezTo>
                    <a:pt x="4838883" y="18389"/>
                    <a:pt x="4915380" y="104937"/>
                    <a:pt x="4915380" y="209139"/>
                  </a:cubicBezTo>
                  <a:close/>
                </a:path>
              </a:pathLst>
            </a:custGeom>
            <a:gradFill>
              <a:gsLst>
                <a:gs pos="74000">
                  <a:schemeClr val="accent1">
                    <a:lumMod val="50000"/>
                  </a:schemeClr>
                </a:gs>
                <a:gs pos="15000">
                  <a:schemeClr val="accent1"/>
                </a:gs>
              </a:gsLst>
              <a:lin ang="2700000" scaled="1"/>
            </a:gradFill>
            <a:ln w="24504"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269B9BF-9EC9-09B2-9511-6A0CCC496FE2}"/>
                </a:ext>
              </a:extLst>
            </p:cNvPr>
            <p:cNvSpPr/>
            <p:nvPr/>
          </p:nvSpPr>
          <p:spPr>
            <a:xfrm>
              <a:off x="7866609" y="3263317"/>
              <a:ext cx="4459343" cy="3052007"/>
            </a:xfrm>
            <a:custGeom>
              <a:avLst/>
              <a:gdLst>
                <a:gd name="connsiteX0" fmla="*/ 0 w 4459343"/>
                <a:gd name="connsiteY0" fmla="*/ 0 h 3052007"/>
                <a:gd name="connsiteX1" fmla="*/ 4459344 w 4459343"/>
                <a:gd name="connsiteY1" fmla="*/ 0 h 3052007"/>
                <a:gd name="connsiteX2" fmla="*/ 4459344 w 4459343"/>
                <a:gd name="connsiteY2" fmla="*/ 3052008 h 3052007"/>
                <a:gd name="connsiteX3" fmla="*/ 0 w 4459343"/>
                <a:gd name="connsiteY3" fmla="*/ 3052008 h 3052007"/>
              </a:gdLst>
              <a:ahLst/>
              <a:cxnLst>
                <a:cxn ang="0">
                  <a:pos x="connsiteX0" y="connsiteY0"/>
                </a:cxn>
                <a:cxn ang="0">
                  <a:pos x="connsiteX1" y="connsiteY1"/>
                </a:cxn>
                <a:cxn ang="0">
                  <a:pos x="connsiteX2" y="connsiteY2"/>
                </a:cxn>
                <a:cxn ang="0">
                  <a:pos x="connsiteX3" y="connsiteY3"/>
                </a:cxn>
              </a:cxnLst>
              <a:rect l="l" t="t" r="r" b="b"/>
              <a:pathLst>
                <a:path w="4459343" h="3052007">
                  <a:moveTo>
                    <a:pt x="0" y="0"/>
                  </a:moveTo>
                  <a:lnTo>
                    <a:pt x="4459344" y="0"/>
                  </a:lnTo>
                  <a:lnTo>
                    <a:pt x="4459344" y="3052008"/>
                  </a:lnTo>
                  <a:lnTo>
                    <a:pt x="0" y="3052008"/>
                  </a:lnTo>
                  <a:close/>
                </a:path>
              </a:pathLst>
            </a:custGeom>
            <a:solidFill>
              <a:srgbClr val="FFFFFF"/>
            </a:solidFill>
            <a:ln w="2450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58B60DAE-B694-0670-1C1C-264352D1A3F9}"/>
                </a:ext>
              </a:extLst>
            </p:cNvPr>
            <p:cNvSpPr/>
            <p:nvPr/>
          </p:nvSpPr>
          <p:spPr>
            <a:xfrm>
              <a:off x="7139894" y="6314344"/>
              <a:ext cx="5912283" cy="216249"/>
            </a:xfrm>
            <a:custGeom>
              <a:avLst/>
              <a:gdLst>
                <a:gd name="connsiteX0" fmla="*/ 5912284 w 5912283"/>
                <a:gd name="connsiteY0" fmla="*/ 0 h 216249"/>
                <a:gd name="connsiteX1" fmla="*/ 5912284 w 5912283"/>
                <a:gd name="connsiteY1" fmla="*/ 130191 h 216249"/>
                <a:gd name="connsiteX2" fmla="*/ 5768363 w 5912283"/>
                <a:gd name="connsiteY2" fmla="*/ 216249 h 216249"/>
                <a:gd name="connsiteX3" fmla="*/ 144411 w 5912283"/>
                <a:gd name="connsiteY3" fmla="*/ 216249 h 216249"/>
                <a:gd name="connsiteX4" fmla="*/ 45113 w 5912283"/>
                <a:gd name="connsiteY4" fmla="*/ 192712 h 216249"/>
                <a:gd name="connsiteX5" fmla="*/ 0 w 5912283"/>
                <a:gd name="connsiteY5" fmla="*/ 130191 h 216249"/>
                <a:gd name="connsiteX6" fmla="*/ 0 w 5912283"/>
                <a:gd name="connsiteY6" fmla="*/ 0 h 216249"/>
                <a:gd name="connsiteX7" fmla="*/ 5912284 w 5912283"/>
                <a:gd name="connsiteY7" fmla="*/ 0 h 21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2283" h="216249">
                  <a:moveTo>
                    <a:pt x="5912284" y="0"/>
                  </a:moveTo>
                  <a:lnTo>
                    <a:pt x="5912284" y="130191"/>
                  </a:lnTo>
                  <a:cubicBezTo>
                    <a:pt x="5912284" y="177756"/>
                    <a:pt x="5848047" y="216249"/>
                    <a:pt x="5768363" y="216249"/>
                  </a:cubicBezTo>
                  <a:lnTo>
                    <a:pt x="144411" y="216249"/>
                  </a:lnTo>
                  <a:cubicBezTo>
                    <a:pt x="105673" y="216249"/>
                    <a:pt x="70857" y="207423"/>
                    <a:pt x="45113" y="192712"/>
                  </a:cubicBezTo>
                  <a:cubicBezTo>
                    <a:pt x="17163" y="177020"/>
                    <a:pt x="0" y="154954"/>
                    <a:pt x="0" y="130191"/>
                  </a:cubicBezTo>
                  <a:lnTo>
                    <a:pt x="0" y="0"/>
                  </a:lnTo>
                  <a:lnTo>
                    <a:pt x="5912284" y="0"/>
                  </a:lnTo>
                  <a:close/>
                </a:path>
              </a:pathLst>
            </a:custGeom>
            <a:solidFill>
              <a:schemeClr val="accent1">
                <a:lumMod val="75000"/>
              </a:schemeClr>
            </a:solidFill>
            <a:ln w="24504"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14660732-6CD5-9839-8A0A-DF8BA52BECBC}"/>
                </a:ext>
              </a:extLst>
            </p:cNvPr>
            <p:cNvSpPr/>
            <p:nvPr/>
          </p:nvSpPr>
          <p:spPr>
            <a:xfrm>
              <a:off x="9601261" y="6313854"/>
              <a:ext cx="989303" cy="132397"/>
            </a:xfrm>
            <a:custGeom>
              <a:avLst/>
              <a:gdLst>
                <a:gd name="connsiteX0" fmla="*/ 245 w 989303"/>
                <a:gd name="connsiteY0" fmla="*/ 0 h 132397"/>
                <a:gd name="connsiteX1" fmla="*/ 989304 w 989303"/>
                <a:gd name="connsiteY1" fmla="*/ 0 h 132397"/>
                <a:gd name="connsiteX2" fmla="*/ 989304 w 989303"/>
                <a:gd name="connsiteY2" fmla="*/ 48546 h 132397"/>
                <a:gd name="connsiteX3" fmla="*/ 905452 w 989303"/>
                <a:gd name="connsiteY3" fmla="*/ 132397 h 132397"/>
                <a:gd name="connsiteX4" fmla="*/ 83852 w 989303"/>
                <a:gd name="connsiteY4" fmla="*/ 132397 h 132397"/>
                <a:gd name="connsiteX5" fmla="*/ 0 w 989303"/>
                <a:gd name="connsiteY5" fmla="*/ 48546 h 132397"/>
                <a:gd name="connsiteX6" fmla="*/ 0 w 989303"/>
                <a:gd name="connsiteY6" fmla="*/ 0 h 132397"/>
                <a:gd name="connsiteX7" fmla="*/ 0 w 989303"/>
                <a:gd name="connsiteY7" fmla="*/ 0 h 13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9303" h="132397">
                  <a:moveTo>
                    <a:pt x="245" y="0"/>
                  </a:moveTo>
                  <a:lnTo>
                    <a:pt x="989304" y="0"/>
                  </a:lnTo>
                  <a:lnTo>
                    <a:pt x="989304" y="48546"/>
                  </a:lnTo>
                  <a:cubicBezTo>
                    <a:pt x="989304" y="94885"/>
                    <a:pt x="951791" y="132397"/>
                    <a:pt x="905452" y="132397"/>
                  </a:cubicBezTo>
                  <a:lnTo>
                    <a:pt x="83852" y="132397"/>
                  </a:lnTo>
                  <a:cubicBezTo>
                    <a:pt x="37513" y="132397"/>
                    <a:pt x="0" y="94885"/>
                    <a:pt x="0" y="48546"/>
                  </a:cubicBezTo>
                  <a:lnTo>
                    <a:pt x="0" y="0"/>
                  </a:lnTo>
                  <a:lnTo>
                    <a:pt x="0" y="0"/>
                  </a:lnTo>
                  <a:close/>
                </a:path>
              </a:pathLst>
            </a:custGeom>
            <a:noFill/>
            <a:ln w="24504" cap="flat">
              <a:noFill/>
              <a:prstDash val="solid"/>
              <a:miter/>
            </a:ln>
          </p:spPr>
          <p:txBody>
            <a:bodyPr rtlCol="0" anchor="ctr"/>
            <a:lstStyle/>
            <a:p>
              <a:endParaRPr lang="en-IN"/>
            </a:p>
          </p:txBody>
        </p:sp>
      </p:grpSp>
      <p:sp>
        <p:nvSpPr>
          <p:cNvPr id="41" name="Freeform: Shape 40">
            <a:extLst>
              <a:ext uri="{FF2B5EF4-FFF2-40B4-BE49-F238E27FC236}">
                <a16:creationId xmlns:a16="http://schemas.microsoft.com/office/drawing/2014/main" id="{4F235064-02FC-70B3-04CB-9AFFA5B11FD0}"/>
              </a:ext>
            </a:extLst>
          </p:cNvPr>
          <p:cNvSpPr/>
          <p:nvPr userDrawn="1"/>
        </p:nvSpPr>
        <p:spPr>
          <a:xfrm>
            <a:off x="8656786" y="2655157"/>
            <a:ext cx="2656298" cy="3133230"/>
          </a:xfrm>
          <a:custGeom>
            <a:avLst/>
            <a:gdLst>
              <a:gd name="connsiteX0" fmla="*/ 2288821 w 2328861"/>
              <a:gd name="connsiteY0" fmla="*/ 397683 h 2747002"/>
              <a:gd name="connsiteX1" fmla="*/ 1170552 w 2328861"/>
              <a:gd name="connsiteY1" fmla="*/ 0 h 2747002"/>
              <a:gd name="connsiteX2" fmla="*/ 29727 w 2328861"/>
              <a:gd name="connsiteY2" fmla="*/ 390327 h 2747002"/>
              <a:gd name="connsiteX3" fmla="*/ 1162952 w 2328861"/>
              <a:gd name="connsiteY3" fmla="*/ 2747003 h 2747002"/>
              <a:gd name="connsiteX4" fmla="*/ 2288821 w 2328861"/>
              <a:gd name="connsiteY4" fmla="*/ 397928 h 274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61" h="2747002">
                <a:moveTo>
                  <a:pt x="2288821" y="397683"/>
                </a:moveTo>
                <a:cubicBezTo>
                  <a:pt x="1740842" y="480309"/>
                  <a:pt x="1170552" y="0"/>
                  <a:pt x="1170552" y="0"/>
                </a:cubicBezTo>
                <a:cubicBezTo>
                  <a:pt x="652731" y="465353"/>
                  <a:pt x="29727" y="390327"/>
                  <a:pt x="29727" y="390327"/>
                </a:cubicBezTo>
                <a:cubicBezTo>
                  <a:pt x="-217905" y="2469214"/>
                  <a:pt x="1162952" y="2747003"/>
                  <a:pt x="1162952" y="2747003"/>
                </a:cubicBezTo>
                <a:cubicBezTo>
                  <a:pt x="2656591" y="2386833"/>
                  <a:pt x="2288821" y="397928"/>
                  <a:pt x="2288821" y="397928"/>
                </a:cubicBezTo>
                <a:close/>
              </a:path>
            </a:pathLst>
          </a:custGeom>
          <a:solidFill>
            <a:srgbClr val="EFEFEF"/>
          </a:solidFill>
          <a:ln w="24504" cap="flat">
            <a:noFill/>
            <a:prstDash val="solid"/>
            <a:miter/>
          </a:ln>
        </p:spPr>
        <p:txBody>
          <a:bodyPr rtlCol="0" anchor="ctr"/>
          <a:lstStyle/>
          <a:p>
            <a:endParaRPr lang="en-IN"/>
          </a:p>
        </p:txBody>
      </p:sp>
      <p:grpSp>
        <p:nvGrpSpPr>
          <p:cNvPr id="42" name="Graphic 4">
            <a:extLst>
              <a:ext uri="{FF2B5EF4-FFF2-40B4-BE49-F238E27FC236}">
                <a16:creationId xmlns:a16="http://schemas.microsoft.com/office/drawing/2014/main" id="{9022B593-8EE2-4962-3914-51111409D3A7}"/>
              </a:ext>
            </a:extLst>
          </p:cNvPr>
          <p:cNvGrpSpPr/>
          <p:nvPr userDrawn="1"/>
        </p:nvGrpSpPr>
        <p:grpSpPr>
          <a:xfrm>
            <a:off x="8567577" y="2583566"/>
            <a:ext cx="2656298" cy="3132950"/>
            <a:chOff x="8907830" y="3361390"/>
            <a:chExt cx="2328861" cy="2746757"/>
          </a:xfrm>
        </p:grpSpPr>
        <p:sp>
          <p:nvSpPr>
            <p:cNvPr id="43" name="Freeform: Shape 42">
              <a:extLst>
                <a:ext uri="{FF2B5EF4-FFF2-40B4-BE49-F238E27FC236}">
                  <a16:creationId xmlns:a16="http://schemas.microsoft.com/office/drawing/2014/main" id="{7FEE024D-B7FF-43F0-42CE-E189B554071D}"/>
                </a:ext>
              </a:extLst>
            </p:cNvPr>
            <p:cNvSpPr/>
            <p:nvPr/>
          </p:nvSpPr>
          <p:spPr>
            <a:xfrm>
              <a:off x="8907830" y="3361390"/>
              <a:ext cx="2328861" cy="2746757"/>
            </a:xfrm>
            <a:custGeom>
              <a:avLst/>
              <a:gdLst>
                <a:gd name="connsiteX0" fmla="*/ 29727 w 2328861"/>
                <a:gd name="connsiteY0" fmla="*/ 390327 h 2746757"/>
                <a:gd name="connsiteX1" fmla="*/ 1170552 w 2328861"/>
                <a:gd name="connsiteY1" fmla="*/ 0 h 2746757"/>
                <a:gd name="connsiteX2" fmla="*/ 2288821 w 2328861"/>
                <a:gd name="connsiteY2" fmla="*/ 397683 h 2746757"/>
                <a:gd name="connsiteX3" fmla="*/ 1162952 w 2328861"/>
                <a:gd name="connsiteY3" fmla="*/ 2746758 h 2746757"/>
                <a:gd name="connsiteX4" fmla="*/ 29727 w 2328861"/>
                <a:gd name="connsiteY4" fmla="*/ 390082 h 2746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61" h="2746757">
                  <a:moveTo>
                    <a:pt x="29727" y="390327"/>
                  </a:moveTo>
                  <a:cubicBezTo>
                    <a:pt x="29727" y="390327"/>
                    <a:pt x="652731" y="465353"/>
                    <a:pt x="1170552" y="0"/>
                  </a:cubicBezTo>
                  <a:cubicBezTo>
                    <a:pt x="1170552" y="0"/>
                    <a:pt x="1740842" y="480309"/>
                    <a:pt x="2288821" y="397683"/>
                  </a:cubicBezTo>
                  <a:cubicBezTo>
                    <a:pt x="2288821" y="397683"/>
                    <a:pt x="2656592" y="2386588"/>
                    <a:pt x="1162952" y="2746758"/>
                  </a:cubicBezTo>
                  <a:cubicBezTo>
                    <a:pt x="1162952" y="2746758"/>
                    <a:pt x="-217905" y="2468968"/>
                    <a:pt x="29727" y="390082"/>
                  </a:cubicBezTo>
                  <a:close/>
                </a:path>
              </a:pathLst>
            </a:custGeom>
            <a:gradFill>
              <a:gsLst>
                <a:gs pos="74000">
                  <a:schemeClr val="accent1">
                    <a:lumMod val="50000"/>
                  </a:schemeClr>
                </a:gs>
                <a:gs pos="15000">
                  <a:schemeClr val="accent1"/>
                </a:gs>
              </a:gsLst>
              <a:lin ang="2700000" scaled="1"/>
            </a:gradFill>
            <a:ln w="24504"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CF28C9E-107B-3B45-38B8-FE402EF2ED07}"/>
                </a:ext>
              </a:extLst>
            </p:cNvPr>
            <p:cNvSpPr/>
            <p:nvPr/>
          </p:nvSpPr>
          <p:spPr>
            <a:xfrm>
              <a:off x="9150326" y="3684292"/>
              <a:ext cx="1868551" cy="2203928"/>
            </a:xfrm>
            <a:custGeom>
              <a:avLst/>
              <a:gdLst>
                <a:gd name="connsiteX0" fmla="*/ 24075 w 1868551"/>
                <a:gd name="connsiteY0" fmla="*/ 313096 h 2203928"/>
                <a:gd name="connsiteX1" fmla="*/ 939334 w 1868551"/>
                <a:gd name="connsiteY1" fmla="*/ 0 h 2203928"/>
                <a:gd name="connsiteX2" fmla="*/ 1836450 w 1868551"/>
                <a:gd name="connsiteY2" fmla="*/ 319225 h 2203928"/>
                <a:gd name="connsiteX3" fmla="*/ 933205 w 1868551"/>
                <a:gd name="connsiteY3" fmla="*/ 2203928 h 2203928"/>
                <a:gd name="connsiteX4" fmla="*/ 23830 w 1868551"/>
                <a:gd name="connsiteY4" fmla="*/ 313096 h 2203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551" h="2203928">
                  <a:moveTo>
                    <a:pt x="24075" y="313096"/>
                  </a:moveTo>
                  <a:cubicBezTo>
                    <a:pt x="24075" y="313096"/>
                    <a:pt x="523998" y="373410"/>
                    <a:pt x="939334" y="0"/>
                  </a:cubicBezTo>
                  <a:cubicBezTo>
                    <a:pt x="939334" y="0"/>
                    <a:pt x="1397086" y="385424"/>
                    <a:pt x="1836450" y="319225"/>
                  </a:cubicBezTo>
                  <a:cubicBezTo>
                    <a:pt x="1836450" y="319225"/>
                    <a:pt x="2131402" y="1915105"/>
                    <a:pt x="933205" y="2203928"/>
                  </a:cubicBezTo>
                  <a:cubicBezTo>
                    <a:pt x="933205" y="2203928"/>
                    <a:pt x="-174766" y="1981059"/>
                    <a:pt x="23830" y="313096"/>
                  </a:cubicBezTo>
                  <a:close/>
                </a:path>
              </a:pathLst>
            </a:custGeom>
            <a:solidFill>
              <a:srgbClr val="FFFFFF"/>
            </a:solidFill>
            <a:ln w="24504"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1B6F39D-EEA2-9A7E-E73C-35DC32967679}"/>
                </a:ext>
              </a:extLst>
            </p:cNvPr>
            <p:cNvSpPr/>
            <p:nvPr/>
          </p:nvSpPr>
          <p:spPr>
            <a:xfrm>
              <a:off x="9693939" y="4038578"/>
              <a:ext cx="916239" cy="1521345"/>
            </a:xfrm>
            <a:custGeom>
              <a:avLst/>
              <a:gdLst>
                <a:gd name="connsiteX0" fmla="*/ 862300 w 916239"/>
                <a:gd name="connsiteY0" fmla="*/ 605106 h 1521345"/>
                <a:gd name="connsiteX1" fmla="*/ 831898 w 916239"/>
                <a:gd name="connsiteY1" fmla="*/ 605106 h 1521345"/>
                <a:gd name="connsiteX2" fmla="*/ 831898 w 916239"/>
                <a:gd name="connsiteY2" fmla="*/ 374636 h 1521345"/>
                <a:gd name="connsiteX3" fmla="*/ 457262 w 916239"/>
                <a:gd name="connsiteY3" fmla="*/ 0 h 1521345"/>
                <a:gd name="connsiteX4" fmla="*/ 82626 w 916239"/>
                <a:gd name="connsiteY4" fmla="*/ 374636 h 1521345"/>
                <a:gd name="connsiteX5" fmla="*/ 82626 w 916239"/>
                <a:gd name="connsiteY5" fmla="*/ 605106 h 1521345"/>
                <a:gd name="connsiteX6" fmla="*/ 82626 w 916239"/>
                <a:gd name="connsiteY6" fmla="*/ 605106 h 1521345"/>
                <a:gd name="connsiteX7" fmla="*/ 53940 w 916239"/>
                <a:gd name="connsiteY7" fmla="*/ 605106 h 1521345"/>
                <a:gd name="connsiteX8" fmla="*/ 0 w 916239"/>
                <a:gd name="connsiteY8" fmla="*/ 659045 h 1521345"/>
                <a:gd name="connsiteX9" fmla="*/ 0 w 916239"/>
                <a:gd name="connsiteY9" fmla="*/ 1188881 h 1521345"/>
                <a:gd name="connsiteX10" fmla="*/ 332465 w 916239"/>
                <a:gd name="connsiteY10" fmla="*/ 1521345 h 1521345"/>
                <a:gd name="connsiteX11" fmla="*/ 583775 w 916239"/>
                <a:gd name="connsiteY11" fmla="*/ 1521345 h 1521345"/>
                <a:gd name="connsiteX12" fmla="*/ 916240 w 916239"/>
                <a:gd name="connsiteY12" fmla="*/ 1188881 h 1521345"/>
                <a:gd name="connsiteX13" fmla="*/ 916240 w 916239"/>
                <a:gd name="connsiteY13" fmla="*/ 659045 h 1521345"/>
                <a:gd name="connsiteX14" fmla="*/ 862300 w 916239"/>
                <a:gd name="connsiteY14" fmla="*/ 605106 h 1521345"/>
                <a:gd name="connsiteX15" fmla="*/ 164271 w 916239"/>
                <a:gd name="connsiteY15" fmla="*/ 605106 h 1521345"/>
                <a:gd name="connsiteX16" fmla="*/ 164271 w 916239"/>
                <a:gd name="connsiteY16" fmla="*/ 374636 h 1521345"/>
                <a:gd name="connsiteX17" fmla="*/ 457262 w 916239"/>
                <a:gd name="connsiteY17" fmla="*/ 81645 h 1521345"/>
                <a:gd name="connsiteX18" fmla="*/ 750253 w 916239"/>
                <a:gd name="connsiteY18" fmla="*/ 374636 h 1521345"/>
                <a:gd name="connsiteX19" fmla="*/ 750253 w 916239"/>
                <a:gd name="connsiteY19" fmla="*/ 605106 h 1521345"/>
                <a:gd name="connsiteX20" fmla="*/ 750253 w 916239"/>
                <a:gd name="connsiteY20" fmla="*/ 605106 h 1521345"/>
                <a:gd name="connsiteX21" fmla="*/ 664930 w 916239"/>
                <a:gd name="connsiteY21" fmla="*/ 605106 h 1521345"/>
                <a:gd name="connsiteX22" fmla="*/ 164271 w 916239"/>
                <a:gd name="connsiteY22" fmla="*/ 605106 h 152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6239" h="1521345">
                  <a:moveTo>
                    <a:pt x="862300" y="605106"/>
                  </a:moveTo>
                  <a:lnTo>
                    <a:pt x="831898" y="605106"/>
                  </a:lnTo>
                  <a:lnTo>
                    <a:pt x="831898" y="374636"/>
                  </a:lnTo>
                  <a:cubicBezTo>
                    <a:pt x="831898" y="167949"/>
                    <a:pt x="663704" y="0"/>
                    <a:pt x="457262" y="0"/>
                  </a:cubicBezTo>
                  <a:cubicBezTo>
                    <a:pt x="250820" y="0"/>
                    <a:pt x="82626" y="168194"/>
                    <a:pt x="82626" y="374636"/>
                  </a:cubicBezTo>
                  <a:lnTo>
                    <a:pt x="82626" y="605106"/>
                  </a:lnTo>
                  <a:lnTo>
                    <a:pt x="82626" y="605106"/>
                  </a:lnTo>
                  <a:cubicBezTo>
                    <a:pt x="82626" y="605106"/>
                    <a:pt x="53940" y="605106"/>
                    <a:pt x="53940" y="605106"/>
                  </a:cubicBezTo>
                  <a:cubicBezTo>
                    <a:pt x="24273" y="605106"/>
                    <a:pt x="0" y="629133"/>
                    <a:pt x="0" y="659045"/>
                  </a:cubicBezTo>
                  <a:lnTo>
                    <a:pt x="0" y="1188881"/>
                  </a:lnTo>
                  <a:cubicBezTo>
                    <a:pt x="0" y="1372276"/>
                    <a:pt x="148825" y="1521345"/>
                    <a:pt x="332465" y="1521345"/>
                  </a:cubicBezTo>
                  <a:lnTo>
                    <a:pt x="583775" y="1521345"/>
                  </a:lnTo>
                  <a:cubicBezTo>
                    <a:pt x="767170" y="1521345"/>
                    <a:pt x="916240" y="1372521"/>
                    <a:pt x="916240" y="1188881"/>
                  </a:cubicBezTo>
                  <a:lnTo>
                    <a:pt x="916240" y="659045"/>
                  </a:lnTo>
                  <a:cubicBezTo>
                    <a:pt x="916240" y="629378"/>
                    <a:pt x="892212" y="605106"/>
                    <a:pt x="862300" y="605106"/>
                  </a:cubicBezTo>
                  <a:close/>
                  <a:moveTo>
                    <a:pt x="164271" y="605106"/>
                  </a:moveTo>
                  <a:lnTo>
                    <a:pt x="164271" y="374636"/>
                  </a:lnTo>
                  <a:cubicBezTo>
                    <a:pt x="164271" y="213062"/>
                    <a:pt x="295688" y="81645"/>
                    <a:pt x="457262" y="81645"/>
                  </a:cubicBezTo>
                  <a:cubicBezTo>
                    <a:pt x="618836" y="81645"/>
                    <a:pt x="750253" y="213062"/>
                    <a:pt x="750253" y="374636"/>
                  </a:cubicBezTo>
                  <a:lnTo>
                    <a:pt x="750253" y="605106"/>
                  </a:lnTo>
                  <a:lnTo>
                    <a:pt x="750253" y="605106"/>
                  </a:lnTo>
                  <a:cubicBezTo>
                    <a:pt x="750253" y="605106"/>
                    <a:pt x="664930" y="605106"/>
                    <a:pt x="664930" y="605106"/>
                  </a:cubicBezTo>
                  <a:lnTo>
                    <a:pt x="164271" y="605106"/>
                  </a:lnTo>
                  <a:close/>
                </a:path>
              </a:pathLst>
            </a:custGeom>
            <a:solidFill>
              <a:srgbClr val="EFEFEF"/>
            </a:solidFill>
            <a:ln w="24504" cap="flat">
              <a:noFill/>
              <a:prstDash val="solid"/>
              <a:miter/>
            </a:ln>
          </p:spPr>
          <p:txBody>
            <a:bodyPr rtlCol="0" anchor="ctr"/>
            <a:lstStyle/>
            <a:p>
              <a:endParaRPr lang="en-IN"/>
            </a:p>
          </p:txBody>
        </p:sp>
        <p:grpSp>
          <p:nvGrpSpPr>
            <p:cNvPr id="46" name="Graphic 4">
              <a:extLst>
                <a:ext uri="{FF2B5EF4-FFF2-40B4-BE49-F238E27FC236}">
                  <a16:creationId xmlns:a16="http://schemas.microsoft.com/office/drawing/2014/main" id="{7E21D763-B4A2-BB2C-0031-4B552DFAC3C2}"/>
                </a:ext>
              </a:extLst>
            </p:cNvPr>
            <p:cNvGrpSpPr/>
            <p:nvPr/>
          </p:nvGrpSpPr>
          <p:grpSpPr>
            <a:xfrm>
              <a:off x="9647110" y="4008176"/>
              <a:ext cx="916484" cy="1521590"/>
              <a:chOff x="9647110" y="4008176"/>
              <a:chExt cx="916484" cy="1521590"/>
            </a:xfrm>
          </p:grpSpPr>
          <p:sp>
            <p:nvSpPr>
              <p:cNvPr id="47" name="Freeform: Shape 46">
                <a:extLst>
                  <a:ext uri="{FF2B5EF4-FFF2-40B4-BE49-F238E27FC236}">
                    <a16:creationId xmlns:a16="http://schemas.microsoft.com/office/drawing/2014/main" id="{61EFA3CF-CBB4-20AF-BE47-74A9FC906266}"/>
                  </a:ext>
                </a:extLst>
              </p:cNvPr>
              <p:cNvSpPr/>
              <p:nvPr/>
            </p:nvSpPr>
            <p:spPr>
              <a:xfrm>
                <a:off x="9729981" y="4008176"/>
                <a:ext cx="749271" cy="1106499"/>
              </a:xfrm>
              <a:custGeom>
                <a:avLst/>
                <a:gdLst>
                  <a:gd name="connsiteX0" fmla="*/ 374636 w 749271"/>
                  <a:gd name="connsiteY0" fmla="*/ 0 h 1106499"/>
                  <a:gd name="connsiteX1" fmla="*/ 0 w 749271"/>
                  <a:gd name="connsiteY1" fmla="*/ 374636 h 1106499"/>
                  <a:gd name="connsiteX2" fmla="*/ 0 w 749271"/>
                  <a:gd name="connsiteY2" fmla="*/ 731864 h 1106499"/>
                  <a:gd name="connsiteX3" fmla="*/ 374636 w 749271"/>
                  <a:gd name="connsiteY3" fmla="*/ 1106500 h 1106499"/>
                  <a:gd name="connsiteX4" fmla="*/ 749272 w 749271"/>
                  <a:gd name="connsiteY4" fmla="*/ 731864 h 1106499"/>
                  <a:gd name="connsiteX5" fmla="*/ 749272 w 749271"/>
                  <a:gd name="connsiteY5" fmla="*/ 374636 h 1106499"/>
                  <a:gd name="connsiteX6" fmla="*/ 374636 w 749271"/>
                  <a:gd name="connsiteY6" fmla="*/ 0 h 1106499"/>
                  <a:gd name="connsiteX7" fmla="*/ 667627 w 749271"/>
                  <a:gd name="connsiteY7" fmla="*/ 731864 h 1106499"/>
                  <a:gd name="connsiteX8" fmla="*/ 581813 w 749271"/>
                  <a:gd name="connsiteY8" fmla="*/ 939041 h 1106499"/>
                  <a:gd name="connsiteX9" fmla="*/ 374881 w 749271"/>
                  <a:gd name="connsiteY9" fmla="*/ 1024855 h 1106499"/>
                  <a:gd name="connsiteX10" fmla="*/ 81890 w 749271"/>
                  <a:gd name="connsiteY10" fmla="*/ 731864 h 1106499"/>
                  <a:gd name="connsiteX11" fmla="*/ 81890 w 749271"/>
                  <a:gd name="connsiteY11" fmla="*/ 374636 h 1106499"/>
                  <a:gd name="connsiteX12" fmla="*/ 374881 w 749271"/>
                  <a:gd name="connsiteY12" fmla="*/ 81645 h 1106499"/>
                  <a:gd name="connsiteX13" fmla="*/ 667872 w 749271"/>
                  <a:gd name="connsiteY13" fmla="*/ 374636 h 1106499"/>
                  <a:gd name="connsiteX14" fmla="*/ 667872 w 749271"/>
                  <a:gd name="connsiteY14" fmla="*/ 731864 h 110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271" h="1106499">
                    <a:moveTo>
                      <a:pt x="374636" y="0"/>
                    </a:moveTo>
                    <a:cubicBezTo>
                      <a:pt x="167949" y="0"/>
                      <a:pt x="0" y="168194"/>
                      <a:pt x="0" y="374636"/>
                    </a:cubicBezTo>
                    <a:lnTo>
                      <a:pt x="0" y="731864"/>
                    </a:lnTo>
                    <a:cubicBezTo>
                      <a:pt x="0" y="938551"/>
                      <a:pt x="168194" y="1106500"/>
                      <a:pt x="374636" y="1106500"/>
                    </a:cubicBezTo>
                    <a:cubicBezTo>
                      <a:pt x="581078" y="1106500"/>
                      <a:pt x="749272" y="938306"/>
                      <a:pt x="749272" y="731864"/>
                    </a:cubicBezTo>
                    <a:lnTo>
                      <a:pt x="749272" y="374636"/>
                    </a:lnTo>
                    <a:cubicBezTo>
                      <a:pt x="749272" y="167949"/>
                      <a:pt x="581078" y="0"/>
                      <a:pt x="374636" y="0"/>
                    </a:cubicBezTo>
                    <a:close/>
                    <a:moveTo>
                      <a:pt x="667627" y="731864"/>
                    </a:moveTo>
                    <a:cubicBezTo>
                      <a:pt x="667627" y="812774"/>
                      <a:pt x="634772" y="885837"/>
                      <a:pt x="581813" y="939041"/>
                    </a:cubicBezTo>
                    <a:cubicBezTo>
                      <a:pt x="528854" y="992001"/>
                      <a:pt x="455546" y="1024855"/>
                      <a:pt x="374881" y="1024855"/>
                    </a:cubicBezTo>
                    <a:cubicBezTo>
                      <a:pt x="213307" y="1024855"/>
                      <a:pt x="81890" y="893438"/>
                      <a:pt x="81890" y="731864"/>
                    </a:cubicBezTo>
                    <a:lnTo>
                      <a:pt x="81890" y="374636"/>
                    </a:lnTo>
                    <a:cubicBezTo>
                      <a:pt x="81890" y="213062"/>
                      <a:pt x="213307" y="81645"/>
                      <a:pt x="374881" y="81645"/>
                    </a:cubicBezTo>
                    <a:cubicBezTo>
                      <a:pt x="536455" y="81645"/>
                      <a:pt x="667872" y="213062"/>
                      <a:pt x="667872" y="374636"/>
                    </a:cubicBezTo>
                    <a:lnTo>
                      <a:pt x="667872" y="731864"/>
                    </a:lnTo>
                    <a:close/>
                  </a:path>
                </a:pathLst>
              </a:custGeom>
              <a:solidFill>
                <a:srgbClr val="A5A5A5"/>
              </a:solidFill>
              <a:ln w="24504"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803E799-0944-5558-C0B0-AD5B8E387F8B}"/>
                  </a:ext>
                </a:extLst>
              </p:cNvPr>
              <p:cNvSpPr/>
              <p:nvPr/>
            </p:nvSpPr>
            <p:spPr>
              <a:xfrm>
                <a:off x="9647110" y="4613527"/>
                <a:ext cx="916239" cy="916239"/>
              </a:xfrm>
              <a:custGeom>
                <a:avLst/>
                <a:gdLst>
                  <a:gd name="connsiteX0" fmla="*/ 916240 w 916239"/>
                  <a:gd name="connsiteY0" fmla="*/ 53940 h 916239"/>
                  <a:gd name="connsiteX1" fmla="*/ 916240 w 916239"/>
                  <a:gd name="connsiteY1" fmla="*/ 583775 h 916239"/>
                  <a:gd name="connsiteX2" fmla="*/ 583775 w 916239"/>
                  <a:gd name="connsiteY2" fmla="*/ 916240 h 916239"/>
                  <a:gd name="connsiteX3" fmla="*/ 332465 w 916239"/>
                  <a:gd name="connsiteY3" fmla="*/ 916240 h 916239"/>
                  <a:gd name="connsiteX4" fmla="*/ 0 w 916239"/>
                  <a:gd name="connsiteY4" fmla="*/ 583775 h 916239"/>
                  <a:gd name="connsiteX5" fmla="*/ 0 w 916239"/>
                  <a:gd name="connsiteY5" fmla="*/ 53940 h 916239"/>
                  <a:gd name="connsiteX6" fmla="*/ 53940 w 916239"/>
                  <a:gd name="connsiteY6" fmla="*/ 0 h 916239"/>
                  <a:gd name="connsiteX7" fmla="*/ 862300 w 916239"/>
                  <a:gd name="connsiteY7" fmla="*/ 0 h 916239"/>
                  <a:gd name="connsiteX8" fmla="*/ 916240 w 916239"/>
                  <a:gd name="connsiteY8" fmla="*/ 53940 h 9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239" h="916239">
                    <a:moveTo>
                      <a:pt x="916240" y="53940"/>
                    </a:moveTo>
                    <a:lnTo>
                      <a:pt x="916240" y="583775"/>
                    </a:lnTo>
                    <a:cubicBezTo>
                      <a:pt x="916240" y="767170"/>
                      <a:pt x="767415" y="916240"/>
                      <a:pt x="583775" y="916240"/>
                    </a:cubicBezTo>
                    <a:lnTo>
                      <a:pt x="332465" y="916240"/>
                    </a:lnTo>
                    <a:cubicBezTo>
                      <a:pt x="149070" y="916240"/>
                      <a:pt x="0" y="767415"/>
                      <a:pt x="0" y="583775"/>
                    </a:cubicBezTo>
                    <a:lnTo>
                      <a:pt x="0" y="53940"/>
                    </a:lnTo>
                    <a:cubicBezTo>
                      <a:pt x="0" y="24273"/>
                      <a:pt x="24028" y="0"/>
                      <a:pt x="53940" y="0"/>
                    </a:cubicBezTo>
                    <a:lnTo>
                      <a:pt x="862300" y="0"/>
                    </a:lnTo>
                    <a:cubicBezTo>
                      <a:pt x="891967" y="0"/>
                      <a:pt x="916240" y="24028"/>
                      <a:pt x="916240" y="53940"/>
                    </a:cubicBezTo>
                    <a:close/>
                  </a:path>
                </a:pathLst>
              </a:custGeom>
              <a:solidFill>
                <a:schemeClr val="accent2">
                  <a:lumMod val="75000"/>
                </a:schemeClr>
              </a:solidFill>
              <a:ln w="24504" cap="flat">
                <a:noFill/>
                <a:prstDash val="solid"/>
                <a:miter/>
              </a:ln>
            </p:spPr>
            <p:txBody>
              <a:bodyPr rtlCol="0" anchor="ctr"/>
              <a:lstStyle/>
              <a:p>
                <a:endParaRPr lang="en-IN" dirty="0"/>
              </a:p>
            </p:txBody>
          </p:sp>
          <p:sp>
            <p:nvSpPr>
              <p:cNvPr id="49" name="Freeform: Shape 48">
                <a:extLst>
                  <a:ext uri="{FF2B5EF4-FFF2-40B4-BE49-F238E27FC236}">
                    <a16:creationId xmlns:a16="http://schemas.microsoft.com/office/drawing/2014/main" id="{E5A9C882-744C-FE88-CEB3-C6CDDAA5F079}"/>
                  </a:ext>
                </a:extLst>
              </p:cNvPr>
              <p:cNvSpPr/>
              <p:nvPr/>
            </p:nvSpPr>
            <p:spPr>
              <a:xfrm>
                <a:off x="9729736" y="4582144"/>
                <a:ext cx="81645" cy="31137"/>
              </a:xfrm>
              <a:custGeom>
                <a:avLst/>
                <a:gdLst>
                  <a:gd name="connsiteX0" fmla="*/ 0 w 81645"/>
                  <a:gd name="connsiteY0" fmla="*/ 0 h 31137"/>
                  <a:gd name="connsiteX1" fmla="*/ 81645 w 81645"/>
                  <a:gd name="connsiteY1" fmla="*/ 0 h 31137"/>
                  <a:gd name="connsiteX2" fmla="*/ 81645 w 81645"/>
                  <a:gd name="connsiteY2" fmla="*/ 31138 h 31137"/>
                  <a:gd name="connsiteX3" fmla="*/ 0 w 81645"/>
                  <a:gd name="connsiteY3" fmla="*/ 31138 h 31137"/>
                </a:gdLst>
                <a:ahLst/>
                <a:cxnLst>
                  <a:cxn ang="0">
                    <a:pos x="connsiteX0" y="connsiteY0"/>
                  </a:cxn>
                  <a:cxn ang="0">
                    <a:pos x="connsiteX1" y="connsiteY1"/>
                  </a:cxn>
                  <a:cxn ang="0">
                    <a:pos x="connsiteX2" y="connsiteY2"/>
                  </a:cxn>
                  <a:cxn ang="0">
                    <a:pos x="connsiteX3" y="connsiteY3"/>
                  </a:cxn>
                </a:cxnLst>
                <a:rect l="l" t="t" r="r" b="b"/>
                <a:pathLst>
                  <a:path w="81645" h="31137">
                    <a:moveTo>
                      <a:pt x="0" y="0"/>
                    </a:moveTo>
                    <a:lnTo>
                      <a:pt x="81645" y="0"/>
                    </a:lnTo>
                    <a:lnTo>
                      <a:pt x="81645" y="31138"/>
                    </a:lnTo>
                    <a:lnTo>
                      <a:pt x="0" y="31138"/>
                    </a:lnTo>
                    <a:close/>
                  </a:path>
                </a:pathLst>
              </a:custGeom>
              <a:noFill/>
              <a:ln w="24504"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9545092-2A73-3D82-7ECC-9269389C4B7A}"/>
                  </a:ext>
                </a:extLst>
              </p:cNvPr>
              <p:cNvSpPr/>
              <p:nvPr/>
            </p:nvSpPr>
            <p:spPr>
              <a:xfrm>
                <a:off x="10397607" y="4582144"/>
                <a:ext cx="81645" cy="31137"/>
              </a:xfrm>
              <a:custGeom>
                <a:avLst/>
                <a:gdLst>
                  <a:gd name="connsiteX0" fmla="*/ 0 w 81645"/>
                  <a:gd name="connsiteY0" fmla="*/ 0 h 31137"/>
                  <a:gd name="connsiteX1" fmla="*/ 81645 w 81645"/>
                  <a:gd name="connsiteY1" fmla="*/ 0 h 31137"/>
                  <a:gd name="connsiteX2" fmla="*/ 81645 w 81645"/>
                  <a:gd name="connsiteY2" fmla="*/ 31138 h 31137"/>
                  <a:gd name="connsiteX3" fmla="*/ 0 w 81645"/>
                  <a:gd name="connsiteY3" fmla="*/ 31138 h 31137"/>
                </a:gdLst>
                <a:ahLst/>
                <a:cxnLst>
                  <a:cxn ang="0">
                    <a:pos x="connsiteX0" y="connsiteY0"/>
                  </a:cxn>
                  <a:cxn ang="0">
                    <a:pos x="connsiteX1" y="connsiteY1"/>
                  </a:cxn>
                  <a:cxn ang="0">
                    <a:pos x="connsiteX2" y="connsiteY2"/>
                  </a:cxn>
                  <a:cxn ang="0">
                    <a:pos x="connsiteX3" y="connsiteY3"/>
                  </a:cxn>
                </a:cxnLst>
                <a:rect l="l" t="t" r="r" b="b"/>
                <a:pathLst>
                  <a:path w="81645" h="31137">
                    <a:moveTo>
                      <a:pt x="0" y="0"/>
                    </a:moveTo>
                    <a:lnTo>
                      <a:pt x="81645" y="0"/>
                    </a:lnTo>
                    <a:lnTo>
                      <a:pt x="81645" y="31138"/>
                    </a:lnTo>
                    <a:lnTo>
                      <a:pt x="0" y="31138"/>
                    </a:lnTo>
                    <a:close/>
                  </a:path>
                </a:pathLst>
              </a:custGeom>
              <a:noFill/>
              <a:ln w="24504"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8853596-9C4A-CA37-18A8-948822D3168D}"/>
                  </a:ext>
                </a:extLst>
              </p:cNvPr>
              <p:cNvSpPr/>
              <p:nvPr/>
            </p:nvSpPr>
            <p:spPr>
              <a:xfrm>
                <a:off x="9884567" y="4882519"/>
                <a:ext cx="551504" cy="382697"/>
              </a:xfrm>
              <a:custGeom>
                <a:avLst/>
                <a:gdLst>
                  <a:gd name="connsiteX0" fmla="*/ 212694 w 551504"/>
                  <a:gd name="connsiteY0" fmla="*/ 382698 h 382697"/>
                  <a:gd name="connsiteX1" fmla="*/ 186950 w 551504"/>
                  <a:gd name="connsiteY1" fmla="*/ 371910 h 382697"/>
                  <a:gd name="connsiteX2" fmla="*/ 10665 w 551504"/>
                  <a:gd name="connsiteY2" fmla="*/ 195625 h 382697"/>
                  <a:gd name="connsiteX3" fmla="*/ 10665 w 551504"/>
                  <a:gd name="connsiteY3" fmla="*/ 143892 h 382697"/>
                  <a:gd name="connsiteX4" fmla="*/ 62398 w 551504"/>
                  <a:gd name="connsiteY4" fmla="*/ 143892 h 382697"/>
                  <a:gd name="connsiteX5" fmla="*/ 212449 w 551504"/>
                  <a:gd name="connsiteY5" fmla="*/ 293943 h 382697"/>
                  <a:gd name="connsiteX6" fmla="*/ 488768 w 551504"/>
                  <a:gd name="connsiteY6" fmla="*/ 11004 h 382697"/>
                  <a:gd name="connsiteX7" fmla="*/ 540501 w 551504"/>
                  <a:gd name="connsiteY7" fmla="*/ 10514 h 382697"/>
                  <a:gd name="connsiteX8" fmla="*/ 540991 w 551504"/>
                  <a:gd name="connsiteY8" fmla="*/ 62247 h 382697"/>
                  <a:gd name="connsiteX9" fmla="*/ 238683 w 551504"/>
                  <a:gd name="connsiteY9" fmla="*/ 371665 h 382697"/>
                  <a:gd name="connsiteX10" fmla="*/ 212694 w 551504"/>
                  <a:gd name="connsiteY10" fmla="*/ 382698 h 382697"/>
                  <a:gd name="connsiteX11" fmla="*/ 212694 w 551504"/>
                  <a:gd name="connsiteY11" fmla="*/ 382698 h 38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504" h="382697">
                    <a:moveTo>
                      <a:pt x="212694" y="382698"/>
                    </a:moveTo>
                    <a:cubicBezTo>
                      <a:pt x="203132" y="382698"/>
                      <a:pt x="193815" y="378775"/>
                      <a:pt x="186950" y="371910"/>
                    </a:cubicBezTo>
                    <a:lnTo>
                      <a:pt x="10665" y="195625"/>
                    </a:lnTo>
                    <a:cubicBezTo>
                      <a:pt x="-3555" y="181405"/>
                      <a:pt x="-3555" y="158358"/>
                      <a:pt x="10665" y="143892"/>
                    </a:cubicBezTo>
                    <a:cubicBezTo>
                      <a:pt x="24886" y="129672"/>
                      <a:pt x="47933" y="129672"/>
                      <a:pt x="62398" y="143892"/>
                    </a:cubicBezTo>
                    <a:lnTo>
                      <a:pt x="212449" y="293943"/>
                    </a:lnTo>
                    <a:lnTo>
                      <a:pt x="488768" y="11004"/>
                    </a:lnTo>
                    <a:cubicBezTo>
                      <a:pt x="502743" y="-3461"/>
                      <a:pt x="526035" y="-3707"/>
                      <a:pt x="540501" y="10514"/>
                    </a:cubicBezTo>
                    <a:cubicBezTo>
                      <a:pt x="554966" y="24489"/>
                      <a:pt x="555211" y="47781"/>
                      <a:pt x="540991" y="62247"/>
                    </a:cubicBezTo>
                    <a:lnTo>
                      <a:pt x="238683" y="371665"/>
                    </a:lnTo>
                    <a:cubicBezTo>
                      <a:pt x="231818" y="378530"/>
                      <a:pt x="222501" y="382698"/>
                      <a:pt x="212694" y="382698"/>
                    </a:cubicBezTo>
                    <a:lnTo>
                      <a:pt x="212694" y="382698"/>
                    </a:lnTo>
                    <a:close/>
                  </a:path>
                </a:pathLst>
              </a:custGeom>
              <a:noFill/>
              <a:ln w="24504"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4CF5A452-EB44-3DB6-9D09-B53EC5461E02}"/>
                  </a:ext>
                </a:extLst>
              </p:cNvPr>
              <p:cNvSpPr/>
              <p:nvPr/>
            </p:nvSpPr>
            <p:spPr>
              <a:xfrm>
                <a:off x="9875741" y="4857756"/>
                <a:ext cx="551504" cy="382697"/>
              </a:xfrm>
              <a:custGeom>
                <a:avLst/>
                <a:gdLst>
                  <a:gd name="connsiteX0" fmla="*/ 212694 w 551504"/>
                  <a:gd name="connsiteY0" fmla="*/ 382698 h 382697"/>
                  <a:gd name="connsiteX1" fmla="*/ 186950 w 551504"/>
                  <a:gd name="connsiteY1" fmla="*/ 371910 h 382697"/>
                  <a:gd name="connsiteX2" fmla="*/ 10665 w 551504"/>
                  <a:gd name="connsiteY2" fmla="*/ 195625 h 382697"/>
                  <a:gd name="connsiteX3" fmla="*/ 10665 w 551504"/>
                  <a:gd name="connsiteY3" fmla="*/ 143892 h 382697"/>
                  <a:gd name="connsiteX4" fmla="*/ 62398 w 551504"/>
                  <a:gd name="connsiteY4" fmla="*/ 143892 h 382697"/>
                  <a:gd name="connsiteX5" fmla="*/ 212449 w 551504"/>
                  <a:gd name="connsiteY5" fmla="*/ 293943 h 382697"/>
                  <a:gd name="connsiteX6" fmla="*/ 488768 w 551504"/>
                  <a:gd name="connsiteY6" fmla="*/ 11004 h 382697"/>
                  <a:gd name="connsiteX7" fmla="*/ 540501 w 551504"/>
                  <a:gd name="connsiteY7" fmla="*/ 10514 h 382697"/>
                  <a:gd name="connsiteX8" fmla="*/ 540991 w 551504"/>
                  <a:gd name="connsiteY8" fmla="*/ 62247 h 382697"/>
                  <a:gd name="connsiteX9" fmla="*/ 238683 w 551504"/>
                  <a:gd name="connsiteY9" fmla="*/ 371665 h 382697"/>
                  <a:gd name="connsiteX10" fmla="*/ 212694 w 551504"/>
                  <a:gd name="connsiteY10" fmla="*/ 382698 h 382697"/>
                  <a:gd name="connsiteX11" fmla="*/ 212694 w 551504"/>
                  <a:gd name="connsiteY11" fmla="*/ 382698 h 38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504" h="382697">
                    <a:moveTo>
                      <a:pt x="212694" y="382698"/>
                    </a:moveTo>
                    <a:cubicBezTo>
                      <a:pt x="203132" y="382698"/>
                      <a:pt x="193815" y="378775"/>
                      <a:pt x="186950" y="371910"/>
                    </a:cubicBezTo>
                    <a:lnTo>
                      <a:pt x="10665" y="195625"/>
                    </a:lnTo>
                    <a:cubicBezTo>
                      <a:pt x="-3555" y="181405"/>
                      <a:pt x="-3555" y="158358"/>
                      <a:pt x="10665" y="143892"/>
                    </a:cubicBezTo>
                    <a:cubicBezTo>
                      <a:pt x="24886" y="129672"/>
                      <a:pt x="47933" y="129672"/>
                      <a:pt x="62398" y="143892"/>
                    </a:cubicBezTo>
                    <a:lnTo>
                      <a:pt x="212449" y="293943"/>
                    </a:lnTo>
                    <a:lnTo>
                      <a:pt x="488768" y="11004"/>
                    </a:lnTo>
                    <a:cubicBezTo>
                      <a:pt x="502743" y="-3461"/>
                      <a:pt x="526035" y="-3707"/>
                      <a:pt x="540501" y="10514"/>
                    </a:cubicBezTo>
                    <a:cubicBezTo>
                      <a:pt x="554966" y="24489"/>
                      <a:pt x="555211" y="47781"/>
                      <a:pt x="540991" y="62247"/>
                    </a:cubicBezTo>
                    <a:lnTo>
                      <a:pt x="238683" y="371665"/>
                    </a:lnTo>
                    <a:cubicBezTo>
                      <a:pt x="231818" y="378530"/>
                      <a:pt x="222501" y="382698"/>
                      <a:pt x="212694" y="382698"/>
                    </a:cubicBezTo>
                    <a:lnTo>
                      <a:pt x="212694" y="382698"/>
                    </a:lnTo>
                    <a:close/>
                  </a:path>
                </a:pathLst>
              </a:custGeom>
              <a:solidFill>
                <a:srgbClr val="FFFFFF"/>
              </a:solidFill>
              <a:ln w="24504"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F9614FF-EF03-E578-9D84-804914886594}"/>
                  </a:ext>
                </a:extLst>
              </p:cNvPr>
              <p:cNvSpPr/>
              <p:nvPr/>
            </p:nvSpPr>
            <p:spPr>
              <a:xfrm>
                <a:off x="10183319" y="4613527"/>
                <a:ext cx="380275" cy="916239"/>
              </a:xfrm>
              <a:custGeom>
                <a:avLst/>
                <a:gdLst>
                  <a:gd name="connsiteX0" fmla="*/ 380030 w 380275"/>
                  <a:gd name="connsiteY0" fmla="*/ 53940 h 916239"/>
                  <a:gd name="connsiteX1" fmla="*/ 380030 w 380275"/>
                  <a:gd name="connsiteY1" fmla="*/ 583775 h 916239"/>
                  <a:gd name="connsiteX2" fmla="*/ 47565 w 380275"/>
                  <a:gd name="connsiteY2" fmla="*/ 916240 h 916239"/>
                  <a:gd name="connsiteX3" fmla="*/ 0 w 380275"/>
                  <a:gd name="connsiteY3" fmla="*/ 916240 h 916239"/>
                  <a:gd name="connsiteX4" fmla="*/ 164516 w 380275"/>
                  <a:gd name="connsiteY4" fmla="*/ 598976 h 916239"/>
                  <a:gd name="connsiteX5" fmla="*/ 145392 w 380275"/>
                  <a:gd name="connsiteY5" fmla="*/ 59334 h 916239"/>
                  <a:gd name="connsiteX6" fmla="*/ 128965 w 380275"/>
                  <a:gd name="connsiteY6" fmla="*/ 0 h 916239"/>
                  <a:gd name="connsiteX7" fmla="*/ 326335 w 380275"/>
                  <a:gd name="connsiteY7" fmla="*/ 0 h 916239"/>
                  <a:gd name="connsiteX8" fmla="*/ 380275 w 380275"/>
                  <a:gd name="connsiteY8" fmla="*/ 53940 h 9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75" h="916239">
                    <a:moveTo>
                      <a:pt x="380030" y="53940"/>
                    </a:moveTo>
                    <a:lnTo>
                      <a:pt x="380030" y="583775"/>
                    </a:lnTo>
                    <a:cubicBezTo>
                      <a:pt x="380030" y="767170"/>
                      <a:pt x="231205" y="916240"/>
                      <a:pt x="47565" y="916240"/>
                    </a:cubicBezTo>
                    <a:lnTo>
                      <a:pt x="0" y="916240"/>
                    </a:lnTo>
                    <a:cubicBezTo>
                      <a:pt x="54675" y="810076"/>
                      <a:pt x="127249" y="712495"/>
                      <a:pt x="164516" y="598976"/>
                    </a:cubicBezTo>
                    <a:cubicBezTo>
                      <a:pt x="222134" y="423917"/>
                      <a:pt x="189770" y="233412"/>
                      <a:pt x="145392" y="59334"/>
                    </a:cubicBezTo>
                    <a:cubicBezTo>
                      <a:pt x="140489" y="39964"/>
                      <a:pt x="133869" y="19860"/>
                      <a:pt x="128965" y="0"/>
                    </a:cubicBezTo>
                    <a:lnTo>
                      <a:pt x="326335" y="0"/>
                    </a:lnTo>
                    <a:cubicBezTo>
                      <a:pt x="356002" y="0"/>
                      <a:pt x="380275" y="24028"/>
                      <a:pt x="380275" y="53940"/>
                    </a:cubicBezTo>
                    <a:close/>
                  </a:path>
                </a:pathLst>
              </a:custGeom>
              <a:noFill/>
              <a:ln w="24504" cap="flat">
                <a:noFill/>
                <a:prstDash val="solid"/>
                <a:miter/>
              </a:ln>
            </p:spPr>
            <p:txBody>
              <a:bodyPr rtlCol="0" anchor="ctr"/>
              <a:lstStyle/>
              <a:p>
                <a:endParaRPr lang="en-IN"/>
              </a:p>
            </p:txBody>
          </p:sp>
        </p:grpSp>
      </p:grpSp>
      <p:sp>
        <p:nvSpPr>
          <p:cNvPr id="54" name="Freeform: Shape 53">
            <a:extLst>
              <a:ext uri="{FF2B5EF4-FFF2-40B4-BE49-F238E27FC236}">
                <a16:creationId xmlns:a16="http://schemas.microsoft.com/office/drawing/2014/main" id="{39683F1E-4D51-693B-75AD-AEAA4919F056}"/>
              </a:ext>
            </a:extLst>
          </p:cNvPr>
          <p:cNvSpPr/>
          <p:nvPr userDrawn="1"/>
        </p:nvSpPr>
        <p:spPr>
          <a:xfrm>
            <a:off x="7379960" y="2180586"/>
            <a:ext cx="5346403" cy="3772237"/>
          </a:xfrm>
          <a:custGeom>
            <a:avLst/>
            <a:gdLst>
              <a:gd name="connsiteX0" fmla="*/ 4687362 w 4687361"/>
              <a:gd name="connsiteY0" fmla="*/ 209139 h 3307240"/>
              <a:gd name="connsiteX1" fmla="*/ 4687362 w 4687361"/>
              <a:gd name="connsiteY1" fmla="*/ 3307241 h 3307240"/>
              <a:gd name="connsiteX2" fmla="*/ 0 w 4687361"/>
              <a:gd name="connsiteY2" fmla="*/ 3307241 h 3307240"/>
              <a:gd name="connsiteX3" fmla="*/ 4477978 w 4687361"/>
              <a:gd name="connsiteY3" fmla="*/ 0 h 3307240"/>
              <a:gd name="connsiteX4" fmla="*/ 4510832 w 4687361"/>
              <a:gd name="connsiteY4" fmla="*/ 2697 h 3307240"/>
              <a:gd name="connsiteX5" fmla="*/ 4687117 w 4687361"/>
              <a:gd name="connsiteY5" fmla="*/ 209139 h 330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7361" h="3307240">
                <a:moveTo>
                  <a:pt x="4687362" y="209139"/>
                </a:moveTo>
                <a:lnTo>
                  <a:pt x="4687362" y="3307241"/>
                </a:lnTo>
                <a:lnTo>
                  <a:pt x="0" y="3307241"/>
                </a:lnTo>
                <a:lnTo>
                  <a:pt x="4477978" y="0"/>
                </a:lnTo>
                <a:cubicBezTo>
                  <a:pt x="4481655" y="3678"/>
                  <a:pt x="4494160" y="4168"/>
                  <a:pt x="4510832" y="2697"/>
                </a:cubicBezTo>
                <a:cubicBezTo>
                  <a:pt x="4610620" y="18389"/>
                  <a:pt x="4687117" y="104937"/>
                  <a:pt x="4687117" y="209139"/>
                </a:cubicBezTo>
                <a:close/>
              </a:path>
            </a:pathLst>
          </a:custGeom>
          <a:solidFill>
            <a:srgbClr val="FFFFFF">
              <a:alpha val="25000"/>
            </a:srgbClr>
          </a:solidFill>
          <a:ln w="24504"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2475B83-237F-E863-5D01-63B08B569D1C}"/>
              </a:ext>
            </a:extLst>
          </p:cNvPr>
          <p:cNvSpPr/>
          <p:nvPr userDrawn="1"/>
        </p:nvSpPr>
        <p:spPr>
          <a:xfrm>
            <a:off x="11133819" y="5732063"/>
            <a:ext cx="722642" cy="732639"/>
          </a:xfrm>
          <a:custGeom>
            <a:avLst/>
            <a:gdLst>
              <a:gd name="connsiteX0" fmla="*/ 316957 w 633563"/>
              <a:gd name="connsiteY0" fmla="*/ 233089 h 642328"/>
              <a:gd name="connsiteX1" fmla="*/ 404892 w 633563"/>
              <a:gd name="connsiteY1" fmla="*/ 321024 h 642328"/>
              <a:gd name="connsiteX2" fmla="*/ 316957 w 633563"/>
              <a:gd name="connsiteY2" fmla="*/ 408958 h 642328"/>
              <a:gd name="connsiteX3" fmla="*/ 229023 w 633563"/>
              <a:gd name="connsiteY3" fmla="*/ 321024 h 642328"/>
              <a:gd name="connsiteX4" fmla="*/ 316957 w 633563"/>
              <a:gd name="connsiteY4" fmla="*/ 233089 h 642328"/>
              <a:gd name="connsiteX5" fmla="*/ 316957 w 633563"/>
              <a:gd name="connsiteY5" fmla="*/ 150975 h 642328"/>
              <a:gd name="connsiteX6" fmla="*/ 146908 w 633563"/>
              <a:gd name="connsiteY6" fmla="*/ 321024 h 642328"/>
              <a:gd name="connsiteX7" fmla="*/ 316957 w 633563"/>
              <a:gd name="connsiteY7" fmla="*/ 491073 h 642328"/>
              <a:gd name="connsiteX8" fmla="*/ 487006 w 633563"/>
              <a:gd name="connsiteY8" fmla="*/ 321024 h 642328"/>
              <a:gd name="connsiteX9" fmla="*/ 316957 w 633563"/>
              <a:gd name="connsiteY9" fmla="*/ 150975 h 642328"/>
              <a:gd name="connsiteX10" fmla="*/ 278810 w 633563"/>
              <a:gd name="connsiteY10" fmla="*/ 0 h 642328"/>
              <a:gd name="connsiteX11" fmla="*/ 354824 w 633563"/>
              <a:gd name="connsiteY11" fmla="*/ 0 h 642328"/>
              <a:gd name="connsiteX12" fmla="*/ 370181 w 633563"/>
              <a:gd name="connsiteY12" fmla="*/ 59254 h 642328"/>
              <a:gd name="connsiteX13" fmla="*/ 429295 w 633563"/>
              <a:gd name="connsiteY13" fmla="*/ 78748 h 642328"/>
              <a:gd name="connsiteX14" fmla="*/ 476838 w 633563"/>
              <a:gd name="connsiteY14" fmla="*/ 40180 h 642328"/>
              <a:gd name="connsiteX15" fmla="*/ 537986 w 633563"/>
              <a:gd name="connsiteY15" fmla="*/ 85270 h 642328"/>
              <a:gd name="connsiteX16" fmla="*/ 515195 w 633563"/>
              <a:gd name="connsiteY16" fmla="*/ 142140 h 642328"/>
              <a:gd name="connsiteX17" fmla="*/ 548504 w 633563"/>
              <a:gd name="connsiteY17" fmla="*/ 188140 h 642328"/>
              <a:gd name="connsiteX18" fmla="*/ 609651 w 633563"/>
              <a:gd name="connsiteY18" fmla="*/ 184073 h 642328"/>
              <a:gd name="connsiteX19" fmla="*/ 633563 w 633563"/>
              <a:gd name="connsiteY19" fmla="*/ 256230 h 642328"/>
              <a:gd name="connsiteX20" fmla="*/ 582023 w 633563"/>
              <a:gd name="connsiteY20" fmla="*/ 289539 h 642328"/>
              <a:gd name="connsiteX21" fmla="*/ 583916 w 633563"/>
              <a:gd name="connsiteY21" fmla="*/ 321024 h 642328"/>
              <a:gd name="connsiteX22" fmla="*/ 583986 w 633563"/>
              <a:gd name="connsiteY22" fmla="*/ 321094 h 642328"/>
              <a:gd name="connsiteX23" fmla="*/ 582023 w 633563"/>
              <a:gd name="connsiteY23" fmla="*/ 352930 h 642328"/>
              <a:gd name="connsiteX24" fmla="*/ 633563 w 633563"/>
              <a:gd name="connsiteY24" fmla="*/ 386239 h 642328"/>
              <a:gd name="connsiteX25" fmla="*/ 609651 w 633563"/>
              <a:gd name="connsiteY25" fmla="*/ 458395 h 642328"/>
              <a:gd name="connsiteX26" fmla="*/ 548293 w 633563"/>
              <a:gd name="connsiteY26" fmla="*/ 454328 h 642328"/>
              <a:gd name="connsiteX27" fmla="*/ 515055 w 633563"/>
              <a:gd name="connsiteY27" fmla="*/ 500049 h 642328"/>
              <a:gd name="connsiteX28" fmla="*/ 537986 w 633563"/>
              <a:gd name="connsiteY28" fmla="*/ 557129 h 642328"/>
              <a:gd name="connsiteX29" fmla="*/ 476838 w 633563"/>
              <a:gd name="connsiteY29" fmla="*/ 602218 h 642328"/>
              <a:gd name="connsiteX30" fmla="*/ 428944 w 633563"/>
              <a:gd name="connsiteY30" fmla="*/ 563370 h 642328"/>
              <a:gd name="connsiteX31" fmla="*/ 370250 w 633563"/>
              <a:gd name="connsiteY31" fmla="*/ 582654 h 642328"/>
              <a:gd name="connsiteX32" fmla="*/ 354754 w 633563"/>
              <a:gd name="connsiteY32" fmla="*/ 642328 h 642328"/>
              <a:gd name="connsiteX33" fmla="*/ 278740 w 633563"/>
              <a:gd name="connsiteY33" fmla="*/ 642328 h 642328"/>
              <a:gd name="connsiteX34" fmla="*/ 263243 w 633563"/>
              <a:gd name="connsiteY34" fmla="*/ 582584 h 642328"/>
              <a:gd name="connsiteX35" fmla="*/ 204690 w 633563"/>
              <a:gd name="connsiteY35" fmla="*/ 563229 h 642328"/>
              <a:gd name="connsiteX36" fmla="*/ 156726 w 633563"/>
              <a:gd name="connsiteY36" fmla="*/ 602148 h 642328"/>
              <a:gd name="connsiteX37" fmla="*/ 95578 w 633563"/>
              <a:gd name="connsiteY37" fmla="*/ 557059 h 642328"/>
              <a:gd name="connsiteX38" fmla="*/ 118648 w 633563"/>
              <a:gd name="connsiteY38" fmla="*/ 499698 h 642328"/>
              <a:gd name="connsiteX39" fmla="*/ 85621 w 633563"/>
              <a:gd name="connsiteY39" fmla="*/ 454188 h 642328"/>
              <a:gd name="connsiteX40" fmla="*/ 23912 w 633563"/>
              <a:gd name="connsiteY40" fmla="*/ 458255 h 642328"/>
              <a:gd name="connsiteX41" fmla="*/ 0 w 633563"/>
              <a:gd name="connsiteY41" fmla="*/ 386098 h 642328"/>
              <a:gd name="connsiteX42" fmla="*/ 51891 w 633563"/>
              <a:gd name="connsiteY42" fmla="*/ 352580 h 642328"/>
              <a:gd name="connsiteX43" fmla="*/ 49928 w 633563"/>
              <a:gd name="connsiteY43" fmla="*/ 320954 h 642328"/>
              <a:gd name="connsiteX44" fmla="*/ 51821 w 633563"/>
              <a:gd name="connsiteY44" fmla="*/ 289679 h 642328"/>
              <a:gd name="connsiteX45" fmla="*/ 0 w 633563"/>
              <a:gd name="connsiteY45" fmla="*/ 256160 h 642328"/>
              <a:gd name="connsiteX46" fmla="*/ 23912 w 633563"/>
              <a:gd name="connsiteY46" fmla="*/ 184003 h 642328"/>
              <a:gd name="connsiteX47" fmla="*/ 85410 w 633563"/>
              <a:gd name="connsiteY47" fmla="*/ 188070 h 642328"/>
              <a:gd name="connsiteX48" fmla="*/ 118508 w 633563"/>
              <a:gd name="connsiteY48" fmla="*/ 142350 h 642328"/>
              <a:gd name="connsiteX49" fmla="*/ 95578 w 633563"/>
              <a:gd name="connsiteY49" fmla="*/ 85270 h 642328"/>
              <a:gd name="connsiteX50" fmla="*/ 156726 w 633563"/>
              <a:gd name="connsiteY50" fmla="*/ 40180 h 642328"/>
              <a:gd name="connsiteX51" fmla="*/ 204409 w 633563"/>
              <a:gd name="connsiteY51" fmla="*/ 78818 h 642328"/>
              <a:gd name="connsiteX52" fmla="*/ 263383 w 633563"/>
              <a:gd name="connsiteY52" fmla="*/ 59324 h 64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33563" h="642328">
                <a:moveTo>
                  <a:pt x="316957" y="233089"/>
                </a:moveTo>
                <a:cubicBezTo>
                  <a:pt x="365553" y="233089"/>
                  <a:pt x="404892" y="272428"/>
                  <a:pt x="404892" y="321024"/>
                </a:cubicBezTo>
                <a:cubicBezTo>
                  <a:pt x="404892" y="369619"/>
                  <a:pt x="365553" y="408958"/>
                  <a:pt x="316957" y="408958"/>
                </a:cubicBezTo>
                <a:cubicBezTo>
                  <a:pt x="268362" y="408958"/>
                  <a:pt x="229023" y="369549"/>
                  <a:pt x="229023" y="321024"/>
                </a:cubicBezTo>
                <a:cubicBezTo>
                  <a:pt x="229023" y="272498"/>
                  <a:pt x="268362" y="233089"/>
                  <a:pt x="316957" y="233089"/>
                </a:cubicBezTo>
                <a:close/>
                <a:moveTo>
                  <a:pt x="316957" y="150975"/>
                </a:moveTo>
                <a:cubicBezTo>
                  <a:pt x="223062" y="150975"/>
                  <a:pt x="146908" y="227129"/>
                  <a:pt x="146908" y="321024"/>
                </a:cubicBezTo>
                <a:cubicBezTo>
                  <a:pt x="146908" y="414919"/>
                  <a:pt x="223062" y="491073"/>
                  <a:pt x="316957" y="491073"/>
                </a:cubicBezTo>
                <a:cubicBezTo>
                  <a:pt x="410852" y="491073"/>
                  <a:pt x="487006" y="414919"/>
                  <a:pt x="487006" y="321024"/>
                </a:cubicBezTo>
                <a:cubicBezTo>
                  <a:pt x="487006" y="227129"/>
                  <a:pt x="410852" y="150975"/>
                  <a:pt x="316957" y="150975"/>
                </a:cubicBezTo>
                <a:close/>
                <a:moveTo>
                  <a:pt x="278810" y="0"/>
                </a:moveTo>
                <a:lnTo>
                  <a:pt x="354824" y="0"/>
                </a:lnTo>
                <a:lnTo>
                  <a:pt x="370181" y="59254"/>
                </a:lnTo>
                <a:cubicBezTo>
                  <a:pt x="390867" y="63461"/>
                  <a:pt x="410642" y="70053"/>
                  <a:pt x="429295" y="78748"/>
                </a:cubicBezTo>
                <a:lnTo>
                  <a:pt x="476838" y="40180"/>
                </a:lnTo>
                <a:lnTo>
                  <a:pt x="537986" y="85270"/>
                </a:lnTo>
                <a:lnTo>
                  <a:pt x="515195" y="142140"/>
                </a:lnTo>
                <a:cubicBezTo>
                  <a:pt x="527888" y="156235"/>
                  <a:pt x="539037" y="171661"/>
                  <a:pt x="548504" y="188140"/>
                </a:cubicBezTo>
                <a:lnTo>
                  <a:pt x="609651" y="184073"/>
                </a:lnTo>
                <a:lnTo>
                  <a:pt x="633563" y="256230"/>
                </a:lnTo>
                <a:lnTo>
                  <a:pt x="582023" y="289539"/>
                </a:lnTo>
                <a:cubicBezTo>
                  <a:pt x="583215" y="299917"/>
                  <a:pt x="583916" y="310365"/>
                  <a:pt x="583916" y="321024"/>
                </a:cubicBezTo>
                <a:lnTo>
                  <a:pt x="583986" y="321094"/>
                </a:lnTo>
                <a:cubicBezTo>
                  <a:pt x="583986" y="331893"/>
                  <a:pt x="583285" y="342482"/>
                  <a:pt x="582023" y="352930"/>
                </a:cubicBezTo>
                <a:lnTo>
                  <a:pt x="633563" y="386239"/>
                </a:lnTo>
                <a:lnTo>
                  <a:pt x="609651" y="458395"/>
                </a:lnTo>
                <a:lnTo>
                  <a:pt x="548293" y="454328"/>
                </a:lnTo>
                <a:cubicBezTo>
                  <a:pt x="538827" y="470737"/>
                  <a:pt x="527677" y="486094"/>
                  <a:pt x="515055" y="500049"/>
                </a:cubicBezTo>
                <a:lnTo>
                  <a:pt x="537986" y="557129"/>
                </a:lnTo>
                <a:lnTo>
                  <a:pt x="476838" y="602218"/>
                </a:lnTo>
                <a:lnTo>
                  <a:pt x="428944" y="563370"/>
                </a:lnTo>
                <a:cubicBezTo>
                  <a:pt x="410431" y="571925"/>
                  <a:pt x="390797" y="578517"/>
                  <a:pt x="370250" y="582654"/>
                </a:cubicBezTo>
                <a:lnTo>
                  <a:pt x="354754" y="642328"/>
                </a:lnTo>
                <a:lnTo>
                  <a:pt x="278740" y="642328"/>
                </a:lnTo>
                <a:lnTo>
                  <a:pt x="263243" y="582584"/>
                </a:lnTo>
                <a:cubicBezTo>
                  <a:pt x="242767" y="578376"/>
                  <a:pt x="223202" y="571785"/>
                  <a:pt x="204690" y="563229"/>
                </a:cubicBezTo>
                <a:lnTo>
                  <a:pt x="156726" y="602148"/>
                </a:lnTo>
                <a:lnTo>
                  <a:pt x="95578" y="557059"/>
                </a:lnTo>
                <a:lnTo>
                  <a:pt x="118648" y="499698"/>
                </a:lnTo>
                <a:cubicBezTo>
                  <a:pt x="106096" y="485743"/>
                  <a:pt x="95017" y="470527"/>
                  <a:pt x="85621" y="454188"/>
                </a:cubicBezTo>
                <a:lnTo>
                  <a:pt x="23912" y="458255"/>
                </a:lnTo>
                <a:lnTo>
                  <a:pt x="0" y="386098"/>
                </a:lnTo>
                <a:lnTo>
                  <a:pt x="51891" y="352580"/>
                </a:lnTo>
                <a:cubicBezTo>
                  <a:pt x="50629" y="342201"/>
                  <a:pt x="49928" y="331543"/>
                  <a:pt x="49928" y="320954"/>
                </a:cubicBezTo>
                <a:cubicBezTo>
                  <a:pt x="49928" y="310365"/>
                  <a:pt x="50629" y="299917"/>
                  <a:pt x="51821" y="289679"/>
                </a:cubicBezTo>
                <a:lnTo>
                  <a:pt x="0" y="256160"/>
                </a:lnTo>
                <a:lnTo>
                  <a:pt x="23912" y="184003"/>
                </a:lnTo>
                <a:lnTo>
                  <a:pt x="85410" y="188070"/>
                </a:lnTo>
                <a:cubicBezTo>
                  <a:pt x="94807" y="171661"/>
                  <a:pt x="105956" y="156304"/>
                  <a:pt x="118508" y="142350"/>
                </a:cubicBezTo>
                <a:lnTo>
                  <a:pt x="95578" y="85270"/>
                </a:lnTo>
                <a:lnTo>
                  <a:pt x="156726" y="40180"/>
                </a:lnTo>
                <a:lnTo>
                  <a:pt x="204409" y="78818"/>
                </a:lnTo>
                <a:cubicBezTo>
                  <a:pt x="222992" y="70193"/>
                  <a:pt x="242767" y="63532"/>
                  <a:pt x="263383" y="59324"/>
                </a:cubicBezTo>
                <a:close/>
              </a:path>
            </a:pathLst>
          </a:custGeom>
          <a:gradFill>
            <a:gsLst>
              <a:gs pos="74000">
                <a:schemeClr val="accent1">
                  <a:lumMod val="50000"/>
                </a:schemeClr>
              </a:gs>
              <a:gs pos="15000">
                <a:schemeClr val="accent1"/>
              </a:gs>
            </a:gsLst>
            <a:lin ang="2700000" scaled="1"/>
          </a:gradFill>
          <a:ln w="7009"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D26D21D-055D-0A81-8A19-AF856C3D956B}"/>
              </a:ext>
            </a:extLst>
          </p:cNvPr>
          <p:cNvSpPr/>
          <p:nvPr userDrawn="1"/>
        </p:nvSpPr>
        <p:spPr>
          <a:xfrm>
            <a:off x="8096508" y="5465668"/>
            <a:ext cx="363760" cy="958830"/>
          </a:xfrm>
          <a:custGeom>
            <a:avLst/>
            <a:gdLst>
              <a:gd name="connsiteX0" fmla="*/ 156235 w 318920"/>
              <a:gd name="connsiteY0" fmla="*/ 840637 h 840637"/>
              <a:gd name="connsiteX1" fmla="*/ 162756 w 318920"/>
              <a:gd name="connsiteY1" fmla="*/ 840637 h 840637"/>
              <a:gd name="connsiteX2" fmla="*/ 195363 w 318920"/>
              <a:gd name="connsiteY2" fmla="*/ 808030 h 840637"/>
              <a:gd name="connsiteX3" fmla="*/ 195363 w 318920"/>
              <a:gd name="connsiteY3" fmla="*/ 758873 h 840637"/>
              <a:gd name="connsiteX4" fmla="*/ 262401 w 318920"/>
              <a:gd name="connsiteY4" fmla="*/ 758873 h 840637"/>
              <a:gd name="connsiteX5" fmla="*/ 292764 w 318920"/>
              <a:gd name="connsiteY5" fmla="*/ 733068 h 840637"/>
              <a:gd name="connsiteX6" fmla="*/ 262401 w 318920"/>
              <a:gd name="connsiteY6" fmla="*/ 707263 h 840637"/>
              <a:gd name="connsiteX7" fmla="*/ 195363 w 318920"/>
              <a:gd name="connsiteY7" fmla="*/ 707263 h 840637"/>
              <a:gd name="connsiteX8" fmla="*/ 195363 w 318920"/>
              <a:gd name="connsiteY8" fmla="*/ 677601 h 840637"/>
              <a:gd name="connsiteX9" fmla="*/ 195714 w 318920"/>
              <a:gd name="connsiteY9" fmla="*/ 677601 h 840637"/>
              <a:gd name="connsiteX10" fmla="*/ 224955 w 318920"/>
              <a:gd name="connsiteY10" fmla="*/ 677601 h 840637"/>
              <a:gd name="connsiteX11" fmla="*/ 255319 w 318920"/>
              <a:gd name="connsiteY11" fmla="*/ 651795 h 840637"/>
              <a:gd name="connsiteX12" fmla="*/ 224955 w 318920"/>
              <a:gd name="connsiteY12" fmla="*/ 625990 h 840637"/>
              <a:gd name="connsiteX13" fmla="*/ 195714 w 318920"/>
              <a:gd name="connsiteY13" fmla="*/ 625990 h 840637"/>
              <a:gd name="connsiteX14" fmla="*/ 195363 w 318920"/>
              <a:gd name="connsiteY14" fmla="*/ 625990 h 840637"/>
              <a:gd name="connsiteX15" fmla="*/ 195363 w 318920"/>
              <a:gd name="connsiteY15" fmla="*/ 314713 h 840637"/>
              <a:gd name="connsiteX16" fmla="*/ 318920 w 318920"/>
              <a:gd name="connsiteY16" fmla="*/ 159460 h 840637"/>
              <a:gd name="connsiteX17" fmla="*/ 159460 w 318920"/>
              <a:gd name="connsiteY17" fmla="*/ 0 h 840637"/>
              <a:gd name="connsiteX18" fmla="*/ 0 w 318920"/>
              <a:gd name="connsiteY18" fmla="*/ 159460 h 840637"/>
              <a:gd name="connsiteX19" fmla="*/ 123557 w 318920"/>
              <a:gd name="connsiteY19" fmla="*/ 314713 h 840637"/>
              <a:gd name="connsiteX20" fmla="*/ 123557 w 318920"/>
              <a:gd name="connsiteY20" fmla="*/ 807819 h 840637"/>
              <a:gd name="connsiteX21" fmla="*/ 156164 w 318920"/>
              <a:gd name="connsiteY21" fmla="*/ 840427 h 840637"/>
              <a:gd name="connsiteX22" fmla="*/ 159460 w 318920"/>
              <a:gd name="connsiteY22" fmla="*/ 237648 h 840637"/>
              <a:gd name="connsiteX23" fmla="*/ 81553 w 318920"/>
              <a:gd name="connsiteY23" fmla="*/ 159741 h 840637"/>
              <a:gd name="connsiteX24" fmla="*/ 159460 w 318920"/>
              <a:gd name="connsiteY24" fmla="*/ 81834 h 840637"/>
              <a:gd name="connsiteX25" fmla="*/ 237367 w 318920"/>
              <a:gd name="connsiteY25" fmla="*/ 159741 h 840637"/>
              <a:gd name="connsiteX26" fmla="*/ 159460 w 318920"/>
              <a:gd name="connsiteY26" fmla="*/ 237648 h 84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920" h="840637">
                <a:moveTo>
                  <a:pt x="156235" y="840637"/>
                </a:moveTo>
                <a:lnTo>
                  <a:pt x="162756" y="840637"/>
                </a:lnTo>
                <a:cubicBezTo>
                  <a:pt x="180707" y="840637"/>
                  <a:pt x="195363" y="825981"/>
                  <a:pt x="195363" y="808030"/>
                </a:cubicBezTo>
                <a:lnTo>
                  <a:pt x="195363" y="758873"/>
                </a:lnTo>
                <a:lnTo>
                  <a:pt x="262401" y="758873"/>
                </a:lnTo>
                <a:cubicBezTo>
                  <a:pt x="279090" y="758873"/>
                  <a:pt x="292764" y="747303"/>
                  <a:pt x="292764" y="733068"/>
                </a:cubicBezTo>
                <a:cubicBezTo>
                  <a:pt x="292764" y="718833"/>
                  <a:pt x="279090" y="707263"/>
                  <a:pt x="262401" y="707263"/>
                </a:cubicBezTo>
                <a:lnTo>
                  <a:pt x="195363" y="707263"/>
                </a:lnTo>
                <a:lnTo>
                  <a:pt x="195363" y="677601"/>
                </a:lnTo>
                <a:cubicBezTo>
                  <a:pt x="195363" y="677601"/>
                  <a:pt x="195644" y="677601"/>
                  <a:pt x="195714" y="677601"/>
                </a:cubicBezTo>
                <a:lnTo>
                  <a:pt x="224955" y="677601"/>
                </a:lnTo>
                <a:cubicBezTo>
                  <a:pt x="241645" y="677601"/>
                  <a:pt x="255319" y="666030"/>
                  <a:pt x="255319" y="651795"/>
                </a:cubicBezTo>
                <a:cubicBezTo>
                  <a:pt x="255319" y="637560"/>
                  <a:pt x="241645" y="625990"/>
                  <a:pt x="224955" y="625990"/>
                </a:cubicBezTo>
                <a:lnTo>
                  <a:pt x="195714" y="625990"/>
                </a:lnTo>
                <a:cubicBezTo>
                  <a:pt x="195714" y="625990"/>
                  <a:pt x="195433" y="625990"/>
                  <a:pt x="195363" y="625990"/>
                </a:cubicBezTo>
                <a:lnTo>
                  <a:pt x="195363" y="314713"/>
                </a:lnTo>
                <a:cubicBezTo>
                  <a:pt x="266118" y="298444"/>
                  <a:pt x="318920" y="235193"/>
                  <a:pt x="318920" y="159460"/>
                </a:cubicBezTo>
                <a:cubicBezTo>
                  <a:pt x="318920" y="71385"/>
                  <a:pt x="247535" y="0"/>
                  <a:pt x="159460" y="0"/>
                </a:cubicBezTo>
                <a:cubicBezTo>
                  <a:pt x="71385" y="0"/>
                  <a:pt x="0" y="71385"/>
                  <a:pt x="0" y="159460"/>
                </a:cubicBezTo>
                <a:cubicBezTo>
                  <a:pt x="0" y="235193"/>
                  <a:pt x="52803" y="298444"/>
                  <a:pt x="123557" y="314713"/>
                </a:cubicBezTo>
                <a:lnTo>
                  <a:pt x="123557" y="807819"/>
                </a:lnTo>
                <a:cubicBezTo>
                  <a:pt x="123557" y="825771"/>
                  <a:pt x="138213" y="840427"/>
                  <a:pt x="156164" y="840427"/>
                </a:cubicBezTo>
                <a:close/>
                <a:moveTo>
                  <a:pt x="159460" y="237648"/>
                </a:moveTo>
                <a:cubicBezTo>
                  <a:pt x="116405" y="237648"/>
                  <a:pt x="81553" y="202726"/>
                  <a:pt x="81553" y="159741"/>
                </a:cubicBezTo>
                <a:cubicBezTo>
                  <a:pt x="81553" y="116755"/>
                  <a:pt x="116475" y="81834"/>
                  <a:pt x="159460" y="81834"/>
                </a:cubicBezTo>
                <a:cubicBezTo>
                  <a:pt x="202446" y="81834"/>
                  <a:pt x="237367" y="116755"/>
                  <a:pt x="237367" y="159741"/>
                </a:cubicBezTo>
                <a:cubicBezTo>
                  <a:pt x="237367" y="202726"/>
                  <a:pt x="202446" y="237648"/>
                  <a:pt x="159460" y="237648"/>
                </a:cubicBezTo>
                <a:close/>
              </a:path>
            </a:pathLst>
          </a:custGeom>
          <a:gradFill>
            <a:gsLst>
              <a:gs pos="74000">
                <a:schemeClr val="accent1">
                  <a:lumMod val="50000"/>
                </a:schemeClr>
              </a:gs>
              <a:gs pos="15000">
                <a:schemeClr val="accent1"/>
              </a:gs>
            </a:gsLst>
            <a:lin ang="2700000" scaled="1"/>
          </a:gradFill>
          <a:ln w="7009" cap="flat">
            <a:noFill/>
            <a:prstDash val="solid"/>
            <a:miter/>
          </a:ln>
        </p:spPr>
        <p:txBody>
          <a:bodyPr rtlCol="0" anchor="ctr"/>
          <a:lstStyle/>
          <a:p>
            <a:endParaRPr lang="en-IN"/>
          </a:p>
        </p:txBody>
      </p:sp>
      <p:grpSp>
        <p:nvGrpSpPr>
          <p:cNvPr id="57" name="Group 56">
            <a:extLst>
              <a:ext uri="{FF2B5EF4-FFF2-40B4-BE49-F238E27FC236}">
                <a16:creationId xmlns:a16="http://schemas.microsoft.com/office/drawing/2014/main" id="{3B85AC14-27E1-2D61-B4AC-C5258A142640}"/>
              </a:ext>
            </a:extLst>
          </p:cNvPr>
          <p:cNvGrpSpPr/>
          <p:nvPr userDrawn="1"/>
        </p:nvGrpSpPr>
        <p:grpSpPr>
          <a:xfrm>
            <a:off x="6623251" y="4146020"/>
            <a:ext cx="1133032" cy="1133032"/>
            <a:chOff x="-1676052" y="4901562"/>
            <a:chExt cx="993365" cy="993365"/>
          </a:xfrm>
        </p:grpSpPr>
        <p:sp>
          <p:nvSpPr>
            <p:cNvPr id="58" name="Freeform: Shape 57">
              <a:extLst>
                <a:ext uri="{FF2B5EF4-FFF2-40B4-BE49-F238E27FC236}">
                  <a16:creationId xmlns:a16="http://schemas.microsoft.com/office/drawing/2014/main" id="{D4C43D2E-E991-6A1E-2D01-0CD4793F0D86}"/>
                </a:ext>
              </a:extLst>
            </p:cNvPr>
            <p:cNvSpPr/>
            <p:nvPr/>
          </p:nvSpPr>
          <p:spPr>
            <a:xfrm>
              <a:off x="-1676052" y="4901562"/>
              <a:ext cx="993365" cy="993365"/>
            </a:xfrm>
            <a:custGeom>
              <a:avLst/>
              <a:gdLst>
                <a:gd name="connsiteX0" fmla="*/ 773319 w 993365"/>
                <a:gd name="connsiteY0" fmla="*/ 0 h 993365"/>
                <a:gd name="connsiteX1" fmla="*/ 993366 w 993365"/>
                <a:gd name="connsiteY1" fmla="*/ 220047 h 993365"/>
                <a:gd name="connsiteX2" fmla="*/ 993366 w 993365"/>
                <a:gd name="connsiteY2" fmla="*/ 773319 h 993365"/>
                <a:gd name="connsiteX3" fmla="*/ 773319 w 993365"/>
                <a:gd name="connsiteY3" fmla="*/ 993365 h 993365"/>
                <a:gd name="connsiteX4" fmla="*/ 220047 w 993365"/>
                <a:gd name="connsiteY4" fmla="*/ 993365 h 993365"/>
                <a:gd name="connsiteX5" fmla="*/ 0 w 993365"/>
                <a:gd name="connsiteY5" fmla="*/ 773319 h 993365"/>
                <a:gd name="connsiteX6" fmla="*/ 0 w 993365"/>
                <a:gd name="connsiteY6" fmla="*/ 220047 h 993365"/>
                <a:gd name="connsiteX7" fmla="*/ 220047 w 993365"/>
                <a:gd name="connsiteY7" fmla="*/ 0 h 99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365" h="993365">
                  <a:moveTo>
                    <a:pt x="773319" y="0"/>
                  </a:moveTo>
                  <a:cubicBezTo>
                    <a:pt x="894847" y="0"/>
                    <a:pt x="993366" y="98518"/>
                    <a:pt x="993366" y="220047"/>
                  </a:cubicBezTo>
                  <a:lnTo>
                    <a:pt x="993366" y="773319"/>
                  </a:lnTo>
                  <a:cubicBezTo>
                    <a:pt x="993366" y="894847"/>
                    <a:pt x="894847" y="993365"/>
                    <a:pt x="773319" y="993365"/>
                  </a:cubicBezTo>
                  <a:lnTo>
                    <a:pt x="220047" y="993365"/>
                  </a:lnTo>
                  <a:cubicBezTo>
                    <a:pt x="98518" y="993365"/>
                    <a:pt x="0" y="894847"/>
                    <a:pt x="0" y="773319"/>
                  </a:cubicBezTo>
                  <a:lnTo>
                    <a:pt x="0" y="220047"/>
                  </a:lnTo>
                  <a:cubicBezTo>
                    <a:pt x="0" y="98518"/>
                    <a:pt x="98518" y="0"/>
                    <a:pt x="220047" y="0"/>
                  </a:cubicBezTo>
                  <a:close/>
                </a:path>
              </a:pathLst>
            </a:custGeom>
            <a:gradFill flip="none" rotWithShape="1">
              <a:gsLst>
                <a:gs pos="74000">
                  <a:schemeClr val="accent1">
                    <a:lumMod val="50000"/>
                  </a:schemeClr>
                </a:gs>
                <a:gs pos="15000">
                  <a:schemeClr val="accent1"/>
                </a:gs>
              </a:gsLst>
              <a:lin ang="2700000" scaled="1"/>
              <a:tileRect/>
            </a:gradFill>
            <a:ln w="7009" cap="flat">
              <a:noFill/>
              <a:prstDash val="solid"/>
              <a:miter/>
            </a:ln>
          </p:spPr>
          <p:txBody>
            <a:bodyPr rtlCol="0" anchor="ctr"/>
            <a:lstStyle/>
            <a:p>
              <a:endParaRPr lang="en-IN" dirty="0"/>
            </a:p>
          </p:txBody>
        </p:sp>
        <p:grpSp>
          <p:nvGrpSpPr>
            <p:cNvPr id="59" name="Graphic 12">
              <a:extLst>
                <a:ext uri="{FF2B5EF4-FFF2-40B4-BE49-F238E27FC236}">
                  <a16:creationId xmlns:a16="http://schemas.microsoft.com/office/drawing/2014/main" id="{378E369F-7AFA-161C-F63E-A96B20C87717}"/>
                </a:ext>
              </a:extLst>
            </p:cNvPr>
            <p:cNvGrpSpPr/>
            <p:nvPr/>
          </p:nvGrpSpPr>
          <p:grpSpPr>
            <a:xfrm>
              <a:off x="-1477463" y="5099940"/>
              <a:ext cx="596187" cy="596397"/>
              <a:chOff x="-1477463" y="5099940"/>
              <a:chExt cx="596187" cy="596397"/>
            </a:xfrm>
          </p:grpSpPr>
          <p:sp>
            <p:nvSpPr>
              <p:cNvPr id="60" name="Freeform: Shape 59">
                <a:extLst>
                  <a:ext uri="{FF2B5EF4-FFF2-40B4-BE49-F238E27FC236}">
                    <a16:creationId xmlns:a16="http://schemas.microsoft.com/office/drawing/2014/main" id="{1E3124D3-CFDB-FFF1-9535-C1D3AA5430CD}"/>
                  </a:ext>
                </a:extLst>
              </p:cNvPr>
              <p:cNvSpPr/>
              <p:nvPr/>
            </p:nvSpPr>
            <p:spPr>
              <a:xfrm>
                <a:off x="-1419891" y="5312063"/>
                <a:ext cx="326493" cy="326633"/>
              </a:xfrm>
              <a:custGeom>
                <a:avLst/>
                <a:gdLst>
                  <a:gd name="connsiteX0" fmla="*/ 289328 w 326493"/>
                  <a:gd name="connsiteY0" fmla="*/ 326634 h 326633"/>
                  <a:gd name="connsiteX1" fmla="*/ 252093 w 326493"/>
                  <a:gd name="connsiteY1" fmla="*/ 289398 h 326633"/>
                  <a:gd name="connsiteX2" fmla="*/ 37165 w 326493"/>
                  <a:gd name="connsiteY2" fmla="*/ 74471 h 326633"/>
                  <a:gd name="connsiteX3" fmla="*/ 0 w 326493"/>
                  <a:gd name="connsiteY3" fmla="*/ 37235 h 326633"/>
                  <a:gd name="connsiteX4" fmla="*/ 37165 w 326493"/>
                  <a:gd name="connsiteY4" fmla="*/ 0 h 326633"/>
                  <a:gd name="connsiteX5" fmla="*/ 326494 w 326493"/>
                  <a:gd name="connsiteY5" fmla="*/ 289328 h 326633"/>
                  <a:gd name="connsiteX6" fmla="*/ 289328 w 326493"/>
                  <a:gd name="connsiteY6" fmla="*/ 326564 h 3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493" h="326633">
                    <a:moveTo>
                      <a:pt x="289328" y="326634"/>
                    </a:moveTo>
                    <a:cubicBezTo>
                      <a:pt x="268782" y="326634"/>
                      <a:pt x="252093" y="309945"/>
                      <a:pt x="252093" y="289398"/>
                    </a:cubicBezTo>
                    <a:cubicBezTo>
                      <a:pt x="252093" y="170890"/>
                      <a:pt x="155674" y="74471"/>
                      <a:pt x="37165" y="74471"/>
                    </a:cubicBezTo>
                    <a:cubicBezTo>
                      <a:pt x="16619" y="74471"/>
                      <a:pt x="0" y="57782"/>
                      <a:pt x="0" y="37235"/>
                    </a:cubicBezTo>
                    <a:cubicBezTo>
                      <a:pt x="0" y="16689"/>
                      <a:pt x="16689" y="0"/>
                      <a:pt x="37165" y="0"/>
                    </a:cubicBezTo>
                    <a:cubicBezTo>
                      <a:pt x="196696" y="0"/>
                      <a:pt x="326494" y="129798"/>
                      <a:pt x="326494" y="289328"/>
                    </a:cubicBezTo>
                    <a:cubicBezTo>
                      <a:pt x="326494" y="309874"/>
                      <a:pt x="309804" y="326564"/>
                      <a:pt x="289328" y="326564"/>
                    </a:cubicBezTo>
                    <a:close/>
                  </a:path>
                </a:pathLst>
              </a:custGeom>
              <a:solidFill>
                <a:schemeClr val="bg1"/>
              </a:solidFill>
              <a:ln w="7009" cap="flat">
                <a:noFill/>
                <a:prstDash val="solid"/>
                <a:miter/>
              </a:ln>
            </p:spPr>
            <p:txBody>
              <a:bodyPr rtlCol="0" anchor="ctr"/>
              <a:lstStyle/>
              <a:p>
                <a:endParaRPr lang="en-IN"/>
              </a:p>
            </p:txBody>
          </p:sp>
          <p:grpSp>
            <p:nvGrpSpPr>
              <p:cNvPr id="61" name="Graphic 12">
                <a:extLst>
                  <a:ext uri="{FF2B5EF4-FFF2-40B4-BE49-F238E27FC236}">
                    <a16:creationId xmlns:a16="http://schemas.microsoft.com/office/drawing/2014/main" id="{9D729C5A-E929-14A4-DCEC-676B30EF5B20}"/>
                  </a:ext>
                </a:extLst>
              </p:cNvPr>
              <p:cNvGrpSpPr/>
              <p:nvPr/>
            </p:nvGrpSpPr>
            <p:grpSpPr>
              <a:xfrm>
                <a:off x="-1477463" y="5099940"/>
                <a:ext cx="596187" cy="596397"/>
                <a:chOff x="-1477463" y="5099940"/>
                <a:chExt cx="596187" cy="596397"/>
              </a:xfrm>
            </p:grpSpPr>
            <p:sp>
              <p:nvSpPr>
                <p:cNvPr id="62" name="Freeform: Shape 61">
                  <a:extLst>
                    <a:ext uri="{FF2B5EF4-FFF2-40B4-BE49-F238E27FC236}">
                      <a16:creationId xmlns:a16="http://schemas.microsoft.com/office/drawing/2014/main" id="{5F9A9E39-BA27-C0FE-EA05-5C8376EFFA9B}"/>
                    </a:ext>
                  </a:extLst>
                </p:cNvPr>
                <p:cNvSpPr/>
                <p:nvPr/>
              </p:nvSpPr>
              <p:spPr>
                <a:xfrm>
                  <a:off x="-1419891" y="5099940"/>
                  <a:ext cx="538616" cy="538756"/>
                </a:xfrm>
                <a:custGeom>
                  <a:avLst/>
                  <a:gdLst>
                    <a:gd name="connsiteX0" fmla="*/ 501451 w 538616"/>
                    <a:gd name="connsiteY0" fmla="*/ 538757 h 538756"/>
                    <a:gd name="connsiteX1" fmla="*/ 464216 w 538616"/>
                    <a:gd name="connsiteY1" fmla="*/ 501521 h 538756"/>
                    <a:gd name="connsiteX2" fmla="*/ 37165 w 538616"/>
                    <a:gd name="connsiteY2" fmla="*/ 74471 h 538756"/>
                    <a:gd name="connsiteX3" fmla="*/ 0 w 538616"/>
                    <a:gd name="connsiteY3" fmla="*/ 37235 h 538756"/>
                    <a:gd name="connsiteX4" fmla="*/ 37165 w 538616"/>
                    <a:gd name="connsiteY4" fmla="*/ 0 h 538756"/>
                    <a:gd name="connsiteX5" fmla="*/ 538616 w 538616"/>
                    <a:gd name="connsiteY5" fmla="*/ 501451 h 538756"/>
                    <a:gd name="connsiteX6" fmla="*/ 501451 w 538616"/>
                    <a:gd name="connsiteY6" fmla="*/ 538687 h 53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616" h="538756">
                      <a:moveTo>
                        <a:pt x="501451" y="538757"/>
                      </a:moveTo>
                      <a:cubicBezTo>
                        <a:pt x="480905" y="538757"/>
                        <a:pt x="464216" y="522067"/>
                        <a:pt x="464216" y="501521"/>
                      </a:cubicBezTo>
                      <a:cubicBezTo>
                        <a:pt x="464216" y="266047"/>
                        <a:pt x="272639" y="74471"/>
                        <a:pt x="37165" y="74471"/>
                      </a:cubicBezTo>
                      <a:cubicBezTo>
                        <a:pt x="16619" y="74471"/>
                        <a:pt x="0" y="57782"/>
                        <a:pt x="0" y="37235"/>
                      </a:cubicBezTo>
                      <a:cubicBezTo>
                        <a:pt x="0" y="16689"/>
                        <a:pt x="16689" y="0"/>
                        <a:pt x="37165" y="0"/>
                      </a:cubicBezTo>
                      <a:cubicBezTo>
                        <a:pt x="313661" y="0"/>
                        <a:pt x="538616" y="224955"/>
                        <a:pt x="538616" y="501451"/>
                      </a:cubicBezTo>
                      <a:cubicBezTo>
                        <a:pt x="538616" y="521997"/>
                        <a:pt x="521927" y="538687"/>
                        <a:pt x="501451" y="538687"/>
                      </a:cubicBezTo>
                      <a:close/>
                    </a:path>
                  </a:pathLst>
                </a:custGeom>
                <a:solidFill>
                  <a:schemeClr val="bg1"/>
                </a:solidFill>
                <a:ln w="7009"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9A45204-6BD1-D8D9-AE67-CE3E921A4019}"/>
                    </a:ext>
                  </a:extLst>
                </p:cNvPr>
                <p:cNvSpPr/>
                <p:nvPr/>
              </p:nvSpPr>
              <p:spPr>
                <a:xfrm>
                  <a:off x="-1477463" y="5500134"/>
                  <a:ext cx="196205" cy="196204"/>
                </a:xfrm>
                <a:custGeom>
                  <a:avLst/>
                  <a:gdLst>
                    <a:gd name="connsiteX0" fmla="*/ 196205 w 196205"/>
                    <a:gd name="connsiteY0" fmla="*/ 98102 h 196204"/>
                    <a:gd name="connsiteX1" fmla="*/ 98102 w 196205"/>
                    <a:gd name="connsiteY1" fmla="*/ 196205 h 196204"/>
                    <a:gd name="connsiteX2" fmla="*/ 0 w 196205"/>
                    <a:gd name="connsiteY2" fmla="*/ 98102 h 196204"/>
                    <a:gd name="connsiteX3" fmla="*/ 98102 w 196205"/>
                    <a:gd name="connsiteY3" fmla="*/ 0 h 196204"/>
                    <a:gd name="connsiteX4" fmla="*/ 196205 w 196205"/>
                    <a:gd name="connsiteY4" fmla="*/ 98102 h 196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05" h="196204">
                      <a:moveTo>
                        <a:pt x="196205" y="98102"/>
                      </a:moveTo>
                      <a:cubicBezTo>
                        <a:pt x="196205" y="152308"/>
                        <a:pt x="152308" y="196205"/>
                        <a:pt x="98102" y="196205"/>
                      </a:cubicBezTo>
                      <a:cubicBezTo>
                        <a:pt x="43897" y="196205"/>
                        <a:pt x="0" y="152238"/>
                        <a:pt x="0" y="98102"/>
                      </a:cubicBezTo>
                      <a:cubicBezTo>
                        <a:pt x="0" y="43967"/>
                        <a:pt x="43897" y="0"/>
                        <a:pt x="98102" y="0"/>
                      </a:cubicBezTo>
                      <a:cubicBezTo>
                        <a:pt x="152308" y="0"/>
                        <a:pt x="196205" y="43897"/>
                        <a:pt x="196205" y="98102"/>
                      </a:cubicBezTo>
                      <a:close/>
                    </a:path>
                  </a:pathLst>
                </a:custGeom>
                <a:solidFill>
                  <a:schemeClr val="bg1"/>
                </a:solidFill>
                <a:ln w="7009" cap="flat">
                  <a:noFill/>
                  <a:prstDash val="solid"/>
                  <a:miter/>
                </a:ln>
              </p:spPr>
              <p:txBody>
                <a:bodyPr rtlCol="0" anchor="ctr"/>
                <a:lstStyle/>
                <a:p>
                  <a:endParaRPr lang="en-IN"/>
                </a:p>
              </p:txBody>
            </p:sp>
          </p:grpSp>
        </p:grpSp>
      </p:grpSp>
      <p:grpSp>
        <p:nvGrpSpPr>
          <p:cNvPr id="64" name="Group 63">
            <a:extLst>
              <a:ext uri="{FF2B5EF4-FFF2-40B4-BE49-F238E27FC236}">
                <a16:creationId xmlns:a16="http://schemas.microsoft.com/office/drawing/2014/main" id="{9ADD298C-377E-62C7-6555-65AF864FE2F0}"/>
              </a:ext>
            </a:extLst>
          </p:cNvPr>
          <p:cNvGrpSpPr/>
          <p:nvPr userDrawn="1"/>
        </p:nvGrpSpPr>
        <p:grpSpPr>
          <a:xfrm>
            <a:off x="11057009" y="1761644"/>
            <a:ext cx="1055529" cy="1055529"/>
            <a:chOff x="-5497416" y="8316142"/>
            <a:chExt cx="925416" cy="925416"/>
          </a:xfrm>
        </p:grpSpPr>
        <p:sp>
          <p:nvSpPr>
            <p:cNvPr id="65" name="Freeform: Shape 64">
              <a:extLst>
                <a:ext uri="{FF2B5EF4-FFF2-40B4-BE49-F238E27FC236}">
                  <a16:creationId xmlns:a16="http://schemas.microsoft.com/office/drawing/2014/main" id="{6FC2917F-080C-89D2-1AE0-7B25E1499503}"/>
                </a:ext>
              </a:extLst>
            </p:cNvPr>
            <p:cNvSpPr/>
            <p:nvPr/>
          </p:nvSpPr>
          <p:spPr>
            <a:xfrm>
              <a:off x="-5497416" y="8316142"/>
              <a:ext cx="925416" cy="925416"/>
            </a:xfrm>
            <a:custGeom>
              <a:avLst/>
              <a:gdLst>
                <a:gd name="connsiteX0" fmla="*/ 720376 w 925416"/>
                <a:gd name="connsiteY0" fmla="*/ 0 h 925416"/>
                <a:gd name="connsiteX1" fmla="*/ 925416 w 925416"/>
                <a:gd name="connsiteY1" fmla="*/ 205040 h 925416"/>
                <a:gd name="connsiteX2" fmla="*/ 925416 w 925416"/>
                <a:gd name="connsiteY2" fmla="*/ 720376 h 925416"/>
                <a:gd name="connsiteX3" fmla="*/ 720376 w 925416"/>
                <a:gd name="connsiteY3" fmla="*/ 925416 h 925416"/>
                <a:gd name="connsiteX4" fmla="*/ 205040 w 925416"/>
                <a:gd name="connsiteY4" fmla="*/ 925416 h 925416"/>
                <a:gd name="connsiteX5" fmla="*/ 0 w 925416"/>
                <a:gd name="connsiteY5" fmla="*/ 720376 h 925416"/>
                <a:gd name="connsiteX6" fmla="*/ 0 w 925416"/>
                <a:gd name="connsiteY6" fmla="*/ 205040 h 925416"/>
                <a:gd name="connsiteX7" fmla="*/ 205040 w 925416"/>
                <a:gd name="connsiteY7" fmla="*/ 0 h 9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16" h="925416">
                  <a:moveTo>
                    <a:pt x="720376" y="0"/>
                  </a:moveTo>
                  <a:cubicBezTo>
                    <a:pt x="833616" y="0"/>
                    <a:pt x="925416" y="91800"/>
                    <a:pt x="925416" y="205040"/>
                  </a:cubicBezTo>
                  <a:lnTo>
                    <a:pt x="925416" y="720376"/>
                  </a:lnTo>
                  <a:cubicBezTo>
                    <a:pt x="925416" y="833616"/>
                    <a:pt x="833617" y="925416"/>
                    <a:pt x="720376" y="925416"/>
                  </a:cubicBezTo>
                  <a:lnTo>
                    <a:pt x="205040" y="925416"/>
                  </a:lnTo>
                  <a:cubicBezTo>
                    <a:pt x="91800" y="925416"/>
                    <a:pt x="0" y="833616"/>
                    <a:pt x="0" y="720376"/>
                  </a:cubicBezTo>
                  <a:lnTo>
                    <a:pt x="0" y="205040"/>
                  </a:lnTo>
                  <a:cubicBezTo>
                    <a:pt x="0" y="91800"/>
                    <a:pt x="91800" y="0"/>
                    <a:pt x="205040" y="0"/>
                  </a:cubicBezTo>
                  <a:close/>
                </a:path>
              </a:pathLst>
            </a:custGeom>
            <a:gradFill>
              <a:gsLst>
                <a:gs pos="74000">
                  <a:schemeClr val="accent1">
                    <a:lumMod val="50000"/>
                  </a:schemeClr>
                </a:gs>
                <a:gs pos="15000">
                  <a:schemeClr val="accent1"/>
                </a:gs>
              </a:gsLst>
              <a:lin ang="2700000" scaled="1"/>
            </a:gradFill>
            <a:ln w="7009"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D8F66578-0580-219A-3D43-BDF03D391D91}"/>
                </a:ext>
              </a:extLst>
            </p:cNvPr>
            <p:cNvSpPr/>
            <p:nvPr/>
          </p:nvSpPr>
          <p:spPr>
            <a:xfrm>
              <a:off x="-5344583" y="8435816"/>
              <a:ext cx="619824" cy="684358"/>
            </a:xfrm>
            <a:custGeom>
              <a:avLst/>
              <a:gdLst>
                <a:gd name="connsiteX0" fmla="*/ 329843 w 619824"/>
                <a:gd name="connsiteY0" fmla="*/ 684137 h 684358"/>
                <a:gd name="connsiteX1" fmla="*/ 329895 w 619824"/>
                <a:gd name="connsiteY1" fmla="*/ 684148 h 684358"/>
                <a:gd name="connsiteX2" fmla="*/ 329825 w 619824"/>
                <a:gd name="connsiteY2" fmla="*/ 684148 h 684358"/>
                <a:gd name="connsiteX3" fmla="*/ 443232 w 619824"/>
                <a:gd name="connsiteY3" fmla="*/ 643013 h 684358"/>
                <a:gd name="connsiteX4" fmla="*/ 443354 w 619824"/>
                <a:gd name="connsiteY4" fmla="*/ 643056 h 684358"/>
                <a:gd name="connsiteX5" fmla="*/ 443144 w 619824"/>
                <a:gd name="connsiteY5" fmla="*/ 643056 h 684358"/>
                <a:gd name="connsiteX6" fmla="*/ 241681 w 619824"/>
                <a:gd name="connsiteY6" fmla="*/ 636674 h 684358"/>
                <a:gd name="connsiteX7" fmla="*/ 278776 w 619824"/>
                <a:gd name="connsiteY7" fmla="*/ 672858 h 684358"/>
                <a:gd name="connsiteX8" fmla="*/ 278776 w 619824"/>
                <a:gd name="connsiteY8" fmla="*/ 682395 h 684358"/>
                <a:gd name="connsiteX9" fmla="*/ 274007 w 619824"/>
                <a:gd name="connsiteY9" fmla="*/ 684358 h 684358"/>
                <a:gd name="connsiteX10" fmla="*/ 274007 w 619824"/>
                <a:gd name="connsiteY10" fmla="*/ 684288 h 684358"/>
                <a:gd name="connsiteX11" fmla="*/ 269239 w 619824"/>
                <a:gd name="connsiteY11" fmla="*/ 682324 h 684358"/>
                <a:gd name="connsiteX12" fmla="*/ 232424 w 619824"/>
                <a:gd name="connsiteY12" fmla="*/ 646421 h 684358"/>
                <a:gd name="connsiteX13" fmla="*/ 232144 w 619824"/>
                <a:gd name="connsiteY13" fmla="*/ 636885 h 684358"/>
                <a:gd name="connsiteX14" fmla="*/ 241681 w 619824"/>
                <a:gd name="connsiteY14" fmla="*/ 636674 h 684358"/>
                <a:gd name="connsiteX15" fmla="*/ 118404 w 619824"/>
                <a:gd name="connsiteY15" fmla="*/ 600351 h 684358"/>
                <a:gd name="connsiteX16" fmla="*/ 118474 w 619824"/>
                <a:gd name="connsiteY16" fmla="*/ 600351 h 684358"/>
                <a:gd name="connsiteX17" fmla="*/ 199326 w 619824"/>
                <a:gd name="connsiteY17" fmla="*/ 648105 h 684358"/>
                <a:gd name="connsiteX18" fmla="*/ 200378 w 619824"/>
                <a:gd name="connsiteY18" fmla="*/ 657572 h 684358"/>
                <a:gd name="connsiteX19" fmla="*/ 195119 w 619824"/>
                <a:gd name="connsiteY19" fmla="*/ 660096 h 684358"/>
                <a:gd name="connsiteX20" fmla="*/ 190981 w 619824"/>
                <a:gd name="connsiteY20" fmla="*/ 658623 h 684358"/>
                <a:gd name="connsiteX21" fmla="*/ 118263 w 619824"/>
                <a:gd name="connsiteY21" fmla="*/ 613815 h 684358"/>
                <a:gd name="connsiteX22" fmla="*/ 111882 w 619824"/>
                <a:gd name="connsiteY22" fmla="*/ 606872 h 684358"/>
                <a:gd name="connsiteX23" fmla="*/ 118404 w 619824"/>
                <a:gd name="connsiteY23" fmla="*/ 600351 h 684358"/>
                <a:gd name="connsiteX24" fmla="*/ 351072 w 619824"/>
                <a:gd name="connsiteY24" fmla="*/ 595091 h 684358"/>
                <a:gd name="connsiteX25" fmla="*/ 411939 w 619824"/>
                <a:gd name="connsiteY25" fmla="*/ 650068 h 684358"/>
                <a:gd name="connsiteX26" fmla="*/ 412711 w 619824"/>
                <a:gd name="connsiteY26" fmla="*/ 659534 h 684358"/>
                <a:gd name="connsiteX27" fmla="*/ 407592 w 619824"/>
                <a:gd name="connsiteY27" fmla="*/ 661919 h 684358"/>
                <a:gd name="connsiteX28" fmla="*/ 407592 w 619824"/>
                <a:gd name="connsiteY28" fmla="*/ 661849 h 684358"/>
                <a:gd name="connsiteX29" fmla="*/ 403244 w 619824"/>
                <a:gd name="connsiteY29" fmla="*/ 660235 h 684358"/>
                <a:gd name="connsiteX30" fmla="*/ 341886 w 619824"/>
                <a:gd name="connsiteY30" fmla="*/ 604838 h 684358"/>
                <a:gd name="connsiteX31" fmla="*/ 341606 w 619824"/>
                <a:gd name="connsiteY31" fmla="*/ 595371 h 684358"/>
                <a:gd name="connsiteX32" fmla="*/ 351072 w 619824"/>
                <a:gd name="connsiteY32" fmla="*/ 595091 h 684358"/>
                <a:gd name="connsiteX33" fmla="*/ 82428 w 619824"/>
                <a:gd name="connsiteY33" fmla="*/ 572721 h 684358"/>
                <a:gd name="connsiteX34" fmla="*/ 82430 w 619824"/>
                <a:gd name="connsiteY34" fmla="*/ 572722 h 684358"/>
                <a:gd name="connsiteX35" fmla="*/ 82290 w 619824"/>
                <a:gd name="connsiteY35" fmla="*/ 572792 h 684358"/>
                <a:gd name="connsiteX36" fmla="*/ 207601 w 619824"/>
                <a:gd name="connsiteY36" fmla="*/ 550984 h 684358"/>
                <a:gd name="connsiteX37" fmla="*/ 246729 w 619824"/>
                <a:gd name="connsiteY37" fmla="*/ 591585 h 684358"/>
                <a:gd name="connsiteX38" fmla="*/ 332700 w 619824"/>
                <a:gd name="connsiteY38" fmla="*/ 671315 h 684358"/>
                <a:gd name="connsiteX39" fmla="*/ 335926 w 619824"/>
                <a:gd name="connsiteY39" fmla="*/ 680291 h 684358"/>
                <a:gd name="connsiteX40" fmla="*/ 329843 w 619824"/>
                <a:gd name="connsiteY40" fmla="*/ 684137 h 684358"/>
                <a:gd name="connsiteX41" fmla="*/ 327020 w 619824"/>
                <a:gd name="connsiteY41" fmla="*/ 683517 h 684358"/>
                <a:gd name="connsiteX42" fmla="*/ 236982 w 619824"/>
                <a:gd name="connsiteY42" fmla="*/ 600842 h 684358"/>
                <a:gd name="connsiteX43" fmla="*/ 198414 w 619824"/>
                <a:gd name="connsiteY43" fmla="*/ 560801 h 684358"/>
                <a:gd name="connsiteX44" fmla="*/ 198134 w 619824"/>
                <a:gd name="connsiteY44" fmla="*/ 551264 h 684358"/>
                <a:gd name="connsiteX45" fmla="*/ 207601 w 619824"/>
                <a:gd name="connsiteY45" fmla="*/ 550984 h 684358"/>
                <a:gd name="connsiteX46" fmla="*/ 140282 w 619824"/>
                <a:gd name="connsiteY46" fmla="*/ 549021 h 684358"/>
                <a:gd name="connsiteX47" fmla="*/ 220994 w 619824"/>
                <a:gd name="connsiteY47" fmla="*/ 617251 h 684358"/>
                <a:gd name="connsiteX48" fmla="*/ 221345 w 619824"/>
                <a:gd name="connsiteY48" fmla="*/ 626717 h 684358"/>
                <a:gd name="connsiteX49" fmla="*/ 216436 w 619824"/>
                <a:gd name="connsiteY49" fmla="*/ 628821 h 684358"/>
                <a:gd name="connsiteX50" fmla="*/ 216366 w 619824"/>
                <a:gd name="connsiteY50" fmla="*/ 628891 h 684358"/>
                <a:gd name="connsiteX51" fmla="*/ 211808 w 619824"/>
                <a:gd name="connsiteY51" fmla="*/ 627068 h 684358"/>
                <a:gd name="connsiteX52" fmla="*/ 133059 w 619824"/>
                <a:gd name="connsiteY52" fmla="*/ 560311 h 684358"/>
                <a:gd name="connsiteX53" fmla="*/ 131026 w 619824"/>
                <a:gd name="connsiteY53" fmla="*/ 551055 h 684358"/>
                <a:gd name="connsiteX54" fmla="*/ 140282 w 619824"/>
                <a:gd name="connsiteY54" fmla="*/ 549021 h 684358"/>
                <a:gd name="connsiteX55" fmla="*/ 377930 w 619824"/>
                <a:gd name="connsiteY55" fmla="*/ 525038 h 684358"/>
                <a:gd name="connsiteX56" fmla="*/ 387397 w 619824"/>
                <a:gd name="connsiteY56" fmla="*/ 525038 h 684358"/>
                <a:gd name="connsiteX57" fmla="*/ 485429 w 619824"/>
                <a:gd name="connsiteY57" fmla="*/ 603506 h 684358"/>
                <a:gd name="connsiteX58" fmla="*/ 488655 w 619824"/>
                <a:gd name="connsiteY58" fmla="*/ 612481 h 684358"/>
                <a:gd name="connsiteX59" fmla="*/ 482554 w 619824"/>
                <a:gd name="connsiteY59" fmla="*/ 616338 h 684358"/>
                <a:gd name="connsiteX60" fmla="*/ 482624 w 619824"/>
                <a:gd name="connsiteY60" fmla="*/ 616268 h 684358"/>
                <a:gd name="connsiteX61" fmla="*/ 479749 w 619824"/>
                <a:gd name="connsiteY61" fmla="*/ 615637 h 684358"/>
                <a:gd name="connsiteX62" fmla="*/ 377930 w 619824"/>
                <a:gd name="connsiteY62" fmla="*/ 534504 h 684358"/>
                <a:gd name="connsiteX63" fmla="*/ 377930 w 619824"/>
                <a:gd name="connsiteY63" fmla="*/ 525038 h 684358"/>
                <a:gd name="connsiteX64" fmla="*/ 155780 w 619824"/>
                <a:gd name="connsiteY64" fmla="*/ 490608 h 684358"/>
                <a:gd name="connsiteX65" fmla="*/ 164475 w 619824"/>
                <a:gd name="connsiteY65" fmla="*/ 494324 h 684358"/>
                <a:gd name="connsiteX66" fmla="*/ 186844 w 619824"/>
                <a:gd name="connsiteY66" fmla="*/ 528895 h 684358"/>
                <a:gd name="connsiteX67" fmla="*/ 185932 w 619824"/>
                <a:gd name="connsiteY67" fmla="*/ 538362 h 684358"/>
                <a:gd name="connsiteX68" fmla="*/ 181655 w 619824"/>
                <a:gd name="connsiteY68" fmla="*/ 539905 h 684358"/>
                <a:gd name="connsiteX69" fmla="*/ 181655 w 619824"/>
                <a:gd name="connsiteY69" fmla="*/ 539834 h 684358"/>
                <a:gd name="connsiteX70" fmla="*/ 176466 w 619824"/>
                <a:gd name="connsiteY70" fmla="*/ 537380 h 684358"/>
                <a:gd name="connsiteX71" fmla="*/ 152063 w 619824"/>
                <a:gd name="connsiteY71" fmla="*/ 499303 h 684358"/>
                <a:gd name="connsiteX72" fmla="*/ 155780 w 619824"/>
                <a:gd name="connsiteY72" fmla="*/ 490608 h 684358"/>
                <a:gd name="connsiteX73" fmla="*/ 72824 w 619824"/>
                <a:gd name="connsiteY73" fmla="*/ 482824 h 684358"/>
                <a:gd name="connsiteX74" fmla="*/ 75699 w 619824"/>
                <a:gd name="connsiteY74" fmla="*/ 491870 h 684358"/>
                <a:gd name="connsiteX75" fmla="*/ 57677 w 619824"/>
                <a:gd name="connsiteY75" fmla="*/ 522935 h 684358"/>
                <a:gd name="connsiteX76" fmla="*/ 52137 w 619824"/>
                <a:gd name="connsiteY76" fmla="*/ 525880 h 684358"/>
                <a:gd name="connsiteX77" fmla="*/ 52067 w 619824"/>
                <a:gd name="connsiteY77" fmla="*/ 525880 h 684358"/>
                <a:gd name="connsiteX78" fmla="*/ 48351 w 619824"/>
                <a:gd name="connsiteY78" fmla="*/ 524758 h 684358"/>
                <a:gd name="connsiteX79" fmla="*/ 46527 w 619824"/>
                <a:gd name="connsiteY79" fmla="*/ 515431 h 684358"/>
                <a:gd name="connsiteX80" fmla="*/ 63778 w 619824"/>
                <a:gd name="connsiteY80" fmla="*/ 485699 h 684358"/>
                <a:gd name="connsiteX81" fmla="*/ 72824 w 619824"/>
                <a:gd name="connsiteY81" fmla="*/ 482824 h 684358"/>
                <a:gd name="connsiteX82" fmla="*/ 593363 w 619824"/>
                <a:gd name="connsiteY82" fmla="*/ 474400 h 684358"/>
                <a:gd name="connsiteX83" fmla="*/ 593418 w 619824"/>
                <a:gd name="connsiteY83" fmla="*/ 474410 h 684358"/>
                <a:gd name="connsiteX84" fmla="*/ 593348 w 619824"/>
                <a:gd name="connsiteY84" fmla="*/ 474410 h 684358"/>
                <a:gd name="connsiteX85" fmla="*/ 490127 w 619824"/>
                <a:gd name="connsiteY85" fmla="*/ 448113 h 684358"/>
                <a:gd name="connsiteX86" fmla="*/ 567823 w 619824"/>
                <a:gd name="connsiteY86" fmla="*/ 505544 h 684358"/>
                <a:gd name="connsiteX87" fmla="*/ 570769 w 619824"/>
                <a:gd name="connsiteY87" fmla="*/ 514590 h 684358"/>
                <a:gd name="connsiteX88" fmla="*/ 564738 w 619824"/>
                <a:gd name="connsiteY88" fmla="*/ 518306 h 684358"/>
                <a:gd name="connsiteX89" fmla="*/ 564808 w 619824"/>
                <a:gd name="connsiteY89" fmla="*/ 518166 h 684358"/>
                <a:gd name="connsiteX90" fmla="*/ 561793 w 619824"/>
                <a:gd name="connsiteY90" fmla="*/ 517465 h 684358"/>
                <a:gd name="connsiteX91" fmla="*/ 481011 w 619824"/>
                <a:gd name="connsiteY91" fmla="*/ 457930 h 684358"/>
                <a:gd name="connsiteX92" fmla="*/ 480660 w 619824"/>
                <a:gd name="connsiteY92" fmla="*/ 448464 h 684358"/>
                <a:gd name="connsiteX93" fmla="*/ 490127 w 619824"/>
                <a:gd name="connsiteY93" fmla="*/ 448113 h 684358"/>
                <a:gd name="connsiteX94" fmla="*/ 179271 w 619824"/>
                <a:gd name="connsiteY94" fmla="*/ 441101 h 684358"/>
                <a:gd name="connsiteX95" fmla="*/ 187966 w 619824"/>
                <a:gd name="connsiteY95" fmla="*/ 444958 h 684358"/>
                <a:gd name="connsiteX96" fmla="*/ 210546 w 619824"/>
                <a:gd name="connsiteY96" fmla="*/ 489907 h 684358"/>
                <a:gd name="connsiteX97" fmla="*/ 380384 w 619824"/>
                <a:gd name="connsiteY97" fmla="*/ 666758 h 684358"/>
                <a:gd name="connsiteX98" fmla="*/ 381646 w 619824"/>
                <a:gd name="connsiteY98" fmla="*/ 676154 h 684358"/>
                <a:gd name="connsiteX99" fmla="*/ 376317 w 619824"/>
                <a:gd name="connsiteY99" fmla="*/ 678819 h 684358"/>
                <a:gd name="connsiteX100" fmla="*/ 372250 w 619824"/>
                <a:gd name="connsiteY100" fmla="*/ 677416 h 684358"/>
                <a:gd name="connsiteX101" fmla="*/ 199045 w 619824"/>
                <a:gd name="connsiteY101" fmla="*/ 496849 h 684358"/>
                <a:gd name="connsiteX102" fmla="*/ 175414 w 619824"/>
                <a:gd name="connsiteY102" fmla="*/ 449796 h 684358"/>
                <a:gd name="connsiteX103" fmla="*/ 179271 w 619824"/>
                <a:gd name="connsiteY103" fmla="*/ 441101 h 684358"/>
                <a:gd name="connsiteX104" fmla="*/ 376527 w 619824"/>
                <a:gd name="connsiteY104" fmla="*/ 405058 h 684358"/>
                <a:gd name="connsiteX105" fmla="*/ 385994 w 619824"/>
                <a:gd name="connsiteY105" fmla="*/ 405759 h 684358"/>
                <a:gd name="connsiteX106" fmla="*/ 543841 w 619824"/>
                <a:gd name="connsiteY106" fmla="*/ 544252 h 684358"/>
                <a:gd name="connsiteX107" fmla="*/ 546646 w 619824"/>
                <a:gd name="connsiteY107" fmla="*/ 553298 h 684358"/>
                <a:gd name="connsiteX108" fmla="*/ 540685 w 619824"/>
                <a:gd name="connsiteY108" fmla="*/ 556874 h 684358"/>
                <a:gd name="connsiteX109" fmla="*/ 540685 w 619824"/>
                <a:gd name="connsiteY109" fmla="*/ 556945 h 684358"/>
                <a:gd name="connsiteX110" fmla="*/ 537600 w 619824"/>
                <a:gd name="connsiteY110" fmla="*/ 556173 h 684358"/>
                <a:gd name="connsiteX111" fmla="*/ 375826 w 619824"/>
                <a:gd name="connsiteY111" fmla="*/ 414524 h 684358"/>
                <a:gd name="connsiteX112" fmla="*/ 376527 w 619824"/>
                <a:gd name="connsiteY112" fmla="*/ 405058 h 684358"/>
                <a:gd name="connsiteX113" fmla="*/ 256425 w 619824"/>
                <a:gd name="connsiteY113" fmla="*/ 386095 h 684358"/>
                <a:gd name="connsiteX114" fmla="*/ 286699 w 619824"/>
                <a:gd name="connsiteY114" fmla="*/ 413262 h 684358"/>
                <a:gd name="connsiteX115" fmla="*/ 304370 w 619824"/>
                <a:gd name="connsiteY115" fmla="*/ 434369 h 684358"/>
                <a:gd name="connsiteX116" fmla="*/ 318745 w 619824"/>
                <a:gd name="connsiteY116" fmla="*/ 450497 h 684358"/>
                <a:gd name="connsiteX117" fmla="*/ 366920 w 619824"/>
                <a:gd name="connsiteY117" fmla="*/ 503861 h 684358"/>
                <a:gd name="connsiteX118" fmla="*/ 366639 w 619824"/>
                <a:gd name="connsiteY118" fmla="*/ 513328 h 684358"/>
                <a:gd name="connsiteX119" fmla="*/ 357173 w 619824"/>
                <a:gd name="connsiteY119" fmla="*/ 513047 h 684358"/>
                <a:gd name="connsiteX120" fmla="*/ 308648 w 619824"/>
                <a:gd name="connsiteY120" fmla="*/ 459333 h 684358"/>
                <a:gd name="connsiteX121" fmla="*/ 294553 w 619824"/>
                <a:gd name="connsiteY121" fmla="*/ 443485 h 684358"/>
                <a:gd name="connsiteX122" fmla="*/ 276181 w 619824"/>
                <a:gd name="connsiteY122" fmla="*/ 421607 h 684358"/>
                <a:gd name="connsiteX123" fmla="*/ 254092 w 619824"/>
                <a:gd name="connsiteY123" fmla="*/ 399728 h 684358"/>
                <a:gd name="connsiteX124" fmla="*/ 251076 w 619824"/>
                <a:gd name="connsiteY124" fmla="*/ 404286 h 684358"/>
                <a:gd name="connsiteX125" fmla="*/ 291397 w 619824"/>
                <a:gd name="connsiteY125" fmla="*/ 479599 h 684358"/>
                <a:gd name="connsiteX126" fmla="*/ 447421 w 619824"/>
                <a:gd name="connsiteY126" fmla="*/ 631065 h 684358"/>
                <a:gd name="connsiteX127" fmla="*/ 448403 w 619824"/>
                <a:gd name="connsiteY127" fmla="*/ 640531 h 684358"/>
                <a:gd name="connsiteX128" fmla="*/ 443232 w 619824"/>
                <a:gd name="connsiteY128" fmla="*/ 643013 h 684358"/>
                <a:gd name="connsiteX129" fmla="*/ 439147 w 619824"/>
                <a:gd name="connsiteY129" fmla="*/ 641583 h 684358"/>
                <a:gd name="connsiteX130" fmla="*/ 280668 w 619824"/>
                <a:gd name="connsiteY130" fmla="*/ 487523 h 684358"/>
                <a:gd name="connsiteX131" fmla="*/ 237963 w 619824"/>
                <a:gd name="connsiteY131" fmla="*/ 402042 h 684358"/>
                <a:gd name="connsiteX132" fmla="*/ 246518 w 619824"/>
                <a:gd name="connsiteY132" fmla="*/ 388719 h 684358"/>
                <a:gd name="connsiteX133" fmla="*/ 256425 w 619824"/>
                <a:gd name="connsiteY133" fmla="*/ 386095 h 684358"/>
                <a:gd name="connsiteX134" fmla="*/ 274077 w 619824"/>
                <a:gd name="connsiteY134" fmla="*/ 351905 h 684358"/>
                <a:gd name="connsiteX135" fmla="*/ 321130 w 619824"/>
                <a:gd name="connsiteY135" fmla="*/ 388649 h 684358"/>
                <a:gd name="connsiteX136" fmla="*/ 518737 w 619824"/>
                <a:gd name="connsiteY136" fmla="*/ 583943 h 684358"/>
                <a:gd name="connsiteX137" fmla="*/ 521752 w 619824"/>
                <a:gd name="connsiteY137" fmla="*/ 592988 h 684358"/>
                <a:gd name="connsiteX138" fmla="*/ 515722 w 619824"/>
                <a:gd name="connsiteY138" fmla="*/ 596705 h 684358"/>
                <a:gd name="connsiteX139" fmla="*/ 515722 w 619824"/>
                <a:gd name="connsiteY139" fmla="*/ 596635 h 684358"/>
                <a:gd name="connsiteX140" fmla="*/ 512707 w 619824"/>
                <a:gd name="connsiteY140" fmla="*/ 595933 h 684358"/>
                <a:gd name="connsiteX141" fmla="*/ 310121 w 619824"/>
                <a:gd name="connsiteY141" fmla="*/ 396363 h 684358"/>
                <a:gd name="connsiteX142" fmla="*/ 270080 w 619824"/>
                <a:gd name="connsiteY142" fmla="*/ 364737 h 684358"/>
                <a:gd name="connsiteX143" fmla="*/ 265663 w 619824"/>
                <a:gd name="connsiteY143" fmla="*/ 356322 h 684358"/>
                <a:gd name="connsiteX144" fmla="*/ 274077 w 619824"/>
                <a:gd name="connsiteY144" fmla="*/ 351905 h 684358"/>
                <a:gd name="connsiteX145" fmla="*/ 245467 w 619824"/>
                <a:gd name="connsiteY145" fmla="*/ 349450 h 684358"/>
                <a:gd name="connsiteX146" fmla="*/ 253111 w 619824"/>
                <a:gd name="connsiteY146" fmla="*/ 355060 h 684358"/>
                <a:gd name="connsiteX147" fmla="*/ 247501 w 619824"/>
                <a:gd name="connsiteY147" fmla="*/ 362703 h 684358"/>
                <a:gd name="connsiteX148" fmla="*/ 227446 w 619824"/>
                <a:gd name="connsiteY148" fmla="*/ 371048 h 684358"/>
                <a:gd name="connsiteX149" fmla="*/ 257739 w 619824"/>
                <a:gd name="connsiteY149" fmla="*/ 493203 h 684358"/>
                <a:gd name="connsiteX150" fmla="*/ 328002 w 619824"/>
                <a:gd name="connsiteY150" fmla="*/ 572722 h 684358"/>
                <a:gd name="connsiteX151" fmla="*/ 328002 w 619824"/>
                <a:gd name="connsiteY151" fmla="*/ 582189 h 684358"/>
                <a:gd name="connsiteX152" fmla="*/ 323234 w 619824"/>
                <a:gd name="connsiteY152" fmla="*/ 584223 h 684358"/>
                <a:gd name="connsiteX153" fmla="*/ 323304 w 619824"/>
                <a:gd name="connsiteY153" fmla="*/ 584293 h 684358"/>
                <a:gd name="connsiteX154" fmla="*/ 318606 w 619824"/>
                <a:gd name="connsiteY154" fmla="*/ 582329 h 684358"/>
                <a:gd name="connsiteX155" fmla="*/ 246589 w 619824"/>
                <a:gd name="connsiteY155" fmla="*/ 500706 h 684358"/>
                <a:gd name="connsiteX156" fmla="*/ 219662 w 619824"/>
                <a:gd name="connsiteY156" fmla="*/ 360179 h 684358"/>
                <a:gd name="connsiteX157" fmla="*/ 245467 w 619824"/>
                <a:gd name="connsiteY157" fmla="*/ 349450 h 684358"/>
                <a:gd name="connsiteX158" fmla="*/ 575677 w 619824"/>
                <a:gd name="connsiteY158" fmla="*/ 327221 h 684358"/>
                <a:gd name="connsiteX159" fmla="*/ 611650 w 619824"/>
                <a:gd name="connsiteY159" fmla="*/ 350993 h 684358"/>
                <a:gd name="connsiteX160" fmla="*/ 614595 w 619824"/>
                <a:gd name="connsiteY160" fmla="*/ 360038 h 684358"/>
                <a:gd name="connsiteX161" fmla="*/ 608635 w 619824"/>
                <a:gd name="connsiteY161" fmla="*/ 363685 h 684358"/>
                <a:gd name="connsiteX162" fmla="*/ 608635 w 619824"/>
                <a:gd name="connsiteY162" fmla="*/ 363825 h 684358"/>
                <a:gd name="connsiteX163" fmla="*/ 605549 w 619824"/>
                <a:gd name="connsiteY163" fmla="*/ 363054 h 684358"/>
                <a:gd name="connsiteX164" fmla="*/ 567332 w 619824"/>
                <a:gd name="connsiteY164" fmla="*/ 337809 h 684358"/>
                <a:gd name="connsiteX165" fmla="*/ 566210 w 619824"/>
                <a:gd name="connsiteY165" fmla="*/ 328343 h 684358"/>
                <a:gd name="connsiteX166" fmla="*/ 575677 w 619824"/>
                <a:gd name="connsiteY166" fmla="*/ 327221 h 684358"/>
                <a:gd name="connsiteX167" fmla="*/ 271492 w 619824"/>
                <a:gd name="connsiteY167" fmla="*/ 303002 h 684358"/>
                <a:gd name="connsiteX168" fmla="*/ 346024 w 619824"/>
                <a:gd name="connsiteY168" fmla="*/ 355199 h 684358"/>
                <a:gd name="connsiteX169" fmla="*/ 369656 w 619824"/>
                <a:gd name="connsiteY169" fmla="*/ 386194 h 684358"/>
                <a:gd name="connsiteX170" fmla="*/ 368674 w 619824"/>
                <a:gd name="connsiteY170" fmla="*/ 395660 h 684358"/>
                <a:gd name="connsiteX171" fmla="*/ 359207 w 619824"/>
                <a:gd name="connsiteY171" fmla="*/ 394679 h 684358"/>
                <a:gd name="connsiteX172" fmla="*/ 335085 w 619824"/>
                <a:gd name="connsiteY172" fmla="*/ 362983 h 684358"/>
                <a:gd name="connsiteX173" fmla="*/ 210195 w 619824"/>
                <a:gd name="connsiteY173" fmla="*/ 329885 h 684358"/>
                <a:gd name="connsiteX174" fmla="*/ 178710 w 619824"/>
                <a:gd name="connsiteY174" fmla="*/ 394679 h 684358"/>
                <a:gd name="connsiteX175" fmla="*/ 172609 w 619824"/>
                <a:gd name="connsiteY175" fmla="*/ 401972 h 684358"/>
                <a:gd name="connsiteX176" fmla="*/ 172048 w 619824"/>
                <a:gd name="connsiteY176" fmla="*/ 401972 h 684358"/>
                <a:gd name="connsiteX177" fmla="*/ 172048 w 619824"/>
                <a:gd name="connsiteY177" fmla="*/ 401902 h 684358"/>
                <a:gd name="connsiteX178" fmla="*/ 165387 w 619824"/>
                <a:gd name="connsiteY178" fmla="*/ 395731 h 684358"/>
                <a:gd name="connsiteX179" fmla="*/ 202903 w 619824"/>
                <a:gd name="connsiteY179" fmla="*/ 318595 h 684358"/>
                <a:gd name="connsiteX180" fmla="*/ 271492 w 619824"/>
                <a:gd name="connsiteY180" fmla="*/ 303002 h 684358"/>
                <a:gd name="connsiteX181" fmla="*/ 279599 w 619824"/>
                <a:gd name="connsiteY181" fmla="*/ 252829 h 684358"/>
                <a:gd name="connsiteX182" fmla="*/ 371829 w 619824"/>
                <a:gd name="connsiteY182" fmla="*/ 313687 h 684358"/>
                <a:gd name="connsiteX183" fmla="*/ 466355 w 619824"/>
                <a:gd name="connsiteY183" fmla="*/ 425043 h 684358"/>
                <a:gd name="connsiteX184" fmla="*/ 466285 w 619824"/>
                <a:gd name="connsiteY184" fmla="*/ 434509 h 684358"/>
                <a:gd name="connsiteX185" fmla="*/ 456748 w 619824"/>
                <a:gd name="connsiteY185" fmla="*/ 434439 h 684358"/>
                <a:gd name="connsiteX186" fmla="*/ 361030 w 619824"/>
                <a:gd name="connsiteY186" fmla="*/ 321751 h 684358"/>
                <a:gd name="connsiteX187" fmla="*/ 200728 w 619824"/>
                <a:gd name="connsiteY187" fmla="*/ 278976 h 684358"/>
                <a:gd name="connsiteX188" fmla="*/ 140843 w 619824"/>
                <a:gd name="connsiteY188" fmla="*/ 419783 h 684358"/>
                <a:gd name="connsiteX189" fmla="*/ 87760 w 619824"/>
                <a:gd name="connsiteY189" fmla="*/ 569987 h 684358"/>
                <a:gd name="connsiteX190" fmla="*/ 82428 w 619824"/>
                <a:gd name="connsiteY190" fmla="*/ 572721 h 684358"/>
                <a:gd name="connsiteX191" fmla="*/ 78504 w 619824"/>
                <a:gd name="connsiteY191" fmla="*/ 571460 h 684358"/>
                <a:gd name="connsiteX192" fmla="*/ 76961 w 619824"/>
                <a:gd name="connsiteY192" fmla="*/ 562133 h 684358"/>
                <a:gd name="connsiteX193" fmla="*/ 127520 w 619824"/>
                <a:gd name="connsiteY193" fmla="*/ 419293 h 684358"/>
                <a:gd name="connsiteX194" fmla="*/ 194417 w 619824"/>
                <a:gd name="connsiteY194" fmla="*/ 267125 h 684358"/>
                <a:gd name="connsiteX195" fmla="*/ 279599 w 619824"/>
                <a:gd name="connsiteY195" fmla="*/ 252829 h 684358"/>
                <a:gd name="connsiteX196" fmla="*/ 142597 w 619824"/>
                <a:gd name="connsiteY196" fmla="*/ 246298 h 684358"/>
                <a:gd name="connsiteX197" fmla="*/ 152063 w 619824"/>
                <a:gd name="connsiteY197" fmla="*/ 246929 h 684358"/>
                <a:gd name="connsiteX198" fmla="*/ 151432 w 619824"/>
                <a:gd name="connsiteY198" fmla="*/ 256396 h 684358"/>
                <a:gd name="connsiteX199" fmla="*/ 104309 w 619824"/>
                <a:gd name="connsiteY199" fmla="*/ 406881 h 684358"/>
                <a:gd name="connsiteX200" fmla="*/ 87269 w 619824"/>
                <a:gd name="connsiteY200" fmla="*/ 480019 h 684358"/>
                <a:gd name="connsiteX201" fmla="*/ 81098 w 619824"/>
                <a:gd name="connsiteY201" fmla="*/ 484156 h 684358"/>
                <a:gd name="connsiteX202" fmla="*/ 81098 w 619824"/>
                <a:gd name="connsiteY202" fmla="*/ 484086 h 684358"/>
                <a:gd name="connsiteX203" fmla="*/ 78504 w 619824"/>
                <a:gd name="connsiteY203" fmla="*/ 483595 h 684358"/>
                <a:gd name="connsiteX204" fmla="*/ 74928 w 619824"/>
                <a:gd name="connsiteY204" fmla="*/ 474830 h 684358"/>
                <a:gd name="connsiteX205" fmla="*/ 90916 w 619824"/>
                <a:gd name="connsiteY205" fmla="*/ 407091 h 684358"/>
                <a:gd name="connsiteX206" fmla="*/ 142597 w 619824"/>
                <a:gd name="connsiteY206" fmla="*/ 246298 h 684358"/>
                <a:gd name="connsiteX207" fmla="*/ 373792 w 619824"/>
                <a:gd name="connsiteY207" fmla="*/ 241110 h 684358"/>
                <a:gd name="connsiteX208" fmla="*/ 400650 w 619824"/>
                <a:gd name="connsiteY208" fmla="*/ 270001 h 684358"/>
                <a:gd name="connsiteX209" fmla="*/ 414674 w 619824"/>
                <a:gd name="connsiteY209" fmla="*/ 291108 h 684358"/>
                <a:gd name="connsiteX210" fmla="*/ 595803 w 619824"/>
                <a:gd name="connsiteY210" fmla="*/ 461367 h 684358"/>
                <a:gd name="connsiteX211" fmla="*/ 599659 w 619824"/>
                <a:gd name="connsiteY211" fmla="*/ 470062 h 684358"/>
                <a:gd name="connsiteX212" fmla="*/ 593363 w 619824"/>
                <a:gd name="connsiteY212" fmla="*/ 474400 h 684358"/>
                <a:gd name="connsiteX213" fmla="*/ 591034 w 619824"/>
                <a:gd name="connsiteY213" fmla="*/ 473989 h 684358"/>
                <a:gd name="connsiteX214" fmla="*/ 403455 w 619824"/>
                <a:gd name="connsiteY214" fmla="*/ 298611 h 684358"/>
                <a:gd name="connsiteX215" fmla="*/ 389500 w 619824"/>
                <a:gd name="connsiteY215" fmla="*/ 277644 h 684358"/>
                <a:gd name="connsiteX216" fmla="*/ 365378 w 619824"/>
                <a:gd name="connsiteY216" fmla="*/ 251628 h 684358"/>
                <a:gd name="connsiteX217" fmla="*/ 364326 w 619824"/>
                <a:gd name="connsiteY217" fmla="*/ 242162 h 684358"/>
                <a:gd name="connsiteX218" fmla="*/ 373792 w 619824"/>
                <a:gd name="connsiteY218" fmla="*/ 241110 h 684358"/>
                <a:gd name="connsiteX219" fmla="*/ 171641 w 619824"/>
                <a:gd name="connsiteY219" fmla="*/ 240266 h 684358"/>
                <a:gd name="connsiteX220" fmla="*/ 171768 w 619824"/>
                <a:gd name="connsiteY220" fmla="*/ 240339 h 684358"/>
                <a:gd name="connsiteX221" fmla="*/ 171628 w 619824"/>
                <a:gd name="connsiteY221" fmla="*/ 240269 h 684358"/>
                <a:gd name="connsiteX222" fmla="*/ 278303 w 619824"/>
                <a:gd name="connsiteY222" fmla="*/ 204366 h 684358"/>
                <a:gd name="connsiteX223" fmla="*/ 339292 w 619824"/>
                <a:gd name="connsiteY223" fmla="*/ 220073 h 684358"/>
                <a:gd name="connsiteX224" fmla="*/ 342658 w 619824"/>
                <a:gd name="connsiteY224" fmla="*/ 228978 h 684358"/>
                <a:gd name="connsiteX225" fmla="*/ 333752 w 619824"/>
                <a:gd name="connsiteY225" fmla="*/ 232345 h 684358"/>
                <a:gd name="connsiteX226" fmla="*/ 218049 w 619824"/>
                <a:gd name="connsiteY226" fmla="*/ 222106 h 684358"/>
                <a:gd name="connsiteX227" fmla="*/ 195960 w 619824"/>
                <a:gd name="connsiteY227" fmla="*/ 229189 h 684358"/>
                <a:gd name="connsiteX228" fmla="*/ 174993 w 619824"/>
                <a:gd name="connsiteY228" fmla="*/ 239357 h 684358"/>
                <a:gd name="connsiteX229" fmla="*/ 171641 w 619824"/>
                <a:gd name="connsiteY229" fmla="*/ 240266 h 684358"/>
                <a:gd name="connsiteX230" fmla="*/ 165948 w 619824"/>
                <a:gd name="connsiteY230" fmla="*/ 236973 h 684358"/>
                <a:gd name="connsiteX231" fmla="*/ 168332 w 619824"/>
                <a:gd name="connsiteY231" fmla="*/ 227786 h 684358"/>
                <a:gd name="connsiteX232" fmla="*/ 191052 w 619824"/>
                <a:gd name="connsiteY232" fmla="*/ 216707 h 684358"/>
                <a:gd name="connsiteX233" fmla="*/ 214894 w 619824"/>
                <a:gd name="connsiteY233" fmla="*/ 209064 h 684358"/>
                <a:gd name="connsiteX234" fmla="*/ 278303 w 619824"/>
                <a:gd name="connsiteY234" fmla="*/ 204366 h 684358"/>
                <a:gd name="connsiteX235" fmla="*/ 64059 w 619824"/>
                <a:gd name="connsiteY235" fmla="*/ 182346 h 684358"/>
                <a:gd name="connsiteX236" fmla="*/ 64830 w 619824"/>
                <a:gd name="connsiteY236" fmla="*/ 191813 h 684358"/>
                <a:gd name="connsiteX237" fmla="*/ 14061 w 619824"/>
                <a:gd name="connsiteY237" fmla="*/ 372591 h 684358"/>
                <a:gd name="connsiteX238" fmla="*/ 8030 w 619824"/>
                <a:gd name="connsiteY238" fmla="*/ 379883 h 684358"/>
                <a:gd name="connsiteX239" fmla="*/ 7399 w 619824"/>
                <a:gd name="connsiteY239" fmla="*/ 379883 h 684358"/>
                <a:gd name="connsiteX240" fmla="*/ 7399 w 619824"/>
                <a:gd name="connsiteY240" fmla="*/ 379953 h 684358"/>
                <a:gd name="connsiteX241" fmla="*/ 737 w 619824"/>
                <a:gd name="connsiteY241" fmla="*/ 373853 h 684358"/>
                <a:gd name="connsiteX242" fmla="*/ 54592 w 619824"/>
                <a:gd name="connsiteY242" fmla="*/ 183118 h 684358"/>
                <a:gd name="connsiteX243" fmla="*/ 64059 w 619824"/>
                <a:gd name="connsiteY243" fmla="*/ 182346 h 684358"/>
                <a:gd name="connsiteX244" fmla="*/ 546365 w 619824"/>
                <a:gd name="connsiteY244" fmla="*/ 162922 h 684358"/>
                <a:gd name="connsiteX245" fmla="*/ 555692 w 619824"/>
                <a:gd name="connsiteY245" fmla="*/ 164886 h 684358"/>
                <a:gd name="connsiteX246" fmla="*/ 558988 w 619824"/>
                <a:gd name="connsiteY246" fmla="*/ 169934 h 684358"/>
                <a:gd name="connsiteX247" fmla="*/ 607653 w 619824"/>
                <a:gd name="connsiteY247" fmla="*/ 230941 h 684358"/>
                <a:gd name="connsiteX248" fmla="*/ 609897 w 619824"/>
                <a:gd name="connsiteY248" fmla="*/ 240198 h 684358"/>
                <a:gd name="connsiteX249" fmla="*/ 604147 w 619824"/>
                <a:gd name="connsiteY249" fmla="*/ 243423 h 684358"/>
                <a:gd name="connsiteX250" fmla="*/ 600711 w 619824"/>
                <a:gd name="connsiteY250" fmla="*/ 242442 h 684358"/>
                <a:gd name="connsiteX251" fmla="*/ 547698 w 619824"/>
                <a:gd name="connsiteY251" fmla="*/ 177297 h 684358"/>
                <a:gd name="connsiteX252" fmla="*/ 544402 w 619824"/>
                <a:gd name="connsiteY252" fmla="*/ 172248 h 684358"/>
                <a:gd name="connsiteX253" fmla="*/ 546365 w 619824"/>
                <a:gd name="connsiteY253" fmla="*/ 162922 h 684358"/>
                <a:gd name="connsiteX254" fmla="*/ 241942 w 619824"/>
                <a:gd name="connsiteY254" fmla="*/ 147654 h 684358"/>
                <a:gd name="connsiteX255" fmla="*/ 452541 w 619824"/>
                <a:gd name="connsiteY255" fmla="*/ 254223 h 684358"/>
                <a:gd name="connsiteX256" fmla="*/ 602465 w 619824"/>
                <a:gd name="connsiteY256" fmla="*/ 399588 h 684358"/>
                <a:gd name="connsiteX257" fmla="*/ 605761 w 619824"/>
                <a:gd name="connsiteY257" fmla="*/ 408494 h 684358"/>
                <a:gd name="connsiteX258" fmla="*/ 596855 w 619824"/>
                <a:gd name="connsiteY258" fmla="*/ 411789 h 684358"/>
                <a:gd name="connsiteX259" fmla="*/ 440690 w 619824"/>
                <a:gd name="connsiteY259" fmla="*/ 260604 h 684358"/>
                <a:gd name="connsiteX260" fmla="*/ 198555 w 619824"/>
                <a:gd name="connsiteY260" fmla="*/ 169163 h 684358"/>
                <a:gd name="connsiteX261" fmla="*/ 58729 w 619824"/>
                <a:gd name="connsiteY261" fmla="*/ 336618 h 684358"/>
                <a:gd name="connsiteX262" fmla="*/ 35168 w 619824"/>
                <a:gd name="connsiteY262" fmla="*/ 485489 h 684358"/>
                <a:gd name="connsiteX263" fmla="*/ 28787 w 619824"/>
                <a:gd name="connsiteY263" fmla="*/ 490117 h 684358"/>
                <a:gd name="connsiteX264" fmla="*/ 28787 w 619824"/>
                <a:gd name="connsiteY264" fmla="*/ 490187 h 684358"/>
                <a:gd name="connsiteX265" fmla="*/ 26683 w 619824"/>
                <a:gd name="connsiteY265" fmla="*/ 489837 h 684358"/>
                <a:gd name="connsiteX266" fmla="*/ 22405 w 619824"/>
                <a:gd name="connsiteY266" fmla="*/ 481352 h 684358"/>
                <a:gd name="connsiteX267" fmla="*/ 45336 w 619824"/>
                <a:gd name="connsiteY267" fmla="*/ 337179 h 684358"/>
                <a:gd name="connsiteX268" fmla="*/ 194909 w 619824"/>
                <a:gd name="connsiteY268" fmla="*/ 156260 h 684358"/>
                <a:gd name="connsiteX269" fmla="*/ 241942 w 619824"/>
                <a:gd name="connsiteY269" fmla="*/ 147654 h 684358"/>
                <a:gd name="connsiteX270" fmla="*/ 247202 w 619824"/>
                <a:gd name="connsiteY270" fmla="*/ 99111 h 684358"/>
                <a:gd name="connsiteX271" fmla="*/ 400439 w 619824"/>
                <a:gd name="connsiteY271" fmla="*/ 136906 h 684358"/>
                <a:gd name="connsiteX272" fmla="*/ 498331 w 619824"/>
                <a:gd name="connsiteY272" fmla="*/ 242021 h 684358"/>
                <a:gd name="connsiteX273" fmla="*/ 512145 w 619824"/>
                <a:gd name="connsiteY273" fmla="*/ 263549 h 684358"/>
                <a:gd name="connsiteX274" fmla="*/ 549942 w 619824"/>
                <a:gd name="connsiteY274" fmla="*/ 304641 h 684358"/>
                <a:gd name="connsiteX275" fmla="*/ 550152 w 619824"/>
                <a:gd name="connsiteY275" fmla="*/ 314108 h 684358"/>
                <a:gd name="connsiteX276" fmla="*/ 545313 w 619824"/>
                <a:gd name="connsiteY276" fmla="*/ 316211 h 684358"/>
                <a:gd name="connsiteX277" fmla="*/ 545243 w 619824"/>
                <a:gd name="connsiteY277" fmla="*/ 316352 h 684358"/>
                <a:gd name="connsiteX278" fmla="*/ 540615 w 619824"/>
                <a:gd name="connsiteY278" fmla="*/ 314528 h 684358"/>
                <a:gd name="connsiteX279" fmla="*/ 501486 w 619824"/>
                <a:gd name="connsiteY279" fmla="*/ 271963 h 684358"/>
                <a:gd name="connsiteX280" fmla="*/ 486761 w 619824"/>
                <a:gd name="connsiteY280" fmla="*/ 248963 h 684358"/>
                <a:gd name="connsiteX281" fmla="*/ 393427 w 619824"/>
                <a:gd name="connsiteY281" fmla="*/ 148477 h 684358"/>
                <a:gd name="connsiteX282" fmla="*/ 111531 w 619824"/>
                <a:gd name="connsiteY282" fmla="*/ 154016 h 684358"/>
                <a:gd name="connsiteX283" fmla="*/ 93369 w 619824"/>
                <a:gd name="connsiteY283" fmla="*/ 165376 h 684358"/>
                <a:gd name="connsiteX284" fmla="*/ 83973 w 619824"/>
                <a:gd name="connsiteY284" fmla="*/ 163834 h 684358"/>
                <a:gd name="connsiteX285" fmla="*/ 85516 w 619824"/>
                <a:gd name="connsiteY285" fmla="*/ 154437 h 684358"/>
                <a:gd name="connsiteX286" fmla="*/ 105150 w 619824"/>
                <a:gd name="connsiteY286" fmla="*/ 142096 h 684358"/>
                <a:gd name="connsiteX287" fmla="*/ 247202 w 619824"/>
                <a:gd name="connsiteY287" fmla="*/ 99111 h 684358"/>
                <a:gd name="connsiteX288" fmla="*/ 363064 w 619824"/>
                <a:gd name="connsiteY288" fmla="*/ 64188 h 684358"/>
                <a:gd name="connsiteX289" fmla="*/ 509762 w 619824"/>
                <a:gd name="connsiteY289" fmla="*/ 176315 h 684358"/>
                <a:gd name="connsiteX290" fmla="*/ 516353 w 619824"/>
                <a:gd name="connsiteY290" fmla="*/ 186904 h 684358"/>
                <a:gd name="connsiteX291" fmla="*/ 616068 w 619824"/>
                <a:gd name="connsiteY291" fmla="*/ 296296 h 684358"/>
                <a:gd name="connsiteX292" fmla="*/ 619154 w 619824"/>
                <a:gd name="connsiteY292" fmla="*/ 305272 h 684358"/>
                <a:gd name="connsiteX293" fmla="*/ 613123 w 619824"/>
                <a:gd name="connsiteY293" fmla="*/ 309059 h 684358"/>
                <a:gd name="connsiteX294" fmla="*/ 613053 w 619824"/>
                <a:gd name="connsiteY294" fmla="*/ 308988 h 684358"/>
                <a:gd name="connsiteX295" fmla="*/ 610108 w 619824"/>
                <a:gd name="connsiteY295" fmla="*/ 308287 h 684358"/>
                <a:gd name="connsiteX296" fmla="*/ 504923 w 619824"/>
                <a:gd name="connsiteY296" fmla="*/ 193916 h 684358"/>
                <a:gd name="connsiteX297" fmla="*/ 498402 w 619824"/>
                <a:gd name="connsiteY297" fmla="*/ 183468 h 684358"/>
                <a:gd name="connsiteX298" fmla="*/ 359137 w 619824"/>
                <a:gd name="connsiteY298" fmla="*/ 77021 h 684358"/>
                <a:gd name="connsiteX299" fmla="*/ 354649 w 619824"/>
                <a:gd name="connsiteY299" fmla="*/ 68676 h 684358"/>
                <a:gd name="connsiteX300" fmla="*/ 363064 w 619824"/>
                <a:gd name="connsiteY300" fmla="*/ 64188 h 684358"/>
                <a:gd name="connsiteX301" fmla="*/ 249324 w 619824"/>
                <a:gd name="connsiteY301" fmla="*/ 49813 h 684358"/>
                <a:gd name="connsiteX302" fmla="*/ 308087 w 619824"/>
                <a:gd name="connsiteY302" fmla="*/ 52618 h 684358"/>
                <a:gd name="connsiteX303" fmla="*/ 313907 w 619824"/>
                <a:gd name="connsiteY303" fmla="*/ 60122 h 684358"/>
                <a:gd name="connsiteX304" fmla="*/ 306404 w 619824"/>
                <a:gd name="connsiteY304" fmla="*/ 65942 h 684358"/>
                <a:gd name="connsiteX305" fmla="*/ 249534 w 619824"/>
                <a:gd name="connsiteY305" fmla="*/ 63207 h 684358"/>
                <a:gd name="connsiteX306" fmla="*/ 14060 w 619824"/>
                <a:gd name="connsiteY306" fmla="*/ 194618 h 684358"/>
                <a:gd name="connsiteX307" fmla="*/ 8170 w 619824"/>
                <a:gd name="connsiteY307" fmla="*/ 198124 h 684358"/>
                <a:gd name="connsiteX308" fmla="*/ 8240 w 619824"/>
                <a:gd name="connsiteY308" fmla="*/ 198194 h 684358"/>
                <a:gd name="connsiteX309" fmla="*/ 5014 w 619824"/>
                <a:gd name="connsiteY309" fmla="*/ 197353 h 684358"/>
                <a:gd name="connsiteX310" fmla="*/ 2350 w 619824"/>
                <a:gd name="connsiteY310" fmla="*/ 188237 h 684358"/>
                <a:gd name="connsiteX311" fmla="*/ 249324 w 619824"/>
                <a:gd name="connsiteY311" fmla="*/ 49813 h 684358"/>
                <a:gd name="connsiteX312" fmla="*/ 253672 w 619824"/>
                <a:gd name="connsiteY312" fmla="*/ 306 h 684358"/>
                <a:gd name="connsiteX313" fmla="*/ 506045 w 619824"/>
                <a:gd name="connsiteY313" fmla="*/ 99671 h 684358"/>
                <a:gd name="connsiteX314" fmla="*/ 508850 w 619824"/>
                <a:gd name="connsiteY314" fmla="*/ 102546 h 684358"/>
                <a:gd name="connsiteX315" fmla="*/ 535918 w 619824"/>
                <a:gd name="connsiteY315" fmla="*/ 135854 h 684358"/>
                <a:gd name="connsiteX316" fmla="*/ 534305 w 619824"/>
                <a:gd name="connsiteY316" fmla="*/ 145251 h 684358"/>
                <a:gd name="connsiteX317" fmla="*/ 530448 w 619824"/>
                <a:gd name="connsiteY317" fmla="*/ 146513 h 684358"/>
                <a:gd name="connsiteX318" fmla="*/ 530518 w 619824"/>
                <a:gd name="connsiteY318" fmla="*/ 146373 h 684358"/>
                <a:gd name="connsiteX319" fmla="*/ 525049 w 619824"/>
                <a:gd name="connsiteY319" fmla="*/ 143568 h 684358"/>
                <a:gd name="connsiteX320" fmla="*/ 499313 w 619824"/>
                <a:gd name="connsiteY320" fmla="*/ 111872 h 684358"/>
                <a:gd name="connsiteX321" fmla="*/ 496509 w 619824"/>
                <a:gd name="connsiteY321" fmla="*/ 108997 h 684358"/>
                <a:gd name="connsiteX322" fmla="*/ 254163 w 619824"/>
                <a:gd name="connsiteY322" fmla="*/ 13700 h 684358"/>
                <a:gd name="connsiteX323" fmla="*/ 190000 w 619824"/>
                <a:gd name="connsiteY323" fmla="*/ 21133 h 684358"/>
                <a:gd name="connsiteX324" fmla="*/ 182076 w 619824"/>
                <a:gd name="connsiteY324" fmla="*/ 15874 h 684358"/>
                <a:gd name="connsiteX325" fmla="*/ 187335 w 619824"/>
                <a:gd name="connsiteY325" fmla="*/ 7950 h 684358"/>
                <a:gd name="connsiteX326" fmla="*/ 253672 w 619824"/>
                <a:gd name="connsiteY326" fmla="*/ 306 h 68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619824" h="684358">
                  <a:moveTo>
                    <a:pt x="329843" y="684137"/>
                  </a:moveTo>
                  <a:lnTo>
                    <a:pt x="329895" y="684148"/>
                  </a:lnTo>
                  <a:lnTo>
                    <a:pt x="329825" y="684148"/>
                  </a:lnTo>
                  <a:close/>
                  <a:moveTo>
                    <a:pt x="443232" y="643013"/>
                  </a:moveTo>
                  <a:lnTo>
                    <a:pt x="443354" y="643056"/>
                  </a:lnTo>
                  <a:lnTo>
                    <a:pt x="443144" y="643056"/>
                  </a:lnTo>
                  <a:close/>
                  <a:moveTo>
                    <a:pt x="241681" y="636674"/>
                  </a:moveTo>
                  <a:cubicBezTo>
                    <a:pt x="253181" y="647613"/>
                    <a:pt x="265523" y="659605"/>
                    <a:pt x="278776" y="672858"/>
                  </a:cubicBezTo>
                  <a:cubicBezTo>
                    <a:pt x="281370" y="675452"/>
                    <a:pt x="281370" y="679730"/>
                    <a:pt x="278776" y="682395"/>
                  </a:cubicBezTo>
                  <a:cubicBezTo>
                    <a:pt x="277443" y="683727"/>
                    <a:pt x="275761" y="684358"/>
                    <a:pt x="274007" y="684358"/>
                  </a:cubicBezTo>
                  <a:lnTo>
                    <a:pt x="274007" y="684288"/>
                  </a:lnTo>
                  <a:cubicBezTo>
                    <a:pt x="272254" y="684288"/>
                    <a:pt x="270571" y="683657"/>
                    <a:pt x="269239" y="682324"/>
                  </a:cubicBezTo>
                  <a:cubicBezTo>
                    <a:pt x="256126" y="669211"/>
                    <a:pt x="243854" y="657220"/>
                    <a:pt x="232424" y="646421"/>
                  </a:cubicBezTo>
                  <a:cubicBezTo>
                    <a:pt x="229760" y="643827"/>
                    <a:pt x="229619" y="639619"/>
                    <a:pt x="232144" y="636885"/>
                  </a:cubicBezTo>
                  <a:cubicBezTo>
                    <a:pt x="234738" y="634220"/>
                    <a:pt x="238946" y="634080"/>
                    <a:pt x="241681" y="636674"/>
                  </a:cubicBezTo>
                  <a:close/>
                  <a:moveTo>
                    <a:pt x="118404" y="600351"/>
                  </a:moveTo>
                  <a:lnTo>
                    <a:pt x="118474" y="600351"/>
                  </a:lnTo>
                  <a:cubicBezTo>
                    <a:pt x="122190" y="600351"/>
                    <a:pt x="142456" y="602805"/>
                    <a:pt x="199326" y="648105"/>
                  </a:cubicBezTo>
                  <a:cubicBezTo>
                    <a:pt x="202201" y="650419"/>
                    <a:pt x="202692" y="654626"/>
                    <a:pt x="200378" y="657572"/>
                  </a:cubicBezTo>
                  <a:cubicBezTo>
                    <a:pt x="199045" y="659255"/>
                    <a:pt x="197082" y="660096"/>
                    <a:pt x="195119" y="660096"/>
                  </a:cubicBezTo>
                  <a:cubicBezTo>
                    <a:pt x="193646" y="660096"/>
                    <a:pt x="192173" y="659605"/>
                    <a:pt x="190981" y="658623"/>
                  </a:cubicBezTo>
                  <a:cubicBezTo>
                    <a:pt x="136986" y="615638"/>
                    <a:pt x="118474" y="613815"/>
                    <a:pt x="118263" y="613815"/>
                  </a:cubicBezTo>
                  <a:cubicBezTo>
                    <a:pt x="114687" y="613534"/>
                    <a:pt x="111812" y="610519"/>
                    <a:pt x="111882" y="606872"/>
                  </a:cubicBezTo>
                  <a:cubicBezTo>
                    <a:pt x="112023" y="603296"/>
                    <a:pt x="114757" y="600421"/>
                    <a:pt x="118404" y="600351"/>
                  </a:cubicBezTo>
                  <a:close/>
                  <a:moveTo>
                    <a:pt x="351072" y="595091"/>
                  </a:moveTo>
                  <a:cubicBezTo>
                    <a:pt x="383680" y="625875"/>
                    <a:pt x="411659" y="649787"/>
                    <a:pt x="411939" y="650068"/>
                  </a:cubicBezTo>
                  <a:cubicBezTo>
                    <a:pt x="414744" y="652452"/>
                    <a:pt x="415095" y="656729"/>
                    <a:pt x="412711" y="659534"/>
                  </a:cubicBezTo>
                  <a:cubicBezTo>
                    <a:pt x="411378" y="661077"/>
                    <a:pt x="409485" y="661919"/>
                    <a:pt x="407592" y="661919"/>
                  </a:cubicBezTo>
                  <a:lnTo>
                    <a:pt x="407592" y="661849"/>
                  </a:lnTo>
                  <a:cubicBezTo>
                    <a:pt x="406049" y="661849"/>
                    <a:pt x="404506" y="661287"/>
                    <a:pt x="403244" y="660235"/>
                  </a:cubicBezTo>
                  <a:cubicBezTo>
                    <a:pt x="402964" y="660025"/>
                    <a:pt x="374774" y="635903"/>
                    <a:pt x="341886" y="604838"/>
                  </a:cubicBezTo>
                  <a:cubicBezTo>
                    <a:pt x="339222" y="602314"/>
                    <a:pt x="339081" y="598036"/>
                    <a:pt x="341606" y="595371"/>
                  </a:cubicBezTo>
                  <a:cubicBezTo>
                    <a:pt x="344130" y="592637"/>
                    <a:pt x="348408" y="592567"/>
                    <a:pt x="351072" y="595091"/>
                  </a:cubicBezTo>
                  <a:close/>
                  <a:moveTo>
                    <a:pt x="82428" y="572721"/>
                  </a:moveTo>
                  <a:lnTo>
                    <a:pt x="82430" y="572722"/>
                  </a:lnTo>
                  <a:lnTo>
                    <a:pt x="82290" y="572792"/>
                  </a:lnTo>
                  <a:close/>
                  <a:moveTo>
                    <a:pt x="207601" y="550984"/>
                  </a:moveTo>
                  <a:cubicBezTo>
                    <a:pt x="218610" y="561362"/>
                    <a:pt x="232284" y="576088"/>
                    <a:pt x="246729" y="591585"/>
                  </a:cubicBezTo>
                  <a:cubicBezTo>
                    <a:pt x="277303" y="624333"/>
                    <a:pt x="311944" y="661498"/>
                    <a:pt x="332700" y="671315"/>
                  </a:cubicBezTo>
                  <a:cubicBezTo>
                    <a:pt x="336066" y="672928"/>
                    <a:pt x="337469" y="676925"/>
                    <a:pt x="335926" y="680291"/>
                  </a:cubicBezTo>
                  <a:lnTo>
                    <a:pt x="329843" y="684137"/>
                  </a:lnTo>
                  <a:lnTo>
                    <a:pt x="327020" y="683517"/>
                  </a:lnTo>
                  <a:cubicBezTo>
                    <a:pt x="303950" y="672648"/>
                    <a:pt x="268397" y="634501"/>
                    <a:pt x="236982" y="600842"/>
                  </a:cubicBezTo>
                  <a:cubicBezTo>
                    <a:pt x="222607" y="585485"/>
                    <a:pt x="209073" y="570969"/>
                    <a:pt x="198414" y="560801"/>
                  </a:cubicBezTo>
                  <a:cubicBezTo>
                    <a:pt x="195750" y="558277"/>
                    <a:pt x="195609" y="553999"/>
                    <a:pt x="198134" y="551264"/>
                  </a:cubicBezTo>
                  <a:cubicBezTo>
                    <a:pt x="200728" y="548600"/>
                    <a:pt x="204936" y="548459"/>
                    <a:pt x="207601" y="550984"/>
                  </a:cubicBezTo>
                  <a:close/>
                  <a:moveTo>
                    <a:pt x="140282" y="549021"/>
                  </a:moveTo>
                  <a:cubicBezTo>
                    <a:pt x="141264" y="549652"/>
                    <a:pt x="164615" y="564659"/>
                    <a:pt x="220994" y="617251"/>
                  </a:cubicBezTo>
                  <a:cubicBezTo>
                    <a:pt x="223729" y="619775"/>
                    <a:pt x="223869" y="624053"/>
                    <a:pt x="221345" y="626717"/>
                  </a:cubicBezTo>
                  <a:cubicBezTo>
                    <a:pt x="220012" y="628120"/>
                    <a:pt x="218259" y="628821"/>
                    <a:pt x="216436" y="628821"/>
                  </a:cubicBezTo>
                  <a:lnTo>
                    <a:pt x="216366" y="628891"/>
                  </a:lnTo>
                  <a:cubicBezTo>
                    <a:pt x="214753" y="628891"/>
                    <a:pt x="213070" y="628330"/>
                    <a:pt x="211808" y="627068"/>
                  </a:cubicBezTo>
                  <a:cubicBezTo>
                    <a:pt x="156621" y="575528"/>
                    <a:pt x="133270" y="560451"/>
                    <a:pt x="133059" y="560311"/>
                  </a:cubicBezTo>
                  <a:cubicBezTo>
                    <a:pt x="129904" y="558347"/>
                    <a:pt x="128992" y="554140"/>
                    <a:pt x="131026" y="551055"/>
                  </a:cubicBezTo>
                  <a:cubicBezTo>
                    <a:pt x="132989" y="547899"/>
                    <a:pt x="137127" y="546987"/>
                    <a:pt x="140282" y="549021"/>
                  </a:cubicBezTo>
                  <a:close/>
                  <a:moveTo>
                    <a:pt x="377930" y="525038"/>
                  </a:moveTo>
                  <a:cubicBezTo>
                    <a:pt x="380595" y="522443"/>
                    <a:pt x="384802" y="522443"/>
                    <a:pt x="387397" y="525038"/>
                  </a:cubicBezTo>
                  <a:cubicBezTo>
                    <a:pt x="427227" y="565148"/>
                    <a:pt x="460184" y="591585"/>
                    <a:pt x="485429" y="603506"/>
                  </a:cubicBezTo>
                  <a:cubicBezTo>
                    <a:pt x="488795" y="605118"/>
                    <a:pt x="490197" y="609116"/>
                    <a:pt x="488655" y="612481"/>
                  </a:cubicBezTo>
                  <a:cubicBezTo>
                    <a:pt x="487533" y="614936"/>
                    <a:pt x="485078" y="616338"/>
                    <a:pt x="482554" y="616338"/>
                  </a:cubicBezTo>
                  <a:lnTo>
                    <a:pt x="482624" y="616268"/>
                  </a:lnTo>
                  <a:cubicBezTo>
                    <a:pt x="481642" y="616268"/>
                    <a:pt x="480660" y="616058"/>
                    <a:pt x="479749" y="615637"/>
                  </a:cubicBezTo>
                  <a:cubicBezTo>
                    <a:pt x="453172" y="603015"/>
                    <a:pt x="418882" y="575737"/>
                    <a:pt x="377930" y="534504"/>
                  </a:cubicBezTo>
                  <a:cubicBezTo>
                    <a:pt x="375335" y="531840"/>
                    <a:pt x="375335" y="527632"/>
                    <a:pt x="377930" y="525038"/>
                  </a:cubicBezTo>
                  <a:close/>
                  <a:moveTo>
                    <a:pt x="155780" y="490608"/>
                  </a:moveTo>
                  <a:cubicBezTo>
                    <a:pt x="159216" y="489276"/>
                    <a:pt x="163142" y="490889"/>
                    <a:pt x="164475" y="494324"/>
                  </a:cubicBezTo>
                  <a:cubicBezTo>
                    <a:pt x="164475" y="494465"/>
                    <a:pt x="170505" y="508980"/>
                    <a:pt x="186844" y="528895"/>
                  </a:cubicBezTo>
                  <a:cubicBezTo>
                    <a:pt x="189158" y="531770"/>
                    <a:pt x="188737" y="535978"/>
                    <a:pt x="185932" y="538362"/>
                  </a:cubicBezTo>
                  <a:cubicBezTo>
                    <a:pt x="184670" y="539414"/>
                    <a:pt x="183198" y="539905"/>
                    <a:pt x="181655" y="539905"/>
                  </a:cubicBezTo>
                  <a:lnTo>
                    <a:pt x="181655" y="539834"/>
                  </a:lnTo>
                  <a:cubicBezTo>
                    <a:pt x="179692" y="539834"/>
                    <a:pt x="177798" y="538993"/>
                    <a:pt x="176466" y="537380"/>
                  </a:cubicBezTo>
                  <a:cubicBezTo>
                    <a:pt x="158725" y="515712"/>
                    <a:pt x="152344" y="500004"/>
                    <a:pt x="152063" y="499303"/>
                  </a:cubicBezTo>
                  <a:cubicBezTo>
                    <a:pt x="150661" y="495867"/>
                    <a:pt x="152344" y="491940"/>
                    <a:pt x="155780" y="490608"/>
                  </a:cubicBezTo>
                  <a:close/>
                  <a:moveTo>
                    <a:pt x="72824" y="482824"/>
                  </a:moveTo>
                  <a:cubicBezTo>
                    <a:pt x="76119" y="484507"/>
                    <a:pt x="77382" y="488574"/>
                    <a:pt x="75699" y="491870"/>
                  </a:cubicBezTo>
                  <a:cubicBezTo>
                    <a:pt x="66162" y="510242"/>
                    <a:pt x="58028" y="522444"/>
                    <a:pt x="57677" y="522935"/>
                  </a:cubicBezTo>
                  <a:cubicBezTo>
                    <a:pt x="56415" y="524828"/>
                    <a:pt x="54241" y="525880"/>
                    <a:pt x="52137" y="525880"/>
                  </a:cubicBezTo>
                  <a:lnTo>
                    <a:pt x="52067" y="525880"/>
                  </a:lnTo>
                  <a:cubicBezTo>
                    <a:pt x="50805" y="525880"/>
                    <a:pt x="49473" y="525529"/>
                    <a:pt x="48351" y="524758"/>
                  </a:cubicBezTo>
                  <a:cubicBezTo>
                    <a:pt x="45265" y="522654"/>
                    <a:pt x="44494" y="518517"/>
                    <a:pt x="46527" y="515431"/>
                  </a:cubicBezTo>
                  <a:cubicBezTo>
                    <a:pt x="46597" y="515291"/>
                    <a:pt x="54662" y="503370"/>
                    <a:pt x="63778" y="485699"/>
                  </a:cubicBezTo>
                  <a:cubicBezTo>
                    <a:pt x="65461" y="482403"/>
                    <a:pt x="69528" y="481071"/>
                    <a:pt x="72824" y="482824"/>
                  </a:cubicBezTo>
                  <a:close/>
                  <a:moveTo>
                    <a:pt x="593363" y="474400"/>
                  </a:moveTo>
                  <a:lnTo>
                    <a:pt x="593418" y="474410"/>
                  </a:lnTo>
                  <a:lnTo>
                    <a:pt x="593348" y="474410"/>
                  </a:lnTo>
                  <a:close/>
                  <a:moveTo>
                    <a:pt x="490127" y="448113"/>
                  </a:moveTo>
                  <a:cubicBezTo>
                    <a:pt x="518597" y="474479"/>
                    <a:pt x="544753" y="493834"/>
                    <a:pt x="567823" y="505544"/>
                  </a:cubicBezTo>
                  <a:cubicBezTo>
                    <a:pt x="571119" y="507227"/>
                    <a:pt x="572452" y="511294"/>
                    <a:pt x="570769" y="514590"/>
                  </a:cubicBezTo>
                  <a:cubicBezTo>
                    <a:pt x="569576" y="516904"/>
                    <a:pt x="567262" y="518306"/>
                    <a:pt x="564738" y="518306"/>
                  </a:cubicBezTo>
                  <a:lnTo>
                    <a:pt x="564808" y="518166"/>
                  </a:lnTo>
                  <a:cubicBezTo>
                    <a:pt x="563756" y="518166"/>
                    <a:pt x="562774" y="517956"/>
                    <a:pt x="561793" y="517465"/>
                  </a:cubicBezTo>
                  <a:cubicBezTo>
                    <a:pt x="537530" y="505193"/>
                    <a:pt x="510392" y="485138"/>
                    <a:pt x="481011" y="457930"/>
                  </a:cubicBezTo>
                  <a:cubicBezTo>
                    <a:pt x="478276" y="455406"/>
                    <a:pt x="478136" y="451129"/>
                    <a:pt x="480660" y="448464"/>
                  </a:cubicBezTo>
                  <a:cubicBezTo>
                    <a:pt x="483185" y="445729"/>
                    <a:pt x="487462" y="445589"/>
                    <a:pt x="490127" y="448113"/>
                  </a:cubicBezTo>
                  <a:close/>
                  <a:moveTo>
                    <a:pt x="179271" y="441101"/>
                  </a:moveTo>
                  <a:cubicBezTo>
                    <a:pt x="182707" y="439768"/>
                    <a:pt x="186633" y="441521"/>
                    <a:pt x="187966" y="444958"/>
                  </a:cubicBezTo>
                  <a:cubicBezTo>
                    <a:pt x="193295" y="458842"/>
                    <a:pt x="200868" y="473919"/>
                    <a:pt x="210546" y="489907"/>
                  </a:cubicBezTo>
                  <a:cubicBezTo>
                    <a:pt x="262857" y="576228"/>
                    <a:pt x="379262" y="665846"/>
                    <a:pt x="380384" y="666758"/>
                  </a:cubicBezTo>
                  <a:cubicBezTo>
                    <a:pt x="383329" y="669001"/>
                    <a:pt x="383890" y="673209"/>
                    <a:pt x="381646" y="676154"/>
                  </a:cubicBezTo>
                  <a:cubicBezTo>
                    <a:pt x="380314" y="677907"/>
                    <a:pt x="378350" y="678819"/>
                    <a:pt x="376317" y="678819"/>
                  </a:cubicBezTo>
                  <a:cubicBezTo>
                    <a:pt x="374914" y="678819"/>
                    <a:pt x="373442" y="678398"/>
                    <a:pt x="372250" y="677416"/>
                  </a:cubicBezTo>
                  <a:cubicBezTo>
                    <a:pt x="367411" y="673700"/>
                    <a:pt x="252690" y="585414"/>
                    <a:pt x="199045" y="496849"/>
                  </a:cubicBezTo>
                  <a:cubicBezTo>
                    <a:pt x="188948" y="480230"/>
                    <a:pt x="181024" y="464382"/>
                    <a:pt x="175414" y="449796"/>
                  </a:cubicBezTo>
                  <a:cubicBezTo>
                    <a:pt x="174081" y="446360"/>
                    <a:pt x="175835" y="442433"/>
                    <a:pt x="179271" y="441101"/>
                  </a:cubicBezTo>
                  <a:close/>
                  <a:moveTo>
                    <a:pt x="376527" y="405058"/>
                  </a:moveTo>
                  <a:cubicBezTo>
                    <a:pt x="379332" y="402674"/>
                    <a:pt x="383609" y="402954"/>
                    <a:pt x="385994" y="405759"/>
                  </a:cubicBezTo>
                  <a:cubicBezTo>
                    <a:pt x="440199" y="469010"/>
                    <a:pt x="499173" y="520831"/>
                    <a:pt x="543841" y="544252"/>
                  </a:cubicBezTo>
                  <a:cubicBezTo>
                    <a:pt x="547137" y="546005"/>
                    <a:pt x="548399" y="550073"/>
                    <a:pt x="546646" y="553298"/>
                  </a:cubicBezTo>
                  <a:cubicBezTo>
                    <a:pt x="545454" y="555612"/>
                    <a:pt x="543140" y="556874"/>
                    <a:pt x="540685" y="556874"/>
                  </a:cubicBezTo>
                  <a:lnTo>
                    <a:pt x="540685" y="556945"/>
                  </a:lnTo>
                  <a:cubicBezTo>
                    <a:pt x="539634" y="556945"/>
                    <a:pt x="538582" y="556664"/>
                    <a:pt x="537600" y="556173"/>
                  </a:cubicBezTo>
                  <a:cubicBezTo>
                    <a:pt x="491529" y="531981"/>
                    <a:pt x="431083" y="479038"/>
                    <a:pt x="375826" y="414524"/>
                  </a:cubicBezTo>
                  <a:cubicBezTo>
                    <a:pt x="373442" y="411719"/>
                    <a:pt x="373722" y="407442"/>
                    <a:pt x="376527" y="405058"/>
                  </a:cubicBezTo>
                  <a:close/>
                  <a:moveTo>
                    <a:pt x="256425" y="386095"/>
                  </a:moveTo>
                  <a:cubicBezTo>
                    <a:pt x="266240" y="387439"/>
                    <a:pt x="275918" y="399640"/>
                    <a:pt x="286699" y="413262"/>
                  </a:cubicBezTo>
                  <a:cubicBezTo>
                    <a:pt x="292028" y="419994"/>
                    <a:pt x="297919" y="427357"/>
                    <a:pt x="304370" y="434369"/>
                  </a:cubicBezTo>
                  <a:cubicBezTo>
                    <a:pt x="307666" y="437946"/>
                    <a:pt x="312575" y="443485"/>
                    <a:pt x="318745" y="450497"/>
                  </a:cubicBezTo>
                  <a:cubicBezTo>
                    <a:pt x="330947" y="464382"/>
                    <a:pt x="347706" y="483385"/>
                    <a:pt x="366920" y="503861"/>
                  </a:cubicBezTo>
                  <a:cubicBezTo>
                    <a:pt x="369444" y="506526"/>
                    <a:pt x="369304" y="510803"/>
                    <a:pt x="366639" y="513328"/>
                  </a:cubicBezTo>
                  <a:cubicBezTo>
                    <a:pt x="363975" y="515852"/>
                    <a:pt x="359697" y="515782"/>
                    <a:pt x="357173" y="513047"/>
                  </a:cubicBezTo>
                  <a:cubicBezTo>
                    <a:pt x="337749" y="492431"/>
                    <a:pt x="320919" y="473358"/>
                    <a:pt x="308648" y="459333"/>
                  </a:cubicBezTo>
                  <a:cubicBezTo>
                    <a:pt x="302617" y="452461"/>
                    <a:pt x="297779" y="446991"/>
                    <a:pt x="294553" y="443485"/>
                  </a:cubicBezTo>
                  <a:cubicBezTo>
                    <a:pt x="287821" y="436262"/>
                    <a:pt x="281720" y="428619"/>
                    <a:pt x="276181" y="421607"/>
                  </a:cubicBezTo>
                  <a:cubicBezTo>
                    <a:pt x="269519" y="413262"/>
                    <a:pt x="257247" y="397625"/>
                    <a:pt x="254092" y="399728"/>
                  </a:cubicBezTo>
                  <a:cubicBezTo>
                    <a:pt x="252339" y="400990"/>
                    <a:pt x="251427" y="402253"/>
                    <a:pt x="251076" y="404286"/>
                  </a:cubicBezTo>
                  <a:cubicBezTo>
                    <a:pt x="249253" y="415015"/>
                    <a:pt x="262787" y="440400"/>
                    <a:pt x="291397" y="479599"/>
                  </a:cubicBezTo>
                  <a:cubicBezTo>
                    <a:pt x="335925" y="540676"/>
                    <a:pt x="446299" y="630223"/>
                    <a:pt x="447421" y="631065"/>
                  </a:cubicBezTo>
                  <a:cubicBezTo>
                    <a:pt x="450297" y="633379"/>
                    <a:pt x="450787" y="637656"/>
                    <a:pt x="448403" y="640531"/>
                  </a:cubicBezTo>
                  <a:lnTo>
                    <a:pt x="443232" y="643013"/>
                  </a:lnTo>
                  <a:lnTo>
                    <a:pt x="439147" y="641583"/>
                  </a:lnTo>
                  <a:cubicBezTo>
                    <a:pt x="434589" y="637866"/>
                    <a:pt x="326249" y="550072"/>
                    <a:pt x="280668" y="487523"/>
                  </a:cubicBezTo>
                  <a:cubicBezTo>
                    <a:pt x="239787" y="431424"/>
                    <a:pt x="236140" y="412841"/>
                    <a:pt x="237963" y="402042"/>
                  </a:cubicBezTo>
                  <a:cubicBezTo>
                    <a:pt x="238875" y="396502"/>
                    <a:pt x="241820" y="392014"/>
                    <a:pt x="246518" y="388719"/>
                  </a:cubicBezTo>
                  <a:cubicBezTo>
                    <a:pt x="249866" y="386405"/>
                    <a:pt x="253153" y="385647"/>
                    <a:pt x="256425" y="386095"/>
                  </a:cubicBezTo>
                  <a:close/>
                  <a:moveTo>
                    <a:pt x="274077" y="351905"/>
                  </a:moveTo>
                  <a:cubicBezTo>
                    <a:pt x="291748" y="357444"/>
                    <a:pt x="308438" y="370487"/>
                    <a:pt x="321130" y="388649"/>
                  </a:cubicBezTo>
                  <a:cubicBezTo>
                    <a:pt x="348829" y="428269"/>
                    <a:pt x="447212" y="548179"/>
                    <a:pt x="518737" y="583943"/>
                  </a:cubicBezTo>
                  <a:cubicBezTo>
                    <a:pt x="522033" y="585625"/>
                    <a:pt x="523365" y="589622"/>
                    <a:pt x="521752" y="592988"/>
                  </a:cubicBezTo>
                  <a:cubicBezTo>
                    <a:pt x="520560" y="595372"/>
                    <a:pt x="518176" y="596705"/>
                    <a:pt x="515722" y="596705"/>
                  </a:cubicBezTo>
                  <a:lnTo>
                    <a:pt x="515722" y="596635"/>
                  </a:lnTo>
                  <a:cubicBezTo>
                    <a:pt x="514740" y="596635"/>
                    <a:pt x="513688" y="596424"/>
                    <a:pt x="512707" y="595933"/>
                  </a:cubicBezTo>
                  <a:cubicBezTo>
                    <a:pt x="433187" y="556174"/>
                    <a:pt x="331088" y="426375"/>
                    <a:pt x="310121" y="396363"/>
                  </a:cubicBezTo>
                  <a:cubicBezTo>
                    <a:pt x="299111" y="380655"/>
                    <a:pt x="284876" y="369435"/>
                    <a:pt x="270080" y="364737"/>
                  </a:cubicBezTo>
                  <a:cubicBezTo>
                    <a:pt x="266574" y="363615"/>
                    <a:pt x="264611" y="359829"/>
                    <a:pt x="265663" y="356322"/>
                  </a:cubicBezTo>
                  <a:cubicBezTo>
                    <a:pt x="266784" y="352816"/>
                    <a:pt x="270571" y="350853"/>
                    <a:pt x="274077" y="351905"/>
                  </a:cubicBezTo>
                  <a:close/>
                  <a:moveTo>
                    <a:pt x="245467" y="349450"/>
                  </a:moveTo>
                  <a:cubicBezTo>
                    <a:pt x="249254" y="348960"/>
                    <a:pt x="252550" y="351414"/>
                    <a:pt x="253111" y="355060"/>
                  </a:cubicBezTo>
                  <a:cubicBezTo>
                    <a:pt x="253672" y="358706"/>
                    <a:pt x="251147" y="362143"/>
                    <a:pt x="247501" y="362703"/>
                  </a:cubicBezTo>
                  <a:cubicBezTo>
                    <a:pt x="240348" y="363826"/>
                    <a:pt x="233617" y="366630"/>
                    <a:pt x="227446" y="371048"/>
                  </a:cubicBezTo>
                  <a:cubicBezTo>
                    <a:pt x="205497" y="386826"/>
                    <a:pt x="216506" y="431354"/>
                    <a:pt x="257739" y="493203"/>
                  </a:cubicBezTo>
                  <a:cubicBezTo>
                    <a:pt x="270992" y="513048"/>
                    <a:pt x="294624" y="539765"/>
                    <a:pt x="328002" y="572722"/>
                  </a:cubicBezTo>
                  <a:cubicBezTo>
                    <a:pt x="330667" y="575317"/>
                    <a:pt x="330667" y="579594"/>
                    <a:pt x="328002" y="582189"/>
                  </a:cubicBezTo>
                  <a:cubicBezTo>
                    <a:pt x="326670" y="583521"/>
                    <a:pt x="324987" y="584223"/>
                    <a:pt x="323234" y="584223"/>
                  </a:cubicBezTo>
                  <a:lnTo>
                    <a:pt x="323304" y="584293"/>
                  </a:lnTo>
                  <a:cubicBezTo>
                    <a:pt x="321621" y="584293"/>
                    <a:pt x="319868" y="583662"/>
                    <a:pt x="318606" y="582329"/>
                  </a:cubicBezTo>
                  <a:cubicBezTo>
                    <a:pt x="284526" y="548740"/>
                    <a:pt x="260333" y="521252"/>
                    <a:pt x="246589" y="500706"/>
                  </a:cubicBezTo>
                  <a:cubicBezTo>
                    <a:pt x="199467" y="430022"/>
                    <a:pt x="190140" y="381427"/>
                    <a:pt x="219662" y="360179"/>
                  </a:cubicBezTo>
                  <a:cubicBezTo>
                    <a:pt x="227516" y="354499"/>
                    <a:pt x="236211" y="350923"/>
                    <a:pt x="245467" y="349450"/>
                  </a:cubicBezTo>
                  <a:close/>
                  <a:moveTo>
                    <a:pt x="575677" y="327221"/>
                  </a:moveTo>
                  <a:cubicBezTo>
                    <a:pt x="588439" y="337318"/>
                    <a:pt x="600500" y="345313"/>
                    <a:pt x="611650" y="350993"/>
                  </a:cubicBezTo>
                  <a:cubicBezTo>
                    <a:pt x="614946" y="352675"/>
                    <a:pt x="616278" y="356743"/>
                    <a:pt x="614595" y="360038"/>
                  </a:cubicBezTo>
                  <a:cubicBezTo>
                    <a:pt x="613403" y="362352"/>
                    <a:pt x="611089" y="363685"/>
                    <a:pt x="608635" y="363685"/>
                  </a:cubicBezTo>
                  <a:lnTo>
                    <a:pt x="608635" y="363825"/>
                  </a:lnTo>
                  <a:cubicBezTo>
                    <a:pt x="607583" y="363825"/>
                    <a:pt x="606531" y="363615"/>
                    <a:pt x="605549" y="363054"/>
                  </a:cubicBezTo>
                  <a:cubicBezTo>
                    <a:pt x="593628" y="356953"/>
                    <a:pt x="580796" y="348468"/>
                    <a:pt x="567332" y="337809"/>
                  </a:cubicBezTo>
                  <a:cubicBezTo>
                    <a:pt x="564457" y="335495"/>
                    <a:pt x="563966" y="331288"/>
                    <a:pt x="566210" y="328343"/>
                  </a:cubicBezTo>
                  <a:cubicBezTo>
                    <a:pt x="568524" y="325468"/>
                    <a:pt x="572732" y="324907"/>
                    <a:pt x="575677" y="327221"/>
                  </a:cubicBezTo>
                  <a:close/>
                  <a:moveTo>
                    <a:pt x="271492" y="303002"/>
                  </a:moveTo>
                  <a:cubicBezTo>
                    <a:pt x="296622" y="307130"/>
                    <a:pt x="322743" y="322557"/>
                    <a:pt x="346024" y="355199"/>
                  </a:cubicBezTo>
                  <a:cubicBezTo>
                    <a:pt x="353036" y="365087"/>
                    <a:pt x="361030" y="375465"/>
                    <a:pt x="369656" y="386194"/>
                  </a:cubicBezTo>
                  <a:cubicBezTo>
                    <a:pt x="371970" y="389069"/>
                    <a:pt x="371549" y="393346"/>
                    <a:pt x="368674" y="395660"/>
                  </a:cubicBezTo>
                  <a:cubicBezTo>
                    <a:pt x="365799" y="397975"/>
                    <a:pt x="361591" y="397554"/>
                    <a:pt x="359207" y="394679"/>
                  </a:cubicBezTo>
                  <a:cubicBezTo>
                    <a:pt x="350372" y="383739"/>
                    <a:pt x="342308" y="373081"/>
                    <a:pt x="335085" y="362983"/>
                  </a:cubicBezTo>
                  <a:cubicBezTo>
                    <a:pt x="283334" y="290546"/>
                    <a:pt x="226394" y="319296"/>
                    <a:pt x="210195" y="329885"/>
                  </a:cubicBezTo>
                  <a:cubicBezTo>
                    <a:pt x="186634" y="345172"/>
                    <a:pt x="176326" y="366419"/>
                    <a:pt x="178710" y="394679"/>
                  </a:cubicBezTo>
                  <a:cubicBezTo>
                    <a:pt x="178991" y="398395"/>
                    <a:pt x="176256" y="401621"/>
                    <a:pt x="172609" y="401972"/>
                  </a:cubicBezTo>
                  <a:cubicBezTo>
                    <a:pt x="172399" y="401972"/>
                    <a:pt x="172259" y="401972"/>
                    <a:pt x="172048" y="401972"/>
                  </a:cubicBezTo>
                  <a:lnTo>
                    <a:pt x="172048" y="401902"/>
                  </a:lnTo>
                  <a:cubicBezTo>
                    <a:pt x="168612" y="401902"/>
                    <a:pt x="165667" y="399237"/>
                    <a:pt x="165387" y="395731"/>
                  </a:cubicBezTo>
                  <a:cubicBezTo>
                    <a:pt x="162582" y="362563"/>
                    <a:pt x="175204" y="336547"/>
                    <a:pt x="202903" y="318595"/>
                  </a:cubicBezTo>
                  <a:cubicBezTo>
                    <a:pt x="222222" y="306043"/>
                    <a:pt x="246362" y="298873"/>
                    <a:pt x="271492" y="303002"/>
                  </a:cubicBezTo>
                  <a:close/>
                  <a:moveTo>
                    <a:pt x="279599" y="252829"/>
                  </a:moveTo>
                  <a:cubicBezTo>
                    <a:pt x="311084" y="258272"/>
                    <a:pt x="343744" y="276241"/>
                    <a:pt x="371829" y="313687"/>
                  </a:cubicBezTo>
                  <a:cubicBezTo>
                    <a:pt x="393567" y="342648"/>
                    <a:pt x="427647" y="385563"/>
                    <a:pt x="466355" y="425043"/>
                  </a:cubicBezTo>
                  <a:cubicBezTo>
                    <a:pt x="468950" y="427707"/>
                    <a:pt x="468950" y="431985"/>
                    <a:pt x="466285" y="434509"/>
                  </a:cubicBezTo>
                  <a:cubicBezTo>
                    <a:pt x="463620" y="437104"/>
                    <a:pt x="459343" y="437104"/>
                    <a:pt x="456748" y="434439"/>
                  </a:cubicBezTo>
                  <a:cubicBezTo>
                    <a:pt x="417479" y="394399"/>
                    <a:pt x="383049" y="351063"/>
                    <a:pt x="361030" y="321751"/>
                  </a:cubicBezTo>
                  <a:cubicBezTo>
                    <a:pt x="309980" y="253732"/>
                    <a:pt x="242802" y="256186"/>
                    <a:pt x="200728" y="278976"/>
                  </a:cubicBezTo>
                  <a:cubicBezTo>
                    <a:pt x="152764" y="304992"/>
                    <a:pt x="143438" y="343419"/>
                    <a:pt x="140843" y="419783"/>
                  </a:cubicBezTo>
                  <a:cubicBezTo>
                    <a:pt x="138108" y="498602"/>
                    <a:pt x="89863" y="567112"/>
                    <a:pt x="87760" y="569987"/>
                  </a:cubicBezTo>
                  <a:lnTo>
                    <a:pt x="82428" y="572721"/>
                  </a:lnTo>
                  <a:lnTo>
                    <a:pt x="78504" y="571460"/>
                  </a:lnTo>
                  <a:cubicBezTo>
                    <a:pt x="75488" y="569286"/>
                    <a:pt x="74787" y="565079"/>
                    <a:pt x="76961" y="562133"/>
                  </a:cubicBezTo>
                  <a:cubicBezTo>
                    <a:pt x="77452" y="561432"/>
                    <a:pt x="124925" y="493974"/>
                    <a:pt x="127520" y="419293"/>
                  </a:cubicBezTo>
                  <a:cubicBezTo>
                    <a:pt x="130255" y="339212"/>
                    <a:pt x="140983" y="296086"/>
                    <a:pt x="194417" y="267125"/>
                  </a:cubicBezTo>
                  <a:cubicBezTo>
                    <a:pt x="217803" y="254468"/>
                    <a:pt x="248114" y="247386"/>
                    <a:pt x="279599" y="252829"/>
                  </a:cubicBezTo>
                  <a:close/>
                  <a:moveTo>
                    <a:pt x="142597" y="246298"/>
                  </a:moveTo>
                  <a:cubicBezTo>
                    <a:pt x="145401" y="243844"/>
                    <a:pt x="149609" y="244125"/>
                    <a:pt x="152063" y="246929"/>
                  </a:cubicBezTo>
                  <a:cubicBezTo>
                    <a:pt x="154518" y="249734"/>
                    <a:pt x="154237" y="253942"/>
                    <a:pt x="151432" y="256396"/>
                  </a:cubicBezTo>
                  <a:cubicBezTo>
                    <a:pt x="102626" y="299241"/>
                    <a:pt x="103608" y="361441"/>
                    <a:pt x="104309" y="406881"/>
                  </a:cubicBezTo>
                  <a:cubicBezTo>
                    <a:pt x="104660" y="427777"/>
                    <a:pt x="98910" y="452391"/>
                    <a:pt x="87269" y="480019"/>
                  </a:cubicBezTo>
                  <a:cubicBezTo>
                    <a:pt x="86218" y="482614"/>
                    <a:pt x="83693" y="484156"/>
                    <a:pt x="81098" y="484156"/>
                  </a:cubicBezTo>
                  <a:lnTo>
                    <a:pt x="81098" y="484086"/>
                  </a:lnTo>
                  <a:cubicBezTo>
                    <a:pt x="80257" y="484086"/>
                    <a:pt x="79345" y="483946"/>
                    <a:pt x="78504" y="483595"/>
                  </a:cubicBezTo>
                  <a:cubicBezTo>
                    <a:pt x="75068" y="482123"/>
                    <a:pt x="73455" y="478196"/>
                    <a:pt x="74928" y="474830"/>
                  </a:cubicBezTo>
                  <a:cubicBezTo>
                    <a:pt x="85867" y="448884"/>
                    <a:pt x="91266" y="426094"/>
                    <a:pt x="90916" y="407091"/>
                  </a:cubicBezTo>
                  <a:cubicBezTo>
                    <a:pt x="90144" y="359057"/>
                    <a:pt x="89093" y="293281"/>
                    <a:pt x="142597" y="246298"/>
                  </a:cubicBezTo>
                  <a:close/>
                  <a:moveTo>
                    <a:pt x="373792" y="241110"/>
                  </a:moveTo>
                  <a:cubicBezTo>
                    <a:pt x="384381" y="249665"/>
                    <a:pt x="393427" y="259412"/>
                    <a:pt x="400650" y="270001"/>
                  </a:cubicBezTo>
                  <a:cubicBezTo>
                    <a:pt x="405208" y="276732"/>
                    <a:pt x="409906" y="283815"/>
                    <a:pt x="414674" y="291108"/>
                  </a:cubicBezTo>
                  <a:cubicBezTo>
                    <a:pt x="454294" y="351273"/>
                    <a:pt x="503591" y="426165"/>
                    <a:pt x="595803" y="461367"/>
                  </a:cubicBezTo>
                  <a:cubicBezTo>
                    <a:pt x="599239" y="462699"/>
                    <a:pt x="600992" y="466556"/>
                    <a:pt x="599659" y="470062"/>
                  </a:cubicBezTo>
                  <a:lnTo>
                    <a:pt x="593363" y="474400"/>
                  </a:lnTo>
                  <a:lnTo>
                    <a:pt x="591034" y="473989"/>
                  </a:lnTo>
                  <a:cubicBezTo>
                    <a:pt x="494825" y="437315"/>
                    <a:pt x="444126" y="360390"/>
                    <a:pt x="403455" y="298611"/>
                  </a:cubicBezTo>
                  <a:cubicBezTo>
                    <a:pt x="398686" y="291388"/>
                    <a:pt x="394058" y="284376"/>
                    <a:pt x="389500" y="277644"/>
                  </a:cubicBezTo>
                  <a:cubicBezTo>
                    <a:pt x="383049" y="268107"/>
                    <a:pt x="374914" y="259342"/>
                    <a:pt x="365378" y="251628"/>
                  </a:cubicBezTo>
                  <a:cubicBezTo>
                    <a:pt x="362503" y="249314"/>
                    <a:pt x="362012" y="245107"/>
                    <a:pt x="364326" y="242162"/>
                  </a:cubicBezTo>
                  <a:cubicBezTo>
                    <a:pt x="366640" y="239287"/>
                    <a:pt x="370847" y="238796"/>
                    <a:pt x="373792" y="241110"/>
                  </a:cubicBezTo>
                  <a:close/>
                  <a:moveTo>
                    <a:pt x="171641" y="240266"/>
                  </a:moveTo>
                  <a:lnTo>
                    <a:pt x="171768" y="240339"/>
                  </a:lnTo>
                  <a:lnTo>
                    <a:pt x="171628" y="240269"/>
                  </a:lnTo>
                  <a:close/>
                  <a:moveTo>
                    <a:pt x="278303" y="204366"/>
                  </a:moveTo>
                  <a:cubicBezTo>
                    <a:pt x="299515" y="206241"/>
                    <a:pt x="320324" y="211518"/>
                    <a:pt x="339292" y="220073"/>
                  </a:cubicBezTo>
                  <a:cubicBezTo>
                    <a:pt x="342658" y="221616"/>
                    <a:pt x="344201" y="225613"/>
                    <a:pt x="342658" y="228978"/>
                  </a:cubicBezTo>
                  <a:cubicBezTo>
                    <a:pt x="341115" y="232345"/>
                    <a:pt x="337118" y="233887"/>
                    <a:pt x="333752" y="232345"/>
                  </a:cubicBezTo>
                  <a:cubicBezTo>
                    <a:pt x="298551" y="216426"/>
                    <a:pt x="256336" y="212780"/>
                    <a:pt x="218049" y="222106"/>
                  </a:cubicBezTo>
                  <a:cubicBezTo>
                    <a:pt x="210476" y="224000"/>
                    <a:pt x="203043" y="226314"/>
                    <a:pt x="195960" y="229189"/>
                  </a:cubicBezTo>
                  <a:cubicBezTo>
                    <a:pt x="188667" y="232064"/>
                    <a:pt x="181655" y="235500"/>
                    <a:pt x="174993" y="239357"/>
                  </a:cubicBezTo>
                  <a:lnTo>
                    <a:pt x="171641" y="240266"/>
                  </a:lnTo>
                  <a:lnTo>
                    <a:pt x="165948" y="236973"/>
                  </a:lnTo>
                  <a:cubicBezTo>
                    <a:pt x="164054" y="233747"/>
                    <a:pt x="165176" y="229680"/>
                    <a:pt x="168332" y="227786"/>
                  </a:cubicBezTo>
                  <a:cubicBezTo>
                    <a:pt x="175554" y="223579"/>
                    <a:pt x="183198" y="219862"/>
                    <a:pt x="191052" y="216707"/>
                  </a:cubicBezTo>
                  <a:cubicBezTo>
                    <a:pt x="198695" y="213621"/>
                    <a:pt x="206759" y="211097"/>
                    <a:pt x="214894" y="209064"/>
                  </a:cubicBezTo>
                  <a:cubicBezTo>
                    <a:pt x="235475" y="204015"/>
                    <a:pt x="257090" y="202490"/>
                    <a:pt x="278303" y="204366"/>
                  </a:cubicBezTo>
                  <a:close/>
                  <a:moveTo>
                    <a:pt x="64059" y="182346"/>
                  </a:moveTo>
                  <a:cubicBezTo>
                    <a:pt x="66864" y="184730"/>
                    <a:pt x="67214" y="189008"/>
                    <a:pt x="64830" y="191813"/>
                  </a:cubicBezTo>
                  <a:cubicBezTo>
                    <a:pt x="4664" y="262567"/>
                    <a:pt x="13991" y="371539"/>
                    <a:pt x="14061" y="372591"/>
                  </a:cubicBezTo>
                  <a:cubicBezTo>
                    <a:pt x="14411" y="376307"/>
                    <a:pt x="11677" y="379533"/>
                    <a:pt x="8030" y="379883"/>
                  </a:cubicBezTo>
                  <a:cubicBezTo>
                    <a:pt x="7820" y="379883"/>
                    <a:pt x="7609" y="379883"/>
                    <a:pt x="7399" y="379883"/>
                  </a:cubicBezTo>
                  <a:lnTo>
                    <a:pt x="7399" y="379953"/>
                  </a:lnTo>
                  <a:cubicBezTo>
                    <a:pt x="3963" y="379953"/>
                    <a:pt x="1018" y="377359"/>
                    <a:pt x="737" y="373853"/>
                  </a:cubicBezTo>
                  <a:cubicBezTo>
                    <a:pt x="317" y="369155"/>
                    <a:pt x="-9220" y="258220"/>
                    <a:pt x="54592" y="183118"/>
                  </a:cubicBezTo>
                  <a:cubicBezTo>
                    <a:pt x="56976" y="180243"/>
                    <a:pt x="61254" y="179962"/>
                    <a:pt x="64059" y="182346"/>
                  </a:cubicBezTo>
                  <a:close/>
                  <a:moveTo>
                    <a:pt x="546365" y="162922"/>
                  </a:moveTo>
                  <a:cubicBezTo>
                    <a:pt x="549451" y="160888"/>
                    <a:pt x="553658" y="161730"/>
                    <a:pt x="555692" y="164886"/>
                  </a:cubicBezTo>
                  <a:lnTo>
                    <a:pt x="558988" y="169934"/>
                  </a:lnTo>
                  <a:cubicBezTo>
                    <a:pt x="576518" y="196721"/>
                    <a:pt x="592997" y="222106"/>
                    <a:pt x="607653" y="230941"/>
                  </a:cubicBezTo>
                  <a:cubicBezTo>
                    <a:pt x="610809" y="232835"/>
                    <a:pt x="611861" y="236972"/>
                    <a:pt x="609897" y="240198"/>
                  </a:cubicBezTo>
                  <a:cubicBezTo>
                    <a:pt x="608635" y="242301"/>
                    <a:pt x="606391" y="243423"/>
                    <a:pt x="604147" y="243423"/>
                  </a:cubicBezTo>
                  <a:cubicBezTo>
                    <a:pt x="602955" y="243423"/>
                    <a:pt x="601763" y="243143"/>
                    <a:pt x="600711" y="242442"/>
                  </a:cubicBezTo>
                  <a:cubicBezTo>
                    <a:pt x="583461" y="231993"/>
                    <a:pt x="566070" y="205417"/>
                    <a:pt x="547698" y="177297"/>
                  </a:cubicBezTo>
                  <a:lnTo>
                    <a:pt x="544402" y="172248"/>
                  </a:lnTo>
                  <a:cubicBezTo>
                    <a:pt x="542368" y="169163"/>
                    <a:pt x="543210" y="164956"/>
                    <a:pt x="546365" y="162922"/>
                  </a:cubicBezTo>
                  <a:close/>
                  <a:moveTo>
                    <a:pt x="241942" y="147654"/>
                  </a:moveTo>
                  <a:cubicBezTo>
                    <a:pt x="347826" y="138786"/>
                    <a:pt x="425605" y="204155"/>
                    <a:pt x="452541" y="254223"/>
                  </a:cubicBezTo>
                  <a:cubicBezTo>
                    <a:pt x="488374" y="320840"/>
                    <a:pt x="555061" y="377780"/>
                    <a:pt x="602465" y="399588"/>
                  </a:cubicBezTo>
                  <a:cubicBezTo>
                    <a:pt x="605831" y="401131"/>
                    <a:pt x="607303" y="405128"/>
                    <a:pt x="605761" y="408494"/>
                  </a:cubicBezTo>
                  <a:cubicBezTo>
                    <a:pt x="604218" y="411860"/>
                    <a:pt x="600221" y="413332"/>
                    <a:pt x="596855" y="411789"/>
                  </a:cubicBezTo>
                  <a:cubicBezTo>
                    <a:pt x="547418" y="389070"/>
                    <a:pt x="477926" y="329815"/>
                    <a:pt x="440690" y="260604"/>
                  </a:cubicBezTo>
                  <a:cubicBezTo>
                    <a:pt x="411870" y="207030"/>
                    <a:pt x="320710" y="134873"/>
                    <a:pt x="198555" y="169163"/>
                  </a:cubicBezTo>
                  <a:cubicBezTo>
                    <a:pt x="102416" y="196231"/>
                    <a:pt x="55363" y="252540"/>
                    <a:pt x="58729" y="336618"/>
                  </a:cubicBezTo>
                  <a:cubicBezTo>
                    <a:pt x="61394" y="404076"/>
                    <a:pt x="36220" y="482193"/>
                    <a:pt x="35168" y="485489"/>
                  </a:cubicBezTo>
                  <a:cubicBezTo>
                    <a:pt x="34256" y="488294"/>
                    <a:pt x="31592" y="490117"/>
                    <a:pt x="28787" y="490117"/>
                  </a:cubicBezTo>
                  <a:lnTo>
                    <a:pt x="28787" y="490187"/>
                  </a:lnTo>
                  <a:cubicBezTo>
                    <a:pt x="28085" y="490187"/>
                    <a:pt x="27384" y="490117"/>
                    <a:pt x="26683" y="489837"/>
                  </a:cubicBezTo>
                  <a:cubicBezTo>
                    <a:pt x="23177" y="488715"/>
                    <a:pt x="21213" y="484928"/>
                    <a:pt x="22405" y="481352"/>
                  </a:cubicBezTo>
                  <a:cubicBezTo>
                    <a:pt x="22686" y="480580"/>
                    <a:pt x="47930" y="402183"/>
                    <a:pt x="45336" y="337179"/>
                  </a:cubicBezTo>
                  <a:cubicBezTo>
                    <a:pt x="42811" y="274558"/>
                    <a:pt x="66723" y="192304"/>
                    <a:pt x="194909" y="156260"/>
                  </a:cubicBezTo>
                  <a:cubicBezTo>
                    <a:pt x="211116" y="151702"/>
                    <a:pt x="226816" y="148920"/>
                    <a:pt x="241942" y="147654"/>
                  </a:cubicBezTo>
                  <a:close/>
                  <a:moveTo>
                    <a:pt x="247202" y="99111"/>
                  </a:moveTo>
                  <a:cubicBezTo>
                    <a:pt x="316608" y="95018"/>
                    <a:pt x="369234" y="117797"/>
                    <a:pt x="400439" y="136906"/>
                  </a:cubicBezTo>
                  <a:cubicBezTo>
                    <a:pt x="456327" y="171126"/>
                    <a:pt x="481571" y="213761"/>
                    <a:pt x="498331" y="242021"/>
                  </a:cubicBezTo>
                  <a:cubicBezTo>
                    <a:pt x="503450" y="250646"/>
                    <a:pt x="507938" y="258149"/>
                    <a:pt x="512145" y="263549"/>
                  </a:cubicBezTo>
                  <a:cubicBezTo>
                    <a:pt x="521962" y="276101"/>
                    <a:pt x="535707" y="291107"/>
                    <a:pt x="549942" y="304641"/>
                  </a:cubicBezTo>
                  <a:cubicBezTo>
                    <a:pt x="552606" y="307236"/>
                    <a:pt x="552747" y="311443"/>
                    <a:pt x="550152" y="314108"/>
                  </a:cubicBezTo>
                  <a:cubicBezTo>
                    <a:pt x="548820" y="315510"/>
                    <a:pt x="547066" y="316211"/>
                    <a:pt x="545313" y="316211"/>
                  </a:cubicBezTo>
                  <a:lnTo>
                    <a:pt x="545243" y="316352"/>
                  </a:lnTo>
                  <a:cubicBezTo>
                    <a:pt x="543560" y="316352"/>
                    <a:pt x="541877" y="315721"/>
                    <a:pt x="540615" y="314528"/>
                  </a:cubicBezTo>
                  <a:cubicBezTo>
                    <a:pt x="525889" y="300504"/>
                    <a:pt x="511654" y="285007"/>
                    <a:pt x="501486" y="271963"/>
                  </a:cubicBezTo>
                  <a:cubicBezTo>
                    <a:pt x="496788" y="265863"/>
                    <a:pt x="492090" y="258079"/>
                    <a:pt x="486761" y="248963"/>
                  </a:cubicBezTo>
                  <a:cubicBezTo>
                    <a:pt x="469721" y="220283"/>
                    <a:pt x="446440" y="180944"/>
                    <a:pt x="393427" y="148477"/>
                  </a:cubicBezTo>
                  <a:cubicBezTo>
                    <a:pt x="345953" y="119445"/>
                    <a:pt x="246308" y="81509"/>
                    <a:pt x="111531" y="154016"/>
                  </a:cubicBezTo>
                  <a:cubicBezTo>
                    <a:pt x="105220" y="157453"/>
                    <a:pt x="99119" y="161239"/>
                    <a:pt x="93369" y="165376"/>
                  </a:cubicBezTo>
                  <a:cubicBezTo>
                    <a:pt x="90354" y="167550"/>
                    <a:pt x="86147" y="166849"/>
                    <a:pt x="83973" y="163834"/>
                  </a:cubicBezTo>
                  <a:cubicBezTo>
                    <a:pt x="81799" y="160818"/>
                    <a:pt x="82500" y="156611"/>
                    <a:pt x="85516" y="154437"/>
                  </a:cubicBezTo>
                  <a:cubicBezTo>
                    <a:pt x="91757" y="149949"/>
                    <a:pt x="98348" y="145812"/>
                    <a:pt x="105150" y="142096"/>
                  </a:cubicBezTo>
                  <a:cubicBezTo>
                    <a:pt x="157874" y="113696"/>
                    <a:pt x="205558" y="101566"/>
                    <a:pt x="247202" y="99111"/>
                  </a:cubicBezTo>
                  <a:close/>
                  <a:moveTo>
                    <a:pt x="363064" y="64188"/>
                  </a:moveTo>
                  <a:cubicBezTo>
                    <a:pt x="456889" y="92588"/>
                    <a:pt x="496719" y="155629"/>
                    <a:pt x="509762" y="176315"/>
                  </a:cubicBezTo>
                  <a:lnTo>
                    <a:pt x="516353" y="186904"/>
                  </a:lnTo>
                  <a:cubicBezTo>
                    <a:pt x="537741" y="221475"/>
                    <a:pt x="570138" y="273716"/>
                    <a:pt x="616068" y="296296"/>
                  </a:cubicBezTo>
                  <a:cubicBezTo>
                    <a:pt x="619364" y="297909"/>
                    <a:pt x="620767" y="301976"/>
                    <a:pt x="619154" y="305272"/>
                  </a:cubicBezTo>
                  <a:cubicBezTo>
                    <a:pt x="617962" y="307656"/>
                    <a:pt x="615578" y="309059"/>
                    <a:pt x="613123" y="309059"/>
                  </a:cubicBezTo>
                  <a:lnTo>
                    <a:pt x="613053" y="308988"/>
                  </a:lnTo>
                  <a:cubicBezTo>
                    <a:pt x="612071" y="308988"/>
                    <a:pt x="611020" y="308778"/>
                    <a:pt x="610108" y="308287"/>
                  </a:cubicBezTo>
                  <a:cubicBezTo>
                    <a:pt x="560741" y="284025"/>
                    <a:pt x="527152" y="229749"/>
                    <a:pt x="504923" y="193916"/>
                  </a:cubicBezTo>
                  <a:lnTo>
                    <a:pt x="498402" y="183468"/>
                  </a:lnTo>
                  <a:cubicBezTo>
                    <a:pt x="485990" y="163833"/>
                    <a:pt x="448193" y="103948"/>
                    <a:pt x="359137" y="77021"/>
                  </a:cubicBezTo>
                  <a:cubicBezTo>
                    <a:pt x="355561" y="75969"/>
                    <a:pt x="353597" y="72182"/>
                    <a:pt x="354649" y="68676"/>
                  </a:cubicBezTo>
                  <a:cubicBezTo>
                    <a:pt x="355701" y="65100"/>
                    <a:pt x="359417" y="63136"/>
                    <a:pt x="363064" y="64188"/>
                  </a:cubicBezTo>
                  <a:close/>
                  <a:moveTo>
                    <a:pt x="249324" y="49813"/>
                  </a:moveTo>
                  <a:cubicBezTo>
                    <a:pt x="269589" y="49393"/>
                    <a:pt x="289434" y="50304"/>
                    <a:pt x="308087" y="52618"/>
                  </a:cubicBezTo>
                  <a:cubicBezTo>
                    <a:pt x="311803" y="53109"/>
                    <a:pt x="314398" y="56405"/>
                    <a:pt x="313907" y="60122"/>
                  </a:cubicBezTo>
                  <a:cubicBezTo>
                    <a:pt x="313486" y="63838"/>
                    <a:pt x="310120" y="66503"/>
                    <a:pt x="306404" y="65942"/>
                  </a:cubicBezTo>
                  <a:cubicBezTo>
                    <a:pt x="288312" y="63698"/>
                    <a:pt x="269239" y="62786"/>
                    <a:pt x="249534" y="63207"/>
                  </a:cubicBezTo>
                  <a:cubicBezTo>
                    <a:pt x="85726" y="66643"/>
                    <a:pt x="14761" y="193286"/>
                    <a:pt x="14060" y="194618"/>
                  </a:cubicBezTo>
                  <a:cubicBezTo>
                    <a:pt x="12868" y="196862"/>
                    <a:pt x="10554" y="198124"/>
                    <a:pt x="8170" y="198124"/>
                  </a:cubicBezTo>
                  <a:lnTo>
                    <a:pt x="8240" y="198194"/>
                  </a:lnTo>
                  <a:cubicBezTo>
                    <a:pt x="7118" y="198194"/>
                    <a:pt x="6066" y="197914"/>
                    <a:pt x="5014" y="197353"/>
                  </a:cubicBezTo>
                  <a:cubicBezTo>
                    <a:pt x="1789" y="195600"/>
                    <a:pt x="526" y="191533"/>
                    <a:pt x="2350" y="188237"/>
                  </a:cubicBezTo>
                  <a:cubicBezTo>
                    <a:pt x="3051" y="186904"/>
                    <a:pt x="77802" y="53460"/>
                    <a:pt x="249324" y="49813"/>
                  </a:cubicBezTo>
                  <a:close/>
                  <a:moveTo>
                    <a:pt x="253672" y="306"/>
                  </a:moveTo>
                  <a:cubicBezTo>
                    <a:pt x="403876" y="-5023"/>
                    <a:pt x="467898" y="60472"/>
                    <a:pt x="506045" y="99671"/>
                  </a:cubicBezTo>
                  <a:lnTo>
                    <a:pt x="508850" y="102546"/>
                  </a:lnTo>
                  <a:cubicBezTo>
                    <a:pt x="517265" y="111101"/>
                    <a:pt x="526101" y="122040"/>
                    <a:pt x="535918" y="135854"/>
                  </a:cubicBezTo>
                  <a:cubicBezTo>
                    <a:pt x="538092" y="138870"/>
                    <a:pt x="537390" y="143077"/>
                    <a:pt x="534305" y="145251"/>
                  </a:cubicBezTo>
                  <a:cubicBezTo>
                    <a:pt x="533113" y="146093"/>
                    <a:pt x="531781" y="146513"/>
                    <a:pt x="530448" y="146513"/>
                  </a:cubicBezTo>
                  <a:lnTo>
                    <a:pt x="530518" y="146373"/>
                  </a:lnTo>
                  <a:cubicBezTo>
                    <a:pt x="528415" y="146373"/>
                    <a:pt x="526381" y="145391"/>
                    <a:pt x="525049" y="143568"/>
                  </a:cubicBezTo>
                  <a:cubicBezTo>
                    <a:pt x="515652" y="130315"/>
                    <a:pt x="507237" y="119936"/>
                    <a:pt x="499313" y="111872"/>
                  </a:cubicBezTo>
                  <a:lnTo>
                    <a:pt x="496509" y="108997"/>
                  </a:lnTo>
                  <a:cubicBezTo>
                    <a:pt x="457520" y="69027"/>
                    <a:pt x="398546" y="8441"/>
                    <a:pt x="254163" y="13700"/>
                  </a:cubicBezTo>
                  <a:cubicBezTo>
                    <a:pt x="232425" y="14471"/>
                    <a:pt x="210827" y="16996"/>
                    <a:pt x="190000" y="21133"/>
                  </a:cubicBezTo>
                  <a:cubicBezTo>
                    <a:pt x="186424" y="21834"/>
                    <a:pt x="182847" y="19520"/>
                    <a:pt x="182076" y="15874"/>
                  </a:cubicBezTo>
                  <a:cubicBezTo>
                    <a:pt x="181375" y="12227"/>
                    <a:pt x="183689" y="8721"/>
                    <a:pt x="187335" y="7950"/>
                  </a:cubicBezTo>
                  <a:cubicBezTo>
                    <a:pt x="208933" y="3672"/>
                    <a:pt x="231232" y="1077"/>
                    <a:pt x="253672" y="306"/>
                  </a:cubicBezTo>
                  <a:close/>
                </a:path>
              </a:pathLst>
            </a:custGeom>
            <a:solidFill>
              <a:schemeClr val="bg1"/>
            </a:solidFill>
            <a:ln w="7009" cap="flat">
              <a:noFill/>
              <a:prstDash val="solid"/>
              <a:miter/>
            </a:ln>
          </p:spPr>
          <p:txBody>
            <a:bodyPr rtlCol="0" anchor="ctr"/>
            <a:lstStyle/>
            <a:p>
              <a:endParaRPr lang="en-IN"/>
            </a:p>
          </p:txBody>
        </p:sp>
      </p:grpSp>
      <p:grpSp>
        <p:nvGrpSpPr>
          <p:cNvPr id="67" name="Group 66">
            <a:extLst>
              <a:ext uri="{FF2B5EF4-FFF2-40B4-BE49-F238E27FC236}">
                <a16:creationId xmlns:a16="http://schemas.microsoft.com/office/drawing/2014/main" id="{D1FDC4F9-30EB-68D4-AB36-22D94834A0DA}"/>
              </a:ext>
            </a:extLst>
          </p:cNvPr>
          <p:cNvGrpSpPr/>
          <p:nvPr userDrawn="1"/>
        </p:nvGrpSpPr>
        <p:grpSpPr>
          <a:xfrm>
            <a:off x="7641265" y="1108483"/>
            <a:ext cx="806979" cy="1254502"/>
            <a:chOff x="10258821" y="-856653"/>
            <a:chExt cx="1757568" cy="2732259"/>
          </a:xfrm>
        </p:grpSpPr>
        <p:sp>
          <p:nvSpPr>
            <p:cNvPr id="68" name="Freeform: Shape 67">
              <a:extLst>
                <a:ext uri="{FF2B5EF4-FFF2-40B4-BE49-F238E27FC236}">
                  <a16:creationId xmlns:a16="http://schemas.microsoft.com/office/drawing/2014/main" id="{31B2211C-FEDB-C94E-4FEB-1574D826EDD4}"/>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schemeClr>
            </a:solidFill>
            <a:ln w="7009"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762CDF91-BE46-4D35-4D35-82AC05FAC104}"/>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schemeClr>
            </a:solidFill>
            <a:ln w="7009"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1ABD429-F342-1B8E-A27F-E070EA132F7A}"/>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sp>
        <p:nvSpPr>
          <p:cNvPr id="6" name="Content Placeholder 2">
            <a:extLst>
              <a:ext uri="{FF2B5EF4-FFF2-40B4-BE49-F238E27FC236}">
                <a16:creationId xmlns:a16="http://schemas.microsoft.com/office/drawing/2014/main" id="{EC2696C0-3B0D-F640-67D0-FCEDA6582CA7}"/>
              </a:ext>
            </a:extLst>
          </p:cNvPr>
          <p:cNvSpPr>
            <a:spLocks noGrp="1"/>
          </p:cNvSpPr>
          <p:nvPr userDrawn="1">
            <p:ph sz="quarter" idx="13" hasCustomPrompt="1"/>
          </p:nvPr>
        </p:nvSpPr>
        <p:spPr>
          <a:xfrm>
            <a:off x="1784091" y="2369664"/>
            <a:ext cx="5047149" cy="4540873"/>
          </a:xfrm>
          <a:prstGeom prst="rect">
            <a:avLst/>
          </a:prstGeom>
        </p:spPr>
        <p:txBody>
          <a:bodyPr>
            <a:normAutofit/>
          </a:bodyPr>
          <a:lstStyle>
            <a:lvl1pPr algn="l">
              <a:lnSpc>
                <a:spcPct val="150000"/>
              </a:lnSpc>
              <a:defRPr sz="2400">
                <a:solidFill>
                  <a:schemeClr val="tx1">
                    <a:lumMod val="75000"/>
                    <a:lumOff val="25000"/>
                  </a:schemeClr>
                </a:solidFill>
              </a:defRPr>
            </a:lvl1pPr>
            <a:lvl2pPr>
              <a:defRPr sz="2000"/>
            </a:lvl2pPr>
            <a:lvl3pPr marL="914400" indent="0" algn="ctr">
              <a:lnSpc>
                <a:spcPct val="200000"/>
              </a:lnSpc>
              <a:buNone/>
              <a:defRPr sz="2400">
                <a:solidFill>
                  <a:schemeClr val="bg1"/>
                </a:solidFill>
              </a:defRPr>
            </a:lvl3pPr>
            <a:lvl4pPr>
              <a:defRPr sz="1600"/>
            </a:lvl4pPr>
            <a:lvl5pPr>
              <a:defRPr sz="1600"/>
            </a:lvl5pPr>
          </a:lstStyle>
          <a:p>
            <a:pPr lvl="0"/>
            <a:r>
              <a:rPr lang="en-US" dirty="0"/>
              <a:t>Text 01</a:t>
            </a:r>
          </a:p>
          <a:p>
            <a:pPr lvl="0"/>
            <a:r>
              <a:rPr lang="en-US" dirty="0"/>
              <a:t>Text 02</a:t>
            </a:r>
          </a:p>
          <a:p>
            <a:pPr lvl="0"/>
            <a:r>
              <a:rPr lang="en-US" dirty="0"/>
              <a:t>Text 03</a:t>
            </a:r>
          </a:p>
          <a:p>
            <a:pPr lvl="0"/>
            <a:r>
              <a:rPr lang="en-US" dirty="0"/>
              <a:t>Text 04</a:t>
            </a:r>
          </a:p>
          <a:p>
            <a:pPr lvl="0"/>
            <a:r>
              <a:rPr lang="en-US" dirty="0"/>
              <a:t>Text 05</a:t>
            </a:r>
          </a:p>
        </p:txBody>
      </p:sp>
      <p:sp>
        <p:nvSpPr>
          <p:cNvPr id="7" name="Title 4">
            <a:extLst>
              <a:ext uri="{FF2B5EF4-FFF2-40B4-BE49-F238E27FC236}">
                <a16:creationId xmlns:a16="http://schemas.microsoft.com/office/drawing/2014/main" id="{4CC428C7-BE0E-749F-3075-2BDC664F07DB}"/>
              </a:ext>
            </a:extLst>
          </p:cNvPr>
          <p:cNvSpPr>
            <a:spLocks noGrp="1"/>
          </p:cNvSpPr>
          <p:nvPr userDrawn="1">
            <p:ph type="title" hasCustomPrompt="1"/>
          </p:nvPr>
        </p:nvSpPr>
        <p:spPr>
          <a:xfrm>
            <a:off x="1784091" y="1683082"/>
            <a:ext cx="7403451" cy="634045"/>
          </a:xfrm>
          <a:prstGeom prst="rect">
            <a:avLst/>
          </a:prstGeom>
        </p:spPr>
        <p:txBody>
          <a:bodyPr vert="horz" lIns="91440" tIns="45720" rIns="91440" bIns="45720" rtlCol="0" anchor="ctr">
            <a:noAutofit/>
          </a:bodyPr>
          <a:lstStyle>
            <a:lvl1pPr>
              <a:defRPr lang="en-US" sz="4400" b="1" dirty="0">
                <a:gradFill>
                  <a:gsLst>
                    <a:gs pos="0">
                      <a:schemeClr val="accent1"/>
                    </a:gs>
                    <a:gs pos="100000">
                      <a:schemeClr val="accent1">
                        <a:lumMod val="75000"/>
                      </a:schemeClr>
                    </a:gs>
                  </a:gsLst>
                  <a:lin ang="2188364" scaled="1"/>
                </a:gradFill>
                <a:ea typeface="+mn-ea"/>
                <a:cs typeface="+mn-cs"/>
              </a:defRPr>
            </a:lvl1pPr>
          </a:lstStyle>
          <a:p>
            <a:pPr lvl="0"/>
            <a:r>
              <a:rPr lang="en-US" dirty="0"/>
              <a:t>Add Your Title Here</a:t>
            </a:r>
          </a:p>
        </p:txBody>
      </p:sp>
      <p:grpSp>
        <p:nvGrpSpPr>
          <p:cNvPr id="9" name="Group 8">
            <a:extLst>
              <a:ext uri="{FF2B5EF4-FFF2-40B4-BE49-F238E27FC236}">
                <a16:creationId xmlns:a16="http://schemas.microsoft.com/office/drawing/2014/main" id="{18DF867B-04A4-678E-6A71-4524EA8E83D3}"/>
              </a:ext>
            </a:extLst>
          </p:cNvPr>
          <p:cNvGrpSpPr/>
          <p:nvPr userDrawn="1"/>
        </p:nvGrpSpPr>
        <p:grpSpPr>
          <a:xfrm>
            <a:off x="254736" y="1"/>
            <a:ext cx="1283778" cy="2083813"/>
            <a:chOff x="9983376" y="1"/>
            <a:chExt cx="2024687" cy="3286448"/>
          </a:xfrm>
        </p:grpSpPr>
        <p:grpSp>
          <p:nvGrpSpPr>
            <p:cNvPr id="10" name="Group 9">
              <a:extLst>
                <a:ext uri="{FF2B5EF4-FFF2-40B4-BE49-F238E27FC236}">
                  <a16:creationId xmlns:a16="http://schemas.microsoft.com/office/drawing/2014/main" id="{D1D550DC-1AA0-54FD-E747-9A2B5D796FBB}"/>
                </a:ext>
              </a:extLst>
            </p:cNvPr>
            <p:cNvGrpSpPr/>
            <p:nvPr/>
          </p:nvGrpSpPr>
          <p:grpSpPr>
            <a:xfrm>
              <a:off x="10427505" y="1687507"/>
              <a:ext cx="1028546" cy="1598942"/>
              <a:chOff x="10258821" y="-856653"/>
              <a:chExt cx="1757568" cy="2732259"/>
            </a:xfrm>
          </p:grpSpPr>
          <p:sp>
            <p:nvSpPr>
              <p:cNvPr id="33" name="Freeform: Shape 32">
                <a:extLst>
                  <a:ext uri="{FF2B5EF4-FFF2-40B4-BE49-F238E27FC236}">
                    <a16:creationId xmlns:a16="http://schemas.microsoft.com/office/drawing/2014/main" id="{EBF574D7-62F2-4687-14A7-836662F05229}"/>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61CF001-0CBA-3F09-4FE6-2273E6DCFA66}"/>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FD2BA79-E136-4F3B-B32F-A5AA4BFC839E}"/>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11" name="Graphic 26">
              <a:extLst>
                <a:ext uri="{FF2B5EF4-FFF2-40B4-BE49-F238E27FC236}">
                  <a16:creationId xmlns:a16="http://schemas.microsoft.com/office/drawing/2014/main" id="{80E25997-6864-1CB1-C735-CE65D796F174}"/>
                </a:ext>
              </a:extLst>
            </p:cNvPr>
            <p:cNvGrpSpPr/>
            <p:nvPr/>
          </p:nvGrpSpPr>
          <p:grpSpPr>
            <a:xfrm>
              <a:off x="10920342" y="418176"/>
              <a:ext cx="132309" cy="929696"/>
              <a:chOff x="11040246" y="488293"/>
              <a:chExt cx="170894" cy="1200818"/>
            </a:xfrm>
            <a:solidFill>
              <a:schemeClr val="bg1"/>
            </a:solidFill>
          </p:grpSpPr>
          <p:sp>
            <p:nvSpPr>
              <p:cNvPr id="24" name="Freeform: Shape 23">
                <a:extLst>
                  <a:ext uri="{FF2B5EF4-FFF2-40B4-BE49-F238E27FC236}">
                    <a16:creationId xmlns:a16="http://schemas.microsoft.com/office/drawing/2014/main" id="{6F7E7CBB-530C-3F9C-BAB8-996BF3385D56}"/>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0A0152C-CBC6-1923-1765-9258ABCD8865}"/>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9BBB5E0-A36C-D228-6D35-5CD5E674B406}"/>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319DDDE-1BF4-28A4-5355-3FD611763FAF}"/>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A568746-5F8C-2EAB-2041-EF5B1FC92F6A}"/>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D641013F-64AC-F29C-8561-C302BDFA0DC8}"/>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C246F4B-373B-4872-492C-744AF093BDFF}"/>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D0254A30-3943-106D-FB5B-7D02D1CC6FCC}"/>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B7088D6-0472-7B5D-DBFC-4608E2E6C3F2}"/>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12" name="Graphic 26">
              <a:extLst>
                <a:ext uri="{FF2B5EF4-FFF2-40B4-BE49-F238E27FC236}">
                  <a16:creationId xmlns:a16="http://schemas.microsoft.com/office/drawing/2014/main" id="{495B86A6-668E-FCED-5798-00DECC0A6315}"/>
                </a:ext>
              </a:extLst>
            </p:cNvPr>
            <p:cNvGrpSpPr/>
            <p:nvPr/>
          </p:nvGrpSpPr>
          <p:grpSpPr>
            <a:xfrm>
              <a:off x="11703189" y="72994"/>
              <a:ext cx="160910" cy="886128"/>
              <a:chOff x="12051389" y="42448"/>
              <a:chExt cx="207835" cy="1144544"/>
            </a:xfrm>
            <a:solidFill>
              <a:schemeClr val="bg1"/>
            </a:solidFill>
          </p:grpSpPr>
          <p:sp>
            <p:nvSpPr>
              <p:cNvPr id="17" name="Freeform: Shape 16">
                <a:extLst>
                  <a:ext uri="{FF2B5EF4-FFF2-40B4-BE49-F238E27FC236}">
                    <a16:creationId xmlns:a16="http://schemas.microsoft.com/office/drawing/2014/main" id="{32FB0EBE-9940-8F58-193B-BC0B7E13272A}"/>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42D7B927-F396-FA02-8E75-62E223760508}"/>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E0F4461-DFA2-D353-334D-D2B5ED5168F0}"/>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96BBA0D-FF9A-73B9-F503-E942A06B346C}"/>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37F285F-0D6C-CE26-6D53-CC6342DF0625}"/>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0BA257F-86B6-FF83-2240-47F5118BF870}"/>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2E8C08AE-89EB-4887-83CD-AA1A8413D611}"/>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13" name="Freeform: Shape 12">
              <a:extLst>
                <a:ext uri="{FF2B5EF4-FFF2-40B4-BE49-F238E27FC236}">
                  <a16:creationId xmlns:a16="http://schemas.microsoft.com/office/drawing/2014/main" id="{0ACC2327-6152-00A8-B6C4-2CBAC4CFF0B0}"/>
                </a:ext>
              </a:extLst>
            </p:cNvPr>
            <p:cNvSpPr/>
            <p:nvPr/>
          </p:nvSpPr>
          <p:spPr>
            <a:xfrm rot="16200000">
              <a:off x="11252855" y="1379574"/>
              <a:ext cx="458407" cy="52014"/>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BC96A88-487D-0F28-6BCF-5A34C80825AE}"/>
                </a:ext>
              </a:extLst>
            </p:cNvPr>
            <p:cNvSpPr/>
            <p:nvPr/>
          </p:nvSpPr>
          <p:spPr>
            <a:xfrm rot="16200000">
              <a:off x="11456104" y="1649272"/>
              <a:ext cx="52014" cy="52014"/>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239EF467-493A-3EA5-D439-0C09E57E77F8}"/>
                </a:ext>
              </a:extLst>
            </p:cNvPr>
            <p:cNvSpPr/>
            <p:nvPr/>
          </p:nvSpPr>
          <p:spPr>
            <a:xfrm rot="16200000">
              <a:off x="11474280" y="1698133"/>
              <a:ext cx="15556" cy="52014"/>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C984737-F510-8313-E16D-9E103D8D0525}"/>
                </a:ext>
              </a:extLst>
            </p:cNvPr>
            <p:cNvSpPr/>
            <p:nvPr/>
          </p:nvSpPr>
          <p:spPr>
            <a:xfrm>
              <a:off x="9983376" y="1"/>
              <a:ext cx="2024687" cy="1748223"/>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nvGrpSpPr>
          <p:cNvPr id="2" name="Group 1">
            <a:extLst>
              <a:ext uri="{FF2B5EF4-FFF2-40B4-BE49-F238E27FC236}">
                <a16:creationId xmlns:a16="http://schemas.microsoft.com/office/drawing/2014/main" id="{C366E913-AB6D-1135-56B2-38D4FA35C7C2}"/>
              </a:ext>
            </a:extLst>
          </p:cNvPr>
          <p:cNvGrpSpPr/>
          <p:nvPr userDrawn="1"/>
        </p:nvGrpSpPr>
        <p:grpSpPr>
          <a:xfrm>
            <a:off x="550863" y="6308725"/>
            <a:ext cx="1017372" cy="86424"/>
            <a:chOff x="1022350" y="6384925"/>
            <a:chExt cx="643603" cy="54673"/>
          </a:xfrm>
          <a:solidFill>
            <a:schemeClr val="accent1"/>
          </a:solidFill>
        </p:grpSpPr>
        <p:sp>
          <p:nvSpPr>
            <p:cNvPr id="3" name="Freeform: Shape 2">
              <a:extLst>
                <a:ext uri="{FF2B5EF4-FFF2-40B4-BE49-F238E27FC236}">
                  <a16:creationId xmlns:a16="http://schemas.microsoft.com/office/drawing/2014/main" id="{E20061B2-783A-A8AE-AFC8-E98902FC3C80}"/>
                </a:ext>
              </a:extLst>
            </p:cNvPr>
            <p:cNvSpPr/>
            <p:nvPr/>
          </p:nvSpPr>
          <p:spPr>
            <a:xfrm>
              <a:off x="102235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2" y="54673"/>
                    <a:pt x="27337" y="54673"/>
                  </a:cubicBezTo>
                  <a:cubicBezTo>
                    <a:pt x="12192" y="54673"/>
                    <a:pt x="0" y="42482"/>
                    <a:pt x="0" y="27337"/>
                  </a:cubicBezTo>
                  <a:cubicBezTo>
                    <a:pt x="0" y="12192"/>
                    <a:pt x="12192" y="0"/>
                    <a:pt x="27337" y="0"/>
                  </a:cubicBezTo>
                  <a:cubicBezTo>
                    <a:pt x="42482" y="0"/>
                    <a:pt x="54673" y="12192"/>
                    <a:pt x="54673" y="27337"/>
                  </a:cubicBezTo>
                  <a:close/>
                </a:path>
              </a:pathLst>
            </a:custGeom>
            <a:grpFill/>
            <a:ln w="9525"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46A05937-8051-9E9B-2A22-09AD8DE9B52A}"/>
                </a:ext>
              </a:extLst>
            </p:cNvPr>
            <p:cNvSpPr/>
            <p:nvPr/>
          </p:nvSpPr>
          <p:spPr>
            <a:xfrm>
              <a:off x="121866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61875D7-A5D5-98D8-000C-1A9BE41DCB07}"/>
                </a:ext>
              </a:extLst>
            </p:cNvPr>
            <p:cNvSpPr/>
            <p:nvPr/>
          </p:nvSpPr>
          <p:spPr>
            <a:xfrm>
              <a:off x="141497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C712CD8-4217-2FD0-E5F0-C7020674C35C}"/>
                </a:ext>
              </a:extLst>
            </p:cNvPr>
            <p:cNvSpPr/>
            <p:nvPr/>
          </p:nvSpPr>
          <p:spPr>
            <a:xfrm>
              <a:off x="161128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776525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085593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FF0778-D5E4-4013-9584-1BA54AE6948A}"/>
              </a:ext>
            </a:extLst>
          </p:cNvPr>
          <p:cNvSpPr>
            <a:spLocks noGrp="1"/>
          </p:cNvSpPr>
          <p:nvPr>
            <p:ph type="pic" sz="quarter" idx="10"/>
          </p:nvPr>
        </p:nvSpPr>
        <p:spPr>
          <a:xfrm>
            <a:off x="4956244" y="1330463"/>
            <a:ext cx="2206488" cy="2206488"/>
          </a:xfrm>
          <a:custGeom>
            <a:avLst/>
            <a:gdLst>
              <a:gd name="connsiteX0" fmla="*/ 1103244 w 2206488"/>
              <a:gd name="connsiteY0" fmla="*/ 0 h 2206488"/>
              <a:gd name="connsiteX1" fmla="*/ 2206488 w 2206488"/>
              <a:gd name="connsiteY1" fmla="*/ 1103244 h 2206488"/>
              <a:gd name="connsiteX2" fmla="*/ 1103244 w 2206488"/>
              <a:gd name="connsiteY2" fmla="*/ 2206488 h 2206488"/>
              <a:gd name="connsiteX3" fmla="*/ 0 w 2206488"/>
              <a:gd name="connsiteY3" fmla="*/ 1103244 h 2206488"/>
              <a:gd name="connsiteX4" fmla="*/ 1103244 w 2206488"/>
              <a:gd name="connsiteY4" fmla="*/ 0 h 220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88" h="2206488">
                <a:moveTo>
                  <a:pt x="1103244" y="0"/>
                </a:moveTo>
                <a:cubicBezTo>
                  <a:pt x="1712549" y="0"/>
                  <a:pt x="2206488" y="493939"/>
                  <a:pt x="2206488" y="1103244"/>
                </a:cubicBezTo>
                <a:cubicBezTo>
                  <a:pt x="2206488" y="1712549"/>
                  <a:pt x="1712549" y="2206488"/>
                  <a:pt x="1103244" y="2206488"/>
                </a:cubicBezTo>
                <a:cubicBezTo>
                  <a:pt x="493939" y="2206488"/>
                  <a:pt x="0" y="1712549"/>
                  <a:pt x="0" y="1103244"/>
                </a:cubicBezTo>
                <a:cubicBezTo>
                  <a:pt x="0" y="493939"/>
                  <a:pt x="493939" y="0"/>
                  <a:pt x="1103244" y="0"/>
                </a:cubicBezTo>
                <a:close/>
              </a:path>
            </a:pathLst>
          </a:custGeom>
        </p:spPr>
        <p:txBody>
          <a:bodyPr wrap="square">
            <a:noAutofit/>
          </a:bodyPr>
          <a:lstStyle/>
          <a:p>
            <a:endParaRPr lang="en-IN"/>
          </a:p>
        </p:txBody>
      </p:sp>
      <p:grpSp>
        <p:nvGrpSpPr>
          <p:cNvPr id="10" name="Group 9">
            <a:extLst>
              <a:ext uri="{FF2B5EF4-FFF2-40B4-BE49-F238E27FC236}">
                <a16:creationId xmlns:a16="http://schemas.microsoft.com/office/drawing/2014/main" id="{93A96B25-BF2F-4609-B90D-A0BF1446AE1F}"/>
              </a:ext>
            </a:extLst>
          </p:cNvPr>
          <p:cNvGrpSpPr/>
          <p:nvPr userDrawn="1"/>
        </p:nvGrpSpPr>
        <p:grpSpPr>
          <a:xfrm>
            <a:off x="10496771" y="333876"/>
            <a:ext cx="1695229" cy="6190247"/>
            <a:chOff x="10496772" y="1538"/>
            <a:chExt cx="1695229" cy="6190247"/>
          </a:xfrm>
        </p:grpSpPr>
        <p:sp>
          <p:nvSpPr>
            <p:cNvPr id="11" name="Freeform: Shape 10">
              <a:extLst>
                <a:ext uri="{FF2B5EF4-FFF2-40B4-BE49-F238E27FC236}">
                  <a16:creationId xmlns:a16="http://schemas.microsoft.com/office/drawing/2014/main" id="{04DA651E-C6D1-4694-91AF-28D1E220E645}"/>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Freeform: Shape 11">
              <a:extLst>
                <a:ext uri="{FF2B5EF4-FFF2-40B4-BE49-F238E27FC236}">
                  <a16:creationId xmlns:a16="http://schemas.microsoft.com/office/drawing/2014/main" id="{1E8ACEAC-124E-4EA7-AD72-BC7055FC7576}"/>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13" name="Group 12">
            <a:extLst>
              <a:ext uri="{FF2B5EF4-FFF2-40B4-BE49-F238E27FC236}">
                <a16:creationId xmlns:a16="http://schemas.microsoft.com/office/drawing/2014/main" id="{90E0A2E0-8F14-473A-8373-35EAF64A32C8}"/>
              </a:ext>
            </a:extLst>
          </p:cNvPr>
          <p:cNvGrpSpPr/>
          <p:nvPr userDrawn="1"/>
        </p:nvGrpSpPr>
        <p:grpSpPr>
          <a:xfrm rot="10800000">
            <a:off x="-1" y="333876"/>
            <a:ext cx="1695229" cy="6190247"/>
            <a:chOff x="3828342" y="893635"/>
            <a:chExt cx="1695229" cy="6190247"/>
          </a:xfrm>
        </p:grpSpPr>
        <p:sp>
          <p:nvSpPr>
            <p:cNvPr id="14" name="Freeform: Shape 13">
              <a:extLst>
                <a:ext uri="{FF2B5EF4-FFF2-40B4-BE49-F238E27FC236}">
                  <a16:creationId xmlns:a16="http://schemas.microsoft.com/office/drawing/2014/main" id="{C4CE4226-517D-4184-AF1F-4BBD07D9DA99}"/>
                </a:ext>
              </a:extLst>
            </p:cNvPr>
            <p:cNvSpPr/>
            <p:nvPr userDrawn="1"/>
          </p:nvSpPr>
          <p:spPr>
            <a:xfrm>
              <a:off x="4041732" y="893635"/>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Freeform: Shape 14">
              <a:extLst>
                <a:ext uri="{FF2B5EF4-FFF2-40B4-BE49-F238E27FC236}">
                  <a16:creationId xmlns:a16="http://schemas.microsoft.com/office/drawing/2014/main" id="{F817190C-1D5E-45BA-AB82-0FCECAF04527}"/>
                </a:ext>
              </a:extLst>
            </p:cNvPr>
            <p:cNvSpPr/>
            <p:nvPr userDrawn="1"/>
          </p:nvSpPr>
          <p:spPr>
            <a:xfrm>
              <a:off x="3828342" y="4059133"/>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Tree>
    <p:extLst>
      <p:ext uri="{BB962C8B-B14F-4D97-AF65-F5344CB8AC3E}">
        <p14:creationId xmlns:p14="http://schemas.microsoft.com/office/powerpoint/2010/main" val="19964882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8FA1689-D538-48C4-B700-9BE8EFC61889}"/>
              </a:ext>
            </a:extLst>
          </p:cNvPr>
          <p:cNvSpPr/>
          <p:nvPr userDrawn="1"/>
        </p:nvSpPr>
        <p:spPr>
          <a:xfrm>
            <a:off x="10710162" y="1538"/>
            <a:ext cx="1481839" cy="3023017"/>
          </a:xfrm>
          <a:custGeom>
            <a:avLst/>
            <a:gdLst>
              <a:gd name="connsiteX0" fmla="*/ 1481839 w 1481839"/>
              <a:gd name="connsiteY0" fmla="*/ 0 h 3023017"/>
              <a:gd name="connsiteX1" fmla="*/ 1481839 w 1481839"/>
              <a:gd name="connsiteY1" fmla="*/ 3023017 h 3023017"/>
              <a:gd name="connsiteX2" fmla="*/ 0 w 1481839"/>
              <a:gd name="connsiteY2" fmla="*/ 3023017 h 3023017"/>
              <a:gd name="connsiteX3" fmla="*/ 0 w 1481839"/>
              <a:gd name="connsiteY3" fmla="*/ 1510740 h 3023017"/>
              <a:gd name="connsiteX4" fmla="*/ 1357655 w 1481839"/>
              <a:gd name="connsiteY4" fmla="*/ 6271 h 302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839" h="3023017">
                <a:moveTo>
                  <a:pt x="1481839" y="0"/>
                </a:moveTo>
                <a:lnTo>
                  <a:pt x="1481839" y="3023017"/>
                </a:lnTo>
                <a:lnTo>
                  <a:pt x="0" y="3023017"/>
                </a:lnTo>
                <a:lnTo>
                  <a:pt x="0" y="1510740"/>
                </a:lnTo>
                <a:cubicBezTo>
                  <a:pt x="0" y="727733"/>
                  <a:pt x="595080" y="83714"/>
                  <a:pt x="1357655" y="6271"/>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488B7BC-B380-4277-8957-4CAB9849FDC0}"/>
              </a:ext>
            </a:extLst>
          </p:cNvPr>
          <p:cNvSpPr/>
          <p:nvPr userDrawn="1"/>
        </p:nvSpPr>
        <p:spPr>
          <a:xfrm>
            <a:off x="10496772" y="3167036"/>
            <a:ext cx="1695228" cy="3024749"/>
          </a:xfrm>
          <a:custGeom>
            <a:avLst/>
            <a:gdLst>
              <a:gd name="connsiteX0" fmla="*/ 1577728 w 1695228"/>
              <a:gd name="connsiteY0" fmla="*/ 1358 h 3024749"/>
              <a:gd name="connsiteX1" fmla="*/ 1695228 w 1695228"/>
              <a:gd name="connsiteY1" fmla="*/ 12025 h 3024749"/>
              <a:gd name="connsiteX2" fmla="*/ 1695228 w 1695228"/>
              <a:gd name="connsiteY2" fmla="*/ 3012131 h 3024749"/>
              <a:gd name="connsiteX3" fmla="*/ 1592391 w 1695228"/>
              <a:gd name="connsiteY3" fmla="*/ 3022576 h 3024749"/>
              <a:gd name="connsiteX4" fmla="*/ 613541 w 1695228"/>
              <a:gd name="connsiteY4" fmla="*/ 2728549 h 3024749"/>
              <a:gd name="connsiteX5" fmla="*/ 296201 w 1695228"/>
              <a:gd name="connsiteY5" fmla="*/ 613541 h 3024749"/>
              <a:gd name="connsiteX6" fmla="*/ 1577728 w 1695228"/>
              <a:gd name="connsiteY6" fmla="*/ 1358 h 302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228" h="3024749">
                <a:moveTo>
                  <a:pt x="1577728" y="1358"/>
                </a:moveTo>
                <a:lnTo>
                  <a:pt x="1695228" y="12025"/>
                </a:lnTo>
                <a:lnTo>
                  <a:pt x="1695228" y="3012131"/>
                </a:lnTo>
                <a:lnTo>
                  <a:pt x="1592391" y="3022576"/>
                </a:lnTo>
                <a:cubicBezTo>
                  <a:pt x="1253940" y="3040699"/>
                  <a:pt x="907399" y="2945730"/>
                  <a:pt x="613541" y="2728549"/>
                </a:cubicBezTo>
                <a:cubicBezTo>
                  <a:pt x="-58134" y="2232137"/>
                  <a:pt x="-200212" y="1285216"/>
                  <a:pt x="296201" y="613541"/>
                </a:cubicBezTo>
                <a:cubicBezTo>
                  <a:pt x="606459" y="193744"/>
                  <a:pt x="1092697" y="-19178"/>
                  <a:pt x="1577728" y="1358"/>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Graphic 2">
            <a:extLst>
              <a:ext uri="{FF2B5EF4-FFF2-40B4-BE49-F238E27FC236}">
                <a16:creationId xmlns:a16="http://schemas.microsoft.com/office/drawing/2014/main" id="{A2C33287-70D4-4A05-AA9B-F2F94D5A5B7E}"/>
              </a:ext>
            </a:extLst>
          </p:cNvPr>
          <p:cNvSpPr/>
          <p:nvPr userDrawn="1"/>
        </p:nvSpPr>
        <p:spPr>
          <a:xfrm>
            <a:off x="7003630" y="1795346"/>
            <a:ext cx="3139175" cy="5062654"/>
          </a:xfrm>
          <a:custGeom>
            <a:avLst/>
            <a:gdLst>
              <a:gd name="connsiteX0" fmla="*/ 708184 w 1863566"/>
              <a:gd name="connsiteY0" fmla="*/ 0 h 3071241"/>
              <a:gd name="connsiteX1" fmla="*/ 708184 w 1863566"/>
              <a:gd name="connsiteY1" fmla="*/ 1048 h 3071241"/>
              <a:gd name="connsiteX2" fmla="*/ 0 w 1863566"/>
              <a:gd name="connsiteY2" fmla="*/ 827437 h 3071241"/>
              <a:gd name="connsiteX3" fmla="*/ 0 w 1863566"/>
              <a:gd name="connsiteY3" fmla="*/ 3071241 h 3071241"/>
              <a:gd name="connsiteX4" fmla="*/ 708184 w 1863566"/>
              <a:gd name="connsiteY4" fmla="*/ 3071241 h 3071241"/>
              <a:gd name="connsiteX5" fmla="*/ 1285875 w 1863566"/>
              <a:gd name="connsiteY5" fmla="*/ 3071241 h 3071241"/>
              <a:gd name="connsiteX6" fmla="*/ 1863566 w 1863566"/>
              <a:gd name="connsiteY6" fmla="*/ 3071241 h 3071241"/>
              <a:gd name="connsiteX7" fmla="*/ 1863566 w 1863566"/>
              <a:gd name="connsiteY7" fmla="*/ 0 h 3071241"/>
              <a:gd name="connsiteX8" fmla="*/ 708184 w 1863566"/>
              <a:gd name="connsiteY8" fmla="*/ 0 h 30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66" h="3071241">
                <a:moveTo>
                  <a:pt x="708184" y="0"/>
                </a:moveTo>
                <a:lnTo>
                  <a:pt x="708184" y="1048"/>
                </a:lnTo>
                <a:cubicBezTo>
                  <a:pt x="313754" y="22574"/>
                  <a:pt x="0" y="384334"/>
                  <a:pt x="0" y="827437"/>
                </a:cubicBezTo>
                <a:lnTo>
                  <a:pt x="0" y="3071241"/>
                </a:lnTo>
                <a:lnTo>
                  <a:pt x="708184" y="3071241"/>
                </a:lnTo>
                <a:lnTo>
                  <a:pt x="1285875" y="3071241"/>
                </a:lnTo>
                <a:lnTo>
                  <a:pt x="1863566" y="3071241"/>
                </a:lnTo>
                <a:lnTo>
                  <a:pt x="1863566" y="0"/>
                </a:lnTo>
                <a:lnTo>
                  <a:pt x="708184" y="0"/>
                </a:lnTo>
                <a:close/>
              </a:path>
            </a:pathLst>
          </a:custGeom>
          <a:solidFill>
            <a:srgbClr val="18469C">
              <a:alpha val="16000"/>
            </a:srgbClr>
          </a:solidFill>
          <a:ln w="9525" cap="flat">
            <a:noFill/>
            <a:prstDash val="solid"/>
            <a:miter/>
          </a:ln>
        </p:spPr>
        <p:txBody>
          <a:bodyPr rtlCol="0" anchor="ctr"/>
          <a:lstStyle/>
          <a:p>
            <a:endParaRPr lang="en-IN"/>
          </a:p>
        </p:txBody>
      </p:sp>
      <p:sp>
        <p:nvSpPr>
          <p:cNvPr id="9" name="Picture Placeholder 8">
            <a:extLst>
              <a:ext uri="{FF2B5EF4-FFF2-40B4-BE49-F238E27FC236}">
                <a16:creationId xmlns:a16="http://schemas.microsoft.com/office/drawing/2014/main" id="{65D41558-2C22-4B89-8790-CE64564DCBD6}"/>
              </a:ext>
            </a:extLst>
          </p:cNvPr>
          <p:cNvSpPr>
            <a:spLocks noGrp="1"/>
          </p:cNvSpPr>
          <p:nvPr>
            <p:ph type="pic" sz="quarter" idx="10"/>
          </p:nvPr>
        </p:nvSpPr>
        <p:spPr>
          <a:xfrm>
            <a:off x="6860187" y="1371932"/>
            <a:ext cx="4114136" cy="4114136"/>
          </a:xfrm>
          <a:custGeom>
            <a:avLst/>
            <a:gdLst>
              <a:gd name="connsiteX0" fmla="*/ 2057068 w 4114136"/>
              <a:gd name="connsiteY0" fmla="*/ 0 h 4114136"/>
              <a:gd name="connsiteX1" fmla="*/ 4114136 w 4114136"/>
              <a:gd name="connsiteY1" fmla="*/ 2057068 h 4114136"/>
              <a:gd name="connsiteX2" fmla="*/ 2057068 w 4114136"/>
              <a:gd name="connsiteY2" fmla="*/ 4114136 h 4114136"/>
              <a:gd name="connsiteX3" fmla="*/ 0 w 4114136"/>
              <a:gd name="connsiteY3" fmla="*/ 2057068 h 4114136"/>
              <a:gd name="connsiteX4" fmla="*/ 2057068 w 4114136"/>
              <a:gd name="connsiteY4" fmla="*/ 0 h 411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136" h="4114136">
                <a:moveTo>
                  <a:pt x="2057068" y="0"/>
                </a:moveTo>
                <a:cubicBezTo>
                  <a:pt x="3193155" y="0"/>
                  <a:pt x="4114136" y="920981"/>
                  <a:pt x="4114136" y="2057068"/>
                </a:cubicBezTo>
                <a:cubicBezTo>
                  <a:pt x="4114136" y="3193155"/>
                  <a:pt x="3193155" y="4114136"/>
                  <a:pt x="2057068" y="4114136"/>
                </a:cubicBezTo>
                <a:cubicBezTo>
                  <a:pt x="920981" y="4114136"/>
                  <a:pt x="0" y="3193155"/>
                  <a:pt x="0" y="2057068"/>
                </a:cubicBezTo>
                <a:cubicBezTo>
                  <a:pt x="0" y="920981"/>
                  <a:pt x="920981" y="0"/>
                  <a:pt x="20570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33901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450DCD2-DFB8-43AD-B5B7-89543EAB6910}"/>
              </a:ext>
            </a:extLst>
          </p:cNvPr>
          <p:cNvSpPr/>
          <p:nvPr userDrawn="1"/>
        </p:nvSpPr>
        <p:spPr>
          <a:xfrm>
            <a:off x="10372538" y="0"/>
            <a:ext cx="1819463" cy="3024554"/>
          </a:xfrm>
          <a:custGeom>
            <a:avLst/>
            <a:gdLst>
              <a:gd name="connsiteX0" fmla="*/ 1512277 w 1819463"/>
              <a:gd name="connsiteY0" fmla="*/ 0 h 3024554"/>
              <a:gd name="connsiteX1" fmla="*/ 1817054 w 1819463"/>
              <a:gd name="connsiteY1" fmla="*/ 30724 h 3024554"/>
              <a:gd name="connsiteX2" fmla="*/ 1819463 w 1819463"/>
              <a:gd name="connsiteY2" fmla="*/ 31344 h 3024554"/>
              <a:gd name="connsiteX3" fmla="*/ 1819463 w 1819463"/>
              <a:gd name="connsiteY3" fmla="*/ 2993211 h 3024554"/>
              <a:gd name="connsiteX4" fmla="*/ 1817054 w 1819463"/>
              <a:gd name="connsiteY4" fmla="*/ 2993830 h 3024554"/>
              <a:gd name="connsiteX5" fmla="*/ 1512277 w 1819463"/>
              <a:gd name="connsiteY5" fmla="*/ 3024554 h 3024554"/>
              <a:gd name="connsiteX6" fmla="*/ 0 w 1819463"/>
              <a:gd name="connsiteY6" fmla="*/ 3024554 h 3024554"/>
              <a:gd name="connsiteX7" fmla="*/ 0 w 1819463"/>
              <a:gd name="connsiteY7" fmla="*/ 1512277 h 3024554"/>
              <a:gd name="connsiteX8" fmla="*/ 1512277 w 1819463"/>
              <a:gd name="connsiteY8" fmla="*/ 0 h 30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63" h="3024554">
                <a:moveTo>
                  <a:pt x="1512277" y="0"/>
                </a:moveTo>
                <a:cubicBezTo>
                  <a:pt x="1616678" y="0"/>
                  <a:pt x="1718608" y="10579"/>
                  <a:pt x="1817054" y="30724"/>
                </a:cubicBezTo>
                <a:lnTo>
                  <a:pt x="1819463" y="31344"/>
                </a:lnTo>
                <a:lnTo>
                  <a:pt x="1819463" y="2993211"/>
                </a:lnTo>
                <a:lnTo>
                  <a:pt x="1817054" y="2993830"/>
                </a:lnTo>
                <a:cubicBezTo>
                  <a:pt x="1718608" y="3013975"/>
                  <a:pt x="1616678" y="3024554"/>
                  <a:pt x="1512277" y="3024554"/>
                </a:cubicBezTo>
                <a:lnTo>
                  <a:pt x="0" y="3024554"/>
                </a:lnTo>
                <a:lnTo>
                  <a:pt x="0" y="1512277"/>
                </a:lnTo>
                <a:cubicBezTo>
                  <a:pt x="0" y="677069"/>
                  <a:pt x="677069" y="0"/>
                  <a:pt x="1512277"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318AB313-9F76-4BB8-92A4-472D4F06E77E}"/>
              </a:ext>
            </a:extLst>
          </p:cNvPr>
          <p:cNvSpPr/>
          <p:nvPr userDrawn="1"/>
        </p:nvSpPr>
        <p:spPr>
          <a:xfrm>
            <a:off x="1" y="5345723"/>
            <a:ext cx="2259743" cy="1512277"/>
          </a:xfrm>
          <a:custGeom>
            <a:avLst/>
            <a:gdLst>
              <a:gd name="connsiteX0" fmla="*/ 747466 w 2259743"/>
              <a:gd name="connsiteY0" fmla="*/ 0 h 1512277"/>
              <a:gd name="connsiteX1" fmla="*/ 2259743 w 2259743"/>
              <a:gd name="connsiteY1" fmla="*/ 1512277 h 1512277"/>
              <a:gd name="connsiteX2" fmla="*/ 0 w 2259743"/>
              <a:gd name="connsiteY2" fmla="*/ 1512277 h 1512277"/>
              <a:gd name="connsiteX3" fmla="*/ 0 w 2259743"/>
              <a:gd name="connsiteY3" fmla="*/ 198699 h 1512277"/>
              <a:gd name="connsiteX4" fmla="*/ 26625 w 2259743"/>
              <a:gd name="connsiteY4" fmla="*/ 182524 h 1512277"/>
              <a:gd name="connsiteX5" fmla="*/ 747466 w 2259743"/>
              <a:gd name="connsiteY5" fmla="*/ 0 h 151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743" h="1512277">
                <a:moveTo>
                  <a:pt x="747466" y="0"/>
                </a:moveTo>
                <a:cubicBezTo>
                  <a:pt x="1582674" y="0"/>
                  <a:pt x="2259743" y="677069"/>
                  <a:pt x="2259743" y="1512277"/>
                </a:cubicBezTo>
                <a:lnTo>
                  <a:pt x="0" y="1512277"/>
                </a:lnTo>
                <a:lnTo>
                  <a:pt x="0" y="198699"/>
                </a:lnTo>
                <a:lnTo>
                  <a:pt x="26625" y="182524"/>
                </a:lnTo>
                <a:cubicBezTo>
                  <a:pt x="240904" y="66120"/>
                  <a:pt x="486464" y="0"/>
                  <a:pt x="74746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2583984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450DCD2-DFB8-43AD-B5B7-89543EAB6910}"/>
              </a:ext>
            </a:extLst>
          </p:cNvPr>
          <p:cNvSpPr/>
          <p:nvPr userDrawn="1"/>
        </p:nvSpPr>
        <p:spPr>
          <a:xfrm>
            <a:off x="10372538" y="0"/>
            <a:ext cx="1819463" cy="3024554"/>
          </a:xfrm>
          <a:custGeom>
            <a:avLst/>
            <a:gdLst>
              <a:gd name="connsiteX0" fmla="*/ 1512277 w 1819463"/>
              <a:gd name="connsiteY0" fmla="*/ 0 h 3024554"/>
              <a:gd name="connsiteX1" fmla="*/ 1817054 w 1819463"/>
              <a:gd name="connsiteY1" fmla="*/ 30724 h 3024554"/>
              <a:gd name="connsiteX2" fmla="*/ 1819463 w 1819463"/>
              <a:gd name="connsiteY2" fmla="*/ 31344 h 3024554"/>
              <a:gd name="connsiteX3" fmla="*/ 1819463 w 1819463"/>
              <a:gd name="connsiteY3" fmla="*/ 2993211 h 3024554"/>
              <a:gd name="connsiteX4" fmla="*/ 1817054 w 1819463"/>
              <a:gd name="connsiteY4" fmla="*/ 2993830 h 3024554"/>
              <a:gd name="connsiteX5" fmla="*/ 1512277 w 1819463"/>
              <a:gd name="connsiteY5" fmla="*/ 3024554 h 3024554"/>
              <a:gd name="connsiteX6" fmla="*/ 0 w 1819463"/>
              <a:gd name="connsiteY6" fmla="*/ 3024554 h 3024554"/>
              <a:gd name="connsiteX7" fmla="*/ 0 w 1819463"/>
              <a:gd name="connsiteY7" fmla="*/ 1512277 h 3024554"/>
              <a:gd name="connsiteX8" fmla="*/ 1512277 w 1819463"/>
              <a:gd name="connsiteY8" fmla="*/ 0 h 30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63" h="3024554">
                <a:moveTo>
                  <a:pt x="1512277" y="0"/>
                </a:moveTo>
                <a:cubicBezTo>
                  <a:pt x="1616678" y="0"/>
                  <a:pt x="1718608" y="10579"/>
                  <a:pt x="1817054" y="30724"/>
                </a:cubicBezTo>
                <a:lnTo>
                  <a:pt x="1819463" y="31344"/>
                </a:lnTo>
                <a:lnTo>
                  <a:pt x="1819463" y="2993211"/>
                </a:lnTo>
                <a:lnTo>
                  <a:pt x="1817054" y="2993830"/>
                </a:lnTo>
                <a:cubicBezTo>
                  <a:pt x="1718608" y="3013975"/>
                  <a:pt x="1616678" y="3024554"/>
                  <a:pt x="1512277" y="3024554"/>
                </a:cubicBezTo>
                <a:lnTo>
                  <a:pt x="0" y="3024554"/>
                </a:lnTo>
                <a:lnTo>
                  <a:pt x="0" y="1512277"/>
                </a:lnTo>
                <a:cubicBezTo>
                  <a:pt x="0" y="677069"/>
                  <a:pt x="677069" y="0"/>
                  <a:pt x="1512277"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318AB313-9F76-4BB8-92A4-472D4F06E77E}"/>
              </a:ext>
            </a:extLst>
          </p:cNvPr>
          <p:cNvSpPr/>
          <p:nvPr userDrawn="1"/>
        </p:nvSpPr>
        <p:spPr>
          <a:xfrm>
            <a:off x="1" y="5345723"/>
            <a:ext cx="2259743" cy="1512277"/>
          </a:xfrm>
          <a:custGeom>
            <a:avLst/>
            <a:gdLst>
              <a:gd name="connsiteX0" fmla="*/ 747466 w 2259743"/>
              <a:gd name="connsiteY0" fmla="*/ 0 h 1512277"/>
              <a:gd name="connsiteX1" fmla="*/ 2259743 w 2259743"/>
              <a:gd name="connsiteY1" fmla="*/ 1512277 h 1512277"/>
              <a:gd name="connsiteX2" fmla="*/ 0 w 2259743"/>
              <a:gd name="connsiteY2" fmla="*/ 1512277 h 1512277"/>
              <a:gd name="connsiteX3" fmla="*/ 0 w 2259743"/>
              <a:gd name="connsiteY3" fmla="*/ 198699 h 1512277"/>
              <a:gd name="connsiteX4" fmla="*/ 26625 w 2259743"/>
              <a:gd name="connsiteY4" fmla="*/ 182524 h 1512277"/>
              <a:gd name="connsiteX5" fmla="*/ 747466 w 2259743"/>
              <a:gd name="connsiteY5" fmla="*/ 0 h 151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743" h="1512277">
                <a:moveTo>
                  <a:pt x="747466" y="0"/>
                </a:moveTo>
                <a:cubicBezTo>
                  <a:pt x="1582674" y="0"/>
                  <a:pt x="2259743" y="677069"/>
                  <a:pt x="2259743" y="1512277"/>
                </a:cubicBezTo>
                <a:lnTo>
                  <a:pt x="0" y="1512277"/>
                </a:lnTo>
                <a:lnTo>
                  <a:pt x="0" y="198699"/>
                </a:lnTo>
                <a:lnTo>
                  <a:pt x="26625" y="182524"/>
                </a:lnTo>
                <a:cubicBezTo>
                  <a:pt x="240904" y="66120"/>
                  <a:pt x="486464" y="0"/>
                  <a:pt x="74746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Picture Placeholder 8">
            <a:extLst>
              <a:ext uri="{FF2B5EF4-FFF2-40B4-BE49-F238E27FC236}">
                <a16:creationId xmlns:a16="http://schemas.microsoft.com/office/drawing/2014/main" id="{D132154F-2BB5-41FB-A7A2-B62EF73B725F}"/>
              </a:ext>
            </a:extLst>
          </p:cNvPr>
          <p:cNvSpPr>
            <a:spLocks noGrp="1"/>
          </p:cNvSpPr>
          <p:nvPr>
            <p:ph type="pic" sz="quarter" idx="10"/>
          </p:nvPr>
        </p:nvSpPr>
        <p:spPr>
          <a:xfrm>
            <a:off x="738812" y="4324865"/>
            <a:ext cx="1742448" cy="1747238"/>
          </a:xfrm>
          <a:custGeom>
            <a:avLst/>
            <a:gdLst>
              <a:gd name="connsiteX0" fmla="*/ 871224 w 1742448"/>
              <a:gd name="connsiteY0" fmla="*/ 0 h 1747238"/>
              <a:gd name="connsiteX1" fmla="*/ 1742448 w 1742448"/>
              <a:gd name="connsiteY1" fmla="*/ 873619 h 1747238"/>
              <a:gd name="connsiteX2" fmla="*/ 871224 w 1742448"/>
              <a:gd name="connsiteY2" fmla="*/ 1747238 h 1747238"/>
              <a:gd name="connsiteX3" fmla="*/ 0 w 1742448"/>
              <a:gd name="connsiteY3" fmla="*/ 873619 h 1747238"/>
              <a:gd name="connsiteX4" fmla="*/ 871224 w 1742448"/>
              <a:gd name="connsiteY4" fmla="*/ 0 h 174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448" h="1747238">
                <a:moveTo>
                  <a:pt x="871224" y="0"/>
                </a:moveTo>
                <a:cubicBezTo>
                  <a:pt x="1352388" y="0"/>
                  <a:pt x="1742448" y="391133"/>
                  <a:pt x="1742448" y="873619"/>
                </a:cubicBezTo>
                <a:cubicBezTo>
                  <a:pt x="1742448" y="1356105"/>
                  <a:pt x="1352388" y="1747238"/>
                  <a:pt x="871224" y="1747238"/>
                </a:cubicBezTo>
                <a:cubicBezTo>
                  <a:pt x="390060" y="1747238"/>
                  <a:pt x="0" y="1356105"/>
                  <a:pt x="0" y="873619"/>
                </a:cubicBezTo>
                <a:cubicBezTo>
                  <a:pt x="0" y="391133"/>
                  <a:pt x="390060" y="0"/>
                  <a:pt x="871224"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3459B620-C1FB-4D7C-BF36-5248EBD9200F}"/>
              </a:ext>
            </a:extLst>
          </p:cNvPr>
          <p:cNvSpPr>
            <a:spLocks noGrp="1"/>
          </p:cNvSpPr>
          <p:nvPr>
            <p:ph type="pic" sz="quarter" idx="11"/>
          </p:nvPr>
        </p:nvSpPr>
        <p:spPr>
          <a:xfrm>
            <a:off x="738812" y="2162433"/>
            <a:ext cx="1742448" cy="1747238"/>
          </a:xfrm>
          <a:custGeom>
            <a:avLst/>
            <a:gdLst>
              <a:gd name="connsiteX0" fmla="*/ 871224 w 1742448"/>
              <a:gd name="connsiteY0" fmla="*/ 0 h 1747238"/>
              <a:gd name="connsiteX1" fmla="*/ 1742448 w 1742448"/>
              <a:gd name="connsiteY1" fmla="*/ 873619 h 1747238"/>
              <a:gd name="connsiteX2" fmla="*/ 871224 w 1742448"/>
              <a:gd name="connsiteY2" fmla="*/ 1747238 h 1747238"/>
              <a:gd name="connsiteX3" fmla="*/ 0 w 1742448"/>
              <a:gd name="connsiteY3" fmla="*/ 873619 h 1747238"/>
              <a:gd name="connsiteX4" fmla="*/ 871224 w 1742448"/>
              <a:gd name="connsiteY4" fmla="*/ 0 h 174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448" h="1747238">
                <a:moveTo>
                  <a:pt x="871224" y="0"/>
                </a:moveTo>
                <a:cubicBezTo>
                  <a:pt x="1352388" y="0"/>
                  <a:pt x="1742448" y="391133"/>
                  <a:pt x="1742448" y="873619"/>
                </a:cubicBezTo>
                <a:cubicBezTo>
                  <a:pt x="1742448" y="1356105"/>
                  <a:pt x="1352388" y="1747238"/>
                  <a:pt x="871224" y="1747238"/>
                </a:cubicBezTo>
                <a:cubicBezTo>
                  <a:pt x="390060" y="1747238"/>
                  <a:pt x="0" y="1356105"/>
                  <a:pt x="0" y="873619"/>
                </a:cubicBezTo>
                <a:cubicBezTo>
                  <a:pt x="0" y="391133"/>
                  <a:pt x="390060" y="0"/>
                  <a:pt x="87122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44945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450DCD2-DFB8-43AD-B5B7-89543EAB6910}"/>
              </a:ext>
            </a:extLst>
          </p:cNvPr>
          <p:cNvSpPr/>
          <p:nvPr userDrawn="1"/>
        </p:nvSpPr>
        <p:spPr>
          <a:xfrm>
            <a:off x="10372538" y="0"/>
            <a:ext cx="1819463" cy="3024554"/>
          </a:xfrm>
          <a:custGeom>
            <a:avLst/>
            <a:gdLst>
              <a:gd name="connsiteX0" fmla="*/ 1512277 w 1819463"/>
              <a:gd name="connsiteY0" fmla="*/ 0 h 3024554"/>
              <a:gd name="connsiteX1" fmla="*/ 1817054 w 1819463"/>
              <a:gd name="connsiteY1" fmla="*/ 30724 h 3024554"/>
              <a:gd name="connsiteX2" fmla="*/ 1819463 w 1819463"/>
              <a:gd name="connsiteY2" fmla="*/ 31344 h 3024554"/>
              <a:gd name="connsiteX3" fmla="*/ 1819463 w 1819463"/>
              <a:gd name="connsiteY3" fmla="*/ 2993211 h 3024554"/>
              <a:gd name="connsiteX4" fmla="*/ 1817054 w 1819463"/>
              <a:gd name="connsiteY4" fmla="*/ 2993830 h 3024554"/>
              <a:gd name="connsiteX5" fmla="*/ 1512277 w 1819463"/>
              <a:gd name="connsiteY5" fmla="*/ 3024554 h 3024554"/>
              <a:gd name="connsiteX6" fmla="*/ 0 w 1819463"/>
              <a:gd name="connsiteY6" fmla="*/ 3024554 h 3024554"/>
              <a:gd name="connsiteX7" fmla="*/ 0 w 1819463"/>
              <a:gd name="connsiteY7" fmla="*/ 1512277 h 3024554"/>
              <a:gd name="connsiteX8" fmla="*/ 1512277 w 1819463"/>
              <a:gd name="connsiteY8" fmla="*/ 0 h 30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63" h="3024554">
                <a:moveTo>
                  <a:pt x="1512277" y="0"/>
                </a:moveTo>
                <a:cubicBezTo>
                  <a:pt x="1616678" y="0"/>
                  <a:pt x="1718608" y="10579"/>
                  <a:pt x="1817054" y="30724"/>
                </a:cubicBezTo>
                <a:lnTo>
                  <a:pt x="1819463" y="31344"/>
                </a:lnTo>
                <a:lnTo>
                  <a:pt x="1819463" y="2993211"/>
                </a:lnTo>
                <a:lnTo>
                  <a:pt x="1817054" y="2993830"/>
                </a:lnTo>
                <a:cubicBezTo>
                  <a:pt x="1718608" y="3013975"/>
                  <a:pt x="1616678" y="3024554"/>
                  <a:pt x="1512277" y="3024554"/>
                </a:cubicBezTo>
                <a:lnTo>
                  <a:pt x="0" y="3024554"/>
                </a:lnTo>
                <a:lnTo>
                  <a:pt x="0" y="1512277"/>
                </a:lnTo>
                <a:cubicBezTo>
                  <a:pt x="0" y="677069"/>
                  <a:pt x="677069" y="0"/>
                  <a:pt x="1512277"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318AB313-9F76-4BB8-92A4-472D4F06E77E}"/>
              </a:ext>
            </a:extLst>
          </p:cNvPr>
          <p:cNvSpPr/>
          <p:nvPr userDrawn="1"/>
        </p:nvSpPr>
        <p:spPr>
          <a:xfrm>
            <a:off x="1" y="5345723"/>
            <a:ext cx="2259743" cy="1512277"/>
          </a:xfrm>
          <a:custGeom>
            <a:avLst/>
            <a:gdLst>
              <a:gd name="connsiteX0" fmla="*/ 747466 w 2259743"/>
              <a:gd name="connsiteY0" fmla="*/ 0 h 1512277"/>
              <a:gd name="connsiteX1" fmla="*/ 2259743 w 2259743"/>
              <a:gd name="connsiteY1" fmla="*/ 1512277 h 1512277"/>
              <a:gd name="connsiteX2" fmla="*/ 0 w 2259743"/>
              <a:gd name="connsiteY2" fmla="*/ 1512277 h 1512277"/>
              <a:gd name="connsiteX3" fmla="*/ 0 w 2259743"/>
              <a:gd name="connsiteY3" fmla="*/ 198699 h 1512277"/>
              <a:gd name="connsiteX4" fmla="*/ 26625 w 2259743"/>
              <a:gd name="connsiteY4" fmla="*/ 182524 h 1512277"/>
              <a:gd name="connsiteX5" fmla="*/ 747466 w 2259743"/>
              <a:gd name="connsiteY5" fmla="*/ 0 h 151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743" h="1512277">
                <a:moveTo>
                  <a:pt x="747466" y="0"/>
                </a:moveTo>
                <a:cubicBezTo>
                  <a:pt x="1582674" y="0"/>
                  <a:pt x="2259743" y="677069"/>
                  <a:pt x="2259743" y="1512277"/>
                </a:cubicBezTo>
                <a:lnTo>
                  <a:pt x="0" y="1512277"/>
                </a:lnTo>
                <a:lnTo>
                  <a:pt x="0" y="198699"/>
                </a:lnTo>
                <a:lnTo>
                  <a:pt x="26625" y="182524"/>
                </a:lnTo>
                <a:cubicBezTo>
                  <a:pt x="240904" y="66120"/>
                  <a:pt x="486464" y="0"/>
                  <a:pt x="747466" y="0"/>
                </a:cubicBez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Picture Placeholder 9">
            <a:extLst>
              <a:ext uri="{FF2B5EF4-FFF2-40B4-BE49-F238E27FC236}">
                <a16:creationId xmlns:a16="http://schemas.microsoft.com/office/drawing/2014/main" id="{52BCB462-6B24-4305-B6BB-63CAD130A502}"/>
              </a:ext>
            </a:extLst>
          </p:cNvPr>
          <p:cNvSpPr>
            <a:spLocks noGrp="1"/>
          </p:cNvSpPr>
          <p:nvPr>
            <p:ph type="pic" sz="quarter" idx="10"/>
          </p:nvPr>
        </p:nvSpPr>
        <p:spPr>
          <a:xfrm>
            <a:off x="9745571" y="2350687"/>
            <a:ext cx="1546626" cy="1546626"/>
          </a:xfrm>
          <a:custGeom>
            <a:avLst/>
            <a:gdLst>
              <a:gd name="connsiteX0" fmla="*/ 773313 w 1546626"/>
              <a:gd name="connsiteY0" fmla="*/ 0 h 1546626"/>
              <a:gd name="connsiteX1" fmla="*/ 1546626 w 1546626"/>
              <a:gd name="connsiteY1" fmla="*/ 773313 h 1546626"/>
              <a:gd name="connsiteX2" fmla="*/ 773313 w 1546626"/>
              <a:gd name="connsiteY2" fmla="*/ 1546626 h 1546626"/>
              <a:gd name="connsiteX3" fmla="*/ 0 w 1546626"/>
              <a:gd name="connsiteY3" fmla="*/ 773313 h 1546626"/>
              <a:gd name="connsiteX4" fmla="*/ 773313 w 1546626"/>
              <a:gd name="connsiteY4" fmla="*/ 0 h 154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626" h="1546626">
                <a:moveTo>
                  <a:pt x="773313" y="0"/>
                </a:moveTo>
                <a:cubicBezTo>
                  <a:pt x="1200402" y="0"/>
                  <a:pt x="1546626" y="346224"/>
                  <a:pt x="1546626" y="773313"/>
                </a:cubicBezTo>
                <a:cubicBezTo>
                  <a:pt x="1546626" y="1200402"/>
                  <a:pt x="1200402" y="1546626"/>
                  <a:pt x="773313" y="1546626"/>
                </a:cubicBezTo>
                <a:cubicBezTo>
                  <a:pt x="346224" y="1546626"/>
                  <a:pt x="0" y="1200402"/>
                  <a:pt x="0" y="773313"/>
                </a:cubicBezTo>
                <a:cubicBezTo>
                  <a:pt x="0" y="346224"/>
                  <a:pt x="346224" y="0"/>
                  <a:pt x="773313"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0DFCFEC-BC80-4CFB-9F8A-66039B1F3471}"/>
              </a:ext>
            </a:extLst>
          </p:cNvPr>
          <p:cNvSpPr>
            <a:spLocks noGrp="1"/>
          </p:cNvSpPr>
          <p:nvPr>
            <p:ph type="pic" sz="quarter" idx="11"/>
          </p:nvPr>
        </p:nvSpPr>
        <p:spPr>
          <a:xfrm>
            <a:off x="6755237" y="2350687"/>
            <a:ext cx="1546626" cy="1546626"/>
          </a:xfrm>
          <a:custGeom>
            <a:avLst/>
            <a:gdLst>
              <a:gd name="connsiteX0" fmla="*/ 773313 w 1546626"/>
              <a:gd name="connsiteY0" fmla="*/ 0 h 1546626"/>
              <a:gd name="connsiteX1" fmla="*/ 1546626 w 1546626"/>
              <a:gd name="connsiteY1" fmla="*/ 773313 h 1546626"/>
              <a:gd name="connsiteX2" fmla="*/ 773313 w 1546626"/>
              <a:gd name="connsiteY2" fmla="*/ 1546626 h 1546626"/>
              <a:gd name="connsiteX3" fmla="*/ 0 w 1546626"/>
              <a:gd name="connsiteY3" fmla="*/ 773313 h 1546626"/>
              <a:gd name="connsiteX4" fmla="*/ 773313 w 1546626"/>
              <a:gd name="connsiteY4" fmla="*/ 0 h 154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626" h="1546626">
                <a:moveTo>
                  <a:pt x="773313" y="0"/>
                </a:moveTo>
                <a:cubicBezTo>
                  <a:pt x="1200402" y="0"/>
                  <a:pt x="1546626" y="346224"/>
                  <a:pt x="1546626" y="773313"/>
                </a:cubicBezTo>
                <a:cubicBezTo>
                  <a:pt x="1546626" y="1200402"/>
                  <a:pt x="1200402" y="1546626"/>
                  <a:pt x="773313" y="1546626"/>
                </a:cubicBezTo>
                <a:cubicBezTo>
                  <a:pt x="346224" y="1546626"/>
                  <a:pt x="0" y="1200402"/>
                  <a:pt x="0" y="773313"/>
                </a:cubicBezTo>
                <a:cubicBezTo>
                  <a:pt x="0" y="346224"/>
                  <a:pt x="346224" y="0"/>
                  <a:pt x="77331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A8CA0710-3EFF-4EEA-A8A0-4F8FA352A96B}"/>
              </a:ext>
            </a:extLst>
          </p:cNvPr>
          <p:cNvSpPr>
            <a:spLocks noGrp="1"/>
          </p:cNvSpPr>
          <p:nvPr>
            <p:ph type="pic" sz="quarter" idx="12"/>
          </p:nvPr>
        </p:nvSpPr>
        <p:spPr>
          <a:xfrm>
            <a:off x="3764902" y="2350687"/>
            <a:ext cx="1546626" cy="1546626"/>
          </a:xfrm>
          <a:custGeom>
            <a:avLst/>
            <a:gdLst>
              <a:gd name="connsiteX0" fmla="*/ 773313 w 1546626"/>
              <a:gd name="connsiteY0" fmla="*/ 0 h 1546626"/>
              <a:gd name="connsiteX1" fmla="*/ 1546626 w 1546626"/>
              <a:gd name="connsiteY1" fmla="*/ 773313 h 1546626"/>
              <a:gd name="connsiteX2" fmla="*/ 773313 w 1546626"/>
              <a:gd name="connsiteY2" fmla="*/ 1546626 h 1546626"/>
              <a:gd name="connsiteX3" fmla="*/ 0 w 1546626"/>
              <a:gd name="connsiteY3" fmla="*/ 773313 h 1546626"/>
              <a:gd name="connsiteX4" fmla="*/ 773313 w 1546626"/>
              <a:gd name="connsiteY4" fmla="*/ 0 h 154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626" h="1546626">
                <a:moveTo>
                  <a:pt x="773313" y="0"/>
                </a:moveTo>
                <a:cubicBezTo>
                  <a:pt x="1200402" y="0"/>
                  <a:pt x="1546626" y="346224"/>
                  <a:pt x="1546626" y="773313"/>
                </a:cubicBezTo>
                <a:cubicBezTo>
                  <a:pt x="1546626" y="1200402"/>
                  <a:pt x="1200402" y="1546626"/>
                  <a:pt x="773313" y="1546626"/>
                </a:cubicBezTo>
                <a:cubicBezTo>
                  <a:pt x="346224" y="1546626"/>
                  <a:pt x="0" y="1200402"/>
                  <a:pt x="0" y="773313"/>
                </a:cubicBezTo>
                <a:cubicBezTo>
                  <a:pt x="0" y="346224"/>
                  <a:pt x="346224" y="0"/>
                  <a:pt x="773313"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13BCE175-BBD6-4528-80F6-F6D3340811CE}"/>
              </a:ext>
            </a:extLst>
          </p:cNvPr>
          <p:cNvSpPr>
            <a:spLocks noGrp="1"/>
          </p:cNvSpPr>
          <p:nvPr>
            <p:ph type="pic" sz="quarter" idx="13"/>
          </p:nvPr>
        </p:nvSpPr>
        <p:spPr>
          <a:xfrm>
            <a:off x="774567" y="2350687"/>
            <a:ext cx="1546626" cy="1546626"/>
          </a:xfrm>
          <a:custGeom>
            <a:avLst/>
            <a:gdLst>
              <a:gd name="connsiteX0" fmla="*/ 773313 w 1546626"/>
              <a:gd name="connsiteY0" fmla="*/ 0 h 1546626"/>
              <a:gd name="connsiteX1" fmla="*/ 1546626 w 1546626"/>
              <a:gd name="connsiteY1" fmla="*/ 773313 h 1546626"/>
              <a:gd name="connsiteX2" fmla="*/ 773313 w 1546626"/>
              <a:gd name="connsiteY2" fmla="*/ 1546626 h 1546626"/>
              <a:gd name="connsiteX3" fmla="*/ 0 w 1546626"/>
              <a:gd name="connsiteY3" fmla="*/ 773313 h 1546626"/>
              <a:gd name="connsiteX4" fmla="*/ 773313 w 1546626"/>
              <a:gd name="connsiteY4" fmla="*/ 0 h 1546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626" h="1546626">
                <a:moveTo>
                  <a:pt x="773313" y="0"/>
                </a:moveTo>
                <a:cubicBezTo>
                  <a:pt x="1200402" y="0"/>
                  <a:pt x="1546626" y="346224"/>
                  <a:pt x="1546626" y="773313"/>
                </a:cubicBezTo>
                <a:cubicBezTo>
                  <a:pt x="1546626" y="1200402"/>
                  <a:pt x="1200402" y="1546626"/>
                  <a:pt x="773313" y="1546626"/>
                </a:cubicBezTo>
                <a:cubicBezTo>
                  <a:pt x="346224" y="1546626"/>
                  <a:pt x="0" y="1200402"/>
                  <a:pt x="0" y="773313"/>
                </a:cubicBezTo>
                <a:cubicBezTo>
                  <a:pt x="0" y="346224"/>
                  <a:pt x="346224" y="0"/>
                  <a:pt x="77331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44735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Graphic 206">
            <a:extLst>
              <a:ext uri="{FF2B5EF4-FFF2-40B4-BE49-F238E27FC236}">
                <a16:creationId xmlns:a16="http://schemas.microsoft.com/office/drawing/2014/main" id="{52E9BC0B-4D97-7989-5572-DC1DAB75C919}"/>
              </a:ext>
            </a:extLst>
          </p:cNvPr>
          <p:cNvSpPr/>
          <p:nvPr userDrawn="1"/>
        </p:nvSpPr>
        <p:spPr>
          <a:xfrm rot="10800000">
            <a:off x="6005011" y="-1"/>
            <a:ext cx="6186989" cy="6891487"/>
          </a:xfrm>
          <a:custGeom>
            <a:avLst/>
            <a:gdLst>
              <a:gd name="connsiteX0" fmla="*/ 3351848 w 3351847"/>
              <a:gd name="connsiteY0" fmla="*/ 3733514 h 3733514"/>
              <a:gd name="connsiteX1" fmla="*/ 0 w 3351847"/>
              <a:gd name="connsiteY1" fmla="*/ 3733514 h 3733514"/>
              <a:gd name="connsiteX2" fmla="*/ 0 w 3351847"/>
              <a:gd name="connsiteY2" fmla="*/ 0 h 3733514"/>
              <a:gd name="connsiteX3" fmla="*/ 1807655 w 3351847"/>
              <a:gd name="connsiteY3" fmla="*/ 0 h 3733514"/>
              <a:gd name="connsiteX4" fmla="*/ 2077117 w 3351847"/>
              <a:gd name="connsiteY4" fmla="*/ 291846 h 3733514"/>
              <a:gd name="connsiteX5" fmla="*/ 2605564 w 3351847"/>
              <a:gd name="connsiteY5" fmla="*/ 573596 h 3733514"/>
              <a:gd name="connsiteX6" fmla="*/ 3028569 w 3351847"/>
              <a:gd name="connsiteY6" fmla="*/ 1000030 h 3733514"/>
              <a:gd name="connsiteX7" fmla="*/ 3054763 w 3351847"/>
              <a:gd name="connsiteY7" fmla="*/ 1587532 h 3733514"/>
              <a:gd name="connsiteX8" fmla="*/ 2719673 w 3351847"/>
              <a:gd name="connsiteY8" fmla="*/ 2008156 h 3733514"/>
              <a:gd name="connsiteX9" fmla="*/ 2637473 w 3351847"/>
              <a:gd name="connsiteY9" fmla="*/ 2506218 h 3733514"/>
              <a:gd name="connsiteX10" fmla="*/ 2904935 w 3351847"/>
              <a:gd name="connsiteY10" fmla="*/ 2789968 h 3733514"/>
              <a:gd name="connsiteX11" fmla="*/ 2901982 w 3351847"/>
              <a:gd name="connsiteY11" fmla="*/ 3187732 h 3733514"/>
              <a:gd name="connsiteX12" fmla="*/ 3343751 w 3351847"/>
              <a:gd name="connsiteY12" fmla="*/ 3709035 h 3733514"/>
              <a:gd name="connsiteX13" fmla="*/ 3351848 w 3351847"/>
              <a:gd name="connsiteY13" fmla="*/ 3733514 h 373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1847" h="3733514">
                <a:moveTo>
                  <a:pt x="3351848" y="3733514"/>
                </a:moveTo>
                <a:lnTo>
                  <a:pt x="0" y="3733514"/>
                </a:lnTo>
                <a:lnTo>
                  <a:pt x="0" y="0"/>
                </a:lnTo>
                <a:lnTo>
                  <a:pt x="1807655" y="0"/>
                </a:lnTo>
                <a:cubicBezTo>
                  <a:pt x="1863852" y="120015"/>
                  <a:pt x="1971389" y="220694"/>
                  <a:pt x="2077117" y="291846"/>
                </a:cubicBezTo>
                <a:cubicBezTo>
                  <a:pt x="2242757" y="403384"/>
                  <a:pt x="2433733" y="471678"/>
                  <a:pt x="2605564" y="573596"/>
                </a:cubicBezTo>
                <a:cubicBezTo>
                  <a:pt x="2780062" y="677132"/>
                  <a:pt x="2936748" y="819055"/>
                  <a:pt x="3028569" y="1000030"/>
                </a:cubicBezTo>
                <a:cubicBezTo>
                  <a:pt x="3120485" y="1181005"/>
                  <a:pt x="3141059" y="1403795"/>
                  <a:pt x="3054763" y="1587532"/>
                </a:cubicBezTo>
                <a:cubicBezTo>
                  <a:pt x="2978372" y="1750409"/>
                  <a:pt x="2830163" y="1866233"/>
                  <a:pt x="2719673" y="2008156"/>
                </a:cubicBezTo>
                <a:cubicBezTo>
                  <a:pt x="2609088" y="2150174"/>
                  <a:pt x="2537936" y="2356295"/>
                  <a:pt x="2637473" y="2506218"/>
                </a:cubicBezTo>
                <a:cubicBezTo>
                  <a:pt x="2710053" y="2615565"/>
                  <a:pt x="2857310" y="2667667"/>
                  <a:pt x="2904935" y="2789968"/>
                </a:cubicBezTo>
                <a:cubicBezTo>
                  <a:pt x="2953417" y="2914745"/>
                  <a:pt x="2876264" y="3056382"/>
                  <a:pt x="2901982" y="3187732"/>
                </a:cubicBezTo>
                <a:cubicBezTo>
                  <a:pt x="2946654" y="3415570"/>
                  <a:pt x="3260312" y="3492437"/>
                  <a:pt x="3343751" y="3709035"/>
                </a:cubicBezTo>
                <a:cubicBezTo>
                  <a:pt x="3346895" y="3717131"/>
                  <a:pt x="3349562" y="3725323"/>
                  <a:pt x="3351848" y="3733514"/>
                </a:cubicBezTo>
                <a:close/>
              </a:path>
            </a:pathLst>
          </a:custGeom>
          <a:solidFill>
            <a:schemeClr val="accent1">
              <a:alpha val="5000"/>
            </a:schemeClr>
          </a:solidFill>
          <a:ln w="9525" cap="flat">
            <a:noFill/>
            <a:prstDash val="solid"/>
            <a:miter/>
          </a:ln>
        </p:spPr>
        <p:txBody>
          <a:bodyPr rtlCol="0" anchor="ctr"/>
          <a:lstStyle/>
          <a:p>
            <a:endParaRPr lang="en-IN"/>
          </a:p>
        </p:txBody>
      </p:sp>
      <p:grpSp>
        <p:nvGrpSpPr>
          <p:cNvPr id="9" name="Group 8">
            <a:extLst>
              <a:ext uri="{FF2B5EF4-FFF2-40B4-BE49-F238E27FC236}">
                <a16:creationId xmlns:a16="http://schemas.microsoft.com/office/drawing/2014/main" id="{5820BCFE-78FA-5F0D-4B79-AA9CD84ECCED}"/>
              </a:ext>
            </a:extLst>
          </p:cNvPr>
          <p:cNvGrpSpPr/>
          <p:nvPr userDrawn="1"/>
        </p:nvGrpSpPr>
        <p:grpSpPr>
          <a:xfrm>
            <a:off x="9819651" y="1"/>
            <a:ext cx="1868844" cy="3033485"/>
            <a:chOff x="9819651" y="1"/>
            <a:chExt cx="1868844" cy="3033485"/>
          </a:xfrm>
        </p:grpSpPr>
        <p:grpSp>
          <p:nvGrpSpPr>
            <p:cNvPr id="10" name="Group 9">
              <a:extLst>
                <a:ext uri="{FF2B5EF4-FFF2-40B4-BE49-F238E27FC236}">
                  <a16:creationId xmlns:a16="http://schemas.microsoft.com/office/drawing/2014/main" id="{906942C0-1173-33A8-907F-2764BF50AFE1}"/>
                </a:ext>
              </a:extLst>
            </p:cNvPr>
            <p:cNvGrpSpPr/>
            <p:nvPr/>
          </p:nvGrpSpPr>
          <p:grpSpPr>
            <a:xfrm>
              <a:off x="10229595" y="1557617"/>
              <a:ext cx="949377" cy="1475869"/>
              <a:chOff x="10258821" y="-856653"/>
              <a:chExt cx="1757568" cy="2732259"/>
            </a:xfrm>
          </p:grpSpPr>
          <p:sp>
            <p:nvSpPr>
              <p:cNvPr id="34" name="Freeform: Shape 33">
                <a:extLst>
                  <a:ext uri="{FF2B5EF4-FFF2-40B4-BE49-F238E27FC236}">
                    <a16:creationId xmlns:a16="http://schemas.microsoft.com/office/drawing/2014/main" id="{E933632D-4900-DA67-436F-6334486AFEE6}"/>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58849D6-1ED9-EDEB-0DFC-3A0C5250D7FF}"/>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C2C3327-A83B-4BA3-E877-05008749EB4E}"/>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11" name="Group 10">
              <a:extLst>
                <a:ext uri="{FF2B5EF4-FFF2-40B4-BE49-F238E27FC236}">
                  <a16:creationId xmlns:a16="http://schemas.microsoft.com/office/drawing/2014/main" id="{18A384D5-D808-73EB-BFB4-F2D7DCDDCCE2}"/>
                </a:ext>
              </a:extLst>
            </p:cNvPr>
            <p:cNvGrpSpPr/>
            <p:nvPr userDrawn="1"/>
          </p:nvGrpSpPr>
          <p:grpSpPr>
            <a:xfrm>
              <a:off x="9819651" y="1"/>
              <a:ext cx="1868844" cy="1613660"/>
              <a:chOff x="9819651" y="1"/>
              <a:chExt cx="1868844" cy="1613660"/>
            </a:xfrm>
          </p:grpSpPr>
          <p:grpSp>
            <p:nvGrpSpPr>
              <p:cNvPr id="12" name="Graphic 26">
                <a:extLst>
                  <a:ext uri="{FF2B5EF4-FFF2-40B4-BE49-F238E27FC236}">
                    <a16:creationId xmlns:a16="http://schemas.microsoft.com/office/drawing/2014/main" id="{52B0A012-B109-0ABB-B5E8-B70E9704E74D}"/>
                  </a:ext>
                </a:extLst>
              </p:cNvPr>
              <p:cNvGrpSpPr/>
              <p:nvPr/>
            </p:nvGrpSpPr>
            <p:grpSpPr>
              <a:xfrm>
                <a:off x="10684497" y="385988"/>
                <a:ext cx="122125" cy="858136"/>
                <a:chOff x="11040246" y="488293"/>
                <a:chExt cx="170894" cy="1200818"/>
              </a:xfrm>
              <a:solidFill>
                <a:schemeClr val="bg1"/>
              </a:solidFill>
            </p:grpSpPr>
            <p:sp>
              <p:nvSpPr>
                <p:cNvPr id="25" name="Freeform: Shape 24">
                  <a:extLst>
                    <a:ext uri="{FF2B5EF4-FFF2-40B4-BE49-F238E27FC236}">
                      <a16:creationId xmlns:a16="http://schemas.microsoft.com/office/drawing/2014/main" id="{79CF74A4-0546-5D56-D3EA-281AAC028D19}"/>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6E514C63-E39A-869A-0BC3-3B49F9A12A40}"/>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FBE1F39D-D740-A45B-8A4F-A489736E16FF}"/>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2A29212-B6A1-F256-0546-E18FC7B36487}"/>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C08A8C4-6E9A-0253-CF87-620971363E92}"/>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B6828D4-6E61-6BBF-A2AF-45A7398766B0}"/>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3A40832-95A6-D478-34C9-75D17BD151D1}"/>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A2CCABE-A7BD-711E-F19D-86D1AAAE27A6}"/>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AF6B24C-0C56-72AD-C1AB-BF1D398AC782}"/>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13" name="Graphic 26">
                <a:extLst>
                  <a:ext uri="{FF2B5EF4-FFF2-40B4-BE49-F238E27FC236}">
                    <a16:creationId xmlns:a16="http://schemas.microsoft.com/office/drawing/2014/main" id="{4649D285-C534-8EB4-209D-C13B3096B909}"/>
                  </a:ext>
                </a:extLst>
              </p:cNvPr>
              <p:cNvGrpSpPr/>
              <p:nvPr/>
            </p:nvGrpSpPr>
            <p:grpSpPr>
              <a:xfrm>
                <a:off x="11407088" y="67376"/>
                <a:ext cx="148525" cy="817921"/>
                <a:chOff x="12051389" y="42448"/>
                <a:chExt cx="207835" cy="1144544"/>
              </a:xfrm>
              <a:solidFill>
                <a:schemeClr val="bg1"/>
              </a:solidFill>
            </p:grpSpPr>
            <p:sp>
              <p:nvSpPr>
                <p:cNvPr id="18" name="Freeform: Shape 17">
                  <a:extLst>
                    <a:ext uri="{FF2B5EF4-FFF2-40B4-BE49-F238E27FC236}">
                      <a16:creationId xmlns:a16="http://schemas.microsoft.com/office/drawing/2014/main" id="{C8B76DB6-B644-561F-AE9E-BAE6A4E8A905}"/>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DD651F7-A083-3FFD-0AD5-8DA8FD4A2F0E}"/>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B0BDF53E-8308-35B3-AD22-9ACFD30BF388}"/>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3DC04A01-8692-768E-6400-65CD1708ADEA}"/>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64550C2-5848-50FA-32C5-685A26CE2FF1}"/>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F253036F-1CB3-B1D2-875B-8818BE642BD8}"/>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DEFB9D80-8514-85D9-EC15-3F9BA60D0EEE}"/>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14" name="Freeform: Shape 13">
                <a:extLst>
                  <a:ext uri="{FF2B5EF4-FFF2-40B4-BE49-F238E27FC236}">
                    <a16:creationId xmlns:a16="http://schemas.microsoft.com/office/drawing/2014/main" id="{54AB5982-6271-9AAD-E39A-A3DF15790E3A}"/>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2BF4C8C-F1E7-DC42-2CA1-BAAA8B0F2D2B}"/>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9805259-B7DF-DFE2-C363-C7D859BC1E87}"/>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E5A8E19-8274-2C5E-B33E-C0E26D33E86C}"/>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
        <p:nvSpPr>
          <p:cNvPr id="7" name="Title 7">
            <a:extLst>
              <a:ext uri="{FF2B5EF4-FFF2-40B4-BE49-F238E27FC236}">
                <a16:creationId xmlns:a16="http://schemas.microsoft.com/office/drawing/2014/main" id="{ADAFF35B-3FD5-4AD0-524F-0412D5CE6561}"/>
              </a:ext>
            </a:extLst>
          </p:cNvPr>
          <p:cNvSpPr>
            <a:spLocks noGrp="1"/>
          </p:cNvSpPr>
          <p:nvPr>
            <p:ph type="title" hasCustomPrompt="1"/>
          </p:nvPr>
        </p:nvSpPr>
        <p:spPr>
          <a:xfrm>
            <a:off x="4867073" y="2053212"/>
            <a:ext cx="6359910" cy="726394"/>
          </a:xfrm>
          <a:prstGeom prst="rect">
            <a:avLst/>
          </a:prstGeom>
        </p:spPr>
        <p:txBody>
          <a:bodyPr vert="horz" lIns="91440" tIns="45720" rIns="91440" bIns="45720" rtlCol="0" anchor="ctr">
            <a:noAutofit/>
          </a:bodyPr>
          <a:lstStyle>
            <a:lvl1pPr>
              <a:defRPr lang="en-US" b="1" dirty="0">
                <a:gradFill>
                  <a:gsLst>
                    <a:gs pos="0">
                      <a:schemeClr val="accent1"/>
                    </a:gs>
                    <a:gs pos="100000">
                      <a:schemeClr val="accent1">
                        <a:lumMod val="75000"/>
                      </a:schemeClr>
                    </a:gs>
                  </a:gsLst>
                  <a:lin ang="2188364" scaled="1"/>
                </a:gradFill>
                <a:ea typeface="+mn-ea"/>
                <a:cs typeface="+mn-cs"/>
              </a:defRPr>
            </a:lvl1pPr>
          </a:lstStyle>
          <a:p>
            <a:pPr lvl="0"/>
            <a:r>
              <a:rPr lang="en-US" dirty="0"/>
              <a:t>Add Title Here</a:t>
            </a:r>
          </a:p>
        </p:txBody>
      </p:sp>
      <p:grpSp>
        <p:nvGrpSpPr>
          <p:cNvPr id="39" name="Graphic 37">
            <a:extLst>
              <a:ext uri="{FF2B5EF4-FFF2-40B4-BE49-F238E27FC236}">
                <a16:creationId xmlns:a16="http://schemas.microsoft.com/office/drawing/2014/main" id="{DB8441F6-2040-DB30-7509-D570B6DC4675}"/>
              </a:ext>
            </a:extLst>
          </p:cNvPr>
          <p:cNvGrpSpPr/>
          <p:nvPr/>
        </p:nvGrpSpPr>
        <p:grpSpPr>
          <a:xfrm>
            <a:off x="-558783" y="1970916"/>
            <a:ext cx="4356832" cy="4255719"/>
            <a:chOff x="-558783" y="1970916"/>
            <a:chExt cx="4356832" cy="4255719"/>
          </a:xfrm>
        </p:grpSpPr>
        <p:grpSp>
          <p:nvGrpSpPr>
            <p:cNvPr id="40" name="Graphic 37">
              <a:extLst>
                <a:ext uri="{FF2B5EF4-FFF2-40B4-BE49-F238E27FC236}">
                  <a16:creationId xmlns:a16="http://schemas.microsoft.com/office/drawing/2014/main" id="{F860C6BC-C8F5-FD28-2E1B-A9771F0F28CA}"/>
                </a:ext>
              </a:extLst>
            </p:cNvPr>
            <p:cNvGrpSpPr/>
            <p:nvPr/>
          </p:nvGrpSpPr>
          <p:grpSpPr>
            <a:xfrm>
              <a:off x="-558783" y="1970916"/>
              <a:ext cx="3592657" cy="3990987"/>
              <a:chOff x="-558783" y="1970916"/>
              <a:chExt cx="3592657" cy="3990987"/>
            </a:xfrm>
          </p:grpSpPr>
          <p:sp>
            <p:nvSpPr>
              <p:cNvPr id="41" name="Freeform: Shape 40">
                <a:extLst>
                  <a:ext uri="{FF2B5EF4-FFF2-40B4-BE49-F238E27FC236}">
                    <a16:creationId xmlns:a16="http://schemas.microsoft.com/office/drawing/2014/main" id="{242F0478-CDB8-4688-F37E-535000FC3509}"/>
                  </a:ext>
                </a:extLst>
              </p:cNvPr>
              <p:cNvSpPr/>
              <p:nvPr/>
            </p:nvSpPr>
            <p:spPr>
              <a:xfrm>
                <a:off x="-467689" y="3467912"/>
                <a:ext cx="3315241" cy="1466893"/>
              </a:xfrm>
              <a:custGeom>
                <a:avLst/>
                <a:gdLst>
                  <a:gd name="connsiteX0" fmla="*/ 3315242 w 3315241"/>
                  <a:gd name="connsiteY0" fmla="*/ 13974 h 1466893"/>
                  <a:gd name="connsiteX1" fmla="*/ 3312913 w 3315241"/>
                  <a:gd name="connsiteY1" fmla="*/ 65601 h 1466893"/>
                  <a:gd name="connsiteX2" fmla="*/ 3250417 w 3315241"/>
                  <a:gd name="connsiteY2" fmla="*/ 1466894 h 1466893"/>
                  <a:gd name="connsiteX3" fmla="*/ 88773 w 3315241"/>
                  <a:gd name="connsiteY3" fmla="*/ 1466894 h 1466893"/>
                  <a:gd name="connsiteX4" fmla="*/ 84892 w 3315241"/>
                  <a:gd name="connsiteY4" fmla="*/ 1405951 h 1466893"/>
                  <a:gd name="connsiteX5" fmla="*/ 16574 w 3315241"/>
                  <a:gd name="connsiteY5" fmla="*/ 378077 h 1466893"/>
                  <a:gd name="connsiteX6" fmla="*/ 7646 w 3315241"/>
                  <a:gd name="connsiteY6" fmla="*/ 240665 h 1466893"/>
                  <a:gd name="connsiteX7" fmla="*/ 271 w 3315241"/>
                  <a:gd name="connsiteY7" fmla="*/ 128096 h 1466893"/>
                  <a:gd name="connsiteX8" fmla="*/ 72858 w 3315241"/>
                  <a:gd name="connsiteY8" fmla="*/ 11257 h 1466893"/>
                  <a:gd name="connsiteX9" fmla="*/ 115557 w 3315241"/>
                  <a:gd name="connsiteY9" fmla="*/ 2329 h 1466893"/>
                  <a:gd name="connsiteX10" fmla="*/ 148163 w 3315241"/>
                  <a:gd name="connsiteY10" fmla="*/ 1941 h 1466893"/>
                  <a:gd name="connsiteX11" fmla="*/ 461028 w 3315241"/>
                  <a:gd name="connsiteY11" fmla="*/ 0 h 1466893"/>
                  <a:gd name="connsiteX12" fmla="*/ 563117 w 3315241"/>
                  <a:gd name="connsiteY12" fmla="*/ 0 h 1466893"/>
                  <a:gd name="connsiteX13" fmla="*/ 899272 w 3315241"/>
                  <a:gd name="connsiteY13" fmla="*/ 0 h 1466893"/>
                  <a:gd name="connsiteX14" fmla="*/ 1773431 w 3315241"/>
                  <a:gd name="connsiteY14" fmla="*/ 3494 h 1466893"/>
                  <a:gd name="connsiteX15" fmla="*/ 1847183 w 3315241"/>
                  <a:gd name="connsiteY15" fmla="*/ 3882 h 1466893"/>
                  <a:gd name="connsiteX16" fmla="*/ 2533468 w 3315241"/>
                  <a:gd name="connsiteY16" fmla="*/ 8152 h 1466893"/>
                  <a:gd name="connsiteX17" fmla="*/ 2544336 w 3315241"/>
                  <a:gd name="connsiteY17" fmla="*/ 8152 h 1466893"/>
                  <a:gd name="connsiteX18" fmla="*/ 2622747 w 3315241"/>
                  <a:gd name="connsiteY18" fmla="*/ 8540 h 1466893"/>
                  <a:gd name="connsiteX19" fmla="*/ 2945704 w 3315241"/>
                  <a:gd name="connsiteY19" fmla="*/ 10869 h 1466893"/>
                  <a:gd name="connsiteX20" fmla="*/ 3018680 w 3315241"/>
                  <a:gd name="connsiteY20" fmla="*/ 11257 h 1466893"/>
                  <a:gd name="connsiteX21" fmla="*/ 3315242 w 3315241"/>
                  <a:gd name="connsiteY21" fmla="*/ 13586 h 146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5241" h="1466893">
                    <a:moveTo>
                      <a:pt x="3315242" y="13974"/>
                    </a:moveTo>
                    <a:lnTo>
                      <a:pt x="3312913" y="65601"/>
                    </a:lnTo>
                    <a:lnTo>
                      <a:pt x="3250417" y="1466894"/>
                    </a:lnTo>
                    <a:lnTo>
                      <a:pt x="88773" y="1466894"/>
                    </a:lnTo>
                    <a:lnTo>
                      <a:pt x="84892" y="1405951"/>
                    </a:lnTo>
                    <a:lnTo>
                      <a:pt x="16574" y="378077"/>
                    </a:lnTo>
                    <a:lnTo>
                      <a:pt x="7646" y="240665"/>
                    </a:lnTo>
                    <a:lnTo>
                      <a:pt x="271" y="128096"/>
                    </a:lnTo>
                    <a:cubicBezTo>
                      <a:pt x="-3223" y="76081"/>
                      <a:pt x="27443" y="29889"/>
                      <a:pt x="72858" y="11257"/>
                    </a:cubicBezTo>
                    <a:cubicBezTo>
                      <a:pt x="86056" y="5822"/>
                      <a:pt x="100418" y="2717"/>
                      <a:pt x="115557" y="2329"/>
                    </a:cubicBezTo>
                    <a:cubicBezTo>
                      <a:pt x="126038" y="2329"/>
                      <a:pt x="136906" y="2329"/>
                      <a:pt x="148163" y="1941"/>
                    </a:cubicBezTo>
                    <a:cubicBezTo>
                      <a:pt x="227738" y="776"/>
                      <a:pt x="334485" y="388"/>
                      <a:pt x="461028" y="0"/>
                    </a:cubicBezTo>
                    <a:cubicBezTo>
                      <a:pt x="494023" y="0"/>
                      <a:pt x="527794" y="0"/>
                      <a:pt x="563117" y="0"/>
                    </a:cubicBezTo>
                    <a:cubicBezTo>
                      <a:pt x="666370" y="0"/>
                      <a:pt x="779328" y="0"/>
                      <a:pt x="899272" y="0"/>
                    </a:cubicBezTo>
                    <a:cubicBezTo>
                      <a:pt x="1169827" y="388"/>
                      <a:pt x="1474152" y="1941"/>
                      <a:pt x="1773431" y="3494"/>
                    </a:cubicBezTo>
                    <a:cubicBezTo>
                      <a:pt x="1797886" y="3494"/>
                      <a:pt x="1822728" y="3494"/>
                      <a:pt x="1847183" y="3882"/>
                    </a:cubicBezTo>
                    <a:cubicBezTo>
                      <a:pt x="2088237" y="5046"/>
                      <a:pt x="2324244" y="6599"/>
                      <a:pt x="2533468" y="8152"/>
                    </a:cubicBezTo>
                    <a:cubicBezTo>
                      <a:pt x="2536961" y="8152"/>
                      <a:pt x="2540843" y="8152"/>
                      <a:pt x="2544336" y="8152"/>
                    </a:cubicBezTo>
                    <a:cubicBezTo>
                      <a:pt x="2570732" y="8152"/>
                      <a:pt x="2597127" y="8540"/>
                      <a:pt x="2622747" y="8540"/>
                    </a:cubicBezTo>
                    <a:cubicBezTo>
                      <a:pt x="2742303" y="9316"/>
                      <a:pt x="2850991" y="10092"/>
                      <a:pt x="2945704" y="10869"/>
                    </a:cubicBezTo>
                    <a:cubicBezTo>
                      <a:pt x="2970935" y="10869"/>
                      <a:pt x="2995390" y="10869"/>
                      <a:pt x="3018680" y="11257"/>
                    </a:cubicBezTo>
                    <a:cubicBezTo>
                      <a:pt x="3202672" y="12810"/>
                      <a:pt x="3315242" y="13586"/>
                      <a:pt x="3315242" y="13586"/>
                    </a:cubicBezTo>
                    <a:close/>
                  </a:path>
                </a:pathLst>
              </a:custGeom>
              <a:solidFill>
                <a:schemeClr val="accent1">
                  <a:lumMod val="50000"/>
                </a:schemeClr>
              </a:solidFill>
              <a:ln w="38780"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D3CA929B-3E80-09EC-FEA8-496A01DD9E05}"/>
                  </a:ext>
                </a:extLst>
              </p:cNvPr>
              <p:cNvSpPr/>
              <p:nvPr/>
            </p:nvSpPr>
            <p:spPr>
              <a:xfrm>
                <a:off x="-395219" y="3467316"/>
                <a:ext cx="2664786" cy="1340169"/>
              </a:xfrm>
              <a:custGeom>
                <a:avLst/>
                <a:gdLst>
                  <a:gd name="connsiteX0" fmla="*/ 2664787 w 2664786"/>
                  <a:gd name="connsiteY0" fmla="*/ 702795 h 1340169"/>
                  <a:gd name="connsiteX1" fmla="*/ 368761 w 2664786"/>
                  <a:gd name="connsiteY1" fmla="*/ 1340170 h 1340169"/>
                  <a:gd name="connsiteX2" fmla="*/ 0 w 2664786"/>
                  <a:gd name="connsiteY2" fmla="*/ 11852 h 1340169"/>
                  <a:gd name="connsiteX3" fmla="*/ 42699 w 2664786"/>
                  <a:gd name="connsiteY3" fmla="*/ 2924 h 1340169"/>
                  <a:gd name="connsiteX4" fmla="*/ 2471866 w 2664786"/>
                  <a:gd name="connsiteY4" fmla="*/ 8747 h 1340169"/>
                  <a:gd name="connsiteX5" fmla="*/ 2664787 w 2664786"/>
                  <a:gd name="connsiteY5" fmla="*/ 702795 h 134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4786" h="1340169">
                    <a:moveTo>
                      <a:pt x="2664787" y="702795"/>
                    </a:moveTo>
                    <a:lnTo>
                      <a:pt x="368761" y="1340170"/>
                    </a:lnTo>
                    <a:lnTo>
                      <a:pt x="0" y="11852"/>
                    </a:lnTo>
                    <a:cubicBezTo>
                      <a:pt x="13198" y="6418"/>
                      <a:pt x="27560" y="3312"/>
                      <a:pt x="42699" y="2924"/>
                    </a:cubicBezTo>
                    <a:cubicBezTo>
                      <a:pt x="432421" y="-4063"/>
                      <a:pt x="1655545" y="2924"/>
                      <a:pt x="2471866" y="8747"/>
                    </a:cubicBezTo>
                    <a:lnTo>
                      <a:pt x="2664787" y="702795"/>
                    </a:lnTo>
                    <a:close/>
                  </a:path>
                </a:pathLst>
              </a:custGeom>
              <a:noFill/>
              <a:ln w="38780"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72B4840-4D29-957F-BC7E-2515A17647B6}"/>
                  </a:ext>
                </a:extLst>
              </p:cNvPr>
              <p:cNvSpPr/>
              <p:nvPr/>
            </p:nvSpPr>
            <p:spPr>
              <a:xfrm rot="-931201">
                <a:off x="-303618" y="2249036"/>
                <a:ext cx="2382974" cy="2231976"/>
              </a:xfrm>
              <a:custGeom>
                <a:avLst/>
                <a:gdLst>
                  <a:gd name="connsiteX0" fmla="*/ 0 w 2382974"/>
                  <a:gd name="connsiteY0" fmla="*/ 0 h 2231976"/>
                  <a:gd name="connsiteX1" fmla="*/ 2382975 w 2382974"/>
                  <a:gd name="connsiteY1" fmla="*/ 0 h 2231976"/>
                  <a:gd name="connsiteX2" fmla="*/ 2382975 w 2382974"/>
                  <a:gd name="connsiteY2" fmla="*/ 2231977 h 2231976"/>
                  <a:gd name="connsiteX3" fmla="*/ 0 w 2382974"/>
                  <a:gd name="connsiteY3" fmla="*/ 2231977 h 2231976"/>
                </a:gdLst>
                <a:ahLst/>
                <a:cxnLst>
                  <a:cxn ang="0">
                    <a:pos x="connsiteX0" y="connsiteY0"/>
                  </a:cxn>
                  <a:cxn ang="0">
                    <a:pos x="connsiteX1" y="connsiteY1"/>
                  </a:cxn>
                  <a:cxn ang="0">
                    <a:pos x="connsiteX2" y="connsiteY2"/>
                  </a:cxn>
                  <a:cxn ang="0">
                    <a:pos x="connsiteX3" y="connsiteY3"/>
                  </a:cxn>
                </a:cxnLst>
                <a:rect l="l" t="t" r="r" b="b"/>
                <a:pathLst>
                  <a:path w="2382974" h="2231976">
                    <a:moveTo>
                      <a:pt x="0" y="0"/>
                    </a:moveTo>
                    <a:lnTo>
                      <a:pt x="2382975" y="0"/>
                    </a:lnTo>
                    <a:lnTo>
                      <a:pt x="2382975" y="2231977"/>
                    </a:lnTo>
                    <a:lnTo>
                      <a:pt x="0" y="2231977"/>
                    </a:lnTo>
                    <a:close/>
                  </a:path>
                </a:pathLst>
              </a:custGeom>
              <a:solidFill>
                <a:srgbClr val="E5E5E5"/>
              </a:solidFill>
              <a:ln w="3878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35D58E28-D136-BFEF-B5F4-F797FE8EEC0F}"/>
                  </a:ext>
                </a:extLst>
              </p:cNvPr>
              <p:cNvSpPr/>
              <p:nvPr/>
            </p:nvSpPr>
            <p:spPr>
              <a:xfrm>
                <a:off x="273209" y="2102330"/>
                <a:ext cx="2760664" cy="2640720"/>
              </a:xfrm>
              <a:custGeom>
                <a:avLst/>
                <a:gdLst>
                  <a:gd name="connsiteX0" fmla="*/ 2760665 w 2760664"/>
                  <a:gd name="connsiteY0" fmla="*/ 448724 h 2640720"/>
                  <a:gd name="connsiteX1" fmla="*/ 2645378 w 2760664"/>
                  <a:gd name="connsiteY1" fmla="*/ 1049223 h 2640720"/>
                  <a:gd name="connsiteX2" fmla="*/ 2633345 w 2760664"/>
                  <a:gd name="connsiteY2" fmla="*/ 1110942 h 2640720"/>
                  <a:gd name="connsiteX3" fmla="*/ 2572014 w 2760664"/>
                  <a:gd name="connsiteY3" fmla="*/ 1431183 h 2640720"/>
                  <a:gd name="connsiteX4" fmla="*/ 2572014 w 2760664"/>
                  <a:gd name="connsiteY4" fmla="*/ 1431183 h 2640720"/>
                  <a:gd name="connsiteX5" fmla="*/ 2339888 w 2760664"/>
                  <a:gd name="connsiteY5" fmla="*/ 2640720 h 2640720"/>
                  <a:gd name="connsiteX6" fmla="*/ 2277781 w 2760664"/>
                  <a:gd name="connsiteY6" fmla="*/ 2628687 h 2640720"/>
                  <a:gd name="connsiteX7" fmla="*/ 2204805 w 2760664"/>
                  <a:gd name="connsiteY7" fmla="*/ 2614713 h 2640720"/>
                  <a:gd name="connsiteX8" fmla="*/ 1876413 w 2760664"/>
                  <a:gd name="connsiteY8" fmla="*/ 2551829 h 2640720"/>
                  <a:gd name="connsiteX9" fmla="*/ 916857 w 2760664"/>
                  <a:gd name="connsiteY9" fmla="*/ 2367836 h 2640720"/>
                  <a:gd name="connsiteX10" fmla="*/ 851645 w 2760664"/>
                  <a:gd name="connsiteY10" fmla="*/ 2355027 h 2640720"/>
                  <a:gd name="connsiteX11" fmla="*/ 0 w 2760664"/>
                  <a:gd name="connsiteY11" fmla="*/ 2191607 h 2640720"/>
                  <a:gd name="connsiteX12" fmla="*/ 103253 w 2760664"/>
                  <a:gd name="connsiteY12" fmla="*/ 1652439 h 2640720"/>
                  <a:gd name="connsiteX13" fmla="*/ 118780 w 2760664"/>
                  <a:gd name="connsiteY13" fmla="*/ 1572088 h 2640720"/>
                  <a:gd name="connsiteX14" fmla="*/ 158373 w 2760664"/>
                  <a:gd name="connsiteY14" fmla="*/ 1365582 h 2640720"/>
                  <a:gd name="connsiteX15" fmla="*/ 339649 w 2760664"/>
                  <a:gd name="connsiteY15" fmla="*/ 420000 h 2640720"/>
                  <a:gd name="connsiteX16" fmla="*/ 345859 w 2760664"/>
                  <a:gd name="connsiteY16" fmla="*/ 387782 h 2640720"/>
                  <a:gd name="connsiteX17" fmla="*/ 388170 w 2760664"/>
                  <a:gd name="connsiteY17" fmla="*/ 167301 h 2640720"/>
                  <a:gd name="connsiteX18" fmla="*/ 420388 w 2760664"/>
                  <a:gd name="connsiteY18" fmla="*/ 0 h 2640720"/>
                  <a:gd name="connsiteX19" fmla="*/ 758484 w 2760664"/>
                  <a:gd name="connsiteY19" fmla="*/ 64824 h 2640720"/>
                  <a:gd name="connsiteX20" fmla="*/ 1561219 w 2760664"/>
                  <a:gd name="connsiteY20" fmla="*/ 218928 h 2640720"/>
                  <a:gd name="connsiteX21" fmla="*/ 2760665 w 2760664"/>
                  <a:gd name="connsiteY21" fmla="*/ 448724 h 264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0664" h="2640720">
                    <a:moveTo>
                      <a:pt x="2760665" y="448724"/>
                    </a:moveTo>
                    <a:lnTo>
                      <a:pt x="2645378" y="1049223"/>
                    </a:lnTo>
                    <a:lnTo>
                      <a:pt x="2633345" y="1110942"/>
                    </a:lnTo>
                    <a:lnTo>
                      <a:pt x="2572014" y="1431183"/>
                    </a:lnTo>
                    <a:lnTo>
                      <a:pt x="2572014" y="1431183"/>
                    </a:lnTo>
                    <a:lnTo>
                      <a:pt x="2339888" y="2640720"/>
                    </a:lnTo>
                    <a:lnTo>
                      <a:pt x="2277781" y="2628687"/>
                    </a:lnTo>
                    <a:lnTo>
                      <a:pt x="2204805" y="2614713"/>
                    </a:lnTo>
                    <a:lnTo>
                      <a:pt x="1876413" y="2551829"/>
                    </a:lnTo>
                    <a:lnTo>
                      <a:pt x="916857" y="2367836"/>
                    </a:lnTo>
                    <a:lnTo>
                      <a:pt x="851645" y="2355027"/>
                    </a:lnTo>
                    <a:lnTo>
                      <a:pt x="0" y="2191607"/>
                    </a:lnTo>
                    <a:lnTo>
                      <a:pt x="103253" y="1652439"/>
                    </a:lnTo>
                    <a:lnTo>
                      <a:pt x="118780" y="1572088"/>
                    </a:lnTo>
                    <a:lnTo>
                      <a:pt x="158373" y="1365582"/>
                    </a:lnTo>
                    <a:lnTo>
                      <a:pt x="339649" y="420000"/>
                    </a:lnTo>
                    <a:lnTo>
                      <a:pt x="345859" y="387782"/>
                    </a:lnTo>
                    <a:lnTo>
                      <a:pt x="388170" y="167301"/>
                    </a:lnTo>
                    <a:lnTo>
                      <a:pt x="420388" y="0"/>
                    </a:lnTo>
                    <a:lnTo>
                      <a:pt x="758484" y="64824"/>
                    </a:lnTo>
                    <a:lnTo>
                      <a:pt x="1561219" y="218928"/>
                    </a:lnTo>
                    <a:lnTo>
                      <a:pt x="2760665" y="448724"/>
                    </a:lnTo>
                    <a:close/>
                  </a:path>
                </a:pathLst>
              </a:custGeom>
              <a:solidFill>
                <a:srgbClr val="EFEFEF"/>
              </a:solidFill>
              <a:ln w="3878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C07E475-E88A-CEC7-44FE-D4D7D01DC93D}"/>
                  </a:ext>
                </a:extLst>
              </p:cNvPr>
              <p:cNvSpPr/>
              <p:nvPr/>
            </p:nvSpPr>
            <p:spPr>
              <a:xfrm>
                <a:off x="95427" y="2490112"/>
                <a:ext cx="2382975" cy="2231976"/>
              </a:xfrm>
              <a:custGeom>
                <a:avLst/>
                <a:gdLst>
                  <a:gd name="connsiteX0" fmla="*/ 0 w 2382975"/>
                  <a:gd name="connsiteY0" fmla="*/ 0 h 2231976"/>
                  <a:gd name="connsiteX1" fmla="*/ 2382975 w 2382975"/>
                  <a:gd name="connsiteY1" fmla="*/ 0 h 2231976"/>
                  <a:gd name="connsiteX2" fmla="*/ 2382975 w 2382975"/>
                  <a:gd name="connsiteY2" fmla="*/ 2231977 h 2231976"/>
                  <a:gd name="connsiteX3" fmla="*/ 0 w 2382975"/>
                  <a:gd name="connsiteY3" fmla="*/ 2231977 h 2231976"/>
                </a:gdLst>
                <a:ahLst/>
                <a:cxnLst>
                  <a:cxn ang="0">
                    <a:pos x="connsiteX0" y="connsiteY0"/>
                  </a:cxn>
                  <a:cxn ang="0">
                    <a:pos x="connsiteX1" y="connsiteY1"/>
                  </a:cxn>
                  <a:cxn ang="0">
                    <a:pos x="connsiteX2" y="connsiteY2"/>
                  </a:cxn>
                  <a:cxn ang="0">
                    <a:pos x="connsiteX3" y="connsiteY3"/>
                  </a:cxn>
                </a:cxnLst>
                <a:rect l="l" t="t" r="r" b="b"/>
                <a:pathLst>
                  <a:path w="2382975" h="2231976">
                    <a:moveTo>
                      <a:pt x="0" y="0"/>
                    </a:moveTo>
                    <a:lnTo>
                      <a:pt x="2382975" y="0"/>
                    </a:lnTo>
                    <a:lnTo>
                      <a:pt x="2382975" y="2231977"/>
                    </a:lnTo>
                    <a:lnTo>
                      <a:pt x="0" y="2231977"/>
                    </a:lnTo>
                    <a:close/>
                  </a:path>
                </a:pathLst>
              </a:custGeom>
              <a:solidFill>
                <a:srgbClr val="FFFFFF"/>
              </a:solidFill>
              <a:ln w="3878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8E1D859-DFEB-75E9-432C-C222E18760AA}"/>
                  </a:ext>
                </a:extLst>
              </p:cNvPr>
              <p:cNvSpPr/>
              <p:nvPr/>
            </p:nvSpPr>
            <p:spPr>
              <a:xfrm>
                <a:off x="-7049" y="2522330"/>
                <a:ext cx="2557651" cy="2231976"/>
              </a:xfrm>
              <a:custGeom>
                <a:avLst/>
                <a:gdLst>
                  <a:gd name="connsiteX0" fmla="*/ 0 w 2557651"/>
                  <a:gd name="connsiteY0" fmla="*/ 0 h 2231976"/>
                  <a:gd name="connsiteX1" fmla="*/ 2557652 w 2557651"/>
                  <a:gd name="connsiteY1" fmla="*/ 0 h 2231976"/>
                  <a:gd name="connsiteX2" fmla="*/ 2557652 w 2557651"/>
                  <a:gd name="connsiteY2" fmla="*/ 2231977 h 2231976"/>
                  <a:gd name="connsiteX3" fmla="*/ 0 w 2557651"/>
                  <a:gd name="connsiteY3" fmla="*/ 2231977 h 2231976"/>
                </a:gdLst>
                <a:ahLst/>
                <a:cxnLst>
                  <a:cxn ang="0">
                    <a:pos x="connsiteX0" y="connsiteY0"/>
                  </a:cxn>
                  <a:cxn ang="0">
                    <a:pos x="connsiteX1" y="connsiteY1"/>
                  </a:cxn>
                  <a:cxn ang="0">
                    <a:pos x="connsiteX2" y="connsiteY2"/>
                  </a:cxn>
                  <a:cxn ang="0">
                    <a:pos x="connsiteX3" y="connsiteY3"/>
                  </a:cxn>
                </a:cxnLst>
                <a:rect l="l" t="t" r="r" b="b"/>
                <a:pathLst>
                  <a:path w="2557651" h="2231976">
                    <a:moveTo>
                      <a:pt x="0" y="0"/>
                    </a:moveTo>
                    <a:lnTo>
                      <a:pt x="2557652" y="0"/>
                    </a:lnTo>
                    <a:lnTo>
                      <a:pt x="2557652" y="2231977"/>
                    </a:lnTo>
                    <a:lnTo>
                      <a:pt x="0" y="2231977"/>
                    </a:lnTo>
                    <a:close/>
                  </a:path>
                </a:pathLst>
              </a:custGeom>
              <a:noFill/>
              <a:ln w="3878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30093EC-42F7-096B-7B9D-75E77BBA132F}"/>
                  </a:ext>
                </a:extLst>
              </p:cNvPr>
              <p:cNvSpPr/>
              <p:nvPr/>
            </p:nvSpPr>
            <p:spPr>
              <a:xfrm>
                <a:off x="-460043" y="3131757"/>
                <a:ext cx="3438991" cy="2749019"/>
              </a:xfrm>
              <a:custGeom>
                <a:avLst/>
                <a:gdLst>
                  <a:gd name="connsiteX0" fmla="*/ 3438409 w 3438991"/>
                  <a:gd name="connsiteY0" fmla="*/ 137412 h 2749019"/>
                  <a:gd name="connsiteX1" fmla="*/ 3272272 w 3438991"/>
                  <a:gd name="connsiteY1" fmla="*/ 2628299 h 2749019"/>
                  <a:gd name="connsiteX2" fmla="*/ 3143400 w 3438991"/>
                  <a:gd name="connsiteY2" fmla="*/ 2749019 h 2749019"/>
                  <a:gd name="connsiteX3" fmla="*/ 236395 w 3438991"/>
                  <a:gd name="connsiteY3" fmla="*/ 2749019 h 2749019"/>
                  <a:gd name="connsiteX4" fmla="*/ 148281 w 3438991"/>
                  <a:gd name="connsiteY4" fmla="*/ 2714472 h 2749019"/>
                  <a:gd name="connsiteX5" fmla="*/ 147893 w 3438991"/>
                  <a:gd name="connsiteY5" fmla="*/ 2710202 h 2749019"/>
                  <a:gd name="connsiteX6" fmla="*/ 81516 w 3438991"/>
                  <a:gd name="connsiteY6" fmla="*/ 1803049 h 2749019"/>
                  <a:gd name="connsiteX7" fmla="*/ 81128 w 3438991"/>
                  <a:gd name="connsiteY7" fmla="*/ 1803049 h 2749019"/>
                  <a:gd name="connsiteX8" fmla="*/ 77246 w 3438991"/>
                  <a:gd name="connsiteY8" fmla="*/ 1742107 h 2749019"/>
                  <a:gd name="connsiteX9" fmla="*/ 5046 w 3438991"/>
                  <a:gd name="connsiteY9" fmla="*/ 756155 h 2749019"/>
                  <a:gd name="connsiteX10" fmla="*/ 8928 w 3438991"/>
                  <a:gd name="connsiteY10" fmla="*/ 714233 h 2749019"/>
                  <a:gd name="connsiteX11" fmla="*/ 0 w 3438991"/>
                  <a:gd name="connsiteY11" fmla="*/ 576820 h 2749019"/>
                  <a:gd name="connsiteX12" fmla="*/ 94713 w 3438991"/>
                  <a:gd name="connsiteY12" fmla="*/ 536451 h 2749019"/>
                  <a:gd name="connsiteX13" fmla="*/ 117615 w 3438991"/>
                  <a:gd name="connsiteY13" fmla="*/ 536451 h 2749019"/>
                  <a:gd name="connsiteX14" fmla="*/ 196026 w 3438991"/>
                  <a:gd name="connsiteY14" fmla="*/ 537227 h 2749019"/>
                  <a:gd name="connsiteX15" fmla="*/ 453382 w 3438991"/>
                  <a:gd name="connsiteY15" fmla="*/ 539556 h 2749019"/>
                  <a:gd name="connsiteX16" fmla="*/ 555471 w 3438991"/>
                  <a:gd name="connsiteY16" fmla="*/ 540333 h 2749019"/>
                  <a:gd name="connsiteX17" fmla="*/ 852033 w 3438991"/>
                  <a:gd name="connsiteY17" fmla="*/ 542662 h 2749019"/>
                  <a:gd name="connsiteX18" fmla="*/ 1592273 w 3438991"/>
                  <a:gd name="connsiteY18" fmla="*/ 548872 h 2749019"/>
                  <a:gd name="connsiteX19" fmla="*/ 1712994 w 3438991"/>
                  <a:gd name="connsiteY19" fmla="*/ 468909 h 2749019"/>
                  <a:gd name="connsiteX20" fmla="*/ 1766173 w 3438991"/>
                  <a:gd name="connsiteY20" fmla="*/ 339649 h 2749019"/>
                  <a:gd name="connsiteX21" fmla="*/ 1873308 w 3438991"/>
                  <a:gd name="connsiteY21" fmla="*/ 79963 h 2749019"/>
                  <a:gd name="connsiteX22" fmla="*/ 1992864 w 3438991"/>
                  <a:gd name="connsiteY22" fmla="*/ 0 h 2749019"/>
                  <a:gd name="connsiteX23" fmla="*/ 3309925 w 3438991"/>
                  <a:gd name="connsiteY23" fmla="*/ 0 h 2749019"/>
                  <a:gd name="connsiteX24" fmla="*/ 3379019 w 3438991"/>
                  <a:gd name="connsiteY24" fmla="*/ 20185 h 2749019"/>
                  <a:gd name="connsiteX25" fmla="*/ 3366986 w 3438991"/>
                  <a:gd name="connsiteY25" fmla="*/ 82292 h 2749019"/>
                  <a:gd name="connsiteX26" fmla="*/ 3367374 w 3438991"/>
                  <a:gd name="connsiteY26" fmla="*/ 82292 h 2749019"/>
                  <a:gd name="connsiteX27" fmla="*/ 3372032 w 3438991"/>
                  <a:gd name="connsiteY27" fmla="*/ 83068 h 2749019"/>
                  <a:gd name="connsiteX28" fmla="*/ 3376302 w 3438991"/>
                  <a:gd name="connsiteY28" fmla="*/ 83845 h 2749019"/>
                  <a:gd name="connsiteX29" fmla="*/ 3382124 w 3438991"/>
                  <a:gd name="connsiteY29" fmla="*/ 85009 h 2749019"/>
                  <a:gd name="connsiteX30" fmla="*/ 3387171 w 3438991"/>
                  <a:gd name="connsiteY30" fmla="*/ 86562 h 2749019"/>
                  <a:gd name="connsiteX31" fmla="*/ 3390664 w 3438991"/>
                  <a:gd name="connsiteY31" fmla="*/ 87726 h 2749019"/>
                  <a:gd name="connsiteX32" fmla="*/ 3392993 w 3438991"/>
                  <a:gd name="connsiteY32" fmla="*/ 88503 h 2749019"/>
                  <a:gd name="connsiteX33" fmla="*/ 3396487 w 3438991"/>
                  <a:gd name="connsiteY33" fmla="*/ 90055 h 2749019"/>
                  <a:gd name="connsiteX34" fmla="*/ 3410073 w 3438991"/>
                  <a:gd name="connsiteY34" fmla="*/ 96266 h 2749019"/>
                  <a:gd name="connsiteX35" fmla="*/ 3413178 w 3438991"/>
                  <a:gd name="connsiteY35" fmla="*/ 97819 h 2749019"/>
                  <a:gd name="connsiteX36" fmla="*/ 3417448 w 3438991"/>
                  <a:gd name="connsiteY36" fmla="*/ 100148 h 2749019"/>
                  <a:gd name="connsiteX37" fmla="*/ 3427152 w 3438991"/>
                  <a:gd name="connsiteY37" fmla="*/ 106747 h 2749019"/>
                  <a:gd name="connsiteX38" fmla="*/ 3431034 w 3438991"/>
                  <a:gd name="connsiteY38" fmla="*/ 109852 h 2749019"/>
                  <a:gd name="connsiteX39" fmla="*/ 3434527 w 3438991"/>
                  <a:gd name="connsiteY39" fmla="*/ 112958 h 2749019"/>
                  <a:gd name="connsiteX40" fmla="*/ 3438409 w 3438991"/>
                  <a:gd name="connsiteY40" fmla="*/ 116451 h 2749019"/>
                  <a:gd name="connsiteX41" fmla="*/ 3438409 w 3438991"/>
                  <a:gd name="connsiteY41" fmla="*/ 138577 h 274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38991" h="2749019">
                    <a:moveTo>
                      <a:pt x="3438409" y="137412"/>
                    </a:moveTo>
                    <a:lnTo>
                      <a:pt x="3272272" y="2628299"/>
                    </a:lnTo>
                    <a:cubicBezTo>
                      <a:pt x="3267614" y="2696228"/>
                      <a:pt x="3211330" y="2749019"/>
                      <a:pt x="3143400" y="2749019"/>
                    </a:cubicBezTo>
                    <a:lnTo>
                      <a:pt x="236395" y="2749019"/>
                    </a:lnTo>
                    <a:cubicBezTo>
                      <a:pt x="202625" y="2749019"/>
                      <a:pt x="171571" y="2735822"/>
                      <a:pt x="148281" y="2714472"/>
                    </a:cubicBezTo>
                    <a:cubicBezTo>
                      <a:pt x="148281" y="2712920"/>
                      <a:pt x="148281" y="2711755"/>
                      <a:pt x="147893" y="2710202"/>
                    </a:cubicBezTo>
                    <a:lnTo>
                      <a:pt x="81516" y="1803049"/>
                    </a:lnTo>
                    <a:lnTo>
                      <a:pt x="81128" y="1803049"/>
                    </a:lnTo>
                    <a:lnTo>
                      <a:pt x="77246" y="1742107"/>
                    </a:lnTo>
                    <a:lnTo>
                      <a:pt x="5046" y="756155"/>
                    </a:lnTo>
                    <a:cubicBezTo>
                      <a:pt x="3882" y="741793"/>
                      <a:pt x="5046" y="727430"/>
                      <a:pt x="8928" y="714233"/>
                    </a:cubicBezTo>
                    <a:lnTo>
                      <a:pt x="0" y="576820"/>
                    </a:lnTo>
                    <a:cubicBezTo>
                      <a:pt x="23678" y="551590"/>
                      <a:pt x="57449" y="536063"/>
                      <a:pt x="94713" y="536451"/>
                    </a:cubicBezTo>
                    <a:lnTo>
                      <a:pt x="117615" y="536451"/>
                    </a:lnTo>
                    <a:cubicBezTo>
                      <a:pt x="117615" y="536451"/>
                      <a:pt x="196026" y="537227"/>
                      <a:pt x="196026" y="537227"/>
                    </a:cubicBezTo>
                    <a:lnTo>
                      <a:pt x="453382" y="539556"/>
                    </a:lnTo>
                    <a:lnTo>
                      <a:pt x="555471" y="540333"/>
                    </a:lnTo>
                    <a:lnTo>
                      <a:pt x="852033" y="542662"/>
                    </a:lnTo>
                    <a:lnTo>
                      <a:pt x="1592273" y="548872"/>
                    </a:lnTo>
                    <a:cubicBezTo>
                      <a:pt x="1645064" y="549260"/>
                      <a:pt x="1692809" y="517431"/>
                      <a:pt x="1712994" y="468909"/>
                    </a:cubicBezTo>
                    <a:lnTo>
                      <a:pt x="1766173" y="339649"/>
                    </a:lnTo>
                    <a:lnTo>
                      <a:pt x="1873308" y="79963"/>
                    </a:lnTo>
                    <a:cubicBezTo>
                      <a:pt x="1893105" y="31442"/>
                      <a:pt x="1940461" y="0"/>
                      <a:pt x="1992864" y="0"/>
                    </a:cubicBezTo>
                    <a:lnTo>
                      <a:pt x="3309925" y="0"/>
                    </a:lnTo>
                    <a:cubicBezTo>
                      <a:pt x="3335544" y="0"/>
                      <a:pt x="3359223" y="7375"/>
                      <a:pt x="3379019" y="20185"/>
                    </a:cubicBezTo>
                    <a:lnTo>
                      <a:pt x="3366986" y="82292"/>
                    </a:lnTo>
                    <a:cubicBezTo>
                      <a:pt x="3366986" y="82292"/>
                      <a:pt x="3367374" y="82292"/>
                      <a:pt x="3367374" y="82292"/>
                    </a:cubicBezTo>
                    <a:cubicBezTo>
                      <a:pt x="3368927" y="82292"/>
                      <a:pt x="3370480" y="82680"/>
                      <a:pt x="3372032" y="83068"/>
                    </a:cubicBezTo>
                    <a:cubicBezTo>
                      <a:pt x="3373585" y="83068"/>
                      <a:pt x="3375137" y="83457"/>
                      <a:pt x="3376302" y="83845"/>
                    </a:cubicBezTo>
                    <a:cubicBezTo>
                      <a:pt x="3378243" y="83845"/>
                      <a:pt x="3380184" y="84621"/>
                      <a:pt x="3382124" y="85009"/>
                    </a:cubicBezTo>
                    <a:cubicBezTo>
                      <a:pt x="3383677" y="85397"/>
                      <a:pt x="3385618" y="85786"/>
                      <a:pt x="3387171" y="86562"/>
                    </a:cubicBezTo>
                    <a:cubicBezTo>
                      <a:pt x="3388335" y="86562"/>
                      <a:pt x="3389500" y="87338"/>
                      <a:pt x="3390664" y="87726"/>
                    </a:cubicBezTo>
                    <a:cubicBezTo>
                      <a:pt x="3391441" y="87726"/>
                      <a:pt x="3392217" y="88115"/>
                      <a:pt x="3392993" y="88503"/>
                    </a:cubicBezTo>
                    <a:cubicBezTo>
                      <a:pt x="3394158" y="88891"/>
                      <a:pt x="3395322" y="89279"/>
                      <a:pt x="3396487" y="90055"/>
                    </a:cubicBezTo>
                    <a:cubicBezTo>
                      <a:pt x="3401145" y="91996"/>
                      <a:pt x="3405803" y="93937"/>
                      <a:pt x="3410073" y="96266"/>
                    </a:cubicBezTo>
                    <a:cubicBezTo>
                      <a:pt x="3411237" y="96654"/>
                      <a:pt x="3412014" y="97431"/>
                      <a:pt x="3413178" y="97819"/>
                    </a:cubicBezTo>
                    <a:lnTo>
                      <a:pt x="3417448" y="100148"/>
                    </a:lnTo>
                    <a:cubicBezTo>
                      <a:pt x="3420941" y="102089"/>
                      <a:pt x="3424047" y="104418"/>
                      <a:pt x="3427152" y="106747"/>
                    </a:cubicBezTo>
                    <a:cubicBezTo>
                      <a:pt x="3428317" y="107911"/>
                      <a:pt x="3429870" y="108688"/>
                      <a:pt x="3431034" y="109852"/>
                    </a:cubicBezTo>
                    <a:cubicBezTo>
                      <a:pt x="3432198" y="110628"/>
                      <a:pt x="3433363" y="111793"/>
                      <a:pt x="3434527" y="112958"/>
                    </a:cubicBezTo>
                    <a:cubicBezTo>
                      <a:pt x="3436080" y="114122"/>
                      <a:pt x="3437245" y="115286"/>
                      <a:pt x="3438409" y="116451"/>
                    </a:cubicBezTo>
                    <a:cubicBezTo>
                      <a:pt x="3439186" y="123826"/>
                      <a:pt x="3439186" y="131201"/>
                      <a:pt x="3438409" y="138577"/>
                    </a:cubicBezTo>
                    <a:close/>
                  </a:path>
                </a:pathLst>
              </a:custGeom>
              <a:noFill/>
              <a:ln w="3878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98B420B-F7E4-5556-CDC5-6BD612D63A61}"/>
                  </a:ext>
                </a:extLst>
              </p:cNvPr>
              <p:cNvSpPr/>
              <p:nvPr/>
            </p:nvSpPr>
            <p:spPr>
              <a:xfrm>
                <a:off x="-455428" y="3212496"/>
                <a:ext cx="3474163" cy="2749407"/>
              </a:xfrm>
              <a:custGeom>
                <a:avLst/>
                <a:gdLst>
                  <a:gd name="connsiteX0" fmla="*/ 3474164 w 3474163"/>
                  <a:gd name="connsiteY0" fmla="*/ 137800 h 2749407"/>
                  <a:gd name="connsiteX1" fmla="*/ 3308027 w 3474163"/>
                  <a:gd name="connsiteY1" fmla="*/ 2628687 h 2749407"/>
                  <a:gd name="connsiteX2" fmla="*/ 3179154 w 3474163"/>
                  <a:gd name="connsiteY2" fmla="*/ 2749408 h 2749407"/>
                  <a:gd name="connsiteX3" fmla="*/ 272150 w 3474163"/>
                  <a:gd name="connsiteY3" fmla="*/ 2749408 h 2749407"/>
                  <a:gd name="connsiteX4" fmla="*/ 143666 w 3474163"/>
                  <a:gd name="connsiteY4" fmla="*/ 2633733 h 2749407"/>
                  <a:gd name="connsiteX5" fmla="*/ 143277 w 3474163"/>
                  <a:gd name="connsiteY5" fmla="*/ 2629463 h 2749407"/>
                  <a:gd name="connsiteX6" fmla="*/ 76900 w 3474163"/>
                  <a:gd name="connsiteY6" fmla="*/ 1722310 h 2749407"/>
                  <a:gd name="connsiteX7" fmla="*/ 72630 w 3474163"/>
                  <a:gd name="connsiteY7" fmla="*/ 1661367 h 2749407"/>
                  <a:gd name="connsiteX8" fmla="*/ 431 w 3474163"/>
                  <a:gd name="connsiteY8" fmla="*/ 675416 h 2749407"/>
                  <a:gd name="connsiteX9" fmla="*/ 4313 w 3474163"/>
                  <a:gd name="connsiteY9" fmla="*/ 633493 h 2749407"/>
                  <a:gd name="connsiteX10" fmla="*/ 130468 w 3474163"/>
                  <a:gd name="connsiteY10" fmla="*/ 536839 h 2749407"/>
                  <a:gd name="connsiteX11" fmla="*/ 135514 w 3474163"/>
                  <a:gd name="connsiteY11" fmla="*/ 536839 h 2749407"/>
                  <a:gd name="connsiteX12" fmla="*/ 213924 w 3474163"/>
                  <a:gd name="connsiteY12" fmla="*/ 537615 h 2749407"/>
                  <a:gd name="connsiteX13" fmla="*/ 448767 w 3474163"/>
                  <a:gd name="connsiteY13" fmla="*/ 539556 h 2749407"/>
                  <a:gd name="connsiteX14" fmla="*/ 550856 w 3474163"/>
                  <a:gd name="connsiteY14" fmla="*/ 540333 h 2749407"/>
                  <a:gd name="connsiteX15" fmla="*/ 831891 w 3474163"/>
                  <a:gd name="connsiteY15" fmla="*/ 542662 h 2749407"/>
                  <a:gd name="connsiteX16" fmla="*/ 1628027 w 3474163"/>
                  <a:gd name="connsiteY16" fmla="*/ 549261 h 2749407"/>
                  <a:gd name="connsiteX17" fmla="*/ 1748748 w 3474163"/>
                  <a:gd name="connsiteY17" fmla="*/ 469297 h 2749407"/>
                  <a:gd name="connsiteX18" fmla="*/ 1835310 w 3474163"/>
                  <a:gd name="connsiteY18" fmla="*/ 259298 h 2749407"/>
                  <a:gd name="connsiteX19" fmla="*/ 1909062 w 3474163"/>
                  <a:gd name="connsiteY19" fmla="*/ 79963 h 2749407"/>
                  <a:gd name="connsiteX20" fmla="*/ 2028619 w 3474163"/>
                  <a:gd name="connsiteY20" fmla="*/ 0 h 2749407"/>
                  <a:gd name="connsiteX21" fmla="*/ 3345679 w 3474163"/>
                  <a:gd name="connsiteY21" fmla="*/ 0 h 2749407"/>
                  <a:gd name="connsiteX22" fmla="*/ 3353054 w 3474163"/>
                  <a:gd name="connsiteY22" fmla="*/ 0 h 2749407"/>
                  <a:gd name="connsiteX23" fmla="*/ 3355772 w 3474163"/>
                  <a:gd name="connsiteY23" fmla="*/ 0 h 2749407"/>
                  <a:gd name="connsiteX24" fmla="*/ 3361594 w 3474163"/>
                  <a:gd name="connsiteY24" fmla="*/ 388 h 2749407"/>
                  <a:gd name="connsiteX25" fmla="*/ 3362370 w 3474163"/>
                  <a:gd name="connsiteY25" fmla="*/ 388 h 2749407"/>
                  <a:gd name="connsiteX26" fmla="*/ 3362759 w 3474163"/>
                  <a:gd name="connsiteY26" fmla="*/ 388 h 2749407"/>
                  <a:gd name="connsiteX27" fmla="*/ 3367417 w 3474163"/>
                  <a:gd name="connsiteY27" fmla="*/ 1164 h 2749407"/>
                  <a:gd name="connsiteX28" fmla="*/ 3371686 w 3474163"/>
                  <a:gd name="connsiteY28" fmla="*/ 1941 h 2749407"/>
                  <a:gd name="connsiteX29" fmla="*/ 3377509 w 3474163"/>
                  <a:gd name="connsiteY29" fmla="*/ 3105 h 2749407"/>
                  <a:gd name="connsiteX30" fmla="*/ 3382555 w 3474163"/>
                  <a:gd name="connsiteY30" fmla="*/ 4658 h 2749407"/>
                  <a:gd name="connsiteX31" fmla="*/ 3386049 w 3474163"/>
                  <a:gd name="connsiteY31" fmla="*/ 5823 h 2749407"/>
                  <a:gd name="connsiteX32" fmla="*/ 3388378 w 3474163"/>
                  <a:gd name="connsiteY32" fmla="*/ 6599 h 2749407"/>
                  <a:gd name="connsiteX33" fmla="*/ 3391871 w 3474163"/>
                  <a:gd name="connsiteY33" fmla="*/ 8152 h 2749407"/>
                  <a:gd name="connsiteX34" fmla="*/ 3405457 w 3474163"/>
                  <a:gd name="connsiteY34" fmla="*/ 14362 h 2749407"/>
                  <a:gd name="connsiteX35" fmla="*/ 3408563 w 3474163"/>
                  <a:gd name="connsiteY35" fmla="*/ 15915 h 2749407"/>
                  <a:gd name="connsiteX36" fmla="*/ 3412833 w 3474163"/>
                  <a:gd name="connsiteY36" fmla="*/ 18244 h 2749407"/>
                  <a:gd name="connsiteX37" fmla="*/ 3422537 w 3474163"/>
                  <a:gd name="connsiteY37" fmla="*/ 24843 h 2749407"/>
                  <a:gd name="connsiteX38" fmla="*/ 3426419 w 3474163"/>
                  <a:gd name="connsiteY38" fmla="*/ 27948 h 2749407"/>
                  <a:gd name="connsiteX39" fmla="*/ 3429912 w 3474163"/>
                  <a:gd name="connsiteY39" fmla="*/ 31054 h 2749407"/>
                  <a:gd name="connsiteX40" fmla="*/ 3433794 w 3474163"/>
                  <a:gd name="connsiteY40" fmla="*/ 34547 h 2749407"/>
                  <a:gd name="connsiteX41" fmla="*/ 3438452 w 3474163"/>
                  <a:gd name="connsiteY41" fmla="*/ 39205 h 2749407"/>
                  <a:gd name="connsiteX42" fmla="*/ 3442722 w 3474163"/>
                  <a:gd name="connsiteY42" fmla="*/ 43863 h 2749407"/>
                  <a:gd name="connsiteX43" fmla="*/ 3447768 w 3474163"/>
                  <a:gd name="connsiteY43" fmla="*/ 49686 h 2749407"/>
                  <a:gd name="connsiteX44" fmla="*/ 3450873 w 3474163"/>
                  <a:gd name="connsiteY44" fmla="*/ 53956 h 2749407"/>
                  <a:gd name="connsiteX45" fmla="*/ 3453979 w 3474163"/>
                  <a:gd name="connsiteY45" fmla="*/ 58614 h 2749407"/>
                  <a:gd name="connsiteX46" fmla="*/ 3458248 w 3474163"/>
                  <a:gd name="connsiteY46" fmla="*/ 65989 h 2749407"/>
                  <a:gd name="connsiteX47" fmla="*/ 3460577 w 3474163"/>
                  <a:gd name="connsiteY47" fmla="*/ 70647 h 2749407"/>
                  <a:gd name="connsiteX48" fmla="*/ 3462518 w 3474163"/>
                  <a:gd name="connsiteY48" fmla="*/ 74917 h 2749407"/>
                  <a:gd name="connsiteX49" fmla="*/ 3464071 w 3474163"/>
                  <a:gd name="connsiteY49" fmla="*/ 78410 h 2749407"/>
                  <a:gd name="connsiteX50" fmla="*/ 3466400 w 3474163"/>
                  <a:gd name="connsiteY50" fmla="*/ 83845 h 2749407"/>
                  <a:gd name="connsiteX51" fmla="*/ 3467953 w 3474163"/>
                  <a:gd name="connsiteY51" fmla="*/ 88891 h 2749407"/>
                  <a:gd name="connsiteX52" fmla="*/ 3469505 w 3474163"/>
                  <a:gd name="connsiteY52" fmla="*/ 93937 h 2749407"/>
                  <a:gd name="connsiteX53" fmla="*/ 3473775 w 3474163"/>
                  <a:gd name="connsiteY53" fmla="*/ 137412 h 274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74163" h="2749407">
                    <a:moveTo>
                      <a:pt x="3474164" y="137800"/>
                    </a:moveTo>
                    <a:lnTo>
                      <a:pt x="3308027" y="2628687"/>
                    </a:lnTo>
                    <a:cubicBezTo>
                      <a:pt x="3303369" y="2696616"/>
                      <a:pt x="3247084" y="2749408"/>
                      <a:pt x="3179154" y="2749408"/>
                    </a:cubicBezTo>
                    <a:lnTo>
                      <a:pt x="272150" y="2749408"/>
                    </a:lnTo>
                    <a:cubicBezTo>
                      <a:pt x="205773" y="2749408"/>
                      <a:pt x="150653" y="2699334"/>
                      <a:pt x="143666" y="2633733"/>
                    </a:cubicBezTo>
                    <a:cubicBezTo>
                      <a:pt x="143666" y="2632180"/>
                      <a:pt x="143666" y="2631016"/>
                      <a:pt x="143277" y="2629463"/>
                    </a:cubicBezTo>
                    <a:lnTo>
                      <a:pt x="76900" y="1722310"/>
                    </a:lnTo>
                    <a:lnTo>
                      <a:pt x="72630" y="1661367"/>
                    </a:lnTo>
                    <a:lnTo>
                      <a:pt x="431" y="675416"/>
                    </a:lnTo>
                    <a:cubicBezTo>
                      <a:pt x="-734" y="661053"/>
                      <a:pt x="431" y="646691"/>
                      <a:pt x="4313" y="633493"/>
                    </a:cubicBezTo>
                    <a:cubicBezTo>
                      <a:pt x="18675" y="577985"/>
                      <a:pt x="69525" y="536451"/>
                      <a:pt x="130468" y="536839"/>
                    </a:cubicBezTo>
                    <a:lnTo>
                      <a:pt x="135514" y="536839"/>
                    </a:lnTo>
                    <a:cubicBezTo>
                      <a:pt x="135514" y="536839"/>
                      <a:pt x="213924" y="537615"/>
                      <a:pt x="213924" y="537615"/>
                    </a:cubicBezTo>
                    <a:lnTo>
                      <a:pt x="448767" y="539556"/>
                    </a:lnTo>
                    <a:lnTo>
                      <a:pt x="550856" y="540333"/>
                    </a:lnTo>
                    <a:lnTo>
                      <a:pt x="831891" y="542662"/>
                    </a:lnTo>
                    <a:lnTo>
                      <a:pt x="1628027" y="549261"/>
                    </a:lnTo>
                    <a:cubicBezTo>
                      <a:pt x="1680818" y="549649"/>
                      <a:pt x="1728563" y="517819"/>
                      <a:pt x="1748748" y="469297"/>
                    </a:cubicBezTo>
                    <a:lnTo>
                      <a:pt x="1835310" y="259298"/>
                    </a:lnTo>
                    <a:lnTo>
                      <a:pt x="1909062" y="79963"/>
                    </a:lnTo>
                    <a:cubicBezTo>
                      <a:pt x="1928859" y="31442"/>
                      <a:pt x="1976216" y="0"/>
                      <a:pt x="2028619" y="0"/>
                    </a:cubicBezTo>
                    <a:lnTo>
                      <a:pt x="3345679" y="0"/>
                    </a:lnTo>
                    <a:cubicBezTo>
                      <a:pt x="3348008" y="0"/>
                      <a:pt x="3350726" y="0"/>
                      <a:pt x="3353054" y="0"/>
                    </a:cubicBezTo>
                    <a:cubicBezTo>
                      <a:pt x="3353831" y="0"/>
                      <a:pt x="3354995" y="0"/>
                      <a:pt x="3355772" y="0"/>
                    </a:cubicBezTo>
                    <a:cubicBezTo>
                      <a:pt x="3357713" y="0"/>
                      <a:pt x="3359653" y="0"/>
                      <a:pt x="3361594" y="388"/>
                    </a:cubicBezTo>
                    <a:cubicBezTo>
                      <a:pt x="3361594" y="388"/>
                      <a:pt x="3361982" y="388"/>
                      <a:pt x="3362370" y="388"/>
                    </a:cubicBezTo>
                    <a:cubicBezTo>
                      <a:pt x="3362759" y="388"/>
                      <a:pt x="3362759" y="388"/>
                      <a:pt x="3362759" y="388"/>
                    </a:cubicBezTo>
                    <a:cubicBezTo>
                      <a:pt x="3364311" y="388"/>
                      <a:pt x="3365864" y="776"/>
                      <a:pt x="3367417" y="1164"/>
                    </a:cubicBezTo>
                    <a:cubicBezTo>
                      <a:pt x="3368969" y="1164"/>
                      <a:pt x="3370522" y="1553"/>
                      <a:pt x="3371686" y="1941"/>
                    </a:cubicBezTo>
                    <a:cubicBezTo>
                      <a:pt x="3373627" y="1941"/>
                      <a:pt x="3375568" y="2717"/>
                      <a:pt x="3377509" y="3105"/>
                    </a:cubicBezTo>
                    <a:cubicBezTo>
                      <a:pt x="3379062" y="3494"/>
                      <a:pt x="3381003" y="3882"/>
                      <a:pt x="3382555" y="4658"/>
                    </a:cubicBezTo>
                    <a:cubicBezTo>
                      <a:pt x="3383720" y="4658"/>
                      <a:pt x="3384884" y="5434"/>
                      <a:pt x="3386049" y="5823"/>
                    </a:cubicBezTo>
                    <a:cubicBezTo>
                      <a:pt x="3386825" y="5823"/>
                      <a:pt x="3387602" y="6211"/>
                      <a:pt x="3388378" y="6599"/>
                    </a:cubicBezTo>
                    <a:cubicBezTo>
                      <a:pt x="3389543" y="6987"/>
                      <a:pt x="3390707" y="7375"/>
                      <a:pt x="3391871" y="8152"/>
                    </a:cubicBezTo>
                    <a:cubicBezTo>
                      <a:pt x="3396530" y="10093"/>
                      <a:pt x="3401187" y="12033"/>
                      <a:pt x="3405457" y="14362"/>
                    </a:cubicBezTo>
                    <a:cubicBezTo>
                      <a:pt x="3406622" y="14750"/>
                      <a:pt x="3407398" y="15527"/>
                      <a:pt x="3408563" y="15915"/>
                    </a:cubicBezTo>
                    <a:lnTo>
                      <a:pt x="3412833" y="18244"/>
                    </a:lnTo>
                    <a:cubicBezTo>
                      <a:pt x="3416326" y="20185"/>
                      <a:pt x="3419432" y="22514"/>
                      <a:pt x="3422537" y="24843"/>
                    </a:cubicBezTo>
                    <a:cubicBezTo>
                      <a:pt x="3423701" y="26007"/>
                      <a:pt x="3425254" y="26784"/>
                      <a:pt x="3426419" y="27948"/>
                    </a:cubicBezTo>
                    <a:cubicBezTo>
                      <a:pt x="3427583" y="28725"/>
                      <a:pt x="3428747" y="29889"/>
                      <a:pt x="3429912" y="31054"/>
                    </a:cubicBezTo>
                    <a:cubicBezTo>
                      <a:pt x="3431465" y="32218"/>
                      <a:pt x="3432629" y="33383"/>
                      <a:pt x="3433794" y="34547"/>
                    </a:cubicBezTo>
                    <a:cubicBezTo>
                      <a:pt x="3435347" y="36100"/>
                      <a:pt x="3436899" y="37653"/>
                      <a:pt x="3438452" y="39205"/>
                    </a:cubicBezTo>
                    <a:cubicBezTo>
                      <a:pt x="3440004" y="40758"/>
                      <a:pt x="3441557" y="42311"/>
                      <a:pt x="3442722" y="43863"/>
                    </a:cubicBezTo>
                    <a:cubicBezTo>
                      <a:pt x="3444663" y="45804"/>
                      <a:pt x="3446215" y="47745"/>
                      <a:pt x="3447768" y="49686"/>
                    </a:cubicBezTo>
                    <a:cubicBezTo>
                      <a:pt x="3448932" y="51238"/>
                      <a:pt x="3449709" y="52403"/>
                      <a:pt x="3450873" y="53956"/>
                    </a:cubicBezTo>
                    <a:lnTo>
                      <a:pt x="3453979" y="58614"/>
                    </a:lnTo>
                    <a:cubicBezTo>
                      <a:pt x="3455531" y="60943"/>
                      <a:pt x="3457084" y="63660"/>
                      <a:pt x="3458248" y="65989"/>
                    </a:cubicBezTo>
                    <a:cubicBezTo>
                      <a:pt x="3459025" y="67542"/>
                      <a:pt x="3459801" y="69094"/>
                      <a:pt x="3460577" y="70647"/>
                    </a:cubicBezTo>
                    <a:cubicBezTo>
                      <a:pt x="3461354" y="72200"/>
                      <a:pt x="3462130" y="73752"/>
                      <a:pt x="3462518" y="74917"/>
                    </a:cubicBezTo>
                    <a:cubicBezTo>
                      <a:pt x="3462907" y="76081"/>
                      <a:pt x="3463683" y="77246"/>
                      <a:pt x="3464071" y="78410"/>
                    </a:cubicBezTo>
                    <a:cubicBezTo>
                      <a:pt x="3464847" y="80351"/>
                      <a:pt x="3465624" y="81904"/>
                      <a:pt x="3466400" y="83845"/>
                    </a:cubicBezTo>
                    <a:lnTo>
                      <a:pt x="3467953" y="88891"/>
                    </a:lnTo>
                    <a:cubicBezTo>
                      <a:pt x="3467953" y="88891"/>
                      <a:pt x="3469117" y="92384"/>
                      <a:pt x="3469505" y="93937"/>
                    </a:cubicBezTo>
                    <a:cubicBezTo>
                      <a:pt x="3473387" y="107523"/>
                      <a:pt x="3474940" y="122274"/>
                      <a:pt x="3473775" y="137412"/>
                    </a:cubicBezTo>
                    <a:close/>
                  </a:path>
                </a:pathLst>
              </a:custGeom>
              <a:solidFill>
                <a:schemeClr val="accent1"/>
              </a:solidFill>
              <a:ln w="3878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1E2D632A-DD3B-6E41-DF24-77A322114DC7}"/>
                  </a:ext>
                </a:extLst>
              </p:cNvPr>
              <p:cNvSpPr/>
              <p:nvPr/>
            </p:nvSpPr>
            <p:spPr>
              <a:xfrm>
                <a:off x="-305164" y="5875342"/>
                <a:ext cx="3151163" cy="86173"/>
              </a:xfrm>
              <a:custGeom>
                <a:avLst/>
                <a:gdLst>
                  <a:gd name="connsiteX0" fmla="*/ 0 w 3151163"/>
                  <a:gd name="connsiteY0" fmla="*/ 0 h 86173"/>
                  <a:gd name="connsiteX1" fmla="*/ 121885 w 3151163"/>
                  <a:gd name="connsiteY1" fmla="*/ 86174 h 86173"/>
                  <a:gd name="connsiteX2" fmla="*/ 3029278 w 3151163"/>
                  <a:gd name="connsiteY2" fmla="*/ 86174 h 86173"/>
                  <a:gd name="connsiteX3" fmla="*/ 3151163 w 3151163"/>
                  <a:gd name="connsiteY3" fmla="*/ 0 h 86173"/>
                  <a:gd name="connsiteX4" fmla="*/ 0 w 3151163"/>
                  <a:gd name="connsiteY4" fmla="*/ 0 h 86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63" h="86173">
                    <a:moveTo>
                      <a:pt x="0" y="0"/>
                    </a:moveTo>
                    <a:cubicBezTo>
                      <a:pt x="17856" y="50462"/>
                      <a:pt x="65989" y="86174"/>
                      <a:pt x="121885" y="86174"/>
                    </a:cubicBezTo>
                    <a:lnTo>
                      <a:pt x="3029278" y="86174"/>
                    </a:lnTo>
                    <a:cubicBezTo>
                      <a:pt x="3085175" y="86174"/>
                      <a:pt x="3133308" y="50462"/>
                      <a:pt x="3151163" y="0"/>
                    </a:cubicBezTo>
                    <a:lnTo>
                      <a:pt x="0" y="0"/>
                    </a:lnTo>
                    <a:close/>
                  </a:path>
                </a:pathLst>
              </a:custGeom>
              <a:noFill/>
              <a:ln w="3878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4A4636BA-DDF4-C8C2-7D4E-F7FB66477ED0}"/>
                  </a:ext>
                </a:extLst>
              </p:cNvPr>
              <p:cNvSpPr/>
              <p:nvPr/>
            </p:nvSpPr>
            <p:spPr>
              <a:xfrm>
                <a:off x="1305741" y="3212884"/>
                <a:ext cx="1712994" cy="2749019"/>
              </a:xfrm>
              <a:custGeom>
                <a:avLst/>
                <a:gdLst>
                  <a:gd name="connsiteX0" fmla="*/ 1712994 w 1712994"/>
                  <a:gd name="connsiteY0" fmla="*/ 137412 h 2749019"/>
                  <a:gd name="connsiteX1" fmla="*/ 1546857 w 1712994"/>
                  <a:gd name="connsiteY1" fmla="*/ 2628298 h 2749019"/>
                  <a:gd name="connsiteX2" fmla="*/ 1417985 w 1712994"/>
                  <a:gd name="connsiteY2" fmla="*/ 2749019 h 2749019"/>
                  <a:gd name="connsiteX3" fmla="*/ 0 w 1712994"/>
                  <a:gd name="connsiteY3" fmla="*/ 2749019 h 2749019"/>
                  <a:gd name="connsiteX4" fmla="*/ 69871 w 1712994"/>
                  <a:gd name="connsiteY4" fmla="*/ 2668280 h 2749019"/>
                  <a:gd name="connsiteX5" fmla="*/ 557800 w 1712994"/>
                  <a:gd name="connsiteY5" fmla="*/ 2128336 h 2749019"/>
                  <a:gd name="connsiteX6" fmla="*/ 768188 w 1712994"/>
                  <a:gd name="connsiteY6" fmla="*/ 1721922 h 2749019"/>
                  <a:gd name="connsiteX7" fmla="*/ 822144 w 1712994"/>
                  <a:gd name="connsiteY7" fmla="*/ 1541423 h 2749019"/>
                  <a:gd name="connsiteX8" fmla="*/ 829907 w 1712994"/>
                  <a:gd name="connsiteY8" fmla="*/ 1509205 h 2749019"/>
                  <a:gd name="connsiteX9" fmla="*/ 843881 w 1712994"/>
                  <a:gd name="connsiteY9" fmla="*/ 1441275 h 2749019"/>
                  <a:gd name="connsiteX10" fmla="*/ 880369 w 1712994"/>
                  <a:gd name="connsiteY10" fmla="*/ 1021663 h 2749019"/>
                  <a:gd name="connsiteX11" fmla="*/ 879593 w 1712994"/>
                  <a:gd name="connsiteY11" fmla="*/ 980905 h 2749019"/>
                  <a:gd name="connsiteX12" fmla="*/ 878429 w 1712994"/>
                  <a:gd name="connsiteY12" fmla="*/ 950628 h 2749019"/>
                  <a:gd name="connsiteX13" fmla="*/ 760037 w 1712994"/>
                  <a:gd name="connsiteY13" fmla="*/ 263179 h 2749019"/>
                  <a:gd name="connsiteX14" fmla="*/ 738299 w 1712994"/>
                  <a:gd name="connsiteY14" fmla="*/ 191756 h 2749019"/>
                  <a:gd name="connsiteX15" fmla="*/ 656783 w 1712994"/>
                  <a:gd name="connsiteY15" fmla="*/ 0 h 2749019"/>
                  <a:gd name="connsiteX16" fmla="*/ 1584121 w 1712994"/>
                  <a:gd name="connsiteY16" fmla="*/ 0 h 2749019"/>
                  <a:gd name="connsiteX17" fmla="*/ 1591497 w 1712994"/>
                  <a:gd name="connsiteY17" fmla="*/ 0 h 2749019"/>
                  <a:gd name="connsiteX18" fmla="*/ 1594214 w 1712994"/>
                  <a:gd name="connsiteY18" fmla="*/ 0 h 2749019"/>
                  <a:gd name="connsiteX19" fmla="*/ 1600036 w 1712994"/>
                  <a:gd name="connsiteY19" fmla="*/ 388 h 2749019"/>
                  <a:gd name="connsiteX20" fmla="*/ 1600813 w 1712994"/>
                  <a:gd name="connsiteY20" fmla="*/ 388 h 2749019"/>
                  <a:gd name="connsiteX21" fmla="*/ 1601201 w 1712994"/>
                  <a:gd name="connsiteY21" fmla="*/ 388 h 2749019"/>
                  <a:gd name="connsiteX22" fmla="*/ 1605859 w 1712994"/>
                  <a:gd name="connsiteY22" fmla="*/ 1165 h 2749019"/>
                  <a:gd name="connsiteX23" fmla="*/ 1610129 w 1712994"/>
                  <a:gd name="connsiteY23" fmla="*/ 1941 h 2749019"/>
                  <a:gd name="connsiteX24" fmla="*/ 1615952 w 1712994"/>
                  <a:gd name="connsiteY24" fmla="*/ 3105 h 2749019"/>
                  <a:gd name="connsiteX25" fmla="*/ 1620998 w 1712994"/>
                  <a:gd name="connsiteY25" fmla="*/ 4658 h 2749019"/>
                  <a:gd name="connsiteX26" fmla="*/ 1624491 w 1712994"/>
                  <a:gd name="connsiteY26" fmla="*/ 5823 h 2749019"/>
                  <a:gd name="connsiteX27" fmla="*/ 1626820 w 1712994"/>
                  <a:gd name="connsiteY27" fmla="*/ 6599 h 2749019"/>
                  <a:gd name="connsiteX28" fmla="*/ 1630314 w 1712994"/>
                  <a:gd name="connsiteY28" fmla="*/ 8152 h 2749019"/>
                  <a:gd name="connsiteX29" fmla="*/ 1643900 w 1712994"/>
                  <a:gd name="connsiteY29" fmla="*/ 14362 h 2749019"/>
                  <a:gd name="connsiteX30" fmla="*/ 1647005 w 1712994"/>
                  <a:gd name="connsiteY30" fmla="*/ 15915 h 2749019"/>
                  <a:gd name="connsiteX31" fmla="*/ 1651275 w 1712994"/>
                  <a:gd name="connsiteY31" fmla="*/ 18244 h 2749019"/>
                  <a:gd name="connsiteX32" fmla="*/ 1660979 w 1712994"/>
                  <a:gd name="connsiteY32" fmla="*/ 24843 h 2749019"/>
                  <a:gd name="connsiteX33" fmla="*/ 1664861 w 1712994"/>
                  <a:gd name="connsiteY33" fmla="*/ 27948 h 2749019"/>
                  <a:gd name="connsiteX34" fmla="*/ 1668354 w 1712994"/>
                  <a:gd name="connsiteY34" fmla="*/ 31054 h 2749019"/>
                  <a:gd name="connsiteX35" fmla="*/ 1672236 w 1712994"/>
                  <a:gd name="connsiteY35" fmla="*/ 34547 h 2749019"/>
                  <a:gd name="connsiteX36" fmla="*/ 1676894 w 1712994"/>
                  <a:gd name="connsiteY36" fmla="*/ 39205 h 2749019"/>
                  <a:gd name="connsiteX37" fmla="*/ 1681164 w 1712994"/>
                  <a:gd name="connsiteY37" fmla="*/ 43863 h 2749019"/>
                  <a:gd name="connsiteX38" fmla="*/ 1686210 w 1712994"/>
                  <a:gd name="connsiteY38" fmla="*/ 49686 h 2749019"/>
                  <a:gd name="connsiteX39" fmla="*/ 1689316 w 1712994"/>
                  <a:gd name="connsiteY39" fmla="*/ 53956 h 2749019"/>
                  <a:gd name="connsiteX40" fmla="*/ 1692421 w 1712994"/>
                  <a:gd name="connsiteY40" fmla="*/ 58614 h 2749019"/>
                  <a:gd name="connsiteX41" fmla="*/ 1696691 w 1712994"/>
                  <a:gd name="connsiteY41" fmla="*/ 65989 h 2749019"/>
                  <a:gd name="connsiteX42" fmla="*/ 1699020 w 1712994"/>
                  <a:gd name="connsiteY42" fmla="*/ 70647 h 2749019"/>
                  <a:gd name="connsiteX43" fmla="*/ 1700961 w 1712994"/>
                  <a:gd name="connsiteY43" fmla="*/ 74917 h 2749019"/>
                  <a:gd name="connsiteX44" fmla="*/ 1702513 w 1712994"/>
                  <a:gd name="connsiteY44" fmla="*/ 78410 h 2749019"/>
                  <a:gd name="connsiteX45" fmla="*/ 1704842 w 1712994"/>
                  <a:gd name="connsiteY45" fmla="*/ 83845 h 2749019"/>
                  <a:gd name="connsiteX46" fmla="*/ 1706395 w 1712994"/>
                  <a:gd name="connsiteY46" fmla="*/ 88891 h 2749019"/>
                  <a:gd name="connsiteX47" fmla="*/ 1707948 w 1712994"/>
                  <a:gd name="connsiteY47" fmla="*/ 93937 h 2749019"/>
                  <a:gd name="connsiteX48" fmla="*/ 1712218 w 1712994"/>
                  <a:gd name="connsiteY48" fmla="*/ 137412 h 274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12994" h="2749019">
                    <a:moveTo>
                      <a:pt x="1712994" y="137412"/>
                    </a:moveTo>
                    <a:lnTo>
                      <a:pt x="1546857" y="2628298"/>
                    </a:lnTo>
                    <a:cubicBezTo>
                      <a:pt x="1542199" y="2696228"/>
                      <a:pt x="1485914" y="2749019"/>
                      <a:pt x="1417985" y="2749019"/>
                    </a:cubicBezTo>
                    <a:lnTo>
                      <a:pt x="0" y="2749019"/>
                    </a:lnTo>
                    <a:cubicBezTo>
                      <a:pt x="22514" y="2721848"/>
                      <a:pt x="45804" y="2694676"/>
                      <a:pt x="69871" y="2668280"/>
                    </a:cubicBezTo>
                    <a:cubicBezTo>
                      <a:pt x="230961" y="2489334"/>
                      <a:pt x="418059" y="2323197"/>
                      <a:pt x="557800" y="2128336"/>
                    </a:cubicBezTo>
                    <a:cubicBezTo>
                      <a:pt x="647467" y="2003733"/>
                      <a:pt x="716950" y="1866321"/>
                      <a:pt x="768188" y="1721922"/>
                    </a:cubicBezTo>
                    <a:cubicBezTo>
                      <a:pt x="789150" y="1662920"/>
                      <a:pt x="807005" y="1602365"/>
                      <a:pt x="822144" y="1541423"/>
                    </a:cubicBezTo>
                    <a:cubicBezTo>
                      <a:pt x="824861" y="1530554"/>
                      <a:pt x="827190" y="1519685"/>
                      <a:pt x="829907" y="1509205"/>
                    </a:cubicBezTo>
                    <a:cubicBezTo>
                      <a:pt x="834954" y="1486691"/>
                      <a:pt x="839612" y="1464177"/>
                      <a:pt x="843881" y="1441275"/>
                    </a:cubicBezTo>
                    <a:cubicBezTo>
                      <a:pt x="870277" y="1303086"/>
                      <a:pt x="881922" y="1161793"/>
                      <a:pt x="880369" y="1021663"/>
                    </a:cubicBezTo>
                    <a:cubicBezTo>
                      <a:pt x="880369" y="1008077"/>
                      <a:pt x="879981" y="994491"/>
                      <a:pt x="879593" y="980905"/>
                    </a:cubicBezTo>
                    <a:cubicBezTo>
                      <a:pt x="879593" y="970813"/>
                      <a:pt x="878817" y="960721"/>
                      <a:pt x="878429" y="950628"/>
                    </a:cubicBezTo>
                    <a:cubicBezTo>
                      <a:pt x="868724" y="717726"/>
                      <a:pt x="825249" y="487153"/>
                      <a:pt x="760037" y="263179"/>
                    </a:cubicBezTo>
                    <a:cubicBezTo>
                      <a:pt x="753050" y="239113"/>
                      <a:pt x="745674" y="215434"/>
                      <a:pt x="738299" y="191756"/>
                    </a:cubicBezTo>
                    <a:cubicBezTo>
                      <a:pt x="723549" y="144787"/>
                      <a:pt x="684344" y="70647"/>
                      <a:pt x="656783" y="0"/>
                    </a:cubicBezTo>
                    <a:lnTo>
                      <a:pt x="1584121" y="0"/>
                    </a:lnTo>
                    <a:cubicBezTo>
                      <a:pt x="1586451" y="0"/>
                      <a:pt x="1589168" y="0"/>
                      <a:pt x="1591497" y="0"/>
                    </a:cubicBezTo>
                    <a:cubicBezTo>
                      <a:pt x="1592273" y="0"/>
                      <a:pt x="1593438" y="0"/>
                      <a:pt x="1594214" y="0"/>
                    </a:cubicBezTo>
                    <a:cubicBezTo>
                      <a:pt x="1596155" y="0"/>
                      <a:pt x="1598096" y="0"/>
                      <a:pt x="1600036" y="388"/>
                    </a:cubicBezTo>
                    <a:cubicBezTo>
                      <a:pt x="1600036" y="388"/>
                      <a:pt x="1600425" y="388"/>
                      <a:pt x="1600813" y="388"/>
                    </a:cubicBezTo>
                    <a:cubicBezTo>
                      <a:pt x="1601201" y="388"/>
                      <a:pt x="1601201" y="388"/>
                      <a:pt x="1601201" y="388"/>
                    </a:cubicBezTo>
                    <a:cubicBezTo>
                      <a:pt x="1602754" y="388"/>
                      <a:pt x="1604306" y="776"/>
                      <a:pt x="1605859" y="1165"/>
                    </a:cubicBezTo>
                    <a:cubicBezTo>
                      <a:pt x="1607412" y="1165"/>
                      <a:pt x="1608965" y="1553"/>
                      <a:pt x="1610129" y="1941"/>
                    </a:cubicBezTo>
                    <a:cubicBezTo>
                      <a:pt x="1612070" y="1941"/>
                      <a:pt x="1614011" y="2717"/>
                      <a:pt x="1615952" y="3105"/>
                    </a:cubicBezTo>
                    <a:cubicBezTo>
                      <a:pt x="1617504" y="3494"/>
                      <a:pt x="1619445" y="3882"/>
                      <a:pt x="1620998" y="4658"/>
                    </a:cubicBezTo>
                    <a:cubicBezTo>
                      <a:pt x="1622162" y="4658"/>
                      <a:pt x="1623327" y="5434"/>
                      <a:pt x="1624491" y="5823"/>
                    </a:cubicBezTo>
                    <a:cubicBezTo>
                      <a:pt x="1625268" y="5823"/>
                      <a:pt x="1626044" y="6211"/>
                      <a:pt x="1626820" y="6599"/>
                    </a:cubicBezTo>
                    <a:cubicBezTo>
                      <a:pt x="1627985" y="6987"/>
                      <a:pt x="1629149" y="7375"/>
                      <a:pt x="1630314" y="8152"/>
                    </a:cubicBezTo>
                    <a:cubicBezTo>
                      <a:pt x="1634972" y="10092"/>
                      <a:pt x="1639630" y="12033"/>
                      <a:pt x="1643900" y="14362"/>
                    </a:cubicBezTo>
                    <a:cubicBezTo>
                      <a:pt x="1645064" y="14750"/>
                      <a:pt x="1645841" y="15527"/>
                      <a:pt x="1647005" y="15915"/>
                    </a:cubicBezTo>
                    <a:lnTo>
                      <a:pt x="1651275" y="18244"/>
                    </a:lnTo>
                    <a:cubicBezTo>
                      <a:pt x="1654769" y="20185"/>
                      <a:pt x="1657874" y="22514"/>
                      <a:pt x="1660979" y="24843"/>
                    </a:cubicBezTo>
                    <a:cubicBezTo>
                      <a:pt x="1662144" y="26007"/>
                      <a:pt x="1663696" y="26784"/>
                      <a:pt x="1664861" y="27948"/>
                    </a:cubicBezTo>
                    <a:cubicBezTo>
                      <a:pt x="1666025" y="28725"/>
                      <a:pt x="1667190" y="29889"/>
                      <a:pt x="1668354" y="31054"/>
                    </a:cubicBezTo>
                    <a:cubicBezTo>
                      <a:pt x="1669907" y="32218"/>
                      <a:pt x="1671072" y="33383"/>
                      <a:pt x="1672236" y="34547"/>
                    </a:cubicBezTo>
                    <a:cubicBezTo>
                      <a:pt x="1673789" y="36100"/>
                      <a:pt x="1675342" y="37652"/>
                      <a:pt x="1676894" y="39205"/>
                    </a:cubicBezTo>
                    <a:cubicBezTo>
                      <a:pt x="1678447" y="40758"/>
                      <a:pt x="1679999" y="42311"/>
                      <a:pt x="1681164" y="43863"/>
                    </a:cubicBezTo>
                    <a:cubicBezTo>
                      <a:pt x="1683105" y="45804"/>
                      <a:pt x="1684658" y="47745"/>
                      <a:pt x="1686210" y="49686"/>
                    </a:cubicBezTo>
                    <a:cubicBezTo>
                      <a:pt x="1687375" y="51238"/>
                      <a:pt x="1688151" y="52403"/>
                      <a:pt x="1689316" y="53956"/>
                    </a:cubicBezTo>
                    <a:lnTo>
                      <a:pt x="1692421" y="58614"/>
                    </a:lnTo>
                    <a:cubicBezTo>
                      <a:pt x="1693974" y="60943"/>
                      <a:pt x="1695526" y="63660"/>
                      <a:pt x="1696691" y="65989"/>
                    </a:cubicBezTo>
                    <a:cubicBezTo>
                      <a:pt x="1697467" y="67542"/>
                      <a:pt x="1698243" y="69094"/>
                      <a:pt x="1699020" y="70647"/>
                    </a:cubicBezTo>
                    <a:cubicBezTo>
                      <a:pt x="1699796" y="72200"/>
                      <a:pt x="1700572" y="73752"/>
                      <a:pt x="1700961" y="74917"/>
                    </a:cubicBezTo>
                    <a:cubicBezTo>
                      <a:pt x="1701349" y="76081"/>
                      <a:pt x="1702125" y="77246"/>
                      <a:pt x="1702513" y="78410"/>
                    </a:cubicBezTo>
                    <a:cubicBezTo>
                      <a:pt x="1703290" y="80351"/>
                      <a:pt x="1704066" y="81904"/>
                      <a:pt x="1704842" y="83845"/>
                    </a:cubicBezTo>
                    <a:lnTo>
                      <a:pt x="1706395" y="88891"/>
                    </a:lnTo>
                    <a:cubicBezTo>
                      <a:pt x="1706395" y="88891"/>
                      <a:pt x="1707559" y="92384"/>
                      <a:pt x="1707948" y="93937"/>
                    </a:cubicBezTo>
                    <a:cubicBezTo>
                      <a:pt x="1711829" y="107523"/>
                      <a:pt x="1713382" y="122274"/>
                      <a:pt x="1712218" y="137412"/>
                    </a:cubicBezTo>
                    <a:close/>
                  </a:path>
                </a:pathLst>
              </a:custGeom>
              <a:noFill/>
              <a:ln w="38780" cap="flat">
                <a:noFill/>
                <a:prstDash val="solid"/>
                <a:miter/>
              </a:ln>
            </p:spPr>
            <p:txBody>
              <a:bodyPr rtlCol="0" anchor="ctr"/>
              <a:lstStyle/>
              <a:p>
                <a:endParaRPr lang="en-IN"/>
              </a:p>
            </p:txBody>
          </p:sp>
        </p:grpSp>
        <p:grpSp>
          <p:nvGrpSpPr>
            <p:cNvPr id="51" name="Graphic 37">
              <a:extLst>
                <a:ext uri="{FF2B5EF4-FFF2-40B4-BE49-F238E27FC236}">
                  <a16:creationId xmlns:a16="http://schemas.microsoft.com/office/drawing/2014/main" id="{DB765309-760D-B304-9406-3B58DF582C22}"/>
                </a:ext>
              </a:extLst>
            </p:cNvPr>
            <p:cNvGrpSpPr/>
            <p:nvPr/>
          </p:nvGrpSpPr>
          <p:grpSpPr>
            <a:xfrm>
              <a:off x="1636442" y="3677135"/>
              <a:ext cx="2161606" cy="2549499"/>
              <a:chOff x="1636442" y="3677135"/>
              <a:chExt cx="2161606" cy="2549499"/>
            </a:xfrm>
          </p:grpSpPr>
          <p:sp>
            <p:nvSpPr>
              <p:cNvPr id="52" name="Freeform: Shape 51">
                <a:extLst>
                  <a:ext uri="{FF2B5EF4-FFF2-40B4-BE49-F238E27FC236}">
                    <a16:creationId xmlns:a16="http://schemas.microsoft.com/office/drawing/2014/main" id="{2B1974E0-EFE4-D2FA-F37D-9F79E4A484DA}"/>
                  </a:ext>
                </a:extLst>
              </p:cNvPr>
              <p:cNvSpPr/>
              <p:nvPr/>
            </p:nvSpPr>
            <p:spPr>
              <a:xfrm>
                <a:off x="1636442" y="3677135"/>
                <a:ext cx="2161606" cy="2549499"/>
              </a:xfrm>
              <a:custGeom>
                <a:avLst/>
                <a:gdLst>
                  <a:gd name="connsiteX0" fmla="*/ 27580 w 2161606"/>
                  <a:gd name="connsiteY0" fmla="*/ 362162 h 2549499"/>
                  <a:gd name="connsiteX1" fmla="*/ 1086507 w 2161606"/>
                  <a:gd name="connsiteY1" fmla="*/ 0 h 2549499"/>
                  <a:gd name="connsiteX2" fmla="*/ 2124474 w 2161606"/>
                  <a:gd name="connsiteY2" fmla="*/ 369150 h 2549499"/>
                  <a:gd name="connsiteX3" fmla="*/ 1079520 w 2161606"/>
                  <a:gd name="connsiteY3" fmla="*/ 2549500 h 2549499"/>
                  <a:gd name="connsiteX4" fmla="*/ 27580 w 2161606"/>
                  <a:gd name="connsiteY4" fmla="*/ 362162 h 2549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606" h="2549499">
                    <a:moveTo>
                      <a:pt x="27580" y="362162"/>
                    </a:moveTo>
                    <a:cubicBezTo>
                      <a:pt x="27580" y="362162"/>
                      <a:pt x="605565" y="431645"/>
                      <a:pt x="1086507" y="0"/>
                    </a:cubicBezTo>
                    <a:cubicBezTo>
                      <a:pt x="1086507" y="0"/>
                      <a:pt x="1615971" y="445619"/>
                      <a:pt x="2124474" y="369150"/>
                    </a:cubicBezTo>
                    <a:cubicBezTo>
                      <a:pt x="2124474" y="369150"/>
                      <a:pt x="2465675" y="2214898"/>
                      <a:pt x="1079520" y="2549500"/>
                    </a:cubicBezTo>
                    <a:cubicBezTo>
                      <a:pt x="1079520" y="2549500"/>
                      <a:pt x="-202217" y="2291755"/>
                      <a:pt x="27580" y="362162"/>
                    </a:cubicBezTo>
                    <a:close/>
                  </a:path>
                </a:pathLst>
              </a:custGeom>
              <a:solidFill>
                <a:schemeClr val="accent1">
                  <a:lumMod val="75000"/>
                </a:schemeClr>
              </a:solidFill>
              <a:ln w="3878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2E6BBC7-843E-A3D3-C9C3-F30E1D426FD6}"/>
                  </a:ext>
                </a:extLst>
              </p:cNvPr>
              <p:cNvSpPr/>
              <p:nvPr/>
            </p:nvSpPr>
            <p:spPr>
              <a:xfrm>
                <a:off x="1861205" y="3976802"/>
                <a:ext cx="1734230" cy="2045655"/>
              </a:xfrm>
              <a:custGeom>
                <a:avLst/>
                <a:gdLst>
                  <a:gd name="connsiteX0" fmla="*/ 22520 w 1734230"/>
                  <a:gd name="connsiteY0" fmla="*/ 290739 h 2045655"/>
                  <a:gd name="connsiteX1" fmla="*/ 871836 w 1734230"/>
                  <a:gd name="connsiteY1" fmla="*/ 0 h 2045655"/>
                  <a:gd name="connsiteX2" fmla="*/ 1704460 w 1734230"/>
                  <a:gd name="connsiteY2" fmla="*/ 296174 h 2045655"/>
                  <a:gd name="connsiteX3" fmla="*/ 866014 w 1734230"/>
                  <a:gd name="connsiteY3" fmla="*/ 2045656 h 2045655"/>
                  <a:gd name="connsiteX4" fmla="*/ 22132 w 1734230"/>
                  <a:gd name="connsiteY4" fmla="*/ 290739 h 204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30" h="2045655">
                    <a:moveTo>
                      <a:pt x="22520" y="290739"/>
                    </a:moveTo>
                    <a:cubicBezTo>
                      <a:pt x="22520" y="290739"/>
                      <a:pt x="486383" y="346636"/>
                      <a:pt x="871836" y="0"/>
                    </a:cubicBezTo>
                    <a:cubicBezTo>
                      <a:pt x="871836" y="0"/>
                      <a:pt x="1296494" y="357505"/>
                      <a:pt x="1704460" y="296174"/>
                    </a:cubicBezTo>
                    <a:cubicBezTo>
                      <a:pt x="1704460" y="296174"/>
                      <a:pt x="1978120" y="1777042"/>
                      <a:pt x="866014" y="2045656"/>
                    </a:cubicBezTo>
                    <a:cubicBezTo>
                      <a:pt x="866014" y="2045656"/>
                      <a:pt x="-162249" y="1838761"/>
                      <a:pt x="22132" y="290739"/>
                    </a:cubicBezTo>
                    <a:close/>
                  </a:path>
                </a:pathLst>
              </a:custGeom>
              <a:solidFill>
                <a:schemeClr val="accent5">
                  <a:lumMod val="20000"/>
                  <a:lumOff val="80000"/>
                </a:schemeClr>
              </a:solidFill>
              <a:ln w="38780" cap="flat">
                <a:noFill/>
                <a:prstDash val="solid"/>
                <a:miter/>
              </a:ln>
            </p:spPr>
            <p:txBody>
              <a:bodyPr rtlCol="0" anchor="ctr"/>
              <a:lstStyle/>
              <a:p>
                <a:endParaRPr lang="en-IN"/>
              </a:p>
            </p:txBody>
          </p:sp>
          <p:grpSp>
            <p:nvGrpSpPr>
              <p:cNvPr id="54" name="Graphic 37">
                <a:extLst>
                  <a:ext uri="{FF2B5EF4-FFF2-40B4-BE49-F238E27FC236}">
                    <a16:creationId xmlns:a16="http://schemas.microsoft.com/office/drawing/2014/main" id="{8DBD251E-0A59-F598-09D6-26C599D52AD9}"/>
                  </a:ext>
                </a:extLst>
              </p:cNvPr>
              <p:cNvGrpSpPr/>
              <p:nvPr/>
            </p:nvGrpSpPr>
            <p:grpSpPr>
              <a:xfrm>
                <a:off x="2254040" y="4279187"/>
                <a:ext cx="991385" cy="1425359"/>
                <a:chOff x="2254040" y="4279187"/>
                <a:chExt cx="991385" cy="1425359"/>
              </a:xfrm>
            </p:grpSpPr>
            <p:sp>
              <p:nvSpPr>
                <p:cNvPr id="55" name="Freeform: Shape 54">
                  <a:extLst>
                    <a:ext uri="{FF2B5EF4-FFF2-40B4-BE49-F238E27FC236}">
                      <a16:creationId xmlns:a16="http://schemas.microsoft.com/office/drawing/2014/main" id="{03D155B5-E3C0-8F3B-0BB9-19841757EF75}"/>
                    </a:ext>
                  </a:extLst>
                </p:cNvPr>
                <p:cNvSpPr/>
                <p:nvPr/>
              </p:nvSpPr>
              <p:spPr>
                <a:xfrm>
                  <a:off x="2279659" y="4305194"/>
                  <a:ext cx="965766" cy="1399352"/>
                </a:xfrm>
                <a:custGeom>
                  <a:avLst/>
                  <a:gdLst>
                    <a:gd name="connsiteX0" fmla="*/ 965767 w 965766"/>
                    <a:gd name="connsiteY0" fmla="*/ 877264 h 1399352"/>
                    <a:gd name="connsiteX1" fmla="*/ 796136 w 965766"/>
                    <a:gd name="connsiteY1" fmla="*/ 510055 h 1399352"/>
                    <a:gd name="connsiteX2" fmla="*/ 796136 w 965766"/>
                    <a:gd name="connsiteY2" fmla="*/ 313253 h 1399352"/>
                    <a:gd name="connsiteX3" fmla="*/ 482883 w 965766"/>
                    <a:gd name="connsiteY3" fmla="*/ 0 h 1399352"/>
                    <a:gd name="connsiteX4" fmla="*/ 169630 w 965766"/>
                    <a:gd name="connsiteY4" fmla="*/ 313253 h 1399352"/>
                    <a:gd name="connsiteX5" fmla="*/ 169630 w 965766"/>
                    <a:gd name="connsiteY5" fmla="*/ 510443 h 1399352"/>
                    <a:gd name="connsiteX6" fmla="*/ 0 w 965766"/>
                    <a:gd name="connsiteY6" fmla="*/ 877652 h 1399352"/>
                    <a:gd name="connsiteX7" fmla="*/ 388 w 965766"/>
                    <a:gd name="connsiteY7" fmla="*/ 897061 h 1399352"/>
                    <a:gd name="connsiteX8" fmla="*/ 0 w 965766"/>
                    <a:gd name="connsiteY8" fmla="*/ 916469 h 1399352"/>
                    <a:gd name="connsiteX9" fmla="*/ 482883 w 965766"/>
                    <a:gd name="connsiteY9" fmla="*/ 1399353 h 1399352"/>
                    <a:gd name="connsiteX10" fmla="*/ 560905 w 965766"/>
                    <a:gd name="connsiteY10" fmla="*/ 1393142 h 1399352"/>
                    <a:gd name="connsiteX11" fmla="*/ 965767 w 965766"/>
                    <a:gd name="connsiteY11" fmla="*/ 916469 h 1399352"/>
                    <a:gd name="connsiteX12" fmla="*/ 965378 w 965766"/>
                    <a:gd name="connsiteY12" fmla="*/ 897061 h 1399352"/>
                    <a:gd name="connsiteX13" fmla="*/ 965767 w 965766"/>
                    <a:gd name="connsiteY13" fmla="*/ 877264 h 1399352"/>
                    <a:gd name="connsiteX14" fmla="*/ 237948 w 965766"/>
                    <a:gd name="connsiteY14" fmla="*/ 424270 h 1399352"/>
                    <a:gd name="connsiteX15" fmla="*/ 237948 w 965766"/>
                    <a:gd name="connsiteY15" fmla="*/ 312865 h 1399352"/>
                    <a:gd name="connsiteX16" fmla="*/ 482883 w 965766"/>
                    <a:gd name="connsiteY16" fmla="*/ 67930 h 1399352"/>
                    <a:gd name="connsiteX17" fmla="*/ 727819 w 965766"/>
                    <a:gd name="connsiteY17" fmla="*/ 312865 h 1399352"/>
                    <a:gd name="connsiteX18" fmla="*/ 727819 w 965766"/>
                    <a:gd name="connsiteY18" fmla="*/ 461146 h 1399352"/>
                    <a:gd name="connsiteX19" fmla="*/ 544991 w 965766"/>
                    <a:gd name="connsiteY19" fmla="*/ 398262 h 1399352"/>
                    <a:gd name="connsiteX20" fmla="*/ 482883 w 965766"/>
                    <a:gd name="connsiteY20" fmla="*/ 394381 h 1399352"/>
                    <a:gd name="connsiteX21" fmla="*/ 237948 w 965766"/>
                    <a:gd name="connsiteY21" fmla="*/ 461146 h 1399352"/>
                    <a:gd name="connsiteX22" fmla="*/ 237948 w 965766"/>
                    <a:gd name="connsiteY22" fmla="*/ 424270 h 139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766" h="1399352">
                      <a:moveTo>
                        <a:pt x="965767" y="877264"/>
                      </a:moveTo>
                      <a:cubicBezTo>
                        <a:pt x="965767" y="730148"/>
                        <a:pt x="899778" y="598558"/>
                        <a:pt x="796136" y="510055"/>
                      </a:cubicBezTo>
                      <a:lnTo>
                        <a:pt x="796136" y="313253"/>
                      </a:lnTo>
                      <a:cubicBezTo>
                        <a:pt x="796136" y="140517"/>
                        <a:pt x="655619" y="0"/>
                        <a:pt x="482883" y="0"/>
                      </a:cubicBezTo>
                      <a:cubicBezTo>
                        <a:pt x="310148" y="0"/>
                        <a:pt x="169630" y="140517"/>
                        <a:pt x="169630" y="313253"/>
                      </a:cubicBezTo>
                      <a:lnTo>
                        <a:pt x="169630" y="510443"/>
                      </a:lnTo>
                      <a:cubicBezTo>
                        <a:pt x="65989" y="598946"/>
                        <a:pt x="0" y="730536"/>
                        <a:pt x="0" y="877652"/>
                      </a:cubicBezTo>
                      <a:cubicBezTo>
                        <a:pt x="0" y="884251"/>
                        <a:pt x="0" y="890462"/>
                        <a:pt x="388" y="897061"/>
                      </a:cubicBezTo>
                      <a:cubicBezTo>
                        <a:pt x="388" y="903660"/>
                        <a:pt x="0" y="909870"/>
                        <a:pt x="0" y="916469"/>
                      </a:cubicBezTo>
                      <a:cubicBezTo>
                        <a:pt x="0" y="1183142"/>
                        <a:pt x="216211" y="1399353"/>
                        <a:pt x="482883" y="1399353"/>
                      </a:cubicBezTo>
                      <a:cubicBezTo>
                        <a:pt x="509279" y="1399353"/>
                        <a:pt x="535286" y="1397024"/>
                        <a:pt x="560905" y="1393142"/>
                      </a:cubicBezTo>
                      <a:cubicBezTo>
                        <a:pt x="790314" y="1355877"/>
                        <a:pt x="965767" y="1156746"/>
                        <a:pt x="965767" y="916469"/>
                      </a:cubicBezTo>
                      <a:cubicBezTo>
                        <a:pt x="965767" y="909870"/>
                        <a:pt x="965767" y="903660"/>
                        <a:pt x="965378" y="897061"/>
                      </a:cubicBezTo>
                      <a:cubicBezTo>
                        <a:pt x="965378" y="890462"/>
                        <a:pt x="965767" y="883863"/>
                        <a:pt x="965767" y="877264"/>
                      </a:cubicBezTo>
                      <a:close/>
                      <a:moveTo>
                        <a:pt x="237948" y="424270"/>
                      </a:moveTo>
                      <a:lnTo>
                        <a:pt x="237948" y="312865"/>
                      </a:lnTo>
                      <a:cubicBezTo>
                        <a:pt x="237948" y="177782"/>
                        <a:pt x="347800" y="67930"/>
                        <a:pt x="482883" y="67930"/>
                      </a:cubicBezTo>
                      <a:cubicBezTo>
                        <a:pt x="617966" y="67930"/>
                        <a:pt x="727819" y="177782"/>
                        <a:pt x="727819" y="312865"/>
                      </a:cubicBezTo>
                      <a:lnTo>
                        <a:pt x="727819" y="461146"/>
                      </a:lnTo>
                      <a:cubicBezTo>
                        <a:pt x="673087" y="428928"/>
                        <a:pt x="610979" y="406802"/>
                        <a:pt x="544991" y="398262"/>
                      </a:cubicBezTo>
                      <a:cubicBezTo>
                        <a:pt x="524806" y="395545"/>
                        <a:pt x="503844" y="394381"/>
                        <a:pt x="482883" y="394381"/>
                      </a:cubicBezTo>
                      <a:cubicBezTo>
                        <a:pt x="393604" y="394381"/>
                        <a:pt x="309759" y="418835"/>
                        <a:pt x="237948" y="461146"/>
                      </a:cubicBezTo>
                      <a:lnTo>
                        <a:pt x="237948" y="424270"/>
                      </a:lnTo>
                      <a:close/>
                    </a:path>
                  </a:pathLst>
                </a:custGeom>
                <a:noFill/>
                <a:ln w="38780" cap="flat">
                  <a:noFill/>
                  <a:prstDash val="solid"/>
                  <a:miter/>
                </a:ln>
              </p:spPr>
              <p:txBody>
                <a:bodyPr rtlCol="0" anchor="ctr"/>
                <a:lstStyle/>
                <a:p>
                  <a:endParaRPr lang="en-IN"/>
                </a:p>
              </p:txBody>
            </p:sp>
            <p:grpSp>
              <p:nvGrpSpPr>
                <p:cNvPr id="56" name="Graphic 37">
                  <a:extLst>
                    <a:ext uri="{FF2B5EF4-FFF2-40B4-BE49-F238E27FC236}">
                      <a16:creationId xmlns:a16="http://schemas.microsoft.com/office/drawing/2014/main" id="{800232D4-B33A-9F35-D847-7AF80DA2A2B0}"/>
                    </a:ext>
                  </a:extLst>
                </p:cNvPr>
                <p:cNvGrpSpPr/>
                <p:nvPr/>
              </p:nvGrpSpPr>
              <p:grpSpPr>
                <a:xfrm>
                  <a:off x="2254040" y="4279187"/>
                  <a:ext cx="965766" cy="1399352"/>
                  <a:chOff x="2254040" y="4279187"/>
                  <a:chExt cx="965766" cy="1399352"/>
                </a:xfrm>
              </p:grpSpPr>
              <p:sp>
                <p:nvSpPr>
                  <p:cNvPr id="57" name="Freeform: Shape 56">
                    <a:extLst>
                      <a:ext uri="{FF2B5EF4-FFF2-40B4-BE49-F238E27FC236}">
                        <a16:creationId xmlns:a16="http://schemas.microsoft.com/office/drawing/2014/main" id="{A0721D84-B1DA-7897-EE3B-28B238AC5013}"/>
                      </a:ext>
                    </a:extLst>
                  </p:cNvPr>
                  <p:cNvSpPr/>
                  <p:nvPr/>
                </p:nvSpPr>
                <p:spPr>
                  <a:xfrm>
                    <a:off x="2254040" y="4712772"/>
                    <a:ext cx="965766" cy="965766"/>
                  </a:xfrm>
                  <a:custGeom>
                    <a:avLst/>
                    <a:gdLst>
                      <a:gd name="connsiteX0" fmla="*/ 965767 w 965766"/>
                      <a:gd name="connsiteY0" fmla="*/ 482883 h 965766"/>
                      <a:gd name="connsiteX1" fmla="*/ 560906 w 965766"/>
                      <a:gd name="connsiteY1" fmla="*/ 959556 h 965766"/>
                      <a:gd name="connsiteX2" fmla="*/ 482883 w 965766"/>
                      <a:gd name="connsiteY2" fmla="*/ 965767 h 965766"/>
                      <a:gd name="connsiteX3" fmla="*/ 0 w 965766"/>
                      <a:gd name="connsiteY3" fmla="*/ 482883 h 965766"/>
                      <a:gd name="connsiteX4" fmla="*/ 482883 w 965766"/>
                      <a:gd name="connsiteY4" fmla="*/ 0 h 965766"/>
                      <a:gd name="connsiteX5" fmla="*/ 544991 w 965766"/>
                      <a:gd name="connsiteY5" fmla="*/ 3882 h 965766"/>
                      <a:gd name="connsiteX6" fmla="*/ 965767 w 965766"/>
                      <a:gd name="connsiteY6" fmla="*/ 482883 h 9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766" h="965766">
                        <a:moveTo>
                          <a:pt x="965767" y="482883"/>
                        </a:moveTo>
                        <a:cubicBezTo>
                          <a:pt x="965767" y="723161"/>
                          <a:pt x="790314" y="922292"/>
                          <a:pt x="560906" y="959556"/>
                        </a:cubicBezTo>
                        <a:cubicBezTo>
                          <a:pt x="535675" y="963826"/>
                          <a:pt x="509667" y="965767"/>
                          <a:pt x="482883" y="965767"/>
                        </a:cubicBezTo>
                        <a:cubicBezTo>
                          <a:pt x="216211" y="965767"/>
                          <a:pt x="0" y="749556"/>
                          <a:pt x="0" y="482883"/>
                        </a:cubicBezTo>
                        <a:cubicBezTo>
                          <a:pt x="0" y="216211"/>
                          <a:pt x="216211" y="0"/>
                          <a:pt x="482883" y="0"/>
                        </a:cubicBezTo>
                        <a:cubicBezTo>
                          <a:pt x="503845" y="0"/>
                          <a:pt x="524806" y="1553"/>
                          <a:pt x="544991" y="3882"/>
                        </a:cubicBezTo>
                        <a:cubicBezTo>
                          <a:pt x="782551" y="34159"/>
                          <a:pt x="965767" y="237172"/>
                          <a:pt x="965767" y="482883"/>
                        </a:cubicBezTo>
                        <a:close/>
                      </a:path>
                    </a:pathLst>
                  </a:custGeom>
                  <a:solidFill>
                    <a:schemeClr val="accent2">
                      <a:lumMod val="50000"/>
                    </a:schemeClr>
                  </a:solidFill>
                  <a:ln w="38780"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EB6D19C-1A2B-D698-FEAE-5E86C8B9CC01}"/>
                      </a:ext>
                    </a:extLst>
                  </p:cNvPr>
                  <p:cNvSpPr/>
                  <p:nvPr/>
                </p:nvSpPr>
                <p:spPr>
                  <a:xfrm>
                    <a:off x="2424058" y="4279187"/>
                    <a:ext cx="626506" cy="925008"/>
                  </a:xfrm>
                  <a:custGeom>
                    <a:avLst/>
                    <a:gdLst>
                      <a:gd name="connsiteX0" fmla="*/ 313253 w 626506"/>
                      <a:gd name="connsiteY0" fmla="*/ 0 h 925008"/>
                      <a:gd name="connsiteX1" fmla="*/ 0 w 626506"/>
                      <a:gd name="connsiteY1" fmla="*/ 313253 h 925008"/>
                      <a:gd name="connsiteX2" fmla="*/ 0 w 626506"/>
                      <a:gd name="connsiteY2" fmla="*/ 611756 h 925008"/>
                      <a:gd name="connsiteX3" fmla="*/ 106359 w 626506"/>
                      <a:gd name="connsiteY3" fmla="*/ 846987 h 925008"/>
                      <a:gd name="connsiteX4" fmla="*/ 313253 w 626506"/>
                      <a:gd name="connsiteY4" fmla="*/ 925009 h 925008"/>
                      <a:gd name="connsiteX5" fmla="*/ 566340 w 626506"/>
                      <a:gd name="connsiteY5" fmla="*/ 795748 h 925008"/>
                      <a:gd name="connsiteX6" fmla="*/ 626507 w 626506"/>
                      <a:gd name="connsiteY6" fmla="*/ 611756 h 925008"/>
                      <a:gd name="connsiteX7" fmla="*/ 626507 w 626506"/>
                      <a:gd name="connsiteY7" fmla="*/ 313253 h 925008"/>
                      <a:gd name="connsiteX8" fmla="*/ 313253 w 626506"/>
                      <a:gd name="connsiteY8" fmla="*/ 0 h 925008"/>
                      <a:gd name="connsiteX9" fmla="*/ 558189 w 626506"/>
                      <a:gd name="connsiteY9" fmla="*/ 611756 h 925008"/>
                      <a:gd name="connsiteX10" fmla="*/ 486377 w 626506"/>
                      <a:gd name="connsiteY10" fmla="*/ 784880 h 925008"/>
                      <a:gd name="connsiteX11" fmla="*/ 452218 w 626506"/>
                      <a:gd name="connsiteY11" fmla="*/ 813216 h 925008"/>
                      <a:gd name="connsiteX12" fmla="*/ 313253 w 626506"/>
                      <a:gd name="connsiteY12" fmla="*/ 856691 h 925008"/>
                      <a:gd name="connsiteX13" fmla="*/ 221645 w 626506"/>
                      <a:gd name="connsiteY13" fmla="*/ 838835 h 925008"/>
                      <a:gd name="connsiteX14" fmla="*/ 68318 w 626506"/>
                      <a:gd name="connsiteY14" fmla="*/ 611756 h 925008"/>
                      <a:gd name="connsiteX15" fmla="*/ 68318 w 626506"/>
                      <a:gd name="connsiteY15" fmla="*/ 313253 h 925008"/>
                      <a:gd name="connsiteX16" fmla="*/ 313253 w 626506"/>
                      <a:gd name="connsiteY16" fmla="*/ 68318 h 925008"/>
                      <a:gd name="connsiteX17" fmla="*/ 558189 w 626506"/>
                      <a:gd name="connsiteY17" fmla="*/ 313253 h 925008"/>
                      <a:gd name="connsiteX18" fmla="*/ 558189 w 626506"/>
                      <a:gd name="connsiteY18" fmla="*/ 611756 h 9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6506" h="925008">
                        <a:moveTo>
                          <a:pt x="313253" y="0"/>
                        </a:moveTo>
                        <a:cubicBezTo>
                          <a:pt x="140518" y="0"/>
                          <a:pt x="0" y="140518"/>
                          <a:pt x="0" y="313253"/>
                        </a:cubicBezTo>
                        <a:lnTo>
                          <a:pt x="0" y="611756"/>
                        </a:lnTo>
                        <a:cubicBezTo>
                          <a:pt x="0" y="705305"/>
                          <a:pt x="41146" y="789538"/>
                          <a:pt x="106359" y="846987"/>
                        </a:cubicBezTo>
                        <a:cubicBezTo>
                          <a:pt x="161479" y="895508"/>
                          <a:pt x="234067" y="925009"/>
                          <a:pt x="313253" y="925009"/>
                        </a:cubicBezTo>
                        <a:cubicBezTo>
                          <a:pt x="417283" y="925009"/>
                          <a:pt x="509279" y="874159"/>
                          <a:pt x="566340" y="795748"/>
                        </a:cubicBezTo>
                        <a:cubicBezTo>
                          <a:pt x="603993" y="744122"/>
                          <a:pt x="626507" y="680462"/>
                          <a:pt x="626507" y="611756"/>
                        </a:cubicBezTo>
                        <a:lnTo>
                          <a:pt x="626507" y="313253"/>
                        </a:lnTo>
                        <a:cubicBezTo>
                          <a:pt x="626507" y="140518"/>
                          <a:pt x="485989" y="0"/>
                          <a:pt x="313253" y="0"/>
                        </a:cubicBezTo>
                        <a:close/>
                        <a:moveTo>
                          <a:pt x="558189" y="611756"/>
                        </a:moveTo>
                        <a:cubicBezTo>
                          <a:pt x="558189" y="679297"/>
                          <a:pt x="530629" y="740628"/>
                          <a:pt x="486377" y="784880"/>
                        </a:cubicBezTo>
                        <a:cubicBezTo>
                          <a:pt x="475896" y="795360"/>
                          <a:pt x="464639" y="805064"/>
                          <a:pt x="452218" y="813216"/>
                        </a:cubicBezTo>
                        <a:cubicBezTo>
                          <a:pt x="412625" y="840776"/>
                          <a:pt x="364880" y="856691"/>
                          <a:pt x="313253" y="856691"/>
                        </a:cubicBezTo>
                        <a:cubicBezTo>
                          <a:pt x="280647" y="856691"/>
                          <a:pt x="249982" y="850480"/>
                          <a:pt x="221645" y="838835"/>
                        </a:cubicBezTo>
                        <a:cubicBezTo>
                          <a:pt x="131978" y="802347"/>
                          <a:pt x="68318" y="714233"/>
                          <a:pt x="68318" y="611756"/>
                        </a:cubicBezTo>
                        <a:lnTo>
                          <a:pt x="68318" y="313253"/>
                        </a:lnTo>
                        <a:cubicBezTo>
                          <a:pt x="68318" y="178170"/>
                          <a:pt x="178170" y="68318"/>
                          <a:pt x="313253" y="68318"/>
                        </a:cubicBezTo>
                        <a:cubicBezTo>
                          <a:pt x="448336" y="68318"/>
                          <a:pt x="558189" y="178170"/>
                          <a:pt x="558189" y="313253"/>
                        </a:cubicBezTo>
                        <a:lnTo>
                          <a:pt x="558189" y="611756"/>
                        </a:lnTo>
                        <a:close/>
                      </a:path>
                    </a:pathLst>
                  </a:custGeom>
                  <a:solidFill>
                    <a:schemeClr val="bg1"/>
                  </a:solidFill>
                  <a:ln w="38780"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0B43CDE1-6A27-CF9A-9787-AA44F8A3F5CA}"/>
                      </a:ext>
                    </a:extLst>
                  </p:cNvPr>
                  <p:cNvSpPr/>
                  <p:nvPr/>
                </p:nvSpPr>
                <p:spPr>
                  <a:xfrm>
                    <a:off x="2424058" y="4703456"/>
                    <a:ext cx="221645" cy="422328"/>
                  </a:xfrm>
                  <a:custGeom>
                    <a:avLst/>
                    <a:gdLst>
                      <a:gd name="connsiteX0" fmla="*/ 221257 w 221645"/>
                      <a:gd name="connsiteY0" fmla="*/ 414565 h 422328"/>
                      <a:gd name="connsiteX1" fmla="*/ 142070 w 221645"/>
                      <a:gd name="connsiteY1" fmla="*/ 420388 h 422328"/>
                      <a:gd name="connsiteX2" fmla="*/ 106359 w 221645"/>
                      <a:gd name="connsiteY2" fmla="*/ 422329 h 422328"/>
                      <a:gd name="connsiteX3" fmla="*/ 0 w 221645"/>
                      <a:gd name="connsiteY3" fmla="*/ 187098 h 422328"/>
                      <a:gd name="connsiteX4" fmla="*/ 0 w 221645"/>
                      <a:gd name="connsiteY4" fmla="*/ 31442 h 422328"/>
                      <a:gd name="connsiteX5" fmla="*/ 68318 w 221645"/>
                      <a:gd name="connsiteY5" fmla="*/ 0 h 422328"/>
                      <a:gd name="connsiteX6" fmla="*/ 68318 w 221645"/>
                      <a:gd name="connsiteY6" fmla="*/ 187098 h 422328"/>
                      <a:gd name="connsiteX7" fmla="*/ 221645 w 221645"/>
                      <a:gd name="connsiteY7" fmla="*/ 414177 h 42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645" h="422328">
                        <a:moveTo>
                          <a:pt x="221257" y="414565"/>
                        </a:moveTo>
                        <a:cubicBezTo>
                          <a:pt x="194861" y="416894"/>
                          <a:pt x="168466" y="418835"/>
                          <a:pt x="142070" y="420388"/>
                        </a:cubicBezTo>
                        <a:cubicBezTo>
                          <a:pt x="130037" y="421164"/>
                          <a:pt x="118004" y="421941"/>
                          <a:pt x="106359" y="422329"/>
                        </a:cubicBezTo>
                        <a:cubicBezTo>
                          <a:pt x="41146" y="364880"/>
                          <a:pt x="0" y="280647"/>
                          <a:pt x="0" y="187098"/>
                        </a:cubicBezTo>
                        <a:lnTo>
                          <a:pt x="0" y="31442"/>
                        </a:lnTo>
                        <a:cubicBezTo>
                          <a:pt x="22514" y="20185"/>
                          <a:pt x="45028" y="9704"/>
                          <a:pt x="68318" y="0"/>
                        </a:cubicBezTo>
                        <a:lnTo>
                          <a:pt x="68318" y="187098"/>
                        </a:lnTo>
                        <a:cubicBezTo>
                          <a:pt x="68318" y="289575"/>
                          <a:pt x="131978" y="377689"/>
                          <a:pt x="221645" y="414177"/>
                        </a:cubicBezTo>
                        <a:close/>
                      </a:path>
                    </a:pathLst>
                  </a:custGeom>
                  <a:noFill/>
                  <a:ln w="38780"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5E39F12-63A1-0725-4D45-A3C0037B6DF5}"/>
                      </a:ext>
                    </a:extLst>
                  </p:cNvPr>
                  <p:cNvSpPr/>
                  <p:nvPr/>
                </p:nvSpPr>
                <p:spPr>
                  <a:xfrm>
                    <a:off x="2875888" y="4674344"/>
                    <a:ext cx="174288" cy="418059"/>
                  </a:xfrm>
                  <a:custGeom>
                    <a:avLst/>
                    <a:gdLst>
                      <a:gd name="connsiteX0" fmla="*/ 174288 w 174288"/>
                      <a:gd name="connsiteY0" fmla="*/ 30665 h 418059"/>
                      <a:gd name="connsiteX1" fmla="*/ 174288 w 174288"/>
                      <a:gd name="connsiteY1" fmla="*/ 216599 h 418059"/>
                      <a:gd name="connsiteX2" fmla="*/ 114122 w 174288"/>
                      <a:gd name="connsiteY2" fmla="*/ 400591 h 418059"/>
                      <a:gd name="connsiteX3" fmla="*/ 107523 w 174288"/>
                      <a:gd name="connsiteY3" fmla="*/ 401756 h 418059"/>
                      <a:gd name="connsiteX4" fmla="*/ 0 w 174288"/>
                      <a:gd name="connsiteY4" fmla="*/ 418059 h 418059"/>
                      <a:gd name="connsiteX5" fmla="*/ 34159 w 174288"/>
                      <a:gd name="connsiteY5" fmla="*/ 389723 h 418059"/>
                      <a:gd name="connsiteX6" fmla="*/ 105970 w 174288"/>
                      <a:gd name="connsiteY6" fmla="*/ 216599 h 418059"/>
                      <a:gd name="connsiteX7" fmla="*/ 105970 w 174288"/>
                      <a:gd name="connsiteY7" fmla="*/ 0 h 418059"/>
                      <a:gd name="connsiteX8" fmla="*/ 174288 w 174288"/>
                      <a:gd name="connsiteY8" fmla="*/ 30665 h 41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8" h="418059">
                        <a:moveTo>
                          <a:pt x="174288" y="30665"/>
                        </a:moveTo>
                        <a:lnTo>
                          <a:pt x="174288" y="216599"/>
                        </a:lnTo>
                        <a:cubicBezTo>
                          <a:pt x="174288" y="285305"/>
                          <a:pt x="152163" y="348965"/>
                          <a:pt x="114122" y="400591"/>
                        </a:cubicBezTo>
                        <a:cubicBezTo>
                          <a:pt x="111793" y="400591"/>
                          <a:pt x="109464" y="401368"/>
                          <a:pt x="107523" y="401756"/>
                        </a:cubicBezTo>
                        <a:cubicBezTo>
                          <a:pt x="71811" y="407578"/>
                          <a:pt x="36100" y="413013"/>
                          <a:pt x="0" y="418059"/>
                        </a:cubicBezTo>
                        <a:cubicBezTo>
                          <a:pt x="12033" y="409907"/>
                          <a:pt x="23678" y="400203"/>
                          <a:pt x="34159" y="389723"/>
                        </a:cubicBezTo>
                        <a:cubicBezTo>
                          <a:pt x="78410" y="345471"/>
                          <a:pt x="105970" y="284140"/>
                          <a:pt x="105970" y="216599"/>
                        </a:cubicBezTo>
                        <a:lnTo>
                          <a:pt x="105970" y="0"/>
                        </a:lnTo>
                        <a:cubicBezTo>
                          <a:pt x="129260" y="8540"/>
                          <a:pt x="152163" y="19020"/>
                          <a:pt x="174288" y="30665"/>
                        </a:cubicBezTo>
                        <a:close/>
                      </a:path>
                    </a:pathLst>
                  </a:custGeom>
                  <a:noFill/>
                  <a:ln w="38780"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AFF76BF4-B7F5-9656-0540-AA4F0B07DF30}"/>
                      </a:ext>
                    </a:extLst>
                  </p:cNvPr>
                  <p:cNvSpPr/>
                  <p:nvPr/>
                </p:nvSpPr>
                <p:spPr>
                  <a:xfrm>
                    <a:off x="2254040" y="4673568"/>
                    <a:ext cx="965766" cy="965766"/>
                  </a:xfrm>
                  <a:custGeom>
                    <a:avLst/>
                    <a:gdLst>
                      <a:gd name="connsiteX0" fmla="*/ 965767 w 965766"/>
                      <a:gd name="connsiteY0" fmla="*/ 482883 h 965766"/>
                      <a:gd name="connsiteX1" fmla="*/ 560906 w 965766"/>
                      <a:gd name="connsiteY1" fmla="*/ 959556 h 965766"/>
                      <a:gd name="connsiteX2" fmla="*/ 482883 w 965766"/>
                      <a:gd name="connsiteY2" fmla="*/ 965767 h 965766"/>
                      <a:gd name="connsiteX3" fmla="*/ 0 w 965766"/>
                      <a:gd name="connsiteY3" fmla="*/ 482883 h 965766"/>
                      <a:gd name="connsiteX4" fmla="*/ 482883 w 965766"/>
                      <a:gd name="connsiteY4" fmla="*/ 0 h 965766"/>
                      <a:gd name="connsiteX5" fmla="*/ 544991 w 965766"/>
                      <a:gd name="connsiteY5" fmla="*/ 3882 h 965766"/>
                      <a:gd name="connsiteX6" fmla="*/ 965767 w 965766"/>
                      <a:gd name="connsiteY6" fmla="*/ 482883 h 96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766" h="965766">
                        <a:moveTo>
                          <a:pt x="965767" y="482883"/>
                        </a:moveTo>
                        <a:cubicBezTo>
                          <a:pt x="965767" y="723160"/>
                          <a:pt x="790314" y="922292"/>
                          <a:pt x="560906" y="959556"/>
                        </a:cubicBezTo>
                        <a:cubicBezTo>
                          <a:pt x="535675" y="963826"/>
                          <a:pt x="509667" y="965767"/>
                          <a:pt x="482883" y="965767"/>
                        </a:cubicBezTo>
                        <a:cubicBezTo>
                          <a:pt x="216211" y="965767"/>
                          <a:pt x="0" y="749556"/>
                          <a:pt x="0" y="482883"/>
                        </a:cubicBezTo>
                        <a:cubicBezTo>
                          <a:pt x="0" y="216211"/>
                          <a:pt x="216211" y="0"/>
                          <a:pt x="482883" y="0"/>
                        </a:cubicBezTo>
                        <a:cubicBezTo>
                          <a:pt x="503845" y="0"/>
                          <a:pt x="524806" y="1553"/>
                          <a:pt x="544991" y="3882"/>
                        </a:cubicBezTo>
                        <a:cubicBezTo>
                          <a:pt x="782551" y="34159"/>
                          <a:pt x="965767" y="237172"/>
                          <a:pt x="965767" y="482883"/>
                        </a:cubicBezTo>
                        <a:close/>
                      </a:path>
                    </a:pathLst>
                  </a:custGeom>
                  <a:solidFill>
                    <a:schemeClr val="accent2">
                      <a:lumMod val="75000"/>
                    </a:schemeClr>
                  </a:solidFill>
                  <a:ln w="38780" cap="flat">
                    <a:noFill/>
                    <a:prstDash val="solid"/>
                    <a:miter/>
                  </a:ln>
                </p:spPr>
                <p:txBody>
                  <a:bodyPr rtlCol="0" anchor="ctr"/>
                  <a:lstStyle/>
                  <a:p>
                    <a:endParaRPr lang="en-IN"/>
                  </a:p>
                </p:txBody>
              </p:sp>
              <p:grpSp>
                <p:nvGrpSpPr>
                  <p:cNvPr id="62" name="Graphic 37">
                    <a:extLst>
                      <a:ext uri="{FF2B5EF4-FFF2-40B4-BE49-F238E27FC236}">
                        <a16:creationId xmlns:a16="http://schemas.microsoft.com/office/drawing/2014/main" id="{4468AF8C-057C-E8E5-2618-F72F39FF5FA7}"/>
                      </a:ext>
                    </a:extLst>
                  </p:cNvPr>
                  <p:cNvGrpSpPr/>
                  <p:nvPr/>
                </p:nvGrpSpPr>
                <p:grpSpPr>
                  <a:xfrm>
                    <a:off x="2612709" y="4951497"/>
                    <a:ext cx="249205" cy="439796"/>
                    <a:chOff x="2612709" y="4951497"/>
                    <a:chExt cx="249205" cy="439796"/>
                  </a:xfrm>
                </p:grpSpPr>
                <p:sp>
                  <p:nvSpPr>
                    <p:cNvPr id="63" name="Freeform: Shape 62">
                      <a:extLst>
                        <a:ext uri="{FF2B5EF4-FFF2-40B4-BE49-F238E27FC236}">
                          <a16:creationId xmlns:a16="http://schemas.microsoft.com/office/drawing/2014/main" id="{5A6D8586-3EC3-E064-B799-8C37753D4AFB}"/>
                        </a:ext>
                      </a:extLst>
                    </p:cNvPr>
                    <p:cNvSpPr/>
                    <p:nvPr/>
                  </p:nvSpPr>
                  <p:spPr>
                    <a:xfrm>
                      <a:off x="2613873" y="4951497"/>
                      <a:ext cx="248040" cy="439796"/>
                    </a:xfrm>
                    <a:custGeom>
                      <a:avLst/>
                      <a:gdLst>
                        <a:gd name="connsiteX0" fmla="*/ 247652 w 248040"/>
                        <a:gd name="connsiteY0" fmla="*/ 123826 h 439796"/>
                        <a:gd name="connsiteX1" fmla="*/ 123826 w 248040"/>
                        <a:gd name="connsiteY1" fmla="*/ 0 h 439796"/>
                        <a:gd name="connsiteX2" fmla="*/ 0 w 248040"/>
                        <a:gd name="connsiteY2" fmla="*/ 123826 h 439796"/>
                        <a:gd name="connsiteX3" fmla="*/ 57449 w 248040"/>
                        <a:gd name="connsiteY3" fmla="*/ 228244 h 439796"/>
                        <a:gd name="connsiteX4" fmla="*/ 45028 w 248040"/>
                        <a:gd name="connsiteY4" fmla="*/ 439797 h 439796"/>
                        <a:gd name="connsiteX5" fmla="*/ 203013 w 248040"/>
                        <a:gd name="connsiteY5" fmla="*/ 439797 h 439796"/>
                        <a:gd name="connsiteX6" fmla="*/ 190591 w 248040"/>
                        <a:gd name="connsiteY6" fmla="*/ 228244 h 439796"/>
                        <a:gd name="connsiteX7" fmla="*/ 248041 w 248040"/>
                        <a:gd name="connsiteY7" fmla="*/ 123826 h 43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40" h="439796">
                          <a:moveTo>
                            <a:pt x="247652" y="123826"/>
                          </a:moveTo>
                          <a:cubicBezTo>
                            <a:pt x="247652" y="55508"/>
                            <a:pt x="192144" y="0"/>
                            <a:pt x="123826" y="0"/>
                          </a:cubicBezTo>
                          <a:cubicBezTo>
                            <a:pt x="55508" y="0"/>
                            <a:pt x="0" y="55508"/>
                            <a:pt x="0" y="123826"/>
                          </a:cubicBezTo>
                          <a:cubicBezTo>
                            <a:pt x="0" y="167689"/>
                            <a:pt x="22902" y="206506"/>
                            <a:pt x="57449" y="228244"/>
                          </a:cubicBezTo>
                          <a:lnTo>
                            <a:pt x="45028" y="439797"/>
                          </a:lnTo>
                          <a:lnTo>
                            <a:pt x="203013" y="439797"/>
                          </a:lnTo>
                          <a:lnTo>
                            <a:pt x="190591" y="228244"/>
                          </a:lnTo>
                          <a:cubicBezTo>
                            <a:pt x="225138" y="206118"/>
                            <a:pt x="248041" y="167689"/>
                            <a:pt x="248041" y="123826"/>
                          </a:cubicBezTo>
                          <a:close/>
                        </a:path>
                      </a:pathLst>
                    </a:custGeom>
                    <a:solidFill>
                      <a:schemeClr val="accent2">
                        <a:lumMod val="50000"/>
                      </a:schemeClr>
                    </a:solidFill>
                    <a:ln w="38780"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51226B1-E21F-A309-CD91-AC233D5C2ABC}"/>
                        </a:ext>
                      </a:extLst>
                    </p:cNvPr>
                    <p:cNvSpPr/>
                    <p:nvPr/>
                  </p:nvSpPr>
                  <p:spPr>
                    <a:xfrm>
                      <a:off x="2612709" y="4951497"/>
                      <a:ext cx="131589" cy="439796"/>
                    </a:xfrm>
                    <a:custGeom>
                      <a:avLst/>
                      <a:gdLst>
                        <a:gd name="connsiteX0" fmla="*/ 15139 w 131589"/>
                        <a:gd name="connsiteY0" fmla="*/ 123826 h 439796"/>
                        <a:gd name="connsiteX1" fmla="*/ 131590 w 131589"/>
                        <a:gd name="connsiteY1" fmla="*/ 0 h 439796"/>
                        <a:gd name="connsiteX2" fmla="*/ 123826 w 131589"/>
                        <a:gd name="connsiteY2" fmla="*/ 0 h 439796"/>
                        <a:gd name="connsiteX3" fmla="*/ 0 w 131589"/>
                        <a:gd name="connsiteY3" fmla="*/ 123826 h 439796"/>
                        <a:gd name="connsiteX4" fmla="*/ 57449 w 131589"/>
                        <a:gd name="connsiteY4" fmla="*/ 228244 h 439796"/>
                        <a:gd name="connsiteX5" fmla="*/ 45028 w 131589"/>
                        <a:gd name="connsiteY5" fmla="*/ 439797 h 439796"/>
                        <a:gd name="connsiteX6" fmla="*/ 60166 w 131589"/>
                        <a:gd name="connsiteY6" fmla="*/ 439797 h 439796"/>
                        <a:gd name="connsiteX7" fmla="*/ 72588 w 131589"/>
                        <a:gd name="connsiteY7" fmla="*/ 228244 h 439796"/>
                        <a:gd name="connsiteX8" fmla="*/ 15139 w 131589"/>
                        <a:gd name="connsiteY8" fmla="*/ 123826 h 43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89" h="439796">
                          <a:moveTo>
                            <a:pt x="15139" y="123826"/>
                          </a:moveTo>
                          <a:cubicBezTo>
                            <a:pt x="15139" y="57837"/>
                            <a:pt x="66377" y="3882"/>
                            <a:pt x="131590" y="0"/>
                          </a:cubicBezTo>
                          <a:cubicBezTo>
                            <a:pt x="129261" y="0"/>
                            <a:pt x="126543" y="0"/>
                            <a:pt x="123826" y="0"/>
                          </a:cubicBezTo>
                          <a:cubicBezTo>
                            <a:pt x="55508" y="0"/>
                            <a:pt x="0" y="55508"/>
                            <a:pt x="0" y="123826"/>
                          </a:cubicBezTo>
                          <a:cubicBezTo>
                            <a:pt x="0" y="167689"/>
                            <a:pt x="22902" y="206506"/>
                            <a:pt x="57449" y="228244"/>
                          </a:cubicBezTo>
                          <a:lnTo>
                            <a:pt x="45028" y="439797"/>
                          </a:lnTo>
                          <a:lnTo>
                            <a:pt x="60166" y="439797"/>
                          </a:lnTo>
                          <a:lnTo>
                            <a:pt x="72588" y="228244"/>
                          </a:lnTo>
                          <a:cubicBezTo>
                            <a:pt x="38041" y="206118"/>
                            <a:pt x="15139" y="167689"/>
                            <a:pt x="15139" y="123826"/>
                          </a:cubicBezTo>
                          <a:close/>
                        </a:path>
                      </a:pathLst>
                    </a:custGeom>
                    <a:noFill/>
                    <a:ln w="38780" cap="flat">
                      <a:noFill/>
                      <a:prstDash val="solid"/>
                      <a:miter/>
                    </a:ln>
                  </p:spPr>
                  <p:txBody>
                    <a:bodyPr rtlCol="0" anchor="ctr"/>
                    <a:lstStyle/>
                    <a:p>
                      <a:endParaRPr lang="en-IN"/>
                    </a:p>
                  </p:txBody>
                </p:sp>
              </p:grpSp>
              <p:sp>
                <p:nvSpPr>
                  <p:cNvPr id="65" name="Freeform: Shape 64">
                    <a:extLst>
                      <a:ext uri="{FF2B5EF4-FFF2-40B4-BE49-F238E27FC236}">
                        <a16:creationId xmlns:a16="http://schemas.microsoft.com/office/drawing/2014/main" id="{6AF8948E-E49D-114E-8D75-FA14A36E7346}"/>
                      </a:ext>
                    </a:extLst>
                  </p:cNvPr>
                  <p:cNvSpPr/>
                  <p:nvPr/>
                </p:nvSpPr>
                <p:spPr>
                  <a:xfrm>
                    <a:off x="2799030" y="4677837"/>
                    <a:ext cx="420776" cy="955285"/>
                  </a:xfrm>
                  <a:custGeom>
                    <a:avLst/>
                    <a:gdLst>
                      <a:gd name="connsiteX0" fmla="*/ 420776 w 420776"/>
                      <a:gd name="connsiteY0" fmla="*/ 478613 h 955285"/>
                      <a:gd name="connsiteX1" fmla="*/ 15915 w 420776"/>
                      <a:gd name="connsiteY1" fmla="*/ 955286 h 955285"/>
                      <a:gd name="connsiteX2" fmla="*/ 165748 w 420776"/>
                      <a:gd name="connsiteY2" fmla="*/ 770129 h 955285"/>
                      <a:gd name="connsiteX3" fmla="*/ 258133 w 420776"/>
                      <a:gd name="connsiteY3" fmla="*/ 549260 h 955285"/>
                      <a:gd name="connsiteX4" fmla="*/ 232514 w 420776"/>
                      <a:gd name="connsiteY4" fmla="*/ 383900 h 955285"/>
                      <a:gd name="connsiteX5" fmla="*/ 0 w 420776"/>
                      <a:gd name="connsiteY5" fmla="*/ 0 h 955285"/>
                      <a:gd name="connsiteX6" fmla="*/ 420776 w 420776"/>
                      <a:gd name="connsiteY6" fmla="*/ 479002 h 95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776" h="955285">
                        <a:moveTo>
                          <a:pt x="420776" y="478613"/>
                        </a:moveTo>
                        <a:cubicBezTo>
                          <a:pt x="420776" y="718891"/>
                          <a:pt x="245323" y="918022"/>
                          <a:pt x="15915" y="955286"/>
                        </a:cubicBezTo>
                        <a:cubicBezTo>
                          <a:pt x="63272" y="891626"/>
                          <a:pt x="118780" y="834177"/>
                          <a:pt x="165748" y="770129"/>
                        </a:cubicBezTo>
                        <a:cubicBezTo>
                          <a:pt x="213493" y="704916"/>
                          <a:pt x="252699" y="630000"/>
                          <a:pt x="258133" y="549260"/>
                        </a:cubicBezTo>
                        <a:cubicBezTo>
                          <a:pt x="262015" y="493364"/>
                          <a:pt x="249593" y="437467"/>
                          <a:pt x="232514" y="383900"/>
                        </a:cubicBezTo>
                        <a:cubicBezTo>
                          <a:pt x="186322" y="239889"/>
                          <a:pt x="105971" y="107523"/>
                          <a:pt x="0" y="0"/>
                        </a:cubicBezTo>
                        <a:cubicBezTo>
                          <a:pt x="237560" y="30277"/>
                          <a:pt x="420776" y="233290"/>
                          <a:pt x="420776" y="479002"/>
                        </a:cubicBezTo>
                        <a:close/>
                      </a:path>
                    </a:pathLst>
                  </a:custGeom>
                  <a:noFill/>
                  <a:ln w="38780" cap="flat">
                    <a:noFill/>
                    <a:prstDash val="solid"/>
                    <a:miter/>
                  </a:ln>
                </p:spPr>
                <p:txBody>
                  <a:bodyPr rtlCol="0" anchor="ctr"/>
                  <a:lstStyle/>
                  <a:p>
                    <a:endParaRPr lang="en-IN"/>
                  </a:p>
                </p:txBody>
              </p:sp>
            </p:grpSp>
          </p:grpSp>
        </p:grpSp>
      </p:grpSp>
      <p:sp>
        <p:nvSpPr>
          <p:cNvPr id="66" name="Freeform: Shape 65">
            <a:extLst>
              <a:ext uri="{FF2B5EF4-FFF2-40B4-BE49-F238E27FC236}">
                <a16:creationId xmlns:a16="http://schemas.microsoft.com/office/drawing/2014/main" id="{D7EB0705-6C3D-E786-94B6-93F00CFA00C1}"/>
              </a:ext>
            </a:extLst>
          </p:cNvPr>
          <p:cNvSpPr/>
          <p:nvPr userDrawn="1"/>
        </p:nvSpPr>
        <p:spPr>
          <a:xfrm>
            <a:off x="3010722" y="5528930"/>
            <a:ext cx="722642" cy="732639"/>
          </a:xfrm>
          <a:custGeom>
            <a:avLst/>
            <a:gdLst>
              <a:gd name="connsiteX0" fmla="*/ 316957 w 633563"/>
              <a:gd name="connsiteY0" fmla="*/ 233089 h 642328"/>
              <a:gd name="connsiteX1" fmla="*/ 404892 w 633563"/>
              <a:gd name="connsiteY1" fmla="*/ 321024 h 642328"/>
              <a:gd name="connsiteX2" fmla="*/ 316957 w 633563"/>
              <a:gd name="connsiteY2" fmla="*/ 408958 h 642328"/>
              <a:gd name="connsiteX3" fmla="*/ 229023 w 633563"/>
              <a:gd name="connsiteY3" fmla="*/ 321024 h 642328"/>
              <a:gd name="connsiteX4" fmla="*/ 316957 w 633563"/>
              <a:gd name="connsiteY4" fmla="*/ 233089 h 642328"/>
              <a:gd name="connsiteX5" fmla="*/ 316957 w 633563"/>
              <a:gd name="connsiteY5" fmla="*/ 150975 h 642328"/>
              <a:gd name="connsiteX6" fmla="*/ 146908 w 633563"/>
              <a:gd name="connsiteY6" fmla="*/ 321024 h 642328"/>
              <a:gd name="connsiteX7" fmla="*/ 316957 w 633563"/>
              <a:gd name="connsiteY7" fmla="*/ 491073 h 642328"/>
              <a:gd name="connsiteX8" fmla="*/ 487006 w 633563"/>
              <a:gd name="connsiteY8" fmla="*/ 321024 h 642328"/>
              <a:gd name="connsiteX9" fmla="*/ 316957 w 633563"/>
              <a:gd name="connsiteY9" fmla="*/ 150975 h 642328"/>
              <a:gd name="connsiteX10" fmla="*/ 278810 w 633563"/>
              <a:gd name="connsiteY10" fmla="*/ 0 h 642328"/>
              <a:gd name="connsiteX11" fmla="*/ 354824 w 633563"/>
              <a:gd name="connsiteY11" fmla="*/ 0 h 642328"/>
              <a:gd name="connsiteX12" fmla="*/ 370181 w 633563"/>
              <a:gd name="connsiteY12" fmla="*/ 59254 h 642328"/>
              <a:gd name="connsiteX13" fmla="*/ 429295 w 633563"/>
              <a:gd name="connsiteY13" fmla="*/ 78748 h 642328"/>
              <a:gd name="connsiteX14" fmla="*/ 476838 w 633563"/>
              <a:gd name="connsiteY14" fmla="*/ 40180 h 642328"/>
              <a:gd name="connsiteX15" fmla="*/ 537986 w 633563"/>
              <a:gd name="connsiteY15" fmla="*/ 85270 h 642328"/>
              <a:gd name="connsiteX16" fmla="*/ 515195 w 633563"/>
              <a:gd name="connsiteY16" fmla="*/ 142140 h 642328"/>
              <a:gd name="connsiteX17" fmla="*/ 548504 w 633563"/>
              <a:gd name="connsiteY17" fmla="*/ 188140 h 642328"/>
              <a:gd name="connsiteX18" fmla="*/ 609651 w 633563"/>
              <a:gd name="connsiteY18" fmla="*/ 184073 h 642328"/>
              <a:gd name="connsiteX19" fmla="*/ 633563 w 633563"/>
              <a:gd name="connsiteY19" fmla="*/ 256230 h 642328"/>
              <a:gd name="connsiteX20" fmla="*/ 582023 w 633563"/>
              <a:gd name="connsiteY20" fmla="*/ 289539 h 642328"/>
              <a:gd name="connsiteX21" fmla="*/ 583916 w 633563"/>
              <a:gd name="connsiteY21" fmla="*/ 321024 h 642328"/>
              <a:gd name="connsiteX22" fmla="*/ 583986 w 633563"/>
              <a:gd name="connsiteY22" fmla="*/ 321094 h 642328"/>
              <a:gd name="connsiteX23" fmla="*/ 582023 w 633563"/>
              <a:gd name="connsiteY23" fmla="*/ 352930 h 642328"/>
              <a:gd name="connsiteX24" fmla="*/ 633563 w 633563"/>
              <a:gd name="connsiteY24" fmla="*/ 386239 h 642328"/>
              <a:gd name="connsiteX25" fmla="*/ 609651 w 633563"/>
              <a:gd name="connsiteY25" fmla="*/ 458395 h 642328"/>
              <a:gd name="connsiteX26" fmla="*/ 548293 w 633563"/>
              <a:gd name="connsiteY26" fmla="*/ 454328 h 642328"/>
              <a:gd name="connsiteX27" fmla="*/ 515055 w 633563"/>
              <a:gd name="connsiteY27" fmla="*/ 500049 h 642328"/>
              <a:gd name="connsiteX28" fmla="*/ 537986 w 633563"/>
              <a:gd name="connsiteY28" fmla="*/ 557129 h 642328"/>
              <a:gd name="connsiteX29" fmla="*/ 476838 w 633563"/>
              <a:gd name="connsiteY29" fmla="*/ 602218 h 642328"/>
              <a:gd name="connsiteX30" fmla="*/ 428944 w 633563"/>
              <a:gd name="connsiteY30" fmla="*/ 563370 h 642328"/>
              <a:gd name="connsiteX31" fmla="*/ 370250 w 633563"/>
              <a:gd name="connsiteY31" fmla="*/ 582654 h 642328"/>
              <a:gd name="connsiteX32" fmla="*/ 354754 w 633563"/>
              <a:gd name="connsiteY32" fmla="*/ 642328 h 642328"/>
              <a:gd name="connsiteX33" fmla="*/ 278740 w 633563"/>
              <a:gd name="connsiteY33" fmla="*/ 642328 h 642328"/>
              <a:gd name="connsiteX34" fmla="*/ 263243 w 633563"/>
              <a:gd name="connsiteY34" fmla="*/ 582584 h 642328"/>
              <a:gd name="connsiteX35" fmla="*/ 204690 w 633563"/>
              <a:gd name="connsiteY35" fmla="*/ 563229 h 642328"/>
              <a:gd name="connsiteX36" fmla="*/ 156726 w 633563"/>
              <a:gd name="connsiteY36" fmla="*/ 602148 h 642328"/>
              <a:gd name="connsiteX37" fmla="*/ 95578 w 633563"/>
              <a:gd name="connsiteY37" fmla="*/ 557059 h 642328"/>
              <a:gd name="connsiteX38" fmla="*/ 118648 w 633563"/>
              <a:gd name="connsiteY38" fmla="*/ 499698 h 642328"/>
              <a:gd name="connsiteX39" fmla="*/ 85621 w 633563"/>
              <a:gd name="connsiteY39" fmla="*/ 454188 h 642328"/>
              <a:gd name="connsiteX40" fmla="*/ 23912 w 633563"/>
              <a:gd name="connsiteY40" fmla="*/ 458255 h 642328"/>
              <a:gd name="connsiteX41" fmla="*/ 0 w 633563"/>
              <a:gd name="connsiteY41" fmla="*/ 386098 h 642328"/>
              <a:gd name="connsiteX42" fmla="*/ 51891 w 633563"/>
              <a:gd name="connsiteY42" fmla="*/ 352580 h 642328"/>
              <a:gd name="connsiteX43" fmla="*/ 49928 w 633563"/>
              <a:gd name="connsiteY43" fmla="*/ 320954 h 642328"/>
              <a:gd name="connsiteX44" fmla="*/ 51821 w 633563"/>
              <a:gd name="connsiteY44" fmla="*/ 289679 h 642328"/>
              <a:gd name="connsiteX45" fmla="*/ 0 w 633563"/>
              <a:gd name="connsiteY45" fmla="*/ 256160 h 642328"/>
              <a:gd name="connsiteX46" fmla="*/ 23912 w 633563"/>
              <a:gd name="connsiteY46" fmla="*/ 184003 h 642328"/>
              <a:gd name="connsiteX47" fmla="*/ 85410 w 633563"/>
              <a:gd name="connsiteY47" fmla="*/ 188070 h 642328"/>
              <a:gd name="connsiteX48" fmla="*/ 118508 w 633563"/>
              <a:gd name="connsiteY48" fmla="*/ 142350 h 642328"/>
              <a:gd name="connsiteX49" fmla="*/ 95578 w 633563"/>
              <a:gd name="connsiteY49" fmla="*/ 85270 h 642328"/>
              <a:gd name="connsiteX50" fmla="*/ 156726 w 633563"/>
              <a:gd name="connsiteY50" fmla="*/ 40180 h 642328"/>
              <a:gd name="connsiteX51" fmla="*/ 204409 w 633563"/>
              <a:gd name="connsiteY51" fmla="*/ 78818 h 642328"/>
              <a:gd name="connsiteX52" fmla="*/ 263383 w 633563"/>
              <a:gd name="connsiteY52" fmla="*/ 59324 h 64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33563" h="642328">
                <a:moveTo>
                  <a:pt x="316957" y="233089"/>
                </a:moveTo>
                <a:cubicBezTo>
                  <a:pt x="365553" y="233089"/>
                  <a:pt x="404892" y="272428"/>
                  <a:pt x="404892" y="321024"/>
                </a:cubicBezTo>
                <a:cubicBezTo>
                  <a:pt x="404892" y="369619"/>
                  <a:pt x="365553" y="408958"/>
                  <a:pt x="316957" y="408958"/>
                </a:cubicBezTo>
                <a:cubicBezTo>
                  <a:pt x="268362" y="408958"/>
                  <a:pt x="229023" y="369549"/>
                  <a:pt x="229023" y="321024"/>
                </a:cubicBezTo>
                <a:cubicBezTo>
                  <a:pt x="229023" y="272498"/>
                  <a:pt x="268362" y="233089"/>
                  <a:pt x="316957" y="233089"/>
                </a:cubicBezTo>
                <a:close/>
                <a:moveTo>
                  <a:pt x="316957" y="150975"/>
                </a:moveTo>
                <a:cubicBezTo>
                  <a:pt x="223062" y="150975"/>
                  <a:pt x="146908" y="227129"/>
                  <a:pt x="146908" y="321024"/>
                </a:cubicBezTo>
                <a:cubicBezTo>
                  <a:pt x="146908" y="414919"/>
                  <a:pt x="223062" y="491073"/>
                  <a:pt x="316957" y="491073"/>
                </a:cubicBezTo>
                <a:cubicBezTo>
                  <a:pt x="410852" y="491073"/>
                  <a:pt x="487006" y="414919"/>
                  <a:pt x="487006" y="321024"/>
                </a:cubicBezTo>
                <a:cubicBezTo>
                  <a:pt x="487006" y="227129"/>
                  <a:pt x="410852" y="150975"/>
                  <a:pt x="316957" y="150975"/>
                </a:cubicBezTo>
                <a:close/>
                <a:moveTo>
                  <a:pt x="278810" y="0"/>
                </a:moveTo>
                <a:lnTo>
                  <a:pt x="354824" y="0"/>
                </a:lnTo>
                <a:lnTo>
                  <a:pt x="370181" y="59254"/>
                </a:lnTo>
                <a:cubicBezTo>
                  <a:pt x="390867" y="63461"/>
                  <a:pt x="410642" y="70053"/>
                  <a:pt x="429295" y="78748"/>
                </a:cubicBezTo>
                <a:lnTo>
                  <a:pt x="476838" y="40180"/>
                </a:lnTo>
                <a:lnTo>
                  <a:pt x="537986" y="85270"/>
                </a:lnTo>
                <a:lnTo>
                  <a:pt x="515195" y="142140"/>
                </a:lnTo>
                <a:cubicBezTo>
                  <a:pt x="527888" y="156235"/>
                  <a:pt x="539037" y="171661"/>
                  <a:pt x="548504" y="188140"/>
                </a:cubicBezTo>
                <a:lnTo>
                  <a:pt x="609651" y="184073"/>
                </a:lnTo>
                <a:lnTo>
                  <a:pt x="633563" y="256230"/>
                </a:lnTo>
                <a:lnTo>
                  <a:pt x="582023" y="289539"/>
                </a:lnTo>
                <a:cubicBezTo>
                  <a:pt x="583215" y="299917"/>
                  <a:pt x="583916" y="310365"/>
                  <a:pt x="583916" y="321024"/>
                </a:cubicBezTo>
                <a:lnTo>
                  <a:pt x="583986" y="321094"/>
                </a:lnTo>
                <a:cubicBezTo>
                  <a:pt x="583986" y="331893"/>
                  <a:pt x="583285" y="342482"/>
                  <a:pt x="582023" y="352930"/>
                </a:cubicBezTo>
                <a:lnTo>
                  <a:pt x="633563" y="386239"/>
                </a:lnTo>
                <a:lnTo>
                  <a:pt x="609651" y="458395"/>
                </a:lnTo>
                <a:lnTo>
                  <a:pt x="548293" y="454328"/>
                </a:lnTo>
                <a:cubicBezTo>
                  <a:pt x="538827" y="470737"/>
                  <a:pt x="527677" y="486094"/>
                  <a:pt x="515055" y="500049"/>
                </a:cubicBezTo>
                <a:lnTo>
                  <a:pt x="537986" y="557129"/>
                </a:lnTo>
                <a:lnTo>
                  <a:pt x="476838" y="602218"/>
                </a:lnTo>
                <a:lnTo>
                  <a:pt x="428944" y="563370"/>
                </a:lnTo>
                <a:cubicBezTo>
                  <a:pt x="410431" y="571925"/>
                  <a:pt x="390797" y="578517"/>
                  <a:pt x="370250" y="582654"/>
                </a:cubicBezTo>
                <a:lnTo>
                  <a:pt x="354754" y="642328"/>
                </a:lnTo>
                <a:lnTo>
                  <a:pt x="278740" y="642328"/>
                </a:lnTo>
                <a:lnTo>
                  <a:pt x="263243" y="582584"/>
                </a:lnTo>
                <a:cubicBezTo>
                  <a:pt x="242767" y="578376"/>
                  <a:pt x="223202" y="571785"/>
                  <a:pt x="204690" y="563229"/>
                </a:cubicBezTo>
                <a:lnTo>
                  <a:pt x="156726" y="602148"/>
                </a:lnTo>
                <a:lnTo>
                  <a:pt x="95578" y="557059"/>
                </a:lnTo>
                <a:lnTo>
                  <a:pt x="118648" y="499698"/>
                </a:lnTo>
                <a:cubicBezTo>
                  <a:pt x="106096" y="485743"/>
                  <a:pt x="95017" y="470527"/>
                  <a:pt x="85621" y="454188"/>
                </a:cubicBezTo>
                <a:lnTo>
                  <a:pt x="23912" y="458255"/>
                </a:lnTo>
                <a:lnTo>
                  <a:pt x="0" y="386098"/>
                </a:lnTo>
                <a:lnTo>
                  <a:pt x="51891" y="352580"/>
                </a:lnTo>
                <a:cubicBezTo>
                  <a:pt x="50629" y="342201"/>
                  <a:pt x="49928" y="331543"/>
                  <a:pt x="49928" y="320954"/>
                </a:cubicBezTo>
                <a:cubicBezTo>
                  <a:pt x="49928" y="310365"/>
                  <a:pt x="50629" y="299917"/>
                  <a:pt x="51821" y="289679"/>
                </a:cubicBezTo>
                <a:lnTo>
                  <a:pt x="0" y="256160"/>
                </a:lnTo>
                <a:lnTo>
                  <a:pt x="23912" y="184003"/>
                </a:lnTo>
                <a:lnTo>
                  <a:pt x="85410" y="188070"/>
                </a:lnTo>
                <a:cubicBezTo>
                  <a:pt x="94807" y="171661"/>
                  <a:pt x="105956" y="156304"/>
                  <a:pt x="118508" y="142350"/>
                </a:cubicBezTo>
                <a:lnTo>
                  <a:pt x="95578" y="85270"/>
                </a:lnTo>
                <a:lnTo>
                  <a:pt x="156726" y="40180"/>
                </a:lnTo>
                <a:lnTo>
                  <a:pt x="204409" y="78818"/>
                </a:lnTo>
                <a:cubicBezTo>
                  <a:pt x="222992" y="70193"/>
                  <a:pt x="242767" y="63532"/>
                  <a:pt x="263383" y="59324"/>
                </a:cubicBezTo>
                <a:close/>
              </a:path>
            </a:pathLst>
          </a:custGeom>
          <a:gradFill>
            <a:gsLst>
              <a:gs pos="74000">
                <a:schemeClr val="accent1">
                  <a:lumMod val="50000"/>
                </a:schemeClr>
              </a:gs>
              <a:gs pos="15000">
                <a:schemeClr val="accent1"/>
              </a:gs>
            </a:gsLst>
            <a:lin ang="2700000" scaled="1"/>
          </a:gradFill>
          <a:ln w="7009"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55B6F667-EE4A-97B8-8E4B-2C8B71A754B8}"/>
              </a:ext>
            </a:extLst>
          </p:cNvPr>
          <p:cNvSpPr/>
          <p:nvPr userDrawn="1"/>
        </p:nvSpPr>
        <p:spPr>
          <a:xfrm>
            <a:off x="558296" y="5427385"/>
            <a:ext cx="363760" cy="958830"/>
          </a:xfrm>
          <a:custGeom>
            <a:avLst/>
            <a:gdLst>
              <a:gd name="connsiteX0" fmla="*/ 156235 w 318920"/>
              <a:gd name="connsiteY0" fmla="*/ 840637 h 840637"/>
              <a:gd name="connsiteX1" fmla="*/ 162756 w 318920"/>
              <a:gd name="connsiteY1" fmla="*/ 840637 h 840637"/>
              <a:gd name="connsiteX2" fmla="*/ 195363 w 318920"/>
              <a:gd name="connsiteY2" fmla="*/ 808030 h 840637"/>
              <a:gd name="connsiteX3" fmla="*/ 195363 w 318920"/>
              <a:gd name="connsiteY3" fmla="*/ 758873 h 840637"/>
              <a:gd name="connsiteX4" fmla="*/ 262401 w 318920"/>
              <a:gd name="connsiteY4" fmla="*/ 758873 h 840637"/>
              <a:gd name="connsiteX5" fmla="*/ 292764 w 318920"/>
              <a:gd name="connsiteY5" fmla="*/ 733068 h 840637"/>
              <a:gd name="connsiteX6" fmla="*/ 262401 w 318920"/>
              <a:gd name="connsiteY6" fmla="*/ 707263 h 840637"/>
              <a:gd name="connsiteX7" fmla="*/ 195363 w 318920"/>
              <a:gd name="connsiteY7" fmla="*/ 707263 h 840637"/>
              <a:gd name="connsiteX8" fmla="*/ 195363 w 318920"/>
              <a:gd name="connsiteY8" fmla="*/ 677601 h 840637"/>
              <a:gd name="connsiteX9" fmla="*/ 195714 w 318920"/>
              <a:gd name="connsiteY9" fmla="*/ 677601 h 840637"/>
              <a:gd name="connsiteX10" fmla="*/ 224955 w 318920"/>
              <a:gd name="connsiteY10" fmla="*/ 677601 h 840637"/>
              <a:gd name="connsiteX11" fmla="*/ 255319 w 318920"/>
              <a:gd name="connsiteY11" fmla="*/ 651795 h 840637"/>
              <a:gd name="connsiteX12" fmla="*/ 224955 w 318920"/>
              <a:gd name="connsiteY12" fmla="*/ 625990 h 840637"/>
              <a:gd name="connsiteX13" fmla="*/ 195714 w 318920"/>
              <a:gd name="connsiteY13" fmla="*/ 625990 h 840637"/>
              <a:gd name="connsiteX14" fmla="*/ 195363 w 318920"/>
              <a:gd name="connsiteY14" fmla="*/ 625990 h 840637"/>
              <a:gd name="connsiteX15" fmla="*/ 195363 w 318920"/>
              <a:gd name="connsiteY15" fmla="*/ 314713 h 840637"/>
              <a:gd name="connsiteX16" fmla="*/ 318920 w 318920"/>
              <a:gd name="connsiteY16" fmla="*/ 159460 h 840637"/>
              <a:gd name="connsiteX17" fmla="*/ 159460 w 318920"/>
              <a:gd name="connsiteY17" fmla="*/ 0 h 840637"/>
              <a:gd name="connsiteX18" fmla="*/ 0 w 318920"/>
              <a:gd name="connsiteY18" fmla="*/ 159460 h 840637"/>
              <a:gd name="connsiteX19" fmla="*/ 123557 w 318920"/>
              <a:gd name="connsiteY19" fmla="*/ 314713 h 840637"/>
              <a:gd name="connsiteX20" fmla="*/ 123557 w 318920"/>
              <a:gd name="connsiteY20" fmla="*/ 807819 h 840637"/>
              <a:gd name="connsiteX21" fmla="*/ 156164 w 318920"/>
              <a:gd name="connsiteY21" fmla="*/ 840427 h 840637"/>
              <a:gd name="connsiteX22" fmla="*/ 159460 w 318920"/>
              <a:gd name="connsiteY22" fmla="*/ 237648 h 840637"/>
              <a:gd name="connsiteX23" fmla="*/ 81553 w 318920"/>
              <a:gd name="connsiteY23" fmla="*/ 159741 h 840637"/>
              <a:gd name="connsiteX24" fmla="*/ 159460 w 318920"/>
              <a:gd name="connsiteY24" fmla="*/ 81834 h 840637"/>
              <a:gd name="connsiteX25" fmla="*/ 237367 w 318920"/>
              <a:gd name="connsiteY25" fmla="*/ 159741 h 840637"/>
              <a:gd name="connsiteX26" fmla="*/ 159460 w 318920"/>
              <a:gd name="connsiteY26" fmla="*/ 237648 h 84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920" h="840637">
                <a:moveTo>
                  <a:pt x="156235" y="840637"/>
                </a:moveTo>
                <a:lnTo>
                  <a:pt x="162756" y="840637"/>
                </a:lnTo>
                <a:cubicBezTo>
                  <a:pt x="180707" y="840637"/>
                  <a:pt x="195363" y="825981"/>
                  <a:pt x="195363" y="808030"/>
                </a:cubicBezTo>
                <a:lnTo>
                  <a:pt x="195363" y="758873"/>
                </a:lnTo>
                <a:lnTo>
                  <a:pt x="262401" y="758873"/>
                </a:lnTo>
                <a:cubicBezTo>
                  <a:pt x="279090" y="758873"/>
                  <a:pt x="292764" y="747303"/>
                  <a:pt x="292764" y="733068"/>
                </a:cubicBezTo>
                <a:cubicBezTo>
                  <a:pt x="292764" y="718833"/>
                  <a:pt x="279090" y="707263"/>
                  <a:pt x="262401" y="707263"/>
                </a:cubicBezTo>
                <a:lnTo>
                  <a:pt x="195363" y="707263"/>
                </a:lnTo>
                <a:lnTo>
                  <a:pt x="195363" y="677601"/>
                </a:lnTo>
                <a:cubicBezTo>
                  <a:pt x="195363" y="677601"/>
                  <a:pt x="195644" y="677601"/>
                  <a:pt x="195714" y="677601"/>
                </a:cubicBezTo>
                <a:lnTo>
                  <a:pt x="224955" y="677601"/>
                </a:lnTo>
                <a:cubicBezTo>
                  <a:pt x="241645" y="677601"/>
                  <a:pt x="255319" y="666030"/>
                  <a:pt x="255319" y="651795"/>
                </a:cubicBezTo>
                <a:cubicBezTo>
                  <a:pt x="255319" y="637560"/>
                  <a:pt x="241645" y="625990"/>
                  <a:pt x="224955" y="625990"/>
                </a:cubicBezTo>
                <a:lnTo>
                  <a:pt x="195714" y="625990"/>
                </a:lnTo>
                <a:cubicBezTo>
                  <a:pt x="195714" y="625990"/>
                  <a:pt x="195433" y="625990"/>
                  <a:pt x="195363" y="625990"/>
                </a:cubicBezTo>
                <a:lnTo>
                  <a:pt x="195363" y="314713"/>
                </a:lnTo>
                <a:cubicBezTo>
                  <a:pt x="266118" y="298444"/>
                  <a:pt x="318920" y="235193"/>
                  <a:pt x="318920" y="159460"/>
                </a:cubicBezTo>
                <a:cubicBezTo>
                  <a:pt x="318920" y="71385"/>
                  <a:pt x="247535" y="0"/>
                  <a:pt x="159460" y="0"/>
                </a:cubicBezTo>
                <a:cubicBezTo>
                  <a:pt x="71385" y="0"/>
                  <a:pt x="0" y="71385"/>
                  <a:pt x="0" y="159460"/>
                </a:cubicBezTo>
                <a:cubicBezTo>
                  <a:pt x="0" y="235193"/>
                  <a:pt x="52803" y="298444"/>
                  <a:pt x="123557" y="314713"/>
                </a:cubicBezTo>
                <a:lnTo>
                  <a:pt x="123557" y="807819"/>
                </a:lnTo>
                <a:cubicBezTo>
                  <a:pt x="123557" y="825771"/>
                  <a:pt x="138213" y="840427"/>
                  <a:pt x="156164" y="840427"/>
                </a:cubicBezTo>
                <a:close/>
                <a:moveTo>
                  <a:pt x="159460" y="237648"/>
                </a:moveTo>
                <a:cubicBezTo>
                  <a:pt x="116405" y="237648"/>
                  <a:pt x="81553" y="202726"/>
                  <a:pt x="81553" y="159741"/>
                </a:cubicBezTo>
                <a:cubicBezTo>
                  <a:pt x="81553" y="116755"/>
                  <a:pt x="116475" y="81834"/>
                  <a:pt x="159460" y="81834"/>
                </a:cubicBezTo>
                <a:cubicBezTo>
                  <a:pt x="202446" y="81834"/>
                  <a:pt x="237367" y="116755"/>
                  <a:pt x="237367" y="159741"/>
                </a:cubicBezTo>
                <a:cubicBezTo>
                  <a:pt x="237367" y="202726"/>
                  <a:pt x="202446" y="237648"/>
                  <a:pt x="159460" y="237648"/>
                </a:cubicBezTo>
                <a:close/>
              </a:path>
            </a:pathLst>
          </a:custGeom>
          <a:gradFill>
            <a:gsLst>
              <a:gs pos="60000">
                <a:schemeClr val="accent1">
                  <a:lumMod val="50000"/>
                </a:schemeClr>
              </a:gs>
              <a:gs pos="0">
                <a:schemeClr val="accent1">
                  <a:lumMod val="75000"/>
                </a:schemeClr>
              </a:gs>
            </a:gsLst>
            <a:lin ang="2700000" scaled="1"/>
          </a:gradFill>
          <a:ln w="7009" cap="flat">
            <a:noFill/>
            <a:prstDash val="solid"/>
            <a:miter/>
          </a:ln>
        </p:spPr>
        <p:txBody>
          <a:bodyPr rtlCol="0" anchor="ctr"/>
          <a:lstStyle/>
          <a:p>
            <a:endParaRPr lang="en-IN"/>
          </a:p>
        </p:txBody>
      </p:sp>
      <p:grpSp>
        <p:nvGrpSpPr>
          <p:cNvPr id="75" name="Group 74">
            <a:extLst>
              <a:ext uri="{FF2B5EF4-FFF2-40B4-BE49-F238E27FC236}">
                <a16:creationId xmlns:a16="http://schemas.microsoft.com/office/drawing/2014/main" id="{C824D94B-A840-9B91-CAE1-314090822EB5}"/>
              </a:ext>
            </a:extLst>
          </p:cNvPr>
          <p:cNvGrpSpPr/>
          <p:nvPr userDrawn="1"/>
        </p:nvGrpSpPr>
        <p:grpSpPr>
          <a:xfrm>
            <a:off x="2807863" y="2458678"/>
            <a:ext cx="1055529" cy="1055529"/>
            <a:chOff x="-5497416" y="8316142"/>
            <a:chExt cx="925416" cy="925416"/>
          </a:xfrm>
        </p:grpSpPr>
        <p:sp>
          <p:nvSpPr>
            <p:cNvPr id="76" name="Freeform: Shape 75">
              <a:extLst>
                <a:ext uri="{FF2B5EF4-FFF2-40B4-BE49-F238E27FC236}">
                  <a16:creationId xmlns:a16="http://schemas.microsoft.com/office/drawing/2014/main" id="{712B57FB-3F02-F173-22BC-A8082DDF48CD}"/>
                </a:ext>
              </a:extLst>
            </p:cNvPr>
            <p:cNvSpPr/>
            <p:nvPr/>
          </p:nvSpPr>
          <p:spPr>
            <a:xfrm>
              <a:off x="-5497416" y="8316142"/>
              <a:ext cx="925416" cy="925416"/>
            </a:xfrm>
            <a:custGeom>
              <a:avLst/>
              <a:gdLst>
                <a:gd name="connsiteX0" fmla="*/ 720376 w 925416"/>
                <a:gd name="connsiteY0" fmla="*/ 0 h 925416"/>
                <a:gd name="connsiteX1" fmla="*/ 925416 w 925416"/>
                <a:gd name="connsiteY1" fmla="*/ 205040 h 925416"/>
                <a:gd name="connsiteX2" fmla="*/ 925416 w 925416"/>
                <a:gd name="connsiteY2" fmla="*/ 720376 h 925416"/>
                <a:gd name="connsiteX3" fmla="*/ 720376 w 925416"/>
                <a:gd name="connsiteY3" fmla="*/ 925416 h 925416"/>
                <a:gd name="connsiteX4" fmla="*/ 205040 w 925416"/>
                <a:gd name="connsiteY4" fmla="*/ 925416 h 925416"/>
                <a:gd name="connsiteX5" fmla="*/ 0 w 925416"/>
                <a:gd name="connsiteY5" fmla="*/ 720376 h 925416"/>
                <a:gd name="connsiteX6" fmla="*/ 0 w 925416"/>
                <a:gd name="connsiteY6" fmla="*/ 205040 h 925416"/>
                <a:gd name="connsiteX7" fmla="*/ 205040 w 925416"/>
                <a:gd name="connsiteY7" fmla="*/ 0 h 9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16" h="925416">
                  <a:moveTo>
                    <a:pt x="720376" y="0"/>
                  </a:moveTo>
                  <a:cubicBezTo>
                    <a:pt x="833616" y="0"/>
                    <a:pt x="925416" y="91800"/>
                    <a:pt x="925416" y="205040"/>
                  </a:cubicBezTo>
                  <a:lnTo>
                    <a:pt x="925416" y="720376"/>
                  </a:lnTo>
                  <a:cubicBezTo>
                    <a:pt x="925416" y="833616"/>
                    <a:pt x="833617" y="925416"/>
                    <a:pt x="720376" y="925416"/>
                  </a:cubicBezTo>
                  <a:lnTo>
                    <a:pt x="205040" y="925416"/>
                  </a:lnTo>
                  <a:cubicBezTo>
                    <a:pt x="91800" y="925416"/>
                    <a:pt x="0" y="833616"/>
                    <a:pt x="0" y="720376"/>
                  </a:cubicBezTo>
                  <a:lnTo>
                    <a:pt x="0" y="205040"/>
                  </a:lnTo>
                  <a:cubicBezTo>
                    <a:pt x="0" y="91800"/>
                    <a:pt x="91800" y="0"/>
                    <a:pt x="205040" y="0"/>
                  </a:cubicBezTo>
                  <a:close/>
                </a:path>
              </a:pathLst>
            </a:custGeom>
            <a:gradFill>
              <a:gsLst>
                <a:gs pos="74000">
                  <a:schemeClr val="accent1">
                    <a:lumMod val="50000"/>
                  </a:schemeClr>
                </a:gs>
                <a:gs pos="15000">
                  <a:schemeClr val="accent1"/>
                </a:gs>
              </a:gsLst>
              <a:lin ang="2700000" scaled="1"/>
            </a:gradFill>
            <a:ln w="7009"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590F6DDA-8146-32FC-B5CD-919A34FE95D7}"/>
                </a:ext>
              </a:extLst>
            </p:cNvPr>
            <p:cNvSpPr/>
            <p:nvPr/>
          </p:nvSpPr>
          <p:spPr>
            <a:xfrm>
              <a:off x="-5344583" y="8435816"/>
              <a:ext cx="619824" cy="684358"/>
            </a:xfrm>
            <a:custGeom>
              <a:avLst/>
              <a:gdLst>
                <a:gd name="connsiteX0" fmla="*/ 329843 w 619824"/>
                <a:gd name="connsiteY0" fmla="*/ 684137 h 684358"/>
                <a:gd name="connsiteX1" fmla="*/ 329895 w 619824"/>
                <a:gd name="connsiteY1" fmla="*/ 684148 h 684358"/>
                <a:gd name="connsiteX2" fmla="*/ 329825 w 619824"/>
                <a:gd name="connsiteY2" fmla="*/ 684148 h 684358"/>
                <a:gd name="connsiteX3" fmla="*/ 443232 w 619824"/>
                <a:gd name="connsiteY3" fmla="*/ 643013 h 684358"/>
                <a:gd name="connsiteX4" fmla="*/ 443354 w 619824"/>
                <a:gd name="connsiteY4" fmla="*/ 643056 h 684358"/>
                <a:gd name="connsiteX5" fmla="*/ 443144 w 619824"/>
                <a:gd name="connsiteY5" fmla="*/ 643056 h 684358"/>
                <a:gd name="connsiteX6" fmla="*/ 241681 w 619824"/>
                <a:gd name="connsiteY6" fmla="*/ 636674 h 684358"/>
                <a:gd name="connsiteX7" fmla="*/ 278776 w 619824"/>
                <a:gd name="connsiteY7" fmla="*/ 672858 h 684358"/>
                <a:gd name="connsiteX8" fmla="*/ 278776 w 619824"/>
                <a:gd name="connsiteY8" fmla="*/ 682395 h 684358"/>
                <a:gd name="connsiteX9" fmla="*/ 274007 w 619824"/>
                <a:gd name="connsiteY9" fmla="*/ 684358 h 684358"/>
                <a:gd name="connsiteX10" fmla="*/ 274007 w 619824"/>
                <a:gd name="connsiteY10" fmla="*/ 684288 h 684358"/>
                <a:gd name="connsiteX11" fmla="*/ 269239 w 619824"/>
                <a:gd name="connsiteY11" fmla="*/ 682324 h 684358"/>
                <a:gd name="connsiteX12" fmla="*/ 232424 w 619824"/>
                <a:gd name="connsiteY12" fmla="*/ 646421 h 684358"/>
                <a:gd name="connsiteX13" fmla="*/ 232144 w 619824"/>
                <a:gd name="connsiteY13" fmla="*/ 636885 h 684358"/>
                <a:gd name="connsiteX14" fmla="*/ 241681 w 619824"/>
                <a:gd name="connsiteY14" fmla="*/ 636674 h 684358"/>
                <a:gd name="connsiteX15" fmla="*/ 118404 w 619824"/>
                <a:gd name="connsiteY15" fmla="*/ 600351 h 684358"/>
                <a:gd name="connsiteX16" fmla="*/ 118474 w 619824"/>
                <a:gd name="connsiteY16" fmla="*/ 600351 h 684358"/>
                <a:gd name="connsiteX17" fmla="*/ 199326 w 619824"/>
                <a:gd name="connsiteY17" fmla="*/ 648105 h 684358"/>
                <a:gd name="connsiteX18" fmla="*/ 200378 w 619824"/>
                <a:gd name="connsiteY18" fmla="*/ 657572 h 684358"/>
                <a:gd name="connsiteX19" fmla="*/ 195119 w 619824"/>
                <a:gd name="connsiteY19" fmla="*/ 660096 h 684358"/>
                <a:gd name="connsiteX20" fmla="*/ 190981 w 619824"/>
                <a:gd name="connsiteY20" fmla="*/ 658623 h 684358"/>
                <a:gd name="connsiteX21" fmla="*/ 118263 w 619824"/>
                <a:gd name="connsiteY21" fmla="*/ 613815 h 684358"/>
                <a:gd name="connsiteX22" fmla="*/ 111882 w 619824"/>
                <a:gd name="connsiteY22" fmla="*/ 606872 h 684358"/>
                <a:gd name="connsiteX23" fmla="*/ 118404 w 619824"/>
                <a:gd name="connsiteY23" fmla="*/ 600351 h 684358"/>
                <a:gd name="connsiteX24" fmla="*/ 351072 w 619824"/>
                <a:gd name="connsiteY24" fmla="*/ 595091 h 684358"/>
                <a:gd name="connsiteX25" fmla="*/ 411939 w 619824"/>
                <a:gd name="connsiteY25" fmla="*/ 650068 h 684358"/>
                <a:gd name="connsiteX26" fmla="*/ 412711 w 619824"/>
                <a:gd name="connsiteY26" fmla="*/ 659534 h 684358"/>
                <a:gd name="connsiteX27" fmla="*/ 407592 w 619824"/>
                <a:gd name="connsiteY27" fmla="*/ 661919 h 684358"/>
                <a:gd name="connsiteX28" fmla="*/ 407592 w 619824"/>
                <a:gd name="connsiteY28" fmla="*/ 661849 h 684358"/>
                <a:gd name="connsiteX29" fmla="*/ 403244 w 619824"/>
                <a:gd name="connsiteY29" fmla="*/ 660235 h 684358"/>
                <a:gd name="connsiteX30" fmla="*/ 341886 w 619824"/>
                <a:gd name="connsiteY30" fmla="*/ 604838 h 684358"/>
                <a:gd name="connsiteX31" fmla="*/ 341606 w 619824"/>
                <a:gd name="connsiteY31" fmla="*/ 595371 h 684358"/>
                <a:gd name="connsiteX32" fmla="*/ 351072 w 619824"/>
                <a:gd name="connsiteY32" fmla="*/ 595091 h 684358"/>
                <a:gd name="connsiteX33" fmla="*/ 82428 w 619824"/>
                <a:gd name="connsiteY33" fmla="*/ 572721 h 684358"/>
                <a:gd name="connsiteX34" fmla="*/ 82430 w 619824"/>
                <a:gd name="connsiteY34" fmla="*/ 572722 h 684358"/>
                <a:gd name="connsiteX35" fmla="*/ 82290 w 619824"/>
                <a:gd name="connsiteY35" fmla="*/ 572792 h 684358"/>
                <a:gd name="connsiteX36" fmla="*/ 207601 w 619824"/>
                <a:gd name="connsiteY36" fmla="*/ 550984 h 684358"/>
                <a:gd name="connsiteX37" fmla="*/ 246729 w 619824"/>
                <a:gd name="connsiteY37" fmla="*/ 591585 h 684358"/>
                <a:gd name="connsiteX38" fmla="*/ 332700 w 619824"/>
                <a:gd name="connsiteY38" fmla="*/ 671315 h 684358"/>
                <a:gd name="connsiteX39" fmla="*/ 335926 w 619824"/>
                <a:gd name="connsiteY39" fmla="*/ 680291 h 684358"/>
                <a:gd name="connsiteX40" fmla="*/ 329843 w 619824"/>
                <a:gd name="connsiteY40" fmla="*/ 684137 h 684358"/>
                <a:gd name="connsiteX41" fmla="*/ 327020 w 619824"/>
                <a:gd name="connsiteY41" fmla="*/ 683517 h 684358"/>
                <a:gd name="connsiteX42" fmla="*/ 236982 w 619824"/>
                <a:gd name="connsiteY42" fmla="*/ 600842 h 684358"/>
                <a:gd name="connsiteX43" fmla="*/ 198414 w 619824"/>
                <a:gd name="connsiteY43" fmla="*/ 560801 h 684358"/>
                <a:gd name="connsiteX44" fmla="*/ 198134 w 619824"/>
                <a:gd name="connsiteY44" fmla="*/ 551264 h 684358"/>
                <a:gd name="connsiteX45" fmla="*/ 207601 w 619824"/>
                <a:gd name="connsiteY45" fmla="*/ 550984 h 684358"/>
                <a:gd name="connsiteX46" fmla="*/ 140282 w 619824"/>
                <a:gd name="connsiteY46" fmla="*/ 549021 h 684358"/>
                <a:gd name="connsiteX47" fmla="*/ 220994 w 619824"/>
                <a:gd name="connsiteY47" fmla="*/ 617251 h 684358"/>
                <a:gd name="connsiteX48" fmla="*/ 221345 w 619824"/>
                <a:gd name="connsiteY48" fmla="*/ 626717 h 684358"/>
                <a:gd name="connsiteX49" fmla="*/ 216436 w 619824"/>
                <a:gd name="connsiteY49" fmla="*/ 628821 h 684358"/>
                <a:gd name="connsiteX50" fmla="*/ 216366 w 619824"/>
                <a:gd name="connsiteY50" fmla="*/ 628891 h 684358"/>
                <a:gd name="connsiteX51" fmla="*/ 211808 w 619824"/>
                <a:gd name="connsiteY51" fmla="*/ 627068 h 684358"/>
                <a:gd name="connsiteX52" fmla="*/ 133059 w 619824"/>
                <a:gd name="connsiteY52" fmla="*/ 560311 h 684358"/>
                <a:gd name="connsiteX53" fmla="*/ 131026 w 619824"/>
                <a:gd name="connsiteY53" fmla="*/ 551055 h 684358"/>
                <a:gd name="connsiteX54" fmla="*/ 140282 w 619824"/>
                <a:gd name="connsiteY54" fmla="*/ 549021 h 684358"/>
                <a:gd name="connsiteX55" fmla="*/ 377930 w 619824"/>
                <a:gd name="connsiteY55" fmla="*/ 525038 h 684358"/>
                <a:gd name="connsiteX56" fmla="*/ 387397 w 619824"/>
                <a:gd name="connsiteY56" fmla="*/ 525038 h 684358"/>
                <a:gd name="connsiteX57" fmla="*/ 485429 w 619824"/>
                <a:gd name="connsiteY57" fmla="*/ 603506 h 684358"/>
                <a:gd name="connsiteX58" fmla="*/ 488655 w 619824"/>
                <a:gd name="connsiteY58" fmla="*/ 612481 h 684358"/>
                <a:gd name="connsiteX59" fmla="*/ 482554 w 619824"/>
                <a:gd name="connsiteY59" fmla="*/ 616338 h 684358"/>
                <a:gd name="connsiteX60" fmla="*/ 482624 w 619824"/>
                <a:gd name="connsiteY60" fmla="*/ 616268 h 684358"/>
                <a:gd name="connsiteX61" fmla="*/ 479749 w 619824"/>
                <a:gd name="connsiteY61" fmla="*/ 615637 h 684358"/>
                <a:gd name="connsiteX62" fmla="*/ 377930 w 619824"/>
                <a:gd name="connsiteY62" fmla="*/ 534504 h 684358"/>
                <a:gd name="connsiteX63" fmla="*/ 377930 w 619824"/>
                <a:gd name="connsiteY63" fmla="*/ 525038 h 684358"/>
                <a:gd name="connsiteX64" fmla="*/ 155780 w 619824"/>
                <a:gd name="connsiteY64" fmla="*/ 490608 h 684358"/>
                <a:gd name="connsiteX65" fmla="*/ 164475 w 619824"/>
                <a:gd name="connsiteY65" fmla="*/ 494324 h 684358"/>
                <a:gd name="connsiteX66" fmla="*/ 186844 w 619824"/>
                <a:gd name="connsiteY66" fmla="*/ 528895 h 684358"/>
                <a:gd name="connsiteX67" fmla="*/ 185932 w 619824"/>
                <a:gd name="connsiteY67" fmla="*/ 538362 h 684358"/>
                <a:gd name="connsiteX68" fmla="*/ 181655 w 619824"/>
                <a:gd name="connsiteY68" fmla="*/ 539905 h 684358"/>
                <a:gd name="connsiteX69" fmla="*/ 181655 w 619824"/>
                <a:gd name="connsiteY69" fmla="*/ 539834 h 684358"/>
                <a:gd name="connsiteX70" fmla="*/ 176466 w 619824"/>
                <a:gd name="connsiteY70" fmla="*/ 537380 h 684358"/>
                <a:gd name="connsiteX71" fmla="*/ 152063 w 619824"/>
                <a:gd name="connsiteY71" fmla="*/ 499303 h 684358"/>
                <a:gd name="connsiteX72" fmla="*/ 155780 w 619824"/>
                <a:gd name="connsiteY72" fmla="*/ 490608 h 684358"/>
                <a:gd name="connsiteX73" fmla="*/ 72824 w 619824"/>
                <a:gd name="connsiteY73" fmla="*/ 482824 h 684358"/>
                <a:gd name="connsiteX74" fmla="*/ 75699 w 619824"/>
                <a:gd name="connsiteY74" fmla="*/ 491870 h 684358"/>
                <a:gd name="connsiteX75" fmla="*/ 57677 w 619824"/>
                <a:gd name="connsiteY75" fmla="*/ 522935 h 684358"/>
                <a:gd name="connsiteX76" fmla="*/ 52137 w 619824"/>
                <a:gd name="connsiteY76" fmla="*/ 525880 h 684358"/>
                <a:gd name="connsiteX77" fmla="*/ 52067 w 619824"/>
                <a:gd name="connsiteY77" fmla="*/ 525880 h 684358"/>
                <a:gd name="connsiteX78" fmla="*/ 48351 w 619824"/>
                <a:gd name="connsiteY78" fmla="*/ 524758 h 684358"/>
                <a:gd name="connsiteX79" fmla="*/ 46527 w 619824"/>
                <a:gd name="connsiteY79" fmla="*/ 515431 h 684358"/>
                <a:gd name="connsiteX80" fmla="*/ 63778 w 619824"/>
                <a:gd name="connsiteY80" fmla="*/ 485699 h 684358"/>
                <a:gd name="connsiteX81" fmla="*/ 72824 w 619824"/>
                <a:gd name="connsiteY81" fmla="*/ 482824 h 684358"/>
                <a:gd name="connsiteX82" fmla="*/ 593363 w 619824"/>
                <a:gd name="connsiteY82" fmla="*/ 474400 h 684358"/>
                <a:gd name="connsiteX83" fmla="*/ 593418 w 619824"/>
                <a:gd name="connsiteY83" fmla="*/ 474410 h 684358"/>
                <a:gd name="connsiteX84" fmla="*/ 593348 w 619824"/>
                <a:gd name="connsiteY84" fmla="*/ 474410 h 684358"/>
                <a:gd name="connsiteX85" fmla="*/ 490127 w 619824"/>
                <a:gd name="connsiteY85" fmla="*/ 448113 h 684358"/>
                <a:gd name="connsiteX86" fmla="*/ 567823 w 619824"/>
                <a:gd name="connsiteY86" fmla="*/ 505544 h 684358"/>
                <a:gd name="connsiteX87" fmla="*/ 570769 w 619824"/>
                <a:gd name="connsiteY87" fmla="*/ 514590 h 684358"/>
                <a:gd name="connsiteX88" fmla="*/ 564738 w 619824"/>
                <a:gd name="connsiteY88" fmla="*/ 518306 h 684358"/>
                <a:gd name="connsiteX89" fmla="*/ 564808 w 619824"/>
                <a:gd name="connsiteY89" fmla="*/ 518166 h 684358"/>
                <a:gd name="connsiteX90" fmla="*/ 561793 w 619824"/>
                <a:gd name="connsiteY90" fmla="*/ 517465 h 684358"/>
                <a:gd name="connsiteX91" fmla="*/ 481011 w 619824"/>
                <a:gd name="connsiteY91" fmla="*/ 457930 h 684358"/>
                <a:gd name="connsiteX92" fmla="*/ 480660 w 619824"/>
                <a:gd name="connsiteY92" fmla="*/ 448464 h 684358"/>
                <a:gd name="connsiteX93" fmla="*/ 490127 w 619824"/>
                <a:gd name="connsiteY93" fmla="*/ 448113 h 684358"/>
                <a:gd name="connsiteX94" fmla="*/ 179271 w 619824"/>
                <a:gd name="connsiteY94" fmla="*/ 441101 h 684358"/>
                <a:gd name="connsiteX95" fmla="*/ 187966 w 619824"/>
                <a:gd name="connsiteY95" fmla="*/ 444958 h 684358"/>
                <a:gd name="connsiteX96" fmla="*/ 210546 w 619824"/>
                <a:gd name="connsiteY96" fmla="*/ 489907 h 684358"/>
                <a:gd name="connsiteX97" fmla="*/ 380384 w 619824"/>
                <a:gd name="connsiteY97" fmla="*/ 666758 h 684358"/>
                <a:gd name="connsiteX98" fmla="*/ 381646 w 619824"/>
                <a:gd name="connsiteY98" fmla="*/ 676154 h 684358"/>
                <a:gd name="connsiteX99" fmla="*/ 376317 w 619824"/>
                <a:gd name="connsiteY99" fmla="*/ 678819 h 684358"/>
                <a:gd name="connsiteX100" fmla="*/ 372250 w 619824"/>
                <a:gd name="connsiteY100" fmla="*/ 677416 h 684358"/>
                <a:gd name="connsiteX101" fmla="*/ 199045 w 619824"/>
                <a:gd name="connsiteY101" fmla="*/ 496849 h 684358"/>
                <a:gd name="connsiteX102" fmla="*/ 175414 w 619824"/>
                <a:gd name="connsiteY102" fmla="*/ 449796 h 684358"/>
                <a:gd name="connsiteX103" fmla="*/ 179271 w 619824"/>
                <a:gd name="connsiteY103" fmla="*/ 441101 h 684358"/>
                <a:gd name="connsiteX104" fmla="*/ 376527 w 619824"/>
                <a:gd name="connsiteY104" fmla="*/ 405058 h 684358"/>
                <a:gd name="connsiteX105" fmla="*/ 385994 w 619824"/>
                <a:gd name="connsiteY105" fmla="*/ 405759 h 684358"/>
                <a:gd name="connsiteX106" fmla="*/ 543841 w 619824"/>
                <a:gd name="connsiteY106" fmla="*/ 544252 h 684358"/>
                <a:gd name="connsiteX107" fmla="*/ 546646 w 619824"/>
                <a:gd name="connsiteY107" fmla="*/ 553298 h 684358"/>
                <a:gd name="connsiteX108" fmla="*/ 540685 w 619824"/>
                <a:gd name="connsiteY108" fmla="*/ 556874 h 684358"/>
                <a:gd name="connsiteX109" fmla="*/ 540685 w 619824"/>
                <a:gd name="connsiteY109" fmla="*/ 556945 h 684358"/>
                <a:gd name="connsiteX110" fmla="*/ 537600 w 619824"/>
                <a:gd name="connsiteY110" fmla="*/ 556173 h 684358"/>
                <a:gd name="connsiteX111" fmla="*/ 375826 w 619824"/>
                <a:gd name="connsiteY111" fmla="*/ 414524 h 684358"/>
                <a:gd name="connsiteX112" fmla="*/ 376527 w 619824"/>
                <a:gd name="connsiteY112" fmla="*/ 405058 h 684358"/>
                <a:gd name="connsiteX113" fmla="*/ 256425 w 619824"/>
                <a:gd name="connsiteY113" fmla="*/ 386095 h 684358"/>
                <a:gd name="connsiteX114" fmla="*/ 286699 w 619824"/>
                <a:gd name="connsiteY114" fmla="*/ 413262 h 684358"/>
                <a:gd name="connsiteX115" fmla="*/ 304370 w 619824"/>
                <a:gd name="connsiteY115" fmla="*/ 434369 h 684358"/>
                <a:gd name="connsiteX116" fmla="*/ 318745 w 619824"/>
                <a:gd name="connsiteY116" fmla="*/ 450497 h 684358"/>
                <a:gd name="connsiteX117" fmla="*/ 366920 w 619824"/>
                <a:gd name="connsiteY117" fmla="*/ 503861 h 684358"/>
                <a:gd name="connsiteX118" fmla="*/ 366639 w 619824"/>
                <a:gd name="connsiteY118" fmla="*/ 513328 h 684358"/>
                <a:gd name="connsiteX119" fmla="*/ 357173 w 619824"/>
                <a:gd name="connsiteY119" fmla="*/ 513047 h 684358"/>
                <a:gd name="connsiteX120" fmla="*/ 308648 w 619824"/>
                <a:gd name="connsiteY120" fmla="*/ 459333 h 684358"/>
                <a:gd name="connsiteX121" fmla="*/ 294553 w 619824"/>
                <a:gd name="connsiteY121" fmla="*/ 443485 h 684358"/>
                <a:gd name="connsiteX122" fmla="*/ 276181 w 619824"/>
                <a:gd name="connsiteY122" fmla="*/ 421607 h 684358"/>
                <a:gd name="connsiteX123" fmla="*/ 254092 w 619824"/>
                <a:gd name="connsiteY123" fmla="*/ 399728 h 684358"/>
                <a:gd name="connsiteX124" fmla="*/ 251076 w 619824"/>
                <a:gd name="connsiteY124" fmla="*/ 404286 h 684358"/>
                <a:gd name="connsiteX125" fmla="*/ 291397 w 619824"/>
                <a:gd name="connsiteY125" fmla="*/ 479599 h 684358"/>
                <a:gd name="connsiteX126" fmla="*/ 447421 w 619824"/>
                <a:gd name="connsiteY126" fmla="*/ 631065 h 684358"/>
                <a:gd name="connsiteX127" fmla="*/ 448403 w 619824"/>
                <a:gd name="connsiteY127" fmla="*/ 640531 h 684358"/>
                <a:gd name="connsiteX128" fmla="*/ 443232 w 619824"/>
                <a:gd name="connsiteY128" fmla="*/ 643013 h 684358"/>
                <a:gd name="connsiteX129" fmla="*/ 439147 w 619824"/>
                <a:gd name="connsiteY129" fmla="*/ 641583 h 684358"/>
                <a:gd name="connsiteX130" fmla="*/ 280668 w 619824"/>
                <a:gd name="connsiteY130" fmla="*/ 487523 h 684358"/>
                <a:gd name="connsiteX131" fmla="*/ 237963 w 619824"/>
                <a:gd name="connsiteY131" fmla="*/ 402042 h 684358"/>
                <a:gd name="connsiteX132" fmla="*/ 246518 w 619824"/>
                <a:gd name="connsiteY132" fmla="*/ 388719 h 684358"/>
                <a:gd name="connsiteX133" fmla="*/ 256425 w 619824"/>
                <a:gd name="connsiteY133" fmla="*/ 386095 h 684358"/>
                <a:gd name="connsiteX134" fmla="*/ 274077 w 619824"/>
                <a:gd name="connsiteY134" fmla="*/ 351905 h 684358"/>
                <a:gd name="connsiteX135" fmla="*/ 321130 w 619824"/>
                <a:gd name="connsiteY135" fmla="*/ 388649 h 684358"/>
                <a:gd name="connsiteX136" fmla="*/ 518737 w 619824"/>
                <a:gd name="connsiteY136" fmla="*/ 583943 h 684358"/>
                <a:gd name="connsiteX137" fmla="*/ 521752 w 619824"/>
                <a:gd name="connsiteY137" fmla="*/ 592988 h 684358"/>
                <a:gd name="connsiteX138" fmla="*/ 515722 w 619824"/>
                <a:gd name="connsiteY138" fmla="*/ 596705 h 684358"/>
                <a:gd name="connsiteX139" fmla="*/ 515722 w 619824"/>
                <a:gd name="connsiteY139" fmla="*/ 596635 h 684358"/>
                <a:gd name="connsiteX140" fmla="*/ 512707 w 619824"/>
                <a:gd name="connsiteY140" fmla="*/ 595933 h 684358"/>
                <a:gd name="connsiteX141" fmla="*/ 310121 w 619824"/>
                <a:gd name="connsiteY141" fmla="*/ 396363 h 684358"/>
                <a:gd name="connsiteX142" fmla="*/ 270080 w 619824"/>
                <a:gd name="connsiteY142" fmla="*/ 364737 h 684358"/>
                <a:gd name="connsiteX143" fmla="*/ 265663 w 619824"/>
                <a:gd name="connsiteY143" fmla="*/ 356322 h 684358"/>
                <a:gd name="connsiteX144" fmla="*/ 274077 w 619824"/>
                <a:gd name="connsiteY144" fmla="*/ 351905 h 684358"/>
                <a:gd name="connsiteX145" fmla="*/ 245467 w 619824"/>
                <a:gd name="connsiteY145" fmla="*/ 349450 h 684358"/>
                <a:gd name="connsiteX146" fmla="*/ 253111 w 619824"/>
                <a:gd name="connsiteY146" fmla="*/ 355060 h 684358"/>
                <a:gd name="connsiteX147" fmla="*/ 247501 w 619824"/>
                <a:gd name="connsiteY147" fmla="*/ 362703 h 684358"/>
                <a:gd name="connsiteX148" fmla="*/ 227446 w 619824"/>
                <a:gd name="connsiteY148" fmla="*/ 371048 h 684358"/>
                <a:gd name="connsiteX149" fmla="*/ 257739 w 619824"/>
                <a:gd name="connsiteY149" fmla="*/ 493203 h 684358"/>
                <a:gd name="connsiteX150" fmla="*/ 328002 w 619824"/>
                <a:gd name="connsiteY150" fmla="*/ 572722 h 684358"/>
                <a:gd name="connsiteX151" fmla="*/ 328002 w 619824"/>
                <a:gd name="connsiteY151" fmla="*/ 582189 h 684358"/>
                <a:gd name="connsiteX152" fmla="*/ 323234 w 619824"/>
                <a:gd name="connsiteY152" fmla="*/ 584223 h 684358"/>
                <a:gd name="connsiteX153" fmla="*/ 323304 w 619824"/>
                <a:gd name="connsiteY153" fmla="*/ 584293 h 684358"/>
                <a:gd name="connsiteX154" fmla="*/ 318606 w 619824"/>
                <a:gd name="connsiteY154" fmla="*/ 582329 h 684358"/>
                <a:gd name="connsiteX155" fmla="*/ 246589 w 619824"/>
                <a:gd name="connsiteY155" fmla="*/ 500706 h 684358"/>
                <a:gd name="connsiteX156" fmla="*/ 219662 w 619824"/>
                <a:gd name="connsiteY156" fmla="*/ 360179 h 684358"/>
                <a:gd name="connsiteX157" fmla="*/ 245467 w 619824"/>
                <a:gd name="connsiteY157" fmla="*/ 349450 h 684358"/>
                <a:gd name="connsiteX158" fmla="*/ 575677 w 619824"/>
                <a:gd name="connsiteY158" fmla="*/ 327221 h 684358"/>
                <a:gd name="connsiteX159" fmla="*/ 611650 w 619824"/>
                <a:gd name="connsiteY159" fmla="*/ 350993 h 684358"/>
                <a:gd name="connsiteX160" fmla="*/ 614595 w 619824"/>
                <a:gd name="connsiteY160" fmla="*/ 360038 h 684358"/>
                <a:gd name="connsiteX161" fmla="*/ 608635 w 619824"/>
                <a:gd name="connsiteY161" fmla="*/ 363685 h 684358"/>
                <a:gd name="connsiteX162" fmla="*/ 608635 w 619824"/>
                <a:gd name="connsiteY162" fmla="*/ 363825 h 684358"/>
                <a:gd name="connsiteX163" fmla="*/ 605549 w 619824"/>
                <a:gd name="connsiteY163" fmla="*/ 363054 h 684358"/>
                <a:gd name="connsiteX164" fmla="*/ 567332 w 619824"/>
                <a:gd name="connsiteY164" fmla="*/ 337809 h 684358"/>
                <a:gd name="connsiteX165" fmla="*/ 566210 w 619824"/>
                <a:gd name="connsiteY165" fmla="*/ 328343 h 684358"/>
                <a:gd name="connsiteX166" fmla="*/ 575677 w 619824"/>
                <a:gd name="connsiteY166" fmla="*/ 327221 h 684358"/>
                <a:gd name="connsiteX167" fmla="*/ 271492 w 619824"/>
                <a:gd name="connsiteY167" fmla="*/ 303002 h 684358"/>
                <a:gd name="connsiteX168" fmla="*/ 346024 w 619824"/>
                <a:gd name="connsiteY168" fmla="*/ 355199 h 684358"/>
                <a:gd name="connsiteX169" fmla="*/ 369656 w 619824"/>
                <a:gd name="connsiteY169" fmla="*/ 386194 h 684358"/>
                <a:gd name="connsiteX170" fmla="*/ 368674 w 619824"/>
                <a:gd name="connsiteY170" fmla="*/ 395660 h 684358"/>
                <a:gd name="connsiteX171" fmla="*/ 359207 w 619824"/>
                <a:gd name="connsiteY171" fmla="*/ 394679 h 684358"/>
                <a:gd name="connsiteX172" fmla="*/ 335085 w 619824"/>
                <a:gd name="connsiteY172" fmla="*/ 362983 h 684358"/>
                <a:gd name="connsiteX173" fmla="*/ 210195 w 619824"/>
                <a:gd name="connsiteY173" fmla="*/ 329885 h 684358"/>
                <a:gd name="connsiteX174" fmla="*/ 178710 w 619824"/>
                <a:gd name="connsiteY174" fmla="*/ 394679 h 684358"/>
                <a:gd name="connsiteX175" fmla="*/ 172609 w 619824"/>
                <a:gd name="connsiteY175" fmla="*/ 401972 h 684358"/>
                <a:gd name="connsiteX176" fmla="*/ 172048 w 619824"/>
                <a:gd name="connsiteY176" fmla="*/ 401972 h 684358"/>
                <a:gd name="connsiteX177" fmla="*/ 172048 w 619824"/>
                <a:gd name="connsiteY177" fmla="*/ 401902 h 684358"/>
                <a:gd name="connsiteX178" fmla="*/ 165387 w 619824"/>
                <a:gd name="connsiteY178" fmla="*/ 395731 h 684358"/>
                <a:gd name="connsiteX179" fmla="*/ 202903 w 619824"/>
                <a:gd name="connsiteY179" fmla="*/ 318595 h 684358"/>
                <a:gd name="connsiteX180" fmla="*/ 271492 w 619824"/>
                <a:gd name="connsiteY180" fmla="*/ 303002 h 684358"/>
                <a:gd name="connsiteX181" fmla="*/ 279599 w 619824"/>
                <a:gd name="connsiteY181" fmla="*/ 252829 h 684358"/>
                <a:gd name="connsiteX182" fmla="*/ 371829 w 619824"/>
                <a:gd name="connsiteY182" fmla="*/ 313687 h 684358"/>
                <a:gd name="connsiteX183" fmla="*/ 466355 w 619824"/>
                <a:gd name="connsiteY183" fmla="*/ 425043 h 684358"/>
                <a:gd name="connsiteX184" fmla="*/ 466285 w 619824"/>
                <a:gd name="connsiteY184" fmla="*/ 434509 h 684358"/>
                <a:gd name="connsiteX185" fmla="*/ 456748 w 619824"/>
                <a:gd name="connsiteY185" fmla="*/ 434439 h 684358"/>
                <a:gd name="connsiteX186" fmla="*/ 361030 w 619824"/>
                <a:gd name="connsiteY186" fmla="*/ 321751 h 684358"/>
                <a:gd name="connsiteX187" fmla="*/ 200728 w 619824"/>
                <a:gd name="connsiteY187" fmla="*/ 278976 h 684358"/>
                <a:gd name="connsiteX188" fmla="*/ 140843 w 619824"/>
                <a:gd name="connsiteY188" fmla="*/ 419783 h 684358"/>
                <a:gd name="connsiteX189" fmla="*/ 87760 w 619824"/>
                <a:gd name="connsiteY189" fmla="*/ 569987 h 684358"/>
                <a:gd name="connsiteX190" fmla="*/ 82428 w 619824"/>
                <a:gd name="connsiteY190" fmla="*/ 572721 h 684358"/>
                <a:gd name="connsiteX191" fmla="*/ 78504 w 619824"/>
                <a:gd name="connsiteY191" fmla="*/ 571460 h 684358"/>
                <a:gd name="connsiteX192" fmla="*/ 76961 w 619824"/>
                <a:gd name="connsiteY192" fmla="*/ 562133 h 684358"/>
                <a:gd name="connsiteX193" fmla="*/ 127520 w 619824"/>
                <a:gd name="connsiteY193" fmla="*/ 419293 h 684358"/>
                <a:gd name="connsiteX194" fmla="*/ 194417 w 619824"/>
                <a:gd name="connsiteY194" fmla="*/ 267125 h 684358"/>
                <a:gd name="connsiteX195" fmla="*/ 279599 w 619824"/>
                <a:gd name="connsiteY195" fmla="*/ 252829 h 684358"/>
                <a:gd name="connsiteX196" fmla="*/ 142597 w 619824"/>
                <a:gd name="connsiteY196" fmla="*/ 246298 h 684358"/>
                <a:gd name="connsiteX197" fmla="*/ 152063 w 619824"/>
                <a:gd name="connsiteY197" fmla="*/ 246929 h 684358"/>
                <a:gd name="connsiteX198" fmla="*/ 151432 w 619824"/>
                <a:gd name="connsiteY198" fmla="*/ 256396 h 684358"/>
                <a:gd name="connsiteX199" fmla="*/ 104309 w 619824"/>
                <a:gd name="connsiteY199" fmla="*/ 406881 h 684358"/>
                <a:gd name="connsiteX200" fmla="*/ 87269 w 619824"/>
                <a:gd name="connsiteY200" fmla="*/ 480019 h 684358"/>
                <a:gd name="connsiteX201" fmla="*/ 81098 w 619824"/>
                <a:gd name="connsiteY201" fmla="*/ 484156 h 684358"/>
                <a:gd name="connsiteX202" fmla="*/ 81098 w 619824"/>
                <a:gd name="connsiteY202" fmla="*/ 484086 h 684358"/>
                <a:gd name="connsiteX203" fmla="*/ 78504 w 619824"/>
                <a:gd name="connsiteY203" fmla="*/ 483595 h 684358"/>
                <a:gd name="connsiteX204" fmla="*/ 74928 w 619824"/>
                <a:gd name="connsiteY204" fmla="*/ 474830 h 684358"/>
                <a:gd name="connsiteX205" fmla="*/ 90916 w 619824"/>
                <a:gd name="connsiteY205" fmla="*/ 407091 h 684358"/>
                <a:gd name="connsiteX206" fmla="*/ 142597 w 619824"/>
                <a:gd name="connsiteY206" fmla="*/ 246298 h 684358"/>
                <a:gd name="connsiteX207" fmla="*/ 373792 w 619824"/>
                <a:gd name="connsiteY207" fmla="*/ 241110 h 684358"/>
                <a:gd name="connsiteX208" fmla="*/ 400650 w 619824"/>
                <a:gd name="connsiteY208" fmla="*/ 270001 h 684358"/>
                <a:gd name="connsiteX209" fmla="*/ 414674 w 619824"/>
                <a:gd name="connsiteY209" fmla="*/ 291108 h 684358"/>
                <a:gd name="connsiteX210" fmla="*/ 595803 w 619824"/>
                <a:gd name="connsiteY210" fmla="*/ 461367 h 684358"/>
                <a:gd name="connsiteX211" fmla="*/ 599659 w 619824"/>
                <a:gd name="connsiteY211" fmla="*/ 470062 h 684358"/>
                <a:gd name="connsiteX212" fmla="*/ 593363 w 619824"/>
                <a:gd name="connsiteY212" fmla="*/ 474400 h 684358"/>
                <a:gd name="connsiteX213" fmla="*/ 591034 w 619824"/>
                <a:gd name="connsiteY213" fmla="*/ 473989 h 684358"/>
                <a:gd name="connsiteX214" fmla="*/ 403455 w 619824"/>
                <a:gd name="connsiteY214" fmla="*/ 298611 h 684358"/>
                <a:gd name="connsiteX215" fmla="*/ 389500 w 619824"/>
                <a:gd name="connsiteY215" fmla="*/ 277644 h 684358"/>
                <a:gd name="connsiteX216" fmla="*/ 365378 w 619824"/>
                <a:gd name="connsiteY216" fmla="*/ 251628 h 684358"/>
                <a:gd name="connsiteX217" fmla="*/ 364326 w 619824"/>
                <a:gd name="connsiteY217" fmla="*/ 242162 h 684358"/>
                <a:gd name="connsiteX218" fmla="*/ 373792 w 619824"/>
                <a:gd name="connsiteY218" fmla="*/ 241110 h 684358"/>
                <a:gd name="connsiteX219" fmla="*/ 171641 w 619824"/>
                <a:gd name="connsiteY219" fmla="*/ 240266 h 684358"/>
                <a:gd name="connsiteX220" fmla="*/ 171768 w 619824"/>
                <a:gd name="connsiteY220" fmla="*/ 240339 h 684358"/>
                <a:gd name="connsiteX221" fmla="*/ 171628 w 619824"/>
                <a:gd name="connsiteY221" fmla="*/ 240269 h 684358"/>
                <a:gd name="connsiteX222" fmla="*/ 278303 w 619824"/>
                <a:gd name="connsiteY222" fmla="*/ 204366 h 684358"/>
                <a:gd name="connsiteX223" fmla="*/ 339292 w 619824"/>
                <a:gd name="connsiteY223" fmla="*/ 220073 h 684358"/>
                <a:gd name="connsiteX224" fmla="*/ 342658 w 619824"/>
                <a:gd name="connsiteY224" fmla="*/ 228978 h 684358"/>
                <a:gd name="connsiteX225" fmla="*/ 333752 w 619824"/>
                <a:gd name="connsiteY225" fmla="*/ 232345 h 684358"/>
                <a:gd name="connsiteX226" fmla="*/ 218049 w 619824"/>
                <a:gd name="connsiteY226" fmla="*/ 222106 h 684358"/>
                <a:gd name="connsiteX227" fmla="*/ 195960 w 619824"/>
                <a:gd name="connsiteY227" fmla="*/ 229189 h 684358"/>
                <a:gd name="connsiteX228" fmla="*/ 174993 w 619824"/>
                <a:gd name="connsiteY228" fmla="*/ 239357 h 684358"/>
                <a:gd name="connsiteX229" fmla="*/ 171641 w 619824"/>
                <a:gd name="connsiteY229" fmla="*/ 240266 h 684358"/>
                <a:gd name="connsiteX230" fmla="*/ 165948 w 619824"/>
                <a:gd name="connsiteY230" fmla="*/ 236973 h 684358"/>
                <a:gd name="connsiteX231" fmla="*/ 168332 w 619824"/>
                <a:gd name="connsiteY231" fmla="*/ 227786 h 684358"/>
                <a:gd name="connsiteX232" fmla="*/ 191052 w 619824"/>
                <a:gd name="connsiteY232" fmla="*/ 216707 h 684358"/>
                <a:gd name="connsiteX233" fmla="*/ 214894 w 619824"/>
                <a:gd name="connsiteY233" fmla="*/ 209064 h 684358"/>
                <a:gd name="connsiteX234" fmla="*/ 278303 w 619824"/>
                <a:gd name="connsiteY234" fmla="*/ 204366 h 684358"/>
                <a:gd name="connsiteX235" fmla="*/ 64059 w 619824"/>
                <a:gd name="connsiteY235" fmla="*/ 182346 h 684358"/>
                <a:gd name="connsiteX236" fmla="*/ 64830 w 619824"/>
                <a:gd name="connsiteY236" fmla="*/ 191813 h 684358"/>
                <a:gd name="connsiteX237" fmla="*/ 14061 w 619824"/>
                <a:gd name="connsiteY237" fmla="*/ 372591 h 684358"/>
                <a:gd name="connsiteX238" fmla="*/ 8030 w 619824"/>
                <a:gd name="connsiteY238" fmla="*/ 379883 h 684358"/>
                <a:gd name="connsiteX239" fmla="*/ 7399 w 619824"/>
                <a:gd name="connsiteY239" fmla="*/ 379883 h 684358"/>
                <a:gd name="connsiteX240" fmla="*/ 7399 w 619824"/>
                <a:gd name="connsiteY240" fmla="*/ 379953 h 684358"/>
                <a:gd name="connsiteX241" fmla="*/ 737 w 619824"/>
                <a:gd name="connsiteY241" fmla="*/ 373853 h 684358"/>
                <a:gd name="connsiteX242" fmla="*/ 54592 w 619824"/>
                <a:gd name="connsiteY242" fmla="*/ 183118 h 684358"/>
                <a:gd name="connsiteX243" fmla="*/ 64059 w 619824"/>
                <a:gd name="connsiteY243" fmla="*/ 182346 h 684358"/>
                <a:gd name="connsiteX244" fmla="*/ 546365 w 619824"/>
                <a:gd name="connsiteY244" fmla="*/ 162922 h 684358"/>
                <a:gd name="connsiteX245" fmla="*/ 555692 w 619824"/>
                <a:gd name="connsiteY245" fmla="*/ 164886 h 684358"/>
                <a:gd name="connsiteX246" fmla="*/ 558988 w 619824"/>
                <a:gd name="connsiteY246" fmla="*/ 169934 h 684358"/>
                <a:gd name="connsiteX247" fmla="*/ 607653 w 619824"/>
                <a:gd name="connsiteY247" fmla="*/ 230941 h 684358"/>
                <a:gd name="connsiteX248" fmla="*/ 609897 w 619824"/>
                <a:gd name="connsiteY248" fmla="*/ 240198 h 684358"/>
                <a:gd name="connsiteX249" fmla="*/ 604147 w 619824"/>
                <a:gd name="connsiteY249" fmla="*/ 243423 h 684358"/>
                <a:gd name="connsiteX250" fmla="*/ 600711 w 619824"/>
                <a:gd name="connsiteY250" fmla="*/ 242442 h 684358"/>
                <a:gd name="connsiteX251" fmla="*/ 547698 w 619824"/>
                <a:gd name="connsiteY251" fmla="*/ 177297 h 684358"/>
                <a:gd name="connsiteX252" fmla="*/ 544402 w 619824"/>
                <a:gd name="connsiteY252" fmla="*/ 172248 h 684358"/>
                <a:gd name="connsiteX253" fmla="*/ 546365 w 619824"/>
                <a:gd name="connsiteY253" fmla="*/ 162922 h 684358"/>
                <a:gd name="connsiteX254" fmla="*/ 241942 w 619824"/>
                <a:gd name="connsiteY254" fmla="*/ 147654 h 684358"/>
                <a:gd name="connsiteX255" fmla="*/ 452541 w 619824"/>
                <a:gd name="connsiteY255" fmla="*/ 254223 h 684358"/>
                <a:gd name="connsiteX256" fmla="*/ 602465 w 619824"/>
                <a:gd name="connsiteY256" fmla="*/ 399588 h 684358"/>
                <a:gd name="connsiteX257" fmla="*/ 605761 w 619824"/>
                <a:gd name="connsiteY257" fmla="*/ 408494 h 684358"/>
                <a:gd name="connsiteX258" fmla="*/ 596855 w 619824"/>
                <a:gd name="connsiteY258" fmla="*/ 411789 h 684358"/>
                <a:gd name="connsiteX259" fmla="*/ 440690 w 619824"/>
                <a:gd name="connsiteY259" fmla="*/ 260604 h 684358"/>
                <a:gd name="connsiteX260" fmla="*/ 198555 w 619824"/>
                <a:gd name="connsiteY260" fmla="*/ 169163 h 684358"/>
                <a:gd name="connsiteX261" fmla="*/ 58729 w 619824"/>
                <a:gd name="connsiteY261" fmla="*/ 336618 h 684358"/>
                <a:gd name="connsiteX262" fmla="*/ 35168 w 619824"/>
                <a:gd name="connsiteY262" fmla="*/ 485489 h 684358"/>
                <a:gd name="connsiteX263" fmla="*/ 28787 w 619824"/>
                <a:gd name="connsiteY263" fmla="*/ 490117 h 684358"/>
                <a:gd name="connsiteX264" fmla="*/ 28787 w 619824"/>
                <a:gd name="connsiteY264" fmla="*/ 490187 h 684358"/>
                <a:gd name="connsiteX265" fmla="*/ 26683 w 619824"/>
                <a:gd name="connsiteY265" fmla="*/ 489837 h 684358"/>
                <a:gd name="connsiteX266" fmla="*/ 22405 w 619824"/>
                <a:gd name="connsiteY266" fmla="*/ 481352 h 684358"/>
                <a:gd name="connsiteX267" fmla="*/ 45336 w 619824"/>
                <a:gd name="connsiteY267" fmla="*/ 337179 h 684358"/>
                <a:gd name="connsiteX268" fmla="*/ 194909 w 619824"/>
                <a:gd name="connsiteY268" fmla="*/ 156260 h 684358"/>
                <a:gd name="connsiteX269" fmla="*/ 241942 w 619824"/>
                <a:gd name="connsiteY269" fmla="*/ 147654 h 684358"/>
                <a:gd name="connsiteX270" fmla="*/ 247202 w 619824"/>
                <a:gd name="connsiteY270" fmla="*/ 99111 h 684358"/>
                <a:gd name="connsiteX271" fmla="*/ 400439 w 619824"/>
                <a:gd name="connsiteY271" fmla="*/ 136906 h 684358"/>
                <a:gd name="connsiteX272" fmla="*/ 498331 w 619824"/>
                <a:gd name="connsiteY272" fmla="*/ 242021 h 684358"/>
                <a:gd name="connsiteX273" fmla="*/ 512145 w 619824"/>
                <a:gd name="connsiteY273" fmla="*/ 263549 h 684358"/>
                <a:gd name="connsiteX274" fmla="*/ 549942 w 619824"/>
                <a:gd name="connsiteY274" fmla="*/ 304641 h 684358"/>
                <a:gd name="connsiteX275" fmla="*/ 550152 w 619824"/>
                <a:gd name="connsiteY275" fmla="*/ 314108 h 684358"/>
                <a:gd name="connsiteX276" fmla="*/ 545313 w 619824"/>
                <a:gd name="connsiteY276" fmla="*/ 316211 h 684358"/>
                <a:gd name="connsiteX277" fmla="*/ 545243 w 619824"/>
                <a:gd name="connsiteY277" fmla="*/ 316352 h 684358"/>
                <a:gd name="connsiteX278" fmla="*/ 540615 w 619824"/>
                <a:gd name="connsiteY278" fmla="*/ 314528 h 684358"/>
                <a:gd name="connsiteX279" fmla="*/ 501486 w 619824"/>
                <a:gd name="connsiteY279" fmla="*/ 271963 h 684358"/>
                <a:gd name="connsiteX280" fmla="*/ 486761 w 619824"/>
                <a:gd name="connsiteY280" fmla="*/ 248963 h 684358"/>
                <a:gd name="connsiteX281" fmla="*/ 393427 w 619824"/>
                <a:gd name="connsiteY281" fmla="*/ 148477 h 684358"/>
                <a:gd name="connsiteX282" fmla="*/ 111531 w 619824"/>
                <a:gd name="connsiteY282" fmla="*/ 154016 h 684358"/>
                <a:gd name="connsiteX283" fmla="*/ 93369 w 619824"/>
                <a:gd name="connsiteY283" fmla="*/ 165376 h 684358"/>
                <a:gd name="connsiteX284" fmla="*/ 83973 w 619824"/>
                <a:gd name="connsiteY284" fmla="*/ 163834 h 684358"/>
                <a:gd name="connsiteX285" fmla="*/ 85516 w 619824"/>
                <a:gd name="connsiteY285" fmla="*/ 154437 h 684358"/>
                <a:gd name="connsiteX286" fmla="*/ 105150 w 619824"/>
                <a:gd name="connsiteY286" fmla="*/ 142096 h 684358"/>
                <a:gd name="connsiteX287" fmla="*/ 247202 w 619824"/>
                <a:gd name="connsiteY287" fmla="*/ 99111 h 684358"/>
                <a:gd name="connsiteX288" fmla="*/ 363064 w 619824"/>
                <a:gd name="connsiteY288" fmla="*/ 64188 h 684358"/>
                <a:gd name="connsiteX289" fmla="*/ 509762 w 619824"/>
                <a:gd name="connsiteY289" fmla="*/ 176315 h 684358"/>
                <a:gd name="connsiteX290" fmla="*/ 516353 w 619824"/>
                <a:gd name="connsiteY290" fmla="*/ 186904 h 684358"/>
                <a:gd name="connsiteX291" fmla="*/ 616068 w 619824"/>
                <a:gd name="connsiteY291" fmla="*/ 296296 h 684358"/>
                <a:gd name="connsiteX292" fmla="*/ 619154 w 619824"/>
                <a:gd name="connsiteY292" fmla="*/ 305272 h 684358"/>
                <a:gd name="connsiteX293" fmla="*/ 613123 w 619824"/>
                <a:gd name="connsiteY293" fmla="*/ 309059 h 684358"/>
                <a:gd name="connsiteX294" fmla="*/ 613053 w 619824"/>
                <a:gd name="connsiteY294" fmla="*/ 308988 h 684358"/>
                <a:gd name="connsiteX295" fmla="*/ 610108 w 619824"/>
                <a:gd name="connsiteY295" fmla="*/ 308287 h 684358"/>
                <a:gd name="connsiteX296" fmla="*/ 504923 w 619824"/>
                <a:gd name="connsiteY296" fmla="*/ 193916 h 684358"/>
                <a:gd name="connsiteX297" fmla="*/ 498402 w 619824"/>
                <a:gd name="connsiteY297" fmla="*/ 183468 h 684358"/>
                <a:gd name="connsiteX298" fmla="*/ 359137 w 619824"/>
                <a:gd name="connsiteY298" fmla="*/ 77021 h 684358"/>
                <a:gd name="connsiteX299" fmla="*/ 354649 w 619824"/>
                <a:gd name="connsiteY299" fmla="*/ 68676 h 684358"/>
                <a:gd name="connsiteX300" fmla="*/ 363064 w 619824"/>
                <a:gd name="connsiteY300" fmla="*/ 64188 h 684358"/>
                <a:gd name="connsiteX301" fmla="*/ 249324 w 619824"/>
                <a:gd name="connsiteY301" fmla="*/ 49813 h 684358"/>
                <a:gd name="connsiteX302" fmla="*/ 308087 w 619824"/>
                <a:gd name="connsiteY302" fmla="*/ 52618 h 684358"/>
                <a:gd name="connsiteX303" fmla="*/ 313907 w 619824"/>
                <a:gd name="connsiteY303" fmla="*/ 60122 h 684358"/>
                <a:gd name="connsiteX304" fmla="*/ 306404 w 619824"/>
                <a:gd name="connsiteY304" fmla="*/ 65942 h 684358"/>
                <a:gd name="connsiteX305" fmla="*/ 249534 w 619824"/>
                <a:gd name="connsiteY305" fmla="*/ 63207 h 684358"/>
                <a:gd name="connsiteX306" fmla="*/ 14060 w 619824"/>
                <a:gd name="connsiteY306" fmla="*/ 194618 h 684358"/>
                <a:gd name="connsiteX307" fmla="*/ 8170 w 619824"/>
                <a:gd name="connsiteY307" fmla="*/ 198124 h 684358"/>
                <a:gd name="connsiteX308" fmla="*/ 8240 w 619824"/>
                <a:gd name="connsiteY308" fmla="*/ 198194 h 684358"/>
                <a:gd name="connsiteX309" fmla="*/ 5014 w 619824"/>
                <a:gd name="connsiteY309" fmla="*/ 197353 h 684358"/>
                <a:gd name="connsiteX310" fmla="*/ 2350 w 619824"/>
                <a:gd name="connsiteY310" fmla="*/ 188237 h 684358"/>
                <a:gd name="connsiteX311" fmla="*/ 249324 w 619824"/>
                <a:gd name="connsiteY311" fmla="*/ 49813 h 684358"/>
                <a:gd name="connsiteX312" fmla="*/ 253672 w 619824"/>
                <a:gd name="connsiteY312" fmla="*/ 306 h 684358"/>
                <a:gd name="connsiteX313" fmla="*/ 506045 w 619824"/>
                <a:gd name="connsiteY313" fmla="*/ 99671 h 684358"/>
                <a:gd name="connsiteX314" fmla="*/ 508850 w 619824"/>
                <a:gd name="connsiteY314" fmla="*/ 102546 h 684358"/>
                <a:gd name="connsiteX315" fmla="*/ 535918 w 619824"/>
                <a:gd name="connsiteY315" fmla="*/ 135854 h 684358"/>
                <a:gd name="connsiteX316" fmla="*/ 534305 w 619824"/>
                <a:gd name="connsiteY316" fmla="*/ 145251 h 684358"/>
                <a:gd name="connsiteX317" fmla="*/ 530448 w 619824"/>
                <a:gd name="connsiteY317" fmla="*/ 146513 h 684358"/>
                <a:gd name="connsiteX318" fmla="*/ 530518 w 619824"/>
                <a:gd name="connsiteY318" fmla="*/ 146373 h 684358"/>
                <a:gd name="connsiteX319" fmla="*/ 525049 w 619824"/>
                <a:gd name="connsiteY319" fmla="*/ 143568 h 684358"/>
                <a:gd name="connsiteX320" fmla="*/ 499313 w 619824"/>
                <a:gd name="connsiteY320" fmla="*/ 111872 h 684358"/>
                <a:gd name="connsiteX321" fmla="*/ 496509 w 619824"/>
                <a:gd name="connsiteY321" fmla="*/ 108997 h 684358"/>
                <a:gd name="connsiteX322" fmla="*/ 254163 w 619824"/>
                <a:gd name="connsiteY322" fmla="*/ 13700 h 684358"/>
                <a:gd name="connsiteX323" fmla="*/ 190000 w 619824"/>
                <a:gd name="connsiteY323" fmla="*/ 21133 h 684358"/>
                <a:gd name="connsiteX324" fmla="*/ 182076 w 619824"/>
                <a:gd name="connsiteY324" fmla="*/ 15874 h 684358"/>
                <a:gd name="connsiteX325" fmla="*/ 187335 w 619824"/>
                <a:gd name="connsiteY325" fmla="*/ 7950 h 684358"/>
                <a:gd name="connsiteX326" fmla="*/ 253672 w 619824"/>
                <a:gd name="connsiteY326" fmla="*/ 306 h 68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619824" h="684358">
                  <a:moveTo>
                    <a:pt x="329843" y="684137"/>
                  </a:moveTo>
                  <a:lnTo>
                    <a:pt x="329895" y="684148"/>
                  </a:lnTo>
                  <a:lnTo>
                    <a:pt x="329825" y="684148"/>
                  </a:lnTo>
                  <a:close/>
                  <a:moveTo>
                    <a:pt x="443232" y="643013"/>
                  </a:moveTo>
                  <a:lnTo>
                    <a:pt x="443354" y="643056"/>
                  </a:lnTo>
                  <a:lnTo>
                    <a:pt x="443144" y="643056"/>
                  </a:lnTo>
                  <a:close/>
                  <a:moveTo>
                    <a:pt x="241681" y="636674"/>
                  </a:moveTo>
                  <a:cubicBezTo>
                    <a:pt x="253181" y="647613"/>
                    <a:pt x="265523" y="659605"/>
                    <a:pt x="278776" y="672858"/>
                  </a:cubicBezTo>
                  <a:cubicBezTo>
                    <a:pt x="281370" y="675452"/>
                    <a:pt x="281370" y="679730"/>
                    <a:pt x="278776" y="682395"/>
                  </a:cubicBezTo>
                  <a:cubicBezTo>
                    <a:pt x="277443" y="683727"/>
                    <a:pt x="275761" y="684358"/>
                    <a:pt x="274007" y="684358"/>
                  </a:cubicBezTo>
                  <a:lnTo>
                    <a:pt x="274007" y="684288"/>
                  </a:lnTo>
                  <a:cubicBezTo>
                    <a:pt x="272254" y="684288"/>
                    <a:pt x="270571" y="683657"/>
                    <a:pt x="269239" y="682324"/>
                  </a:cubicBezTo>
                  <a:cubicBezTo>
                    <a:pt x="256126" y="669211"/>
                    <a:pt x="243854" y="657220"/>
                    <a:pt x="232424" y="646421"/>
                  </a:cubicBezTo>
                  <a:cubicBezTo>
                    <a:pt x="229760" y="643827"/>
                    <a:pt x="229619" y="639619"/>
                    <a:pt x="232144" y="636885"/>
                  </a:cubicBezTo>
                  <a:cubicBezTo>
                    <a:pt x="234738" y="634220"/>
                    <a:pt x="238946" y="634080"/>
                    <a:pt x="241681" y="636674"/>
                  </a:cubicBezTo>
                  <a:close/>
                  <a:moveTo>
                    <a:pt x="118404" y="600351"/>
                  </a:moveTo>
                  <a:lnTo>
                    <a:pt x="118474" y="600351"/>
                  </a:lnTo>
                  <a:cubicBezTo>
                    <a:pt x="122190" y="600351"/>
                    <a:pt x="142456" y="602805"/>
                    <a:pt x="199326" y="648105"/>
                  </a:cubicBezTo>
                  <a:cubicBezTo>
                    <a:pt x="202201" y="650419"/>
                    <a:pt x="202692" y="654626"/>
                    <a:pt x="200378" y="657572"/>
                  </a:cubicBezTo>
                  <a:cubicBezTo>
                    <a:pt x="199045" y="659255"/>
                    <a:pt x="197082" y="660096"/>
                    <a:pt x="195119" y="660096"/>
                  </a:cubicBezTo>
                  <a:cubicBezTo>
                    <a:pt x="193646" y="660096"/>
                    <a:pt x="192173" y="659605"/>
                    <a:pt x="190981" y="658623"/>
                  </a:cubicBezTo>
                  <a:cubicBezTo>
                    <a:pt x="136986" y="615638"/>
                    <a:pt x="118474" y="613815"/>
                    <a:pt x="118263" y="613815"/>
                  </a:cubicBezTo>
                  <a:cubicBezTo>
                    <a:pt x="114687" y="613534"/>
                    <a:pt x="111812" y="610519"/>
                    <a:pt x="111882" y="606872"/>
                  </a:cubicBezTo>
                  <a:cubicBezTo>
                    <a:pt x="112023" y="603296"/>
                    <a:pt x="114757" y="600421"/>
                    <a:pt x="118404" y="600351"/>
                  </a:cubicBezTo>
                  <a:close/>
                  <a:moveTo>
                    <a:pt x="351072" y="595091"/>
                  </a:moveTo>
                  <a:cubicBezTo>
                    <a:pt x="383680" y="625875"/>
                    <a:pt x="411659" y="649787"/>
                    <a:pt x="411939" y="650068"/>
                  </a:cubicBezTo>
                  <a:cubicBezTo>
                    <a:pt x="414744" y="652452"/>
                    <a:pt x="415095" y="656729"/>
                    <a:pt x="412711" y="659534"/>
                  </a:cubicBezTo>
                  <a:cubicBezTo>
                    <a:pt x="411378" y="661077"/>
                    <a:pt x="409485" y="661919"/>
                    <a:pt x="407592" y="661919"/>
                  </a:cubicBezTo>
                  <a:lnTo>
                    <a:pt x="407592" y="661849"/>
                  </a:lnTo>
                  <a:cubicBezTo>
                    <a:pt x="406049" y="661849"/>
                    <a:pt x="404506" y="661287"/>
                    <a:pt x="403244" y="660235"/>
                  </a:cubicBezTo>
                  <a:cubicBezTo>
                    <a:pt x="402964" y="660025"/>
                    <a:pt x="374774" y="635903"/>
                    <a:pt x="341886" y="604838"/>
                  </a:cubicBezTo>
                  <a:cubicBezTo>
                    <a:pt x="339222" y="602314"/>
                    <a:pt x="339081" y="598036"/>
                    <a:pt x="341606" y="595371"/>
                  </a:cubicBezTo>
                  <a:cubicBezTo>
                    <a:pt x="344130" y="592637"/>
                    <a:pt x="348408" y="592567"/>
                    <a:pt x="351072" y="595091"/>
                  </a:cubicBezTo>
                  <a:close/>
                  <a:moveTo>
                    <a:pt x="82428" y="572721"/>
                  </a:moveTo>
                  <a:lnTo>
                    <a:pt x="82430" y="572722"/>
                  </a:lnTo>
                  <a:lnTo>
                    <a:pt x="82290" y="572792"/>
                  </a:lnTo>
                  <a:close/>
                  <a:moveTo>
                    <a:pt x="207601" y="550984"/>
                  </a:moveTo>
                  <a:cubicBezTo>
                    <a:pt x="218610" y="561362"/>
                    <a:pt x="232284" y="576088"/>
                    <a:pt x="246729" y="591585"/>
                  </a:cubicBezTo>
                  <a:cubicBezTo>
                    <a:pt x="277303" y="624333"/>
                    <a:pt x="311944" y="661498"/>
                    <a:pt x="332700" y="671315"/>
                  </a:cubicBezTo>
                  <a:cubicBezTo>
                    <a:pt x="336066" y="672928"/>
                    <a:pt x="337469" y="676925"/>
                    <a:pt x="335926" y="680291"/>
                  </a:cubicBezTo>
                  <a:lnTo>
                    <a:pt x="329843" y="684137"/>
                  </a:lnTo>
                  <a:lnTo>
                    <a:pt x="327020" y="683517"/>
                  </a:lnTo>
                  <a:cubicBezTo>
                    <a:pt x="303950" y="672648"/>
                    <a:pt x="268397" y="634501"/>
                    <a:pt x="236982" y="600842"/>
                  </a:cubicBezTo>
                  <a:cubicBezTo>
                    <a:pt x="222607" y="585485"/>
                    <a:pt x="209073" y="570969"/>
                    <a:pt x="198414" y="560801"/>
                  </a:cubicBezTo>
                  <a:cubicBezTo>
                    <a:pt x="195750" y="558277"/>
                    <a:pt x="195609" y="553999"/>
                    <a:pt x="198134" y="551264"/>
                  </a:cubicBezTo>
                  <a:cubicBezTo>
                    <a:pt x="200728" y="548600"/>
                    <a:pt x="204936" y="548459"/>
                    <a:pt x="207601" y="550984"/>
                  </a:cubicBezTo>
                  <a:close/>
                  <a:moveTo>
                    <a:pt x="140282" y="549021"/>
                  </a:moveTo>
                  <a:cubicBezTo>
                    <a:pt x="141264" y="549652"/>
                    <a:pt x="164615" y="564659"/>
                    <a:pt x="220994" y="617251"/>
                  </a:cubicBezTo>
                  <a:cubicBezTo>
                    <a:pt x="223729" y="619775"/>
                    <a:pt x="223869" y="624053"/>
                    <a:pt x="221345" y="626717"/>
                  </a:cubicBezTo>
                  <a:cubicBezTo>
                    <a:pt x="220012" y="628120"/>
                    <a:pt x="218259" y="628821"/>
                    <a:pt x="216436" y="628821"/>
                  </a:cubicBezTo>
                  <a:lnTo>
                    <a:pt x="216366" y="628891"/>
                  </a:lnTo>
                  <a:cubicBezTo>
                    <a:pt x="214753" y="628891"/>
                    <a:pt x="213070" y="628330"/>
                    <a:pt x="211808" y="627068"/>
                  </a:cubicBezTo>
                  <a:cubicBezTo>
                    <a:pt x="156621" y="575528"/>
                    <a:pt x="133270" y="560451"/>
                    <a:pt x="133059" y="560311"/>
                  </a:cubicBezTo>
                  <a:cubicBezTo>
                    <a:pt x="129904" y="558347"/>
                    <a:pt x="128992" y="554140"/>
                    <a:pt x="131026" y="551055"/>
                  </a:cubicBezTo>
                  <a:cubicBezTo>
                    <a:pt x="132989" y="547899"/>
                    <a:pt x="137127" y="546987"/>
                    <a:pt x="140282" y="549021"/>
                  </a:cubicBezTo>
                  <a:close/>
                  <a:moveTo>
                    <a:pt x="377930" y="525038"/>
                  </a:moveTo>
                  <a:cubicBezTo>
                    <a:pt x="380595" y="522443"/>
                    <a:pt x="384802" y="522443"/>
                    <a:pt x="387397" y="525038"/>
                  </a:cubicBezTo>
                  <a:cubicBezTo>
                    <a:pt x="427227" y="565148"/>
                    <a:pt x="460184" y="591585"/>
                    <a:pt x="485429" y="603506"/>
                  </a:cubicBezTo>
                  <a:cubicBezTo>
                    <a:pt x="488795" y="605118"/>
                    <a:pt x="490197" y="609116"/>
                    <a:pt x="488655" y="612481"/>
                  </a:cubicBezTo>
                  <a:cubicBezTo>
                    <a:pt x="487533" y="614936"/>
                    <a:pt x="485078" y="616338"/>
                    <a:pt x="482554" y="616338"/>
                  </a:cubicBezTo>
                  <a:lnTo>
                    <a:pt x="482624" y="616268"/>
                  </a:lnTo>
                  <a:cubicBezTo>
                    <a:pt x="481642" y="616268"/>
                    <a:pt x="480660" y="616058"/>
                    <a:pt x="479749" y="615637"/>
                  </a:cubicBezTo>
                  <a:cubicBezTo>
                    <a:pt x="453172" y="603015"/>
                    <a:pt x="418882" y="575737"/>
                    <a:pt x="377930" y="534504"/>
                  </a:cubicBezTo>
                  <a:cubicBezTo>
                    <a:pt x="375335" y="531840"/>
                    <a:pt x="375335" y="527632"/>
                    <a:pt x="377930" y="525038"/>
                  </a:cubicBezTo>
                  <a:close/>
                  <a:moveTo>
                    <a:pt x="155780" y="490608"/>
                  </a:moveTo>
                  <a:cubicBezTo>
                    <a:pt x="159216" y="489276"/>
                    <a:pt x="163142" y="490889"/>
                    <a:pt x="164475" y="494324"/>
                  </a:cubicBezTo>
                  <a:cubicBezTo>
                    <a:pt x="164475" y="494465"/>
                    <a:pt x="170505" y="508980"/>
                    <a:pt x="186844" y="528895"/>
                  </a:cubicBezTo>
                  <a:cubicBezTo>
                    <a:pt x="189158" y="531770"/>
                    <a:pt x="188737" y="535978"/>
                    <a:pt x="185932" y="538362"/>
                  </a:cubicBezTo>
                  <a:cubicBezTo>
                    <a:pt x="184670" y="539414"/>
                    <a:pt x="183198" y="539905"/>
                    <a:pt x="181655" y="539905"/>
                  </a:cubicBezTo>
                  <a:lnTo>
                    <a:pt x="181655" y="539834"/>
                  </a:lnTo>
                  <a:cubicBezTo>
                    <a:pt x="179692" y="539834"/>
                    <a:pt x="177798" y="538993"/>
                    <a:pt x="176466" y="537380"/>
                  </a:cubicBezTo>
                  <a:cubicBezTo>
                    <a:pt x="158725" y="515712"/>
                    <a:pt x="152344" y="500004"/>
                    <a:pt x="152063" y="499303"/>
                  </a:cubicBezTo>
                  <a:cubicBezTo>
                    <a:pt x="150661" y="495867"/>
                    <a:pt x="152344" y="491940"/>
                    <a:pt x="155780" y="490608"/>
                  </a:cubicBezTo>
                  <a:close/>
                  <a:moveTo>
                    <a:pt x="72824" y="482824"/>
                  </a:moveTo>
                  <a:cubicBezTo>
                    <a:pt x="76119" y="484507"/>
                    <a:pt x="77382" y="488574"/>
                    <a:pt x="75699" y="491870"/>
                  </a:cubicBezTo>
                  <a:cubicBezTo>
                    <a:pt x="66162" y="510242"/>
                    <a:pt x="58028" y="522444"/>
                    <a:pt x="57677" y="522935"/>
                  </a:cubicBezTo>
                  <a:cubicBezTo>
                    <a:pt x="56415" y="524828"/>
                    <a:pt x="54241" y="525880"/>
                    <a:pt x="52137" y="525880"/>
                  </a:cubicBezTo>
                  <a:lnTo>
                    <a:pt x="52067" y="525880"/>
                  </a:lnTo>
                  <a:cubicBezTo>
                    <a:pt x="50805" y="525880"/>
                    <a:pt x="49473" y="525529"/>
                    <a:pt x="48351" y="524758"/>
                  </a:cubicBezTo>
                  <a:cubicBezTo>
                    <a:pt x="45265" y="522654"/>
                    <a:pt x="44494" y="518517"/>
                    <a:pt x="46527" y="515431"/>
                  </a:cubicBezTo>
                  <a:cubicBezTo>
                    <a:pt x="46597" y="515291"/>
                    <a:pt x="54662" y="503370"/>
                    <a:pt x="63778" y="485699"/>
                  </a:cubicBezTo>
                  <a:cubicBezTo>
                    <a:pt x="65461" y="482403"/>
                    <a:pt x="69528" y="481071"/>
                    <a:pt x="72824" y="482824"/>
                  </a:cubicBezTo>
                  <a:close/>
                  <a:moveTo>
                    <a:pt x="593363" y="474400"/>
                  </a:moveTo>
                  <a:lnTo>
                    <a:pt x="593418" y="474410"/>
                  </a:lnTo>
                  <a:lnTo>
                    <a:pt x="593348" y="474410"/>
                  </a:lnTo>
                  <a:close/>
                  <a:moveTo>
                    <a:pt x="490127" y="448113"/>
                  </a:moveTo>
                  <a:cubicBezTo>
                    <a:pt x="518597" y="474479"/>
                    <a:pt x="544753" y="493834"/>
                    <a:pt x="567823" y="505544"/>
                  </a:cubicBezTo>
                  <a:cubicBezTo>
                    <a:pt x="571119" y="507227"/>
                    <a:pt x="572452" y="511294"/>
                    <a:pt x="570769" y="514590"/>
                  </a:cubicBezTo>
                  <a:cubicBezTo>
                    <a:pt x="569576" y="516904"/>
                    <a:pt x="567262" y="518306"/>
                    <a:pt x="564738" y="518306"/>
                  </a:cubicBezTo>
                  <a:lnTo>
                    <a:pt x="564808" y="518166"/>
                  </a:lnTo>
                  <a:cubicBezTo>
                    <a:pt x="563756" y="518166"/>
                    <a:pt x="562774" y="517956"/>
                    <a:pt x="561793" y="517465"/>
                  </a:cubicBezTo>
                  <a:cubicBezTo>
                    <a:pt x="537530" y="505193"/>
                    <a:pt x="510392" y="485138"/>
                    <a:pt x="481011" y="457930"/>
                  </a:cubicBezTo>
                  <a:cubicBezTo>
                    <a:pt x="478276" y="455406"/>
                    <a:pt x="478136" y="451129"/>
                    <a:pt x="480660" y="448464"/>
                  </a:cubicBezTo>
                  <a:cubicBezTo>
                    <a:pt x="483185" y="445729"/>
                    <a:pt x="487462" y="445589"/>
                    <a:pt x="490127" y="448113"/>
                  </a:cubicBezTo>
                  <a:close/>
                  <a:moveTo>
                    <a:pt x="179271" y="441101"/>
                  </a:moveTo>
                  <a:cubicBezTo>
                    <a:pt x="182707" y="439768"/>
                    <a:pt x="186633" y="441521"/>
                    <a:pt x="187966" y="444958"/>
                  </a:cubicBezTo>
                  <a:cubicBezTo>
                    <a:pt x="193295" y="458842"/>
                    <a:pt x="200868" y="473919"/>
                    <a:pt x="210546" y="489907"/>
                  </a:cubicBezTo>
                  <a:cubicBezTo>
                    <a:pt x="262857" y="576228"/>
                    <a:pt x="379262" y="665846"/>
                    <a:pt x="380384" y="666758"/>
                  </a:cubicBezTo>
                  <a:cubicBezTo>
                    <a:pt x="383329" y="669001"/>
                    <a:pt x="383890" y="673209"/>
                    <a:pt x="381646" y="676154"/>
                  </a:cubicBezTo>
                  <a:cubicBezTo>
                    <a:pt x="380314" y="677907"/>
                    <a:pt x="378350" y="678819"/>
                    <a:pt x="376317" y="678819"/>
                  </a:cubicBezTo>
                  <a:cubicBezTo>
                    <a:pt x="374914" y="678819"/>
                    <a:pt x="373442" y="678398"/>
                    <a:pt x="372250" y="677416"/>
                  </a:cubicBezTo>
                  <a:cubicBezTo>
                    <a:pt x="367411" y="673700"/>
                    <a:pt x="252690" y="585414"/>
                    <a:pt x="199045" y="496849"/>
                  </a:cubicBezTo>
                  <a:cubicBezTo>
                    <a:pt x="188948" y="480230"/>
                    <a:pt x="181024" y="464382"/>
                    <a:pt x="175414" y="449796"/>
                  </a:cubicBezTo>
                  <a:cubicBezTo>
                    <a:pt x="174081" y="446360"/>
                    <a:pt x="175835" y="442433"/>
                    <a:pt x="179271" y="441101"/>
                  </a:cubicBezTo>
                  <a:close/>
                  <a:moveTo>
                    <a:pt x="376527" y="405058"/>
                  </a:moveTo>
                  <a:cubicBezTo>
                    <a:pt x="379332" y="402674"/>
                    <a:pt x="383609" y="402954"/>
                    <a:pt x="385994" y="405759"/>
                  </a:cubicBezTo>
                  <a:cubicBezTo>
                    <a:pt x="440199" y="469010"/>
                    <a:pt x="499173" y="520831"/>
                    <a:pt x="543841" y="544252"/>
                  </a:cubicBezTo>
                  <a:cubicBezTo>
                    <a:pt x="547137" y="546005"/>
                    <a:pt x="548399" y="550073"/>
                    <a:pt x="546646" y="553298"/>
                  </a:cubicBezTo>
                  <a:cubicBezTo>
                    <a:pt x="545454" y="555612"/>
                    <a:pt x="543140" y="556874"/>
                    <a:pt x="540685" y="556874"/>
                  </a:cubicBezTo>
                  <a:lnTo>
                    <a:pt x="540685" y="556945"/>
                  </a:lnTo>
                  <a:cubicBezTo>
                    <a:pt x="539634" y="556945"/>
                    <a:pt x="538582" y="556664"/>
                    <a:pt x="537600" y="556173"/>
                  </a:cubicBezTo>
                  <a:cubicBezTo>
                    <a:pt x="491529" y="531981"/>
                    <a:pt x="431083" y="479038"/>
                    <a:pt x="375826" y="414524"/>
                  </a:cubicBezTo>
                  <a:cubicBezTo>
                    <a:pt x="373442" y="411719"/>
                    <a:pt x="373722" y="407442"/>
                    <a:pt x="376527" y="405058"/>
                  </a:cubicBezTo>
                  <a:close/>
                  <a:moveTo>
                    <a:pt x="256425" y="386095"/>
                  </a:moveTo>
                  <a:cubicBezTo>
                    <a:pt x="266240" y="387439"/>
                    <a:pt x="275918" y="399640"/>
                    <a:pt x="286699" y="413262"/>
                  </a:cubicBezTo>
                  <a:cubicBezTo>
                    <a:pt x="292028" y="419994"/>
                    <a:pt x="297919" y="427357"/>
                    <a:pt x="304370" y="434369"/>
                  </a:cubicBezTo>
                  <a:cubicBezTo>
                    <a:pt x="307666" y="437946"/>
                    <a:pt x="312575" y="443485"/>
                    <a:pt x="318745" y="450497"/>
                  </a:cubicBezTo>
                  <a:cubicBezTo>
                    <a:pt x="330947" y="464382"/>
                    <a:pt x="347706" y="483385"/>
                    <a:pt x="366920" y="503861"/>
                  </a:cubicBezTo>
                  <a:cubicBezTo>
                    <a:pt x="369444" y="506526"/>
                    <a:pt x="369304" y="510803"/>
                    <a:pt x="366639" y="513328"/>
                  </a:cubicBezTo>
                  <a:cubicBezTo>
                    <a:pt x="363975" y="515852"/>
                    <a:pt x="359697" y="515782"/>
                    <a:pt x="357173" y="513047"/>
                  </a:cubicBezTo>
                  <a:cubicBezTo>
                    <a:pt x="337749" y="492431"/>
                    <a:pt x="320919" y="473358"/>
                    <a:pt x="308648" y="459333"/>
                  </a:cubicBezTo>
                  <a:cubicBezTo>
                    <a:pt x="302617" y="452461"/>
                    <a:pt x="297779" y="446991"/>
                    <a:pt x="294553" y="443485"/>
                  </a:cubicBezTo>
                  <a:cubicBezTo>
                    <a:pt x="287821" y="436262"/>
                    <a:pt x="281720" y="428619"/>
                    <a:pt x="276181" y="421607"/>
                  </a:cubicBezTo>
                  <a:cubicBezTo>
                    <a:pt x="269519" y="413262"/>
                    <a:pt x="257247" y="397625"/>
                    <a:pt x="254092" y="399728"/>
                  </a:cubicBezTo>
                  <a:cubicBezTo>
                    <a:pt x="252339" y="400990"/>
                    <a:pt x="251427" y="402253"/>
                    <a:pt x="251076" y="404286"/>
                  </a:cubicBezTo>
                  <a:cubicBezTo>
                    <a:pt x="249253" y="415015"/>
                    <a:pt x="262787" y="440400"/>
                    <a:pt x="291397" y="479599"/>
                  </a:cubicBezTo>
                  <a:cubicBezTo>
                    <a:pt x="335925" y="540676"/>
                    <a:pt x="446299" y="630223"/>
                    <a:pt x="447421" y="631065"/>
                  </a:cubicBezTo>
                  <a:cubicBezTo>
                    <a:pt x="450297" y="633379"/>
                    <a:pt x="450787" y="637656"/>
                    <a:pt x="448403" y="640531"/>
                  </a:cubicBezTo>
                  <a:lnTo>
                    <a:pt x="443232" y="643013"/>
                  </a:lnTo>
                  <a:lnTo>
                    <a:pt x="439147" y="641583"/>
                  </a:lnTo>
                  <a:cubicBezTo>
                    <a:pt x="434589" y="637866"/>
                    <a:pt x="326249" y="550072"/>
                    <a:pt x="280668" y="487523"/>
                  </a:cubicBezTo>
                  <a:cubicBezTo>
                    <a:pt x="239787" y="431424"/>
                    <a:pt x="236140" y="412841"/>
                    <a:pt x="237963" y="402042"/>
                  </a:cubicBezTo>
                  <a:cubicBezTo>
                    <a:pt x="238875" y="396502"/>
                    <a:pt x="241820" y="392014"/>
                    <a:pt x="246518" y="388719"/>
                  </a:cubicBezTo>
                  <a:cubicBezTo>
                    <a:pt x="249866" y="386405"/>
                    <a:pt x="253153" y="385647"/>
                    <a:pt x="256425" y="386095"/>
                  </a:cubicBezTo>
                  <a:close/>
                  <a:moveTo>
                    <a:pt x="274077" y="351905"/>
                  </a:moveTo>
                  <a:cubicBezTo>
                    <a:pt x="291748" y="357444"/>
                    <a:pt x="308438" y="370487"/>
                    <a:pt x="321130" y="388649"/>
                  </a:cubicBezTo>
                  <a:cubicBezTo>
                    <a:pt x="348829" y="428269"/>
                    <a:pt x="447212" y="548179"/>
                    <a:pt x="518737" y="583943"/>
                  </a:cubicBezTo>
                  <a:cubicBezTo>
                    <a:pt x="522033" y="585625"/>
                    <a:pt x="523365" y="589622"/>
                    <a:pt x="521752" y="592988"/>
                  </a:cubicBezTo>
                  <a:cubicBezTo>
                    <a:pt x="520560" y="595372"/>
                    <a:pt x="518176" y="596705"/>
                    <a:pt x="515722" y="596705"/>
                  </a:cubicBezTo>
                  <a:lnTo>
                    <a:pt x="515722" y="596635"/>
                  </a:lnTo>
                  <a:cubicBezTo>
                    <a:pt x="514740" y="596635"/>
                    <a:pt x="513688" y="596424"/>
                    <a:pt x="512707" y="595933"/>
                  </a:cubicBezTo>
                  <a:cubicBezTo>
                    <a:pt x="433187" y="556174"/>
                    <a:pt x="331088" y="426375"/>
                    <a:pt x="310121" y="396363"/>
                  </a:cubicBezTo>
                  <a:cubicBezTo>
                    <a:pt x="299111" y="380655"/>
                    <a:pt x="284876" y="369435"/>
                    <a:pt x="270080" y="364737"/>
                  </a:cubicBezTo>
                  <a:cubicBezTo>
                    <a:pt x="266574" y="363615"/>
                    <a:pt x="264611" y="359829"/>
                    <a:pt x="265663" y="356322"/>
                  </a:cubicBezTo>
                  <a:cubicBezTo>
                    <a:pt x="266784" y="352816"/>
                    <a:pt x="270571" y="350853"/>
                    <a:pt x="274077" y="351905"/>
                  </a:cubicBezTo>
                  <a:close/>
                  <a:moveTo>
                    <a:pt x="245467" y="349450"/>
                  </a:moveTo>
                  <a:cubicBezTo>
                    <a:pt x="249254" y="348960"/>
                    <a:pt x="252550" y="351414"/>
                    <a:pt x="253111" y="355060"/>
                  </a:cubicBezTo>
                  <a:cubicBezTo>
                    <a:pt x="253672" y="358706"/>
                    <a:pt x="251147" y="362143"/>
                    <a:pt x="247501" y="362703"/>
                  </a:cubicBezTo>
                  <a:cubicBezTo>
                    <a:pt x="240348" y="363826"/>
                    <a:pt x="233617" y="366630"/>
                    <a:pt x="227446" y="371048"/>
                  </a:cubicBezTo>
                  <a:cubicBezTo>
                    <a:pt x="205497" y="386826"/>
                    <a:pt x="216506" y="431354"/>
                    <a:pt x="257739" y="493203"/>
                  </a:cubicBezTo>
                  <a:cubicBezTo>
                    <a:pt x="270992" y="513048"/>
                    <a:pt x="294624" y="539765"/>
                    <a:pt x="328002" y="572722"/>
                  </a:cubicBezTo>
                  <a:cubicBezTo>
                    <a:pt x="330667" y="575317"/>
                    <a:pt x="330667" y="579594"/>
                    <a:pt x="328002" y="582189"/>
                  </a:cubicBezTo>
                  <a:cubicBezTo>
                    <a:pt x="326670" y="583521"/>
                    <a:pt x="324987" y="584223"/>
                    <a:pt x="323234" y="584223"/>
                  </a:cubicBezTo>
                  <a:lnTo>
                    <a:pt x="323304" y="584293"/>
                  </a:lnTo>
                  <a:cubicBezTo>
                    <a:pt x="321621" y="584293"/>
                    <a:pt x="319868" y="583662"/>
                    <a:pt x="318606" y="582329"/>
                  </a:cubicBezTo>
                  <a:cubicBezTo>
                    <a:pt x="284526" y="548740"/>
                    <a:pt x="260333" y="521252"/>
                    <a:pt x="246589" y="500706"/>
                  </a:cubicBezTo>
                  <a:cubicBezTo>
                    <a:pt x="199467" y="430022"/>
                    <a:pt x="190140" y="381427"/>
                    <a:pt x="219662" y="360179"/>
                  </a:cubicBezTo>
                  <a:cubicBezTo>
                    <a:pt x="227516" y="354499"/>
                    <a:pt x="236211" y="350923"/>
                    <a:pt x="245467" y="349450"/>
                  </a:cubicBezTo>
                  <a:close/>
                  <a:moveTo>
                    <a:pt x="575677" y="327221"/>
                  </a:moveTo>
                  <a:cubicBezTo>
                    <a:pt x="588439" y="337318"/>
                    <a:pt x="600500" y="345313"/>
                    <a:pt x="611650" y="350993"/>
                  </a:cubicBezTo>
                  <a:cubicBezTo>
                    <a:pt x="614946" y="352675"/>
                    <a:pt x="616278" y="356743"/>
                    <a:pt x="614595" y="360038"/>
                  </a:cubicBezTo>
                  <a:cubicBezTo>
                    <a:pt x="613403" y="362352"/>
                    <a:pt x="611089" y="363685"/>
                    <a:pt x="608635" y="363685"/>
                  </a:cubicBezTo>
                  <a:lnTo>
                    <a:pt x="608635" y="363825"/>
                  </a:lnTo>
                  <a:cubicBezTo>
                    <a:pt x="607583" y="363825"/>
                    <a:pt x="606531" y="363615"/>
                    <a:pt x="605549" y="363054"/>
                  </a:cubicBezTo>
                  <a:cubicBezTo>
                    <a:pt x="593628" y="356953"/>
                    <a:pt x="580796" y="348468"/>
                    <a:pt x="567332" y="337809"/>
                  </a:cubicBezTo>
                  <a:cubicBezTo>
                    <a:pt x="564457" y="335495"/>
                    <a:pt x="563966" y="331288"/>
                    <a:pt x="566210" y="328343"/>
                  </a:cubicBezTo>
                  <a:cubicBezTo>
                    <a:pt x="568524" y="325468"/>
                    <a:pt x="572732" y="324907"/>
                    <a:pt x="575677" y="327221"/>
                  </a:cubicBezTo>
                  <a:close/>
                  <a:moveTo>
                    <a:pt x="271492" y="303002"/>
                  </a:moveTo>
                  <a:cubicBezTo>
                    <a:pt x="296622" y="307130"/>
                    <a:pt x="322743" y="322557"/>
                    <a:pt x="346024" y="355199"/>
                  </a:cubicBezTo>
                  <a:cubicBezTo>
                    <a:pt x="353036" y="365087"/>
                    <a:pt x="361030" y="375465"/>
                    <a:pt x="369656" y="386194"/>
                  </a:cubicBezTo>
                  <a:cubicBezTo>
                    <a:pt x="371970" y="389069"/>
                    <a:pt x="371549" y="393346"/>
                    <a:pt x="368674" y="395660"/>
                  </a:cubicBezTo>
                  <a:cubicBezTo>
                    <a:pt x="365799" y="397975"/>
                    <a:pt x="361591" y="397554"/>
                    <a:pt x="359207" y="394679"/>
                  </a:cubicBezTo>
                  <a:cubicBezTo>
                    <a:pt x="350372" y="383739"/>
                    <a:pt x="342308" y="373081"/>
                    <a:pt x="335085" y="362983"/>
                  </a:cubicBezTo>
                  <a:cubicBezTo>
                    <a:pt x="283334" y="290546"/>
                    <a:pt x="226394" y="319296"/>
                    <a:pt x="210195" y="329885"/>
                  </a:cubicBezTo>
                  <a:cubicBezTo>
                    <a:pt x="186634" y="345172"/>
                    <a:pt x="176326" y="366419"/>
                    <a:pt x="178710" y="394679"/>
                  </a:cubicBezTo>
                  <a:cubicBezTo>
                    <a:pt x="178991" y="398395"/>
                    <a:pt x="176256" y="401621"/>
                    <a:pt x="172609" y="401972"/>
                  </a:cubicBezTo>
                  <a:cubicBezTo>
                    <a:pt x="172399" y="401972"/>
                    <a:pt x="172259" y="401972"/>
                    <a:pt x="172048" y="401972"/>
                  </a:cubicBezTo>
                  <a:lnTo>
                    <a:pt x="172048" y="401902"/>
                  </a:lnTo>
                  <a:cubicBezTo>
                    <a:pt x="168612" y="401902"/>
                    <a:pt x="165667" y="399237"/>
                    <a:pt x="165387" y="395731"/>
                  </a:cubicBezTo>
                  <a:cubicBezTo>
                    <a:pt x="162582" y="362563"/>
                    <a:pt x="175204" y="336547"/>
                    <a:pt x="202903" y="318595"/>
                  </a:cubicBezTo>
                  <a:cubicBezTo>
                    <a:pt x="222222" y="306043"/>
                    <a:pt x="246362" y="298873"/>
                    <a:pt x="271492" y="303002"/>
                  </a:cubicBezTo>
                  <a:close/>
                  <a:moveTo>
                    <a:pt x="279599" y="252829"/>
                  </a:moveTo>
                  <a:cubicBezTo>
                    <a:pt x="311084" y="258272"/>
                    <a:pt x="343744" y="276241"/>
                    <a:pt x="371829" y="313687"/>
                  </a:cubicBezTo>
                  <a:cubicBezTo>
                    <a:pt x="393567" y="342648"/>
                    <a:pt x="427647" y="385563"/>
                    <a:pt x="466355" y="425043"/>
                  </a:cubicBezTo>
                  <a:cubicBezTo>
                    <a:pt x="468950" y="427707"/>
                    <a:pt x="468950" y="431985"/>
                    <a:pt x="466285" y="434509"/>
                  </a:cubicBezTo>
                  <a:cubicBezTo>
                    <a:pt x="463620" y="437104"/>
                    <a:pt x="459343" y="437104"/>
                    <a:pt x="456748" y="434439"/>
                  </a:cubicBezTo>
                  <a:cubicBezTo>
                    <a:pt x="417479" y="394399"/>
                    <a:pt x="383049" y="351063"/>
                    <a:pt x="361030" y="321751"/>
                  </a:cubicBezTo>
                  <a:cubicBezTo>
                    <a:pt x="309980" y="253732"/>
                    <a:pt x="242802" y="256186"/>
                    <a:pt x="200728" y="278976"/>
                  </a:cubicBezTo>
                  <a:cubicBezTo>
                    <a:pt x="152764" y="304992"/>
                    <a:pt x="143438" y="343419"/>
                    <a:pt x="140843" y="419783"/>
                  </a:cubicBezTo>
                  <a:cubicBezTo>
                    <a:pt x="138108" y="498602"/>
                    <a:pt x="89863" y="567112"/>
                    <a:pt x="87760" y="569987"/>
                  </a:cubicBezTo>
                  <a:lnTo>
                    <a:pt x="82428" y="572721"/>
                  </a:lnTo>
                  <a:lnTo>
                    <a:pt x="78504" y="571460"/>
                  </a:lnTo>
                  <a:cubicBezTo>
                    <a:pt x="75488" y="569286"/>
                    <a:pt x="74787" y="565079"/>
                    <a:pt x="76961" y="562133"/>
                  </a:cubicBezTo>
                  <a:cubicBezTo>
                    <a:pt x="77452" y="561432"/>
                    <a:pt x="124925" y="493974"/>
                    <a:pt x="127520" y="419293"/>
                  </a:cubicBezTo>
                  <a:cubicBezTo>
                    <a:pt x="130255" y="339212"/>
                    <a:pt x="140983" y="296086"/>
                    <a:pt x="194417" y="267125"/>
                  </a:cubicBezTo>
                  <a:cubicBezTo>
                    <a:pt x="217803" y="254468"/>
                    <a:pt x="248114" y="247386"/>
                    <a:pt x="279599" y="252829"/>
                  </a:cubicBezTo>
                  <a:close/>
                  <a:moveTo>
                    <a:pt x="142597" y="246298"/>
                  </a:moveTo>
                  <a:cubicBezTo>
                    <a:pt x="145401" y="243844"/>
                    <a:pt x="149609" y="244125"/>
                    <a:pt x="152063" y="246929"/>
                  </a:cubicBezTo>
                  <a:cubicBezTo>
                    <a:pt x="154518" y="249734"/>
                    <a:pt x="154237" y="253942"/>
                    <a:pt x="151432" y="256396"/>
                  </a:cubicBezTo>
                  <a:cubicBezTo>
                    <a:pt x="102626" y="299241"/>
                    <a:pt x="103608" y="361441"/>
                    <a:pt x="104309" y="406881"/>
                  </a:cubicBezTo>
                  <a:cubicBezTo>
                    <a:pt x="104660" y="427777"/>
                    <a:pt x="98910" y="452391"/>
                    <a:pt x="87269" y="480019"/>
                  </a:cubicBezTo>
                  <a:cubicBezTo>
                    <a:pt x="86218" y="482614"/>
                    <a:pt x="83693" y="484156"/>
                    <a:pt x="81098" y="484156"/>
                  </a:cubicBezTo>
                  <a:lnTo>
                    <a:pt x="81098" y="484086"/>
                  </a:lnTo>
                  <a:cubicBezTo>
                    <a:pt x="80257" y="484086"/>
                    <a:pt x="79345" y="483946"/>
                    <a:pt x="78504" y="483595"/>
                  </a:cubicBezTo>
                  <a:cubicBezTo>
                    <a:pt x="75068" y="482123"/>
                    <a:pt x="73455" y="478196"/>
                    <a:pt x="74928" y="474830"/>
                  </a:cubicBezTo>
                  <a:cubicBezTo>
                    <a:pt x="85867" y="448884"/>
                    <a:pt x="91266" y="426094"/>
                    <a:pt x="90916" y="407091"/>
                  </a:cubicBezTo>
                  <a:cubicBezTo>
                    <a:pt x="90144" y="359057"/>
                    <a:pt x="89093" y="293281"/>
                    <a:pt x="142597" y="246298"/>
                  </a:cubicBezTo>
                  <a:close/>
                  <a:moveTo>
                    <a:pt x="373792" y="241110"/>
                  </a:moveTo>
                  <a:cubicBezTo>
                    <a:pt x="384381" y="249665"/>
                    <a:pt x="393427" y="259412"/>
                    <a:pt x="400650" y="270001"/>
                  </a:cubicBezTo>
                  <a:cubicBezTo>
                    <a:pt x="405208" y="276732"/>
                    <a:pt x="409906" y="283815"/>
                    <a:pt x="414674" y="291108"/>
                  </a:cubicBezTo>
                  <a:cubicBezTo>
                    <a:pt x="454294" y="351273"/>
                    <a:pt x="503591" y="426165"/>
                    <a:pt x="595803" y="461367"/>
                  </a:cubicBezTo>
                  <a:cubicBezTo>
                    <a:pt x="599239" y="462699"/>
                    <a:pt x="600992" y="466556"/>
                    <a:pt x="599659" y="470062"/>
                  </a:cubicBezTo>
                  <a:lnTo>
                    <a:pt x="593363" y="474400"/>
                  </a:lnTo>
                  <a:lnTo>
                    <a:pt x="591034" y="473989"/>
                  </a:lnTo>
                  <a:cubicBezTo>
                    <a:pt x="494825" y="437315"/>
                    <a:pt x="444126" y="360390"/>
                    <a:pt x="403455" y="298611"/>
                  </a:cubicBezTo>
                  <a:cubicBezTo>
                    <a:pt x="398686" y="291388"/>
                    <a:pt x="394058" y="284376"/>
                    <a:pt x="389500" y="277644"/>
                  </a:cubicBezTo>
                  <a:cubicBezTo>
                    <a:pt x="383049" y="268107"/>
                    <a:pt x="374914" y="259342"/>
                    <a:pt x="365378" y="251628"/>
                  </a:cubicBezTo>
                  <a:cubicBezTo>
                    <a:pt x="362503" y="249314"/>
                    <a:pt x="362012" y="245107"/>
                    <a:pt x="364326" y="242162"/>
                  </a:cubicBezTo>
                  <a:cubicBezTo>
                    <a:pt x="366640" y="239287"/>
                    <a:pt x="370847" y="238796"/>
                    <a:pt x="373792" y="241110"/>
                  </a:cubicBezTo>
                  <a:close/>
                  <a:moveTo>
                    <a:pt x="171641" y="240266"/>
                  </a:moveTo>
                  <a:lnTo>
                    <a:pt x="171768" y="240339"/>
                  </a:lnTo>
                  <a:lnTo>
                    <a:pt x="171628" y="240269"/>
                  </a:lnTo>
                  <a:close/>
                  <a:moveTo>
                    <a:pt x="278303" y="204366"/>
                  </a:moveTo>
                  <a:cubicBezTo>
                    <a:pt x="299515" y="206241"/>
                    <a:pt x="320324" y="211518"/>
                    <a:pt x="339292" y="220073"/>
                  </a:cubicBezTo>
                  <a:cubicBezTo>
                    <a:pt x="342658" y="221616"/>
                    <a:pt x="344201" y="225613"/>
                    <a:pt x="342658" y="228978"/>
                  </a:cubicBezTo>
                  <a:cubicBezTo>
                    <a:pt x="341115" y="232345"/>
                    <a:pt x="337118" y="233887"/>
                    <a:pt x="333752" y="232345"/>
                  </a:cubicBezTo>
                  <a:cubicBezTo>
                    <a:pt x="298551" y="216426"/>
                    <a:pt x="256336" y="212780"/>
                    <a:pt x="218049" y="222106"/>
                  </a:cubicBezTo>
                  <a:cubicBezTo>
                    <a:pt x="210476" y="224000"/>
                    <a:pt x="203043" y="226314"/>
                    <a:pt x="195960" y="229189"/>
                  </a:cubicBezTo>
                  <a:cubicBezTo>
                    <a:pt x="188667" y="232064"/>
                    <a:pt x="181655" y="235500"/>
                    <a:pt x="174993" y="239357"/>
                  </a:cubicBezTo>
                  <a:lnTo>
                    <a:pt x="171641" y="240266"/>
                  </a:lnTo>
                  <a:lnTo>
                    <a:pt x="165948" y="236973"/>
                  </a:lnTo>
                  <a:cubicBezTo>
                    <a:pt x="164054" y="233747"/>
                    <a:pt x="165176" y="229680"/>
                    <a:pt x="168332" y="227786"/>
                  </a:cubicBezTo>
                  <a:cubicBezTo>
                    <a:pt x="175554" y="223579"/>
                    <a:pt x="183198" y="219862"/>
                    <a:pt x="191052" y="216707"/>
                  </a:cubicBezTo>
                  <a:cubicBezTo>
                    <a:pt x="198695" y="213621"/>
                    <a:pt x="206759" y="211097"/>
                    <a:pt x="214894" y="209064"/>
                  </a:cubicBezTo>
                  <a:cubicBezTo>
                    <a:pt x="235475" y="204015"/>
                    <a:pt x="257090" y="202490"/>
                    <a:pt x="278303" y="204366"/>
                  </a:cubicBezTo>
                  <a:close/>
                  <a:moveTo>
                    <a:pt x="64059" y="182346"/>
                  </a:moveTo>
                  <a:cubicBezTo>
                    <a:pt x="66864" y="184730"/>
                    <a:pt x="67214" y="189008"/>
                    <a:pt x="64830" y="191813"/>
                  </a:cubicBezTo>
                  <a:cubicBezTo>
                    <a:pt x="4664" y="262567"/>
                    <a:pt x="13991" y="371539"/>
                    <a:pt x="14061" y="372591"/>
                  </a:cubicBezTo>
                  <a:cubicBezTo>
                    <a:pt x="14411" y="376307"/>
                    <a:pt x="11677" y="379533"/>
                    <a:pt x="8030" y="379883"/>
                  </a:cubicBezTo>
                  <a:cubicBezTo>
                    <a:pt x="7820" y="379883"/>
                    <a:pt x="7609" y="379883"/>
                    <a:pt x="7399" y="379883"/>
                  </a:cubicBezTo>
                  <a:lnTo>
                    <a:pt x="7399" y="379953"/>
                  </a:lnTo>
                  <a:cubicBezTo>
                    <a:pt x="3963" y="379953"/>
                    <a:pt x="1018" y="377359"/>
                    <a:pt x="737" y="373853"/>
                  </a:cubicBezTo>
                  <a:cubicBezTo>
                    <a:pt x="317" y="369155"/>
                    <a:pt x="-9220" y="258220"/>
                    <a:pt x="54592" y="183118"/>
                  </a:cubicBezTo>
                  <a:cubicBezTo>
                    <a:pt x="56976" y="180243"/>
                    <a:pt x="61254" y="179962"/>
                    <a:pt x="64059" y="182346"/>
                  </a:cubicBezTo>
                  <a:close/>
                  <a:moveTo>
                    <a:pt x="546365" y="162922"/>
                  </a:moveTo>
                  <a:cubicBezTo>
                    <a:pt x="549451" y="160888"/>
                    <a:pt x="553658" y="161730"/>
                    <a:pt x="555692" y="164886"/>
                  </a:cubicBezTo>
                  <a:lnTo>
                    <a:pt x="558988" y="169934"/>
                  </a:lnTo>
                  <a:cubicBezTo>
                    <a:pt x="576518" y="196721"/>
                    <a:pt x="592997" y="222106"/>
                    <a:pt x="607653" y="230941"/>
                  </a:cubicBezTo>
                  <a:cubicBezTo>
                    <a:pt x="610809" y="232835"/>
                    <a:pt x="611861" y="236972"/>
                    <a:pt x="609897" y="240198"/>
                  </a:cubicBezTo>
                  <a:cubicBezTo>
                    <a:pt x="608635" y="242301"/>
                    <a:pt x="606391" y="243423"/>
                    <a:pt x="604147" y="243423"/>
                  </a:cubicBezTo>
                  <a:cubicBezTo>
                    <a:pt x="602955" y="243423"/>
                    <a:pt x="601763" y="243143"/>
                    <a:pt x="600711" y="242442"/>
                  </a:cubicBezTo>
                  <a:cubicBezTo>
                    <a:pt x="583461" y="231993"/>
                    <a:pt x="566070" y="205417"/>
                    <a:pt x="547698" y="177297"/>
                  </a:cubicBezTo>
                  <a:lnTo>
                    <a:pt x="544402" y="172248"/>
                  </a:lnTo>
                  <a:cubicBezTo>
                    <a:pt x="542368" y="169163"/>
                    <a:pt x="543210" y="164956"/>
                    <a:pt x="546365" y="162922"/>
                  </a:cubicBezTo>
                  <a:close/>
                  <a:moveTo>
                    <a:pt x="241942" y="147654"/>
                  </a:moveTo>
                  <a:cubicBezTo>
                    <a:pt x="347826" y="138786"/>
                    <a:pt x="425605" y="204155"/>
                    <a:pt x="452541" y="254223"/>
                  </a:cubicBezTo>
                  <a:cubicBezTo>
                    <a:pt x="488374" y="320840"/>
                    <a:pt x="555061" y="377780"/>
                    <a:pt x="602465" y="399588"/>
                  </a:cubicBezTo>
                  <a:cubicBezTo>
                    <a:pt x="605831" y="401131"/>
                    <a:pt x="607303" y="405128"/>
                    <a:pt x="605761" y="408494"/>
                  </a:cubicBezTo>
                  <a:cubicBezTo>
                    <a:pt x="604218" y="411860"/>
                    <a:pt x="600221" y="413332"/>
                    <a:pt x="596855" y="411789"/>
                  </a:cubicBezTo>
                  <a:cubicBezTo>
                    <a:pt x="547418" y="389070"/>
                    <a:pt x="477926" y="329815"/>
                    <a:pt x="440690" y="260604"/>
                  </a:cubicBezTo>
                  <a:cubicBezTo>
                    <a:pt x="411870" y="207030"/>
                    <a:pt x="320710" y="134873"/>
                    <a:pt x="198555" y="169163"/>
                  </a:cubicBezTo>
                  <a:cubicBezTo>
                    <a:pt x="102416" y="196231"/>
                    <a:pt x="55363" y="252540"/>
                    <a:pt x="58729" y="336618"/>
                  </a:cubicBezTo>
                  <a:cubicBezTo>
                    <a:pt x="61394" y="404076"/>
                    <a:pt x="36220" y="482193"/>
                    <a:pt x="35168" y="485489"/>
                  </a:cubicBezTo>
                  <a:cubicBezTo>
                    <a:pt x="34256" y="488294"/>
                    <a:pt x="31592" y="490117"/>
                    <a:pt x="28787" y="490117"/>
                  </a:cubicBezTo>
                  <a:lnTo>
                    <a:pt x="28787" y="490187"/>
                  </a:lnTo>
                  <a:cubicBezTo>
                    <a:pt x="28085" y="490187"/>
                    <a:pt x="27384" y="490117"/>
                    <a:pt x="26683" y="489837"/>
                  </a:cubicBezTo>
                  <a:cubicBezTo>
                    <a:pt x="23177" y="488715"/>
                    <a:pt x="21213" y="484928"/>
                    <a:pt x="22405" y="481352"/>
                  </a:cubicBezTo>
                  <a:cubicBezTo>
                    <a:pt x="22686" y="480580"/>
                    <a:pt x="47930" y="402183"/>
                    <a:pt x="45336" y="337179"/>
                  </a:cubicBezTo>
                  <a:cubicBezTo>
                    <a:pt x="42811" y="274558"/>
                    <a:pt x="66723" y="192304"/>
                    <a:pt x="194909" y="156260"/>
                  </a:cubicBezTo>
                  <a:cubicBezTo>
                    <a:pt x="211116" y="151702"/>
                    <a:pt x="226816" y="148920"/>
                    <a:pt x="241942" y="147654"/>
                  </a:cubicBezTo>
                  <a:close/>
                  <a:moveTo>
                    <a:pt x="247202" y="99111"/>
                  </a:moveTo>
                  <a:cubicBezTo>
                    <a:pt x="316608" y="95018"/>
                    <a:pt x="369234" y="117797"/>
                    <a:pt x="400439" y="136906"/>
                  </a:cubicBezTo>
                  <a:cubicBezTo>
                    <a:pt x="456327" y="171126"/>
                    <a:pt x="481571" y="213761"/>
                    <a:pt x="498331" y="242021"/>
                  </a:cubicBezTo>
                  <a:cubicBezTo>
                    <a:pt x="503450" y="250646"/>
                    <a:pt x="507938" y="258149"/>
                    <a:pt x="512145" y="263549"/>
                  </a:cubicBezTo>
                  <a:cubicBezTo>
                    <a:pt x="521962" y="276101"/>
                    <a:pt x="535707" y="291107"/>
                    <a:pt x="549942" y="304641"/>
                  </a:cubicBezTo>
                  <a:cubicBezTo>
                    <a:pt x="552606" y="307236"/>
                    <a:pt x="552747" y="311443"/>
                    <a:pt x="550152" y="314108"/>
                  </a:cubicBezTo>
                  <a:cubicBezTo>
                    <a:pt x="548820" y="315510"/>
                    <a:pt x="547066" y="316211"/>
                    <a:pt x="545313" y="316211"/>
                  </a:cubicBezTo>
                  <a:lnTo>
                    <a:pt x="545243" y="316352"/>
                  </a:lnTo>
                  <a:cubicBezTo>
                    <a:pt x="543560" y="316352"/>
                    <a:pt x="541877" y="315721"/>
                    <a:pt x="540615" y="314528"/>
                  </a:cubicBezTo>
                  <a:cubicBezTo>
                    <a:pt x="525889" y="300504"/>
                    <a:pt x="511654" y="285007"/>
                    <a:pt x="501486" y="271963"/>
                  </a:cubicBezTo>
                  <a:cubicBezTo>
                    <a:pt x="496788" y="265863"/>
                    <a:pt x="492090" y="258079"/>
                    <a:pt x="486761" y="248963"/>
                  </a:cubicBezTo>
                  <a:cubicBezTo>
                    <a:pt x="469721" y="220283"/>
                    <a:pt x="446440" y="180944"/>
                    <a:pt x="393427" y="148477"/>
                  </a:cubicBezTo>
                  <a:cubicBezTo>
                    <a:pt x="345953" y="119445"/>
                    <a:pt x="246308" y="81509"/>
                    <a:pt x="111531" y="154016"/>
                  </a:cubicBezTo>
                  <a:cubicBezTo>
                    <a:pt x="105220" y="157453"/>
                    <a:pt x="99119" y="161239"/>
                    <a:pt x="93369" y="165376"/>
                  </a:cubicBezTo>
                  <a:cubicBezTo>
                    <a:pt x="90354" y="167550"/>
                    <a:pt x="86147" y="166849"/>
                    <a:pt x="83973" y="163834"/>
                  </a:cubicBezTo>
                  <a:cubicBezTo>
                    <a:pt x="81799" y="160818"/>
                    <a:pt x="82500" y="156611"/>
                    <a:pt x="85516" y="154437"/>
                  </a:cubicBezTo>
                  <a:cubicBezTo>
                    <a:pt x="91757" y="149949"/>
                    <a:pt x="98348" y="145812"/>
                    <a:pt x="105150" y="142096"/>
                  </a:cubicBezTo>
                  <a:cubicBezTo>
                    <a:pt x="157874" y="113696"/>
                    <a:pt x="205558" y="101566"/>
                    <a:pt x="247202" y="99111"/>
                  </a:cubicBezTo>
                  <a:close/>
                  <a:moveTo>
                    <a:pt x="363064" y="64188"/>
                  </a:moveTo>
                  <a:cubicBezTo>
                    <a:pt x="456889" y="92588"/>
                    <a:pt x="496719" y="155629"/>
                    <a:pt x="509762" y="176315"/>
                  </a:cubicBezTo>
                  <a:lnTo>
                    <a:pt x="516353" y="186904"/>
                  </a:lnTo>
                  <a:cubicBezTo>
                    <a:pt x="537741" y="221475"/>
                    <a:pt x="570138" y="273716"/>
                    <a:pt x="616068" y="296296"/>
                  </a:cubicBezTo>
                  <a:cubicBezTo>
                    <a:pt x="619364" y="297909"/>
                    <a:pt x="620767" y="301976"/>
                    <a:pt x="619154" y="305272"/>
                  </a:cubicBezTo>
                  <a:cubicBezTo>
                    <a:pt x="617962" y="307656"/>
                    <a:pt x="615578" y="309059"/>
                    <a:pt x="613123" y="309059"/>
                  </a:cubicBezTo>
                  <a:lnTo>
                    <a:pt x="613053" y="308988"/>
                  </a:lnTo>
                  <a:cubicBezTo>
                    <a:pt x="612071" y="308988"/>
                    <a:pt x="611020" y="308778"/>
                    <a:pt x="610108" y="308287"/>
                  </a:cubicBezTo>
                  <a:cubicBezTo>
                    <a:pt x="560741" y="284025"/>
                    <a:pt x="527152" y="229749"/>
                    <a:pt x="504923" y="193916"/>
                  </a:cubicBezTo>
                  <a:lnTo>
                    <a:pt x="498402" y="183468"/>
                  </a:lnTo>
                  <a:cubicBezTo>
                    <a:pt x="485990" y="163833"/>
                    <a:pt x="448193" y="103948"/>
                    <a:pt x="359137" y="77021"/>
                  </a:cubicBezTo>
                  <a:cubicBezTo>
                    <a:pt x="355561" y="75969"/>
                    <a:pt x="353597" y="72182"/>
                    <a:pt x="354649" y="68676"/>
                  </a:cubicBezTo>
                  <a:cubicBezTo>
                    <a:pt x="355701" y="65100"/>
                    <a:pt x="359417" y="63136"/>
                    <a:pt x="363064" y="64188"/>
                  </a:cubicBezTo>
                  <a:close/>
                  <a:moveTo>
                    <a:pt x="249324" y="49813"/>
                  </a:moveTo>
                  <a:cubicBezTo>
                    <a:pt x="269589" y="49393"/>
                    <a:pt x="289434" y="50304"/>
                    <a:pt x="308087" y="52618"/>
                  </a:cubicBezTo>
                  <a:cubicBezTo>
                    <a:pt x="311803" y="53109"/>
                    <a:pt x="314398" y="56405"/>
                    <a:pt x="313907" y="60122"/>
                  </a:cubicBezTo>
                  <a:cubicBezTo>
                    <a:pt x="313486" y="63838"/>
                    <a:pt x="310120" y="66503"/>
                    <a:pt x="306404" y="65942"/>
                  </a:cubicBezTo>
                  <a:cubicBezTo>
                    <a:pt x="288312" y="63698"/>
                    <a:pt x="269239" y="62786"/>
                    <a:pt x="249534" y="63207"/>
                  </a:cubicBezTo>
                  <a:cubicBezTo>
                    <a:pt x="85726" y="66643"/>
                    <a:pt x="14761" y="193286"/>
                    <a:pt x="14060" y="194618"/>
                  </a:cubicBezTo>
                  <a:cubicBezTo>
                    <a:pt x="12868" y="196862"/>
                    <a:pt x="10554" y="198124"/>
                    <a:pt x="8170" y="198124"/>
                  </a:cubicBezTo>
                  <a:lnTo>
                    <a:pt x="8240" y="198194"/>
                  </a:lnTo>
                  <a:cubicBezTo>
                    <a:pt x="7118" y="198194"/>
                    <a:pt x="6066" y="197914"/>
                    <a:pt x="5014" y="197353"/>
                  </a:cubicBezTo>
                  <a:cubicBezTo>
                    <a:pt x="1789" y="195600"/>
                    <a:pt x="526" y="191533"/>
                    <a:pt x="2350" y="188237"/>
                  </a:cubicBezTo>
                  <a:cubicBezTo>
                    <a:pt x="3051" y="186904"/>
                    <a:pt x="77802" y="53460"/>
                    <a:pt x="249324" y="49813"/>
                  </a:cubicBezTo>
                  <a:close/>
                  <a:moveTo>
                    <a:pt x="253672" y="306"/>
                  </a:moveTo>
                  <a:cubicBezTo>
                    <a:pt x="403876" y="-5023"/>
                    <a:pt x="467898" y="60472"/>
                    <a:pt x="506045" y="99671"/>
                  </a:cubicBezTo>
                  <a:lnTo>
                    <a:pt x="508850" y="102546"/>
                  </a:lnTo>
                  <a:cubicBezTo>
                    <a:pt x="517265" y="111101"/>
                    <a:pt x="526101" y="122040"/>
                    <a:pt x="535918" y="135854"/>
                  </a:cubicBezTo>
                  <a:cubicBezTo>
                    <a:pt x="538092" y="138870"/>
                    <a:pt x="537390" y="143077"/>
                    <a:pt x="534305" y="145251"/>
                  </a:cubicBezTo>
                  <a:cubicBezTo>
                    <a:pt x="533113" y="146093"/>
                    <a:pt x="531781" y="146513"/>
                    <a:pt x="530448" y="146513"/>
                  </a:cubicBezTo>
                  <a:lnTo>
                    <a:pt x="530518" y="146373"/>
                  </a:lnTo>
                  <a:cubicBezTo>
                    <a:pt x="528415" y="146373"/>
                    <a:pt x="526381" y="145391"/>
                    <a:pt x="525049" y="143568"/>
                  </a:cubicBezTo>
                  <a:cubicBezTo>
                    <a:pt x="515652" y="130315"/>
                    <a:pt x="507237" y="119936"/>
                    <a:pt x="499313" y="111872"/>
                  </a:cubicBezTo>
                  <a:lnTo>
                    <a:pt x="496509" y="108997"/>
                  </a:lnTo>
                  <a:cubicBezTo>
                    <a:pt x="457520" y="69027"/>
                    <a:pt x="398546" y="8441"/>
                    <a:pt x="254163" y="13700"/>
                  </a:cubicBezTo>
                  <a:cubicBezTo>
                    <a:pt x="232425" y="14471"/>
                    <a:pt x="210827" y="16996"/>
                    <a:pt x="190000" y="21133"/>
                  </a:cubicBezTo>
                  <a:cubicBezTo>
                    <a:pt x="186424" y="21834"/>
                    <a:pt x="182847" y="19520"/>
                    <a:pt x="182076" y="15874"/>
                  </a:cubicBezTo>
                  <a:cubicBezTo>
                    <a:pt x="181375" y="12227"/>
                    <a:pt x="183689" y="8721"/>
                    <a:pt x="187335" y="7950"/>
                  </a:cubicBezTo>
                  <a:cubicBezTo>
                    <a:pt x="208933" y="3672"/>
                    <a:pt x="231232" y="1077"/>
                    <a:pt x="253672" y="306"/>
                  </a:cubicBezTo>
                  <a:close/>
                </a:path>
              </a:pathLst>
            </a:custGeom>
            <a:solidFill>
              <a:schemeClr val="bg1"/>
            </a:solidFill>
            <a:ln w="7009" cap="flat">
              <a:noFill/>
              <a:prstDash val="solid"/>
              <a:miter/>
            </a:ln>
          </p:spPr>
          <p:txBody>
            <a:bodyPr rtlCol="0" anchor="ctr"/>
            <a:lstStyle/>
            <a:p>
              <a:endParaRPr lang="en-IN"/>
            </a:p>
          </p:txBody>
        </p:sp>
      </p:grpSp>
      <p:grpSp>
        <p:nvGrpSpPr>
          <p:cNvPr id="78" name="Group 77">
            <a:extLst>
              <a:ext uri="{FF2B5EF4-FFF2-40B4-BE49-F238E27FC236}">
                <a16:creationId xmlns:a16="http://schemas.microsoft.com/office/drawing/2014/main" id="{14A4A85F-E97C-B188-58AE-06E1DF219A94}"/>
              </a:ext>
            </a:extLst>
          </p:cNvPr>
          <p:cNvGrpSpPr/>
          <p:nvPr userDrawn="1"/>
        </p:nvGrpSpPr>
        <p:grpSpPr>
          <a:xfrm>
            <a:off x="368006" y="1500346"/>
            <a:ext cx="806979" cy="1254502"/>
            <a:chOff x="10258821" y="-856653"/>
            <a:chExt cx="1757568" cy="2732259"/>
          </a:xfrm>
        </p:grpSpPr>
        <p:sp>
          <p:nvSpPr>
            <p:cNvPr id="79" name="Freeform: Shape 78">
              <a:extLst>
                <a:ext uri="{FF2B5EF4-FFF2-40B4-BE49-F238E27FC236}">
                  <a16:creationId xmlns:a16="http://schemas.microsoft.com/office/drawing/2014/main" id="{FEA76A3B-2F1E-4AD4-5C06-C386FF332A76}"/>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schemeClr>
            </a:solidFill>
            <a:ln w="7009"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CC22FB52-DD71-328C-0831-F43391179D02}"/>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schemeClr>
            </a:solidFill>
            <a:ln w="7009"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0B9B5944-A6BA-65DB-C640-200D90B891AF}"/>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82" name="Group 81">
            <a:extLst>
              <a:ext uri="{FF2B5EF4-FFF2-40B4-BE49-F238E27FC236}">
                <a16:creationId xmlns:a16="http://schemas.microsoft.com/office/drawing/2014/main" id="{13C9DE6A-8856-BFC2-67E7-8D6B07C2A9C2}"/>
              </a:ext>
            </a:extLst>
          </p:cNvPr>
          <p:cNvGrpSpPr/>
          <p:nvPr userDrawn="1"/>
        </p:nvGrpSpPr>
        <p:grpSpPr>
          <a:xfrm>
            <a:off x="10463978" y="6308725"/>
            <a:ext cx="1017372" cy="86424"/>
            <a:chOff x="1022350" y="6384925"/>
            <a:chExt cx="643603" cy="54673"/>
          </a:xfrm>
          <a:solidFill>
            <a:schemeClr val="accent1"/>
          </a:solidFill>
        </p:grpSpPr>
        <p:sp>
          <p:nvSpPr>
            <p:cNvPr id="83" name="Freeform: Shape 82">
              <a:extLst>
                <a:ext uri="{FF2B5EF4-FFF2-40B4-BE49-F238E27FC236}">
                  <a16:creationId xmlns:a16="http://schemas.microsoft.com/office/drawing/2014/main" id="{98F96222-D5E5-C0AA-43E6-76E81C95C03D}"/>
                </a:ext>
              </a:extLst>
            </p:cNvPr>
            <p:cNvSpPr/>
            <p:nvPr/>
          </p:nvSpPr>
          <p:spPr>
            <a:xfrm>
              <a:off x="102235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2" y="54673"/>
                    <a:pt x="27337" y="54673"/>
                  </a:cubicBezTo>
                  <a:cubicBezTo>
                    <a:pt x="12192" y="54673"/>
                    <a:pt x="0" y="42482"/>
                    <a:pt x="0" y="27337"/>
                  </a:cubicBezTo>
                  <a:cubicBezTo>
                    <a:pt x="0" y="12192"/>
                    <a:pt x="12192" y="0"/>
                    <a:pt x="27337" y="0"/>
                  </a:cubicBezTo>
                  <a:cubicBezTo>
                    <a:pt x="42482" y="0"/>
                    <a:pt x="54673" y="12192"/>
                    <a:pt x="54673" y="27337"/>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14E67775-6B31-BCBD-E147-97093EC5C18D}"/>
                </a:ext>
              </a:extLst>
            </p:cNvPr>
            <p:cNvSpPr/>
            <p:nvPr/>
          </p:nvSpPr>
          <p:spPr>
            <a:xfrm>
              <a:off x="121866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8EAD782E-3A89-7464-C6BD-E9A089E05FD4}"/>
                </a:ext>
              </a:extLst>
            </p:cNvPr>
            <p:cNvSpPr/>
            <p:nvPr/>
          </p:nvSpPr>
          <p:spPr>
            <a:xfrm>
              <a:off x="141497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854BA1E1-9427-5F85-411E-9C685E5938EC}"/>
                </a:ext>
              </a:extLst>
            </p:cNvPr>
            <p:cNvSpPr/>
            <p:nvPr/>
          </p:nvSpPr>
          <p:spPr>
            <a:xfrm>
              <a:off x="161128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grpSp>
      <p:sp>
        <p:nvSpPr>
          <p:cNvPr id="88" name="Text Placeholder 87">
            <a:extLst>
              <a:ext uri="{FF2B5EF4-FFF2-40B4-BE49-F238E27FC236}">
                <a16:creationId xmlns:a16="http://schemas.microsoft.com/office/drawing/2014/main" id="{5A1CEC94-E545-6218-431E-9EC16B1A1684}"/>
              </a:ext>
            </a:extLst>
          </p:cNvPr>
          <p:cNvSpPr>
            <a:spLocks noGrp="1"/>
          </p:cNvSpPr>
          <p:nvPr>
            <p:ph type="body" sz="quarter" idx="10"/>
          </p:nvPr>
        </p:nvSpPr>
        <p:spPr>
          <a:xfrm>
            <a:off x="4867275" y="2787805"/>
            <a:ext cx="6359708" cy="3173710"/>
          </a:xfrm>
        </p:spPr>
        <p:txBody>
          <a:bodyPr>
            <a:normAutofit/>
          </a:bodyPr>
          <a:lstStyle>
            <a:lvl1pPr marL="0" indent="0">
              <a:lnSpc>
                <a:spcPts val="2200"/>
              </a:lnSpc>
              <a:buNone/>
              <a:defRPr sz="1400">
                <a:solidFill>
                  <a:schemeClr val="tx1">
                    <a:lumMod val="75000"/>
                    <a:lumOff val="25000"/>
                  </a:schemeClr>
                </a:solidFill>
              </a:defRPr>
            </a:lvl1pPr>
          </a:lstStyle>
          <a:p>
            <a:pPr lvl="0"/>
            <a:endParaRPr lang="en-IN" dirty="0"/>
          </a:p>
        </p:txBody>
      </p:sp>
    </p:spTree>
    <p:extLst>
      <p:ext uri="{BB962C8B-B14F-4D97-AF65-F5344CB8AC3E}">
        <p14:creationId xmlns:p14="http://schemas.microsoft.com/office/powerpoint/2010/main" val="3277412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1"/>
        </a:solidFill>
        <a:effectLst/>
      </p:bgPr>
    </p:bg>
    <p:spTree>
      <p:nvGrpSpPr>
        <p:cNvPr id="1" name=""/>
        <p:cNvGrpSpPr/>
        <p:nvPr/>
      </p:nvGrpSpPr>
      <p:grpSpPr>
        <a:xfrm>
          <a:off x="0" y="0"/>
          <a:ext cx="0" cy="0"/>
          <a:chOff x="0" y="0"/>
          <a:chExt cx="0" cy="0"/>
        </a:xfrm>
      </p:grpSpPr>
      <p:sp>
        <p:nvSpPr>
          <p:cNvPr id="3070" name="Graphic 206">
            <a:extLst>
              <a:ext uri="{FF2B5EF4-FFF2-40B4-BE49-F238E27FC236}">
                <a16:creationId xmlns:a16="http://schemas.microsoft.com/office/drawing/2014/main" id="{8BB80620-8006-D3FE-54ED-718AB6057C3C}"/>
              </a:ext>
            </a:extLst>
          </p:cNvPr>
          <p:cNvSpPr/>
          <p:nvPr userDrawn="1"/>
        </p:nvSpPr>
        <p:spPr>
          <a:xfrm rot="10800000" flipH="1" flipV="1">
            <a:off x="0" y="-1"/>
            <a:ext cx="6186989" cy="6891487"/>
          </a:xfrm>
          <a:custGeom>
            <a:avLst/>
            <a:gdLst>
              <a:gd name="connsiteX0" fmla="*/ 3351848 w 3351847"/>
              <a:gd name="connsiteY0" fmla="*/ 3733514 h 3733514"/>
              <a:gd name="connsiteX1" fmla="*/ 0 w 3351847"/>
              <a:gd name="connsiteY1" fmla="*/ 3733514 h 3733514"/>
              <a:gd name="connsiteX2" fmla="*/ 0 w 3351847"/>
              <a:gd name="connsiteY2" fmla="*/ 0 h 3733514"/>
              <a:gd name="connsiteX3" fmla="*/ 1807655 w 3351847"/>
              <a:gd name="connsiteY3" fmla="*/ 0 h 3733514"/>
              <a:gd name="connsiteX4" fmla="*/ 2077117 w 3351847"/>
              <a:gd name="connsiteY4" fmla="*/ 291846 h 3733514"/>
              <a:gd name="connsiteX5" fmla="*/ 2605564 w 3351847"/>
              <a:gd name="connsiteY5" fmla="*/ 573596 h 3733514"/>
              <a:gd name="connsiteX6" fmla="*/ 3028569 w 3351847"/>
              <a:gd name="connsiteY6" fmla="*/ 1000030 h 3733514"/>
              <a:gd name="connsiteX7" fmla="*/ 3054763 w 3351847"/>
              <a:gd name="connsiteY7" fmla="*/ 1587532 h 3733514"/>
              <a:gd name="connsiteX8" fmla="*/ 2719673 w 3351847"/>
              <a:gd name="connsiteY8" fmla="*/ 2008156 h 3733514"/>
              <a:gd name="connsiteX9" fmla="*/ 2637473 w 3351847"/>
              <a:gd name="connsiteY9" fmla="*/ 2506218 h 3733514"/>
              <a:gd name="connsiteX10" fmla="*/ 2904935 w 3351847"/>
              <a:gd name="connsiteY10" fmla="*/ 2789968 h 3733514"/>
              <a:gd name="connsiteX11" fmla="*/ 2901982 w 3351847"/>
              <a:gd name="connsiteY11" fmla="*/ 3187732 h 3733514"/>
              <a:gd name="connsiteX12" fmla="*/ 3343751 w 3351847"/>
              <a:gd name="connsiteY12" fmla="*/ 3709035 h 3733514"/>
              <a:gd name="connsiteX13" fmla="*/ 3351848 w 3351847"/>
              <a:gd name="connsiteY13" fmla="*/ 3733514 h 373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1847" h="3733514">
                <a:moveTo>
                  <a:pt x="3351848" y="3733514"/>
                </a:moveTo>
                <a:lnTo>
                  <a:pt x="0" y="3733514"/>
                </a:lnTo>
                <a:lnTo>
                  <a:pt x="0" y="0"/>
                </a:lnTo>
                <a:lnTo>
                  <a:pt x="1807655" y="0"/>
                </a:lnTo>
                <a:cubicBezTo>
                  <a:pt x="1863852" y="120015"/>
                  <a:pt x="1971389" y="220694"/>
                  <a:pt x="2077117" y="291846"/>
                </a:cubicBezTo>
                <a:cubicBezTo>
                  <a:pt x="2242757" y="403384"/>
                  <a:pt x="2433733" y="471678"/>
                  <a:pt x="2605564" y="573596"/>
                </a:cubicBezTo>
                <a:cubicBezTo>
                  <a:pt x="2780062" y="677132"/>
                  <a:pt x="2936748" y="819055"/>
                  <a:pt x="3028569" y="1000030"/>
                </a:cubicBezTo>
                <a:cubicBezTo>
                  <a:pt x="3120485" y="1181005"/>
                  <a:pt x="3141059" y="1403795"/>
                  <a:pt x="3054763" y="1587532"/>
                </a:cubicBezTo>
                <a:cubicBezTo>
                  <a:pt x="2978372" y="1750409"/>
                  <a:pt x="2830163" y="1866233"/>
                  <a:pt x="2719673" y="2008156"/>
                </a:cubicBezTo>
                <a:cubicBezTo>
                  <a:pt x="2609088" y="2150174"/>
                  <a:pt x="2537936" y="2356295"/>
                  <a:pt x="2637473" y="2506218"/>
                </a:cubicBezTo>
                <a:cubicBezTo>
                  <a:pt x="2710053" y="2615565"/>
                  <a:pt x="2857310" y="2667667"/>
                  <a:pt x="2904935" y="2789968"/>
                </a:cubicBezTo>
                <a:cubicBezTo>
                  <a:pt x="2953417" y="2914745"/>
                  <a:pt x="2876264" y="3056382"/>
                  <a:pt x="2901982" y="3187732"/>
                </a:cubicBezTo>
                <a:cubicBezTo>
                  <a:pt x="2946654" y="3415570"/>
                  <a:pt x="3260312" y="3492437"/>
                  <a:pt x="3343751" y="3709035"/>
                </a:cubicBezTo>
                <a:cubicBezTo>
                  <a:pt x="3346895" y="3717131"/>
                  <a:pt x="3349562" y="3725323"/>
                  <a:pt x="3351848" y="3733514"/>
                </a:cubicBezTo>
                <a:close/>
              </a:path>
            </a:pathLst>
          </a:custGeom>
          <a:solidFill>
            <a:schemeClr val="accent1">
              <a:alpha val="5000"/>
            </a:schemeClr>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7F8A968A-A672-84F2-3737-FF9D07951872}"/>
              </a:ext>
            </a:extLst>
          </p:cNvPr>
          <p:cNvGrpSpPr/>
          <p:nvPr userDrawn="1"/>
        </p:nvGrpSpPr>
        <p:grpSpPr>
          <a:xfrm>
            <a:off x="701533" y="0"/>
            <a:ext cx="1567504" cy="2544354"/>
            <a:chOff x="9819651" y="1"/>
            <a:chExt cx="1868844" cy="3033485"/>
          </a:xfrm>
        </p:grpSpPr>
        <p:grpSp>
          <p:nvGrpSpPr>
            <p:cNvPr id="3072" name="Group 3071">
              <a:extLst>
                <a:ext uri="{FF2B5EF4-FFF2-40B4-BE49-F238E27FC236}">
                  <a16:creationId xmlns:a16="http://schemas.microsoft.com/office/drawing/2014/main" id="{23352483-4BF0-FD68-399F-9DE042372F80}"/>
                </a:ext>
              </a:extLst>
            </p:cNvPr>
            <p:cNvGrpSpPr/>
            <p:nvPr/>
          </p:nvGrpSpPr>
          <p:grpSpPr>
            <a:xfrm>
              <a:off x="10229595" y="1557617"/>
              <a:ext cx="949377" cy="1475869"/>
              <a:chOff x="10258821" y="-856653"/>
              <a:chExt cx="1757568" cy="2732259"/>
            </a:xfrm>
          </p:grpSpPr>
          <p:sp>
            <p:nvSpPr>
              <p:cNvPr id="3098" name="Freeform: Shape 3097">
                <a:extLst>
                  <a:ext uri="{FF2B5EF4-FFF2-40B4-BE49-F238E27FC236}">
                    <a16:creationId xmlns:a16="http://schemas.microsoft.com/office/drawing/2014/main" id="{AAE334A8-FAD3-D6DF-852C-090D92703B05}"/>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C89BB3F4-A63A-8415-7A43-9B2FBDB54B6A}"/>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38B0AAA2-19A8-CC4E-EA05-427A2D4273A8}"/>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3104" name="Group 3103">
              <a:extLst>
                <a:ext uri="{FF2B5EF4-FFF2-40B4-BE49-F238E27FC236}">
                  <a16:creationId xmlns:a16="http://schemas.microsoft.com/office/drawing/2014/main" id="{0A9870D7-E562-A96D-B911-49E7230A2088}"/>
                </a:ext>
              </a:extLst>
            </p:cNvPr>
            <p:cNvGrpSpPr/>
            <p:nvPr userDrawn="1"/>
          </p:nvGrpSpPr>
          <p:grpSpPr>
            <a:xfrm>
              <a:off x="9819651" y="1"/>
              <a:ext cx="1868844" cy="1613660"/>
              <a:chOff x="9819651" y="1"/>
              <a:chExt cx="1868844" cy="1613660"/>
            </a:xfrm>
          </p:grpSpPr>
          <p:grpSp>
            <p:nvGrpSpPr>
              <p:cNvPr id="3074" name="Graphic 26">
                <a:extLst>
                  <a:ext uri="{FF2B5EF4-FFF2-40B4-BE49-F238E27FC236}">
                    <a16:creationId xmlns:a16="http://schemas.microsoft.com/office/drawing/2014/main" id="{64B9C4D4-6A68-92E1-D3B7-D5E339F0F7D3}"/>
                  </a:ext>
                </a:extLst>
              </p:cNvPr>
              <p:cNvGrpSpPr/>
              <p:nvPr/>
            </p:nvGrpSpPr>
            <p:grpSpPr>
              <a:xfrm>
                <a:off x="10684497" y="385988"/>
                <a:ext cx="122125" cy="858136"/>
                <a:chOff x="11040246" y="488293"/>
                <a:chExt cx="170894" cy="1200818"/>
              </a:xfrm>
              <a:solidFill>
                <a:schemeClr val="bg1"/>
              </a:solidFill>
            </p:grpSpPr>
            <p:sp>
              <p:nvSpPr>
                <p:cNvPr id="3089" name="Freeform: Shape 3088">
                  <a:extLst>
                    <a:ext uri="{FF2B5EF4-FFF2-40B4-BE49-F238E27FC236}">
                      <a16:creationId xmlns:a16="http://schemas.microsoft.com/office/drawing/2014/main" id="{894E80EF-6126-FB9F-7692-888C0B2619D0}"/>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803430DD-4F5E-274F-2B55-A671507BC9CE}"/>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2A50206-F1F9-618A-2D00-1526696BAA20}"/>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913B1140-B613-B864-9DA6-EC57E49D027D}"/>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484B89A9-3A39-CED5-DF38-CE467418825D}"/>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072AB334-EF5C-0B44-C332-DDE16A8B681E}"/>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FA6A8725-7F6F-16F7-BD73-3F4CE3235961}"/>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D1E17E9E-5365-0AB4-0198-FE49C7365AC7}"/>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F2A5141A-00F8-32E5-8F8D-783D63A41130}"/>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3075" name="Graphic 26">
                <a:extLst>
                  <a:ext uri="{FF2B5EF4-FFF2-40B4-BE49-F238E27FC236}">
                    <a16:creationId xmlns:a16="http://schemas.microsoft.com/office/drawing/2014/main" id="{9A995BC7-51C3-5588-0418-492940419D0A}"/>
                  </a:ext>
                </a:extLst>
              </p:cNvPr>
              <p:cNvGrpSpPr/>
              <p:nvPr/>
            </p:nvGrpSpPr>
            <p:grpSpPr>
              <a:xfrm>
                <a:off x="11407088" y="67376"/>
                <a:ext cx="148525" cy="817921"/>
                <a:chOff x="12051389" y="42448"/>
                <a:chExt cx="207835" cy="1144544"/>
              </a:xfrm>
              <a:solidFill>
                <a:schemeClr val="bg1"/>
              </a:solidFill>
            </p:grpSpPr>
            <p:sp>
              <p:nvSpPr>
                <p:cNvPr id="3082" name="Freeform: Shape 3081">
                  <a:extLst>
                    <a:ext uri="{FF2B5EF4-FFF2-40B4-BE49-F238E27FC236}">
                      <a16:creationId xmlns:a16="http://schemas.microsoft.com/office/drawing/2014/main" id="{43EB37C6-D51A-2123-5FC8-5EEBE6C45D87}"/>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2594480E-455D-0873-3C51-0BD08A02A8A3}"/>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64F07230-A10A-30F5-DD9B-832895CD27FD}"/>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C3A6AA45-ED3B-966F-38AE-1DFB49059A93}"/>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1A0F3F8A-C550-6619-5BE0-F3398F8D5DD7}"/>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E1EAF3E2-A2EA-008E-069D-E35896F9CB74}"/>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AAD35620-60F9-55B2-CCB7-5E22CAF09553}"/>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3076" name="Freeform: Shape 3075">
                <a:extLst>
                  <a:ext uri="{FF2B5EF4-FFF2-40B4-BE49-F238E27FC236}">
                    <a16:creationId xmlns:a16="http://schemas.microsoft.com/office/drawing/2014/main" id="{14F4DE4C-6044-8546-6797-440F2A36F641}"/>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5EF98BB1-3449-A0F7-42F3-BF6FE9C5DDA0}"/>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CB38F1F5-B015-16CA-71C0-70A4FF232028}"/>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3B7923E2-3708-44BE-4EC4-81A2619F3198}"/>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
        <p:nvSpPr>
          <p:cNvPr id="3002" name="Title 1">
            <a:extLst>
              <a:ext uri="{FF2B5EF4-FFF2-40B4-BE49-F238E27FC236}">
                <a16:creationId xmlns:a16="http://schemas.microsoft.com/office/drawing/2014/main" id="{F2991276-90CB-5C58-1A6D-361CA2C7EED9}"/>
              </a:ext>
            </a:extLst>
          </p:cNvPr>
          <p:cNvSpPr>
            <a:spLocks noGrp="1"/>
          </p:cNvSpPr>
          <p:nvPr userDrawn="1">
            <p:ph type="title" hasCustomPrompt="1"/>
          </p:nvPr>
        </p:nvSpPr>
        <p:spPr>
          <a:xfrm>
            <a:off x="550863" y="2711831"/>
            <a:ext cx="6068332" cy="643309"/>
          </a:xfrm>
          <a:prstGeom prst="rect">
            <a:avLst/>
          </a:prstGeom>
        </p:spPr>
        <p:txBody>
          <a:bodyPr vert="horz" lIns="91440" tIns="45720" rIns="91440" bIns="45720" rtlCol="0" anchor="ctr">
            <a:noAutofit/>
          </a:bodyPr>
          <a:lstStyle>
            <a:lvl1pPr>
              <a:defRPr lang="en-US" sz="4400" b="1" dirty="0">
                <a:gradFill>
                  <a:gsLst>
                    <a:gs pos="0">
                      <a:schemeClr val="accent1"/>
                    </a:gs>
                    <a:gs pos="100000">
                      <a:schemeClr val="accent1">
                        <a:lumMod val="75000"/>
                      </a:schemeClr>
                    </a:gs>
                  </a:gsLst>
                  <a:lin ang="2188364" scaled="1"/>
                </a:gradFill>
                <a:ea typeface="+mn-ea"/>
                <a:cs typeface="+mn-cs"/>
              </a:defRPr>
            </a:lvl1pPr>
          </a:lstStyle>
          <a:p>
            <a:pPr lvl="0"/>
            <a:r>
              <a:rPr lang="en-US" dirty="0"/>
              <a:t>Add Title Here</a:t>
            </a:r>
          </a:p>
        </p:txBody>
      </p:sp>
      <p:sp>
        <p:nvSpPr>
          <p:cNvPr id="8" name="Picture Placeholder 7">
            <a:extLst>
              <a:ext uri="{FF2B5EF4-FFF2-40B4-BE49-F238E27FC236}">
                <a16:creationId xmlns:a16="http://schemas.microsoft.com/office/drawing/2014/main" id="{23826AF5-CEBE-EB63-F1E7-E28C20B2CF66}"/>
              </a:ext>
            </a:extLst>
          </p:cNvPr>
          <p:cNvSpPr>
            <a:spLocks noGrp="1"/>
          </p:cNvSpPr>
          <p:nvPr>
            <p:ph type="pic" sz="quarter" idx="14"/>
          </p:nvPr>
        </p:nvSpPr>
        <p:spPr>
          <a:xfrm>
            <a:off x="7561903" y="1487386"/>
            <a:ext cx="3682250" cy="4706130"/>
          </a:xfrm>
          <a:custGeom>
            <a:avLst/>
            <a:gdLst>
              <a:gd name="connsiteX0" fmla="*/ 1214520 w 4410405"/>
              <a:gd name="connsiteY0" fmla="*/ 0 h 5636755"/>
              <a:gd name="connsiteX1" fmla="*/ 3195886 w 4410405"/>
              <a:gd name="connsiteY1" fmla="*/ 0 h 5636755"/>
              <a:gd name="connsiteX2" fmla="*/ 3209571 w 4410405"/>
              <a:gd name="connsiteY2" fmla="*/ 96030 h 5636755"/>
              <a:gd name="connsiteX3" fmla="*/ 4294582 w 4410405"/>
              <a:gd name="connsiteY3" fmla="*/ 676074 h 5636755"/>
              <a:gd name="connsiteX4" fmla="*/ 4410328 w 4410405"/>
              <a:gd name="connsiteY4" fmla="*/ 674991 h 5636755"/>
              <a:gd name="connsiteX5" fmla="*/ 4410328 w 4410405"/>
              <a:gd name="connsiteY5" fmla="*/ 787876 h 5636755"/>
              <a:gd name="connsiteX6" fmla="*/ 4410405 w 4410405"/>
              <a:gd name="connsiteY6" fmla="*/ 2838906 h 5636755"/>
              <a:gd name="connsiteX7" fmla="*/ 3364981 w 4410405"/>
              <a:gd name="connsiteY7" fmla="*/ 4844704 h 5636755"/>
              <a:gd name="connsiteX8" fmla="*/ 2634630 w 4410405"/>
              <a:gd name="connsiteY8" fmla="*/ 5416861 h 5636755"/>
              <a:gd name="connsiteX9" fmla="*/ 2375922 w 4410405"/>
              <a:gd name="connsiteY9" fmla="*/ 5571730 h 5636755"/>
              <a:gd name="connsiteX10" fmla="*/ 2205280 w 4410405"/>
              <a:gd name="connsiteY10" fmla="*/ 5636755 h 5636755"/>
              <a:gd name="connsiteX11" fmla="*/ 2205203 w 4410405"/>
              <a:gd name="connsiteY11" fmla="*/ 5636678 h 5636755"/>
              <a:gd name="connsiteX12" fmla="*/ 2034561 w 4410405"/>
              <a:gd name="connsiteY12" fmla="*/ 5571653 h 5636755"/>
              <a:gd name="connsiteX13" fmla="*/ 1775853 w 4410405"/>
              <a:gd name="connsiteY13" fmla="*/ 5416784 h 5636755"/>
              <a:gd name="connsiteX14" fmla="*/ 1045502 w 4410405"/>
              <a:gd name="connsiteY14" fmla="*/ 4844627 h 5636755"/>
              <a:gd name="connsiteX15" fmla="*/ 0 w 4410405"/>
              <a:gd name="connsiteY15" fmla="*/ 2838906 h 5636755"/>
              <a:gd name="connsiteX16" fmla="*/ 0 w 4410405"/>
              <a:gd name="connsiteY16" fmla="*/ 674759 h 5636755"/>
              <a:gd name="connsiteX17" fmla="*/ 115823 w 4410405"/>
              <a:gd name="connsiteY17" fmla="*/ 676074 h 5636755"/>
              <a:gd name="connsiteX18" fmla="*/ 1200835 w 4410405"/>
              <a:gd name="connsiteY18" fmla="*/ 96030 h 563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0405" h="5636755">
                <a:moveTo>
                  <a:pt x="1214520" y="0"/>
                </a:moveTo>
                <a:lnTo>
                  <a:pt x="3195886" y="0"/>
                </a:lnTo>
                <a:lnTo>
                  <a:pt x="3209571" y="96030"/>
                </a:lnTo>
                <a:cubicBezTo>
                  <a:pt x="3291142" y="669501"/>
                  <a:pt x="4253681" y="676074"/>
                  <a:pt x="4294582" y="676074"/>
                </a:cubicBezTo>
                <a:lnTo>
                  <a:pt x="4410328" y="674991"/>
                </a:lnTo>
                <a:lnTo>
                  <a:pt x="4410328" y="787876"/>
                </a:lnTo>
                <a:cubicBezTo>
                  <a:pt x="4410328" y="787876"/>
                  <a:pt x="4410405" y="2838906"/>
                  <a:pt x="4410405" y="2838906"/>
                </a:cubicBezTo>
                <a:cubicBezTo>
                  <a:pt x="4410405" y="3688946"/>
                  <a:pt x="3841882" y="4398808"/>
                  <a:pt x="3364981" y="4844704"/>
                </a:cubicBezTo>
                <a:cubicBezTo>
                  <a:pt x="3083464" y="5107896"/>
                  <a:pt x="2812385" y="5301115"/>
                  <a:pt x="2634630" y="5416861"/>
                </a:cubicBezTo>
                <a:cubicBezTo>
                  <a:pt x="2516023" y="5494103"/>
                  <a:pt x="2428499" y="5543664"/>
                  <a:pt x="2375922" y="5571730"/>
                </a:cubicBezTo>
                <a:cubicBezTo>
                  <a:pt x="2263346" y="5631730"/>
                  <a:pt x="2230950" y="5636755"/>
                  <a:pt x="2205280" y="5636755"/>
                </a:cubicBezTo>
                <a:lnTo>
                  <a:pt x="2205203" y="5636678"/>
                </a:lnTo>
                <a:cubicBezTo>
                  <a:pt x="2179456" y="5636678"/>
                  <a:pt x="2147059" y="5631730"/>
                  <a:pt x="2034561" y="5571653"/>
                </a:cubicBezTo>
                <a:cubicBezTo>
                  <a:pt x="1981984" y="5543586"/>
                  <a:pt x="1894459" y="5494025"/>
                  <a:pt x="1775853" y="5416784"/>
                </a:cubicBezTo>
                <a:cubicBezTo>
                  <a:pt x="1598020" y="5301038"/>
                  <a:pt x="1327019" y="5107819"/>
                  <a:pt x="1045502" y="4844627"/>
                </a:cubicBezTo>
                <a:cubicBezTo>
                  <a:pt x="568523" y="4398808"/>
                  <a:pt x="0" y="3688946"/>
                  <a:pt x="0" y="2838906"/>
                </a:cubicBezTo>
                <a:lnTo>
                  <a:pt x="0" y="674759"/>
                </a:lnTo>
                <a:lnTo>
                  <a:pt x="115823" y="676074"/>
                </a:lnTo>
                <a:cubicBezTo>
                  <a:pt x="156725" y="676074"/>
                  <a:pt x="1119264" y="669501"/>
                  <a:pt x="1200835" y="96030"/>
                </a:cubicBezTo>
                <a:close/>
              </a:path>
            </a:pathLst>
          </a:custGeom>
          <a:ln w="63500">
            <a:solidFill>
              <a:schemeClr val="accent1"/>
            </a:solidFill>
          </a:ln>
        </p:spPr>
        <p:txBody>
          <a:bodyPr wrap="square">
            <a:noAutofit/>
          </a:bodyPr>
          <a:lstStyle/>
          <a:p>
            <a:endParaRPr lang="en-IN"/>
          </a:p>
        </p:txBody>
      </p:sp>
      <p:grpSp>
        <p:nvGrpSpPr>
          <p:cNvPr id="9" name="Group 8">
            <a:extLst>
              <a:ext uri="{FF2B5EF4-FFF2-40B4-BE49-F238E27FC236}">
                <a16:creationId xmlns:a16="http://schemas.microsoft.com/office/drawing/2014/main" id="{35FEDB8D-6294-DB8B-FE87-086D66D49995}"/>
              </a:ext>
            </a:extLst>
          </p:cNvPr>
          <p:cNvGrpSpPr/>
          <p:nvPr userDrawn="1"/>
        </p:nvGrpSpPr>
        <p:grpSpPr>
          <a:xfrm>
            <a:off x="550863" y="6308725"/>
            <a:ext cx="1017372" cy="86424"/>
            <a:chOff x="1022350" y="6384925"/>
            <a:chExt cx="643603" cy="54673"/>
          </a:xfrm>
          <a:solidFill>
            <a:schemeClr val="accent1"/>
          </a:solidFill>
        </p:grpSpPr>
        <p:sp>
          <p:nvSpPr>
            <p:cNvPr id="10" name="Freeform: Shape 9">
              <a:extLst>
                <a:ext uri="{FF2B5EF4-FFF2-40B4-BE49-F238E27FC236}">
                  <a16:creationId xmlns:a16="http://schemas.microsoft.com/office/drawing/2014/main" id="{273763FF-206D-006B-518B-7805EAAF12AE}"/>
                </a:ext>
              </a:extLst>
            </p:cNvPr>
            <p:cNvSpPr/>
            <p:nvPr/>
          </p:nvSpPr>
          <p:spPr>
            <a:xfrm>
              <a:off x="102235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2" y="54673"/>
                    <a:pt x="27337" y="54673"/>
                  </a:cubicBezTo>
                  <a:cubicBezTo>
                    <a:pt x="12192" y="54673"/>
                    <a:pt x="0" y="42482"/>
                    <a:pt x="0" y="27337"/>
                  </a:cubicBezTo>
                  <a:cubicBezTo>
                    <a:pt x="0" y="12192"/>
                    <a:pt x="12192" y="0"/>
                    <a:pt x="27337" y="0"/>
                  </a:cubicBezTo>
                  <a:cubicBezTo>
                    <a:pt x="42482" y="0"/>
                    <a:pt x="54673" y="12192"/>
                    <a:pt x="54673" y="27337"/>
                  </a:cubicBezTo>
                  <a:close/>
                </a:path>
              </a:pathLst>
            </a:custGeom>
            <a:grp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BA71B67-12E2-A39A-8905-77ACE9B1DAFC}"/>
                </a:ext>
              </a:extLst>
            </p:cNvPr>
            <p:cNvSpPr/>
            <p:nvPr/>
          </p:nvSpPr>
          <p:spPr>
            <a:xfrm>
              <a:off x="121866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8ADCA32-2FB3-B78A-6AB3-CD9F01246FB9}"/>
                </a:ext>
              </a:extLst>
            </p:cNvPr>
            <p:cNvSpPr/>
            <p:nvPr/>
          </p:nvSpPr>
          <p:spPr>
            <a:xfrm>
              <a:off x="141497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436B615-AE43-0A3E-F499-480F0922F26B}"/>
                </a:ext>
              </a:extLst>
            </p:cNvPr>
            <p:cNvSpPr/>
            <p:nvPr/>
          </p:nvSpPr>
          <p:spPr>
            <a:xfrm>
              <a:off x="1611280" y="6384925"/>
              <a:ext cx="54673" cy="54673"/>
            </a:xfrm>
            <a:custGeom>
              <a:avLst/>
              <a:gdLst>
                <a:gd name="connsiteX0" fmla="*/ 54673 w 54673"/>
                <a:gd name="connsiteY0" fmla="*/ 27337 h 54673"/>
                <a:gd name="connsiteX1" fmla="*/ 27337 w 54673"/>
                <a:gd name="connsiteY1" fmla="*/ 54673 h 54673"/>
                <a:gd name="connsiteX2" fmla="*/ 0 w 54673"/>
                <a:gd name="connsiteY2" fmla="*/ 27337 h 54673"/>
                <a:gd name="connsiteX3" fmla="*/ 27337 w 54673"/>
                <a:gd name="connsiteY3" fmla="*/ 0 h 54673"/>
                <a:gd name="connsiteX4" fmla="*/ 54673 w 54673"/>
                <a:gd name="connsiteY4" fmla="*/ 27337 h 5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 h="54673">
                  <a:moveTo>
                    <a:pt x="54673" y="27337"/>
                  </a:moveTo>
                  <a:cubicBezTo>
                    <a:pt x="54673" y="42482"/>
                    <a:pt x="42481" y="54673"/>
                    <a:pt x="27337" y="54673"/>
                  </a:cubicBezTo>
                  <a:cubicBezTo>
                    <a:pt x="12192" y="54673"/>
                    <a:pt x="0" y="42482"/>
                    <a:pt x="0" y="27337"/>
                  </a:cubicBezTo>
                  <a:cubicBezTo>
                    <a:pt x="0" y="12192"/>
                    <a:pt x="12192" y="0"/>
                    <a:pt x="27337" y="0"/>
                  </a:cubicBezTo>
                  <a:cubicBezTo>
                    <a:pt x="42481" y="0"/>
                    <a:pt x="54673" y="12192"/>
                    <a:pt x="54673" y="27337"/>
                  </a:cubicBezTo>
                  <a:close/>
                </a:path>
              </a:pathLst>
            </a:custGeom>
            <a:grpFill/>
            <a:ln w="9525" cap="flat">
              <a:noFill/>
              <a:prstDash val="solid"/>
              <a:miter/>
            </a:ln>
          </p:spPr>
          <p:txBody>
            <a:bodyPr rtlCol="0" anchor="ctr"/>
            <a:lstStyle/>
            <a:p>
              <a:endParaRPr lang="en-IN"/>
            </a:p>
          </p:txBody>
        </p:sp>
      </p:grpSp>
      <p:sp>
        <p:nvSpPr>
          <p:cNvPr id="14" name="Text Placeholder 87">
            <a:extLst>
              <a:ext uri="{FF2B5EF4-FFF2-40B4-BE49-F238E27FC236}">
                <a16:creationId xmlns:a16="http://schemas.microsoft.com/office/drawing/2014/main" id="{8B5041D5-D91C-4AED-CAE4-7E8ACBA11C4D}"/>
              </a:ext>
            </a:extLst>
          </p:cNvPr>
          <p:cNvSpPr>
            <a:spLocks noGrp="1"/>
          </p:cNvSpPr>
          <p:nvPr>
            <p:ph type="body" sz="quarter" idx="10"/>
          </p:nvPr>
        </p:nvSpPr>
        <p:spPr>
          <a:xfrm>
            <a:off x="550863" y="3366060"/>
            <a:ext cx="6068332" cy="3173710"/>
          </a:xfrm>
        </p:spPr>
        <p:txBody>
          <a:bodyPr>
            <a:normAutofit/>
          </a:bodyPr>
          <a:lstStyle>
            <a:lvl1pPr marL="0" indent="0">
              <a:lnSpc>
                <a:spcPts val="2200"/>
              </a:lnSpc>
              <a:buNone/>
              <a:defRPr sz="1400">
                <a:solidFill>
                  <a:schemeClr val="tx1">
                    <a:lumMod val="85000"/>
                    <a:lumOff val="15000"/>
                  </a:schemeClr>
                </a:solidFill>
              </a:defRPr>
            </a:lvl1pPr>
          </a:lstStyle>
          <a:p>
            <a:pPr lvl="0"/>
            <a:endParaRPr lang="en-IN" dirty="0"/>
          </a:p>
        </p:txBody>
      </p:sp>
    </p:spTree>
    <p:extLst>
      <p:ext uri="{BB962C8B-B14F-4D97-AF65-F5344CB8AC3E}">
        <p14:creationId xmlns:p14="http://schemas.microsoft.com/office/powerpoint/2010/main" val="3707516294"/>
      </p:ext>
    </p:extLst>
  </p:cSld>
  <p:clrMapOvr>
    <a:masterClrMapping/>
  </p:clrMapOvr>
  <p:extLst>
    <p:ext uri="{DCECCB84-F9BA-43D5-87BE-67443E8EF086}">
      <p15:sldGuideLst xmlns:p15="http://schemas.microsoft.com/office/powerpoint/2012/main">
        <p15:guide id="2" pos="3840">
          <p15:clr>
            <a:srgbClr val="FBAE40"/>
          </p15:clr>
        </p15:guide>
        <p15:guide id="3" pos="7333">
          <p15:clr>
            <a:srgbClr val="FBAE40"/>
          </p15:clr>
        </p15:guide>
        <p15:guide id="4" pos="34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flip="none" rotWithShape="1">
          <a:gsLst>
            <a:gs pos="74000">
              <a:schemeClr val="accent1">
                <a:lumMod val="50000"/>
              </a:schemeClr>
            </a:gs>
            <a:gs pos="15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821" name="Freeform: Shape 5820">
            <a:extLst>
              <a:ext uri="{FF2B5EF4-FFF2-40B4-BE49-F238E27FC236}">
                <a16:creationId xmlns:a16="http://schemas.microsoft.com/office/drawing/2014/main" id="{505A09C4-3040-181E-8DC6-6E4CDC15595D}"/>
              </a:ext>
            </a:extLst>
          </p:cNvPr>
          <p:cNvSpPr/>
          <p:nvPr/>
        </p:nvSpPr>
        <p:spPr>
          <a:xfrm>
            <a:off x="3039097" y="3283054"/>
            <a:ext cx="6337132" cy="3574946"/>
          </a:xfrm>
          <a:custGeom>
            <a:avLst/>
            <a:gdLst>
              <a:gd name="connsiteX0" fmla="*/ 6259440 w 6337132"/>
              <a:gd name="connsiteY0" fmla="*/ 3566952 h 3574946"/>
              <a:gd name="connsiteX1" fmla="*/ 6264655 w 6337132"/>
              <a:gd name="connsiteY1" fmla="*/ 3574946 h 3574946"/>
              <a:gd name="connsiteX2" fmla="*/ 6249144 w 6337132"/>
              <a:gd name="connsiteY2" fmla="*/ 3574946 h 3574946"/>
              <a:gd name="connsiteX3" fmla="*/ 6248559 w 6337132"/>
              <a:gd name="connsiteY3" fmla="*/ 3574049 h 3574946"/>
              <a:gd name="connsiteX4" fmla="*/ 6259440 w 6337132"/>
              <a:gd name="connsiteY4" fmla="*/ 3566952 h 3574946"/>
              <a:gd name="connsiteX5" fmla="*/ 4808114 w 6337132"/>
              <a:gd name="connsiteY5" fmla="*/ 3566288 h 3574946"/>
              <a:gd name="connsiteX6" fmla="*/ 4811822 w 6337132"/>
              <a:gd name="connsiteY6" fmla="*/ 3574946 h 3574946"/>
              <a:gd name="connsiteX7" fmla="*/ 4797603 w 6337132"/>
              <a:gd name="connsiteY7" fmla="*/ 3574946 h 3574946"/>
              <a:gd name="connsiteX8" fmla="*/ 4796094 w 6337132"/>
              <a:gd name="connsiteY8" fmla="*/ 3571399 h 3574946"/>
              <a:gd name="connsiteX9" fmla="*/ 4808114 w 6337132"/>
              <a:gd name="connsiteY9" fmla="*/ 3566288 h 3574946"/>
              <a:gd name="connsiteX10" fmla="*/ 4444737 w 6337132"/>
              <a:gd name="connsiteY10" fmla="*/ 3559289 h 3574946"/>
              <a:gd name="connsiteX11" fmla="*/ 4470904 w 6337132"/>
              <a:gd name="connsiteY11" fmla="*/ 3574946 h 3574946"/>
              <a:gd name="connsiteX12" fmla="*/ 4456365 w 6337132"/>
              <a:gd name="connsiteY12" fmla="*/ 3574946 h 3574946"/>
              <a:gd name="connsiteX13" fmla="*/ 4440951 w 6337132"/>
              <a:gd name="connsiteY13" fmla="*/ 3565723 h 3574946"/>
              <a:gd name="connsiteX14" fmla="*/ 4439626 w 6337132"/>
              <a:gd name="connsiteY14" fmla="*/ 3560612 h 3574946"/>
              <a:gd name="connsiteX15" fmla="*/ 4444737 w 6337132"/>
              <a:gd name="connsiteY15" fmla="*/ 3559289 h 3574946"/>
              <a:gd name="connsiteX16" fmla="*/ 4765246 w 6337132"/>
              <a:gd name="connsiteY16" fmla="*/ 3549162 h 3574946"/>
              <a:gd name="connsiteX17" fmla="*/ 4770452 w 6337132"/>
              <a:gd name="connsiteY17" fmla="*/ 3561180 h 3574946"/>
              <a:gd name="connsiteX18" fmla="*/ 4761840 w 6337132"/>
              <a:gd name="connsiteY18" fmla="*/ 3566857 h 3574946"/>
              <a:gd name="connsiteX19" fmla="*/ 4758433 w 6337132"/>
              <a:gd name="connsiteY19" fmla="*/ 3566194 h 3574946"/>
              <a:gd name="connsiteX20" fmla="*/ 4758433 w 6337132"/>
              <a:gd name="connsiteY20" fmla="*/ 3566288 h 3574946"/>
              <a:gd name="connsiteX21" fmla="*/ 4753228 w 6337132"/>
              <a:gd name="connsiteY21" fmla="*/ 3554272 h 3574946"/>
              <a:gd name="connsiteX22" fmla="*/ 4765246 w 6337132"/>
              <a:gd name="connsiteY22" fmla="*/ 3549162 h 3574946"/>
              <a:gd name="connsiteX23" fmla="*/ 1366445 w 6337132"/>
              <a:gd name="connsiteY23" fmla="*/ 3545471 h 3574946"/>
              <a:gd name="connsiteX24" fmla="*/ 1401175 w 6337132"/>
              <a:gd name="connsiteY24" fmla="*/ 3545471 h 3574946"/>
              <a:gd name="connsiteX25" fmla="*/ 1401175 w 6337132"/>
              <a:gd name="connsiteY25" fmla="*/ 3574946 h 3574946"/>
              <a:gd name="connsiteX26" fmla="*/ 1391901 w 6337132"/>
              <a:gd name="connsiteY26" fmla="*/ 3574946 h 3574946"/>
              <a:gd name="connsiteX27" fmla="*/ 1391901 w 6337132"/>
              <a:gd name="connsiteY27" fmla="*/ 3554744 h 3574946"/>
              <a:gd name="connsiteX28" fmla="*/ 1366445 w 6337132"/>
              <a:gd name="connsiteY28" fmla="*/ 3554744 h 3574946"/>
              <a:gd name="connsiteX29" fmla="*/ 1361808 w 6337132"/>
              <a:gd name="connsiteY29" fmla="*/ 3550108 h 3574946"/>
              <a:gd name="connsiteX30" fmla="*/ 1366445 w 6337132"/>
              <a:gd name="connsiteY30" fmla="*/ 3545471 h 3574946"/>
              <a:gd name="connsiteX31" fmla="*/ 1055116 w 6337132"/>
              <a:gd name="connsiteY31" fmla="*/ 3545471 h 3574946"/>
              <a:gd name="connsiteX32" fmla="*/ 1089846 w 6337132"/>
              <a:gd name="connsiteY32" fmla="*/ 3545471 h 3574946"/>
              <a:gd name="connsiteX33" fmla="*/ 1094483 w 6337132"/>
              <a:gd name="connsiteY33" fmla="*/ 3550108 h 3574946"/>
              <a:gd name="connsiteX34" fmla="*/ 1089846 w 6337132"/>
              <a:gd name="connsiteY34" fmla="*/ 3554744 h 3574946"/>
              <a:gd name="connsiteX35" fmla="*/ 1064390 w 6337132"/>
              <a:gd name="connsiteY35" fmla="*/ 3554744 h 3574946"/>
              <a:gd name="connsiteX36" fmla="*/ 1064390 w 6337132"/>
              <a:gd name="connsiteY36" fmla="*/ 3574946 h 3574946"/>
              <a:gd name="connsiteX37" fmla="*/ 1055116 w 6337132"/>
              <a:gd name="connsiteY37" fmla="*/ 3574946 h 3574946"/>
              <a:gd name="connsiteX38" fmla="*/ 151408 w 6337132"/>
              <a:gd name="connsiteY38" fmla="*/ 3533926 h 3574946"/>
              <a:gd name="connsiteX39" fmla="*/ 152450 w 6337132"/>
              <a:gd name="connsiteY39" fmla="*/ 3538373 h 3574946"/>
              <a:gd name="connsiteX40" fmla="*/ 161669 w 6337132"/>
              <a:gd name="connsiteY40" fmla="*/ 3574946 h 3574946"/>
              <a:gd name="connsiteX41" fmla="*/ 152002 w 6337132"/>
              <a:gd name="connsiteY41" fmla="*/ 3574946 h 3574946"/>
              <a:gd name="connsiteX42" fmla="*/ 144501 w 6337132"/>
              <a:gd name="connsiteY42" fmla="*/ 3544997 h 3574946"/>
              <a:gd name="connsiteX43" fmla="*/ 90657 w 6337132"/>
              <a:gd name="connsiteY43" fmla="*/ 3557866 h 3574946"/>
              <a:gd name="connsiteX44" fmla="*/ 94935 w 6337132"/>
              <a:gd name="connsiteY44" fmla="*/ 3574946 h 3574946"/>
              <a:gd name="connsiteX45" fmla="*/ 85566 w 6337132"/>
              <a:gd name="connsiteY45" fmla="*/ 3574946 h 3574946"/>
              <a:gd name="connsiteX46" fmla="*/ 80720 w 6337132"/>
              <a:gd name="connsiteY46" fmla="*/ 3555595 h 3574946"/>
              <a:gd name="connsiteX47" fmla="*/ 79679 w 6337132"/>
              <a:gd name="connsiteY47" fmla="*/ 3551148 h 3574946"/>
              <a:gd name="connsiteX48" fmla="*/ 4722474 w 6337132"/>
              <a:gd name="connsiteY48" fmla="*/ 3532034 h 3574946"/>
              <a:gd name="connsiteX49" fmla="*/ 4727678 w 6337132"/>
              <a:gd name="connsiteY49" fmla="*/ 3544052 h 3574946"/>
              <a:gd name="connsiteX50" fmla="*/ 4719066 w 6337132"/>
              <a:gd name="connsiteY50" fmla="*/ 3549824 h 3574946"/>
              <a:gd name="connsiteX51" fmla="*/ 4715660 w 6337132"/>
              <a:gd name="connsiteY51" fmla="*/ 3549068 h 3574946"/>
              <a:gd name="connsiteX52" fmla="*/ 4715660 w 6337132"/>
              <a:gd name="connsiteY52" fmla="*/ 3549162 h 3574946"/>
              <a:gd name="connsiteX53" fmla="*/ 4710456 w 6337132"/>
              <a:gd name="connsiteY53" fmla="*/ 3537144 h 3574946"/>
              <a:gd name="connsiteX54" fmla="*/ 4722474 w 6337132"/>
              <a:gd name="connsiteY54" fmla="*/ 3532034 h 3574946"/>
              <a:gd name="connsiteX55" fmla="*/ 5500231 w 6337132"/>
              <a:gd name="connsiteY55" fmla="*/ 3525599 h 3574946"/>
              <a:gd name="connsiteX56" fmla="*/ 5580761 w 6337132"/>
              <a:gd name="connsiteY56" fmla="*/ 3525599 h 3574946"/>
              <a:gd name="connsiteX57" fmla="*/ 5630107 w 6337132"/>
              <a:gd name="connsiteY57" fmla="*/ 3574946 h 3574946"/>
              <a:gd name="connsiteX58" fmla="*/ 5613256 w 6337132"/>
              <a:gd name="connsiteY58" fmla="*/ 3574946 h 3574946"/>
              <a:gd name="connsiteX59" fmla="*/ 5575745 w 6337132"/>
              <a:gd name="connsiteY59" fmla="*/ 3537522 h 3574946"/>
              <a:gd name="connsiteX60" fmla="*/ 5528810 w 6337132"/>
              <a:gd name="connsiteY60" fmla="*/ 3537522 h 3574946"/>
              <a:gd name="connsiteX61" fmla="*/ 5566233 w 6337132"/>
              <a:gd name="connsiteY61" fmla="*/ 3574946 h 3574946"/>
              <a:gd name="connsiteX62" fmla="*/ 5549579 w 6337132"/>
              <a:gd name="connsiteY62" fmla="*/ 3574946 h 3574946"/>
              <a:gd name="connsiteX63" fmla="*/ 5352988 w 6337132"/>
              <a:gd name="connsiteY63" fmla="*/ 3525599 h 3574946"/>
              <a:gd name="connsiteX64" fmla="*/ 5466639 w 6337132"/>
              <a:gd name="connsiteY64" fmla="*/ 3525599 h 3574946"/>
              <a:gd name="connsiteX65" fmla="*/ 5515985 w 6337132"/>
              <a:gd name="connsiteY65" fmla="*/ 3574946 h 3574946"/>
              <a:gd name="connsiteX66" fmla="*/ 5499134 w 6337132"/>
              <a:gd name="connsiteY66" fmla="*/ 3574946 h 3574946"/>
              <a:gd name="connsiteX67" fmla="*/ 5461621 w 6337132"/>
              <a:gd name="connsiteY67" fmla="*/ 3537522 h 3574946"/>
              <a:gd name="connsiteX68" fmla="*/ 5381566 w 6337132"/>
              <a:gd name="connsiteY68" fmla="*/ 3537522 h 3574946"/>
              <a:gd name="connsiteX69" fmla="*/ 5418989 w 6337132"/>
              <a:gd name="connsiteY69" fmla="*/ 3574946 h 3574946"/>
              <a:gd name="connsiteX70" fmla="*/ 5402336 w 6337132"/>
              <a:gd name="connsiteY70" fmla="*/ 3574946 h 3574946"/>
              <a:gd name="connsiteX71" fmla="*/ 5213031 w 6337132"/>
              <a:gd name="connsiteY71" fmla="*/ 3525409 h 3574946"/>
              <a:gd name="connsiteX72" fmla="*/ 5326586 w 6337132"/>
              <a:gd name="connsiteY72" fmla="*/ 3526166 h 3574946"/>
              <a:gd name="connsiteX73" fmla="*/ 5375949 w 6337132"/>
              <a:gd name="connsiteY73" fmla="*/ 3574946 h 3574946"/>
              <a:gd name="connsiteX74" fmla="*/ 5262495 w 6337132"/>
              <a:gd name="connsiteY74" fmla="*/ 3574946 h 3574946"/>
              <a:gd name="connsiteX75" fmla="*/ 6268621 w 6337132"/>
              <a:gd name="connsiteY75" fmla="*/ 3521719 h 3574946"/>
              <a:gd name="connsiteX76" fmla="*/ 6275811 w 6337132"/>
              <a:gd name="connsiteY76" fmla="*/ 3532601 h 3574946"/>
              <a:gd name="connsiteX77" fmla="*/ 6266821 w 6337132"/>
              <a:gd name="connsiteY77" fmla="*/ 3540078 h 3574946"/>
              <a:gd name="connsiteX78" fmla="*/ 6265024 w 6337132"/>
              <a:gd name="connsiteY78" fmla="*/ 3539888 h 3574946"/>
              <a:gd name="connsiteX79" fmla="*/ 6257737 w 6337132"/>
              <a:gd name="connsiteY79" fmla="*/ 3529006 h 3574946"/>
              <a:gd name="connsiteX80" fmla="*/ 6268621 w 6337132"/>
              <a:gd name="connsiteY80" fmla="*/ 3521719 h 3574946"/>
              <a:gd name="connsiteX81" fmla="*/ 3382146 w 6337132"/>
              <a:gd name="connsiteY81" fmla="*/ 3519259 h 3574946"/>
              <a:gd name="connsiteX82" fmla="*/ 3424823 w 6337132"/>
              <a:gd name="connsiteY82" fmla="*/ 3561937 h 3574946"/>
              <a:gd name="connsiteX83" fmla="*/ 3419433 w 6337132"/>
              <a:gd name="connsiteY83" fmla="*/ 3574946 h 3574946"/>
              <a:gd name="connsiteX84" fmla="*/ 3342843 w 6337132"/>
              <a:gd name="connsiteY84" fmla="*/ 3574946 h 3574946"/>
              <a:gd name="connsiteX85" fmla="*/ 3339468 w 6337132"/>
              <a:gd name="connsiteY85" fmla="*/ 3561937 h 3574946"/>
              <a:gd name="connsiteX86" fmla="*/ 3382146 w 6337132"/>
              <a:gd name="connsiteY86" fmla="*/ 3519259 h 3574946"/>
              <a:gd name="connsiteX87" fmla="*/ 1613239 w 6337132"/>
              <a:gd name="connsiteY87" fmla="*/ 3517177 h 3574946"/>
              <a:gd name="connsiteX88" fmla="*/ 1633207 w 6337132"/>
              <a:gd name="connsiteY88" fmla="*/ 3556733 h 3574946"/>
              <a:gd name="connsiteX89" fmla="*/ 1623460 w 6337132"/>
              <a:gd name="connsiteY89" fmla="*/ 3561653 h 3574946"/>
              <a:gd name="connsiteX90" fmla="*/ 1623270 w 6337132"/>
              <a:gd name="connsiteY90" fmla="*/ 3561748 h 3574946"/>
              <a:gd name="connsiteX91" fmla="*/ 1615889 w 6337132"/>
              <a:gd name="connsiteY91" fmla="*/ 3546986 h 3574946"/>
              <a:gd name="connsiteX92" fmla="*/ 1572549 w 6337132"/>
              <a:gd name="connsiteY92" fmla="*/ 3568845 h 3574946"/>
              <a:gd name="connsiteX93" fmla="*/ 1575647 w 6337132"/>
              <a:gd name="connsiteY93" fmla="*/ 3574946 h 3574946"/>
              <a:gd name="connsiteX94" fmla="*/ 1560904 w 6337132"/>
              <a:gd name="connsiteY94" fmla="*/ 3574946 h 3574946"/>
              <a:gd name="connsiteX95" fmla="*/ 1558165 w 6337132"/>
              <a:gd name="connsiteY95" fmla="*/ 3572346 h 3574946"/>
              <a:gd name="connsiteX96" fmla="*/ 1553718 w 6337132"/>
              <a:gd name="connsiteY96" fmla="*/ 3563452 h 3574946"/>
              <a:gd name="connsiteX97" fmla="*/ 1610021 w 6337132"/>
              <a:gd name="connsiteY97" fmla="*/ 3535062 h 3574946"/>
              <a:gd name="connsiteX98" fmla="*/ 1603492 w 6337132"/>
              <a:gd name="connsiteY98" fmla="*/ 3522099 h 3574946"/>
              <a:gd name="connsiteX99" fmla="*/ 4679607 w 6337132"/>
              <a:gd name="connsiteY99" fmla="*/ 3514906 h 3574946"/>
              <a:gd name="connsiteX100" fmla="*/ 4684810 w 6337132"/>
              <a:gd name="connsiteY100" fmla="*/ 3526924 h 3574946"/>
              <a:gd name="connsiteX101" fmla="*/ 4676200 w 6337132"/>
              <a:gd name="connsiteY101" fmla="*/ 3532696 h 3574946"/>
              <a:gd name="connsiteX102" fmla="*/ 4672794 w 6337132"/>
              <a:gd name="connsiteY102" fmla="*/ 3531940 h 3574946"/>
              <a:gd name="connsiteX103" fmla="*/ 4672794 w 6337132"/>
              <a:gd name="connsiteY103" fmla="*/ 3532034 h 3574946"/>
              <a:gd name="connsiteX104" fmla="*/ 4667588 w 6337132"/>
              <a:gd name="connsiteY104" fmla="*/ 3520110 h 3574946"/>
              <a:gd name="connsiteX105" fmla="*/ 4679607 w 6337132"/>
              <a:gd name="connsiteY105" fmla="*/ 3514906 h 3574946"/>
              <a:gd name="connsiteX106" fmla="*/ 2100486 w 6337132"/>
              <a:gd name="connsiteY106" fmla="*/ 3511310 h 3574946"/>
              <a:gd name="connsiteX107" fmla="*/ 2096512 w 6337132"/>
              <a:gd name="connsiteY107" fmla="*/ 3511784 h 3574946"/>
              <a:gd name="connsiteX108" fmla="*/ 2091875 w 6337132"/>
              <a:gd name="connsiteY108" fmla="*/ 3516137 h 3574946"/>
              <a:gd name="connsiteX109" fmla="*/ 2086765 w 6337132"/>
              <a:gd name="connsiteY109" fmla="*/ 3517556 h 3574946"/>
              <a:gd name="connsiteX110" fmla="*/ 2082128 w 6337132"/>
              <a:gd name="connsiteY110" fmla="*/ 3529573 h 3574946"/>
              <a:gd name="connsiteX111" fmla="*/ 2100391 w 6337132"/>
              <a:gd name="connsiteY111" fmla="*/ 3547931 h 3574946"/>
              <a:gd name="connsiteX112" fmla="*/ 2100486 w 6337132"/>
              <a:gd name="connsiteY112" fmla="*/ 3548025 h 3574946"/>
              <a:gd name="connsiteX113" fmla="*/ 2118843 w 6337132"/>
              <a:gd name="connsiteY113" fmla="*/ 3529667 h 3574946"/>
              <a:gd name="connsiteX114" fmla="*/ 2100486 w 6337132"/>
              <a:gd name="connsiteY114" fmla="*/ 3511310 h 3574946"/>
              <a:gd name="connsiteX115" fmla="*/ 4636835 w 6337132"/>
              <a:gd name="connsiteY115" fmla="*/ 3497778 h 3574946"/>
              <a:gd name="connsiteX116" fmla="*/ 4642040 w 6337132"/>
              <a:gd name="connsiteY116" fmla="*/ 3509796 h 3574946"/>
              <a:gd name="connsiteX117" fmla="*/ 4633427 w 6337132"/>
              <a:gd name="connsiteY117" fmla="*/ 3515568 h 3574946"/>
              <a:gd name="connsiteX118" fmla="*/ 4630020 w 6337132"/>
              <a:gd name="connsiteY118" fmla="*/ 3514906 h 3574946"/>
              <a:gd name="connsiteX119" fmla="*/ 4630020 w 6337132"/>
              <a:gd name="connsiteY119" fmla="*/ 3515000 h 3574946"/>
              <a:gd name="connsiteX120" fmla="*/ 4624816 w 6337132"/>
              <a:gd name="connsiteY120" fmla="*/ 3502982 h 3574946"/>
              <a:gd name="connsiteX121" fmla="*/ 4636835 w 6337132"/>
              <a:gd name="connsiteY121" fmla="*/ 3497778 h 3574946"/>
              <a:gd name="connsiteX122" fmla="*/ 4320581 w 6337132"/>
              <a:gd name="connsiteY122" fmla="*/ 3490113 h 3574946"/>
              <a:gd name="connsiteX123" fmla="*/ 4330518 w 6337132"/>
              <a:gd name="connsiteY123" fmla="*/ 3494654 h 3574946"/>
              <a:gd name="connsiteX124" fmla="*/ 4330518 w 6337132"/>
              <a:gd name="connsiteY124" fmla="*/ 3494844 h 3574946"/>
              <a:gd name="connsiteX125" fmla="*/ 4323609 w 6337132"/>
              <a:gd name="connsiteY125" fmla="*/ 3509795 h 3574946"/>
              <a:gd name="connsiteX126" fmla="*/ 4367707 w 6337132"/>
              <a:gd name="connsiteY126" fmla="*/ 3530141 h 3574946"/>
              <a:gd name="connsiteX127" fmla="*/ 4373384 w 6337132"/>
              <a:gd name="connsiteY127" fmla="*/ 3517744 h 3574946"/>
              <a:gd name="connsiteX128" fmla="*/ 4381049 w 6337132"/>
              <a:gd name="connsiteY128" fmla="*/ 3521246 h 3574946"/>
              <a:gd name="connsiteX129" fmla="*/ 4379440 w 6337132"/>
              <a:gd name="connsiteY129" fmla="*/ 3539225 h 3574946"/>
              <a:gd name="connsiteX130" fmla="*/ 4375277 w 6337132"/>
              <a:gd name="connsiteY130" fmla="*/ 3548311 h 3574946"/>
              <a:gd name="connsiteX131" fmla="*/ 4318027 w 6337132"/>
              <a:gd name="connsiteY131" fmla="*/ 3521813 h 3574946"/>
              <a:gd name="connsiteX132" fmla="*/ 4311971 w 6337132"/>
              <a:gd name="connsiteY132" fmla="*/ 3534966 h 3574946"/>
              <a:gd name="connsiteX133" fmla="*/ 4302034 w 6337132"/>
              <a:gd name="connsiteY133" fmla="*/ 3530331 h 3574946"/>
              <a:gd name="connsiteX134" fmla="*/ 3692528 w 6337132"/>
              <a:gd name="connsiteY134" fmla="*/ 3484909 h 3574946"/>
              <a:gd name="connsiteX135" fmla="*/ 3782566 w 6337132"/>
              <a:gd name="connsiteY135" fmla="*/ 3574946 h 3574946"/>
              <a:gd name="connsiteX136" fmla="*/ 3746133 w 6337132"/>
              <a:gd name="connsiteY136" fmla="*/ 3574946 h 3574946"/>
              <a:gd name="connsiteX137" fmla="*/ 3697166 w 6337132"/>
              <a:gd name="connsiteY137" fmla="*/ 3525978 h 3574946"/>
              <a:gd name="connsiteX138" fmla="*/ 3663887 w 6337132"/>
              <a:gd name="connsiteY138" fmla="*/ 3574946 h 3574946"/>
              <a:gd name="connsiteX139" fmla="*/ 3632610 w 6337132"/>
              <a:gd name="connsiteY139" fmla="*/ 3574946 h 3574946"/>
              <a:gd name="connsiteX140" fmla="*/ 3683917 w 6337132"/>
              <a:gd name="connsiteY140" fmla="*/ 3498630 h 3574946"/>
              <a:gd name="connsiteX141" fmla="*/ 4594063 w 6337132"/>
              <a:gd name="connsiteY141" fmla="*/ 3480650 h 3574946"/>
              <a:gd name="connsiteX142" fmla="*/ 4599171 w 6337132"/>
              <a:gd name="connsiteY142" fmla="*/ 3492668 h 3574946"/>
              <a:gd name="connsiteX143" fmla="*/ 4590656 w 6337132"/>
              <a:gd name="connsiteY143" fmla="*/ 3498441 h 3574946"/>
              <a:gd name="connsiteX144" fmla="*/ 4587154 w 6337132"/>
              <a:gd name="connsiteY144" fmla="*/ 3497778 h 3574946"/>
              <a:gd name="connsiteX145" fmla="*/ 4587154 w 6337132"/>
              <a:gd name="connsiteY145" fmla="*/ 3497872 h 3574946"/>
              <a:gd name="connsiteX146" fmla="*/ 4582044 w 6337132"/>
              <a:gd name="connsiteY146" fmla="*/ 3485854 h 3574946"/>
              <a:gd name="connsiteX147" fmla="*/ 4594063 w 6337132"/>
              <a:gd name="connsiteY147" fmla="*/ 3480650 h 3574946"/>
              <a:gd name="connsiteX148" fmla="*/ 6277137 w 6337132"/>
              <a:gd name="connsiteY148" fmla="*/ 3476486 h 3574946"/>
              <a:gd name="connsiteX149" fmla="*/ 6284517 w 6337132"/>
              <a:gd name="connsiteY149" fmla="*/ 3487179 h 3574946"/>
              <a:gd name="connsiteX150" fmla="*/ 6275433 w 6337132"/>
              <a:gd name="connsiteY150" fmla="*/ 3494750 h 3574946"/>
              <a:gd name="connsiteX151" fmla="*/ 6273730 w 6337132"/>
              <a:gd name="connsiteY151" fmla="*/ 3494562 h 3574946"/>
              <a:gd name="connsiteX152" fmla="*/ 6273824 w 6337132"/>
              <a:gd name="connsiteY152" fmla="*/ 3494562 h 3574946"/>
              <a:gd name="connsiteX153" fmla="*/ 6266445 w 6337132"/>
              <a:gd name="connsiteY153" fmla="*/ 3483868 h 3574946"/>
              <a:gd name="connsiteX154" fmla="*/ 6277137 w 6337132"/>
              <a:gd name="connsiteY154" fmla="*/ 3476486 h 3574946"/>
              <a:gd name="connsiteX155" fmla="*/ 4551289 w 6337132"/>
              <a:gd name="connsiteY155" fmla="*/ 3463522 h 3574946"/>
              <a:gd name="connsiteX156" fmla="*/ 4556399 w 6337132"/>
              <a:gd name="connsiteY156" fmla="*/ 3475541 h 3574946"/>
              <a:gd name="connsiteX157" fmla="*/ 4547883 w 6337132"/>
              <a:gd name="connsiteY157" fmla="*/ 3481313 h 3574946"/>
              <a:gd name="connsiteX158" fmla="*/ 4544382 w 6337132"/>
              <a:gd name="connsiteY158" fmla="*/ 3480650 h 3574946"/>
              <a:gd name="connsiteX159" fmla="*/ 4544382 w 6337132"/>
              <a:gd name="connsiteY159" fmla="*/ 3480744 h 3574946"/>
              <a:gd name="connsiteX160" fmla="*/ 4539271 w 6337132"/>
              <a:gd name="connsiteY160" fmla="*/ 3468726 h 3574946"/>
              <a:gd name="connsiteX161" fmla="*/ 4551289 w 6337132"/>
              <a:gd name="connsiteY161" fmla="*/ 3463522 h 3574946"/>
              <a:gd name="connsiteX162" fmla="*/ 3131186 w 6337132"/>
              <a:gd name="connsiteY162" fmla="*/ 3459832 h 3574946"/>
              <a:gd name="connsiteX163" fmla="*/ 3173865 w 6337132"/>
              <a:gd name="connsiteY163" fmla="*/ 3502509 h 3574946"/>
              <a:gd name="connsiteX164" fmla="*/ 3131186 w 6337132"/>
              <a:gd name="connsiteY164" fmla="*/ 3545187 h 3574946"/>
              <a:gd name="connsiteX165" fmla="*/ 3131091 w 6337132"/>
              <a:gd name="connsiteY165" fmla="*/ 3545281 h 3574946"/>
              <a:gd name="connsiteX166" fmla="*/ 3110274 w 6337132"/>
              <a:gd name="connsiteY166" fmla="*/ 3539603 h 3574946"/>
              <a:gd name="connsiteX167" fmla="*/ 3018863 w 6337132"/>
              <a:gd name="connsiteY167" fmla="*/ 3572062 h 3574946"/>
              <a:gd name="connsiteX168" fmla="*/ 2920921 w 6337132"/>
              <a:gd name="connsiteY168" fmla="*/ 3534115 h 3574946"/>
              <a:gd name="connsiteX169" fmla="*/ 2928774 w 6337132"/>
              <a:gd name="connsiteY169" fmla="*/ 3523802 h 3574946"/>
              <a:gd name="connsiteX170" fmla="*/ 2937575 w 6337132"/>
              <a:gd name="connsiteY170" fmla="*/ 3514338 h 3574946"/>
              <a:gd name="connsiteX171" fmla="*/ 2929721 w 6337132"/>
              <a:gd name="connsiteY171" fmla="*/ 3524557 h 3574946"/>
              <a:gd name="connsiteX172" fmla="*/ 2938427 w 6337132"/>
              <a:gd name="connsiteY172" fmla="*/ 3515094 h 3574946"/>
              <a:gd name="connsiteX173" fmla="*/ 3092767 w 6337132"/>
              <a:gd name="connsiteY173" fmla="*/ 3520774 h 3574946"/>
              <a:gd name="connsiteX174" fmla="*/ 3088509 w 6337132"/>
              <a:gd name="connsiteY174" fmla="*/ 3502509 h 3574946"/>
              <a:gd name="connsiteX175" fmla="*/ 3131186 w 6337132"/>
              <a:gd name="connsiteY175" fmla="*/ 3459832 h 3574946"/>
              <a:gd name="connsiteX176" fmla="*/ 793185 w 6337132"/>
              <a:gd name="connsiteY176" fmla="*/ 3456898 h 3574946"/>
              <a:gd name="connsiteX177" fmla="*/ 797822 w 6337132"/>
              <a:gd name="connsiteY177" fmla="*/ 3461535 h 3574946"/>
              <a:gd name="connsiteX178" fmla="*/ 797822 w 6337132"/>
              <a:gd name="connsiteY178" fmla="*/ 3496265 h 3574946"/>
              <a:gd name="connsiteX179" fmla="*/ 763092 w 6337132"/>
              <a:gd name="connsiteY179" fmla="*/ 3496265 h 3574946"/>
              <a:gd name="connsiteX180" fmla="*/ 758455 w 6337132"/>
              <a:gd name="connsiteY180" fmla="*/ 3491628 h 3574946"/>
              <a:gd name="connsiteX181" fmla="*/ 763092 w 6337132"/>
              <a:gd name="connsiteY181" fmla="*/ 3486991 h 3574946"/>
              <a:gd name="connsiteX182" fmla="*/ 788547 w 6337132"/>
              <a:gd name="connsiteY182" fmla="*/ 3486991 h 3574946"/>
              <a:gd name="connsiteX183" fmla="*/ 788547 w 6337132"/>
              <a:gd name="connsiteY183" fmla="*/ 3461535 h 3574946"/>
              <a:gd name="connsiteX184" fmla="*/ 793185 w 6337132"/>
              <a:gd name="connsiteY184" fmla="*/ 3456898 h 3574946"/>
              <a:gd name="connsiteX185" fmla="*/ 456398 w 6337132"/>
              <a:gd name="connsiteY185" fmla="*/ 3456898 h 3574946"/>
              <a:gd name="connsiteX186" fmla="*/ 461035 w 6337132"/>
              <a:gd name="connsiteY186" fmla="*/ 3461535 h 3574946"/>
              <a:gd name="connsiteX187" fmla="*/ 461035 w 6337132"/>
              <a:gd name="connsiteY187" fmla="*/ 3486991 h 3574946"/>
              <a:gd name="connsiteX188" fmla="*/ 486491 w 6337132"/>
              <a:gd name="connsiteY188" fmla="*/ 3486991 h 3574946"/>
              <a:gd name="connsiteX189" fmla="*/ 491128 w 6337132"/>
              <a:gd name="connsiteY189" fmla="*/ 3491628 h 3574946"/>
              <a:gd name="connsiteX190" fmla="*/ 486491 w 6337132"/>
              <a:gd name="connsiteY190" fmla="*/ 3496265 h 3574946"/>
              <a:gd name="connsiteX191" fmla="*/ 451761 w 6337132"/>
              <a:gd name="connsiteY191" fmla="*/ 3496265 h 3574946"/>
              <a:gd name="connsiteX192" fmla="*/ 451761 w 6337132"/>
              <a:gd name="connsiteY192" fmla="*/ 3461535 h 3574946"/>
              <a:gd name="connsiteX193" fmla="*/ 456398 w 6337132"/>
              <a:gd name="connsiteY193" fmla="*/ 3456898 h 3574946"/>
              <a:gd name="connsiteX194" fmla="*/ 4508423 w 6337132"/>
              <a:gd name="connsiteY194" fmla="*/ 3446394 h 3574946"/>
              <a:gd name="connsiteX195" fmla="*/ 4513627 w 6337132"/>
              <a:gd name="connsiteY195" fmla="*/ 3458507 h 3574946"/>
              <a:gd name="connsiteX196" fmla="*/ 4505015 w 6337132"/>
              <a:gd name="connsiteY196" fmla="*/ 3464185 h 3574946"/>
              <a:gd name="connsiteX197" fmla="*/ 4501609 w 6337132"/>
              <a:gd name="connsiteY197" fmla="*/ 3463522 h 3574946"/>
              <a:gd name="connsiteX198" fmla="*/ 4501609 w 6337132"/>
              <a:gd name="connsiteY198" fmla="*/ 3463618 h 3574946"/>
              <a:gd name="connsiteX199" fmla="*/ 4496405 w 6337132"/>
              <a:gd name="connsiteY199" fmla="*/ 3451598 h 3574946"/>
              <a:gd name="connsiteX200" fmla="*/ 4508423 w 6337132"/>
              <a:gd name="connsiteY200" fmla="*/ 3446394 h 3574946"/>
              <a:gd name="connsiteX201" fmla="*/ 694674 w 6337132"/>
              <a:gd name="connsiteY201" fmla="*/ 3440622 h 3574946"/>
              <a:gd name="connsiteX202" fmla="*/ 748235 w 6337132"/>
              <a:gd name="connsiteY202" fmla="*/ 3441379 h 3574946"/>
              <a:gd name="connsiteX203" fmla="*/ 755334 w 6337132"/>
              <a:gd name="connsiteY203" fmla="*/ 3448664 h 3574946"/>
              <a:gd name="connsiteX204" fmla="*/ 748047 w 6337132"/>
              <a:gd name="connsiteY204" fmla="*/ 3455763 h 3574946"/>
              <a:gd name="connsiteX205" fmla="*/ 694486 w 6337132"/>
              <a:gd name="connsiteY205" fmla="*/ 3455005 h 3574946"/>
              <a:gd name="connsiteX206" fmla="*/ 687389 w 6337132"/>
              <a:gd name="connsiteY206" fmla="*/ 3447719 h 3574946"/>
              <a:gd name="connsiteX207" fmla="*/ 694674 w 6337132"/>
              <a:gd name="connsiteY207" fmla="*/ 3440622 h 3574946"/>
              <a:gd name="connsiteX208" fmla="*/ 499737 w 6337132"/>
              <a:gd name="connsiteY208" fmla="*/ 3437972 h 3574946"/>
              <a:gd name="connsiteX209" fmla="*/ 661649 w 6337132"/>
              <a:gd name="connsiteY209" fmla="*/ 3440242 h 3574946"/>
              <a:gd name="connsiteX210" fmla="*/ 668746 w 6337132"/>
              <a:gd name="connsiteY210" fmla="*/ 3447529 h 3574946"/>
              <a:gd name="connsiteX211" fmla="*/ 661459 w 6337132"/>
              <a:gd name="connsiteY211" fmla="*/ 3454626 h 3574946"/>
              <a:gd name="connsiteX212" fmla="*/ 499549 w 6337132"/>
              <a:gd name="connsiteY212" fmla="*/ 3452355 h 3574946"/>
              <a:gd name="connsiteX213" fmla="*/ 492452 w 6337132"/>
              <a:gd name="connsiteY213" fmla="*/ 3445069 h 3574946"/>
              <a:gd name="connsiteX214" fmla="*/ 499737 w 6337132"/>
              <a:gd name="connsiteY214" fmla="*/ 3437972 h 3574946"/>
              <a:gd name="connsiteX215" fmla="*/ 3453023 w 6337132"/>
              <a:gd name="connsiteY215" fmla="*/ 3433621 h 3574946"/>
              <a:gd name="connsiteX216" fmla="*/ 3434664 w 6337132"/>
              <a:gd name="connsiteY216" fmla="*/ 3451978 h 3574946"/>
              <a:gd name="connsiteX217" fmla="*/ 3453023 w 6337132"/>
              <a:gd name="connsiteY217" fmla="*/ 3470337 h 3574946"/>
              <a:gd name="connsiteX218" fmla="*/ 3471380 w 6337132"/>
              <a:gd name="connsiteY218" fmla="*/ 3451978 h 3574946"/>
              <a:gd name="connsiteX219" fmla="*/ 3453023 w 6337132"/>
              <a:gd name="connsiteY219" fmla="*/ 3433621 h 3574946"/>
              <a:gd name="connsiteX220" fmla="*/ 119233 w 6337132"/>
              <a:gd name="connsiteY220" fmla="*/ 3432861 h 3574946"/>
              <a:gd name="connsiteX221" fmla="*/ 64916 w 6337132"/>
              <a:gd name="connsiteY221" fmla="*/ 3443555 h 3574946"/>
              <a:gd name="connsiteX222" fmla="*/ 75135 w 6337132"/>
              <a:gd name="connsiteY222" fmla="*/ 3492761 h 3574946"/>
              <a:gd name="connsiteX223" fmla="*/ 129170 w 6337132"/>
              <a:gd name="connsiteY223" fmla="*/ 3480931 h 3574946"/>
              <a:gd name="connsiteX224" fmla="*/ 119233 w 6337132"/>
              <a:gd name="connsiteY224" fmla="*/ 3432861 h 3574946"/>
              <a:gd name="connsiteX225" fmla="*/ 6284991 w 6337132"/>
              <a:gd name="connsiteY225" fmla="*/ 3431065 h 3574946"/>
              <a:gd name="connsiteX226" fmla="*/ 6292561 w 6337132"/>
              <a:gd name="connsiteY226" fmla="*/ 3441663 h 3574946"/>
              <a:gd name="connsiteX227" fmla="*/ 6283479 w 6337132"/>
              <a:gd name="connsiteY227" fmla="*/ 3449328 h 3574946"/>
              <a:gd name="connsiteX228" fmla="*/ 6281867 w 6337132"/>
              <a:gd name="connsiteY228" fmla="*/ 3449328 h 3574946"/>
              <a:gd name="connsiteX229" fmla="*/ 6281963 w 6337132"/>
              <a:gd name="connsiteY229" fmla="*/ 3449234 h 3574946"/>
              <a:gd name="connsiteX230" fmla="*/ 6274393 w 6337132"/>
              <a:gd name="connsiteY230" fmla="*/ 3438635 h 3574946"/>
              <a:gd name="connsiteX231" fmla="*/ 6284991 w 6337132"/>
              <a:gd name="connsiteY231" fmla="*/ 3431065 h 3574946"/>
              <a:gd name="connsiteX232" fmla="*/ 1574348 w 6337132"/>
              <a:gd name="connsiteY232" fmla="*/ 3430307 h 3574946"/>
              <a:gd name="connsiteX233" fmla="*/ 1591760 w 6337132"/>
              <a:gd name="connsiteY233" fmla="*/ 3471092 h 3574946"/>
              <a:gd name="connsiteX234" fmla="*/ 1581729 w 6337132"/>
              <a:gd name="connsiteY234" fmla="*/ 3475349 h 3574946"/>
              <a:gd name="connsiteX235" fmla="*/ 1581635 w 6337132"/>
              <a:gd name="connsiteY235" fmla="*/ 3475443 h 3574946"/>
              <a:gd name="connsiteX236" fmla="*/ 1575198 w 6337132"/>
              <a:gd name="connsiteY236" fmla="*/ 3460304 h 3574946"/>
              <a:gd name="connsiteX237" fmla="*/ 1530535 w 6337132"/>
              <a:gd name="connsiteY237" fmla="*/ 3479324 h 3574946"/>
              <a:gd name="connsiteX238" fmla="*/ 1535833 w 6337132"/>
              <a:gd name="connsiteY238" fmla="*/ 3491816 h 3574946"/>
              <a:gd name="connsiteX239" fmla="*/ 1528073 w 6337132"/>
              <a:gd name="connsiteY239" fmla="*/ 3495128 h 3574946"/>
              <a:gd name="connsiteX240" fmla="*/ 1515771 w 6337132"/>
              <a:gd name="connsiteY240" fmla="*/ 3481879 h 3574946"/>
              <a:gd name="connsiteX241" fmla="*/ 1511892 w 6337132"/>
              <a:gd name="connsiteY241" fmla="*/ 3472701 h 3574946"/>
              <a:gd name="connsiteX242" fmla="*/ 1569995 w 6337132"/>
              <a:gd name="connsiteY242" fmla="*/ 3447908 h 3574946"/>
              <a:gd name="connsiteX243" fmla="*/ 1564317 w 6337132"/>
              <a:gd name="connsiteY243" fmla="*/ 3434566 h 3574946"/>
              <a:gd name="connsiteX244" fmla="*/ 4469814 w 6337132"/>
              <a:gd name="connsiteY244" fmla="*/ 3427469 h 3574946"/>
              <a:gd name="connsiteX245" fmla="*/ 4475112 w 6337132"/>
              <a:gd name="connsiteY245" fmla="*/ 3439392 h 3574946"/>
              <a:gd name="connsiteX246" fmla="*/ 4466502 w 6337132"/>
              <a:gd name="connsiteY246" fmla="*/ 3445164 h 3574946"/>
              <a:gd name="connsiteX247" fmla="*/ 4463095 w 6337132"/>
              <a:gd name="connsiteY247" fmla="*/ 3444597 h 3574946"/>
              <a:gd name="connsiteX248" fmla="*/ 4463095 w 6337132"/>
              <a:gd name="connsiteY248" fmla="*/ 3444691 h 3574946"/>
              <a:gd name="connsiteX249" fmla="*/ 4457890 w 6337132"/>
              <a:gd name="connsiteY249" fmla="*/ 3432673 h 3574946"/>
              <a:gd name="connsiteX250" fmla="*/ 4469814 w 6337132"/>
              <a:gd name="connsiteY250" fmla="*/ 3427469 h 3574946"/>
              <a:gd name="connsiteX251" fmla="*/ 126519 w 6337132"/>
              <a:gd name="connsiteY251" fmla="*/ 3422074 h 3574946"/>
              <a:gd name="connsiteX252" fmla="*/ 127371 w 6337132"/>
              <a:gd name="connsiteY252" fmla="*/ 3426615 h 3574946"/>
              <a:gd name="connsiteX253" fmla="*/ 139199 w 6337132"/>
              <a:gd name="connsiteY253" fmla="*/ 3483487 h 3574946"/>
              <a:gd name="connsiteX254" fmla="*/ 140146 w 6337132"/>
              <a:gd name="connsiteY254" fmla="*/ 3488030 h 3574946"/>
              <a:gd name="connsiteX255" fmla="*/ 68038 w 6337132"/>
              <a:gd name="connsiteY255" fmla="*/ 3503739 h 3574946"/>
              <a:gd name="connsiteX256" fmla="*/ 67093 w 6337132"/>
              <a:gd name="connsiteY256" fmla="*/ 3499196 h 3574946"/>
              <a:gd name="connsiteX257" fmla="*/ 54979 w 6337132"/>
              <a:gd name="connsiteY257" fmla="*/ 3440811 h 3574946"/>
              <a:gd name="connsiteX258" fmla="*/ 54128 w 6337132"/>
              <a:gd name="connsiteY258" fmla="*/ 3436268 h 3574946"/>
              <a:gd name="connsiteX259" fmla="*/ 4366383 w 6337132"/>
              <a:gd name="connsiteY259" fmla="*/ 3419260 h 3574946"/>
              <a:gd name="connsiteX260" fmla="*/ 4357394 w 6337132"/>
              <a:gd name="connsiteY260" fmla="*/ 3425198 h 3574946"/>
              <a:gd name="connsiteX261" fmla="*/ 4379253 w 6337132"/>
              <a:gd name="connsiteY261" fmla="*/ 3446867 h 3574946"/>
              <a:gd name="connsiteX262" fmla="*/ 4409439 w 6337132"/>
              <a:gd name="connsiteY262" fmla="*/ 3445354 h 3574946"/>
              <a:gd name="connsiteX263" fmla="*/ 4388148 w 6337132"/>
              <a:gd name="connsiteY263" fmla="*/ 3423967 h 3574946"/>
              <a:gd name="connsiteX264" fmla="*/ 4366383 w 6337132"/>
              <a:gd name="connsiteY264" fmla="*/ 3419260 h 3574946"/>
              <a:gd name="connsiteX265" fmla="*/ 4363414 w 6337132"/>
              <a:gd name="connsiteY265" fmla="*/ 3407998 h 3574946"/>
              <a:gd name="connsiteX266" fmla="*/ 4392691 w 6337132"/>
              <a:gd name="connsiteY266" fmla="*/ 3412043 h 3574946"/>
              <a:gd name="connsiteX267" fmla="*/ 4419187 w 6337132"/>
              <a:gd name="connsiteY267" fmla="*/ 3449138 h 3574946"/>
              <a:gd name="connsiteX268" fmla="*/ 4374616 w 6337132"/>
              <a:gd name="connsiteY268" fmla="*/ 3458695 h 3574946"/>
              <a:gd name="connsiteX269" fmla="*/ 4347551 w 6337132"/>
              <a:gd name="connsiteY269" fmla="*/ 3421411 h 3574946"/>
              <a:gd name="connsiteX270" fmla="*/ 4363414 w 6337132"/>
              <a:gd name="connsiteY270" fmla="*/ 3407998 h 3574946"/>
              <a:gd name="connsiteX271" fmla="*/ 3613999 w 6337132"/>
              <a:gd name="connsiteY271" fmla="*/ 3407538 h 3574946"/>
              <a:gd name="connsiteX272" fmla="*/ 3623734 w 6337132"/>
              <a:gd name="connsiteY272" fmla="*/ 3409016 h 3574946"/>
              <a:gd name="connsiteX273" fmla="*/ 3628087 w 6337132"/>
              <a:gd name="connsiteY273" fmla="*/ 3426712 h 3574946"/>
              <a:gd name="connsiteX274" fmla="*/ 3550585 w 6337132"/>
              <a:gd name="connsiteY274" fmla="*/ 3543958 h 3574946"/>
              <a:gd name="connsiteX275" fmla="*/ 3526018 w 6337132"/>
              <a:gd name="connsiteY275" fmla="*/ 3574946 h 3574946"/>
              <a:gd name="connsiteX276" fmla="*/ 3493328 w 6337132"/>
              <a:gd name="connsiteY276" fmla="*/ 3574946 h 3574946"/>
              <a:gd name="connsiteX277" fmla="*/ 3529671 w 6337132"/>
              <a:gd name="connsiteY277" fmla="*/ 3528912 h 3574946"/>
              <a:gd name="connsiteX278" fmla="*/ 3606038 w 6337132"/>
              <a:gd name="connsiteY278" fmla="*/ 3413369 h 3574946"/>
              <a:gd name="connsiteX279" fmla="*/ 3613999 w 6337132"/>
              <a:gd name="connsiteY279" fmla="*/ 3407538 h 3574946"/>
              <a:gd name="connsiteX280" fmla="*/ 705462 w 6337132"/>
              <a:gd name="connsiteY280" fmla="*/ 3395390 h 3574946"/>
              <a:gd name="connsiteX281" fmla="*/ 748802 w 6337132"/>
              <a:gd name="connsiteY281" fmla="*/ 3395957 h 3574946"/>
              <a:gd name="connsiteX282" fmla="*/ 755901 w 6337132"/>
              <a:gd name="connsiteY282" fmla="*/ 3403244 h 3574946"/>
              <a:gd name="connsiteX283" fmla="*/ 748614 w 6337132"/>
              <a:gd name="connsiteY283" fmla="*/ 3410341 h 3574946"/>
              <a:gd name="connsiteX284" fmla="*/ 705274 w 6337132"/>
              <a:gd name="connsiteY284" fmla="*/ 3409773 h 3574946"/>
              <a:gd name="connsiteX285" fmla="*/ 698177 w 6337132"/>
              <a:gd name="connsiteY285" fmla="*/ 3402487 h 3574946"/>
              <a:gd name="connsiteX286" fmla="*/ 705462 w 6337132"/>
              <a:gd name="connsiteY286" fmla="*/ 3395390 h 3574946"/>
              <a:gd name="connsiteX287" fmla="*/ 2917703 w 6337132"/>
              <a:gd name="connsiteY287" fmla="*/ 3394916 h 3574946"/>
              <a:gd name="connsiteX288" fmla="*/ 2899440 w 6337132"/>
              <a:gd name="connsiteY288" fmla="*/ 3413179 h 3574946"/>
              <a:gd name="connsiteX289" fmla="*/ 2917703 w 6337132"/>
              <a:gd name="connsiteY289" fmla="*/ 3431536 h 3574946"/>
              <a:gd name="connsiteX290" fmla="*/ 2936061 w 6337132"/>
              <a:gd name="connsiteY290" fmla="*/ 3413179 h 3574946"/>
              <a:gd name="connsiteX291" fmla="*/ 2917703 w 6337132"/>
              <a:gd name="connsiteY291" fmla="*/ 3394916 h 3574946"/>
              <a:gd name="connsiteX292" fmla="*/ 622566 w 6337132"/>
              <a:gd name="connsiteY292" fmla="*/ 3394160 h 3574946"/>
              <a:gd name="connsiteX293" fmla="*/ 663447 w 6337132"/>
              <a:gd name="connsiteY293" fmla="*/ 3394726 h 3574946"/>
              <a:gd name="connsiteX294" fmla="*/ 670545 w 6337132"/>
              <a:gd name="connsiteY294" fmla="*/ 3402013 h 3574946"/>
              <a:gd name="connsiteX295" fmla="*/ 663258 w 6337132"/>
              <a:gd name="connsiteY295" fmla="*/ 3409110 h 3574946"/>
              <a:gd name="connsiteX296" fmla="*/ 622378 w 6337132"/>
              <a:gd name="connsiteY296" fmla="*/ 3408542 h 3574946"/>
              <a:gd name="connsiteX297" fmla="*/ 615281 w 6337132"/>
              <a:gd name="connsiteY297" fmla="*/ 3401257 h 3574946"/>
              <a:gd name="connsiteX298" fmla="*/ 622566 w 6337132"/>
              <a:gd name="connsiteY298" fmla="*/ 3394160 h 3574946"/>
              <a:gd name="connsiteX299" fmla="*/ 500305 w 6337132"/>
              <a:gd name="connsiteY299" fmla="*/ 3392551 h 3574946"/>
              <a:gd name="connsiteX300" fmla="*/ 577050 w 6337132"/>
              <a:gd name="connsiteY300" fmla="*/ 3393591 h 3574946"/>
              <a:gd name="connsiteX301" fmla="*/ 584149 w 6337132"/>
              <a:gd name="connsiteY301" fmla="*/ 3400877 h 3574946"/>
              <a:gd name="connsiteX302" fmla="*/ 576862 w 6337132"/>
              <a:gd name="connsiteY302" fmla="*/ 3407975 h 3574946"/>
              <a:gd name="connsiteX303" fmla="*/ 500117 w 6337132"/>
              <a:gd name="connsiteY303" fmla="*/ 3406933 h 3574946"/>
              <a:gd name="connsiteX304" fmla="*/ 493020 w 6337132"/>
              <a:gd name="connsiteY304" fmla="*/ 3399648 h 3574946"/>
              <a:gd name="connsiteX305" fmla="*/ 500305 w 6337132"/>
              <a:gd name="connsiteY305" fmla="*/ 3392551 h 3574946"/>
              <a:gd name="connsiteX306" fmla="*/ 6292183 w 6337132"/>
              <a:gd name="connsiteY306" fmla="*/ 3385358 h 3574946"/>
              <a:gd name="connsiteX307" fmla="*/ 6299942 w 6337132"/>
              <a:gd name="connsiteY307" fmla="*/ 3395861 h 3574946"/>
              <a:gd name="connsiteX308" fmla="*/ 6290763 w 6337132"/>
              <a:gd name="connsiteY308" fmla="*/ 3403717 h 3574946"/>
              <a:gd name="connsiteX309" fmla="*/ 6289345 w 6337132"/>
              <a:gd name="connsiteY309" fmla="*/ 3403717 h 3574946"/>
              <a:gd name="connsiteX310" fmla="*/ 6289439 w 6337132"/>
              <a:gd name="connsiteY310" fmla="*/ 3403621 h 3574946"/>
              <a:gd name="connsiteX311" fmla="*/ 6281679 w 6337132"/>
              <a:gd name="connsiteY311" fmla="*/ 3393117 h 3574946"/>
              <a:gd name="connsiteX312" fmla="*/ 6292183 w 6337132"/>
              <a:gd name="connsiteY312" fmla="*/ 3385358 h 3574946"/>
              <a:gd name="connsiteX313" fmla="*/ 4485901 w 6337132"/>
              <a:gd name="connsiteY313" fmla="*/ 3384319 h 3574946"/>
              <a:gd name="connsiteX314" fmla="*/ 4491389 w 6337132"/>
              <a:gd name="connsiteY314" fmla="*/ 3396146 h 3574946"/>
              <a:gd name="connsiteX315" fmla="*/ 4482683 w 6337132"/>
              <a:gd name="connsiteY315" fmla="*/ 3402202 h 3574946"/>
              <a:gd name="connsiteX316" fmla="*/ 4479561 w 6337132"/>
              <a:gd name="connsiteY316" fmla="*/ 3401635 h 3574946"/>
              <a:gd name="connsiteX317" fmla="*/ 4479655 w 6337132"/>
              <a:gd name="connsiteY317" fmla="*/ 3401635 h 3574946"/>
              <a:gd name="connsiteX318" fmla="*/ 4474071 w 6337132"/>
              <a:gd name="connsiteY318" fmla="*/ 3389805 h 3574946"/>
              <a:gd name="connsiteX319" fmla="*/ 4485901 w 6337132"/>
              <a:gd name="connsiteY319" fmla="*/ 3384319 h 3574946"/>
              <a:gd name="connsiteX320" fmla="*/ 4858928 w 6337132"/>
              <a:gd name="connsiteY320" fmla="*/ 3370219 h 3574946"/>
              <a:gd name="connsiteX321" fmla="*/ 4858928 w 6337132"/>
              <a:gd name="connsiteY321" fmla="*/ 3384509 h 3574946"/>
              <a:gd name="connsiteX322" fmla="*/ 4948542 w 6337132"/>
              <a:gd name="connsiteY322" fmla="*/ 3384509 h 3574946"/>
              <a:gd name="connsiteX323" fmla="*/ 4948542 w 6337132"/>
              <a:gd name="connsiteY323" fmla="*/ 3370219 h 3574946"/>
              <a:gd name="connsiteX324" fmla="*/ 4702222 w 6337132"/>
              <a:gd name="connsiteY324" fmla="*/ 3370219 h 3574946"/>
              <a:gd name="connsiteX325" fmla="*/ 4702222 w 6337132"/>
              <a:gd name="connsiteY325" fmla="*/ 3384509 h 3574946"/>
              <a:gd name="connsiteX326" fmla="*/ 4817008 w 6337132"/>
              <a:gd name="connsiteY326" fmla="*/ 3384509 h 3574946"/>
              <a:gd name="connsiteX327" fmla="*/ 4817008 w 6337132"/>
              <a:gd name="connsiteY327" fmla="*/ 3370219 h 3574946"/>
              <a:gd name="connsiteX328" fmla="*/ 1025307 w 6337132"/>
              <a:gd name="connsiteY328" fmla="*/ 3368514 h 3574946"/>
              <a:gd name="connsiteX329" fmla="*/ 1069026 w 6337132"/>
              <a:gd name="connsiteY329" fmla="*/ 3393968 h 3574946"/>
              <a:gd name="connsiteX330" fmla="*/ 1068363 w 6337132"/>
              <a:gd name="connsiteY330" fmla="*/ 3470239 h 3574946"/>
              <a:gd name="connsiteX331" fmla="*/ 959351 w 6337132"/>
              <a:gd name="connsiteY331" fmla="*/ 3406839 h 3574946"/>
              <a:gd name="connsiteX332" fmla="*/ 1129872 w 6337132"/>
              <a:gd name="connsiteY332" fmla="*/ 3368326 h 3574946"/>
              <a:gd name="connsiteX333" fmla="*/ 1195546 w 6337132"/>
              <a:gd name="connsiteY333" fmla="*/ 3406935 h 3574946"/>
              <a:gd name="connsiteX334" fmla="*/ 1086344 w 6337132"/>
              <a:gd name="connsiteY334" fmla="*/ 3469767 h 3574946"/>
              <a:gd name="connsiteX335" fmla="*/ 1085965 w 6337132"/>
              <a:gd name="connsiteY335" fmla="*/ 3393590 h 3574946"/>
              <a:gd name="connsiteX336" fmla="*/ 4849465 w 6337132"/>
              <a:gd name="connsiteY336" fmla="*/ 3360850 h 3574946"/>
              <a:gd name="connsiteX337" fmla="*/ 4958005 w 6337132"/>
              <a:gd name="connsiteY337" fmla="*/ 3360850 h 3574946"/>
              <a:gd name="connsiteX338" fmla="*/ 4958005 w 6337132"/>
              <a:gd name="connsiteY338" fmla="*/ 3393971 h 3574946"/>
              <a:gd name="connsiteX339" fmla="*/ 4849465 w 6337132"/>
              <a:gd name="connsiteY339" fmla="*/ 3393971 h 3574946"/>
              <a:gd name="connsiteX340" fmla="*/ 4692760 w 6337132"/>
              <a:gd name="connsiteY340" fmla="*/ 3360850 h 3574946"/>
              <a:gd name="connsiteX341" fmla="*/ 4826471 w 6337132"/>
              <a:gd name="connsiteY341" fmla="*/ 3360850 h 3574946"/>
              <a:gd name="connsiteX342" fmla="*/ 4826471 w 6337132"/>
              <a:gd name="connsiteY342" fmla="*/ 3393971 h 3574946"/>
              <a:gd name="connsiteX343" fmla="*/ 4692760 w 6337132"/>
              <a:gd name="connsiteY343" fmla="*/ 3393971 h 3574946"/>
              <a:gd name="connsiteX344" fmla="*/ 5524173 w 6337132"/>
              <a:gd name="connsiteY344" fmla="*/ 3355267 h 3574946"/>
              <a:gd name="connsiteX345" fmla="*/ 5543477 w 6337132"/>
              <a:gd name="connsiteY345" fmla="*/ 3374570 h 3574946"/>
              <a:gd name="connsiteX346" fmla="*/ 5524173 w 6337132"/>
              <a:gd name="connsiteY346" fmla="*/ 3393876 h 3574946"/>
              <a:gd name="connsiteX347" fmla="*/ 5504868 w 6337132"/>
              <a:gd name="connsiteY347" fmla="*/ 3374570 h 3574946"/>
              <a:gd name="connsiteX348" fmla="*/ 5524173 w 6337132"/>
              <a:gd name="connsiteY348" fmla="*/ 3355267 h 3574946"/>
              <a:gd name="connsiteX349" fmla="*/ 5249274 w 6337132"/>
              <a:gd name="connsiteY349" fmla="*/ 3355267 h 3574946"/>
              <a:gd name="connsiteX350" fmla="*/ 5268578 w 6337132"/>
              <a:gd name="connsiteY350" fmla="*/ 3374570 h 3574946"/>
              <a:gd name="connsiteX351" fmla="*/ 5249274 w 6337132"/>
              <a:gd name="connsiteY351" fmla="*/ 3393876 h 3574946"/>
              <a:gd name="connsiteX352" fmla="*/ 5229969 w 6337132"/>
              <a:gd name="connsiteY352" fmla="*/ 3374570 h 3574946"/>
              <a:gd name="connsiteX353" fmla="*/ 5249274 w 6337132"/>
              <a:gd name="connsiteY353" fmla="*/ 3355267 h 3574946"/>
              <a:gd name="connsiteX354" fmla="*/ 5111778 w 6337132"/>
              <a:gd name="connsiteY354" fmla="*/ 3355267 h 3574946"/>
              <a:gd name="connsiteX355" fmla="*/ 5131082 w 6337132"/>
              <a:gd name="connsiteY355" fmla="*/ 3374570 h 3574946"/>
              <a:gd name="connsiteX356" fmla="*/ 5111778 w 6337132"/>
              <a:gd name="connsiteY356" fmla="*/ 3393876 h 3574946"/>
              <a:gd name="connsiteX357" fmla="*/ 5092473 w 6337132"/>
              <a:gd name="connsiteY357" fmla="*/ 3374570 h 3574946"/>
              <a:gd name="connsiteX358" fmla="*/ 5111778 w 6337132"/>
              <a:gd name="connsiteY358" fmla="*/ 3355267 h 3574946"/>
              <a:gd name="connsiteX359" fmla="*/ 584526 w 6337132"/>
              <a:gd name="connsiteY359" fmla="*/ 3348264 h 3574946"/>
              <a:gd name="connsiteX360" fmla="*/ 749466 w 6337132"/>
              <a:gd name="connsiteY360" fmla="*/ 3350534 h 3574946"/>
              <a:gd name="connsiteX361" fmla="*/ 756563 w 6337132"/>
              <a:gd name="connsiteY361" fmla="*/ 3357821 h 3574946"/>
              <a:gd name="connsiteX362" fmla="*/ 749276 w 6337132"/>
              <a:gd name="connsiteY362" fmla="*/ 3364918 h 3574946"/>
              <a:gd name="connsiteX363" fmla="*/ 584337 w 6337132"/>
              <a:gd name="connsiteY363" fmla="*/ 3362646 h 3574946"/>
              <a:gd name="connsiteX364" fmla="*/ 577240 w 6337132"/>
              <a:gd name="connsiteY364" fmla="*/ 3355361 h 3574946"/>
              <a:gd name="connsiteX365" fmla="*/ 584526 w 6337132"/>
              <a:gd name="connsiteY365" fmla="*/ 3348264 h 3574946"/>
              <a:gd name="connsiteX366" fmla="*/ 500968 w 6337132"/>
              <a:gd name="connsiteY366" fmla="*/ 3347129 h 3574946"/>
              <a:gd name="connsiteX367" fmla="*/ 544782 w 6337132"/>
              <a:gd name="connsiteY367" fmla="*/ 3347696 h 3574946"/>
              <a:gd name="connsiteX368" fmla="*/ 551880 w 6337132"/>
              <a:gd name="connsiteY368" fmla="*/ 3354983 h 3574946"/>
              <a:gd name="connsiteX369" fmla="*/ 544592 w 6337132"/>
              <a:gd name="connsiteY369" fmla="*/ 3362080 h 3574946"/>
              <a:gd name="connsiteX370" fmla="*/ 500779 w 6337132"/>
              <a:gd name="connsiteY370" fmla="*/ 3361511 h 3574946"/>
              <a:gd name="connsiteX371" fmla="*/ 493682 w 6337132"/>
              <a:gd name="connsiteY371" fmla="*/ 3354226 h 3574946"/>
              <a:gd name="connsiteX372" fmla="*/ 500968 w 6337132"/>
              <a:gd name="connsiteY372" fmla="*/ 3347129 h 3574946"/>
              <a:gd name="connsiteX373" fmla="*/ 4500474 w 6337132"/>
              <a:gd name="connsiteY373" fmla="*/ 3340504 h 3574946"/>
              <a:gd name="connsiteX374" fmla="*/ 4506434 w 6337132"/>
              <a:gd name="connsiteY374" fmla="*/ 3352143 h 3574946"/>
              <a:gd name="connsiteX375" fmla="*/ 4497635 w 6337132"/>
              <a:gd name="connsiteY375" fmla="*/ 3358483 h 3574946"/>
              <a:gd name="connsiteX376" fmla="*/ 4494796 w 6337132"/>
              <a:gd name="connsiteY376" fmla="*/ 3358106 h 3574946"/>
              <a:gd name="connsiteX377" fmla="*/ 4488929 w 6337132"/>
              <a:gd name="connsiteY377" fmla="*/ 3346466 h 3574946"/>
              <a:gd name="connsiteX378" fmla="*/ 4500474 w 6337132"/>
              <a:gd name="connsiteY378" fmla="*/ 3340504 h 3574946"/>
              <a:gd name="connsiteX379" fmla="*/ 6298713 w 6337132"/>
              <a:gd name="connsiteY379" fmla="*/ 3339842 h 3574946"/>
              <a:gd name="connsiteX380" fmla="*/ 6306567 w 6337132"/>
              <a:gd name="connsiteY380" fmla="*/ 3350251 h 3574946"/>
              <a:gd name="connsiteX381" fmla="*/ 6297483 w 6337132"/>
              <a:gd name="connsiteY381" fmla="*/ 3358201 h 3574946"/>
              <a:gd name="connsiteX382" fmla="*/ 6296157 w 6337132"/>
              <a:gd name="connsiteY382" fmla="*/ 3358201 h 3574946"/>
              <a:gd name="connsiteX383" fmla="*/ 6296157 w 6337132"/>
              <a:gd name="connsiteY383" fmla="*/ 3358106 h 3574946"/>
              <a:gd name="connsiteX384" fmla="*/ 6288304 w 6337132"/>
              <a:gd name="connsiteY384" fmla="*/ 3347696 h 3574946"/>
              <a:gd name="connsiteX385" fmla="*/ 6298713 w 6337132"/>
              <a:gd name="connsiteY385" fmla="*/ 3339842 h 3574946"/>
              <a:gd name="connsiteX386" fmla="*/ 2643467 w 6337132"/>
              <a:gd name="connsiteY386" fmla="*/ 3332839 h 3574946"/>
              <a:gd name="connsiteX387" fmla="*/ 2625204 w 6337132"/>
              <a:gd name="connsiteY387" fmla="*/ 3351198 h 3574946"/>
              <a:gd name="connsiteX388" fmla="*/ 2643467 w 6337132"/>
              <a:gd name="connsiteY388" fmla="*/ 3369461 h 3574946"/>
              <a:gd name="connsiteX389" fmla="*/ 2661826 w 6337132"/>
              <a:gd name="connsiteY389" fmla="*/ 3351198 h 3574946"/>
              <a:gd name="connsiteX390" fmla="*/ 2643467 w 6337132"/>
              <a:gd name="connsiteY390" fmla="*/ 3332839 h 3574946"/>
              <a:gd name="connsiteX391" fmla="*/ 3268495 w 6337132"/>
              <a:gd name="connsiteY391" fmla="*/ 3321862 h 3574946"/>
              <a:gd name="connsiteX392" fmla="*/ 3366341 w 6337132"/>
              <a:gd name="connsiteY392" fmla="*/ 3419708 h 3574946"/>
              <a:gd name="connsiteX393" fmla="*/ 3359718 w 6337132"/>
              <a:gd name="connsiteY393" fmla="*/ 3428602 h 3574946"/>
              <a:gd name="connsiteX394" fmla="*/ 3359718 w 6337132"/>
              <a:gd name="connsiteY394" fmla="*/ 3428792 h 3574946"/>
              <a:gd name="connsiteX395" fmla="*/ 3256536 w 6337132"/>
              <a:gd name="connsiteY395" fmla="*/ 3552094 h 3574946"/>
              <a:gd name="connsiteX396" fmla="*/ 3232190 w 6337132"/>
              <a:gd name="connsiteY396" fmla="*/ 3574946 h 3574946"/>
              <a:gd name="connsiteX397" fmla="*/ 3194891 w 6337132"/>
              <a:gd name="connsiteY397" fmla="*/ 3574946 h 3574946"/>
              <a:gd name="connsiteX398" fmla="*/ 3235209 w 6337132"/>
              <a:gd name="connsiteY398" fmla="*/ 3537155 h 3574946"/>
              <a:gd name="connsiteX399" fmla="*/ 3332369 w 6337132"/>
              <a:gd name="connsiteY399" fmla="*/ 3422262 h 3574946"/>
              <a:gd name="connsiteX400" fmla="*/ 3271617 w 6337132"/>
              <a:gd name="connsiteY400" fmla="*/ 3361511 h 3574946"/>
              <a:gd name="connsiteX401" fmla="*/ 3226764 w 6337132"/>
              <a:gd name="connsiteY401" fmla="*/ 3418666 h 3574946"/>
              <a:gd name="connsiteX402" fmla="*/ 3208595 w 6337132"/>
              <a:gd name="connsiteY402" fmla="*/ 3420275 h 3574946"/>
              <a:gd name="connsiteX403" fmla="*/ 3206986 w 6337132"/>
              <a:gd name="connsiteY403" fmla="*/ 3402106 h 3574946"/>
              <a:gd name="connsiteX404" fmla="*/ 3259600 w 6337132"/>
              <a:gd name="connsiteY404" fmla="*/ 3334163 h 3574946"/>
              <a:gd name="connsiteX405" fmla="*/ 102295 w 6337132"/>
              <a:gd name="connsiteY405" fmla="*/ 3314575 h 3574946"/>
              <a:gd name="connsiteX406" fmla="*/ 111758 w 6337132"/>
              <a:gd name="connsiteY406" fmla="*/ 3372015 h 3574946"/>
              <a:gd name="connsiteX407" fmla="*/ 48168 w 6337132"/>
              <a:gd name="connsiteY407" fmla="*/ 3383181 h 3574946"/>
              <a:gd name="connsiteX408" fmla="*/ 38515 w 6337132"/>
              <a:gd name="connsiteY408" fmla="*/ 3324416 h 3574946"/>
              <a:gd name="connsiteX409" fmla="*/ 4386727 w 6337132"/>
              <a:gd name="connsiteY409" fmla="*/ 3311831 h 3574946"/>
              <a:gd name="connsiteX410" fmla="*/ 4397136 w 6337132"/>
              <a:gd name="connsiteY410" fmla="*/ 3315143 h 3574946"/>
              <a:gd name="connsiteX411" fmla="*/ 4392215 w 6337132"/>
              <a:gd name="connsiteY411" fmla="*/ 3330850 h 3574946"/>
              <a:gd name="connsiteX412" fmla="*/ 4438583 w 6337132"/>
              <a:gd name="connsiteY412" fmla="*/ 3345424 h 3574946"/>
              <a:gd name="connsiteX413" fmla="*/ 4442654 w 6337132"/>
              <a:gd name="connsiteY413" fmla="*/ 3332459 h 3574946"/>
              <a:gd name="connsiteX414" fmla="*/ 4450697 w 6337132"/>
              <a:gd name="connsiteY414" fmla="*/ 3335015 h 3574946"/>
              <a:gd name="connsiteX415" fmla="*/ 4451360 w 6337132"/>
              <a:gd name="connsiteY415" fmla="*/ 3353088 h 3574946"/>
              <a:gd name="connsiteX416" fmla="*/ 4448330 w 6337132"/>
              <a:gd name="connsiteY416" fmla="*/ 3362552 h 3574946"/>
              <a:gd name="connsiteX417" fmla="*/ 4388146 w 6337132"/>
              <a:gd name="connsiteY417" fmla="*/ 3343625 h 3574946"/>
              <a:gd name="connsiteX418" fmla="*/ 4383793 w 6337132"/>
              <a:gd name="connsiteY418" fmla="*/ 3357441 h 3574946"/>
              <a:gd name="connsiteX419" fmla="*/ 4373384 w 6337132"/>
              <a:gd name="connsiteY419" fmla="*/ 3354129 h 3574946"/>
              <a:gd name="connsiteX420" fmla="*/ 2643372 w 6337132"/>
              <a:gd name="connsiteY420" fmla="*/ 3307195 h 3574946"/>
              <a:gd name="connsiteX421" fmla="*/ 2687470 w 6337132"/>
              <a:gd name="connsiteY421" fmla="*/ 3351292 h 3574946"/>
              <a:gd name="connsiteX422" fmla="*/ 2675547 w 6337132"/>
              <a:gd name="connsiteY422" fmla="*/ 3381195 h 3574946"/>
              <a:gd name="connsiteX423" fmla="*/ 2688227 w 6337132"/>
              <a:gd name="connsiteY423" fmla="*/ 3399174 h 3574946"/>
              <a:gd name="connsiteX424" fmla="*/ 2762489 w 6337132"/>
              <a:gd name="connsiteY424" fmla="*/ 3493039 h 3574946"/>
              <a:gd name="connsiteX425" fmla="*/ 2840287 w 6337132"/>
              <a:gd name="connsiteY425" fmla="*/ 3574946 h 3574946"/>
              <a:gd name="connsiteX426" fmla="*/ 2804512 w 6337132"/>
              <a:gd name="connsiteY426" fmla="*/ 3574946 h 3574946"/>
              <a:gd name="connsiteX427" fmla="*/ 2741857 w 6337132"/>
              <a:gd name="connsiteY427" fmla="*/ 3508715 h 3574946"/>
              <a:gd name="connsiteX428" fmla="*/ 2667314 w 6337132"/>
              <a:gd name="connsiteY428" fmla="*/ 3414316 h 3574946"/>
              <a:gd name="connsiteX429" fmla="*/ 2653120 w 6337132"/>
              <a:gd name="connsiteY429" fmla="*/ 3394254 h 3574946"/>
              <a:gd name="connsiteX430" fmla="*/ 2643372 w 6337132"/>
              <a:gd name="connsiteY430" fmla="*/ 3395389 h 3574946"/>
              <a:gd name="connsiteX431" fmla="*/ 2599276 w 6337132"/>
              <a:gd name="connsiteY431" fmla="*/ 3351292 h 3574946"/>
              <a:gd name="connsiteX432" fmla="*/ 2643372 w 6337132"/>
              <a:gd name="connsiteY432" fmla="*/ 3307195 h 3574946"/>
              <a:gd name="connsiteX433" fmla="*/ 4940122 w 6337132"/>
              <a:gd name="connsiteY433" fmla="*/ 3305870 h 3574946"/>
              <a:gd name="connsiteX434" fmla="*/ 4953274 w 6337132"/>
              <a:gd name="connsiteY434" fmla="*/ 3319022 h 3574946"/>
              <a:gd name="connsiteX435" fmla="*/ 4940122 w 6337132"/>
              <a:gd name="connsiteY435" fmla="*/ 3332177 h 3574946"/>
              <a:gd name="connsiteX436" fmla="*/ 4926967 w 6337132"/>
              <a:gd name="connsiteY436" fmla="*/ 3319022 h 3574946"/>
              <a:gd name="connsiteX437" fmla="*/ 4940122 w 6337132"/>
              <a:gd name="connsiteY437" fmla="*/ 3305870 h 3574946"/>
              <a:gd name="connsiteX438" fmla="*/ 4863565 w 6337132"/>
              <a:gd name="connsiteY438" fmla="*/ 3305870 h 3574946"/>
              <a:gd name="connsiteX439" fmla="*/ 4876718 w 6337132"/>
              <a:gd name="connsiteY439" fmla="*/ 3319022 h 3574946"/>
              <a:gd name="connsiteX440" fmla="*/ 4863565 w 6337132"/>
              <a:gd name="connsiteY440" fmla="*/ 3332177 h 3574946"/>
              <a:gd name="connsiteX441" fmla="*/ 4850412 w 6337132"/>
              <a:gd name="connsiteY441" fmla="*/ 3319022 h 3574946"/>
              <a:gd name="connsiteX442" fmla="*/ 4863565 w 6337132"/>
              <a:gd name="connsiteY442" fmla="*/ 3305870 h 3574946"/>
              <a:gd name="connsiteX443" fmla="*/ 4787107 w 6337132"/>
              <a:gd name="connsiteY443" fmla="*/ 3305870 h 3574946"/>
              <a:gd name="connsiteX444" fmla="*/ 4800259 w 6337132"/>
              <a:gd name="connsiteY444" fmla="*/ 3319022 h 3574946"/>
              <a:gd name="connsiteX445" fmla="*/ 4787107 w 6337132"/>
              <a:gd name="connsiteY445" fmla="*/ 3332177 h 3574946"/>
              <a:gd name="connsiteX446" fmla="*/ 4773952 w 6337132"/>
              <a:gd name="connsiteY446" fmla="*/ 3319022 h 3574946"/>
              <a:gd name="connsiteX447" fmla="*/ 4787107 w 6337132"/>
              <a:gd name="connsiteY447" fmla="*/ 3305870 h 3574946"/>
              <a:gd name="connsiteX448" fmla="*/ 4710646 w 6337132"/>
              <a:gd name="connsiteY448" fmla="*/ 3305870 h 3574946"/>
              <a:gd name="connsiteX449" fmla="*/ 4723798 w 6337132"/>
              <a:gd name="connsiteY449" fmla="*/ 3319022 h 3574946"/>
              <a:gd name="connsiteX450" fmla="*/ 4710646 w 6337132"/>
              <a:gd name="connsiteY450" fmla="*/ 3332177 h 3574946"/>
              <a:gd name="connsiteX451" fmla="*/ 4697491 w 6337132"/>
              <a:gd name="connsiteY451" fmla="*/ 3319022 h 3574946"/>
              <a:gd name="connsiteX452" fmla="*/ 4710646 w 6337132"/>
              <a:gd name="connsiteY452" fmla="*/ 3305870 h 3574946"/>
              <a:gd name="connsiteX453" fmla="*/ 699972 w 6337132"/>
              <a:gd name="connsiteY453" fmla="*/ 3304355 h 3574946"/>
              <a:gd name="connsiteX454" fmla="*/ 750127 w 6337132"/>
              <a:gd name="connsiteY454" fmla="*/ 3305016 h 3574946"/>
              <a:gd name="connsiteX455" fmla="*/ 757225 w 6337132"/>
              <a:gd name="connsiteY455" fmla="*/ 3312303 h 3574946"/>
              <a:gd name="connsiteX456" fmla="*/ 749937 w 6337132"/>
              <a:gd name="connsiteY456" fmla="*/ 3319400 h 3574946"/>
              <a:gd name="connsiteX457" fmla="*/ 699784 w 6337132"/>
              <a:gd name="connsiteY457" fmla="*/ 3318738 h 3574946"/>
              <a:gd name="connsiteX458" fmla="*/ 692687 w 6337132"/>
              <a:gd name="connsiteY458" fmla="*/ 3311452 h 3574946"/>
              <a:gd name="connsiteX459" fmla="*/ 699972 w 6337132"/>
              <a:gd name="connsiteY459" fmla="*/ 3304355 h 3574946"/>
              <a:gd name="connsiteX460" fmla="*/ 612441 w 6337132"/>
              <a:gd name="connsiteY460" fmla="*/ 3303220 h 3574946"/>
              <a:gd name="connsiteX461" fmla="*/ 656728 w 6337132"/>
              <a:gd name="connsiteY461" fmla="*/ 3303787 h 3574946"/>
              <a:gd name="connsiteX462" fmla="*/ 663825 w 6337132"/>
              <a:gd name="connsiteY462" fmla="*/ 3311074 h 3574946"/>
              <a:gd name="connsiteX463" fmla="*/ 656538 w 6337132"/>
              <a:gd name="connsiteY463" fmla="*/ 3318171 h 3574946"/>
              <a:gd name="connsiteX464" fmla="*/ 612253 w 6337132"/>
              <a:gd name="connsiteY464" fmla="*/ 3317603 h 3574946"/>
              <a:gd name="connsiteX465" fmla="*/ 605156 w 6337132"/>
              <a:gd name="connsiteY465" fmla="*/ 3310318 h 3574946"/>
              <a:gd name="connsiteX466" fmla="*/ 612441 w 6337132"/>
              <a:gd name="connsiteY466" fmla="*/ 3303220 h 3574946"/>
              <a:gd name="connsiteX467" fmla="*/ 501536 w 6337132"/>
              <a:gd name="connsiteY467" fmla="*/ 3301611 h 3574946"/>
              <a:gd name="connsiteX468" fmla="*/ 578281 w 6337132"/>
              <a:gd name="connsiteY468" fmla="*/ 3302652 h 3574946"/>
              <a:gd name="connsiteX469" fmla="*/ 585379 w 6337132"/>
              <a:gd name="connsiteY469" fmla="*/ 3309938 h 3574946"/>
              <a:gd name="connsiteX470" fmla="*/ 578093 w 6337132"/>
              <a:gd name="connsiteY470" fmla="*/ 3317036 h 3574946"/>
              <a:gd name="connsiteX471" fmla="*/ 501347 w 6337132"/>
              <a:gd name="connsiteY471" fmla="*/ 3315994 h 3574946"/>
              <a:gd name="connsiteX472" fmla="*/ 494250 w 6337132"/>
              <a:gd name="connsiteY472" fmla="*/ 3308708 h 3574946"/>
              <a:gd name="connsiteX473" fmla="*/ 501536 w 6337132"/>
              <a:gd name="connsiteY473" fmla="*/ 3301611 h 3574946"/>
              <a:gd name="connsiteX474" fmla="*/ 4513627 w 6337132"/>
              <a:gd name="connsiteY474" fmla="*/ 3296406 h 3574946"/>
              <a:gd name="connsiteX475" fmla="*/ 4519967 w 6337132"/>
              <a:gd name="connsiteY475" fmla="*/ 3307858 h 3574946"/>
              <a:gd name="connsiteX476" fmla="*/ 4511071 w 6337132"/>
              <a:gd name="connsiteY476" fmla="*/ 3314482 h 3574946"/>
              <a:gd name="connsiteX477" fmla="*/ 4508517 w 6337132"/>
              <a:gd name="connsiteY477" fmla="*/ 3314102 h 3574946"/>
              <a:gd name="connsiteX478" fmla="*/ 4502271 w 6337132"/>
              <a:gd name="connsiteY478" fmla="*/ 3302746 h 3574946"/>
              <a:gd name="connsiteX479" fmla="*/ 4513627 w 6337132"/>
              <a:gd name="connsiteY479" fmla="*/ 3296406 h 3574946"/>
              <a:gd name="connsiteX480" fmla="*/ 6304673 w 6337132"/>
              <a:gd name="connsiteY480" fmla="*/ 3294042 h 3574946"/>
              <a:gd name="connsiteX481" fmla="*/ 6312717 w 6337132"/>
              <a:gd name="connsiteY481" fmla="*/ 3304261 h 3574946"/>
              <a:gd name="connsiteX482" fmla="*/ 6303539 w 6337132"/>
              <a:gd name="connsiteY482" fmla="*/ 3312399 h 3574946"/>
              <a:gd name="connsiteX483" fmla="*/ 6302308 w 6337132"/>
              <a:gd name="connsiteY483" fmla="*/ 3312399 h 3574946"/>
              <a:gd name="connsiteX484" fmla="*/ 6302402 w 6337132"/>
              <a:gd name="connsiteY484" fmla="*/ 3312305 h 3574946"/>
              <a:gd name="connsiteX485" fmla="*/ 6294360 w 6337132"/>
              <a:gd name="connsiteY485" fmla="*/ 3302086 h 3574946"/>
              <a:gd name="connsiteX486" fmla="*/ 6304673 w 6337132"/>
              <a:gd name="connsiteY486" fmla="*/ 3294042 h 3574946"/>
              <a:gd name="connsiteX487" fmla="*/ 950550 w 6337132"/>
              <a:gd name="connsiteY487" fmla="*/ 3265462 h 3574946"/>
              <a:gd name="connsiteX488" fmla="*/ 1016696 w 6337132"/>
              <a:gd name="connsiteY488" fmla="*/ 3303407 h 3574946"/>
              <a:gd name="connsiteX489" fmla="*/ 1016411 w 6337132"/>
              <a:gd name="connsiteY489" fmla="*/ 3354036 h 3574946"/>
              <a:gd name="connsiteX490" fmla="*/ 950077 w 6337132"/>
              <a:gd name="connsiteY490" fmla="*/ 3391414 h 3574946"/>
              <a:gd name="connsiteX491" fmla="*/ 1213051 w 6337132"/>
              <a:gd name="connsiteY491" fmla="*/ 3265084 h 3574946"/>
              <a:gd name="connsiteX492" fmla="*/ 1213051 w 6337132"/>
              <a:gd name="connsiteY492" fmla="*/ 3391130 h 3574946"/>
              <a:gd name="connsiteX493" fmla="*/ 1143120 w 6337132"/>
              <a:gd name="connsiteY493" fmla="*/ 3353374 h 3574946"/>
              <a:gd name="connsiteX494" fmla="*/ 1143120 w 6337132"/>
              <a:gd name="connsiteY494" fmla="*/ 3302746 h 3574946"/>
              <a:gd name="connsiteX495" fmla="*/ 5386675 w 6337132"/>
              <a:gd name="connsiteY495" fmla="*/ 3253824 h 3574946"/>
              <a:gd name="connsiteX496" fmla="*/ 5405979 w 6337132"/>
              <a:gd name="connsiteY496" fmla="*/ 3273128 h 3574946"/>
              <a:gd name="connsiteX497" fmla="*/ 5386675 w 6337132"/>
              <a:gd name="connsiteY497" fmla="*/ 3292433 h 3574946"/>
              <a:gd name="connsiteX498" fmla="*/ 5367371 w 6337132"/>
              <a:gd name="connsiteY498" fmla="*/ 3273128 h 3574946"/>
              <a:gd name="connsiteX499" fmla="*/ 5386675 w 6337132"/>
              <a:gd name="connsiteY499" fmla="*/ 3253824 h 3574946"/>
              <a:gd name="connsiteX500" fmla="*/ 5524173 w 6337132"/>
              <a:gd name="connsiteY500" fmla="*/ 3253730 h 3574946"/>
              <a:gd name="connsiteX501" fmla="*/ 5543477 w 6337132"/>
              <a:gd name="connsiteY501" fmla="*/ 3273034 h 3574946"/>
              <a:gd name="connsiteX502" fmla="*/ 5524173 w 6337132"/>
              <a:gd name="connsiteY502" fmla="*/ 3292339 h 3574946"/>
              <a:gd name="connsiteX503" fmla="*/ 5504868 w 6337132"/>
              <a:gd name="connsiteY503" fmla="*/ 3273034 h 3574946"/>
              <a:gd name="connsiteX504" fmla="*/ 5524173 w 6337132"/>
              <a:gd name="connsiteY504" fmla="*/ 3253730 h 3574946"/>
              <a:gd name="connsiteX505" fmla="*/ 5111778 w 6337132"/>
              <a:gd name="connsiteY505" fmla="*/ 3253730 h 3574946"/>
              <a:gd name="connsiteX506" fmla="*/ 5131082 w 6337132"/>
              <a:gd name="connsiteY506" fmla="*/ 3273034 h 3574946"/>
              <a:gd name="connsiteX507" fmla="*/ 5111778 w 6337132"/>
              <a:gd name="connsiteY507" fmla="*/ 3292339 h 3574946"/>
              <a:gd name="connsiteX508" fmla="*/ 5092473 w 6337132"/>
              <a:gd name="connsiteY508" fmla="*/ 3273034 h 3574946"/>
              <a:gd name="connsiteX509" fmla="*/ 5111778 w 6337132"/>
              <a:gd name="connsiteY509" fmla="*/ 3253730 h 3574946"/>
              <a:gd name="connsiteX510" fmla="*/ 4525455 w 6337132"/>
              <a:gd name="connsiteY510" fmla="*/ 3251837 h 3574946"/>
              <a:gd name="connsiteX511" fmla="*/ 4532080 w 6337132"/>
              <a:gd name="connsiteY511" fmla="*/ 3263098 h 3574946"/>
              <a:gd name="connsiteX512" fmla="*/ 4523090 w 6337132"/>
              <a:gd name="connsiteY512" fmla="*/ 3270005 h 3574946"/>
              <a:gd name="connsiteX513" fmla="*/ 4520914 w 6337132"/>
              <a:gd name="connsiteY513" fmla="*/ 3269721 h 3574946"/>
              <a:gd name="connsiteX514" fmla="*/ 4514195 w 6337132"/>
              <a:gd name="connsiteY514" fmla="*/ 3258461 h 3574946"/>
              <a:gd name="connsiteX515" fmla="*/ 4525455 w 6337132"/>
              <a:gd name="connsiteY515" fmla="*/ 3251837 h 3574946"/>
              <a:gd name="connsiteX516" fmla="*/ 763092 w 6337132"/>
              <a:gd name="connsiteY516" fmla="*/ 3250512 h 3574946"/>
              <a:gd name="connsiteX517" fmla="*/ 797822 w 6337132"/>
              <a:gd name="connsiteY517" fmla="*/ 3250512 h 3574946"/>
              <a:gd name="connsiteX518" fmla="*/ 797822 w 6337132"/>
              <a:gd name="connsiteY518" fmla="*/ 3285242 h 3574946"/>
              <a:gd name="connsiteX519" fmla="*/ 793185 w 6337132"/>
              <a:gd name="connsiteY519" fmla="*/ 3289879 h 3574946"/>
              <a:gd name="connsiteX520" fmla="*/ 788547 w 6337132"/>
              <a:gd name="connsiteY520" fmla="*/ 3285242 h 3574946"/>
              <a:gd name="connsiteX521" fmla="*/ 788547 w 6337132"/>
              <a:gd name="connsiteY521" fmla="*/ 3259786 h 3574946"/>
              <a:gd name="connsiteX522" fmla="*/ 763092 w 6337132"/>
              <a:gd name="connsiteY522" fmla="*/ 3259786 h 3574946"/>
              <a:gd name="connsiteX523" fmla="*/ 758455 w 6337132"/>
              <a:gd name="connsiteY523" fmla="*/ 3255149 h 3574946"/>
              <a:gd name="connsiteX524" fmla="*/ 763092 w 6337132"/>
              <a:gd name="connsiteY524" fmla="*/ 3250512 h 3574946"/>
              <a:gd name="connsiteX525" fmla="*/ 451761 w 6337132"/>
              <a:gd name="connsiteY525" fmla="*/ 3250512 h 3574946"/>
              <a:gd name="connsiteX526" fmla="*/ 486491 w 6337132"/>
              <a:gd name="connsiteY526" fmla="*/ 3250512 h 3574946"/>
              <a:gd name="connsiteX527" fmla="*/ 491128 w 6337132"/>
              <a:gd name="connsiteY527" fmla="*/ 3255149 h 3574946"/>
              <a:gd name="connsiteX528" fmla="*/ 486491 w 6337132"/>
              <a:gd name="connsiteY528" fmla="*/ 3259786 h 3574946"/>
              <a:gd name="connsiteX529" fmla="*/ 461035 w 6337132"/>
              <a:gd name="connsiteY529" fmla="*/ 3259786 h 3574946"/>
              <a:gd name="connsiteX530" fmla="*/ 461035 w 6337132"/>
              <a:gd name="connsiteY530" fmla="*/ 3285242 h 3574946"/>
              <a:gd name="connsiteX531" fmla="*/ 456398 w 6337132"/>
              <a:gd name="connsiteY531" fmla="*/ 3289879 h 3574946"/>
              <a:gd name="connsiteX532" fmla="*/ 451761 w 6337132"/>
              <a:gd name="connsiteY532" fmla="*/ 3285242 h 3574946"/>
              <a:gd name="connsiteX533" fmla="*/ 2101810 w 6337132"/>
              <a:gd name="connsiteY533" fmla="*/ 3250322 h 3574946"/>
              <a:gd name="connsiteX534" fmla="*/ 2144487 w 6337132"/>
              <a:gd name="connsiteY534" fmla="*/ 3292998 h 3574946"/>
              <a:gd name="connsiteX535" fmla="*/ 2132469 w 6337132"/>
              <a:gd name="connsiteY535" fmla="*/ 3322523 h 3574946"/>
              <a:gd name="connsiteX536" fmla="*/ 2224212 w 6337132"/>
              <a:gd name="connsiteY536" fmla="*/ 3498298 h 3574946"/>
              <a:gd name="connsiteX537" fmla="*/ 2273872 w 6337132"/>
              <a:gd name="connsiteY537" fmla="*/ 3574946 h 3574946"/>
              <a:gd name="connsiteX538" fmla="*/ 2243234 w 6337132"/>
              <a:gd name="connsiteY538" fmla="*/ 3574946 h 3574946"/>
              <a:gd name="connsiteX539" fmla="*/ 2202448 w 6337132"/>
              <a:gd name="connsiteY539" fmla="*/ 3511972 h 3574946"/>
              <a:gd name="connsiteX540" fmla="*/ 2109853 w 6337132"/>
              <a:gd name="connsiteY540" fmla="*/ 3334825 h 3574946"/>
              <a:gd name="connsiteX541" fmla="*/ 2101810 w 6337132"/>
              <a:gd name="connsiteY541" fmla="*/ 3335677 h 3574946"/>
              <a:gd name="connsiteX542" fmla="*/ 2059132 w 6337132"/>
              <a:gd name="connsiteY542" fmla="*/ 3292998 h 3574946"/>
              <a:gd name="connsiteX543" fmla="*/ 2101810 w 6337132"/>
              <a:gd name="connsiteY543" fmla="*/ 3250322 h 3574946"/>
              <a:gd name="connsiteX544" fmla="*/ 6309785 w 6337132"/>
              <a:gd name="connsiteY544" fmla="*/ 3248146 h 3574946"/>
              <a:gd name="connsiteX545" fmla="*/ 6318015 w 6337132"/>
              <a:gd name="connsiteY545" fmla="*/ 3258365 h 3574946"/>
              <a:gd name="connsiteX546" fmla="*/ 6308837 w 6337132"/>
              <a:gd name="connsiteY546" fmla="*/ 3266599 h 3574946"/>
              <a:gd name="connsiteX547" fmla="*/ 6307796 w 6337132"/>
              <a:gd name="connsiteY547" fmla="*/ 3266599 h 3574946"/>
              <a:gd name="connsiteX548" fmla="*/ 6307891 w 6337132"/>
              <a:gd name="connsiteY548" fmla="*/ 3266505 h 3574946"/>
              <a:gd name="connsiteX549" fmla="*/ 6299658 w 6337132"/>
              <a:gd name="connsiteY549" fmla="*/ 3256378 h 3574946"/>
              <a:gd name="connsiteX550" fmla="*/ 6309785 w 6337132"/>
              <a:gd name="connsiteY550" fmla="*/ 3248146 h 3574946"/>
              <a:gd name="connsiteX551" fmla="*/ 2215070 w 6337132"/>
              <a:gd name="connsiteY551" fmla="*/ 3245449 h 3574946"/>
              <a:gd name="connsiteX552" fmla="*/ 2222273 w 6337132"/>
              <a:gd name="connsiteY552" fmla="*/ 3252215 h 3574946"/>
              <a:gd name="connsiteX553" fmla="*/ 2313662 w 6337132"/>
              <a:gd name="connsiteY553" fmla="*/ 3431218 h 3574946"/>
              <a:gd name="connsiteX554" fmla="*/ 2406107 w 6337132"/>
              <a:gd name="connsiteY554" fmla="*/ 3574946 h 3574946"/>
              <a:gd name="connsiteX555" fmla="*/ 2375592 w 6337132"/>
              <a:gd name="connsiteY555" fmla="*/ 3574946 h 3574946"/>
              <a:gd name="connsiteX556" fmla="*/ 2291412 w 6337132"/>
              <a:gd name="connsiteY556" fmla="*/ 3444182 h 3574946"/>
              <a:gd name="connsiteX557" fmla="*/ 2198805 w 6337132"/>
              <a:gd name="connsiteY557" fmla="*/ 3262813 h 3574946"/>
              <a:gd name="connsiteX558" fmla="*/ 2205240 w 6337132"/>
              <a:gd name="connsiteY558" fmla="*/ 3245780 h 3574946"/>
              <a:gd name="connsiteX559" fmla="*/ 2215070 w 6337132"/>
              <a:gd name="connsiteY559" fmla="*/ 3245449 h 3574946"/>
              <a:gd name="connsiteX560" fmla="*/ 6082105 w 6337132"/>
              <a:gd name="connsiteY560" fmla="*/ 3241900 h 3574946"/>
              <a:gd name="connsiteX561" fmla="*/ 6069518 w 6337132"/>
              <a:gd name="connsiteY561" fmla="*/ 3485382 h 3574946"/>
              <a:gd name="connsiteX562" fmla="*/ 5900701 w 6337132"/>
              <a:gd name="connsiteY562" fmla="*/ 3521245 h 3574946"/>
              <a:gd name="connsiteX563" fmla="*/ 5905431 w 6337132"/>
              <a:gd name="connsiteY563" fmla="*/ 3506673 h 3574946"/>
              <a:gd name="connsiteX564" fmla="*/ 6059299 w 6337132"/>
              <a:gd name="connsiteY564" fmla="*/ 3473930 h 3574946"/>
              <a:gd name="connsiteX565" fmla="*/ 6070749 w 6337132"/>
              <a:gd name="connsiteY565" fmla="*/ 3252119 h 3574946"/>
              <a:gd name="connsiteX566" fmla="*/ 4940122 w 6337132"/>
              <a:gd name="connsiteY566" fmla="*/ 3241333 h 3574946"/>
              <a:gd name="connsiteX567" fmla="*/ 4953274 w 6337132"/>
              <a:gd name="connsiteY567" fmla="*/ 3254487 h 3574946"/>
              <a:gd name="connsiteX568" fmla="*/ 4940122 w 6337132"/>
              <a:gd name="connsiteY568" fmla="*/ 3267640 h 3574946"/>
              <a:gd name="connsiteX569" fmla="*/ 4926967 w 6337132"/>
              <a:gd name="connsiteY569" fmla="*/ 3254487 h 3574946"/>
              <a:gd name="connsiteX570" fmla="*/ 4940122 w 6337132"/>
              <a:gd name="connsiteY570" fmla="*/ 3241333 h 3574946"/>
              <a:gd name="connsiteX571" fmla="*/ 4863565 w 6337132"/>
              <a:gd name="connsiteY571" fmla="*/ 3241333 h 3574946"/>
              <a:gd name="connsiteX572" fmla="*/ 4876718 w 6337132"/>
              <a:gd name="connsiteY572" fmla="*/ 3254487 h 3574946"/>
              <a:gd name="connsiteX573" fmla="*/ 4863565 w 6337132"/>
              <a:gd name="connsiteY573" fmla="*/ 3267640 h 3574946"/>
              <a:gd name="connsiteX574" fmla="*/ 4850412 w 6337132"/>
              <a:gd name="connsiteY574" fmla="*/ 3254487 h 3574946"/>
              <a:gd name="connsiteX575" fmla="*/ 4863565 w 6337132"/>
              <a:gd name="connsiteY575" fmla="*/ 3241333 h 3574946"/>
              <a:gd name="connsiteX576" fmla="*/ 4787107 w 6337132"/>
              <a:gd name="connsiteY576" fmla="*/ 3241333 h 3574946"/>
              <a:gd name="connsiteX577" fmla="*/ 4800259 w 6337132"/>
              <a:gd name="connsiteY577" fmla="*/ 3254487 h 3574946"/>
              <a:gd name="connsiteX578" fmla="*/ 4787107 w 6337132"/>
              <a:gd name="connsiteY578" fmla="*/ 3267640 h 3574946"/>
              <a:gd name="connsiteX579" fmla="*/ 4773952 w 6337132"/>
              <a:gd name="connsiteY579" fmla="*/ 3254487 h 3574946"/>
              <a:gd name="connsiteX580" fmla="*/ 4787107 w 6337132"/>
              <a:gd name="connsiteY580" fmla="*/ 3241333 h 3574946"/>
              <a:gd name="connsiteX581" fmla="*/ 4710646 w 6337132"/>
              <a:gd name="connsiteY581" fmla="*/ 3241333 h 3574946"/>
              <a:gd name="connsiteX582" fmla="*/ 4723798 w 6337132"/>
              <a:gd name="connsiteY582" fmla="*/ 3254487 h 3574946"/>
              <a:gd name="connsiteX583" fmla="*/ 4710646 w 6337132"/>
              <a:gd name="connsiteY583" fmla="*/ 3267640 h 3574946"/>
              <a:gd name="connsiteX584" fmla="*/ 4697491 w 6337132"/>
              <a:gd name="connsiteY584" fmla="*/ 3254487 h 3574946"/>
              <a:gd name="connsiteX585" fmla="*/ 4710646 w 6337132"/>
              <a:gd name="connsiteY585" fmla="*/ 3241333 h 3574946"/>
              <a:gd name="connsiteX586" fmla="*/ 4423077 w 6337132"/>
              <a:gd name="connsiteY586" fmla="*/ 3235453 h 3574946"/>
              <a:gd name="connsiteX587" fmla="*/ 4414927 w 6337132"/>
              <a:gd name="connsiteY587" fmla="*/ 3242562 h 3574946"/>
              <a:gd name="connsiteX588" fmla="*/ 4439342 w 6337132"/>
              <a:gd name="connsiteY588" fmla="*/ 3261205 h 3574946"/>
              <a:gd name="connsiteX589" fmla="*/ 4469056 w 6337132"/>
              <a:gd name="connsiteY589" fmla="*/ 3255904 h 3574946"/>
              <a:gd name="connsiteX590" fmla="*/ 4445208 w 6337132"/>
              <a:gd name="connsiteY590" fmla="*/ 3237357 h 3574946"/>
              <a:gd name="connsiteX591" fmla="*/ 4423077 w 6337132"/>
              <a:gd name="connsiteY591" fmla="*/ 3235453 h 3574946"/>
              <a:gd name="connsiteX592" fmla="*/ 6120809 w 6337132"/>
              <a:gd name="connsiteY592" fmla="*/ 3230166 h 3574946"/>
              <a:gd name="connsiteX593" fmla="*/ 6163771 w 6337132"/>
              <a:gd name="connsiteY593" fmla="*/ 3357348 h 3574946"/>
              <a:gd name="connsiteX594" fmla="*/ 5954167 w 6337132"/>
              <a:gd name="connsiteY594" fmla="*/ 3566951 h 3574946"/>
              <a:gd name="connsiteX595" fmla="*/ 5954071 w 6337132"/>
              <a:gd name="connsiteY595" fmla="*/ 3566857 h 3574946"/>
              <a:gd name="connsiteX596" fmla="*/ 5748726 w 6337132"/>
              <a:gd name="connsiteY596" fmla="*/ 3399458 h 3574946"/>
              <a:gd name="connsiteX597" fmla="*/ 5769735 w 6337132"/>
              <a:gd name="connsiteY597" fmla="*/ 3395199 h 3574946"/>
              <a:gd name="connsiteX598" fmla="*/ 5954071 w 6337132"/>
              <a:gd name="connsiteY598" fmla="*/ 3545470 h 3574946"/>
              <a:gd name="connsiteX599" fmla="*/ 6142290 w 6337132"/>
              <a:gd name="connsiteY599" fmla="*/ 3357253 h 3574946"/>
              <a:gd name="connsiteX600" fmla="*/ 6103775 w 6337132"/>
              <a:gd name="connsiteY600" fmla="*/ 3243129 h 3574946"/>
              <a:gd name="connsiteX601" fmla="*/ 4418783 w 6337132"/>
              <a:gd name="connsiteY601" fmla="*/ 3224582 h 3574946"/>
              <a:gd name="connsiteX602" fmla="*/ 4448332 w 6337132"/>
              <a:gd name="connsiteY602" fmla="*/ 3224866 h 3574946"/>
              <a:gd name="connsiteX603" fmla="*/ 4448236 w 6337132"/>
              <a:gd name="connsiteY603" fmla="*/ 3224960 h 3574946"/>
              <a:gd name="connsiteX604" fmla="*/ 4479275 w 6337132"/>
              <a:gd name="connsiteY604" fmla="*/ 3258365 h 3574946"/>
              <a:gd name="connsiteX605" fmla="*/ 4436313 w 6337132"/>
              <a:gd name="connsiteY605" fmla="*/ 3273506 h 3574946"/>
              <a:gd name="connsiteX606" fmla="*/ 4404707 w 6337132"/>
              <a:gd name="connsiteY606" fmla="*/ 3239913 h 3574946"/>
              <a:gd name="connsiteX607" fmla="*/ 4418783 w 6337132"/>
              <a:gd name="connsiteY607" fmla="*/ 3224582 h 3574946"/>
              <a:gd name="connsiteX608" fmla="*/ 4535770 w 6337132"/>
              <a:gd name="connsiteY608" fmla="*/ 3206888 h 3574946"/>
              <a:gd name="connsiteX609" fmla="*/ 4542773 w 6337132"/>
              <a:gd name="connsiteY609" fmla="*/ 3217865 h 3574946"/>
              <a:gd name="connsiteX610" fmla="*/ 4533689 w 6337132"/>
              <a:gd name="connsiteY610" fmla="*/ 3225056 h 3574946"/>
              <a:gd name="connsiteX611" fmla="*/ 4531796 w 6337132"/>
              <a:gd name="connsiteY611" fmla="*/ 3224868 h 3574946"/>
              <a:gd name="connsiteX612" fmla="*/ 4524793 w 6337132"/>
              <a:gd name="connsiteY612" fmla="*/ 3213890 h 3574946"/>
              <a:gd name="connsiteX613" fmla="*/ 4535770 w 6337132"/>
              <a:gd name="connsiteY613" fmla="*/ 3206888 h 3574946"/>
              <a:gd name="connsiteX614" fmla="*/ 6314421 w 6337132"/>
              <a:gd name="connsiteY614" fmla="*/ 3202250 h 3574946"/>
              <a:gd name="connsiteX615" fmla="*/ 6322747 w 6337132"/>
              <a:gd name="connsiteY615" fmla="*/ 3212283 h 3574946"/>
              <a:gd name="connsiteX616" fmla="*/ 6313568 w 6337132"/>
              <a:gd name="connsiteY616" fmla="*/ 3220609 h 3574946"/>
              <a:gd name="connsiteX617" fmla="*/ 6312717 w 6337132"/>
              <a:gd name="connsiteY617" fmla="*/ 3220609 h 3574946"/>
              <a:gd name="connsiteX618" fmla="*/ 6304389 w 6337132"/>
              <a:gd name="connsiteY618" fmla="*/ 3210578 h 3574946"/>
              <a:gd name="connsiteX619" fmla="*/ 6314421 w 6337132"/>
              <a:gd name="connsiteY619" fmla="*/ 3202250 h 3574946"/>
              <a:gd name="connsiteX620" fmla="*/ 86492 w 6337132"/>
              <a:gd name="connsiteY620" fmla="*/ 3201021 h 3574946"/>
              <a:gd name="connsiteX621" fmla="*/ 93589 w 6337132"/>
              <a:gd name="connsiteY621" fmla="*/ 3258744 h 3574946"/>
              <a:gd name="connsiteX622" fmla="*/ 29619 w 6337132"/>
              <a:gd name="connsiteY622" fmla="*/ 3267261 h 3574946"/>
              <a:gd name="connsiteX623" fmla="*/ 22334 w 6337132"/>
              <a:gd name="connsiteY623" fmla="*/ 3208212 h 3574946"/>
              <a:gd name="connsiteX624" fmla="*/ 5608107 w 6337132"/>
              <a:gd name="connsiteY624" fmla="*/ 3187584 h 3574946"/>
              <a:gd name="connsiteX625" fmla="*/ 5780047 w 6337132"/>
              <a:gd name="connsiteY625" fmla="*/ 3187584 h 3574946"/>
              <a:gd name="connsiteX626" fmla="*/ 5780047 w 6337132"/>
              <a:gd name="connsiteY626" fmla="*/ 3209065 h 3574946"/>
              <a:gd name="connsiteX627" fmla="*/ 5608107 w 6337132"/>
              <a:gd name="connsiteY627" fmla="*/ 3209065 h 3574946"/>
              <a:gd name="connsiteX628" fmla="*/ 1073189 w 6337132"/>
              <a:gd name="connsiteY628" fmla="*/ 3187300 h 3574946"/>
              <a:gd name="connsiteX629" fmla="*/ 1073189 w 6337132"/>
              <a:gd name="connsiteY629" fmla="*/ 3263477 h 3574946"/>
              <a:gd name="connsiteX630" fmla="*/ 1028145 w 6337132"/>
              <a:gd name="connsiteY630" fmla="*/ 3288552 h 3574946"/>
              <a:gd name="connsiteX631" fmla="*/ 961527 w 6337132"/>
              <a:gd name="connsiteY631" fmla="*/ 3249661 h 3574946"/>
              <a:gd name="connsiteX632" fmla="*/ 1089655 w 6337132"/>
              <a:gd name="connsiteY632" fmla="*/ 3187016 h 3574946"/>
              <a:gd name="connsiteX633" fmla="*/ 1198384 w 6337132"/>
              <a:gd name="connsiteY633" fmla="*/ 3250889 h 3574946"/>
              <a:gd name="connsiteX634" fmla="*/ 1132331 w 6337132"/>
              <a:gd name="connsiteY634" fmla="*/ 3288931 h 3574946"/>
              <a:gd name="connsiteX635" fmla="*/ 1088614 w 6337132"/>
              <a:gd name="connsiteY635" fmla="*/ 3263285 h 3574946"/>
              <a:gd name="connsiteX636" fmla="*/ 4940122 w 6337132"/>
              <a:gd name="connsiteY636" fmla="*/ 3176890 h 3574946"/>
              <a:gd name="connsiteX637" fmla="*/ 4953274 w 6337132"/>
              <a:gd name="connsiteY637" fmla="*/ 3190042 h 3574946"/>
              <a:gd name="connsiteX638" fmla="*/ 4940122 w 6337132"/>
              <a:gd name="connsiteY638" fmla="*/ 3203197 h 3574946"/>
              <a:gd name="connsiteX639" fmla="*/ 4926967 w 6337132"/>
              <a:gd name="connsiteY639" fmla="*/ 3190042 h 3574946"/>
              <a:gd name="connsiteX640" fmla="*/ 4940122 w 6337132"/>
              <a:gd name="connsiteY640" fmla="*/ 3176890 h 3574946"/>
              <a:gd name="connsiteX641" fmla="*/ 4863565 w 6337132"/>
              <a:gd name="connsiteY641" fmla="*/ 3176890 h 3574946"/>
              <a:gd name="connsiteX642" fmla="*/ 4876718 w 6337132"/>
              <a:gd name="connsiteY642" fmla="*/ 3190042 h 3574946"/>
              <a:gd name="connsiteX643" fmla="*/ 4863565 w 6337132"/>
              <a:gd name="connsiteY643" fmla="*/ 3203197 h 3574946"/>
              <a:gd name="connsiteX644" fmla="*/ 4850412 w 6337132"/>
              <a:gd name="connsiteY644" fmla="*/ 3190042 h 3574946"/>
              <a:gd name="connsiteX645" fmla="*/ 4863565 w 6337132"/>
              <a:gd name="connsiteY645" fmla="*/ 3176890 h 3574946"/>
              <a:gd name="connsiteX646" fmla="*/ 4787107 w 6337132"/>
              <a:gd name="connsiteY646" fmla="*/ 3176890 h 3574946"/>
              <a:gd name="connsiteX647" fmla="*/ 4800259 w 6337132"/>
              <a:gd name="connsiteY647" fmla="*/ 3190042 h 3574946"/>
              <a:gd name="connsiteX648" fmla="*/ 4787107 w 6337132"/>
              <a:gd name="connsiteY648" fmla="*/ 3203197 h 3574946"/>
              <a:gd name="connsiteX649" fmla="*/ 4773952 w 6337132"/>
              <a:gd name="connsiteY649" fmla="*/ 3190042 h 3574946"/>
              <a:gd name="connsiteX650" fmla="*/ 4787107 w 6337132"/>
              <a:gd name="connsiteY650" fmla="*/ 3176890 h 3574946"/>
              <a:gd name="connsiteX651" fmla="*/ 4710646 w 6337132"/>
              <a:gd name="connsiteY651" fmla="*/ 3176890 h 3574946"/>
              <a:gd name="connsiteX652" fmla="*/ 4723798 w 6337132"/>
              <a:gd name="connsiteY652" fmla="*/ 3190042 h 3574946"/>
              <a:gd name="connsiteX653" fmla="*/ 4710646 w 6337132"/>
              <a:gd name="connsiteY653" fmla="*/ 3203197 h 3574946"/>
              <a:gd name="connsiteX654" fmla="*/ 4697491 w 6337132"/>
              <a:gd name="connsiteY654" fmla="*/ 3190042 h 3574946"/>
              <a:gd name="connsiteX655" fmla="*/ 4710646 w 6337132"/>
              <a:gd name="connsiteY655" fmla="*/ 3176890 h 3574946"/>
              <a:gd name="connsiteX656" fmla="*/ 4544572 w 6337132"/>
              <a:gd name="connsiteY656" fmla="*/ 3161560 h 3574946"/>
              <a:gd name="connsiteX657" fmla="*/ 4551952 w 6337132"/>
              <a:gd name="connsiteY657" fmla="*/ 3172348 h 3574946"/>
              <a:gd name="connsiteX658" fmla="*/ 4542867 w 6337132"/>
              <a:gd name="connsiteY658" fmla="*/ 3179919 h 3574946"/>
              <a:gd name="connsiteX659" fmla="*/ 4541164 w 6337132"/>
              <a:gd name="connsiteY659" fmla="*/ 3179730 h 3574946"/>
              <a:gd name="connsiteX660" fmla="*/ 4533783 w 6337132"/>
              <a:gd name="connsiteY660" fmla="*/ 3168941 h 3574946"/>
              <a:gd name="connsiteX661" fmla="*/ 4544572 w 6337132"/>
              <a:gd name="connsiteY661" fmla="*/ 3161560 h 3574946"/>
              <a:gd name="connsiteX662" fmla="*/ 6318395 w 6337132"/>
              <a:gd name="connsiteY662" fmla="*/ 3156166 h 3574946"/>
              <a:gd name="connsiteX663" fmla="*/ 6326913 w 6337132"/>
              <a:gd name="connsiteY663" fmla="*/ 3166101 h 3574946"/>
              <a:gd name="connsiteX664" fmla="*/ 6317733 w 6337132"/>
              <a:gd name="connsiteY664" fmla="*/ 3174619 h 3574946"/>
              <a:gd name="connsiteX665" fmla="*/ 6316976 w 6337132"/>
              <a:gd name="connsiteY665" fmla="*/ 3174619 h 3574946"/>
              <a:gd name="connsiteX666" fmla="*/ 6316880 w 6337132"/>
              <a:gd name="connsiteY666" fmla="*/ 3174525 h 3574946"/>
              <a:gd name="connsiteX667" fmla="*/ 6308460 w 6337132"/>
              <a:gd name="connsiteY667" fmla="*/ 3164588 h 3574946"/>
              <a:gd name="connsiteX668" fmla="*/ 6318395 w 6337132"/>
              <a:gd name="connsiteY668" fmla="*/ 3156166 h 3574946"/>
              <a:gd name="connsiteX669" fmla="*/ 5681161 w 6337132"/>
              <a:gd name="connsiteY669" fmla="*/ 3142446 h 3574946"/>
              <a:gd name="connsiteX670" fmla="*/ 5780048 w 6337132"/>
              <a:gd name="connsiteY670" fmla="*/ 3142446 h 3574946"/>
              <a:gd name="connsiteX671" fmla="*/ 5780048 w 6337132"/>
              <a:gd name="connsiteY671" fmla="*/ 3163927 h 3574946"/>
              <a:gd name="connsiteX672" fmla="*/ 5681161 w 6337132"/>
              <a:gd name="connsiteY672" fmla="*/ 3163927 h 3574946"/>
              <a:gd name="connsiteX673" fmla="*/ 4442476 w 6337132"/>
              <a:gd name="connsiteY673" fmla="*/ 3141285 h 3574946"/>
              <a:gd name="connsiteX674" fmla="*/ 4434799 w 6337132"/>
              <a:gd name="connsiteY674" fmla="*/ 3148879 h 3574946"/>
              <a:gd name="connsiteX675" fmla="*/ 4460350 w 6337132"/>
              <a:gd name="connsiteY675" fmla="*/ 3165913 h 3574946"/>
              <a:gd name="connsiteX676" fmla="*/ 4489685 w 6337132"/>
              <a:gd name="connsiteY676" fmla="*/ 3158722 h 3574946"/>
              <a:gd name="connsiteX677" fmla="*/ 4464701 w 6337132"/>
              <a:gd name="connsiteY677" fmla="*/ 3141782 h 3574946"/>
              <a:gd name="connsiteX678" fmla="*/ 4442476 w 6337132"/>
              <a:gd name="connsiteY678" fmla="*/ 3141285 h 3574946"/>
              <a:gd name="connsiteX679" fmla="*/ 1536588 w 6337132"/>
              <a:gd name="connsiteY679" fmla="*/ 3130900 h 3574946"/>
              <a:gd name="connsiteX680" fmla="*/ 1577847 w 6337132"/>
              <a:gd name="connsiteY680" fmla="*/ 3157774 h 3574946"/>
              <a:gd name="connsiteX681" fmla="*/ 1550972 w 6337132"/>
              <a:gd name="connsiteY681" fmla="*/ 3199034 h 3574946"/>
              <a:gd name="connsiteX682" fmla="*/ 1509715 w 6337132"/>
              <a:gd name="connsiteY682" fmla="*/ 3172158 h 3574946"/>
              <a:gd name="connsiteX683" fmla="*/ 1536588 w 6337132"/>
              <a:gd name="connsiteY683" fmla="*/ 3130900 h 3574946"/>
              <a:gd name="connsiteX684" fmla="*/ 4466973 w 6337132"/>
              <a:gd name="connsiteY684" fmla="*/ 3129197 h 3574946"/>
              <a:gd name="connsiteX685" fmla="*/ 4500094 w 6337132"/>
              <a:gd name="connsiteY685" fmla="*/ 3160615 h 3574946"/>
              <a:gd name="connsiteX686" fmla="*/ 4458173 w 6337132"/>
              <a:gd name="connsiteY686" fmla="*/ 3178498 h 3574946"/>
              <a:gd name="connsiteX687" fmla="*/ 4424485 w 6337132"/>
              <a:gd name="connsiteY687" fmla="*/ 3146988 h 3574946"/>
              <a:gd name="connsiteX688" fmla="*/ 4466973 w 6337132"/>
              <a:gd name="connsiteY688" fmla="*/ 3129197 h 3574946"/>
              <a:gd name="connsiteX689" fmla="*/ 4551952 w 6337132"/>
              <a:gd name="connsiteY689" fmla="*/ 3116044 h 3574946"/>
              <a:gd name="connsiteX690" fmla="*/ 4559711 w 6337132"/>
              <a:gd name="connsiteY690" fmla="*/ 3126547 h 3574946"/>
              <a:gd name="connsiteX691" fmla="*/ 4550533 w 6337132"/>
              <a:gd name="connsiteY691" fmla="*/ 3134403 h 3574946"/>
              <a:gd name="connsiteX692" fmla="*/ 4549113 w 6337132"/>
              <a:gd name="connsiteY692" fmla="*/ 3134403 h 3574946"/>
              <a:gd name="connsiteX693" fmla="*/ 4549208 w 6337132"/>
              <a:gd name="connsiteY693" fmla="*/ 3134307 h 3574946"/>
              <a:gd name="connsiteX694" fmla="*/ 4541448 w 6337132"/>
              <a:gd name="connsiteY694" fmla="*/ 3123803 h 3574946"/>
              <a:gd name="connsiteX695" fmla="*/ 4551952 w 6337132"/>
              <a:gd name="connsiteY695" fmla="*/ 3116044 h 3574946"/>
              <a:gd name="connsiteX696" fmla="*/ 4940122 w 6337132"/>
              <a:gd name="connsiteY696" fmla="*/ 3112353 h 3574946"/>
              <a:gd name="connsiteX697" fmla="*/ 4953274 w 6337132"/>
              <a:gd name="connsiteY697" fmla="*/ 3125507 h 3574946"/>
              <a:gd name="connsiteX698" fmla="*/ 4940122 w 6337132"/>
              <a:gd name="connsiteY698" fmla="*/ 3138660 h 3574946"/>
              <a:gd name="connsiteX699" fmla="*/ 4926967 w 6337132"/>
              <a:gd name="connsiteY699" fmla="*/ 3125507 h 3574946"/>
              <a:gd name="connsiteX700" fmla="*/ 4940122 w 6337132"/>
              <a:gd name="connsiteY700" fmla="*/ 3112353 h 3574946"/>
              <a:gd name="connsiteX701" fmla="*/ 4863565 w 6337132"/>
              <a:gd name="connsiteY701" fmla="*/ 3112353 h 3574946"/>
              <a:gd name="connsiteX702" fmla="*/ 4876718 w 6337132"/>
              <a:gd name="connsiteY702" fmla="*/ 3125507 h 3574946"/>
              <a:gd name="connsiteX703" fmla="*/ 4863565 w 6337132"/>
              <a:gd name="connsiteY703" fmla="*/ 3138660 h 3574946"/>
              <a:gd name="connsiteX704" fmla="*/ 4850412 w 6337132"/>
              <a:gd name="connsiteY704" fmla="*/ 3125507 h 3574946"/>
              <a:gd name="connsiteX705" fmla="*/ 4863565 w 6337132"/>
              <a:gd name="connsiteY705" fmla="*/ 3112353 h 3574946"/>
              <a:gd name="connsiteX706" fmla="*/ 4787107 w 6337132"/>
              <a:gd name="connsiteY706" fmla="*/ 3112353 h 3574946"/>
              <a:gd name="connsiteX707" fmla="*/ 4800259 w 6337132"/>
              <a:gd name="connsiteY707" fmla="*/ 3125507 h 3574946"/>
              <a:gd name="connsiteX708" fmla="*/ 4787107 w 6337132"/>
              <a:gd name="connsiteY708" fmla="*/ 3138660 h 3574946"/>
              <a:gd name="connsiteX709" fmla="*/ 4773952 w 6337132"/>
              <a:gd name="connsiteY709" fmla="*/ 3125507 h 3574946"/>
              <a:gd name="connsiteX710" fmla="*/ 4787107 w 6337132"/>
              <a:gd name="connsiteY710" fmla="*/ 3112353 h 3574946"/>
              <a:gd name="connsiteX711" fmla="*/ 4710646 w 6337132"/>
              <a:gd name="connsiteY711" fmla="*/ 3112353 h 3574946"/>
              <a:gd name="connsiteX712" fmla="*/ 4723798 w 6337132"/>
              <a:gd name="connsiteY712" fmla="*/ 3125507 h 3574946"/>
              <a:gd name="connsiteX713" fmla="*/ 4710646 w 6337132"/>
              <a:gd name="connsiteY713" fmla="*/ 3138660 h 3574946"/>
              <a:gd name="connsiteX714" fmla="*/ 4697491 w 6337132"/>
              <a:gd name="connsiteY714" fmla="*/ 3125507 h 3574946"/>
              <a:gd name="connsiteX715" fmla="*/ 4710646 w 6337132"/>
              <a:gd name="connsiteY715" fmla="*/ 3112353 h 3574946"/>
              <a:gd name="connsiteX716" fmla="*/ 6321517 w 6337132"/>
              <a:gd name="connsiteY716" fmla="*/ 3110176 h 3574946"/>
              <a:gd name="connsiteX717" fmla="*/ 6330223 w 6337132"/>
              <a:gd name="connsiteY717" fmla="*/ 3119923 h 3574946"/>
              <a:gd name="connsiteX718" fmla="*/ 6321045 w 6337132"/>
              <a:gd name="connsiteY718" fmla="*/ 3128535 h 3574946"/>
              <a:gd name="connsiteX719" fmla="*/ 6320383 w 6337132"/>
              <a:gd name="connsiteY719" fmla="*/ 3128535 h 3574946"/>
              <a:gd name="connsiteX720" fmla="*/ 6311771 w 6337132"/>
              <a:gd name="connsiteY720" fmla="*/ 3118788 h 3574946"/>
              <a:gd name="connsiteX721" fmla="*/ 6321517 w 6337132"/>
              <a:gd name="connsiteY721" fmla="*/ 3110176 h 3574946"/>
              <a:gd name="connsiteX722" fmla="*/ 75421 w 6337132"/>
              <a:gd name="connsiteY722" fmla="*/ 3086708 h 3574946"/>
              <a:gd name="connsiteX723" fmla="*/ 80152 w 6337132"/>
              <a:gd name="connsiteY723" fmla="*/ 3144715 h 3574946"/>
              <a:gd name="connsiteX724" fmla="*/ 15803 w 6337132"/>
              <a:gd name="connsiteY724" fmla="*/ 3150582 h 3574946"/>
              <a:gd name="connsiteX725" fmla="*/ 10978 w 6337132"/>
              <a:gd name="connsiteY725" fmla="*/ 3091251 h 3574946"/>
              <a:gd name="connsiteX726" fmla="*/ 4557914 w 6337132"/>
              <a:gd name="connsiteY726" fmla="*/ 3070338 h 3574946"/>
              <a:gd name="connsiteX727" fmla="*/ 4565957 w 6337132"/>
              <a:gd name="connsiteY727" fmla="*/ 3080652 h 3574946"/>
              <a:gd name="connsiteX728" fmla="*/ 4556873 w 6337132"/>
              <a:gd name="connsiteY728" fmla="*/ 3088791 h 3574946"/>
              <a:gd name="connsiteX729" fmla="*/ 4555736 w 6337132"/>
              <a:gd name="connsiteY729" fmla="*/ 3088695 h 3574946"/>
              <a:gd name="connsiteX730" fmla="*/ 4547694 w 6337132"/>
              <a:gd name="connsiteY730" fmla="*/ 3078476 h 3574946"/>
              <a:gd name="connsiteX731" fmla="*/ 4557914 w 6337132"/>
              <a:gd name="connsiteY731" fmla="*/ 3070338 h 3574946"/>
              <a:gd name="connsiteX732" fmla="*/ 6324167 w 6337132"/>
              <a:gd name="connsiteY732" fmla="*/ 3064092 h 3574946"/>
              <a:gd name="connsiteX733" fmla="*/ 6332873 w 6337132"/>
              <a:gd name="connsiteY733" fmla="*/ 3073745 h 3574946"/>
              <a:gd name="connsiteX734" fmla="*/ 6323695 w 6337132"/>
              <a:gd name="connsiteY734" fmla="*/ 3082545 h 3574946"/>
              <a:gd name="connsiteX735" fmla="*/ 6323221 w 6337132"/>
              <a:gd name="connsiteY735" fmla="*/ 3082545 h 3574946"/>
              <a:gd name="connsiteX736" fmla="*/ 6314516 w 6337132"/>
              <a:gd name="connsiteY736" fmla="*/ 3072892 h 3574946"/>
              <a:gd name="connsiteX737" fmla="*/ 6324167 w 6337132"/>
              <a:gd name="connsiteY737" fmla="*/ 3064092 h 3574946"/>
              <a:gd name="connsiteX738" fmla="*/ 5912813 w 6337132"/>
              <a:gd name="connsiteY738" fmla="*/ 3063998 h 3574946"/>
              <a:gd name="connsiteX739" fmla="*/ 5914043 w 6337132"/>
              <a:gd name="connsiteY739" fmla="*/ 3063998 h 3574946"/>
              <a:gd name="connsiteX740" fmla="*/ 5980662 w 6337132"/>
              <a:gd name="connsiteY740" fmla="*/ 3122099 h 3574946"/>
              <a:gd name="connsiteX741" fmla="*/ 5995897 w 6337132"/>
              <a:gd name="connsiteY741" fmla="*/ 3150298 h 3574946"/>
              <a:gd name="connsiteX742" fmla="*/ 5981703 w 6337132"/>
              <a:gd name="connsiteY742" fmla="*/ 3173012 h 3574946"/>
              <a:gd name="connsiteX743" fmla="*/ 5955491 w 6337132"/>
              <a:gd name="connsiteY743" fmla="*/ 3229409 h 3574946"/>
              <a:gd name="connsiteX744" fmla="*/ 5984635 w 6337132"/>
              <a:gd name="connsiteY744" fmla="*/ 3287796 h 3574946"/>
              <a:gd name="connsiteX745" fmla="*/ 5984541 w 6337132"/>
              <a:gd name="connsiteY745" fmla="*/ 3287796 h 3574946"/>
              <a:gd name="connsiteX746" fmla="*/ 6050215 w 6337132"/>
              <a:gd name="connsiteY746" fmla="*/ 3348644 h 3574946"/>
              <a:gd name="connsiteX747" fmla="*/ 5776546 w 6337132"/>
              <a:gd name="connsiteY747" fmla="*/ 3348644 h 3574946"/>
              <a:gd name="connsiteX748" fmla="*/ 5842219 w 6337132"/>
              <a:gd name="connsiteY748" fmla="*/ 3287796 h 3574946"/>
              <a:gd name="connsiteX749" fmla="*/ 5871364 w 6337132"/>
              <a:gd name="connsiteY749" fmla="*/ 3229409 h 3574946"/>
              <a:gd name="connsiteX750" fmla="*/ 5845152 w 6337132"/>
              <a:gd name="connsiteY750" fmla="*/ 3173012 h 3574946"/>
              <a:gd name="connsiteX751" fmla="*/ 5830958 w 6337132"/>
              <a:gd name="connsiteY751" fmla="*/ 3150298 h 3574946"/>
              <a:gd name="connsiteX752" fmla="*/ 5846193 w 6337132"/>
              <a:gd name="connsiteY752" fmla="*/ 3122099 h 3574946"/>
              <a:gd name="connsiteX753" fmla="*/ 5912813 w 6337132"/>
              <a:gd name="connsiteY753" fmla="*/ 3063998 h 3574946"/>
              <a:gd name="connsiteX754" fmla="*/ 399525 w 6337132"/>
              <a:gd name="connsiteY754" fmla="*/ 3060780 h 3574946"/>
              <a:gd name="connsiteX755" fmla="*/ 777190 w 6337132"/>
              <a:gd name="connsiteY755" fmla="*/ 3060780 h 3574946"/>
              <a:gd name="connsiteX756" fmla="*/ 780597 w 6337132"/>
              <a:gd name="connsiteY756" fmla="*/ 3064186 h 3574946"/>
              <a:gd name="connsiteX757" fmla="*/ 777190 w 6337132"/>
              <a:gd name="connsiteY757" fmla="*/ 3067594 h 3574946"/>
              <a:gd name="connsiteX758" fmla="*/ 399525 w 6337132"/>
              <a:gd name="connsiteY758" fmla="*/ 3067594 h 3574946"/>
              <a:gd name="connsiteX759" fmla="*/ 396118 w 6337132"/>
              <a:gd name="connsiteY759" fmla="*/ 3064186 h 3574946"/>
              <a:gd name="connsiteX760" fmla="*/ 399525 w 6337132"/>
              <a:gd name="connsiteY760" fmla="*/ 3060780 h 3574946"/>
              <a:gd name="connsiteX761" fmla="*/ 3424632 w 6337132"/>
              <a:gd name="connsiteY761" fmla="*/ 3038828 h 3574946"/>
              <a:gd name="connsiteX762" fmla="*/ 3572537 w 6337132"/>
              <a:gd name="connsiteY762" fmla="*/ 3038828 h 3574946"/>
              <a:gd name="connsiteX763" fmla="*/ 3565346 w 6337132"/>
              <a:gd name="connsiteY763" fmla="*/ 3056617 h 3574946"/>
              <a:gd name="connsiteX764" fmla="*/ 3417439 w 6337132"/>
              <a:gd name="connsiteY764" fmla="*/ 3345047 h 3574946"/>
              <a:gd name="connsiteX765" fmla="*/ 3406557 w 6337132"/>
              <a:gd name="connsiteY765" fmla="*/ 3351009 h 3574946"/>
              <a:gd name="connsiteX766" fmla="*/ 3399650 w 6337132"/>
              <a:gd name="connsiteY766" fmla="*/ 3349022 h 3574946"/>
              <a:gd name="connsiteX767" fmla="*/ 3399556 w 6337132"/>
              <a:gd name="connsiteY767" fmla="*/ 3348928 h 3574946"/>
              <a:gd name="connsiteX768" fmla="*/ 3395676 w 6337132"/>
              <a:gd name="connsiteY768" fmla="*/ 3331138 h 3574946"/>
              <a:gd name="connsiteX769" fmla="*/ 3534118 w 6337132"/>
              <a:gd name="connsiteY769" fmla="*/ 3064660 h 3574946"/>
              <a:gd name="connsiteX770" fmla="*/ 3441477 w 6337132"/>
              <a:gd name="connsiteY770" fmla="*/ 3064660 h 3574946"/>
              <a:gd name="connsiteX771" fmla="*/ 3378452 w 6337132"/>
              <a:gd name="connsiteY771" fmla="*/ 3192695 h 3574946"/>
              <a:gd name="connsiteX772" fmla="*/ 3391133 w 6337132"/>
              <a:gd name="connsiteY772" fmla="*/ 3223070 h 3574946"/>
              <a:gd name="connsiteX773" fmla="*/ 3348456 w 6337132"/>
              <a:gd name="connsiteY773" fmla="*/ 3265748 h 3574946"/>
              <a:gd name="connsiteX774" fmla="*/ 3305777 w 6337132"/>
              <a:gd name="connsiteY774" fmla="*/ 3223070 h 3574946"/>
              <a:gd name="connsiteX775" fmla="*/ 3348456 w 6337132"/>
              <a:gd name="connsiteY775" fmla="*/ 3180393 h 3574946"/>
              <a:gd name="connsiteX776" fmla="*/ 3355458 w 6337132"/>
              <a:gd name="connsiteY776" fmla="*/ 3181055 h 3574946"/>
              <a:gd name="connsiteX777" fmla="*/ 3421226 w 6337132"/>
              <a:gd name="connsiteY777" fmla="*/ 3046587 h 3574946"/>
              <a:gd name="connsiteX778" fmla="*/ 4442087 w 6337132"/>
              <a:gd name="connsiteY778" fmla="*/ 3031919 h 3574946"/>
              <a:gd name="connsiteX779" fmla="*/ 4452969 w 6337132"/>
              <a:gd name="connsiteY779" fmla="*/ 3033148 h 3574946"/>
              <a:gd name="connsiteX780" fmla="*/ 4453063 w 6337132"/>
              <a:gd name="connsiteY780" fmla="*/ 3033054 h 3574946"/>
              <a:gd name="connsiteX781" fmla="*/ 4451170 w 6337132"/>
              <a:gd name="connsiteY781" fmla="*/ 3049425 h 3574946"/>
              <a:gd name="connsiteX782" fmla="*/ 4499431 w 6337132"/>
              <a:gd name="connsiteY782" fmla="*/ 3055009 h 3574946"/>
              <a:gd name="connsiteX783" fmla="*/ 4500946 w 6337132"/>
              <a:gd name="connsiteY783" fmla="*/ 3041476 h 3574946"/>
              <a:gd name="connsiteX784" fmla="*/ 4509274 w 6337132"/>
              <a:gd name="connsiteY784" fmla="*/ 3042423 h 3574946"/>
              <a:gd name="connsiteX785" fmla="*/ 4513343 w 6337132"/>
              <a:gd name="connsiteY785" fmla="*/ 3060025 h 3574946"/>
              <a:gd name="connsiteX786" fmla="*/ 4512208 w 6337132"/>
              <a:gd name="connsiteY786" fmla="*/ 3069960 h 3574946"/>
              <a:gd name="connsiteX787" fmla="*/ 4449562 w 6337132"/>
              <a:gd name="connsiteY787" fmla="*/ 3062769 h 3574946"/>
              <a:gd name="connsiteX788" fmla="*/ 4447858 w 6337132"/>
              <a:gd name="connsiteY788" fmla="*/ 3077153 h 3574946"/>
              <a:gd name="connsiteX789" fmla="*/ 4436976 w 6337132"/>
              <a:gd name="connsiteY789" fmla="*/ 3075920 h 3574946"/>
              <a:gd name="connsiteX790" fmla="*/ 1521923 w 6337132"/>
              <a:gd name="connsiteY790" fmla="*/ 3028797 h 3574946"/>
              <a:gd name="connsiteX791" fmla="*/ 1561194 w 6337132"/>
              <a:gd name="connsiteY791" fmla="*/ 3058606 h 3574946"/>
              <a:gd name="connsiteX792" fmla="*/ 1531386 w 6337132"/>
              <a:gd name="connsiteY792" fmla="*/ 3097877 h 3574946"/>
              <a:gd name="connsiteX793" fmla="*/ 1492114 w 6337132"/>
              <a:gd name="connsiteY793" fmla="*/ 3068068 h 3574946"/>
              <a:gd name="connsiteX794" fmla="*/ 1521923 w 6337132"/>
              <a:gd name="connsiteY794" fmla="*/ 3028797 h 3574946"/>
              <a:gd name="connsiteX795" fmla="*/ 4562455 w 6337132"/>
              <a:gd name="connsiteY795" fmla="*/ 3024538 h 3574946"/>
              <a:gd name="connsiteX796" fmla="*/ 4570878 w 6337132"/>
              <a:gd name="connsiteY796" fmla="*/ 3034473 h 3574946"/>
              <a:gd name="connsiteX797" fmla="*/ 4561698 w 6337132"/>
              <a:gd name="connsiteY797" fmla="*/ 3042991 h 3574946"/>
              <a:gd name="connsiteX798" fmla="*/ 4560846 w 6337132"/>
              <a:gd name="connsiteY798" fmla="*/ 3042991 h 3574946"/>
              <a:gd name="connsiteX799" fmla="*/ 4560846 w 6337132"/>
              <a:gd name="connsiteY799" fmla="*/ 3042895 h 3574946"/>
              <a:gd name="connsiteX800" fmla="*/ 4552426 w 6337132"/>
              <a:gd name="connsiteY800" fmla="*/ 3032958 h 3574946"/>
              <a:gd name="connsiteX801" fmla="*/ 4562455 w 6337132"/>
              <a:gd name="connsiteY801" fmla="*/ 3024538 h 3574946"/>
              <a:gd name="connsiteX802" fmla="*/ 6326155 w 6337132"/>
              <a:gd name="connsiteY802" fmla="*/ 3018008 h 3574946"/>
              <a:gd name="connsiteX803" fmla="*/ 6335049 w 6337132"/>
              <a:gd name="connsiteY803" fmla="*/ 3027566 h 3574946"/>
              <a:gd name="connsiteX804" fmla="*/ 6325871 w 6337132"/>
              <a:gd name="connsiteY804" fmla="*/ 3036461 h 3574946"/>
              <a:gd name="connsiteX805" fmla="*/ 6325492 w 6337132"/>
              <a:gd name="connsiteY805" fmla="*/ 3036461 h 3574946"/>
              <a:gd name="connsiteX806" fmla="*/ 6316597 w 6337132"/>
              <a:gd name="connsiteY806" fmla="*/ 3026902 h 3574946"/>
              <a:gd name="connsiteX807" fmla="*/ 6326155 w 6337132"/>
              <a:gd name="connsiteY807" fmla="*/ 3018008 h 3574946"/>
              <a:gd name="connsiteX808" fmla="*/ 3194588 w 6337132"/>
              <a:gd name="connsiteY808" fmla="*/ 2988673 h 3574946"/>
              <a:gd name="connsiteX809" fmla="*/ 3176231 w 6337132"/>
              <a:gd name="connsiteY809" fmla="*/ 3007030 h 3574946"/>
              <a:gd name="connsiteX810" fmla="*/ 3194588 w 6337132"/>
              <a:gd name="connsiteY810" fmla="*/ 3025389 h 3574946"/>
              <a:gd name="connsiteX811" fmla="*/ 3212948 w 6337132"/>
              <a:gd name="connsiteY811" fmla="*/ 3007030 h 3574946"/>
              <a:gd name="connsiteX812" fmla="*/ 3194588 w 6337132"/>
              <a:gd name="connsiteY812" fmla="*/ 2988673 h 3574946"/>
              <a:gd name="connsiteX813" fmla="*/ 482703 w 6337132"/>
              <a:gd name="connsiteY813" fmla="*/ 2987443 h 3574946"/>
              <a:gd name="connsiteX814" fmla="*/ 482703 w 6337132"/>
              <a:gd name="connsiteY814" fmla="*/ 3021793 h 3574946"/>
              <a:gd name="connsiteX815" fmla="*/ 606385 w 6337132"/>
              <a:gd name="connsiteY815" fmla="*/ 3021793 h 3574946"/>
              <a:gd name="connsiteX816" fmla="*/ 606385 w 6337132"/>
              <a:gd name="connsiteY816" fmla="*/ 2987443 h 3574946"/>
              <a:gd name="connsiteX817" fmla="*/ 409460 w 6337132"/>
              <a:gd name="connsiteY817" fmla="*/ 2987443 h 3574946"/>
              <a:gd name="connsiteX818" fmla="*/ 409460 w 6337132"/>
              <a:gd name="connsiteY818" fmla="*/ 3021793 h 3574946"/>
              <a:gd name="connsiteX819" fmla="*/ 443810 w 6337132"/>
              <a:gd name="connsiteY819" fmla="*/ 3021793 h 3574946"/>
              <a:gd name="connsiteX820" fmla="*/ 443810 w 6337132"/>
              <a:gd name="connsiteY820" fmla="*/ 2987443 h 3574946"/>
              <a:gd name="connsiteX821" fmla="*/ 647738 w 6337132"/>
              <a:gd name="connsiteY821" fmla="*/ 2980630 h 3574946"/>
              <a:gd name="connsiteX822" fmla="*/ 784099 w 6337132"/>
              <a:gd name="connsiteY822" fmla="*/ 2980630 h 3574946"/>
              <a:gd name="connsiteX823" fmla="*/ 784099 w 6337132"/>
              <a:gd name="connsiteY823" fmla="*/ 3028701 h 3574946"/>
              <a:gd name="connsiteX824" fmla="*/ 647738 w 6337132"/>
              <a:gd name="connsiteY824" fmla="*/ 3028701 h 3574946"/>
              <a:gd name="connsiteX825" fmla="*/ 475890 w 6337132"/>
              <a:gd name="connsiteY825" fmla="*/ 2980630 h 3574946"/>
              <a:gd name="connsiteX826" fmla="*/ 613294 w 6337132"/>
              <a:gd name="connsiteY826" fmla="*/ 2980630 h 3574946"/>
              <a:gd name="connsiteX827" fmla="*/ 613294 w 6337132"/>
              <a:gd name="connsiteY827" fmla="*/ 3028701 h 3574946"/>
              <a:gd name="connsiteX828" fmla="*/ 475890 w 6337132"/>
              <a:gd name="connsiteY828" fmla="*/ 3028701 h 3574946"/>
              <a:gd name="connsiteX829" fmla="*/ 402647 w 6337132"/>
              <a:gd name="connsiteY829" fmla="*/ 2980630 h 3574946"/>
              <a:gd name="connsiteX830" fmla="*/ 450719 w 6337132"/>
              <a:gd name="connsiteY830" fmla="*/ 2980630 h 3574946"/>
              <a:gd name="connsiteX831" fmla="*/ 450719 w 6337132"/>
              <a:gd name="connsiteY831" fmla="*/ 3028701 h 3574946"/>
              <a:gd name="connsiteX832" fmla="*/ 402647 w 6337132"/>
              <a:gd name="connsiteY832" fmla="*/ 3028701 h 3574946"/>
              <a:gd name="connsiteX833" fmla="*/ 4565483 w 6337132"/>
              <a:gd name="connsiteY833" fmla="*/ 2978547 h 3574946"/>
              <a:gd name="connsiteX834" fmla="*/ 4574189 w 6337132"/>
              <a:gd name="connsiteY834" fmla="*/ 2988295 h 3574946"/>
              <a:gd name="connsiteX835" fmla="*/ 4565011 w 6337132"/>
              <a:gd name="connsiteY835" fmla="*/ 2996999 h 3574946"/>
              <a:gd name="connsiteX836" fmla="*/ 4564538 w 6337132"/>
              <a:gd name="connsiteY836" fmla="*/ 2996999 h 3574946"/>
              <a:gd name="connsiteX837" fmla="*/ 4555831 w 6337132"/>
              <a:gd name="connsiteY837" fmla="*/ 2987348 h 3574946"/>
              <a:gd name="connsiteX838" fmla="*/ 4565483 w 6337132"/>
              <a:gd name="connsiteY838" fmla="*/ 2978547 h 3574946"/>
              <a:gd name="connsiteX839" fmla="*/ 64726 w 6337132"/>
              <a:gd name="connsiteY839" fmla="*/ 2976843 h 3574946"/>
              <a:gd name="connsiteX840" fmla="*/ 9369 w 6337132"/>
              <a:gd name="connsiteY840" fmla="*/ 2978452 h 3574946"/>
              <a:gd name="connsiteX841" fmla="*/ 11356 w 6337132"/>
              <a:gd name="connsiteY841" fmla="*/ 3028605 h 3574946"/>
              <a:gd name="connsiteX842" fmla="*/ 66619 w 6337132"/>
              <a:gd name="connsiteY842" fmla="*/ 3025861 h 3574946"/>
              <a:gd name="connsiteX843" fmla="*/ 64726 w 6337132"/>
              <a:gd name="connsiteY843" fmla="*/ 2976843 h 3574946"/>
              <a:gd name="connsiteX844" fmla="*/ 6327383 w 6337132"/>
              <a:gd name="connsiteY844" fmla="*/ 2971924 h 3574946"/>
              <a:gd name="connsiteX845" fmla="*/ 6336469 w 6337132"/>
              <a:gd name="connsiteY845" fmla="*/ 2981292 h 3574946"/>
              <a:gd name="connsiteX846" fmla="*/ 6327289 w 6337132"/>
              <a:gd name="connsiteY846" fmla="*/ 2990282 h 3574946"/>
              <a:gd name="connsiteX847" fmla="*/ 6327101 w 6337132"/>
              <a:gd name="connsiteY847" fmla="*/ 2990282 h 3574946"/>
              <a:gd name="connsiteX848" fmla="*/ 6327007 w 6337132"/>
              <a:gd name="connsiteY848" fmla="*/ 2990376 h 3574946"/>
              <a:gd name="connsiteX849" fmla="*/ 6318015 w 6337132"/>
              <a:gd name="connsiteY849" fmla="*/ 2980914 h 3574946"/>
              <a:gd name="connsiteX850" fmla="*/ 6327383 w 6337132"/>
              <a:gd name="connsiteY850" fmla="*/ 2971924 h 3574946"/>
              <a:gd name="connsiteX851" fmla="*/ 73622 w 6337132"/>
              <a:gd name="connsiteY851" fmla="*/ 2967381 h 3574946"/>
              <a:gd name="connsiteX852" fmla="*/ 73622 w 6337132"/>
              <a:gd name="connsiteY852" fmla="*/ 2972018 h 3574946"/>
              <a:gd name="connsiteX853" fmla="*/ 76083 w 6337132"/>
              <a:gd name="connsiteY853" fmla="*/ 3030025 h 3574946"/>
              <a:gd name="connsiteX854" fmla="*/ 76272 w 6337132"/>
              <a:gd name="connsiteY854" fmla="*/ 3034662 h 3574946"/>
              <a:gd name="connsiteX855" fmla="*/ 2554 w 6337132"/>
              <a:gd name="connsiteY855" fmla="*/ 3038352 h 3574946"/>
              <a:gd name="connsiteX856" fmla="*/ 2366 w 6337132"/>
              <a:gd name="connsiteY856" fmla="*/ 3033715 h 3574946"/>
              <a:gd name="connsiteX857" fmla="*/ 0 w 6337132"/>
              <a:gd name="connsiteY857" fmla="*/ 2974099 h 3574946"/>
              <a:gd name="connsiteX858" fmla="*/ 0 w 6337132"/>
              <a:gd name="connsiteY858" fmla="*/ 2969462 h 3574946"/>
              <a:gd name="connsiteX859" fmla="*/ 73622 w 6337132"/>
              <a:gd name="connsiteY859" fmla="*/ 2967381 h 3574946"/>
              <a:gd name="connsiteX860" fmla="*/ 2447681 w 6337132"/>
              <a:gd name="connsiteY860" fmla="*/ 2954702 h 3574946"/>
              <a:gd name="connsiteX861" fmla="*/ 2464148 w 6337132"/>
              <a:gd name="connsiteY861" fmla="*/ 2962461 h 3574946"/>
              <a:gd name="connsiteX862" fmla="*/ 2586503 w 6337132"/>
              <a:gd name="connsiteY862" fmla="*/ 3236980 h 3574946"/>
              <a:gd name="connsiteX863" fmla="*/ 2591139 w 6337132"/>
              <a:gd name="connsiteY863" fmla="*/ 3245496 h 3574946"/>
              <a:gd name="connsiteX864" fmla="*/ 2509756 w 6337132"/>
              <a:gd name="connsiteY864" fmla="*/ 3326877 h 3574946"/>
              <a:gd name="connsiteX865" fmla="*/ 2598330 w 6337132"/>
              <a:gd name="connsiteY865" fmla="*/ 3463995 h 3574946"/>
              <a:gd name="connsiteX866" fmla="*/ 2691289 w 6337132"/>
              <a:gd name="connsiteY866" fmla="*/ 3574946 h 3574946"/>
              <a:gd name="connsiteX867" fmla="*/ 2657892 w 6337132"/>
              <a:gd name="connsiteY867" fmla="*/ 3574946 h 3574946"/>
              <a:gd name="connsiteX868" fmla="*/ 2577513 w 6337132"/>
              <a:gd name="connsiteY868" fmla="*/ 3479041 h 3574946"/>
              <a:gd name="connsiteX869" fmla="*/ 2482599 w 6337132"/>
              <a:gd name="connsiteY869" fmla="*/ 3331136 h 3574946"/>
              <a:gd name="connsiteX870" fmla="*/ 2477678 w 6337132"/>
              <a:gd name="connsiteY870" fmla="*/ 3322618 h 3574946"/>
              <a:gd name="connsiteX871" fmla="*/ 2559343 w 6337132"/>
              <a:gd name="connsiteY871" fmla="*/ 3240953 h 3574946"/>
              <a:gd name="connsiteX872" fmla="*/ 2439921 w 6337132"/>
              <a:gd name="connsiteY872" fmla="*/ 2971165 h 3574946"/>
              <a:gd name="connsiteX873" fmla="*/ 2447681 w 6337132"/>
              <a:gd name="connsiteY873" fmla="*/ 2954702 h 3574946"/>
              <a:gd name="connsiteX874" fmla="*/ 4485521 w 6337132"/>
              <a:gd name="connsiteY874" fmla="*/ 2947793 h 3574946"/>
              <a:gd name="connsiteX875" fmla="*/ 4456754 w 6337132"/>
              <a:gd name="connsiteY875" fmla="*/ 2958580 h 3574946"/>
              <a:gd name="connsiteX876" fmla="*/ 4462538 w 6337132"/>
              <a:gd name="connsiteY876" fmla="*/ 2967713 h 3574946"/>
              <a:gd name="connsiteX877" fmla="*/ 4484259 w 6337132"/>
              <a:gd name="connsiteY877" fmla="*/ 2972296 h 3574946"/>
              <a:gd name="connsiteX878" fmla="*/ 4484197 w 6337132"/>
              <a:gd name="connsiteY878" fmla="*/ 2972302 h 3574946"/>
              <a:gd name="connsiteX879" fmla="*/ 4484291 w 6337132"/>
              <a:gd name="connsiteY879" fmla="*/ 2972302 h 3574946"/>
              <a:gd name="connsiteX880" fmla="*/ 4484259 w 6337132"/>
              <a:gd name="connsiteY880" fmla="*/ 2972296 h 3574946"/>
              <a:gd name="connsiteX881" fmla="*/ 4505997 w 6337132"/>
              <a:gd name="connsiteY881" fmla="*/ 2969996 h 3574946"/>
              <a:gd name="connsiteX882" fmla="*/ 4512396 w 6337132"/>
              <a:gd name="connsiteY882" fmla="*/ 2961513 h 3574946"/>
              <a:gd name="connsiteX883" fmla="*/ 4485521 w 6337132"/>
              <a:gd name="connsiteY883" fmla="*/ 2947793 h 3574946"/>
              <a:gd name="connsiteX884" fmla="*/ 3937145 w 6337132"/>
              <a:gd name="connsiteY884" fmla="*/ 2936910 h 3574946"/>
              <a:gd name="connsiteX885" fmla="*/ 3918786 w 6337132"/>
              <a:gd name="connsiteY885" fmla="*/ 2955268 h 3574946"/>
              <a:gd name="connsiteX886" fmla="*/ 3937145 w 6337132"/>
              <a:gd name="connsiteY886" fmla="*/ 2973531 h 3574946"/>
              <a:gd name="connsiteX887" fmla="*/ 3955504 w 6337132"/>
              <a:gd name="connsiteY887" fmla="*/ 2955268 h 3574946"/>
              <a:gd name="connsiteX888" fmla="*/ 3937145 w 6337132"/>
              <a:gd name="connsiteY888" fmla="*/ 2936910 h 3574946"/>
              <a:gd name="connsiteX889" fmla="*/ 4486090 w 6337132"/>
              <a:gd name="connsiteY889" fmla="*/ 2935112 h 3574946"/>
              <a:gd name="connsiteX890" fmla="*/ 4486184 w 6337132"/>
              <a:gd name="connsiteY890" fmla="*/ 2935112 h 3574946"/>
              <a:gd name="connsiteX891" fmla="*/ 4522900 w 6337132"/>
              <a:gd name="connsiteY891" fmla="*/ 2962083 h 3574946"/>
              <a:gd name="connsiteX892" fmla="*/ 4483534 w 6337132"/>
              <a:gd name="connsiteY892" fmla="*/ 2985077 h 3574946"/>
              <a:gd name="connsiteX893" fmla="*/ 4446154 w 6337132"/>
              <a:gd name="connsiteY893" fmla="*/ 2958108 h 3574946"/>
              <a:gd name="connsiteX894" fmla="*/ 4486090 w 6337132"/>
              <a:gd name="connsiteY894" fmla="*/ 2935112 h 3574946"/>
              <a:gd name="connsiteX895" fmla="*/ 4566998 w 6337132"/>
              <a:gd name="connsiteY895" fmla="*/ 2932558 h 3574946"/>
              <a:gd name="connsiteX896" fmla="*/ 4576082 w 6337132"/>
              <a:gd name="connsiteY896" fmla="*/ 2941927 h 3574946"/>
              <a:gd name="connsiteX897" fmla="*/ 4566904 w 6337132"/>
              <a:gd name="connsiteY897" fmla="*/ 2951011 h 3574946"/>
              <a:gd name="connsiteX898" fmla="*/ 4566620 w 6337132"/>
              <a:gd name="connsiteY898" fmla="*/ 2951011 h 3574946"/>
              <a:gd name="connsiteX899" fmla="*/ 4557630 w 6337132"/>
              <a:gd name="connsiteY899" fmla="*/ 2941547 h 3574946"/>
              <a:gd name="connsiteX900" fmla="*/ 4566998 w 6337132"/>
              <a:gd name="connsiteY900" fmla="*/ 2932558 h 3574946"/>
              <a:gd name="connsiteX901" fmla="*/ 1516718 w 6337132"/>
              <a:gd name="connsiteY901" fmla="*/ 2930287 h 3574946"/>
              <a:gd name="connsiteX902" fmla="*/ 1516718 w 6337132"/>
              <a:gd name="connsiteY902" fmla="*/ 2930381 h 3574946"/>
              <a:gd name="connsiteX903" fmla="*/ 1514730 w 6337132"/>
              <a:gd name="connsiteY903" fmla="*/ 2930381 h 3574946"/>
              <a:gd name="connsiteX904" fmla="*/ 1486531 w 6337132"/>
              <a:gd name="connsiteY904" fmla="*/ 2962555 h 3574946"/>
              <a:gd name="connsiteX905" fmla="*/ 1518705 w 6337132"/>
              <a:gd name="connsiteY905" fmla="*/ 2990755 h 3574946"/>
              <a:gd name="connsiteX906" fmla="*/ 1546905 w 6337132"/>
              <a:gd name="connsiteY906" fmla="*/ 2958579 h 3574946"/>
              <a:gd name="connsiteX907" fmla="*/ 1516718 w 6337132"/>
              <a:gd name="connsiteY907" fmla="*/ 2930287 h 3574946"/>
              <a:gd name="connsiteX908" fmla="*/ 6327952 w 6337132"/>
              <a:gd name="connsiteY908" fmla="*/ 2925744 h 3574946"/>
              <a:gd name="connsiteX909" fmla="*/ 6337132 w 6337132"/>
              <a:gd name="connsiteY909" fmla="*/ 2935018 h 3574946"/>
              <a:gd name="connsiteX910" fmla="*/ 6327952 w 6337132"/>
              <a:gd name="connsiteY910" fmla="*/ 2944197 h 3574946"/>
              <a:gd name="connsiteX911" fmla="*/ 6327857 w 6337132"/>
              <a:gd name="connsiteY911" fmla="*/ 2944197 h 3574946"/>
              <a:gd name="connsiteX912" fmla="*/ 6318679 w 6337132"/>
              <a:gd name="connsiteY912" fmla="*/ 2934922 h 3574946"/>
              <a:gd name="connsiteX913" fmla="*/ 6327952 w 6337132"/>
              <a:gd name="connsiteY913" fmla="*/ 2925744 h 3574946"/>
              <a:gd name="connsiteX914" fmla="*/ 1140875 w 6337132"/>
              <a:gd name="connsiteY914" fmla="*/ 2923593 h 3574946"/>
              <a:gd name="connsiteX915" fmla="*/ 1152870 w 6337132"/>
              <a:gd name="connsiteY915" fmla="*/ 2925177 h 3574946"/>
              <a:gd name="connsiteX916" fmla="*/ 1158642 w 6337132"/>
              <a:gd name="connsiteY916" fmla="*/ 2946754 h 3574946"/>
              <a:gd name="connsiteX917" fmla="*/ 1093442 w 6337132"/>
              <a:gd name="connsiteY917" fmla="*/ 3059741 h 3574946"/>
              <a:gd name="connsiteX918" fmla="*/ 1071866 w 6337132"/>
              <a:gd name="connsiteY918" fmla="*/ 3065513 h 3574946"/>
              <a:gd name="connsiteX919" fmla="*/ 1066093 w 6337132"/>
              <a:gd name="connsiteY919" fmla="*/ 3043937 h 3574946"/>
              <a:gd name="connsiteX920" fmla="*/ 1131295 w 6337132"/>
              <a:gd name="connsiteY920" fmla="*/ 2930949 h 3574946"/>
              <a:gd name="connsiteX921" fmla="*/ 1140875 w 6337132"/>
              <a:gd name="connsiteY921" fmla="*/ 2923593 h 3574946"/>
              <a:gd name="connsiteX922" fmla="*/ 1065833 w 6337132"/>
              <a:gd name="connsiteY922" fmla="*/ 2923593 h 3574946"/>
              <a:gd name="connsiteX923" fmla="*/ 1077828 w 6337132"/>
              <a:gd name="connsiteY923" fmla="*/ 2925177 h 3574946"/>
              <a:gd name="connsiteX924" fmla="*/ 1083600 w 6337132"/>
              <a:gd name="connsiteY924" fmla="*/ 2946754 h 3574946"/>
              <a:gd name="connsiteX925" fmla="*/ 1018400 w 6337132"/>
              <a:gd name="connsiteY925" fmla="*/ 3059741 h 3574946"/>
              <a:gd name="connsiteX926" fmla="*/ 996824 w 6337132"/>
              <a:gd name="connsiteY926" fmla="*/ 3065513 h 3574946"/>
              <a:gd name="connsiteX927" fmla="*/ 991052 w 6337132"/>
              <a:gd name="connsiteY927" fmla="*/ 3043937 h 3574946"/>
              <a:gd name="connsiteX928" fmla="*/ 1056253 w 6337132"/>
              <a:gd name="connsiteY928" fmla="*/ 2930949 h 3574946"/>
              <a:gd name="connsiteX929" fmla="*/ 1065833 w 6337132"/>
              <a:gd name="connsiteY929" fmla="*/ 2923593 h 3574946"/>
              <a:gd name="connsiteX930" fmla="*/ 990698 w 6337132"/>
              <a:gd name="connsiteY930" fmla="*/ 2923593 h 3574946"/>
              <a:gd name="connsiteX931" fmla="*/ 1002693 w 6337132"/>
              <a:gd name="connsiteY931" fmla="*/ 2925177 h 3574946"/>
              <a:gd name="connsiteX932" fmla="*/ 1008465 w 6337132"/>
              <a:gd name="connsiteY932" fmla="*/ 2946754 h 3574946"/>
              <a:gd name="connsiteX933" fmla="*/ 943266 w 6337132"/>
              <a:gd name="connsiteY933" fmla="*/ 3059741 h 3574946"/>
              <a:gd name="connsiteX934" fmla="*/ 921689 w 6337132"/>
              <a:gd name="connsiteY934" fmla="*/ 3065513 h 3574946"/>
              <a:gd name="connsiteX935" fmla="*/ 915917 w 6337132"/>
              <a:gd name="connsiteY935" fmla="*/ 3043937 h 3574946"/>
              <a:gd name="connsiteX936" fmla="*/ 981118 w 6337132"/>
              <a:gd name="connsiteY936" fmla="*/ 2930949 h 3574946"/>
              <a:gd name="connsiteX937" fmla="*/ 990698 w 6337132"/>
              <a:gd name="connsiteY937" fmla="*/ 2923593 h 3574946"/>
              <a:gd name="connsiteX938" fmla="*/ 915562 w 6337132"/>
              <a:gd name="connsiteY938" fmla="*/ 2923593 h 3574946"/>
              <a:gd name="connsiteX939" fmla="*/ 927557 w 6337132"/>
              <a:gd name="connsiteY939" fmla="*/ 2925177 h 3574946"/>
              <a:gd name="connsiteX940" fmla="*/ 933329 w 6337132"/>
              <a:gd name="connsiteY940" fmla="*/ 2946754 h 3574946"/>
              <a:gd name="connsiteX941" fmla="*/ 868128 w 6337132"/>
              <a:gd name="connsiteY941" fmla="*/ 3059741 h 3574946"/>
              <a:gd name="connsiteX942" fmla="*/ 846553 w 6337132"/>
              <a:gd name="connsiteY942" fmla="*/ 3065513 h 3574946"/>
              <a:gd name="connsiteX943" fmla="*/ 840781 w 6337132"/>
              <a:gd name="connsiteY943" fmla="*/ 3043937 h 3574946"/>
              <a:gd name="connsiteX944" fmla="*/ 905982 w 6337132"/>
              <a:gd name="connsiteY944" fmla="*/ 2930949 h 3574946"/>
              <a:gd name="connsiteX945" fmla="*/ 915562 w 6337132"/>
              <a:gd name="connsiteY945" fmla="*/ 2923593 h 3574946"/>
              <a:gd name="connsiteX946" fmla="*/ 1514162 w 6337132"/>
              <a:gd name="connsiteY946" fmla="*/ 2921297 h 3574946"/>
              <a:gd name="connsiteX947" fmla="*/ 1556083 w 6337132"/>
              <a:gd name="connsiteY947" fmla="*/ 2958108 h 3574946"/>
              <a:gd name="connsiteX948" fmla="*/ 1519273 w 6337132"/>
              <a:gd name="connsiteY948" fmla="*/ 3000029 h 3574946"/>
              <a:gd name="connsiteX949" fmla="*/ 1516718 w 6337132"/>
              <a:gd name="connsiteY949" fmla="*/ 3000029 h 3574946"/>
              <a:gd name="connsiteX950" fmla="*/ 1516718 w 6337132"/>
              <a:gd name="connsiteY950" fmla="*/ 3000123 h 3574946"/>
              <a:gd name="connsiteX951" fmla="*/ 1477352 w 6337132"/>
              <a:gd name="connsiteY951" fmla="*/ 2963216 h 3574946"/>
              <a:gd name="connsiteX952" fmla="*/ 1514162 w 6337132"/>
              <a:gd name="connsiteY952" fmla="*/ 2921297 h 3574946"/>
              <a:gd name="connsiteX953" fmla="*/ 3487185 w 6337132"/>
              <a:gd name="connsiteY953" fmla="*/ 2890354 h 3574946"/>
              <a:gd name="connsiteX954" fmla="*/ 3468920 w 6337132"/>
              <a:gd name="connsiteY954" fmla="*/ 2908617 h 3574946"/>
              <a:gd name="connsiteX955" fmla="*/ 3487185 w 6337132"/>
              <a:gd name="connsiteY955" fmla="*/ 2926976 h 3574946"/>
              <a:gd name="connsiteX956" fmla="*/ 3505542 w 6337132"/>
              <a:gd name="connsiteY956" fmla="*/ 2908617 h 3574946"/>
              <a:gd name="connsiteX957" fmla="*/ 3487185 w 6337132"/>
              <a:gd name="connsiteY957" fmla="*/ 2890354 h 3574946"/>
              <a:gd name="connsiteX958" fmla="*/ 6319814 w 6337132"/>
              <a:gd name="connsiteY958" fmla="*/ 2887893 h 3574946"/>
              <a:gd name="connsiteX959" fmla="*/ 6328993 w 6337132"/>
              <a:gd name="connsiteY959" fmla="*/ 2897072 h 3574946"/>
              <a:gd name="connsiteX960" fmla="*/ 6319814 w 6337132"/>
              <a:gd name="connsiteY960" fmla="*/ 2906250 h 3574946"/>
              <a:gd name="connsiteX961" fmla="*/ 6310635 w 6337132"/>
              <a:gd name="connsiteY961" fmla="*/ 2897072 h 3574946"/>
              <a:gd name="connsiteX962" fmla="*/ 6319814 w 6337132"/>
              <a:gd name="connsiteY962" fmla="*/ 2887893 h 3574946"/>
              <a:gd name="connsiteX963" fmla="*/ 6273730 w 6337132"/>
              <a:gd name="connsiteY963" fmla="*/ 2887893 h 3574946"/>
              <a:gd name="connsiteX964" fmla="*/ 6282909 w 6337132"/>
              <a:gd name="connsiteY964" fmla="*/ 2897072 h 3574946"/>
              <a:gd name="connsiteX965" fmla="*/ 6273730 w 6337132"/>
              <a:gd name="connsiteY965" fmla="*/ 2906250 h 3574946"/>
              <a:gd name="connsiteX966" fmla="*/ 6264551 w 6337132"/>
              <a:gd name="connsiteY966" fmla="*/ 2897072 h 3574946"/>
              <a:gd name="connsiteX967" fmla="*/ 6273730 w 6337132"/>
              <a:gd name="connsiteY967" fmla="*/ 2887893 h 3574946"/>
              <a:gd name="connsiteX968" fmla="*/ 6227645 w 6337132"/>
              <a:gd name="connsiteY968" fmla="*/ 2887893 h 3574946"/>
              <a:gd name="connsiteX969" fmla="*/ 6236825 w 6337132"/>
              <a:gd name="connsiteY969" fmla="*/ 2897072 h 3574946"/>
              <a:gd name="connsiteX970" fmla="*/ 6227645 w 6337132"/>
              <a:gd name="connsiteY970" fmla="*/ 2906250 h 3574946"/>
              <a:gd name="connsiteX971" fmla="*/ 6218467 w 6337132"/>
              <a:gd name="connsiteY971" fmla="*/ 2897072 h 3574946"/>
              <a:gd name="connsiteX972" fmla="*/ 6227645 w 6337132"/>
              <a:gd name="connsiteY972" fmla="*/ 2887893 h 3574946"/>
              <a:gd name="connsiteX973" fmla="*/ 6181560 w 6337132"/>
              <a:gd name="connsiteY973" fmla="*/ 2887893 h 3574946"/>
              <a:gd name="connsiteX974" fmla="*/ 6190740 w 6337132"/>
              <a:gd name="connsiteY974" fmla="*/ 2897072 h 3574946"/>
              <a:gd name="connsiteX975" fmla="*/ 6181560 w 6337132"/>
              <a:gd name="connsiteY975" fmla="*/ 2906250 h 3574946"/>
              <a:gd name="connsiteX976" fmla="*/ 6172381 w 6337132"/>
              <a:gd name="connsiteY976" fmla="*/ 2897072 h 3574946"/>
              <a:gd name="connsiteX977" fmla="*/ 6181560 w 6337132"/>
              <a:gd name="connsiteY977" fmla="*/ 2887893 h 3574946"/>
              <a:gd name="connsiteX978" fmla="*/ 6135477 w 6337132"/>
              <a:gd name="connsiteY978" fmla="*/ 2887893 h 3574946"/>
              <a:gd name="connsiteX979" fmla="*/ 6144656 w 6337132"/>
              <a:gd name="connsiteY979" fmla="*/ 2897072 h 3574946"/>
              <a:gd name="connsiteX980" fmla="*/ 6135477 w 6337132"/>
              <a:gd name="connsiteY980" fmla="*/ 2906250 h 3574946"/>
              <a:gd name="connsiteX981" fmla="*/ 6126297 w 6337132"/>
              <a:gd name="connsiteY981" fmla="*/ 2897072 h 3574946"/>
              <a:gd name="connsiteX982" fmla="*/ 6135477 w 6337132"/>
              <a:gd name="connsiteY982" fmla="*/ 2887893 h 3574946"/>
              <a:gd name="connsiteX983" fmla="*/ 6089393 w 6337132"/>
              <a:gd name="connsiteY983" fmla="*/ 2887893 h 3574946"/>
              <a:gd name="connsiteX984" fmla="*/ 6098571 w 6337132"/>
              <a:gd name="connsiteY984" fmla="*/ 2897072 h 3574946"/>
              <a:gd name="connsiteX985" fmla="*/ 6089393 w 6337132"/>
              <a:gd name="connsiteY985" fmla="*/ 2906250 h 3574946"/>
              <a:gd name="connsiteX986" fmla="*/ 6080213 w 6337132"/>
              <a:gd name="connsiteY986" fmla="*/ 2897072 h 3574946"/>
              <a:gd name="connsiteX987" fmla="*/ 6089393 w 6337132"/>
              <a:gd name="connsiteY987" fmla="*/ 2887893 h 3574946"/>
              <a:gd name="connsiteX988" fmla="*/ 6043309 w 6337132"/>
              <a:gd name="connsiteY988" fmla="*/ 2887893 h 3574946"/>
              <a:gd name="connsiteX989" fmla="*/ 6052487 w 6337132"/>
              <a:gd name="connsiteY989" fmla="*/ 2897072 h 3574946"/>
              <a:gd name="connsiteX990" fmla="*/ 6043309 w 6337132"/>
              <a:gd name="connsiteY990" fmla="*/ 2906250 h 3574946"/>
              <a:gd name="connsiteX991" fmla="*/ 6034129 w 6337132"/>
              <a:gd name="connsiteY991" fmla="*/ 2897072 h 3574946"/>
              <a:gd name="connsiteX992" fmla="*/ 6043309 w 6337132"/>
              <a:gd name="connsiteY992" fmla="*/ 2887893 h 3574946"/>
              <a:gd name="connsiteX993" fmla="*/ 5997223 w 6337132"/>
              <a:gd name="connsiteY993" fmla="*/ 2887893 h 3574946"/>
              <a:gd name="connsiteX994" fmla="*/ 6006401 w 6337132"/>
              <a:gd name="connsiteY994" fmla="*/ 2897072 h 3574946"/>
              <a:gd name="connsiteX995" fmla="*/ 5997223 w 6337132"/>
              <a:gd name="connsiteY995" fmla="*/ 2906250 h 3574946"/>
              <a:gd name="connsiteX996" fmla="*/ 5988045 w 6337132"/>
              <a:gd name="connsiteY996" fmla="*/ 2897072 h 3574946"/>
              <a:gd name="connsiteX997" fmla="*/ 5997223 w 6337132"/>
              <a:gd name="connsiteY997" fmla="*/ 2887893 h 3574946"/>
              <a:gd name="connsiteX998" fmla="*/ 5951139 w 6337132"/>
              <a:gd name="connsiteY998" fmla="*/ 2887893 h 3574946"/>
              <a:gd name="connsiteX999" fmla="*/ 5960317 w 6337132"/>
              <a:gd name="connsiteY999" fmla="*/ 2897072 h 3574946"/>
              <a:gd name="connsiteX1000" fmla="*/ 5951139 w 6337132"/>
              <a:gd name="connsiteY1000" fmla="*/ 2906250 h 3574946"/>
              <a:gd name="connsiteX1001" fmla="*/ 5941961 w 6337132"/>
              <a:gd name="connsiteY1001" fmla="*/ 2897072 h 3574946"/>
              <a:gd name="connsiteX1002" fmla="*/ 5951139 w 6337132"/>
              <a:gd name="connsiteY1002" fmla="*/ 2887893 h 3574946"/>
              <a:gd name="connsiteX1003" fmla="*/ 5905055 w 6337132"/>
              <a:gd name="connsiteY1003" fmla="*/ 2887893 h 3574946"/>
              <a:gd name="connsiteX1004" fmla="*/ 5914233 w 6337132"/>
              <a:gd name="connsiteY1004" fmla="*/ 2897072 h 3574946"/>
              <a:gd name="connsiteX1005" fmla="*/ 5905055 w 6337132"/>
              <a:gd name="connsiteY1005" fmla="*/ 2906250 h 3574946"/>
              <a:gd name="connsiteX1006" fmla="*/ 5895876 w 6337132"/>
              <a:gd name="connsiteY1006" fmla="*/ 2897072 h 3574946"/>
              <a:gd name="connsiteX1007" fmla="*/ 5905055 w 6337132"/>
              <a:gd name="connsiteY1007" fmla="*/ 2887893 h 3574946"/>
              <a:gd name="connsiteX1008" fmla="*/ 5858971 w 6337132"/>
              <a:gd name="connsiteY1008" fmla="*/ 2887893 h 3574946"/>
              <a:gd name="connsiteX1009" fmla="*/ 5868151 w 6337132"/>
              <a:gd name="connsiteY1009" fmla="*/ 2897072 h 3574946"/>
              <a:gd name="connsiteX1010" fmla="*/ 5858971 w 6337132"/>
              <a:gd name="connsiteY1010" fmla="*/ 2906250 h 3574946"/>
              <a:gd name="connsiteX1011" fmla="*/ 5849791 w 6337132"/>
              <a:gd name="connsiteY1011" fmla="*/ 2897072 h 3574946"/>
              <a:gd name="connsiteX1012" fmla="*/ 5858971 w 6337132"/>
              <a:gd name="connsiteY1012" fmla="*/ 2887893 h 3574946"/>
              <a:gd name="connsiteX1013" fmla="*/ 5812885 w 6337132"/>
              <a:gd name="connsiteY1013" fmla="*/ 2887893 h 3574946"/>
              <a:gd name="connsiteX1014" fmla="*/ 5822065 w 6337132"/>
              <a:gd name="connsiteY1014" fmla="*/ 2897072 h 3574946"/>
              <a:gd name="connsiteX1015" fmla="*/ 5812885 w 6337132"/>
              <a:gd name="connsiteY1015" fmla="*/ 2906250 h 3574946"/>
              <a:gd name="connsiteX1016" fmla="*/ 5803707 w 6337132"/>
              <a:gd name="connsiteY1016" fmla="*/ 2897072 h 3574946"/>
              <a:gd name="connsiteX1017" fmla="*/ 5812885 w 6337132"/>
              <a:gd name="connsiteY1017" fmla="*/ 2887893 h 3574946"/>
              <a:gd name="connsiteX1018" fmla="*/ 5766801 w 6337132"/>
              <a:gd name="connsiteY1018" fmla="*/ 2887893 h 3574946"/>
              <a:gd name="connsiteX1019" fmla="*/ 5775981 w 6337132"/>
              <a:gd name="connsiteY1019" fmla="*/ 2897072 h 3574946"/>
              <a:gd name="connsiteX1020" fmla="*/ 5766801 w 6337132"/>
              <a:gd name="connsiteY1020" fmla="*/ 2906250 h 3574946"/>
              <a:gd name="connsiteX1021" fmla="*/ 5757622 w 6337132"/>
              <a:gd name="connsiteY1021" fmla="*/ 2897072 h 3574946"/>
              <a:gd name="connsiteX1022" fmla="*/ 5766801 w 6337132"/>
              <a:gd name="connsiteY1022" fmla="*/ 2887893 h 3574946"/>
              <a:gd name="connsiteX1023" fmla="*/ 5720718 w 6337132"/>
              <a:gd name="connsiteY1023" fmla="*/ 2887893 h 3574946"/>
              <a:gd name="connsiteX1024" fmla="*/ 5729897 w 6337132"/>
              <a:gd name="connsiteY1024" fmla="*/ 2897072 h 3574946"/>
              <a:gd name="connsiteX1025" fmla="*/ 5720718 w 6337132"/>
              <a:gd name="connsiteY1025" fmla="*/ 2906250 h 3574946"/>
              <a:gd name="connsiteX1026" fmla="*/ 5711539 w 6337132"/>
              <a:gd name="connsiteY1026" fmla="*/ 2897072 h 3574946"/>
              <a:gd name="connsiteX1027" fmla="*/ 5720718 w 6337132"/>
              <a:gd name="connsiteY1027" fmla="*/ 2887893 h 3574946"/>
              <a:gd name="connsiteX1028" fmla="*/ 5674632 w 6337132"/>
              <a:gd name="connsiteY1028" fmla="*/ 2887893 h 3574946"/>
              <a:gd name="connsiteX1029" fmla="*/ 5683813 w 6337132"/>
              <a:gd name="connsiteY1029" fmla="*/ 2897072 h 3574946"/>
              <a:gd name="connsiteX1030" fmla="*/ 5674632 w 6337132"/>
              <a:gd name="connsiteY1030" fmla="*/ 2906250 h 3574946"/>
              <a:gd name="connsiteX1031" fmla="*/ 5665453 w 6337132"/>
              <a:gd name="connsiteY1031" fmla="*/ 2897072 h 3574946"/>
              <a:gd name="connsiteX1032" fmla="*/ 5674632 w 6337132"/>
              <a:gd name="connsiteY1032" fmla="*/ 2887893 h 3574946"/>
              <a:gd name="connsiteX1033" fmla="*/ 5628548 w 6337132"/>
              <a:gd name="connsiteY1033" fmla="*/ 2887893 h 3574946"/>
              <a:gd name="connsiteX1034" fmla="*/ 5637727 w 6337132"/>
              <a:gd name="connsiteY1034" fmla="*/ 2897072 h 3574946"/>
              <a:gd name="connsiteX1035" fmla="*/ 5628548 w 6337132"/>
              <a:gd name="connsiteY1035" fmla="*/ 2906250 h 3574946"/>
              <a:gd name="connsiteX1036" fmla="*/ 5619368 w 6337132"/>
              <a:gd name="connsiteY1036" fmla="*/ 2897072 h 3574946"/>
              <a:gd name="connsiteX1037" fmla="*/ 5628548 w 6337132"/>
              <a:gd name="connsiteY1037" fmla="*/ 2887893 h 3574946"/>
              <a:gd name="connsiteX1038" fmla="*/ 5582464 w 6337132"/>
              <a:gd name="connsiteY1038" fmla="*/ 2887893 h 3574946"/>
              <a:gd name="connsiteX1039" fmla="*/ 5591643 w 6337132"/>
              <a:gd name="connsiteY1039" fmla="*/ 2897072 h 3574946"/>
              <a:gd name="connsiteX1040" fmla="*/ 5582464 w 6337132"/>
              <a:gd name="connsiteY1040" fmla="*/ 2906250 h 3574946"/>
              <a:gd name="connsiteX1041" fmla="*/ 5573285 w 6337132"/>
              <a:gd name="connsiteY1041" fmla="*/ 2897072 h 3574946"/>
              <a:gd name="connsiteX1042" fmla="*/ 5582464 w 6337132"/>
              <a:gd name="connsiteY1042" fmla="*/ 2887893 h 3574946"/>
              <a:gd name="connsiteX1043" fmla="*/ 5536379 w 6337132"/>
              <a:gd name="connsiteY1043" fmla="*/ 2887893 h 3574946"/>
              <a:gd name="connsiteX1044" fmla="*/ 5545558 w 6337132"/>
              <a:gd name="connsiteY1044" fmla="*/ 2897072 h 3574946"/>
              <a:gd name="connsiteX1045" fmla="*/ 5536379 w 6337132"/>
              <a:gd name="connsiteY1045" fmla="*/ 2906250 h 3574946"/>
              <a:gd name="connsiteX1046" fmla="*/ 5527201 w 6337132"/>
              <a:gd name="connsiteY1046" fmla="*/ 2897072 h 3574946"/>
              <a:gd name="connsiteX1047" fmla="*/ 5536379 w 6337132"/>
              <a:gd name="connsiteY1047" fmla="*/ 2887893 h 3574946"/>
              <a:gd name="connsiteX1048" fmla="*/ 5490294 w 6337132"/>
              <a:gd name="connsiteY1048" fmla="*/ 2887893 h 3574946"/>
              <a:gd name="connsiteX1049" fmla="*/ 5499474 w 6337132"/>
              <a:gd name="connsiteY1049" fmla="*/ 2897072 h 3574946"/>
              <a:gd name="connsiteX1050" fmla="*/ 5490294 w 6337132"/>
              <a:gd name="connsiteY1050" fmla="*/ 2906250 h 3574946"/>
              <a:gd name="connsiteX1051" fmla="*/ 5481115 w 6337132"/>
              <a:gd name="connsiteY1051" fmla="*/ 2897072 h 3574946"/>
              <a:gd name="connsiteX1052" fmla="*/ 5490294 w 6337132"/>
              <a:gd name="connsiteY1052" fmla="*/ 2887893 h 3574946"/>
              <a:gd name="connsiteX1053" fmla="*/ 5444209 w 6337132"/>
              <a:gd name="connsiteY1053" fmla="*/ 2887893 h 3574946"/>
              <a:gd name="connsiteX1054" fmla="*/ 5453390 w 6337132"/>
              <a:gd name="connsiteY1054" fmla="*/ 2897072 h 3574946"/>
              <a:gd name="connsiteX1055" fmla="*/ 5444209 w 6337132"/>
              <a:gd name="connsiteY1055" fmla="*/ 2906250 h 3574946"/>
              <a:gd name="connsiteX1056" fmla="*/ 5435031 w 6337132"/>
              <a:gd name="connsiteY1056" fmla="*/ 2897072 h 3574946"/>
              <a:gd name="connsiteX1057" fmla="*/ 5444209 w 6337132"/>
              <a:gd name="connsiteY1057" fmla="*/ 2887893 h 3574946"/>
              <a:gd name="connsiteX1058" fmla="*/ 5398125 w 6337132"/>
              <a:gd name="connsiteY1058" fmla="*/ 2887893 h 3574946"/>
              <a:gd name="connsiteX1059" fmla="*/ 5407305 w 6337132"/>
              <a:gd name="connsiteY1059" fmla="*/ 2897072 h 3574946"/>
              <a:gd name="connsiteX1060" fmla="*/ 5398125 w 6337132"/>
              <a:gd name="connsiteY1060" fmla="*/ 2906250 h 3574946"/>
              <a:gd name="connsiteX1061" fmla="*/ 5388947 w 6337132"/>
              <a:gd name="connsiteY1061" fmla="*/ 2897072 h 3574946"/>
              <a:gd name="connsiteX1062" fmla="*/ 5398125 w 6337132"/>
              <a:gd name="connsiteY1062" fmla="*/ 2887893 h 3574946"/>
              <a:gd name="connsiteX1063" fmla="*/ 5352041 w 6337132"/>
              <a:gd name="connsiteY1063" fmla="*/ 2887893 h 3574946"/>
              <a:gd name="connsiteX1064" fmla="*/ 5361221 w 6337132"/>
              <a:gd name="connsiteY1064" fmla="*/ 2897072 h 3574946"/>
              <a:gd name="connsiteX1065" fmla="*/ 5352041 w 6337132"/>
              <a:gd name="connsiteY1065" fmla="*/ 2906250 h 3574946"/>
              <a:gd name="connsiteX1066" fmla="*/ 5342863 w 6337132"/>
              <a:gd name="connsiteY1066" fmla="*/ 2897072 h 3574946"/>
              <a:gd name="connsiteX1067" fmla="*/ 5352041 w 6337132"/>
              <a:gd name="connsiteY1067" fmla="*/ 2887893 h 3574946"/>
              <a:gd name="connsiteX1068" fmla="*/ 5305957 w 6337132"/>
              <a:gd name="connsiteY1068" fmla="*/ 2887893 h 3574946"/>
              <a:gd name="connsiteX1069" fmla="*/ 5315136 w 6337132"/>
              <a:gd name="connsiteY1069" fmla="*/ 2897072 h 3574946"/>
              <a:gd name="connsiteX1070" fmla="*/ 5305957 w 6337132"/>
              <a:gd name="connsiteY1070" fmla="*/ 2906250 h 3574946"/>
              <a:gd name="connsiteX1071" fmla="*/ 5296779 w 6337132"/>
              <a:gd name="connsiteY1071" fmla="*/ 2897072 h 3574946"/>
              <a:gd name="connsiteX1072" fmla="*/ 5305957 w 6337132"/>
              <a:gd name="connsiteY1072" fmla="*/ 2887893 h 3574946"/>
              <a:gd name="connsiteX1073" fmla="*/ 5259873 w 6337132"/>
              <a:gd name="connsiteY1073" fmla="*/ 2887893 h 3574946"/>
              <a:gd name="connsiteX1074" fmla="*/ 5269052 w 6337132"/>
              <a:gd name="connsiteY1074" fmla="*/ 2897072 h 3574946"/>
              <a:gd name="connsiteX1075" fmla="*/ 5259873 w 6337132"/>
              <a:gd name="connsiteY1075" fmla="*/ 2906250 h 3574946"/>
              <a:gd name="connsiteX1076" fmla="*/ 5250695 w 6337132"/>
              <a:gd name="connsiteY1076" fmla="*/ 2897072 h 3574946"/>
              <a:gd name="connsiteX1077" fmla="*/ 5259873 w 6337132"/>
              <a:gd name="connsiteY1077" fmla="*/ 2887893 h 3574946"/>
              <a:gd name="connsiteX1078" fmla="*/ 5213789 w 6337132"/>
              <a:gd name="connsiteY1078" fmla="*/ 2887893 h 3574946"/>
              <a:gd name="connsiteX1079" fmla="*/ 5222967 w 6337132"/>
              <a:gd name="connsiteY1079" fmla="*/ 2897072 h 3574946"/>
              <a:gd name="connsiteX1080" fmla="*/ 5213789 w 6337132"/>
              <a:gd name="connsiteY1080" fmla="*/ 2906250 h 3574946"/>
              <a:gd name="connsiteX1081" fmla="*/ 5204610 w 6337132"/>
              <a:gd name="connsiteY1081" fmla="*/ 2897072 h 3574946"/>
              <a:gd name="connsiteX1082" fmla="*/ 5213789 w 6337132"/>
              <a:gd name="connsiteY1082" fmla="*/ 2887893 h 3574946"/>
              <a:gd name="connsiteX1083" fmla="*/ 5167705 w 6337132"/>
              <a:gd name="connsiteY1083" fmla="*/ 2887893 h 3574946"/>
              <a:gd name="connsiteX1084" fmla="*/ 5176883 w 6337132"/>
              <a:gd name="connsiteY1084" fmla="*/ 2897072 h 3574946"/>
              <a:gd name="connsiteX1085" fmla="*/ 5167705 w 6337132"/>
              <a:gd name="connsiteY1085" fmla="*/ 2906250 h 3574946"/>
              <a:gd name="connsiteX1086" fmla="*/ 5158525 w 6337132"/>
              <a:gd name="connsiteY1086" fmla="*/ 2897072 h 3574946"/>
              <a:gd name="connsiteX1087" fmla="*/ 5167705 w 6337132"/>
              <a:gd name="connsiteY1087" fmla="*/ 2887893 h 3574946"/>
              <a:gd name="connsiteX1088" fmla="*/ 5121619 w 6337132"/>
              <a:gd name="connsiteY1088" fmla="*/ 2887893 h 3574946"/>
              <a:gd name="connsiteX1089" fmla="*/ 5130798 w 6337132"/>
              <a:gd name="connsiteY1089" fmla="*/ 2897072 h 3574946"/>
              <a:gd name="connsiteX1090" fmla="*/ 5121619 w 6337132"/>
              <a:gd name="connsiteY1090" fmla="*/ 2906250 h 3574946"/>
              <a:gd name="connsiteX1091" fmla="*/ 5112440 w 6337132"/>
              <a:gd name="connsiteY1091" fmla="*/ 2897072 h 3574946"/>
              <a:gd name="connsiteX1092" fmla="*/ 5121619 w 6337132"/>
              <a:gd name="connsiteY1092" fmla="*/ 2887893 h 3574946"/>
              <a:gd name="connsiteX1093" fmla="*/ 5075535 w 6337132"/>
              <a:gd name="connsiteY1093" fmla="*/ 2887893 h 3574946"/>
              <a:gd name="connsiteX1094" fmla="*/ 5084713 w 6337132"/>
              <a:gd name="connsiteY1094" fmla="*/ 2897072 h 3574946"/>
              <a:gd name="connsiteX1095" fmla="*/ 5075535 w 6337132"/>
              <a:gd name="connsiteY1095" fmla="*/ 2906250 h 3574946"/>
              <a:gd name="connsiteX1096" fmla="*/ 5066356 w 6337132"/>
              <a:gd name="connsiteY1096" fmla="*/ 2897072 h 3574946"/>
              <a:gd name="connsiteX1097" fmla="*/ 5075535 w 6337132"/>
              <a:gd name="connsiteY1097" fmla="*/ 2887893 h 3574946"/>
              <a:gd name="connsiteX1098" fmla="*/ 5029451 w 6337132"/>
              <a:gd name="connsiteY1098" fmla="*/ 2887893 h 3574946"/>
              <a:gd name="connsiteX1099" fmla="*/ 5038629 w 6337132"/>
              <a:gd name="connsiteY1099" fmla="*/ 2897072 h 3574946"/>
              <a:gd name="connsiteX1100" fmla="*/ 5029451 w 6337132"/>
              <a:gd name="connsiteY1100" fmla="*/ 2906250 h 3574946"/>
              <a:gd name="connsiteX1101" fmla="*/ 5020272 w 6337132"/>
              <a:gd name="connsiteY1101" fmla="*/ 2897072 h 3574946"/>
              <a:gd name="connsiteX1102" fmla="*/ 5029451 w 6337132"/>
              <a:gd name="connsiteY1102" fmla="*/ 2887893 h 3574946"/>
              <a:gd name="connsiteX1103" fmla="*/ 4983366 w 6337132"/>
              <a:gd name="connsiteY1103" fmla="*/ 2887893 h 3574946"/>
              <a:gd name="connsiteX1104" fmla="*/ 4992546 w 6337132"/>
              <a:gd name="connsiteY1104" fmla="*/ 2897072 h 3574946"/>
              <a:gd name="connsiteX1105" fmla="*/ 4983366 w 6337132"/>
              <a:gd name="connsiteY1105" fmla="*/ 2906250 h 3574946"/>
              <a:gd name="connsiteX1106" fmla="*/ 4974186 w 6337132"/>
              <a:gd name="connsiteY1106" fmla="*/ 2897072 h 3574946"/>
              <a:gd name="connsiteX1107" fmla="*/ 4983366 w 6337132"/>
              <a:gd name="connsiteY1107" fmla="*/ 2887893 h 3574946"/>
              <a:gd name="connsiteX1108" fmla="*/ 4937282 w 6337132"/>
              <a:gd name="connsiteY1108" fmla="*/ 2887893 h 3574946"/>
              <a:gd name="connsiteX1109" fmla="*/ 4946461 w 6337132"/>
              <a:gd name="connsiteY1109" fmla="*/ 2897072 h 3574946"/>
              <a:gd name="connsiteX1110" fmla="*/ 4937282 w 6337132"/>
              <a:gd name="connsiteY1110" fmla="*/ 2906250 h 3574946"/>
              <a:gd name="connsiteX1111" fmla="*/ 4928102 w 6337132"/>
              <a:gd name="connsiteY1111" fmla="*/ 2897072 h 3574946"/>
              <a:gd name="connsiteX1112" fmla="*/ 4937282 w 6337132"/>
              <a:gd name="connsiteY1112" fmla="*/ 2887893 h 3574946"/>
              <a:gd name="connsiteX1113" fmla="*/ 4891198 w 6337132"/>
              <a:gd name="connsiteY1113" fmla="*/ 2887893 h 3574946"/>
              <a:gd name="connsiteX1114" fmla="*/ 4900377 w 6337132"/>
              <a:gd name="connsiteY1114" fmla="*/ 2897072 h 3574946"/>
              <a:gd name="connsiteX1115" fmla="*/ 4891198 w 6337132"/>
              <a:gd name="connsiteY1115" fmla="*/ 2906250 h 3574946"/>
              <a:gd name="connsiteX1116" fmla="*/ 4882018 w 6337132"/>
              <a:gd name="connsiteY1116" fmla="*/ 2897072 h 3574946"/>
              <a:gd name="connsiteX1117" fmla="*/ 4891198 w 6337132"/>
              <a:gd name="connsiteY1117" fmla="*/ 2887893 h 3574946"/>
              <a:gd name="connsiteX1118" fmla="*/ 4845114 w 6337132"/>
              <a:gd name="connsiteY1118" fmla="*/ 2887893 h 3574946"/>
              <a:gd name="connsiteX1119" fmla="*/ 4854292 w 6337132"/>
              <a:gd name="connsiteY1119" fmla="*/ 2897072 h 3574946"/>
              <a:gd name="connsiteX1120" fmla="*/ 4845114 w 6337132"/>
              <a:gd name="connsiteY1120" fmla="*/ 2906250 h 3574946"/>
              <a:gd name="connsiteX1121" fmla="*/ 4835935 w 6337132"/>
              <a:gd name="connsiteY1121" fmla="*/ 2897072 h 3574946"/>
              <a:gd name="connsiteX1122" fmla="*/ 4845114 w 6337132"/>
              <a:gd name="connsiteY1122" fmla="*/ 2887893 h 3574946"/>
              <a:gd name="connsiteX1123" fmla="*/ 4799028 w 6337132"/>
              <a:gd name="connsiteY1123" fmla="*/ 2887893 h 3574946"/>
              <a:gd name="connsiteX1124" fmla="*/ 4808208 w 6337132"/>
              <a:gd name="connsiteY1124" fmla="*/ 2897072 h 3574946"/>
              <a:gd name="connsiteX1125" fmla="*/ 4799028 w 6337132"/>
              <a:gd name="connsiteY1125" fmla="*/ 2906250 h 3574946"/>
              <a:gd name="connsiteX1126" fmla="*/ 4789849 w 6337132"/>
              <a:gd name="connsiteY1126" fmla="*/ 2897072 h 3574946"/>
              <a:gd name="connsiteX1127" fmla="*/ 4799028 w 6337132"/>
              <a:gd name="connsiteY1127" fmla="*/ 2887893 h 3574946"/>
              <a:gd name="connsiteX1128" fmla="*/ 4752944 w 6337132"/>
              <a:gd name="connsiteY1128" fmla="*/ 2887893 h 3574946"/>
              <a:gd name="connsiteX1129" fmla="*/ 4762122 w 6337132"/>
              <a:gd name="connsiteY1129" fmla="*/ 2897072 h 3574946"/>
              <a:gd name="connsiteX1130" fmla="*/ 4752944 w 6337132"/>
              <a:gd name="connsiteY1130" fmla="*/ 2906250 h 3574946"/>
              <a:gd name="connsiteX1131" fmla="*/ 4743765 w 6337132"/>
              <a:gd name="connsiteY1131" fmla="*/ 2897072 h 3574946"/>
              <a:gd name="connsiteX1132" fmla="*/ 4752944 w 6337132"/>
              <a:gd name="connsiteY1132" fmla="*/ 2887893 h 3574946"/>
              <a:gd name="connsiteX1133" fmla="*/ 4706860 w 6337132"/>
              <a:gd name="connsiteY1133" fmla="*/ 2887893 h 3574946"/>
              <a:gd name="connsiteX1134" fmla="*/ 4716040 w 6337132"/>
              <a:gd name="connsiteY1134" fmla="*/ 2897072 h 3574946"/>
              <a:gd name="connsiteX1135" fmla="*/ 4706860 w 6337132"/>
              <a:gd name="connsiteY1135" fmla="*/ 2906250 h 3574946"/>
              <a:gd name="connsiteX1136" fmla="*/ 4697681 w 6337132"/>
              <a:gd name="connsiteY1136" fmla="*/ 2897072 h 3574946"/>
              <a:gd name="connsiteX1137" fmla="*/ 4706860 w 6337132"/>
              <a:gd name="connsiteY1137" fmla="*/ 2887893 h 3574946"/>
              <a:gd name="connsiteX1138" fmla="*/ 4660775 w 6337132"/>
              <a:gd name="connsiteY1138" fmla="*/ 2887893 h 3574946"/>
              <a:gd name="connsiteX1139" fmla="*/ 4669955 w 6337132"/>
              <a:gd name="connsiteY1139" fmla="*/ 2897072 h 3574946"/>
              <a:gd name="connsiteX1140" fmla="*/ 4660775 w 6337132"/>
              <a:gd name="connsiteY1140" fmla="*/ 2906250 h 3574946"/>
              <a:gd name="connsiteX1141" fmla="*/ 4651597 w 6337132"/>
              <a:gd name="connsiteY1141" fmla="*/ 2897072 h 3574946"/>
              <a:gd name="connsiteX1142" fmla="*/ 4660775 w 6337132"/>
              <a:gd name="connsiteY1142" fmla="*/ 2887893 h 3574946"/>
              <a:gd name="connsiteX1143" fmla="*/ 4614690 w 6337132"/>
              <a:gd name="connsiteY1143" fmla="*/ 2887893 h 3574946"/>
              <a:gd name="connsiteX1144" fmla="*/ 4623870 w 6337132"/>
              <a:gd name="connsiteY1144" fmla="*/ 2897072 h 3574946"/>
              <a:gd name="connsiteX1145" fmla="*/ 4614690 w 6337132"/>
              <a:gd name="connsiteY1145" fmla="*/ 2906250 h 3574946"/>
              <a:gd name="connsiteX1146" fmla="*/ 4605511 w 6337132"/>
              <a:gd name="connsiteY1146" fmla="*/ 2897072 h 3574946"/>
              <a:gd name="connsiteX1147" fmla="*/ 4614690 w 6337132"/>
              <a:gd name="connsiteY1147" fmla="*/ 2887893 h 3574946"/>
              <a:gd name="connsiteX1148" fmla="*/ 4568607 w 6337132"/>
              <a:gd name="connsiteY1148" fmla="*/ 2887893 h 3574946"/>
              <a:gd name="connsiteX1149" fmla="*/ 4577786 w 6337132"/>
              <a:gd name="connsiteY1149" fmla="*/ 2897072 h 3574946"/>
              <a:gd name="connsiteX1150" fmla="*/ 4568607 w 6337132"/>
              <a:gd name="connsiteY1150" fmla="*/ 2906250 h 3574946"/>
              <a:gd name="connsiteX1151" fmla="*/ 4559427 w 6337132"/>
              <a:gd name="connsiteY1151" fmla="*/ 2897072 h 3574946"/>
              <a:gd name="connsiteX1152" fmla="*/ 4568607 w 6337132"/>
              <a:gd name="connsiteY1152" fmla="*/ 2887893 h 3574946"/>
              <a:gd name="connsiteX1153" fmla="*/ 3729530 w 6337132"/>
              <a:gd name="connsiteY1153" fmla="*/ 2885717 h 3574946"/>
              <a:gd name="connsiteX1154" fmla="*/ 3738046 w 6337132"/>
              <a:gd name="connsiteY1154" fmla="*/ 2901803 h 3574946"/>
              <a:gd name="connsiteX1155" fmla="*/ 3738140 w 6337132"/>
              <a:gd name="connsiteY1155" fmla="*/ 2901803 h 3574946"/>
              <a:gd name="connsiteX1156" fmla="*/ 3643890 w 6337132"/>
              <a:gd name="connsiteY1156" fmla="*/ 3155978 h 3574946"/>
              <a:gd name="connsiteX1157" fmla="*/ 3618055 w 6337132"/>
              <a:gd name="connsiteY1157" fmla="*/ 3211999 h 3574946"/>
              <a:gd name="connsiteX1158" fmla="*/ 3493145 w 6337132"/>
              <a:gd name="connsiteY1158" fmla="*/ 3432106 h 3574946"/>
              <a:gd name="connsiteX1159" fmla="*/ 3492577 w 6337132"/>
              <a:gd name="connsiteY1159" fmla="*/ 3432769 h 3574946"/>
              <a:gd name="connsiteX1160" fmla="*/ 3497213 w 6337132"/>
              <a:gd name="connsiteY1160" fmla="*/ 3451978 h 3574946"/>
              <a:gd name="connsiteX1161" fmla="*/ 3453117 w 6337132"/>
              <a:gd name="connsiteY1161" fmla="*/ 3496076 h 3574946"/>
              <a:gd name="connsiteX1162" fmla="*/ 3409019 w 6337132"/>
              <a:gd name="connsiteY1162" fmla="*/ 3451978 h 3574946"/>
              <a:gd name="connsiteX1163" fmla="*/ 3453117 w 6337132"/>
              <a:gd name="connsiteY1163" fmla="*/ 3407881 h 3574946"/>
              <a:gd name="connsiteX1164" fmla="*/ 3474502 w 6337132"/>
              <a:gd name="connsiteY1164" fmla="*/ 3413653 h 3574946"/>
              <a:gd name="connsiteX1165" fmla="*/ 3594776 w 6337132"/>
              <a:gd name="connsiteY1165" fmla="*/ 3200927 h 3574946"/>
              <a:gd name="connsiteX1166" fmla="*/ 3620420 w 6337132"/>
              <a:gd name="connsiteY1166" fmla="*/ 3145284 h 3574946"/>
              <a:gd name="connsiteX1167" fmla="*/ 3713441 w 6337132"/>
              <a:gd name="connsiteY1167" fmla="*/ 2894233 h 3574946"/>
              <a:gd name="connsiteX1168" fmla="*/ 3729530 w 6337132"/>
              <a:gd name="connsiteY1168" fmla="*/ 2885717 h 3574946"/>
              <a:gd name="connsiteX1169" fmla="*/ 2934 w 6337132"/>
              <a:gd name="connsiteY1169" fmla="*/ 2856665 h 3574946"/>
              <a:gd name="connsiteX1170" fmla="*/ 67473 w 6337132"/>
              <a:gd name="connsiteY1170" fmla="*/ 2857516 h 3574946"/>
              <a:gd name="connsiteX1171" fmla="*/ 67377 w 6337132"/>
              <a:gd name="connsiteY1171" fmla="*/ 2915714 h 3574946"/>
              <a:gd name="connsiteX1172" fmla="*/ 67377 w 6337132"/>
              <a:gd name="connsiteY1172" fmla="*/ 2915619 h 3574946"/>
              <a:gd name="connsiteX1173" fmla="*/ 2840 w 6337132"/>
              <a:gd name="connsiteY1173" fmla="*/ 2916188 h 3574946"/>
              <a:gd name="connsiteX1174" fmla="*/ 2934 w 6337132"/>
              <a:gd name="connsiteY1174" fmla="*/ 2856665 h 3574946"/>
              <a:gd name="connsiteX1175" fmla="*/ 4486846 w 6337132"/>
              <a:gd name="connsiteY1175" fmla="*/ 2850231 h 3574946"/>
              <a:gd name="connsiteX1176" fmla="*/ 4458741 w 6337132"/>
              <a:gd name="connsiteY1176" fmla="*/ 2862816 h 3574946"/>
              <a:gd name="connsiteX1177" fmla="*/ 4487130 w 6337132"/>
              <a:gd name="connsiteY1177" fmla="*/ 2874740 h 3574946"/>
              <a:gd name="connsiteX1178" fmla="*/ 4514572 w 6337132"/>
              <a:gd name="connsiteY1178" fmla="*/ 2862155 h 3574946"/>
              <a:gd name="connsiteX1179" fmla="*/ 4486846 w 6337132"/>
              <a:gd name="connsiteY1179" fmla="*/ 2850231 h 3574946"/>
              <a:gd name="connsiteX1180" fmla="*/ 4486656 w 6337132"/>
              <a:gd name="connsiteY1180" fmla="*/ 2837456 h 3574946"/>
              <a:gd name="connsiteX1181" fmla="*/ 4525075 w 6337132"/>
              <a:gd name="connsiteY1181" fmla="*/ 2862059 h 3574946"/>
              <a:gd name="connsiteX1182" fmla="*/ 4487225 w 6337132"/>
              <a:gd name="connsiteY1182" fmla="*/ 2887516 h 3574946"/>
              <a:gd name="connsiteX1183" fmla="*/ 4448237 w 6337132"/>
              <a:gd name="connsiteY1183" fmla="*/ 2862910 h 3574946"/>
              <a:gd name="connsiteX1184" fmla="*/ 4486656 w 6337132"/>
              <a:gd name="connsiteY1184" fmla="*/ 2837456 h 3574946"/>
              <a:gd name="connsiteX1185" fmla="*/ 1514256 w 6337132"/>
              <a:gd name="connsiteY1185" fmla="*/ 2827235 h 3574946"/>
              <a:gd name="connsiteX1186" fmla="*/ 1484069 w 6337132"/>
              <a:gd name="connsiteY1186" fmla="*/ 2857326 h 3574946"/>
              <a:gd name="connsiteX1187" fmla="*/ 1514162 w 6337132"/>
              <a:gd name="connsiteY1187" fmla="*/ 2887799 h 3574946"/>
              <a:gd name="connsiteX1188" fmla="*/ 1514352 w 6337132"/>
              <a:gd name="connsiteY1188" fmla="*/ 2887799 h 3574946"/>
              <a:gd name="connsiteX1189" fmla="*/ 1544633 w 6337132"/>
              <a:gd name="connsiteY1189" fmla="*/ 2857706 h 3574946"/>
              <a:gd name="connsiteX1190" fmla="*/ 1535927 w 6337132"/>
              <a:gd name="connsiteY1190" fmla="*/ 2836225 h 3574946"/>
              <a:gd name="connsiteX1191" fmla="*/ 1514636 w 6337132"/>
              <a:gd name="connsiteY1191" fmla="*/ 2827235 h 3574946"/>
              <a:gd name="connsiteX1192" fmla="*/ 1514446 w 6337132"/>
              <a:gd name="connsiteY1192" fmla="*/ 2827235 h 3574946"/>
              <a:gd name="connsiteX1193" fmla="*/ 1514256 w 6337132"/>
              <a:gd name="connsiteY1193" fmla="*/ 2818056 h 3574946"/>
              <a:gd name="connsiteX1194" fmla="*/ 1514540 w 6337132"/>
              <a:gd name="connsiteY1194" fmla="*/ 2818056 h 3574946"/>
              <a:gd name="connsiteX1195" fmla="*/ 1553718 w 6337132"/>
              <a:gd name="connsiteY1195" fmla="*/ 2857800 h 3574946"/>
              <a:gd name="connsiteX1196" fmla="*/ 1514256 w 6337132"/>
              <a:gd name="connsiteY1196" fmla="*/ 2897072 h 3574946"/>
              <a:gd name="connsiteX1197" fmla="*/ 1514256 w 6337132"/>
              <a:gd name="connsiteY1197" fmla="*/ 2896977 h 3574946"/>
              <a:gd name="connsiteX1198" fmla="*/ 1513972 w 6337132"/>
              <a:gd name="connsiteY1198" fmla="*/ 2896977 h 3574946"/>
              <a:gd name="connsiteX1199" fmla="*/ 1474797 w 6337132"/>
              <a:gd name="connsiteY1199" fmla="*/ 2857232 h 3574946"/>
              <a:gd name="connsiteX1200" fmla="*/ 1514256 w 6337132"/>
              <a:gd name="connsiteY1200" fmla="*/ 2818056 h 3574946"/>
              <a:gd name="connsiteX1201" fmla="*/ 2172877 w 6337132"/>
              <a:gd name="connsiteY1201" fmla="*/ 2797426 h 3574946"/>
              <a:gd name="connsiteX1202" fmla="*/ 2154518 w 6337132"/>
              <a:gd name="connsiteY1202" fmla="*/ 2815785 h 3574946"/>
              <a:gd name="connsiteX1203" fmla="*/ 2172877 w 6337132"/>
              <a:gd name="connsiteY1203" fmla="*/ 2834048 h 3574946"/>
              <a:gd name="connsiteX1204" fmla="*/ 2191140 w 6337132"/>
              <a:gd name="connsiteY1204" fmla="*/ 2815785 h 3574946"/>
              <a:gd name="connsiteX1205" fmla="*/ 2172877 w 6337132"/>
              <a:gd name="connsiteY1205" fmla="*/ 2797426 h 3574946"/>
              <a:gd name="connsiteX1206" fmla="*/ 2172877 w 6337132"/>
              <a:gd name="connsiteY1206" fmla="*/ 2771688 h 3574946"/>
              <a:gd name="connsiteX1207" fmla="*/ 2216974 w 6337132"/>
              <a:gd name="connsiteY1207" fmla="*/ 2815785 h 3574946"/>
              <a:gd name="connsiteX1208" fmla="*/ 2197008 w 6337132"/>
              <a:gd name="connsiteY1208" fmla="*/ 2852596 h 3574946"/>
              <a:gd name="connsiteX1209" fmla="*/ 2508337 w 6337132"/>
              <a:gd name="connsiteY1209" fmla="*/ 3528910 h 3574946"/>
              <a:gd name="connsiteX1210" fmla="*/ 2514773 w 6337132"/>
              <a:gd name="connsiteY1210" fmla="*/ 3537806 h 3574946"/>
              <a:gd name="connsiteX1211" fmla="*/ 2477633 w 6337132"/>
              <a:gd name="connsiteY1211" fmla="*/ 3574946 h 3574946"/>
              <a:gd name="connsiteX1212" fmla="*/ 2441105 w 6337132"/>
              <a:gd name="connsiteY1212" fmla="*/ 3574946 h 3574946"/>
              <a:gd name="connsiteX1213" fmla="*/ 2480990 w 6337132"/>
              <a:gd name="connsiteY1213" fmla="*/ 3535061 h 3574946"/>
              <a:gd name="connsiteX1214" fmla="*/ 2172215 w 6337132"/>
              <a:gd name="connsiteY1214" fmla="*/ 2859788 h 3574946"/>
              <a:gd name="connsiteX1215" fmla="*/ 2128780 w 6337132"/>
              <a:gd name="connsiteY1215" fmla="*/ 2815785 h 3574946"/>
              <a:gd name="connsiteX1216" fmla="*/ 2172877 w 6337132"/>
              <a:gd name="connsiteY1216" fmla="*/ 2771688 h 3574946"/>
              <a:gd name="connsiteX1217" fmla="*/ 3760850 w 6337132"/>
              <a:gd name="connsiteY1217" fmla="*/ 2748410 h 3574946"/>
              <a:gd name="connsiteX1218" fmla="*/ 3742493 w 6337132"/>
              <a:gd name="connsiteY1218" fmla="*/ 2766768 h 3574946"/>
              <a:gd name="connsiteX1219" fmla="*/ 3760850 w 6337132"/>
              <a:gd name="connsiteY1219" fmla="*/ 2785031 h 3574946"/>
              <a:gd name="connsiteX1220" fmla="*/ 3779113 w 6337132"/>
              <a:gd name="connsiteY1220" fmla="*/ 2766768 h 3574946"/>
              <a:gd name="connsiteX1221" fmla="*/ 3760850 w 6337132"/>
              <a:gd name="connsiteY1221" fmla="*/ 2748410 h 3574946"/>
              <a:gd name="connsiteX1222" fmla="*/ 4511922 w 6337132"/>
              <a:gd name="connsiteY1222" fmla="*/ 2744339 h 3574946"/>
              <a:gd name="connsiteX1223" fmla="*/ 4519305 w 6337132"/>
              <a:gd name="connsiteY1223" fmla="*/ 2760899 h 3574946"/>
              <a:gd name="connsiteX1224" fmla="*/ 4520060 w 6337132"/>
              <a:gd name="connsiteY1224" fmla="*/ 2770836 h 3574946"/>
              <a:gd name="connsiteX1225" fmla="*/ 4457133 w 6337132"/>
              <a:gd name="connsiteY1225" fmla="*/ 2775473 h 3574946"/>
              <a:gd name="connsiteX1226" fmla="*/ 4458173 w 6337132"/>
              <a:gd name="connsiteY1226" fmla="*/ 2789950 h 3574946"/>
              <a:gd name="connsiteX1227" fmla="*/ 4447291 w 6337132"/>
              <a:gd name="connsiteY1227" fmla="*/ 2790802 h 3574946"/>
              <a:gd name="connsiteX1228" fmla="*/ 4443979 w 6337132"/>
              <a:gd name="connsiteY1228" fmla="*/ 2746515 h 3574946"/>
              <a:gd name="connsiteX1229" fmla="*/ 4454860 w 6337132"/>
              <a:gd name="connsiteY1229" fmla="*/ 2745758 h 3574946"/>
              <a:gd name="connsiteX1230" fmla="*/ 4456091 w 6337132"/>
              <a:gd name="connsiteY1230" fmla="*/ 2762224 h 3574946"/>
              <a:gd name="connsiteX1231" fmla="*/ 4504541 w 6337132"/>
              <a:gd name="connsiteY1231" fmla="*/ 2758628 h 3574946"/>
              <a:gd name="connsiteX1232" fmla="*/ 4503500 w 6337132"/>
              <a:gd name="connsiteY1232" fmla="*/ 2745000 h 3574946"/>
              <a:gd name="connsiteX1233" fmla="*/ 6151 w 6337132"/>
              <a:gd name="connsiteY1233" fmla="*/ 2739231 h 3574946"/>
              <a:gd name="connsiteX1234" fmla="*/ 70595 w 6337132"/>
              <a:gd name="connsiteY1234" fmla="*/ 2742732 h 3574946"/>
              <a:gd name="connsiteX1235" fmla="*/ 68038 w 6337132"/>
              <a:gd name="connsiteY1235" fmla="*/ 2800834 h 3574946"/>
              <a:gd name="connsiteX1236" fmla="*/ 68134 w 6337132"/>
              <a:gd name="connsiteY1236" fmla="*/ 2800929 h 3574946"/>
              <a:gd name="connsiteX1237" fmla="*/ 3596 w 6337132"/>
              <a:gd name="connsiteY1237" fmla="*/ 2798753 h 3574946"/>
              <a:gd name="connsiteX1238" fmla="*/ 6151 w 6337132"/>
              <a:gd name="connsiteY1238" fmla="*/ 2739231 h 3574946"/>
              <a:gd name="connsiteX1239" fmla="*/ 1521827 w 6337132"/>
              <a:gd name="connsiteY1239" fmla="*/ 2719738 h 3574946"/>
              <a:gd name="connsiteX1240" fmla="*/ 1553906 w 6337132"/>
              <a:gd name="connsiteY1240" fmla="*/ 2757210 h 3574946"/>
              <a:gd name="connsiteX1241" fmla="*/ 1516434 w 6337132"/>
              <a:gd name="connsiteY1241" fmla="*/ 2789289 h 3574946"/>
              <a:gd name="connsiteX1242" fmla="*/ 1484355 w 6337132"/>
              <a:gd name="connsiteY1242" fmla="*/ 2751816 h 3574946"/>
              <a:gd name="connsiteX1243" fmla="*/ 1521827 w 6337132"/>
              <a:gd name="connsiteY1243" fmla="*/ 2719738 h 3574946"/>
              <a:gd name="connsiteX1244" fmla="*/ 5305956 w 6337132"/>
              <a:gd name="connsiteY1244" fmla="*/ 2708664 h 3574946"/>
              <a:gd name="connsiteX1245" fmla="*/ 5653528 w 6337132"/>
              <a:gd name="connsiteY1245" fmla="*/ 2708664 h 3574946"/>
              <a:gd name="connsiteX1246" fmla="*/ 5653528 w 6337132"/>
              <a:gd name="connsiteY1246" fmla="*/ 2733458 h 3574946"/>
              <a:gd name="connsiteX1247" fmla="*/ 5305956 w 6337132"/>
              <a:gd name="connsiteY1247" fmla="*/ 2733458 h 3574946"/>
              <a:gd name="connsiteX1248" fmla="*/ 5181897 w 6337132"/>
              <a:gd name="connsiteY1248" fmla="*/ 2708664 h 3574946"/>
              <a:gd name="connsiteX1249" fmla="*/ 5281258 w 6337132"/>
              <a:gd name="connsiteY1249" fmla="*/ 2708664 h 3574946"/>
              <a:gd name="connsiteX1250" fmla="*/ 5281258 w 6337132"/>
              <a:gd name="connsiteY1250" fmla="*/ 2733458 h 3574946"/>
              <a:gd name="connsiteX1251" fmla="*/ 5181897 w 6337132"/>
              <a:gd name="connsiteY1251" fmla="*/ 2733458 h 3574946"/>
              <a:gd name="connsiteX1252" fmla="*/ 5016296 w 6337132"/>
              <a:gd name="connsiteY1252" fmla="*/ 2708664 h 3574946"/>
              <a:gd name="connsiteX1253" fmla="*/ 5165242 w 6337132"/>
              <a:gd name="connsiteY1253" fmla="*/ 2708664 h 3574946"/>
              <a:gd name="connsiteX1254" fmla="*/ 5165242 w 6337132"/>
              <a:gd name="connsiteY1254" fmla="*/ 2733458 h 3574946"/>
              <a:gd name="connsiteX1255" fmla="*/ 5016296 w 6337132"/>
              <a:gd name="connsiteY1255" fmla="*/ 2733458 h 3574946"/>
              <a:gd name="connsiteX1256" fmla="*/ 4850789 w 6337132"/>
              <a:gd name="connsiteY1256" fmla="*/ 2708664 h 3574946"/>
              <a:gd name="connsiteX1257" fmla="*/ 4999735 w 6337132"/>
              <a:gd name="connsiteY1257" fmla="*/ 2708664 h 3574946"/>
              <a:gd name="connsiteX1258" fmla="*/ 4999735 w 6337132"/>
              <a:gd name="connsiteY1258" fmla="*/ 2733458 h 3574946"/>
              <a:gd name="connsiteX1259" fmla="*/ 4850789 w 6337132"/>
              <a:gd name="connsiteY1259" fmla="*/ 2733458 h 3574946"/>
              <a:gd name="connsiteX1260" fmla="*/ 197490 w 6337132"/>
              <a:gd name="connsiteY1260" fmla="*/ 2658701 h 3574946"/>
              <a:gd name="connsiteX1261" fmla="*/ 1681655 w 6337132"/>
              <a:gd name="connsiteY1261" fmla="*/ 2658701 h 3574946"/>
              <a:gd name="connsiteX1262" fmla="*/ 1680993 w 6337132"/>
              <a:gd name="connsiteY1262" fmla="*/ 2663905 h 3574946"/>
              <a:gd name="connsiteX1263" fmla="*/ 1669447 w 6337132"/>
              <a:gd name="connsiteY1263" fmla="*/ 2841715 h 3574946"/>
              <a:gd name="connsiteX1264" fmla="*/ 1683732 w 6337132"/>
              <a:gd name="connsiteY1264" fmla="*/ 3029672 h 3574946"/>
              <a:gd name="connsiteX1265" fmla="*/ 1694290 w 6337132"/>
              <a:gd name="connsiteY1265" fmla="*/ 3087144 h 3574946"/>
              <a:gd name="connsiteX1266" fmla="*/ 1723532 w 6337132"/>
              <a:gd name="connsiteY1266" fmla="*/ 3213983 h 3574946"/>
              <a:gd name="connsiteX1267" fmla="*/ 1742764 w 6337132"/>
              <a:gd name="connsiteY1267" fmla="*/ 3275875 h 3574946"/>
              <a:gd name="connsiteX1268" fmla="*/ 1790265 w 6337132"/>
              <a:gd name="connsiteY1268" fmla="*/ 3396360 h 3574946"/>
              <a:gd name="connsiteX1269" fmla="*/ 1813786 w 6337132"/>
              <a:gd name="connsiteY1269" fmla="*/ 3449032 h 3574946"/>
              <a:gd name="connsiteX1270" fmla="*/ 1886483 w 6337132"/>
              <a:gd name="connsiteY1270" fmla="*/ 3574946 h 3574946"/>
              <a:gd name="connsiteX1271" fmla="*/ 1874757 w 6337132"/>
              <a:gd name="connsiteY1271" fmla="*/ 3574946 h 3574946"/>
              <a:gd name="connsiteX1272" fmla="*/ 1813745 w 6337132"/>
              <a:gd name="connsiteY1272" fmla="*/ 3472275 h 3574946"/>
              <a:gd name="connsiteX1273" fmla="*/ 1804311 w 6337132"/>
              <a:gd name="connsiteY1273" fmla="*/ 3451051 h 3574946"/>
              <a:gd name="connsiteX1274" fmla="*/ 1795630 w 6337132"/>
              <a:gd name="connsiteY1274" fmla="*/ 3435939 h 3574946"/>
              <a:gd name="connsiteX1275" fmla="*/ 1780823 w 6337132"/>
              <a:gd name="connsiteY1275" fmla="*/ 3398209 h 3574946"/>
              <a:gd name="connsiteX1276" fmla="*/ 1747787 w 6337132"/>
              <a:gd name="connsiteY1276" fmla="*/ 3323887 h 3574946"/>
              <a:gd name="connsiteX1277" fmla="*/ 1733381 w 6337132"/>
              <a:gd name="connsiteY1277" fmla="*/ 3277318 h 3574946"/>
              <a:gd name="connsiteX1278" fmla="*/ 1721443 w 6337132"/>
              <a:gd name="connsiteY1278" fmla="*/ 3246900 h 3574946"/>
              <a:gd name="connsiteX1279" fmla="*/ 1714176 w 6337132"/>
              <a:gd name="connsiteY1279" fmla="*/ 3215238 h 3574946"/>
              <a:gd name="connsiteX1280" fmla="*/ 1699660 w 6337132"/>
              <a:gd name="connsiteY1280" fmla="*/ 3168312 h 3574946"/>
              <a:gd name="connsiteX1281" fmla="*/ 1684976 w 6337132"/>
              <a:gd name="connsiteY1281" fmla="*/ 3088022 h 3574946"/>
              <a:gd name="connsiteX1282" fmla="*/ 1675758 w 6337132"/>
              <a:gd name="connsiteY1282" fmla="*/ 3047861 h 3574946"/>
              <a:gd name="connsiteX1283" fmla="*/ 1674435 w 6337132"/>
              <a:gd name="connsiteY1283" fmla="*/ 3030385 h 3574946"/>
              <a:gd name="connsiteX1284" fmla="*/ 1670182 w 6337132"/>
              <a:gd name="connsiteY1284" fmla="*/ 3007125 h 3574946"/>
              <a:gd name="connsiteX1285" fmla="*/ 1660174 w 6337132"/>
              <a:gd name="connsiteY1285" fmla="*/ 2841903 h 3574946"/>
              <a:gd name="connsiteX1286" fmla="*/ 1671150 w 6337132"/>
              <a:gd name="connsiteY1286" fmla="*/ 2668070 h 3574946"/>
              <a:gd name="connsiteX1287" fmla="*/ 206195 w 6337132"/>
              <a:gd name="connsiteY1287" fmla="*/ 2668070 h 3574946"/>
              <a:gd name="connsiteX1288" fmla="*/ 200857 w 6337132"/>
              <a:gd name="connsiteY1288" fmla="*/ 2837172 h 3574946"/>
              <a:gd name="connsiteX1289" fmla="*/ 1338247 w 6337132"/>
              <a:gd name="connsiteY1289" fmla="*/ 2837172 h 3574946"/>
              <a:gd name="connsiteX1290" fmla="*/ 1338247 w 6337132"/>
              <a:gd name="connsiteY1290" fmla="*/ 2841809 h 3574946"/>
              <a:gd name="connsiteX1291" fmla="*/ 1447615 w 6337132"/>
              <a:gd name="connsiteY1291" fmla="*/ 3441225 h 3574946"/>
              <a:gd name="connsiteX1292" fmla="*/ 1505144 w 6337132"/>
              <a:gd name="connsiteY1292" fmla="*/ 3574946 h 3574946"/>
              <a:gd name="connsiteX1293" fmla="*/ 1495196 w 6337132"/>
              <a:gd name="connsiteY1293" fmla="*/ 3574946 h 3574946"/>
              <a:gd name="connsiteX1294" fmla="*/ 1439819 w 6337132"/>
              <a:gd name="connsiteY1294" fmla="*/ 3446619 h 3574946"/>
              <a:gd name="connsiteX1295" fmla="*/ 1329067 w 6337132"/>
              <a:gd name="connsiteY1295" fmla="*/ 2846444 h 3574946"/>
              <a:gd name="connsiteX1296" fmla="*/ 200956 w 6337132"/>
              <a:gd name="connsiteY1296" fmla="*/ 2846444 h 3574946"/>
              <a:gd name="connsiteX1297" fmla="*/ 215807 w 6337132"/>
              <a:gd name="connsiteY1297" fmla="*/ 3118724 h 3574946"/>
              <a:gd name="connsiteX1298" fmla="*/ 221799 w 6337132"/>
              <a:gd name="connsiteY1298" fmla="*/ 3177120 h 3574946"/>
              <a:gd name="connsiteX1299" fmla="*/ 242657 w 6337132"/>
              <a:gd name="connsiteY1299" fmla="*/ 3303664 h 3574946"/>
              <a:gd name="connsiteX1300" fmla="*/ 292243 w 6337132"/>
              <a:gd name="connsiteY1300" fmla="*/ 3543355 h 3574946"/>
              <a:gd name="connsiteX1301" fmla="*/ 301045 w 6337132"/>
              <a:gd name="connsiteY1301" fmla="*/ 3574946 h 3574946"/>
              <a:gd name="connsiteX1302" fmla="*/ 290518 w 6337132"/>
              <a:gd name="connsiteY1302" fmla="*/ 3574946 h 3574946"/>
              <a:gd name="connsiteX1303" fmla="*/ 250667 w 6337132"/>
              <a:gd name="connsiteY1303" fmla="*/ 3420085 h 3574946"/>
              <a:gd name="connsiteX1304" fmla="*/ 208444 w 6337132"/>
              <a:gd name="connsiteY1304" fmla="*/ 3153117 h 3574946"/>
              <a:gd name="connsiteX1305" fmla="*/ 191688 w 6337132"/>
              <a:gd name="connsiteY1305" fmla="*/ 2846444 h 3574946"/>
              <a:gd name="connsiteX1306" fmla="*/ 142418 w 6337132"/>
              <a:gd name="connsiteY1306" fmla="*/ 2846444 h 3574946"/>
              <a:gd name="connsiteX1307" fmla="*/ 193743 w 6337132"/>
              <a:gd name="connsiteY1307" fmla="*/ 3386390 h 3574946"/>
              <a:gd name="connsiteX1308" fmla="*/ 238917 w 6337132"/>
              <a:gd name="connsiteY1308" fmla="*/ 3574946 h 3574946"/>
              <a:gd name="connsiteX1309" fmla="*/ 229339 w 6337132"/>
              <a:gd name="connsiteY1309" fmla="*/ 3574946 h 3574946"/>
              <a:gd name="connsiteX1310" fmla="*/ 184002 w 6337132"/>
              <a:gd name="connsiteY1310" fmla="*/ 3384785 h 3574946"/>
              <a:gd name="connsiteX1311" fmla="*/ 133143 w 6337132"/>
              <a:gd name="connsiteY1311" fmla="*/ 2841809 h 3574946"/>
              <a:gd name="connsiteX1312" fmla="*/ 133143 w 6337132"/>
              <a:gd name="connsiteY1312" fmla="*/ 2837172 h 3574946"/>
              <a:gd name="connsiteX1313" fmla="*/ 191583 w 6337132"/>
              <a:gd name="connsiteY1313" fmla="*/ 2837172 h 3574946"/>
              <a:gd name="connsiteX1314" fmla="*/ 197206 w 6337132"/>
              <a:gd name="connsiteY1314" fmla="*/ 2663054 h 3574946"/>
              <a:gd name="connsiteX1315" fmla="*/ 5169406 w 6337132"/>
              <a:gd name="connsiteY1315" fmla="*/ 2654913 h 3574946"/>
              <a:gd name="connsiteX1316" fmla="*/ 5169406 w 6337132"/>
              <a:gd name="connsiteY1316" fmla="*/ 2671475 h 3574946"/>
              <a:gd name="connsiteX1317" fmla="*/ 5334914 w 6337132"/>
              <a:gd name="connsiteY1317" fmla="*/ 2671475 h 3574946"/>
              <a:gd name="connsiteX1318" fmla="*/ 5334914 w 6337132"/>
              <a:gd name="connsiteY1318" fmla="*/ 2654913 h 3574946"/>
              <a:gd name="connsiteX1319" fmla="*/ 5363964 w 6337132"/>
              <a:gd name="connsiteY1319" fmla="*/ 2650750 h 3574946"/>
              <a:gd name="connsiteX1320" fmla="*/ 5653624 w 6337132"/>
              <a:gd name="connsiteY1320" fmla="*/ 2650750 h 3574946"/>
              <a:gd name="connsiteX1321" fmla="*/ 5653624 w 6337132"/>
              <a:gd name="connsiteY1321" fmla="*/ 2675544 h 3574946"/>
              <a:gd name="connsiteX1322" fmla="*/ 5363964 w 6337132"/>
              <a:gd name="connsiteY1322" fmla="*/ 2675544 h 3574946"/>
              <a:gd name="connsiteX1323" fmla="*/ 4850789 w 6337132"/>
              <a:gd name="connsiteY1323" fmla="*/ 2650750 h 3574946"/>
              <a:gd name="connsiteX1324" fmla="*/ 5132217 w 6337132"/>
              <a:gd name="connsiteY1324" fmla="*/ 2650750 h 3574946"/>
              <a:gd name="connsiteX1325" fmla="*/ 5132217 w 6337132"/>
              <a:gd name="connsiteY1325" fmla="*/ 2675544 h 3574946"/>
              <a:gd name="connsiteX1326" fmla="*/ 4850789 w 6337132"/>
              <a:gd name="connsiteY1326" fmla="*/ 2675544 h 3574946"/>
              <a:gd name="connsiteX1327" fmla="*/ 5161173 w 6337132"/>
              <a:gd name="connsiteY1327" fmla="*/ 2646587 h 3574946"/>
              <a:gd name="connsiteX1328" fmla="*/ 5343240 w 6337132"/>
              <a:gd name="connsiteY1328" fmla="*/ 2646587 h 3574946"/>
              <a:gd name="connsiteX1329" fmla="*/ 5343240 w 6337132"/>
              <a:gd name="connsiteY1329" fmla="*/ 2679708 h 3574946"/>
              <a:gd name="connsiteX1330" fmla="*/ 5161173 w 6337132"/>
              <a:gd name="connsiteY1330" fmla="*/ 2679708 h 3574946"/>
              <a:gd name="connsiteX1331" fmla="*/ 2695134 w 6337132"/>
              <a:gd name="connsiteY1331" fmla="*/ 2642236 h 3574946"/>
              <a:gd name="connsiteX1332" fmla="*/ 2676871 w 6337132"/>
              <a:gd name="connsiteY1332" fmla="*/ 2660593 h 3574946"/>
              <a:gd name="connsiteX1333" fmla="*/ 2695134 w 6337132"/>
              <a:gd name="connsiteY1333" fmla="*/ 2678857 h 3574946"/>
              <a:gd name="connsiteX1334" fmla="*/ 2713492 w 6337132"/>
              <a:gd name="connsiteY1334" fmla="*/ 2660593 h 3574946"/>
              <a:gd name="connsiteX1335" fmla="*/ 2695134 w 6337132"/>
              <a:gd name="connsiteY1335" fmla="*/ 2642236 h 3574946"/>
              <a:gd name="connsiteX1336" fmla="*/ 18453 w 6337132"/>
              <a:gd name="connsiteY1336" fmla="*/ 2627092 h 3574946"/>
              <a:gd name="connsiteX1337" fmla="*/ 14194 w 6337132"/>
              <a:gd name="connsiteY1337" fmla="*/ 2677153 h 3574946"/>
              <a:gd name="connsiteX1338" fmla="*/ 14194 w 6337132"/>
              <a:gd name="connsiteY1338" fmla="*/ 2677247 h 3574946"/>
              <a:gd name="connsiteX1339" fmla="*/ 69364 w 6337132"/>
              <a:gd name="connsiteY1339" fmla="*/ 2681316 h 3574946"/>
              <a:gd name="connsiteX1340" fmla="*/ 73528 w 6337132"/>
              <a:gd name="connsiteY1340" fmla="*/ 2632392 h 3574946"/>
              <a:gd name="connsiteX1341" fmla="*/ 3345807 w 6337132"/>
              <a:gd name="connsiteY1341" fmla="*/ 2619052 h 3574946"/>
              <a:gd name="connsiteX1342" fmla="*/ 3357921 w 6337132"/>
              <a:gd name="connsiteY1342" fmla="*/ 2632679 h 3574946"/>
              <a:gd name="connsiteX1343" fmla="*/ 3306063 w 6337132"/>
              <a:gd name="connsiteY1343" fmla="*/ 2794021 h 3574946"/>
              <a:gd name="connsiteX1344" fmla="*/ 3306063 w 6337132"/>
              <a:gd name="connsiteY1344" fmla="*/ 2793927 h 3574946"/>
              <a:gd name="connsiteX1345" fmla="*/ 3208122 w 6337132"/>
              <a:gd name="connsiteY1345" fmla="*/ 2894706 h 3574946"/>
              <a:gd name="connsiteX1346" fmla="*/ 3208122 w 6337132"/>
              <a:gd name="connsiteY1346" fmla="*/ 2965299 h 3574946"/>
              <a:gd name="connsiteX1347" fmla="*/ 3238686 w 6337132"/>
              <a:gd name="connsiteY1347" fmla="*/ 3007030 h 3574946"/>
              <a:gd name="connsiteX1348" fmla="*/ 3194588 w 6337132"/>
              <a:gd name="connsiteY1348" fmla="*/ 3051129 h 3574946"/>
              <a:gd name="connsiteX1349" fmla="*/ 3150492 w 6337132"/>
              <a:gd name="connsiteY1349" fmla="*/ 3007030 h 3574946"/>
              <a:gd name="connsiteX1350" fmla="*/ 3182381 w 6337132"/>
              <a:gd name="connsiteY1350" fmla="*/ 2964921 h 3574946"/>
              <a:gd name="connsiteX1351" fmla="*/ 3182381 w 6337132"/>
              <a:gd name="connsiteY1351" fmla="*/ 2880796 h 3574946"/>
              <a:gd name="connsiteX1352" fmla="*/ 3188343 w 6337132"/>
              <a:gd name="connsiteY1352" fmla="*/ 2877010 h 3574946"/>
              <a:gd name="connsiteX1353" fmla="*/ 3284298 w 6337132"/>
              <a:gd name="connsiteY1353" fmla="*/ 2780300 h 3574946"/>
              <a:gd name="connsiteX1354" fmla="*/ 3332181 w 6337132"/>
              <a:gd name="connsiteY1354" fmla="*/ 2631164 h 3574946"/>
              <a:gd name="connsiteX1355" fmla="*/ 3345807 w 6337132"/>
              <a:gd name="connsiteY1355" fmla="*/ 2619052 h 3574946"/>
              <a:gd name="connsiteX1356" fmla="*/ 10125 w 6337132"/>
              <a:gd name="connsiteY1356" fmla="*/ 2617063 h 3574946"/>
              <a:gd name="connsiteX1357" fmla="*/ 83558 w 6337132"/>
              <a:gd name="connsiteY1357" fmla="*/ 2624064 h 3574946"/>
              <a:gd name="connsiteX1358" fmla="*/ 83084 w 6337132"/>
              <a:gd name="connsiteY1358" fmla="*/ 2628607 h 3574946"/>
              <a:gd name="connsiteX1359" fmla="*/ 78164 w 6337132"/>
              <a:gd name="connsiteY1359" fmla="*/ 2686520 h 3574946"/>
              <a:gd name="connsiteX1360" fmla="*/ 77786 w 6337132"/>
              <a:gd name="connsiteY1360" fmla="*/ 2691157 h 3574946"/>
              <a:gd name="connsiteX1361" fmla="*/ 77881 w 6337132"/>
              <a:gd name="connsiteY1361" fmla="*/ 2691252 h 3574946"/>
              <a:gd name="connsiteX1362" fmla="*/ 4259 w 6337132"/>
              <a:gd name="connsiteY1362" fmla="*/ 2685763 h 3574946"/>
              <a:gd name="connsiteX1363" fmla="*/ 4637 w 6337132"/>
              <a:gd name="connsiteY1363" fmla="*/ 2681126 h 3574946"/>
              <a:gd name="connsiteX1364" fmla="*/ 9653 w 6337132"/>
              <a:gd name="connsiteY1364" fmla="*/ 2621700 h 3574946"/>
              <a:gd name="connsiteX1365" fmla="*/ 2695229 w 6337132"/>
              <a:gd name="connsiteY1365" fmla="*/ 2616402 h 3574946"/>
              <a:gd name="connsiteX1366" fmla="*/ 2739326 w 6337132"/>
              <a:gd name="connsiteY1366" fmla="*/ 2660499 h 3574946"/>
              <a:gd name="connsiteX1367" fmla="*/ 2717279 w 6337132"/>
              <a:gd name="connsiteY1367" fmla="*/ 2698445 h 3574946"/>
              <a:gd name="connsiteX1368" fmla="*/ 2753616 w 6337132"/>
              <a:gd name="connsiteY1368" fmla="*/ 2780110 h 3574946"/>
              <a:gd name="connsiteX1369" fmla="*/ 2849663 w 6337132"/>
              <a:gd name="connsiteY1369" fmla="*/ 2876916 h 3574946"/>
              <a:gd name="connsiteX1370" fmla="*/ 2855627 w 6337132"/>
              <a:gd name="connsiteY1370" fmla="*/ 2880700 h 3574946"/>
              <a:gd name="connsiteX1371" fmla="*/ 2855627 w 6337132"/>
              <a:gd name="connsiteY1371" fmla="*/ 3090968 h 3574946"/>
              <a:gd name="connsiteX1372" fmla="*/ 2831211 w 6337132"/>
              <a:gd name="connsiteY1372" fmla="*/ 3042233 h 3574946"/>
              <a:gd name="connsiteX1373" fmla="*/ 2779544 w 6337132"/>
              <a:gd name="connsiteY1373" fmla="*/ 2927543 h 3574946"/>
              <a:gd name="connsiteX1374" fmla="*/ 2786641 w 6337132"/>
              <a:gd name="connsiteY1374" fmla="*/ 2910793 h 3574946"/>
              <a:gd name="connsiteX1375" fmla="*/ 2803389 w 6337132"/>
              <a:gd name="connsiteY1375" fmla="*/ 2917890 h 3574946"/>
              <a:gd name="connsiteX1376" fmla="*/ 2803389 w 6337132"/>
              <a:gd name="connsiteY1376" fmla="*/ 2917700 h 3574946"/>
              <a:gd name="connsiteX1377" fmla="*/ 2829792 w 6337132"/>
              <a:gd name="connsiteY1377" fmla="*/ 2979399 h 3574946"/>
              <a:gd name="connsiteX1378" fmla="*/ 2829792 w 6337132"/>
              <a:gd name="connsiteY1378" fmla="*/ 2894612 h 3574946"/>
              <a:gd name="connsiteX1379" fmla="*/ 2731851 w 6337132"/>
              <a:gd name="connsiteY1379" fmla="*/ 2793830 h 3574946"/>
              <a:gd name="connsiteX1380" fmla="*/ 2692107 w 6337132"/>
              <a:gd name="connsiteY1380" fmla="*/ 2704217 h 3574946"/>
              <a:gd name="connsiteX1381" fmla="*/ 2651133 w 6337132"/>
              <a:gd name="connsiteY1381" fmla="*/ 2660499 h 3574946"/>
              <a:gd name="connsiteX1382" fmla="*/ 2695229 w 6337132"/>
              <a:gd name="connsiteY1382" fmla="*/ 2616402 h 3574946"/>
              <a:gd name="connsiteX1383" fmla="*/ 3571498 w 6337132"/>
              <a:gd name="connsiteY1383" fmla="*/ 2604289 h 3574946"/>
              <a:gd name="connsiteX1384" fmla="*/ 3581435 w 6337132"/>
              <a:gd name="connsiteY1384" fmla="*/ 2619524 h 3574946"/>
              <a:gd name="connsiteX1385" fmla="*/ 3551152 w 6337132"/>
              <a:gd name="connsiteY1385" fmla="*/ 2747653 h 3574946"/>
              <a:gd name="connsiteX1386" fmla="*/ 3514058 w 6337132"/>
              <a:gd name="connsiteY1386" fmla="*/ 2873887 h 3574946"/>
              <a:gd name="connsiteX1387" fmla="*/ 3531280 w 6337132"/>
              <a:gd name="connsiteY1387" fmla="*/ 2908617 h 3574946"/>
              <a:gd name="connsiteX1388" fmla="*/ 3487185 w 6337132"/>
              <a:gd name="connsiteY1388" fmla="*/ 2952716 h 3574946"/>
              <a:gd name="connsiteX1389" fmla="*/ 3443086 w 6337132"/>
              <a:gd name="connsiteY1389" fmla="*/ 2908617 h 3574946"/>
              <a:gd name="connsiteX1390" fmla="*/ 3487185 w 6337132"/>
              <a:gd name="connsiteY1390" fmla="*/ 2864520 h 3574946"/>
              <a:gd name="connsiteX1391" fmla="*/ 3489929 w 6337132"/>
              <a:gd name="connsiteY1391" fmla="*/ 2864803 h 3574946"/>
              <a:gd name="connsiteX1392" fmla="*/ 3526266 w 6337132"/>
              <a:gd name="connsiteY1392" fmla="*/ 2741124 h 3574946"/>
              <a:gd name="connsiteX1393" fmla="*/ 3556263 w 6337132"/>
              <a:gd name="connsiteY1393" fmla="*/ 2614320 h 3574946"/>
              <a:gd name="connsiteX1394" fmla="*/ 3571498 w 6337132"/>
              <a:gd name="connsiteY1394" fmla="*/ 2604385 h 3574946"/>
              <a:gd name="connsiteX1395" fmla="*/ 4854953 w 6337132"/>
              <a:gd name="connsiteY1395" fmla="*/ 2588673 h 3574946"/>
              <a:gd name="connsiteX1396" fmla="*/ 4854953 w 6337132"/>
              <a:gd name="connsiteY1396" fmla="*/ 2605234 h 3574946"/>
              <a:gd name="connsiteX1397" fmla="*/ 5293559 w 6337132"/>
              <a:gd name="connsiteY1397" fmla="*/ 2605234 h 3574946"/>
              <a:gd name="connsiteX1398" fmla="*/ 5293559 w 6337132"/>
              <a:gd name="connsiteY1398" fmla="*/ 2588673 h 3574946"/>
              <a:gd name="connsiteX1399" fmla="*/ 5463229 w 6337132"/>
              <a:gd name="connsiteY1399" fmla="*/ 2584512 h 3574946"/>
              <a:gd name="connsiteX1400" fmla="*/ 5653623 w 6337132"/>
              <a:gd name="connsiteY1400" fmla="*/ 2584512 h 3574946"/>
              <a:gd name="connsiteX1401" fmla="*/ 5653623 w 6337132"/>
              <a:gd name="connsiteY1401" fmla="*/ 2609305 h 3574946"/>
              <a:gd name="connsiteX1402" fmla="*/ 5463229 w 6337132"/>
              <a:gd name="connsiteY1402" fmla="*/ 2609305 h 3574946"/>
              <a:gd name="connsiteX1403" fmla="*/ 5330843 w 6337132"/>
              <a:gd name="connsiteY1403" fmla="*/ 2584512 h 3574946"/>
              <a:gd name="connsiteX1404" fmla="*/ 5438436 w 6337132"/>
              <a:gd name="connsiteY1404" fmla="*/ 2584512 h 3574946"/>
              <a:gd name="connsiteX1405" fmla="*/ 5438436 w 6337132"/>
              <a:gd name="connsiteY1405" fmla="*/ 2609305 h 3574946"/>
              <a:gd name="connsiteX1406" fmla="*/ 5330843 w 6337132"/>
              <a:gd name="connsiteY1406" fmla="*/ 2609305 h 3574946"/>
              <a:gd name="connsiteX1407" fmla="*/ 4846720 w 6337132"/>
              <a:gd name="connsiteY1407" fmla="*/ 2580347 h 3574946"/>
              <a:gd name="connsiteX1408" fmla="*/ 5301887 w 6337132"/>
              <a:gd name="connsiteY1408" fmla="*/ 2580347 h 3574946"/>
              <a:gd name="connsiteX1409" fmla="*/ 5301887 w 6337132"/>
              <a:gd name="connsiteY1409" fmla="*/ 2613468 h 3574946"/>
              <a:gd name="connsiteX1410" fmla="*/ 4846720 w 6337132"/>
              <a:gd name="connsiteY1410" fmla="*/ 2613468 h 3574946"/>
              <a:gd name="connsiteX1411" fmla="*/ 3917841 w 6337132"/>
              <a:gd name="connsiteY1411" fmla="*/ 2562084 h 3574946"/>
              <a:gd name="connsiteX1412" fmla="*/ 3928345 w 6337132"/>
              <a:gd name="connsiteY1412" fmla="*/ 2576941 h 3574946"/>
              <a:gd name="connsiteX1413" fmla="*/ 3872986 w 6337132"/>
              <a:gd name="connsiteY1413" fmla="*/ 2832817 h 3574946"/>
              <a:gd name="connsiteX1414" fmla="*/ 3679375 w 6337132"/>
              <a:gd name="connsiteY1414" fmla="*/ 3336434 h 3574946"/>
              <a:gd name="connsiteX1415" fmla="*/ 3742113 w 6337132"/>
              <a:gd name="connsiteY1415" fmla="*/ 3399174 h 3574946"/>
              <a:gd name="connsiteX1416" fmla="*/ 3914907 w 6337132"/>
              <a:gd name="connsiteY1416" fmla="*/ 2993120 h 3574946"/>
              <a:gd name="connsiteX1417" fmla="*/ 3893048 w 6337132"/>
              <a:gd name="connsiteY1417" fmla="*/ 2955268 h 3574946"/>
              <a:gd name="connsiteX1418" fmla="*/ 3937145 w 6337132"/>
              <a:gd name="connsiteY1418" fmla="*/ 2911171 h 3574946"/>
              <a:gd name="connsiteX1419" fmla="*/ 3981242 w 6337132"/>
              <a:gd name="connsiteY1419" fmla="*/ 2955268 h 3574946"/>
              <a:gd name="connsiteX1420" fmla="*/ 3940173 w 6337132"/>
              <a:gd name="connsiteY1420" fmla="*/ 2998987 h 3574946"/>
              <a:gd name="connsiteX1421" fmla="*/ 3756403 w 6337132"/>
              <a:gd name="connsiteY1421" fmla="*/ 3426617 h 3574946"/>
              <a:gd name="connsiteX1422" fmla="*/ 3756309 w 6337132"/>
              <a:gd name="connsiteY1422" fmla="*/ 3426617 h 3574946"/>
              <a:gd name="connsiteX1423" fmla="*/ 3747981 w 6337132"/>
              <a:gd name="connsiteY1423" fmla="*/ 3441473 h 3574946"/>
              <a:gd name="connsiteX1424" fmla="*/ 3647579 w 6337132"/>
              <a:gd name="connsiteY1424" fmla="*/ 3341071 h 3574946"/>
              <a:gd name="connsiteX1425" fmla="*/ 3652121 w 6337132"/>
              <a:gd name="connsiteY1425" fmla="*/ 3332649 h 3574946"/>
              <a:gd name="connsiteX1426" fmla="*/ 3848099 w 6337132"/>
              <a:gd name="connsiteY1426" fmla="*/ 2826194 h 3574946"/>
              <a:gd name="connsiteX1427" fmla="*/ 3902985 w 6337132"/>
              <a:gd name="connsiteY1427" fmla="*/ 2572588 h 3574946"/>
              <a:gd name="connsiteX1428" fmla="*/ 3917841 w 6337132"/>
              <a:gd name="connsiteY1428" fmla="*/ 2562084 h 3574946"/>
              <a:gd name="connsiteX1429" fmla="*/ 4133786 w 6337132"/>
              <a:gd name="connsiteY1429" fmla="*/ 2536252 h 3574946"/>
              <a:gd name="connsiteX1430" fmla="*/ 4272133 w 6337132"/>
              <a:gd name="connsiteY1430" fmla="*/ 2536252 h 3574946"/>
              <a:gd name="connsiteX1431" fmla="*/ 4269957 w 6337132"/>
              <a:gd name="connsiteY1431" fmla="*/ 2551012 h 3574946"/>
              <a:gd name="connsiteX1432" fmla="*/ 4176274 w 6337132"/>
              <a:gd name="connsiteY1432" fmla="*/ 2985741 h 3574946"/>
              <a:gd name="connsiteX1433" fmla="*/ 4195579 w 6337132"/>
              <a:gd name="connsiteY1433" fmla="*/ 3021416 h 3574946"/>
              <a:gd name="connsiteX1434" fmla="*/ 4152899 w 6337132"/>
              <a:gd name="connsiteY1434" fmla="*/ 3064092 h 3574946"/>
              <a:gd name="connsiteX1435" fmla="*/ 4110223 w 6337132"/>
              <a:gd name="connsiteY1435" fmla="*/ 3021416 h 3574946"/>
              <a:gd name="connsiteX1436" fmla="*/ 4151386 w 6337132"/>
              <a:gd name="connsiteY1436" fmla="*/ 2978926 h 3574946"/>
              <a:gd name="connsiteX1437" fmla="*/ 4242230 w 6337132"/>
              <a:gd name="connsiteY1437" fmla="*/ 2562086 h 3574946"/>
              <a:gd name="connsiteX1438" fmla="*/ 4155833 w 6337132"/>
              <a:gd name="connsiteY1438" fmla="*/ 2562086 h 3574946"/>
              <a:gd name="connsiteX1439" fmla="*/ 4087796 w 6337132"/>
              <a:gd name="connsiteY1439" fmla="*/ 2889502 h 3574946"/>
              <a:gd name="connsiteX1440" fmla="*/ 3836555 w 6337132"/>
              <a:gd name="connsiteY1440" fmla="*/ 3510459 h 3574946"/>
              <a:gd name="connsiteX1441" fmla="*/ 3898726 w 6337132"/>
              <a:gd name="connsiteY1441" fmla="*/ 3572724 h 3574946"/>
              <a:gd name="connsiteX1442" fmla="*/ 4088552 w 6337132"/>
              <a:gd name="connsiteY1442" fmla="*/ 3171213 h 3574946"/>
              <a:gd name="connsiteX1443" fmla="*/ 4105112 w 6337132"/>
              <a:gd name="connsiteY1443" fmla="*/ 3163547 h 3574946"/>
              <a:gd name="connsiteX1444" fmla="*/ 4112777 w 6337132"/>
              <a:gd name="connsiteY1444" fmla="*/ 3180109 h 3574946"/>
              <a:gd name="connsiteX1445" fmla="*/ 4020833 w 6337132"/>
              <a:gd name="connsiteY1445" fmla="*/ 3398761 h 3574946"/>
              <a:gd name="connsiteX1446" fmla="*/ 3925938 w 6337132"/>
              <a:gd name="connsiteY1446" fmla="*/ 3574946 h 3574946"/>
              <a:gd name="connsiteX1447" fmla="*/ 3864609 w 6337132"/>
              <a:gd name="connsiteY1447" fmla="*/ 3574946 h 3574946"/>
              <a:gd name="connsiteX1448" fmla="*/ 3804286 w 6337132"/>
              <a:gd name="connsiteY1448" fmla="*/ 3514623 h 3574946"/>
              <a:gd name="connsiteX1449" fmla="*/ 3809302 w 6337132"/>
              <a:gd name="connsiteY1449" fmla="*/ 3506010 h 3574946"/>
              <a:gd name="connsiteX1450" fmla="*/ 4062907 w 6337132"/>
              <a:gd name="connsiteY1450" fmla="*/ 2882878 h 3574946"/>
              <a:gd name="connsiteX1451" fmla="*/ 4132082 w 6337132"/>
              <a:gd name="connsiteY1451" fmla="*/ 2547229 h 3574946"/>
              <a:gd name="connsiteX1452" fmla="*/ 1558355 w 6337132"/>
              <a:gd name="connsiteY1452" fmla="*/ 2516757 h 3574946"/>
              <a:gd name="connsiteX1453" fmla="*/ 1584757 w 6337132"/>
              <a:gd name="connsiteY1453" fmla="*/ 2558394 h 3574946"/>
              <a:gd name="connsiteX1454" fmla="*/ 1543120 w 6337132"/>
              <a:gd name="connsiteY1454" fmla="*/ 2584796 h 3574946"/>
              <a:gd name="connsiteX1455" fmla="*/ 1516718 w 6337132"/>
              <a:gd name="connsiteY1455" fmla="*/ 2543159 h 3574946"/>
              <a:gd name="connsiteX1456" fmla="*/ 1558355 w 6337132"/>
              <a:gd name="connsiteY1456" fmla="*/ 2516757 h 3574946"/>
              <a:gd name="connsiteX1457" fmla="*/ 27064 w 6337132"/>
              <a:gd name="connsiteY1457" fmla="*/ 2505495 h 3574946"/>
              <a:gd name="connsiteX1458" fmla="*/ 91034 w 6337132"/>
              <a:gd name="connsiteY1458" fmla="*/ 2514295 h 3574946"/>
              <a:gd name="connsiteX1459" fmla="*/ 83745 w 6337132"/>
              <a:gd name="connsiteY1459" fmla="*/ 2572019 h 3574946"/>
              <a:gd name="connsiteX1460" fmla="*/ 19588 w 6337132"/>
              <a:gd name="connsiteY1460" fmla="*/ 2564542 h 3574946"/>
              <a:gd name="connsiteX1461" fmla="*/ 27064 w 6337132"/>
              <a:gd name="connsiteY1461" fmla="*/ 2505495 h 3574946"/>
              <a:gd name="connsiteX1462" fmla="*/ 3343347 w 6337132"/>
              <a:gd name="connsiteY1462" fmla="*/ 2500293 h 3574946"/>
              <a:gd name="connsiteX1463" fmla="*/ 3386025 w 6337132"/>
              <a:gd name="connsiteY1463" fmla="*/ 2542970 h 3574946"/>
              <a:gd name="connsiteX1464" fmla="*/ 3385456 w 6337132"/>
              <a:gd name="connsiteY1464" fmla="*/ 2548931 h 3574946"/>
              <a:gd name="connsiteX1465" fmla="*/ 3465514 w 6337132"/>
              <a:gd name="connsiteY1465" fmla="*/ 2573441 h 3574946"/>
              <a:gd name="connsiteX1466" fmla="*/ 3477058 w 6337132"/>
              <a:gd name="connsiteY1466" fmla="*/ 2576752 h 3574946"/>
              <a:gd name="connsiteX1467" fmla="*/ 3474598 w 6337132"/>
              <a:gd name="connsiteY1467" fmla="*/ 2588486 h 3574946"/>
              <a:gd name="connsiteX1468" fmla="*/ 3443843 w 6337132"/>
              <a:gd name="connsiteY1468" fmla="*/ 2719453 h 3574946"/>
              <a:gd name="connsiteX1469" fmla="*/ 3205851 w 6337132"/>
              <a:gd name="connsiteY1469" fmla="*/ 3262342 h 3574946"/>
              <a:gd name="connsiteX1470" fmla="*/ 3182383 w 6337132"/>
              <a:gd name="connsiteY1470" fmla="*/ 3296409 h 3574946"/>
              <a:gd name="connsiteX1471" fmla="*/ 3182383 w 6337132"/>
              <a:gd name="connsiteY1471" fmla="*/ 3141688 h 3574946"/>
              <a:gd name="connsiteX1472" fmla="*/ 3195252 w 6337132"/>
              <a:gd name="connsiteY1472" fmla="*/ 3128820 h 3574946"/>
              <a:gd name="connsiteX1473" fmla="*/ 3208121 w 6337132"/>
              <a:gd name="connsiteY1473" fmla="*/ 3141688 h 3574946"/>
              <a:gd name="connsiteX1474" fmla="*/ 3208121 w 6337132"/>
              <a:gd name="connsiteY1474" fmla="*/ 3212377 h 3574946"/>
              <a:gd name="connsiteX1475" fmla="*/ 3418861 w 6337132"/>
              <a:gd name="connsiteY1475" fmla="*/ 2712829 h 3574946"/>
              <a:gd name="connsiteX1476" fmla="*/ 3446871 w 6337132"/>
              <a:gd name="connsiteY1476" fmla="*/ 2594922 h 3574946"/>
              <a:gd name="connsiteX1477" fmla="*/ 3374196 w 6337132"/>
              <a:gd name="connsiteY1477" fmla="*/ 2572305 h 3574946"/>
              <a:gd name="connsiteX1478" fmla="*/ 3343347 w 6337132"/>
              <a:gd name="connsiteY1478" fmla="*/ 2585648 h 3574946"/>
              <a:gd name="connsiteX1479" fmla="*/ 3300669 w 6337132"/>
              <a:gd name="connsiteY1479" fmla="*/ 2542970 h 3574946"/>
              <a:gd name="connsiteX1480" fmla="*/ 3343347 w 6337132"/>
              <a:gd name="connsiteY1480" fmla="*/ 2500293 h 3574946"/>
              <a:gd name="connsiteX1481" fmla="*/ 1996394 w 6337132"/>
              <a:gd name="connsiteY1481" fmla="*/ 2488179 h 3574946"/>
              <a:gd name="connsiteX1482" fmla="*/ 2010966 w 6337132"/>
              <a:gd name="connsiteY1482" fmla="*/ 2499062 h 3574946"/>
              <a:gd name="connsiteX1483" fmla="*/ 2082412 w 6337132"/>
              <a:gd name="connsiteY1483" fmla="*/ 2854584 h 3574946"/>
              <a:gd name="connsiteX1484" fmla="*/ 2183569 w 6337132"/>
              <a:gd name="connsiteY1484" fmla="*/ 3161750 h 3574946"/>
              <a:gd name="connsiteX1485" fmla="*/ 2190667 w 6337132"/>
              <a:gd name="connsiteY1485" fmla="*/ 3179445 h 3574946"/>
              <a:gd name="connsiteX1486" fmla="*/ 2043615 w 6337132"/>
              <a:gd name="connsiteY1486" fmla="*/ 3179445 h 3574946"/>
              <a:gd name="connsiteX1487" fmla="*/ 2040491 w 6337132"/>
              <a:gd name="connsiteY1487" fmla="*/ 3171118 h 3574946"/>
              <a:gd name="connsiteX1488" fmla="*/ 1952770 w 6337132"/>
              <a:gd name="connsiteY1488" fmla="*/ 2899059 h 3574946"/>
              <a:gd name="connsiteX1489" fmla="*/ 1864670 w 6337132"/>
              <a:gd name="connsiteY1489" fmla="*/ 2899059 h 3574946"/>
              <a:gd name="connsiteX1490" fmla="*/ 2090644 w 6337132"/>
              <a:gd name="connsiteY1490" fmla="*/ 3486706 h 3574946"/>
              <a:gd name="connsiteX1491" fmla="*/ 2100391 w 6337132"/>
              <a:gd name="connsiteY1491" fmla="*/ 3485571 h 3574946"/>
              <a:gd name="connsiteX1492" fmla="*/ 2100202 w 6337132"/>
              <a:gd name="connsiteY1492" fmla="*/ 3485666 h 3574946"/>
              <a:gd name="connsiteX1493" fmla="*/ 2144299 w 6337132"/>
              <a:gd name="connsiteY1493" fmla="*/ 3529762 h 3574946"/>
              <a:gd name="connsiteX1494" fmla="*/ 2100202 w 6337132"/>
              <a:gd name="connsiteY1494" fmla="*/ 3573861 h 3574946"/>
              <a:gd name="connsiteX1495" fmla="*/ 2056105 w 6337132"/>
              <a:gd name="connsiteY1495" fmla="*/ 3529762 h 3574946"/>
              <a:gd name="connsiteX1496" fmla="*/ 2068122 w 6337132"/>
              <a:gd name="connsiteY1496" fmla="*/ 3499765 h 3574946"/>
              <a:gd name="connsiteX1497" fmla="*/ 1835430 w 6337132"/>
              <a:gd name="connsiteY1497" fmla="*/ 2889502 h 3574946"/>
              <a:gd name="connsiteX1498" fmla="*/ 1831361 w 6337132"/>
              <a:gd name="connsiteY1498" fmla="*/ 2873415 h 3574946"/>
              <a:gd name="connsiteX1499" fmla="*/ 1972453 w 6337132"/>
              <a:gd name="connsiteY1499" fmla="*/ 2873415 h 3574946"/>
              <a:gd name="connsiteX1500" fmla="*/ 1975007 w 6337132"/>
              <a:gd name="connsiteY1500" fmla="*/ 2882972 h 3574946"/>
              <a:gd name="connsiteX1501" fmla="*/ 2061309 w 6337132"/>
              <a:gd name="connsiteY1501" fmla="*/ 3153706 h 3574946"/>
              <a:gd name="connsiteX1502" fmla="*/ 2152531 w 6337132"/>
              <a:gd name="connsiteY1502" fmla="*/ 3153706 h 3574946"/>
              <a:gd name="connsiteX1503" fmla="*/ 2057430 w 6337132"/>
              <a:gd name="connsiteY1503" fmla="*/ 2861207 h 3574946"/>
              <a:gd name="connsiteX1504" fmla="*/ 1985416 w 6337132"/>
              <a:gd name="connsiteY1504" fmla="*/ 2502753 h 3574946"/>
              <a:gd name="connsiteX1505" fmla="*/ 1996394 w 6337132"/>
              <a:gd name="connsiteY1505" fmla="*/ 2488179 h 3574946"/>
              <a:gd name="connsiteX1506" fmla="*/ 2318417 w 6337132"/>
              <a:gd name="connsiteY1506" fmla="*/ 2478622 h 3574946"/>
              <a:gd name="connsiteX1507" fmla="*/ 2489410 w 6337132"/>
              <a:gd name="connsiteY1507" fmla="*/ 2649617 h 3574946"/>
              <a:gd name="connsiteX1508" fmla="*/ 2490263 w 6337132"/>
              <a:gd name="connsiteY1508" fmla="*/ 2653212 h 3574946"/>
              <a:gd name="connsiteX1509" fmla="*/ 2511744 w 6337132"/>
              <a:gd name="connsiteY1509" fmla="*/ 2741123 h 3574946"/>
              <a:gd name="connsiteX1510" fmla="*/ 2778409 w 6337132"/>
              <a:gd name="connsiteY1510" fmla="*/ 3334068 h 3574946"/>
              <a:gd name="connsiteX1511" fmla="*/ 2832441 w 6337132"/>
              <a:gd name="connsiteY1511" fmla="*/ 3403621 h 3574946"/>
              <a:gd name="connsiteX1512" fmla="*/ 2874741 w 6337132"/>
              <a:gd name="connsiteY1512" fmla="*/ 3403621 h 3574946"/>
              <a:gd name="connsiteX1513" fmla="*/ 2917703 w 6337132"/>
              <a:gd name="connsiteY1513" fmla="*/ 3369082 h 3574946"/>
              <a:gd name="connsiteX1514" fmla="*/ 2961801 w 6337132"/>
              <a:gd name="connsiteY1514" fmla="*/ 3413179 h 3574946"/>
              <a:gd name="connsiteX1515" fmla="*/ 2917703 w 6337132"/>
              <a:gd name="connsiteY1515" fmla="*/ 3457278 h 3574946"/>
              <a:gd name="connsiteX1516" fmla="*/ 2876822 w 6337132"/>
              <a:gd name="connsiteY1516" fmla="*/ 3429456 h 3574946"/>
              <a:gd name="connsiteX1517" fmla="*/ 2820425 w 6337132"/>
              <a:gd name="connsiteY1517" fmla="*/ 3429456 h 3574946"/>
              <a:gd name="connsiteX1518" fmla="*/ 2816544 w 6337132"/>
              <a:gd name="connsiteY1518" fmla="*/ 3424913 h 3574946"/>
              <a:gd name="connsiteX1519" fmla="*/ 2757495 w 6337132"/>
              <a:gd name="connsiteY1519" fmla="*/ 3349209 h 3574946"/>
              <a:gd name="connsiteX1520" fmla="*/ 2486856 w 6337132"/>
              <a:gd name="connsiteY1520" fmla="*/ 2747746 h 3574946"/>
              <a:gd name="connsiteX1521" fmla="*/ 2486762 w 6337132"/>
              <a:gd name="connsiteY1521" fmla="*/ 2747746 h 3574946"/>
              <a:gd name="connsiteX1522" fmla="*/ 2465849 w 6337132"/>
              <a:gd name="connsiteY1522" fmla="*/ 2662580 h 3574946"/>
              <a:gd name="connsiteX1523" fmla="*/ 2357120 w 6337132"/>
              <a:gd name="connsiteY1523" fmla="*/ 2553851 h 3574946"/>
              <a:gd name="connsiteX1524" fmla="*/ 2404339 w 6337132"/>
              <a:gd name="connsiteY1524" fmla="*/ 2769511 h 3574946"/>
              <a:gd name="connsiteX1525" fmla="*/ 2426482 w 6337132"/>
              <a:gd name="connsiteY1525" fmla="*/ 2848053 h 3574946"/>
              <a:gd name="connsiteX1526" fmla="*/ 2417872 w 6337132"/>
              <a:gd name="connsiteY1526" fmla="*/ 2864046 h 3574946"/>
              <a:gd name="connsiteX1527" fmla="*/ 2401879 w 6337132"/>
              <a:gd name="connsiteY1527" fmla="*/ 2855435 h 3574946"/>
              <a:gd name="connsiteX1528" fmla="*/ 2379546 w 6337132"/>
              <a:gd name="connsiteY1528" fmla="*/ 2776041 h 3574946"/>
              <a:gd name="connsiteX1529" fmla="*/ 2324945 w 6337132"/>
              <a:gd name="connsiteY1529" fmla="*/ 2518081 h 3574946"/>
              <a:gd name="connsiteX1530" fmla="*/ 4582325 w 6337132"/>
              <a:gd name="connsiteY1530" fmla="*/ 2457708 h 3574946"/>
              <a:gd name="connsiteX1531" fmla="*/ 4587151 w 6337132"/>
              <a:gd name="connsiteY1531" fmla="*/ 2460641 h 3574946"/>
              <a:gd name="connsiteX1532" fmla="*/ 4584219 w 6337132"/>
              <a:gd name="connsiteY1532" fmla="*/ 2465467 h 3574946"/>
              <a:gd name="connsiteX1533" fmla="*/ 4509368 w 6337132"/>
              <a:gd name="connsiteY1533" fmla="*/ 2483257 h 3574946"/>
              <a:gd name="connsiteX1534" fmla="*/ 4506812 w 6337132"/>
              <a:gd name="connsiteY1534" fmla="*/ 2483069 h 3574946"/>
              <a:gd name="connsiteX1535" fmla="*/ 4504541 w 6337132"/>
              <a:gd name="connsiteY1535" fmla="*/ 2480323 h 3574946"/>
              <a:gd name="connsiteX1536" fmla="*/ 4507475 w 6337132"/>
              <a:gd name="connsiteY1536" fmla="*/ 2475498 h 3574946"/>
              <a:gd name="connsiteX1537" fmla="*/ 3934213 w 6337132"/>
              <a:gd name="connsiteY1537" fmla="*/ 2424967 h 3574946"/>
              <a:gd name="connsiteX1538" fmla="*/ 3915855 w 6337132"/>
              <a:gd name="connsiteY1538" fmla="*/ 2443325 h 3574946"/>
              <a:gd name="connsiteX1539" fmla="*/ 3934213 w 6337132"/>
              <a:gd name="connsiteY1539" fmla="*/ 2461588 h 3574946"/>
              <a:gd name="connsiteX1540" fmla="*/ 3952571 w 6337132"/>
              <a:gd name="connsiteY1540" fmla="*/ 2443325 h 3574946"/>
              <a:gd name="connsiteX1541" fmla="*/ 3934213 w 6337132"/>
              <a:gd name="connsiteY1541" fmla="*/ 2424967 h 3574946"/>
              <a:gd name="connsiteX1542" fmla="*/ 1577280 w 6337132"/>
              <a:gd name="connsiteY1542" fmla="*/ 2420802 h 3574946"/>
              <a:gd name="connsiteX1543" fmla="*/ 1577280 w 6337132"/>
              <a:gd name="connsiteY1543" fmla="*/ 2420898 h 3574946"/>
              <a:gd name="connsiteX1544" fmla="*/ 1562990 w 6337132"/>
              <a:gd name="connsiteY1544" fmla="*/ 2424493 h 3574946"/>
              <a:gd name="connsiteX1545" fmla="*/ 1548324 w 6337132"/>
              <a:gd name="connsiteY1545" fmla="*/ 2442473 h 3574946"/>
              <a:gd name="connsiteX1546" fmla="*/ 1550688 w 6337132"/>
              <a:gd name="connsiteY1546" fmla="*/ 2465469 h 3574946"/>
              <a:gd name="connsiteX1547" fmla="*/ 1568668 w 6337132"/>
              <a:gd name="connsiteY1547" fmla="*/ 2480135 h 3574946"/>
              <a:gd name="connsiteX1548" fmla="*/ 1591664 w 6337132"/>
              <a:gd name="connsiteY1548" fmla="*/ 2477769 h 3574946"/>
              <a:gd name="connsiteX1549" fmla="*/ 1606330 w 6337132"/>
              <a:gd name="connsiteY1549" fmla="*/ 2459791 h 3574946"/>
              <a:gd name="connsiteX1550" fmla="*/ 1603965 w 6337132"/>
              <a:gd name="connsiteY1550" fmla="*/ 2436795 h 3574946"/>
              <a:gd name="connsiteX1551" fmla="*/ 1585985 w 6337132"/>
              <a:gd name="connsiteY1551" fmla="*/ 2422128 h 3574946"/>
              <a:gd name="connsiteX1552" fmla="*/ 1577280 w 6337132"/>
              <a:gd name="connsiteY1552" fmla="*/ 2420802 h 3574946"/>
              <a:gd name="connsiteX1553" fmla="*/ 1588824 w 6337132"/>
              <a:gd name="connsiteY1553" fmla="*/ 2413327 h 3574946"/>
              <a:gd name="connsiteX1554" fmla="*/ 1612197 w 6337132"/>
              <a:gd name="connsiteY1554" fmla="*/ 2432442 h 3574946"/>
              <a:gd name="connsiteX1555" fmla="*/ 1615226 w 6337132"/>
              <a:gd name="connsiteY1555" fmla="*/ 2462535 h 3574946"/>
              <a:gd name="connsiteX1556" fmla="*/ 1596111 w 6337132"/>
              <a:gd name="connsiteY1556" fmla="*/ 2485909 h 3574946"/>
              <a:gd name="connsiteX1557" fmla="*/ 1577468 w 6337132"/>
              <a:gd name="connsiteY1557" fmla="*/ 2490640 h 3574946"/>
              <a:gd name="connsiteX1558" fmla="*/ 1577374 w 6337132"/>
              <a:gd name="connsiteY1558" fmla="*/ 2490640 h 3574946"/>
              <a:gd name="connsiteX1559" fmla="*/ 1566018 w 6337132"/>
              <a:gd name="connsiteY1559" fmla="*/ 2488937 h 3574946"/>
              <a:gd name="connsiteX1560" fmla="*/ 1542644 w 6337132"/>
              <a:gd name="connsiteY1560" fmla="*/ 2469822 h 3574946"/>
              <a:gd name="connsiteX1561" fmla="*/ 1539616 w 6337132"/>
              <a:gd name="connsiteY1561" fmla="*/ 2439729 h 3574946"/>
              <a:gd name="connsiteX1562" fmla="*/ 1558731 w 6337132"/>
              <a:gd name="connsiteY1562" fmla="*/ 2416355 h 3574946"/>
              <a:gd name="connsiteX1563" fmla="*/ 1588824 w 6337132"/>
              <a:gd name="connsiteY1563" fmla="*/ 2413327 h 3574946"/>
              <a:gd name="connsiteX1564" fmla="*/ 4566902 w 6337132"/>
              <a:gd name="connsiteY1564" fmla="*/ 2398564 h 3574946"/>
              <a:gd name="connsiteX1565" fmla="*/ 4571822 w 6337132"/>
              <a:gd name="connsiteY1565" fmla="*/ 2401404 h 3574946"/>
              <a:gd name="connsiteX1566" fmla="*/ 4568982 w 6337132"/>
              <a:gd name="connsiteY1566" fmla="*/ 2406325 h 3574946"/>
              <a:gd name="connsiteX1567" fmla="*/ 4494890 w 6337132"/>
              <a:gd name="connsiteY1567" fmla="*/ 2426954 h 3574946"/>
              <a:gd name="connsiteX1568" fmla="*/ 4492240 w 6337132"/>
              <a:gd name="connsiteY1568" fmla="*/ 2426764 h 3574946"/>
              <a:gd name="connsiteX1569" fmla="*/ 4492240 w 6337132"/>
              <a:gd name="connsiteY1569" fmla="*/ 2426670 h 3574946"/>
              <a:gd name="connsiteX1570" fmla="*/ 4489969 w 6337132"/>
              <a:gd name="connsiteY1570" fmla="*/ 2424020 h 3574946"/>
              <a:gd name="connsiteX1571" fmla="*/ 4492807 w 6337132"/>
              <a:gd name="connsiteY1571" fmla="*/ 2419100 h 3574946"/>
              <a:gd name="connsiteX1572" fmla="*/ 44855 w 6337132"/>
              <a:gd name="connsiteY1572" fmla="*/ 2389480 h 3574946"/>
              <a:gd name="connsiteX1573" fmla="*/ 108446 w 6337132"/>
              <a:gd name="connsiteY1573" fmla="*/ 2400930 h 3574946"/>
              <a:gd name="connsiteX1574" fmla="*/ 98699 w 6337132"/>
              <a:gd name="connsiteY1574" fmla="*/ 2458276 h 3574946"/>
              <a:gd name="connsiteX1575" fmla="*/ 34918 w 6337132"/>
              <a:gd name="connsiteY1575" fmla="*/ 2448149 h 3574946"/>
              <a:gd name="connsiteX1576" fmla="*/ 44855 w 6337132"/>
              <a:gd name="connsiteY1576" fmla="*/ 2389480 h 3574946"/>
              <a:gd name="connsiteX1577" fmla="*/ 2815977 w 6337132"/>
              <a:gd name="connsiteY1577" fmla="*/ 2367812 h 3574946"/>
              <a:gd name="connsiteX1578" fmla="*/ 2780682 w 6337132"/>
              <a:gd name="connsiteY1578" fmla="*/ 2408975 h 3574946"/>
              <a:gd name="connsiteX1579" fmla="*/ 2711696 w 6337132"/>
              <a:gd name="connsiteY1579" fmla="*/ 2549501 h 3574946"/>
              <a:gd name="connsiteX1580" fmla="*/ 2710182 w 6337132"/>
              <a:gd name="connsiteY1580" fmla="*/ 2556692 h 3574946"/>
              <a:gd name="connsiteX1581" fmla="*/ 2703275 w 6337132"/>
              <a:gd name="connsiteY1581" fmla="*/ 2559056 h 3574946"/>
              <a:gd name="connsiteX1582" fmla="*/ 2591044 w 6337132"/>
              <a:gd name="connsiteY1582" fmla="*/ 2594921 h 3574946"/>
              <a:gd name="connsiteX1583" fmla="*/ 2618960 w 6337132"/>
              <a:gd name="connsiteY1583" fmla="*/ 2712829 h 3574946"/>
              <a:gd name="connsiteX1584" fmla="*/ 2829793 w 6337132"/>
              <a:gd name="connsiteY1584" fmla="*/ 3212377 h 3574946"/>
              <a:gd name="connsiteX1585" fmla="*/ 2829793 w 6337132"/>
              <a:gd name="connsiteY1585" fmla="*/ 3167524 h 3574946"/>
              <a:gd name="connsiteX1586" fmla="*/ 2842664 w 6337132"/>
              <a:gd name="connsiteY1586" fmla="*/ 3154653 h 3574946"/>
              <a:gd name="connsiteX1587" fmla="*/ 2855534 w 6337132"/>
              <a:gd name="connsiteY1587" fmla="*/ 3167524 h 3574946"/>
              <a:gd name="connsiteX1588" fmla="*/ 2855534 w 6337132"/>
              <a:gd name="connsiteY1588" fmla="*/ 3296408 h 3574946"/>
              <a:gd name="connsiteX1589" fmla="*/ 2832066 w 6337132"/>
              <a:gd name="connsiteY1589" fmla="*/ 3262342 h 3574946"/>
              <a:gd name="connsiteX1590" fmla="*/ 2594072 w 6337132"/>
              <a:gd name="connsiteY1590" fmla="*/ 2719453 h 3574946"/>
              <a:gd name="connsiteX1591" fmla="*/ 2563317 w 6337132"/>
              <a:gd name="connsiteY1591" fmla="*/ 2588486 h 3574946"/>
              <a:gd name="connsiteX1592" fmla="*/ 2560859 w 6337132"/>
              <a:gd name="connsiteY1592" fmla="*/ 2576752 h 3574946"/>
              <a:gd name="connsiteX1593" fmla="*/ 2572402 w 6337132"/>
              <a:gd name="connsiteY1593" fmla="*/ 2573441 h 3574946"/>
              <a:gd name="connsiteX1594" fmla="*/ 2687946 w 6337132"/>
              <a:gd name="connsiteY1594" fmla="*/ 2537104 h 3574946"/>
              <a:gd name="connsiteX1595" fmla="*/ 2733177 w 6337132"/>
              <a:gd name="connsiteY1595" fmla="*/ 2429699 h 3574946"/>
              <a:gd name="connsiteX1596" fmla="*/ 2599278 w 6337132"/>
              <a:gd name="connsiteY1596" fmla="*/ 2476542 h 3574946"/>
              <a:gd name="connsiteX1597" fmla="*/ 2556978 w 6337132"/>
              <a:gd name="connsiteY1597" fmla="*/ 2515812 h 3574946"/>
              <a:gd name="connsiteX1598" fmla="*/ 2514301 w 6337132"/>
              <a:gd name="connsiteY1598" fmla="*/ 2473134 h 3574946"/>
              <a:gd name="connsiteX1599" fmla="*/ 2556978 w 6337132"/>
              <a:gd name="connsiteY1599" fmla="*/ 2430456 h 3574946"/>
              <a:gd name="connsiteX1600" fmla="*/ 2593506 w 6337132"/>
              <a:gd name="connsiteY1600" fmla="*/ 2451275 h 3574946"/>
              <a:gd name="connsiteX1601" fmla="*/ 2593600 w 6337132"/>
              <a:gd name="connsiteY1601" fmla="*/ 2451275 h 3574946"/>
              <a:gd name="connsiteX1602" fmla="*/ 2766014 w 6337132"/>
              <a:gd name="connsiteY1602" fmla="*/ 2388725 h 3574946"/>
              <a:gd name="connsiteX1603" fmla="*/ 3847341 w 6337132"/>
              <a:gd name="connsiteY1603" fmla="*/ 2354942 h 3574946"/>
              <a:gd name="connsiteX1604" fmla="*/ 3847436 w 6337132"/>
              <a:gd name="connsiteY1604" fmla="*/ 2354942 h 3574946"/>
              <a:gd name="connsiteX1605" fmla="*/ 3843178 w 6337132"/>
              <a:gd name="connsiteY1605" fmla="*/ 2391751 h 3574946"/>
              <a:gd name="connsiteX1606" fmla="*/ 3784508 w 6337132"/>
              <a:gd name="connsiteY1606" fmla="*/ 2729579 h 3574946"/>
              <a:gd name="connsiteX1607" fmla="*/ 3805041 w 6337132"/>
              <a:gd name="connsiteY1607" fmla="*/ 2766673 h 3574946"/>
              <a:gd name="connsiteX1608" fmla="*/ 3760944 w 6337132"/>
              <a:gd name="connsiteY1608" fmla="*/ 2810770 h 3574946"/>
              <a:gd name="connsiteX1609" fmla="*/ 3716848 w 6337132"/>
              <a:gd name="connsiteY1609" fmla="*/ 2766673 h 3574946"/>
              <a:gd name="connsiteX1610" fmla="*/ 3759621 w 6337132"/>
              <a:gd name="connsiteY1610" fmla="*/ 2722766 h 3574946"/>
              <a:gd name="connsiteX1611" fmla="*/ 3812991 w 6337132"/>
              <a:gd name="connsiteY1611" fmla="*/ 2425819 h 3574946"/>
              <a:gd name="connsiteX1612" fmla="*/ 3711926 w 6337132"/>
              <a:gd name="connsiteY1612" fmla="*/ 2526883 h 3574946"/>
              <a:gd name="connsiteX1613" fmla="*/ 3658557 w 6337132"/>
              <a:gd name="connsiteY1613" fmla="*/ 2776135 h 3574946"/>
              <a:gd name="connsiteX1614" fmla="*/ 3606036 w 6337132"/>
              <a:gd name="connsiteY1614" fmla="*/ 2948739 h 3574946"/>
              <a:gd name="connsiteX1615" fmla="*/ 3593830 w 6337132"/>
              <a:gd name="connsiteY1615" fmla="*/ 2957447 h 3574946"/>
              <a:gd name="connsiteX1616" fmla="*/ 3589571 w 6337132"/>
              <a:gd name="connsiteY1616" fmla="*/ 2956689 h 3574946"/>
              <a:gd name="connsiteX1617" fmla="*/ 3581622 w 6337132"/>
              <a:gd name="connsiteY1617" fmla="*/ 2940319 h 3574946"/>
              <a:gd name="connsiteX1618" fmla="*/ 3633574 w 6337132"/>
              <a:gd name="connsiteY1618" fmla="*/ 2769512 h 3574946"/>
              <a:gd name="connsiteX1619" fmla="*/ 3687133 w 6337132"/>
              <a:gd name="connsiteY1619" fmla="*/ 2518554 h 3574946"/>
              <a:gd name="connsiteX1620" fmla="*/ 3687797 w 6337132"/>
              <a:gd name="connsiteY1620" fmla="*/ 2514487 h 3574946"/>
              <a:gd name="connsiteX1621" fmla="*/ 4549302 w 6337132"/>
              <a:gd name="connsiteY1621" fmla="*/ 2340179 h 3574946"/>
              <a:gd name="connsiteX1622" fmla="*/ 4554317 w 6337132"/>
              <a:gd name="connsiteY1622" fmla="*/ 2342828 h 3574946"/>
              <a:gd name="connsiteX1623" fmla="*/ 4551667 w 6337132"/>
              <a:gd name="connsiteY1623" fmla="*/ 2347843 h 3574946"/>
              <a:gd name="connsiteX1624" fmla="*/ 4478330 w 6337132"/>
              <a:gd name="connsiteY1624" fmla="*/ 2371123 h 3574946"/>
              <a:gd name="connsiteX1625" fmla="*/ 4475492 w 6337132"/>
              <a:gd name="connsiteY1625" fmla="*/ 2370933 h 3574946"/>
              <a:gd name="connsiteX1626" fmla="*/ 4473315 w 6337132"/>
              <a:gd name="connsiteY1626" fmla="*/ 2368473 h 3574946"/>
              <a:gd name="connsiteX1627" fmla="*/ 4475965 w 6337132"/>
              <a:gd name="connsiteY1627" fmla="*/ 2363458 h 3574946"/>
              <a:gd name="connsiteX1628" fmla="*/ 1623270 w 6337132"/>
              <a:gd name="connsiteY1628" fmla="*/ 2321063 h 3574946"/>
              <a:gd name="connsiteX1629" fmla="*/ 1643522 w 6337132"/>
              <a:gd name="connsiteY1629" fmla="*/ 2366012 h 3574946"/>
              <a:gd name="connsiteX1630" fmla="*/ 1598573 w 6337132"/>
              <a:gd name="connsiteY1630" fmla="*/ 2386263 h 3574946"/>
              <a:gd name="connsiteX1631" fmla="*/ 1578321 w 6337132"/>
              <a:gd name="connsiteY1631" fmla="*/ 2341314 h 3574946"/>
              <a:gd name="connsiteX1632" fmla="*/ 1623270 w 6337132"/>
              <a:gd name="connsiteY1632" fmla="*/ 2321063 h 3574946"/>
              <a:gd name="connsiteX1633" fmla="*/ 2633154 w 6337132"/>
              <a:gd name="connsiteY1633" fmla="*/ 2316427 h 3574946"/>
              <a:gd name="connsiteX1634" fmla="*/ 2614795 w 6337132"/>
              <a:gd name="connsiteY1634" fmla="*/ 2334786 h 3574946"/>
              <a:gd name="connsiteX1635" fmla="*/ 2633154 w 6337132"/>
              <a:gd name="connsiteY1635" fmla="*/ 2353048 h 3574946"/>
              <a:gd name="connsiteX1636" fmla="*/ 2651417 w 6337132"/>
              <a:gd name="connsiteY1636" fmla="*/ 2334786 h 3574946"/>
              <a:gd name="connsiteX1637" fmla="*/ 2633154 w 6337132"/>
              <a:gd name="connsiteY1637" fmla="*/ 2316427 h 3574946"/>
              <a:gd name="connsiteX1638" fmla="*/ 4859779 w 6337132"/>
              <a:gd name="connsiteY1638" fmla="*/ 2303464 h 3574946"/>
              <a:gd name="connsiteX1639" fmla="*/ 4892710 w 6337132"/>
              <a:gd name="connsiteY1639" fmla="*/ 2336395 h 3574946"/>
              <a:gd name="connsiteX1640" fmla="*/ 4859779 w 6337132"/>
              <a:gd name="connsiteY1640" fmla="*/ 2369327 h 3574946"/>
              <a:gd name="connsiteX1641" fmla="*/ 4826848 w 6337132"/>
              <a:gd name="connsiteY1641" fmla="*/ 2336395 h 3574946"/>
              <a:gd name="connsiteX1642" fmla="*/ 4859779 w 6337132"/>
              <a:gd name="connsiteY1642" fmla="*/ 2303464 h 3574946"/>
              <a:gd name="connsiteX1643" fmla="*/ 2633058 w 6337132"/>
              <a:gd name="connsiteY1643" fmla="*/ 2290689 h 3574946"/>
              <a:gd name="connsiteX1644" fmla="*/ 2677157 w 6337132"/>
              <a:gd name="connsiteY1644" fmla="*/ 2334786 h 3574946"/>
              <a:gd name="connsiteX1645" fmla="*/ 2633058 w 6337132"/>
              <a:gd name="connsiteY1645" fmla="*/ 2378882 h 3574946"/>
              <a:gd name="connsiteX1646" fmla="*/ 2597289 w 6337132"/>
              <a:gd name="connsiteY1646" fmla="*/ 2360335 h 3574946"/>
              <a:gd name="connsiteX1647" fmla="*/ 2380400 w 6337132"/>
              <a:gd name="connsiteY1647" fmla="*/ 2418532 h 3574946"/>
              <a:gd name="connsiteX1648" fmla="*/ 2457049 w 6337132"/>
              <a:gd name="connsiteY1648" fmla="*/ 2495181 h 3574946"/>
              <a:gd name="connsiteX1649" fmla="*/ 2457049 w 6337132"/>
              <a:gd name="connsiteY1649" fmla="*/ 2513350 h 3574946"/>
              <a:gd name="connsiteX1650" fmla="*/ 2447965 w 6337132"/>
              <a:gd name="connsiteY1650" fmla="*/ 2517136 h 3574946"/>
              <a:gd name="connsiteX1651" fmla="*/ 2438879 w 6337132"/>
              <a:gd name="connsiteY1651" fmla="*/ 2513350 h 3574946"/>
              <a:gd name="connsiteX1652" fmla="*/ 2328259 w 6337132"/>
              <a:gd name="connsiteY1652" fmla="*/ 2402729 h 3574946"/>
              <a:gd name="connsiteX1653" fmla="*/ 2328069 w 6337132"/>
              <a:gd name="connsiteY1653" fmla="*/ 2402635 h 3574946"/>
              <a:gd name="connsiteX1654" fmla="*/ 2351726 w 6337132"/>
              <a:gd name="connsiteY1654" fmla="*/ 2397998 h 3574946"/>
              <a:gd name="connsiteX1655" fmla="*/ 2589057 w 6337132"/>
              <a:gd name="connsiteY1655" fmla="*/ 2335826 h 3574946"/>
              <a:gd name="connsiteX1656" fmla="*/ 2588963 w 6337132"/>
              <a:gd name="connsiteY1656" fmla="*/ 2334786 h 3574946"/>
              <a:gd name="connsiteX1657" fmla="*/ 2633058 w 6337132"/>
              <a:gd name="connsiteY1657" fmla="*/ 2290689 h 3574946"/>
              <a:gd name="connsiteX1658" fmla="*/ 4529428 w 6337132"/>
              <a:gd name="connsiteY1658" fmla="*/ 2282361 h 3574946"/>
              <a:gd name="connsiteX1659" fmla="*/ 4534538 w 6337132"/>
              <a:gd name="connsiteY1659" fmla="*/ 2284821 h 3574946"/>
              <a:gd name="connsiteX1660" fmla="*/ 4532080 w 6337132"/>
              <a:gd name="connsiteY1660" fmla="*/ 2289930 h 3574946"/>
              <a:gd name="connsiteX1661" fmla="*/ 4459687 w 6337132"/>
              <a:gd name="connsiteY1661" fmla="*/ 2315953 h 3574946"/>
              <a:gd name="connsiteX1662" fmla="*/ 4456755 w 6337132"/>
              <a:gd name="connsiteY1662" fmla="*/ 2315859 h 3574946"/>
              <a:gd name="connsiteX1663" fmla="*/ 4454578 w 6337132"/>
              <a:gd name="connsiteY1663" fmla="*/ 2313491 h 3574946"/>
              <a:gd name="connsiteX1664" fmla="*/ 4457039 w 6337132"/>
              <a:gd name="connsiteY1664" fmla="*/ 2308383 h 3574946"/>
              <a:gd name="connsiteX1665" fmla="*/ 70878 w 6337132"/>
              <a:gd name="connsiteY1665" fmla="*/ 2279711 h 3574946"/>
              <a:gd name="connsiteX1666" fmla="*/ 60469 w 6337132"/>
              <a:gd name="connsiteY1666" fmla="*/ 2328823 h 3574946"/>
              <a:gd name="connsiteX1667" fmla="*/ 114690 w 6337132"/>
              <a:gd name="connsiteY1667" fmla="*/ 2339705 h 3574946"/>
              <a:gd name="connsiteX1668" fmla="*/ 124911 w 6337132"/>
              <a:gd name="connsiteY1668" fmla="*/ 2291729 h 3574946"/>
              <a:gd name="connsiteX1669" fmla="*/ 4825809 w 6337132"/>
              <a:gd name="connsiteY1669" fmla="*/ 2273749 h 3574946"/>
              <a:gd name="connsiteX1670" fmla="*/ 4832906 w 6337132"/>
              <a:gd name="connsiteY1670" fmla="*/ 2275831 h 3574946"/>
              <a:gd name="connsiteX1671" fmla="*/ 4830824 w 6337132"/>
              <a:gd name="connsiteY1671" fmla="*/ 2282928 h 3574946"/>
              <a:gd name="connsiteX1672" fmla="*/ 4799028 w 6337132"/>
              <a:gd name="connsiteY1672" fmla="*/ 2336393 h 3574946"/>
              <a:gd name="connsiteX1673" fmla="*/ 4859780 w 6337132"/>
              <a:gd name="connsiteY1673" fmla="*/ 2397145 h 3574946"/>
              <a:gd name="connsiteX1674" fmla="*/ 4904824 w 6337132"/>
              <a:gd name="connsiteY1674" fmla="*/ 2377083 h 3574946"/>
              <a:gd name="connsiteX1675" fmla="*/ 4912205 w 6337132"/>
              <a:gd name="connsiteY1675" fmla="*/ 2376705 h 3574946"/>
              <a:gd name="connsiteX1676" fmla="*/ 4912583 w 6337132"/>
              <a:gd name="connsiteY1676" fmla="*/ 2384088 h 3574946"/>
              <a:gd name="connsiteX1677" fmla="*/ 4859780 w 6337132"/>
              <a:gd name="connsiteY1677" fmla="*/ 2407556 h 3574946"/>
              <a:gd name="connsiteX1678" fmla="*/ 4788619 w 6337132"/>
              <a:gd name="connsiteY1678" fmla="*/ 2336393 h 3574946"/>
              <a:gd name="connsiteX1679" fmla="*/ 4788525 w 6337132"/>
              <a:gd name="connsiteY1679" fmla="*/ 2336393 h 3574946"/>
              <a:gd name="connsiteX1680" fmla="*/ 4825809 w 6337132"/>
              <a:gd name="connsiteY1680" fmla="*/ 2273749 h 3574946"/>
              <a:gd name="connsiteX1681" fmla="*/ 64065 w 6337132"/>
              <a:gd name="connsiteY1681" fmla="*/ 2268639 h 3574946"/>
              <a:gd name="connsiteX1682" fmla="*/ 136079 w 6337132"/>
              <a:gd name="connsiteY1682" fmla="*/ 2284725 h 3574946"/>
              <a:gd name="connsiteX1683" fmla="*/ 135036 w 6337132"/>
              <a:gd name="connsiteY1683" fmla="*/ 2289268 h 3574946"/>
              <a:gd name="connsiteX1684" fmla="*/ 123020 w 6337132"/>
              <a:gd name="connsiteY1684" fmla="*/ 2346141 h 3574946"/>
              <a:gd name="connsiteX1685" fmla="*/ 122073 w 6337132"/>
              <a:gd name="connsiteY1685" fmla="*/ 2350683 h 3574946"/>
              <a:gd name="connsiteX1686" fmla="*/ 121979 w 6337132"/>
              <a:gd name="connsiteY1686" fmla="*/ 2350589 h 3574946"/>
              <a:gd name="connsiteX1687" fmla="*/ 49681 w 6337132"/>
              <a:gd name="connsiteY1687" fmla="*/ 2336015 h 3574946"/>
              <a:gd name="connsiteX1688" fmla="*/ 50626 w 6337132"/>
              <a:gd name="connsiteY1688" fmla="*/ 2331473 h 3574946"/>
              <a:gd name="connsiteX1689" fmla="*/ 63023 w 6337132"/>
              <a:gd name="connsiteY1689" fmla="*/ 2273181 h 3574946"/>
              <a:gd name="connsiteX1690" fmla="*/ 4873880 w 6337132"/>
              <a:gd name="connsiteY1690" fmla="*/ 2266558 h 3574946"/>
              <a:gd name="connsiteX1691" fmla="*/ 4930940 w 6337132"/>
              <a:gd name="connsiteY1691" fmla="*/ 2336395 h 3574946"/>
              <a:gd name="connsiteX1692" fmla="*/ 4925736 w 6337132"/>
              <a:gd name="connsiteY1692" fmla="*/ 2341598 h 3574946"/>
              <a:gd name="connsiteX1693" fmla="*/ 4920533 w 6337132"/>
              <a:gd name="connsiteY1693" fmla="*/ 2336395 h 3574946"/>
              <a:gd name="connsiteX1694" fmla="*/ 4871799 w 6337132"/>
              <a:gd name="connsiteY1694" fmla="*/ 2276777 h 3574946"/>
              <a:gd name="connsiteX1695" fmla="*/ 4867634 w 6337132"/>
              <a:gd name="connsiteY1695" fmla="*/ 2271668 h 3574946"/>
              <a:gd name="connsiteX1696" fmla="*/ 4867728 w 6337132"/>
              <a:gd name="connsiteY1696" fmla="*/ 2270625 h 3574946"/>
              <a:gd name="connsiteX1697" fmla="*/ 4873880 w 6337132"/>
              <a:gd name="connsiteY1697" fmla="*/ 2266558 h 3574946"/>
              <a:gd name="connsiteX1698" fmla="*/ 3723378 w 6337132"/>
              <a:gd name="connsiteY1698" fmla="*/ 2262299 h 3574946"/>
              <a:gd name="connsiteX1699" fmla="*/ 3723472 w 6337132"/>
              <a:gd name="connsiteY1699" fmla="*/ 2262299 h 3574946"/>
              <a:gd name="connsiteX1700" fmla="*/ 3723434 w 6337132"/>
              <a:gd name="connsiteY1700" fmla="*/ 2262322 h 3574946"/>
              <a:gd name="connsiteX1701" fmla="*/ 4803569 w 6337132"/>
              <a:gd name="connsiteY1701" fmla="*/ 2239115 h 3574946"/>
              <a:gd name="connsiteX1702" fmla="*/ 4747454 w 6337132"/>
              <a:gd name="connsiteY1702" fmla="*/ 2336393 h 3574946"/>
              <a:gd name="connsiteX1703" fmla="*/ 4803569 w 6337132"/>
              <a:gd name="connsiteY1703" fmla="*/ 2433671 h 3574946"/>
              <a:gd name="connsiteX1704" fmla="*/ 4915800 w 6337132"/>
              <a:gd name="connsiteY1704" fmla="*/ 2433671 h 3574946"/>
              <a:gd name="connsiteX1705" fmla="*/ 4971915 w 6337132"/>
              <a:gd name="connsiteY1705" fmla="*/ 2336393 h 3574946"/>
              <a:gd name="connsiteX1706" fmla="*/ 4915800 w 6337132"/>
              <a:gd name="connsiteY1706" fmla="*/ 2239115 h 3574946"/>
              <a:gd name="connsiteX1707" fmla="*/ 2556977 w 6337132"/>
              <a:gd name="connsiteY1707" fmla="*/ 2229936 h 3574946"/>
              <a:gd name="connsiteX1708" fmla="*/ 2573252 w 6337132"/>
              <a:gd name="connsiteY1708" fmla="*/ 2238074 h 3574946"/>
              <a:gd name="connsiteX1709" fmla="*/ 2565115 w 6337132"/>
              <a:gd name="connsiteY1709" fmla="*/ 2254351 h 3574946"/>
              <a:gd name="connsiteX1710" fmla="*/ 2565209 w 6337132"/>
              <a:gd name="connsiteY1710" fmla="*/ 2254445 h 3574946"/>
              <a:gd name="connsiteX1711" fmla="*/ 2214702 w 6337132"/>
              <a:gd name="connsiteY1711" fmla="*/ 2334691 h 3574946"/>
              <a:gd name="connsiteX1712" fmla="*/ 2234953 w 6337132"/>
              <a:gd name="connsiteY1712" fmla="*/ 2495750 h 3574946"/>
              <a:gd name="connsiteX1713" fmla="*/ 2271292 w 6337132"/>
              <a:gd name="connsiteY1713" fmla="*/ 2537765 h 3574946"/>
              <a:gd name="connsiteX1714" fmla="*/ 2228612 w 6337132"/>
              <a:gd name="connsiteY1714" fmla="*/ 2580444 h 3574946"/>
              <a:gd name="connsiteX1715" fmla="*/ 2185936 w 6337132"/>
              <a:gd name="connsiteY1715" fmla="*/ 2537765 h 3574946"/>
              <a:gd name="connsiteX1716" fmla="*/ 2209593 w 6337132"/>
              <a:gd name="connsiteY1716" fmla="*/ 2499820 h 3574946"/>
              <a:gd name="connsiteX1717" fmla="*/ 2187828 w 6337132"/>
              <a:gd name="connsiteY1717" fmla="*/ 2324756 h 3574946"/>
              <a:gd name="connsiteX1718" fmla="*/ 2186597 w 6337132"/>
              <a:gd name="connsiteY1718" fmla="*/ 2312360 h 3574946"/>
              <a:gd name="connsiteX1719" fmla="*/ 2198899 w 6337132"/>
              <a:gd name="connsiteY1719" fmla="*/ 2310751 h 3574946"/>
              <a:gd name="connsiteX1720" fmla="*/ 2556977 w 6337132"/>
              <a:gd name="connsiteY1720" fmla="*/ 2229936 h 3574946"/>
              <a:gd name="connsiteX1721" fmla="*/ 4797607 w 6337132"/>
              <a:gd name="connsiteY1721" fmla="*/ 2228706 h 3574946"/>
              <a:gd name="connsiteX1722" fmla="*/ 4921952 w 6337132"/>
              <a:gd name="connsiteY1722" fmla="*/ 2228706 h 3574946"/>
              <a:gd name="connsiteX1723" fmla="*/ 4984122 w 6337132"/>
              <a:gd name="connsiteY1723" fmla="*/ 2336393 h 3574946"/>
              <a:gd name="connsiteX1724" fmla="*/ 4921952 w 6337132"/>
              <a:gd name="connsiteY1724" fmla="*/ 2444082 h 3574946"/>
              <a:gd name="connsiteX1725" fmla="*/ 4797607 w 6337132"/>
              <a:gd name="connsiteY1725" fmla="*/ 2444082 h 3574946"/>
              <a:gd name="connsiteX1726" fmla="*/ 4735436 w 6337132"/>
              <a:gd name="connsiteY1726" fmla="*/ 2336393 h 3574946"/>
              <a:gd name="connsiteX1727" fmla="*/ 1639392 w 6337132"/>
              <a:gd name="connsiteY1727" fmla="*/ 2226044 h 3574946"/>
              <a:gd name="connsiteX1728" fmla="*/ 1666042 w 6337132"/>
              <a:gd name="connsiteY1728" fmla="*/ 2227191 h 3574946"/>
              <a:gd name="connsiteX1729" fmla="*/ 1682980 w 6337132"/>
              <a:gd name="connsiteY1729" fmla="*/ 2273465 h 3574946"/>
              <a:gd name="connsiteX1730" fmla="*/ 1636707 w 6337132"/>
              <a:gd name="connsiteY1730" fmla="*/ 2290403 h 3574946"/>
              <a:gd name="connsiteX1731" fmla="*/ 1619768 w 6337132"/>
              <a:gd name="connsiteY1731" fmla="*/ 2244130 h 3574946"/>
              <a:gd name="connsiteX1732" fmla="*/ 1639392 w 6337132"/>
              <a:gd name="connsiteY1732" fmla="*/ 2226044 h 3574946"/>
              <a:gd name="connsiteX1733" fmla="*/ 4501135 w 6337132"/>
              <a:gd name="connsiteY1733" fmla="*/ 2210063 h 3574946"/>
              <a:gd name="connsiteX1734" fmla="*/ 4506340 w 6337132"/>
              <a:gd name="connsiteY1734" fmla="*/ 2212240 h 3574946"/>
              <a:gd name="connsiteX1735" fmla="*/ 4504163 w 6337132"/>
              <a:gd name="connsiteY1735" fmla="*/ 2217444 h 3574946"/>
              <a:gd name="connsiteX1736" fmla="*/ 4382374 w 6337132"/>
              <a:gd name="connsiteY1736" fmla="*/ 2267881 h 3574946"/>
              <a:gd name="connsiteX1737" fmla="*/ 4379250 w 6337132"/>
              <a:gd name="connsiteY1737" fmla="*/ 2267881 h 3574946"/>
              <a:gd name="connsiteX1738" fmla="*/ 4377170 w 6337132"/>
              <a:gd name="connsiteY1738" fmla="*/ 2265704 h 3574946"/>
              <a:gd name="connsiteX1739" fmla="*/ 4379346 w 6337132"/>
              <a:gd name="connsiteY1739" fmla="*/ 2260502 h 3574946"/>
              <a:gd name="connsiteX1740" fmla="*/ 1192612 w 6337132"/>
              <a:gd name="connsiteY1740" fmla="*/ 2209401 h 3574946"/>
              <a:gd name="connsiteX1741" fmla="*/ 1207942 w 6337132"/>
              <a:gd name="connsiteY1741" fmla="*/ 2238453 h 3574946"/>
              <a:gd name="connsiteX1742" fmla="*/ 1178892 w 6337132"/>
              <a:gd name="connsiteY1742" fmla="*/ 2253783 h 3574946"/>
              <a:gd name="connsiteX1743" fmla="*/ 1163560 w 6337132"/>
              <a:gd name="connsiteY1743" fmla="*/ 2224733 h 3574946"/>
              <a:gd name="connsiteX1744" fmla="*/ 1192612 w 6337132"/>
              <a:gd name="connsiteY1744" fmla="*/ 2209401 h 3574946"/>
              <a:gd name="connsiteX1745" fmla="*/ 3122007 w 6337132"/>
              <a:gd name="connsiteY1745" fmla="*/ 2181865 h 3574946"/>
              <a:gd name="connsiteX1746" fmla="*/ 3103648 w 6337132"/>
              <a:gd name="connsiteY1746" fmla="*/ 2200129 h 3574946"/>
              <a:gd name="connsiteX1747" fmla="*/ 3122007 w 6337132"/>
              <a:gd name="connsiteY1747" fmla="*/ 2218488 h 3574946"/>
              <a:gd name="connsiteX1748" fmla="*/ 3140366 w 6337132"/>
              <a:gd name="connsiteY1748" fmla="*/ 2200129 h 3574946"/>
              <a:gd name="connsiteX1749" fmla="*/ 3122007 w 6337132"/>
              <a:gd name="connsiteY1749" fmla="*/ 2181865 h 3574946"/>
              <a:gd name="connsiteX1750" fmla="*/ 2284161 w 6337132"/>
              <a:gd name="connsiteY1750" fmla="*/ 2179215 h 3574946"/>
              <a:gd name="connsiteX1751" fmla="*/ 2265898 w 6337132"/>
              <a:gd name="connsiteY1751" fmla="*/ 2197574 h 3574946"/>
              <a:gd name="connsiteX1752" fmla="*/ 2284161 w 6337132"/>
              <a:gd name="connsiteY1752" fmla="*/ 2215837 h 3574946"/>
              <a:gd name="connsiteX1753" fmla="*/ 2302519 w 6337132"/>
              <a:gd name="connsiteY1753" fmla="*/ 2197574 h 3574946"/>
              <a:gd name="connsiteX1754" fmla="*/ 2284161 w 6337132"/>
              <a:gd name="connsiteY1754" fmla="*/ 2179215 h 3574946"/>
              <a:gd name="connsiteX1755" fmla="*/ 1096186 w 6337132"/>
              <a:gd name="connsiteY1755" fmla="*/ 2165021 h 3574946"/>
              <a:gd name="connsiteX1756" fmla="*/ 1120695 w 6337132"/>
              <a:gd name="connsiteY1756" fmla="*/ 2211485 h 3574946"/>
              <a:gd name="connsiteX1757" fmla="*/ 1074231 w 6337132"/>
              <a:gd name="connsiteY1757" fmla="*/ 2235994 h 3574946"/>
              <a:gd name="connsiteX1758" fmla="*/ 1049722 w 6337132"/>
              <a:gd name="connsiteY1758" fmla="*/ 2189530 h 3574946"/>
              <a:gd name="connsiteX1759" fmla="*/ 1096186 w 6337132"/>
              <a:gd name="connsiteY1759" fmla="*/ 2165021 h 3574946"/>
              <a:gd name="connsiteX1760" fmla="*/ 94629 w 6337132"/>
              <a:gd name="connsiteY1760" fmla="*/ 2160004 h 3574946"/>
              <a:gd name="connsiteX1761" fmla="*/ 156990 w 6337132"/>
              <a:gd name="connsiteY1761" fmla="*/ 2176658 h 3574946"/>
              <a:gd name="connsiteX1762" fmla="*/ 142606 w 6337132"/>
              <a:gd name="connsiteY1762" fmla="*/ 2233059 h 3574946"/>
              <a:gd name="connsiteX1763" fmla="*/ 79868 w 6337132"/>
              <a:gd name="connsiteY1763" fmla="*/ 2217728 h 3574946"/>
              <a:gd name="connsiteX1764" fmla="*/ 94629 w 6337132"/>
              <a:gd name="connsiteY1764" fmla="*/ 2160004 h 3574946"/>
              <a:gd name="connsiteX1765" fmla="*/ 3122007 w 6337132"/>
              <a:gd name="connsiteY1765" fmla="*/ 2156127 h 3574946"/>
              <a:gd name="connsiteX1766" fmla="*/ 3121911 w 6337132"/>
              <a:gd name="connsiteY1766" fmla="*/ 2156221 h 3574946"/>
              <a:gd name="connsiteX1767" fmla="*/ 3166010 w 6337132"/>
              <a:gd name="connsiteY1767" fmla="*/ 2200318 h 3574946"/>
              <a:gd name="connsiteX1768" fmla="*/ 3163550 w 6337132"/>
              <a:gd name="connsiteY1768" fmla="*/ 2214323 h 3574946"/>
              <a:gd name="connsiteX1769" fmla="*/ 3686092 w 6337132"/>
              <a:gd name="connsiteY1769" fmla="*/ 2398093 h 3574946"/>
              <a:gd name="connsiteX1770" fmla="*/ 3709751 w 6337132"/>
              <a:gd name="connsiteY1770" fmla="*/ 2402730 h 3574946"/>
              <a:gd name="connsiteX1771" fmla="*/ 3594114 w 6337132"/>
              <a:gd name="connsiteY1771" fmla="*/ 2518369 h 3574946"/>
              <a:gd name="connsiteX1772" fmla="*/ 3587111 w 6337132"/>
              <a:gd name="connsiteY1772" fmla="*/ 2516760 h 3574946"/>
              <a:gd name="connsiteX1773" fmla="*/ 3262060 w 6337132"/>
              <a:gd name="connsiteY1773" fmla="*/ 2412477 h 3574946"/>
              <a:gd name="connsiteX1774" fmla="*/ 3259220 w 6337132"/>
              <a:gd name="connsiteY1774" fmla="*/ 2411342 h 3574946"/>
              <a:gd name="connsiteX1775" fmla="*/ 3257233 w 6337132"/>
              <a:gd name="connsiteY1775" fmla="*/ 2408977 h 3574946"/>
              <a:gd name="connsiteX1776" fmla="*/ 3089076 w 6337132"/>
              <a:gd name="connsiteY1776" fmla="*/ 2307156 h 3574946"/>
              <a:gd name="connsiteX1777" fmla="*/ 3079425 w 6337132"/>
              <a:gd name="connsiteY1777" fmla="*/ 2291729 h 3574946"/>
              <a:gd name="connsiteX1778" fmla="*/ 3094848 w 6337132"/>
              <a:gd name="connsiteY1778" fmla="*/ 2282078 h 3574946"/>
              <a:gd name="connsiteX1779" fmla="*/ 3274739 w 6337132"/>
              <a:gd name="connsiteY1779" fmla="*/ 2389860 h 3574946"/>
              <a:gd name="connsiteX1780" fmla="*/ 3585976 w 6337132"/>
              <a:gd name="connsiteY1780" fmla="*/ 2489979 h 3574946"/>
              <a:gd name="connsiteX1781" fmla="*/ 3657516 w 6337132"/>
              <a:gd name="connsiteY1781" fmla="*/ 2418439 h 3574946"/>
              <a:gd name="connsiteX1782" fmla="*/ 3148314 w 6337132"/>
              <a:gd name="connsiteY1782" fmla="*/ 2235332 h 3574946"/>
              <a:gd name="connsiteX1783" fmla="*/ 3122007 w 6337132"/>
              <a:gd name="connsiteY1783" fmla="*/ 2244320 h 3574946"/>
              <a:gd name="connsiteX1784" fmla="*/ 3077910 w 6337132"/>
              <a:gd name="connsiteY1784" fmla="*/ 2200224 h 3574946"/>
              <a:gd name="connsiteX1785" fmla="*/ 3122007 w 6337132"/>
              <a:gd name="connsiteY1785" fmla="*/ 2156127 h 3574946"/>
              <a:gd name="connsiteX1786" fmla="*/ 2284161 w 6337132"/>
              <a:gd name="connsiteY1786" fmla="*/ 2153193 h 3574946"/>
              <a:gd name="connsiteX1787" fmla="*/ 2328259 w 6337132"/>
              <a:gd name="connsiteY1787" fmla="*/ 2197290 h 3574946"/>
              <a:gd name="connsiteX1788" fmla="*/ 2284161 w 6337132"/>
              <a:gd name="connsiteY1788" fmla="*/ 2241386 h 3574946"/>
              <a:gd name="connsiteX1789" fmla="*/ 2245458 w 6337132"/>
              <a:gd name="connsiteY1789" fmla="*/ 2217918 h 3574946"/>
              <a:gd name="connsiteX1790" fmla="*/ 2095091 w 6337132"/>
              <a:gd name="connsiteY1790" fmla="*/ 2236087 h 3574946"/>
              <a:gd name="connsiteX1791" fmla="*/ 2153572 w 6337132"/>
              <a:gd name="connsiteY1791" fmla="*/ 2670814 h 3574946"/>
              <a:gd name="connsiteX1792" fmla="*/ 2266844 w 6337132"/>
              <a:gd name="connsiteY1792" fmla="*/ 2670814 h 3574946"/>
              <a:gd name="connsiteX1793" fmla="*/ 2269020 w 6337132"/>
              <a:gd name="connsiteY1793" fmla="*/ 2680939 h 3574946"/>
              <a:gd name="connsiteX1794" fmla="*/ 2297126 w 6337132"/>
              <a:gd name="connsiteY1794" fmla="*/ 2797806 h 3574946"/>
              <a:gd name="connsiteX1795" fmla="*/ 2443043 w 6337132"/>
              <a:gd name="connsiteY1795" fmla="*/ 3200453 h 3574946"/>
              <a:gd name="connsiteX1796" fmla="*/ 2436987 w 6337132"/>
              <a:gd name="connsiteY1796" fmla="*/ 3217675 h 3574946"/>
              <a:gd name="connsiteX1797" fmla="*/ 2431405 w 6337132"/>
              <a:gd name="connsiteY1797" fmla="*/ 3218907 h 3574946"/>
              <a:gd name="connsiteX1798" fmla="*/ 2419765 w 6337132"/>
              <a:gd name="connsiteY1798" fmla="*/ 3211620 h 3574946"/>
              <a:gd name="connsiteX1799" fmla="*/ 2272142 w 6337132"/>
              <a:gd name="connsiteY1799" fmla="*/ 2804431 h 3574946"/>
              <a:gd name="connsiteX1800" fmla="*/ 2246026 w 6337132"/>
              <a:gd name="connsiteY1800" fmla="*/ 2696648 h 3574946"/>
              <a:gd name="connsiteX1801" fmla="*/ 2132565 w 6337132"/>
              <a:gd name="connsiteY1801" fmla="*/ 2696648 h 3574946"/>
              <a:gd name="connsiteX1802" fmla="*/ 2130388 w 6337132"/>
              <a:gd name="connsiteY1802" fmla="*/ 2686428 h 3574946"/>
              <a:gd name="connsiteX1803" fmla="*/ 2130388 w 6337132"/>
              <a:gd name="connsiteY1803" fmla="*/ 2686238 h 3574946"/>
              <a:gd name="connsiteX1804" fmla="*/ 2068500 w 6337132"/>
              <a:gd name="connsiteY1804" fmla="*/ 2225015 h 3574946"/>
              <a:gd name="connsiteX1805" fmla="*/ 2067650 w 6337132"/>
              <a:gd name="connsiteY1805" fmla="*/ 2212336 h 3574946"/>
              <a:gd name="connsiteX1806" fmla="*/ 2080330 w 6337132"/>
              <a:gd name="connsiteY1806" fmla="*/ 2211294 h 3574946"/>
              <a:gd name="connsiteX1807" fmla="*/ 2240538 w 6337132"/>
              <a:gd name="connsiteY1807" fmla="*/ 2192463 h 3574946"/>
              <a:gd name="connsiteX1808" fmla="*/ 2284161 w 6337132"/>
              <a:gd name="connsiteY1808" fmla="*/ 2153193 h 3574946"/>
              <a:gd name="connsiteX1809" fmla="*/ 2075584 w 6337132"/>
              <a:gd name="connsiteY1809" fmla="*/ 2126402 h 3574946"/>
              <a:gd name="connsiteX1810" fmla="*/ 2075597 w 6337132"/>
              <a:gd name="connsiteY1810" fmla="*/ 2126412 h 3574946"/>
              <a:gd name="connsiteX1811" fmla="*/ 2075503 w 6337132"/>
              <a:gd name="connsiteY1811" fmla="*/ 2126412 h 3574946"/>
              <a:gd name="connsiteX1812" fmla="*/ 961747 w 6337132"/>
              <a:gd name="connsiteY1812" fmla="*/ 2114606 h 3574946"/>
              <a:gd name="connsiteX1813" fmla="*/ 981305 w 6337132"/>
              <a:gd name="connsiteY1813" fmla="*/ 2116571 h 3574946"/>
              <a:gd name="connsiteX1814" fmla="*/ 1013952 w 6337132"/>
              <a:gd name="connsiteY1814" fmla="*/ 2178554 h 3574946"/>
              <a:gd name="connsiteX1815" fmla="*/ 951970 w 6337132"/>
              <a:gd name="connsiteY1815" fmla="*/ 2211201 h 3574946"/>
              <a:gd name="connsiteX1816" fmla="*/ 919323 w 6337132"/>
              <a:gd name="connsiteY1816" fmla="*/ 2149218 h 3574946"/>
              <a:gd name="connsiteX1817" fmla="*/ 961747 w 6337132"/>
              <a:gd name="connsiteY1817" fmla="*/ 2114606 h 3574946"/>
              <a:gd name="connsiteX1818" fmla="*/ 654172 w 6337132"/>
              <a:gd name="connsiteY1818" fmla="*/ 2108338 h 3574946"/>
              <a:gd name="connsiteX1819" fmla="*/ 671773 w 6337132"/>
              <a:gd name="connsiteY1819" fmla="*/ 2115813 h 3574946"/>
              <a:gd name="connsiteX1820" fmla="*/ 557367 w 6337132"/>
              <a:gd name="connsiteY1820" fmla="*/ 2191612 h 3574946"/>
              <a:gd name="connsiteX1821" fmla="*/ 557367 w 6337132"/>
              <a:gd name="connsiteY1821" fmla="*/ 2172495 h 3574946"/>
              <a:gd name="connsiteX1822" fmla="*/ 654172 w 6337132"/>
              <a:gd name="connsiteY1822" fmla="*/ 2108338 h 3574946"/>
              <a:gd name="connsiteX1823" fmla="*/ 5613407 w 6337132"/>
              <a:gd name="connsiteY1823" fmla="*/ 2089885 h 3574946"/>
              <a:gd name="connsiteX1824" fmla="*/ 5600823 w 6337132"/>
              <a:gd name="connsiteY1824" fmla="*/ 2333366 h 3574946"/>
              <a:gd name="connsiteX1825" fmla="*/ 5432003 w 6337132"/>
              <a:gd name="connsiteY1825" fmla="*/ 2369230 h 3574946"/>
              <a:gd name="connsiteX1826" fmla="*/ 5436735 w 6337132"/>
              <a:gd name="connsiteY1826" fmla="*/ 2354657 h 3574946"/>
              <a:gd name="connsiteX1827" fmla="*/ 5590601 w 6337132"/>
              <a:gd name="connsiteY1827" fmla="*/ 2321915 h 3574946"/>
              <a:gd name="connsiteX1828" fmla="*/ 5602053 w 6337132"/>
              <a:gd name="connsiteY1828" fmla="*/ 2100104 h 3574946"/>
              <a:gd name="connsiteX1829" fmla="*/ 5652109 w 6337132"/>
              <a:gd name="connsiteY1829" fmla="*/ 2078151 h 3574946"/>
              <a:gd name="connsiteX1830" fmla="*/ 5695071 w 6337132"/>
              <a:gd name="connsiteY1830" fmla="*/ 2205333 h 3574946"/>
              <a:gd name="connsiteX1831" fmla="*/ 5485467 w 6337132"/>
              <a:gd name="connsiteY1831" fmla="*/ 2414936 h 3574946"/>
              <a:gd name="connsiteX1832" fmla="*/ 5485373 w 6337132"/>
              <a:gd name="connsiteY1832" fmla="*/ 2414841 h 3574946"/>
              <a:gd name="connsiteX1833" fmla="*/ 5280028 w 6337132"/>
              <a:gd name="connsiteY1833" fmla="*/ 2247443 h 3574946"/>
              <a:gd name="connsiteX1834" fmla="*/ 5301036 w 6337132"/>
              <a:gd name="connsiteY1834" fmla="*/ 2243184 h 3574946"/>
              <a:gd name="connsiteX1835" fmla="*/ 5485373 w 6337132"/>
              <a:gd name="connsiteY1835" fmla="*/ 2393455 h 3574946"/>
              <a:gd name="connsiteX1836" fmla="*/ 5673590 w 6337132"/>
              <a:gd name="connsiteY1836" fmla="*/ 2205237 h 3574946"/>
              <a:gd name="connsiteX1837" fmla="*/ 5635077 w 6337132"/>
              <a:gd name="connsiteY1837" fmla="*/ 2091114 h 3574946"/>
              <a:gd name="connsiteX1838" fmla="*/ 433214 w 6337132"/>
              <a:gd name="connsiteY1838" fmla="*/ 2067363 h 3574946"/>
              <a:gd name="connsiteX1839" fmla="*/ 452328 w 6337132"/>
              <a:gd name="connsiteY1839" fmla="*/ 2067363 h 3574946"/>
              <a:gd name="connsiteX1840" fmla="*/ 517150 w 6337132"/>
              <a:gd name="connsiteY1840" fmla="*/ 2164453 h 3574946"/>
              <a:gd name="connsiteX1841" fmla="*/ 509864 w 6337132"/>
              <a:gd name="connsiteY1841" fmla="*/ 2182053 h 3574946"/>
              <a:gd name="connsiteX1842" fmla="*/ 509864 w 6337132"/>
              <a:gd name="connsiteY1842" fmla="*/ 2182149 h 3574946"/>
              <a:gd name="connsiteX1843" fmla="*/ 433214 w 6337132"/>
              <a:gd name="connsiteY1843" fmla="*/ 2067363 h 3574946"/>
              <a:gd name="connsiteX1844" fmla="*/ 3111446 w 6337132"/>
              <a:gd name="connsiteY1844" fmla="*/ 2059603 h 3574946"/>
              <a:gd name="connsiteX1845" fmla="*/ 3121158 w 6337132"/>
              <a:gd name="connsiteY1845" fmla="*/ 2061307 h 3574946"/>
              <a:gd name="connsiteX1846" fmla="*/ 3686000 w 6337132"/>
              <a:gd name="connsiteY1846" fmla="*/ 2284915 h 3574946"/>
              <a:gd name="connsiteX1847" fmla="*/ 3723434 w 6337132"/>
              <a:gd name="connsiteY1847" fmla="*/ 2262322 h 3574946"/>
              <a:gd name="connsiteX1848" fmla="*/ 3753553 w 6337132"/>
              <a:gd name="connsiteY1848" fmla="*/ 2274802 h 3574946"/>
              <a:gd name="connsiteX1849" fmla="*/ 3766056 w 6337132"/>
              <a:gd name="connsiteY1849" fmla="*/ 2304975 h 3574946"/>
              <a:gd name="connsiteX1850" fmla="*/ 3723378 w 6337132"/>
              <a:gd name="connsiteY1850" fmla="*/ 2347655 h 3574946"/>
              <a:gd name="connsiteX1851" fmla="*/ 3681268 w 6337132"/>
              <a:gd name="connsiteY1851" fmla="*/ 2310276 h 3574946"/>
              <a:gd name="connsiteX1852" fmla="*/ 3107341 w 6337132"/>
              <a:gd name="connsiteY1852" fmla="*/ 2083072 h 3574946"/>
              <a:gd name="connsiteX1853" fmla="*/ 3103366 w 6337132"/>
              <a:gd name="connsiteY1853" fmla="*/ 2065280 h 3574946"/>
              <a:gd name="connsiteX1854" fmla="*/ 3111446 w 6337132"/>
              <a:gd name="connsiteY1854" fmla="*/ 2059603 h 3574946"/>
              <a:gd name="connsiteX1855" fmla="*/ 129737 w 6337132"/>
              <a:gd name="connsiteY1855" fmla="*/ 2052695 h 3574946"/>
              <a:gd name="connsiteX1856" fmla="*/ 115257 w 6337132"/>
              <a:gd name="connsiteY1856" fmla="*/ 2100767 h 3574946"/>
              <a:gd name="connsiteX1857" fmla="*/ 115257 w 6337132"/>
              <a:gd name="connsiteY1857" fmla="*/ 2100861 h 3574946"/>
              <a:gd name="connsiteX1858" fmla="*/ 168440 w 6337132"/>
              <a:gd name="connsiteY1858" fmla="*/ 2116191 h 3574946"/>
              <a:gd name="connsiteX1859" fmla="*/ 182540 w 6337132"/>
              <a:gd name="connsiteY1859" fmla="*/ 2069161 h 3574946"/>
              <a:gd name="connsiteX1860" fmla="*/ 123681 w 6337132"/>
              <a:gd name="connsiteY1860" fmla="*/ 2041151 h 3574946"/>
              <a:gd name="connsiteX1861" fmla="*/ 194086 w 6337132"/>
              <a:gd name="connsiteY1861" fmla="*/ 2063104 h 3574946"/>
              <a:gd name="connsiteX1862" fmla="*/ 192759 w 6337132"/>
              <a:gd name="connsiteY1862" fmla="*/ 2067553 h 3574946"/>
              <a:gd name="connsiteX1863" fmla="*/ 176105 w 6337132"/>
              <a:gd name="connsiteY1863" fmla="*/ 2123194 h 3574946"/>
              <a:gd name="connsiteX1864" fmla="*/ 174780 w 6337132"/>
              <a:gd name="connsiteY1864" fmla="*/ 2127641 h 3574946"/>
              <a:gd name="connsiteX1865" fmla="*/ 174686 w 6337132"/>
              <a:gd name="connsiteY1865" fmla="*/ 2127641 h 3574946"/>
              <a:gd name="connsiteX1866" fmla="*/ 103809 w 6337132"/>
              <a:gd name="connsiteY1866" fmla="*/ 2107201 h 3574946"/>
              <a:gd name="connsiteX1867" fmla="*/ 105134 w 6337132"/>
              <a:gd name="connsiteY1867" fmla="*/ 2102754 h 3574946"/>
              <a:gd name="connsiteX1868" fmla="*/ 122261 w 6337132"/>
              <a:gd name="connsiteY1868" fmla="*/ 2045598 h 3574946"/>
              <a:gd name="connsiteX1869" fmla="*/ 3593453 w 6337132"/>
              <a:gd name="connsiteY1869" fmla="*/ 2033960 h 3574946"/>
              <a:gd name="connsiteX1870" fmla="*/ 3600740 w 6337132"/>
              <a:gd name="connsiteY1870" fmla="*/ 2036041 h 3574946"/>
              <a:gd name="connsiteX1871" fmla="*/ 4073128 w 6337132"/>
              <a:gd name="connsiteY1871" fmla="*/ 2106635 h 3574946"/>
              <a:gd name="connsiteX1872" fmla="*/ 4085998 w 6337132"/>
              <a:gd name="connsiteY1872" fmla="*/ 2107014 h 3574946"/>
              <a:gd name="connsiteX1873" fmla="*/ 4085618 w 6337132"/>
              <a:gd name="connsiteY1873" fmla="*/ 2119882 h 3574946"/>
              <a:gd name="connsiteX1874" fmla="*/ 3988814 w 6337132"/>
              <a:gd name="connsiteY1874" fmla="*/ 2828750 h 3574946"/>
              <a:gd name="connsiteX1875" fmla="*/ 3988909 w 6337132"/>
              <a:gd name="connsiteY1875" fmla="*/ 2828750 h 3574946"/>
              <a:gd name="connsiteX1876" fmla="*/ 3976418 w 6337132"/>
              <a:gd name="connsiteY1876" fmla="*/ 2838497 h 3574946"/>
              <a:gd name="connsiteX1877" fmla="*/ 3973295 w 6337132"/>
              <a:gd name="connsiteY1877" fmla="*/ 2838118 h 3574946"/>
              <a:gd name="connsiteX1878" fmla="*/ 3963927 w 6337132"/>
              <a:gd name="connsiteY1878" fmla="*/ 2822504 h 3574946"/>
              <a:gd name="connsiteX1879" fmla="*/ 4059502 w 6337132"/>
              <a:gd name="connsiteY1879" fmla="*/ 2131996 h 3574946"/>
              <a:gd name="connsiteX1880" fmla="*/ 3600928 w 6337132"/>
              <a:gd name="connsiteY1880" fmla="*/ 2062916 h 3574946"/>
              <a:gd name="connsiteX1881" fmla="*/ 3532983 w 6337132"/>
              <a:gd name="connsiteY1881" fmla="*/ 2130859 h 3574946"/>
              <a:gd name="connsiteX1882" fmla="*/ 3957777 w 6337132"/>
              <a:gd name="connsiteY1882" fmla="*/ 2211578 h 3574946"/>
              <a:gd name="connsiteX1883" fmla="*/ 3970456 w 6337132"/>
              <a:gd name="connsiteY1883" fmla="*/ 2212524 h 3574946"/>
              <a:gd name="connsiteX1884" fmla="*/ 3969605 w 6337132"/>
              <a:gd name="connsiteY1884" fmla="*/ 2225204 h 3574946"/>
              <a:gd name="connsiteX1885" fmla="*/ 3953422 w 6337132"/>
              <a:gd name="connsiteY1885" fmla="*/ 2403864 h 3574946"/>
              <a:gd name="connsiteX1886" fmla="*/ 3978309 w 6337132"/>
              <a:gd name="connsiteY1886" fmla="*/ 2443325 h 3574946"/>
              <a:gd name="connsiteX1887" fmla="*/ 3934213 w 6337132"/>
              <a:gd name="connsiteY1887" fmla="*/ 2487422 h 3574946"/>
              <a:gd name="connsiteX1888" fmla="*/ 3890114 w 6337132"/>
              <a:gd name="connsiteY1888" fmla="*/ 2443325 h 3574946"/>
              <a:gd name="connsiteX1889" fmla="*/ 3927872 w 6337132"/>
              <a:gd name="connsiteY1889" fmla="*/ 2399891 h 3574946"/>
              <a:gd name="connsiteX1890" fmla="*/ 3943013 w 6337132"/>
              <a:gd name="connsiteY1890" fmla="*/ 2236181 h 3574946"/>
              <a:gd name="connsiteX1891" fmla="*/ 3504879 w 6337132"/>
              <a:gd name="connsiteY1891" fmla="*/ 2148840 h 3574946"/>
              <a:gd name="connsiteX1892" fmla="*/ 3485102 w 6337132"/>
              <a:gd name="connsiteY1892" fmla="*/ 2142309 h 3574946"/>
              <a:gd name="connsiteX1893" fmla="*/ 557367 w 6337132"/>
              <a:gd name="connsiteY1893" fmla="*/ 2024874 h 3574946"/>
              <a:gd name="connsiteX1894" fmla="*/ 599950 w 6337132"/>
              <a:gd name="connsiteY1894" fmla="*/ 2067456 h 3574946"/>
              <a:gd name="connsiteX1895" fmla="*/ 557367 w 6337132"/>
              <a:gd name="connsiteY1895" fmla="*/ 2110039 h 3574946"/>
              <a:gd name="connsiteX1896" fmla="*/ 514785 w 6337132"/>
              <a:gd name="connsiteY1896" fmla="*/ 2067456 h 3574946"/>
              <a:gd name="connsiteX1897" fmla="*/ 557367 w 6337132"/>
              <a:gd name="connsiteY1897" fmla="*/ 2024874 h 3574946"/>
              <a:gd name="connsiteX1898" fmla="*/ 557367 w 6337132"/>
              <a:gd name="connsiteY1898" fmla="*/ 2003393 h 3574946"/>
              <a:gd name="connsiteX1899" fmla="*/ 493302 w 6337132"/>
              <a:gd name="connsiteY1899" fmla="*/ 2067457 h 3574946"/>
              <a:gd name="connsiteX1900" fmla="*/ 557367 w 6337132"/>
              <a:gd name="connsiteY1900" fmla="*/ 2131522 h 3574946"/>
              <a:gd name="connsiteX1901" fmla="*/ 621431 w 6337132"/>
              <a:gd name="connsiteY1901" fmla="*/ 2067457 h 3574946"/>
              <a:gd name="connsiteX1902" fmla="*/ 557367 w 6337132"/>
              <a:gd name="connsiteY1902" fmla="*/ 2003393 h 3574946"/>
              <a:gd name="connsiteX1903" fmla="*/ 1245346 w 6337132"/>
              <a:gd name="connsiteY1903" fmla="*/ 1997739 h 3574946"/>
              <a:gd name="connsiteX1904" fmla="*/ 1260463 w 6337132"/>
              <a:gd name="connsiteY1904" fmla="*/ 1998567 h 3574946"/>
              <a:gd name="connsiteX1905" fmla="*/ 1269735 w 6337132"/>
              <a:gd name="connsiteY1905" fmla="*/ 2024968 h 3574946"/>
              <a:gd name="connsiteX1906" fmla="*/ 1243335 w 6337132"/>
              <a:gd name="connsiteY1906" fmla="*/ 2034241 h 3574946"/>
              <a:gd name="connsiteX1907" fmla="*/ 1234060 w 6337132"/>
              <a:gd name="connsiteY1907" fmla="*/ 2007842 h 3574946"/>
              <a:gd name="connsiteX1908" fmla="*/ 1245346 w 6337132"/>
              <a:gd name="connsiteY1908" fmla="*/ 1997739 h 3574946"/>
              <a:gd name="connsiteX1909" fmla="*/ 557367 w 6337132"/>
              <a:gd name="connsiteY1909" fmla="*/ 1993364 h 3574946"/>
              <a:gd name="connsiteX1910" fmla="*/ 631464 w 6337132"/>
              <a:gd name="connsiteY1910" fmla="*/ 2067457 h 3574946"/>
              <a:gd name="connsiteX1911" fmla="*/ 557367 w 6337132"/>
              <a:gd name="connsiteY1911" fmla="*/ 2141554 h 3574946"/>
              <a:gd name="connsiteX1912" fmla="*/ 483273 w 6337132"/>
              <a:gd name="connsiteY1912" fmla="*/ 2067457 h 3574946"/>
              <a:gd name="connsiteX1913" fmla="*/ 557367 w 6337132"/>
              <a:gd name="connsiteY1913" fmla="*/ 1993364 h 3574946"/>
              <a:gd name="connsiteX1914" fmla="*/ 2002164 w 6337132"/>
              <a:gd name="connsiteY1914" fmla="*/ 1987780 h 3574946"/>
              <a:gd name="connsiteX1915" fmla="*/ 1983807 w 6337132"/>
              <a:gd name="connsiteY1915" fmla="*/ 2006138 h 3574946"/>
              <a:gd name="connsiteX1916" fmla="*/ 2002164 w 6337132"/>
              <a:gd name="connsiteY1916" fmla="*/ 2024401 h 3574946"/>
              <a:gd name="connsiteX1917" fmla="*/ 2002164 w 6337132"/>
              <a:gd name="connsiteY1917" fmla="*/ 2024307 h 3574946"/>
              <a:gd name="connsiteX1918" fmla="*/ 2020429 w 6337132"/>
              <a:gd name="connsiteY1918" fmla="*/ 2006707 h 3574946"/>
              <a:gd name="connsiteX1919" fmla="*/ 2020335 w 6337132"/>
              <a:gd name="connsiteY1919" fmla="*/ 2005949 h 3574946"/>
              <a:gd name="connsiteX1920" fmla="*/ 2020335 w 6337132"/>
              <a:gd name="connsiteY1920" fmla="*/ 2004624 h 3574946"/>
              <a:gd name="connsiteX1921" fmla="*/ 2002164 w 6337132"/>
              <a:gd name="connsiteY1921" fmla="*/ 1987780 h 3574946"/>
              <a:gd name="connsiteX1922" fmla="*/ 1839973 w 6337132"/>
              <a:gd name="connsiteY1922" fmla="*/ 1984375 h 3574946"/>
              <a:gd name="connsiteX1923" fmla="*/ 1978225 w 6337132"/>
              <a:gd name="connsiteY1923" fmla="*/ 2122627 h 3574946"/>
              <a:gd name="connsiteX1924" fmla="*/ 1978415 w 6337132"/>
              <a:gd name="connsiteY1924" fmla="*/ 2127737 h 3574946"/>
              <a:gd name="connsiteX1925" fmla="*/ 1989675 w 6337132"/>
              <a:gd name="connsiteY1925" fmla="*/ 2313399 h 3574946"/>
              <a:gd name="connsiteX1926" fmla="*/ 2020336 w 6337132"/>
              <a:gd name="connsiteY1926" fmla="*/ 2354091 h 3574946"/>
              <a:gd name="connsiteX1927" fmla="*/ 1977657 w 6337132"/>
              <a:gd name="connsiteY1927" fmla="*/ 2396768 h 3574946"/>
              <a:gd name="connsiteX1928" fmla="*/ 1934979 w 6337132"/>
              <a:gd name="connsiteY1928" fmla="*/ 2354091 h 3574946"/>
              <a:gd name="connsiteX1929" fmla="*/ 1934979 w 6337132"/>
              <a:gd name="connsiteY1929" fmla="*/ 2353995 h 3574946"/>
              <a:gd name="connsiteX1930" fmla="*/ 1963841 w 6337132"/>
              <a:gd name="connsiteY1930" fmla="*/ 2313779 h 3574946"/>
              <a:gd name="connsiteX1931" fmla="*/ 1952770 w 6337132"/>
              <a:gd name="connsiteY1931" fmla="*/ 2133509 h 3574946"/>
              <a:gd name="connsiteX1932" fmla="*/ 1865711 w 6337132"/>
              <a:gd name="connsiteY1932" fmla="*/ 2046452 h 3574946"/>
              <a:gd name="connsiteX1933" fmla="*/ 1943495 w 6337132"/>
              <a:gd name="connsiteY1933" fmla="*/ 2751249 h 3574946"/>
              <a:gd name="connsiteX1934" fmla="*/ 1933654 w 6337132"/>
              <a:gd name="connsiteY1934" fmla="*/ 2766578 h 3574946"/>
              <a:gd name="connsiteX1935" fmla="*/ 1930910 w 6337132"/>
              <a:gd name="connsiteY1935" fmla="*/ 2766863 h 3574946"/>
              <a:gd name="connsiteX1936" fmla="*/ 1918324 w 6337132"/>
              <a:gd name="connsiteY1936" fmla="*/ 2756737 h 3574946"/>
              <a:gd name="connsiteX1937" fmla="*/ 1839973 w 6337132"/>
              <a:gd name="connsiteY1937" fmla="*/ 2015319 h 3574946"/>
              <a:gd name="connsiteX1938" fmla="*/ 4293614 w 6337132"/>
              <a:gd name="connsiteY1938" fmla="*/ 1980115 h 3574946"/>
              <a:gd name="connsiteX1939" fmla="*/ 4275255 w 6337132"/>
              <a:gd name="connsiteY1939" fmla="*/ 1998473 h 3574946"/>
              <a:gd name="connsiteX1940" fmla="*/ 4293614 w 6337132"/>
              <a:gd name="connsiteY1940" fmla="*/ 2016736 h 3574946"/>
              <a:gd name="connsiteX1941" fmla="*/ 4311972 w 6337132"/>
              <a:gd name="connsiteY1941" fmla="*/ 1998473 h 3574946"/>
              <a:gd name="connsiteX1942" fmla="*/ 4293614 w 6337132"/>
              <a:gd name="connsiteY1942" fmla="*/ 1980115 h 3574946"/>
              <a:gd name="connsiteX1943" fmla="*/ 3006843 w 6337132"/>
              <a:gd name="connsiteY1943" fmla="*/ 1972545 h 3574946"/>
              <a:gd name="connsiteX1944" fmla="*/ 3049522 w 6337132"/>
              <a:gd name="connsiteY1944" fmla="*/ 2015223 h 3574946"/>
              <a:gd name="connsiteX1945" fmla="*/ 3006843 w 6337132"/>
              <a:gd name="connsiteY1945" fmla="*/ 2057901 h 3574946"/>
              <a:gd name="connsiteX1946" fmla="*/ 2981200 w 6337132"/>
              <a:gd name="connsiteY1946" fmla="*/ 2049100 h 3574946"/>
              <a:gd name="connsiteX1947" fmla="*/ 2687944 w 6337132"/>
              <a:gd name="connsiteY1947" fmla="*/ 2208455 h 3574946"/>
              <a:gd name="connsiteX1948" fmla="*/ 2752670 w 6337132"/>
              <a:gd name="connsiteY1948" fmla="*/ 2273182 h 3574946"/>
              <a:gd name="connsiteX1949" fmla="*/ 2990379 w 6337132"/>
              <a:gd name="connsiteY1949" fmla="*/ 2145526 h 3574946"/>
              <a:gd name="connsiteX1950" fmla="*/ 3010251 w 6337132"/>
              <a:gd name="connsiteY1950" fmla="*/ 2132658 h 3574946"/>
              <a:gd name="connsiteX1951" fmla="*/ 3010251 w 6337132"/>
              <a:gd name="connsiteY1951" fmla="*/ 2299111 h 3574946"/>
              <a:gd name="connsiteX1952" fmla="*/ 2998233 w 6337132"/>
              <a:gd name="connsiteY1952" fmla="*/ 2299867 h 3574946"/>
              <a:gd name="connsiteX1953" fmla="*/ 2889220 w 6337132"/>
              <a:gd name="connsiteY1953" fmla="*/ 2327214 h 3574946"/>
              <a:gd name="connsiteX1954" fmla="*/ 2883921 w 6337132"/>
              <a:gd name="connsiteY1954" fmla="*/ 2328351 h 3574946"/>
              <a:gd name="connsiteX1955" fmla="*/ 2872187 w 6337132"/>
              <a:gd name="connsiteY1955" fmla="*/ 2320781 h 3574946"/>
              <a:gd name="connsiteX1956" fmla="*/ 2878621 w 6337132"/>
              <a:gd name="connsiteY1956" fmla="*/ 2303748 h 3574946"/>
              <a:gd name="connsiteX1957" fmla="*/ 2984607 w 6337132"/>
              <a:gd name="connsiteY1957" fmla="*/ 2275170 h 3574946"/>
              <a:gd name="connsiteX1958" fmla="*/ 2984607 w 6337132"/>
              <a:gd name="connsiteY1958" fmla="*/ 2179878 h 3574946"/>
              <a:gd name="connsiteX1959" fmla="*/ 2755037 w 6337132"/>
              <a:gd name="connsiteY1959" fmla="*/ 2300341 h 3574946"/>
              <a:gd name="connsiteX1960" fmla="*/ 2746993 w 6337132"/>
              <a:gd name="connsiteY1960" fmla="*/ 2303842 h 3574946"/>
              <a:gd name="connsiteX1961" fmla="*/ 2642428 w 6337132"/>
              <a:gd name="connsiteY1961" fmla="*/ 2199277 h 3574946"/>
              <a:gd name="connsiteX1962" fmla="*/ 2642144 w 6337132"/>
              <a:gd name="connsiteY1962" fmla="*/ 2199277 h 3574946"/>
              <a:gd name="connsiteX1963" fmla="*/ 2660217 w 6337132"/>
              <a:gd name="connsiteY1963" fmla="*/ 2191990 h 3574946"/>
              <a:gd name="connsiteX1964" fmla="*/ 2966342 w 6337132"/>
              <a:gd name="connsiteY1964" fmla="*/ 2028092 h 3574946"/>
              <a:gd name="connsiteX1965" fmla="*/ 2964167 w 6337132"/>
              <a:gd name="connsiteY1965" fmla="*/ 2015223 h 3574946"/>
              <a:gd name="connsiteX1966" fmla="*/ 3006843 w 6337132"/>
              <a:gd name="connsiteY1966" fmla="*/ 1972545 h 3574946"/>
              <a:gd name="connsiteX1967" fmla="*/ 3885479 w 6337132"/>
              <a:gd name="connsiteY1967" fmla="*/ 1972168 h 3574946"/>
              <a:gd name="connsiteX1968" fmla="*/ 3867120 w 6337132"/>
              <a:gd name="connsiteY1968" fmla="*/ 1990525 h 3574946"/>
              <a:gd name="connsiteX1969" fmla="*/ 3885479 w 6337132"/>
              <a:gd name="connsiteY1969" fmla="*/ 2008788 h 3574946"/>
              <a:gd name="connsiteX1970" fmla="*/ 3903837 w 6337132"/>
              <a:gd name="connsiteY1970" fmla="*/ 1990525 h 3574946"/>
              <a:gd name="connsiteX1971" fmla="*/ 3885479 w 6337132"/>
              <a:gd name="connsiteY1971" fmla="*/ 1972168 h 3574946"/>
              <a:gd name="connsiteX1972" fmla="*/ 5435143 w 6337132"/>
              <a:gd name="connsiteY1972" fmla="*/ 1961520 h 3574946"/>
              <a:gd name="connsiteX1973" fmla="*/ 5465501 w 6337132"/>
              <a:gd name="connsiteY1973" fmla="*/ 1964217 h 3574946"/>
              <a:gd name="connsiteX1974" fmla="*/ 5535999 w 6337132"/>
              <a:gd name="connsiteY1974" fmla="*/ 2075691 h 3574946"/>
              <a:gd name="connsiteX1975" fmla="*/ 5535809 w 6337132"/>
              <a:gd name="connsiteY1975" fmla="*/ 2075691 h 3574946"/>
              <a:gd name="connsiteX1976" fmla="*/ 5594953 w 6337132"/>
              <a:gd name="connsiteY1976" fmla="*/ 2146190 h 3574946"/>
              <a:gd name="connsiteX1977" fmla="*/ 5527767 w 6337132"/>
              <a:gd name="connsiteY1977" fmla="*/ 2218488 h 3574946"/>
              <a:gd name="connsiteX1978" fmla="*/ 5269050 w 6337132"/>
              <a:gd name="connsiteY1978" fmla="*/ 2218488 h 3574946"/>
              <a:gd name="connsiteX1979" fmla="*/ 5203567 w 6337132"/>
              <a:gd name="connsiteY1979" fmla="*/ 2147893 h 3574946"/>
              <a:gd name="connsiteX1980" fmla="*/ 5269050 w 6337132"/>
              <a:gd name="connsiteY1980" fmla="*/ 2078625 h 3574946"/>
              <a:gd name="connsiteX1981" fmla="*/ 5272458 w 6337132"/>
              <a:gd name="connsiteY1981" fmla="*/ 2078625 h 3574946"/>
              <a:gd name="connsiteX1982" fmla="*/ 5276905 w 6337132"/>
              <a:gd name="connsiteY1982" fmla="*/ 2078625 h 3574946"/>
              <a:gd name="connsiteX1983" fmla="*/ 5330181 w 6337132"/>
              <a:gd name="connsiteY1983" fmla="*/ 2040299 h 3574946"/>
              <a:gd name="connsiteX1984" fmla="*/ 5343240 w 6337132"/>
              <a:gd name="connsiteY1984" fmla="*/ 2041813 h 3574946"/>
              <a:gd name="connsiteX1985" fmla="*/ 5435143 w 6337132"/>
              <a:gd name="connsiteY1985" fmla="*/ 1961520 h 3574946"/>
              <a:gd name="connsiteX1986" fmla="*/ 2856101 w 6337132"/>
              <a:gd name="connsiteY1986" fmla="*/ 1956552 h 3574946"/>
              <a:gd name="connsiteX1987" fmla="*/ 2837742 w 6337132"/>
              <a:gd name="connsiteY1987" fmla="*/ 1974909 h 3574946"/>
              <a:gd name="connsiteX1988" fmla="*/ 2856101 w 6337132"/>
              <a:gd name="connsiteY1988" fmla="*/ 1993268 h 3574946"/>
              <a:gd name="connsiteX1989" fmla="*/ 2874365 w 6337132"/>
              <a:gd name="connsiteY1989" fmla="*/ 1974909 h 3574946"/>
              <a:gd name="connsiteX1990" fmla="*/ 2856101 w 6337132"/>
              <a:gd name="connsiteY1990" fmla="*/ 1956552 h 3574946"/>
              <a:gd name="connsiteX1991" fmla="*/ 4293614 w 6337132"/>
              <a:gd name="connsiteY1991" fmla="*/ 1954376 h 3574946"/>
              <a:gd name="connsiteX1992" fmla="*/ 4337710 w 6337132"/>
              <a:gd name="connsiteY1992" fmla="*/ 1998473 h 3574946"/>
              <a:gd name="connsiteX1993" fmla="*/ 4337616 w 6337132"/>
              <a:gd name="connsiteY1993" fmla="*/ 1998567 h 3574946"/>
              <a:gd name="connsiteX1994" fmla="*/ 4309040 w 6337132"/>
              <a:gd name="connsiteY1994" fmla="*/ 2039638 h 3574946"/>
              <a:gd name="connsiteX1995" fmla="*/ 4309040 w 6337132"/>
              <a:gd name="connsiteY1995" fmla="*/ 2040016 h 3574946"/>
              <a:gd name="connsiteX1996" fmla="*/ 4283014 w 6337132"/>
              <a:gd name="connsiteY1996" fmla="*/ 2451651 h 3574946"/>
              <a:gd name="connsiteX1997" fmla="*/ 4281689 w 6337132"/>
              <a:gd name="connsiteY1997" fmla="*/ 2463009 h 3574946"/>
              <a:gd name="connsiteX1998" fmla="*/ 4143721 w 6337132"/>
              <a:gd name="connsiteY1998" fmla="*/ 2463009 h 3574946"/>
              <a:gd name="connsiteX1999" fmla="*/ 4145518 w 6337132"/>
              <a:gd name="connsiteY1999" fmla="*/ 2448529 h 3574946"/>
              <a:gd name="connsiteX2000" fmla="*/ 4172205 w 6337132"/>
              <a:gd name="connsiteY2000" fmla="*/ 2022226 h 3574946"/>
              <a:gd name="connsiteX2001" fmla="*/ 4002344 w 6337132"/>
              <a:gd name="connsiteY2001" fmla="*/ 2017967 h 3574946"/>
              <a:gd name="connsiteX2002" fmla="*/ 3990328 w 6337132"/>
              <a:gd name="connsiteY2002" fmla="*/ 2004245 h 3574946"/>
              <a:gd name="connsiteX2003" fmla="*/ 4004048 w 6337132"/>
              <a:gd name="connsiteY2003" fmla="*/ 1992227 h 3574946"/>
              <a:gd name="connsiteX2004" fmla="*/ 4184885 w 6337132"/>
              <a:gd name="connsiteY2004" fmla="*/ 1996202 h 3574946"/>
              <a:gd name="connsiteX2005" fmla="*/ 4198039 w 6337132"/>
              <a:gd name="connsiteY2005" fmla="*/ 1996013 h 3574946"/>
              <a:gd name="connsiteX2006" fmla="*/ 4198039 w 6337132"/>
              <a:gd name="connsiteY2006" fmla="*/ 2009071 h 3574946"/>
              <a:gd name="connsiteX2007" fmla="*/ 4172961 w 6337132"/>
              <a:gd name="connsiteY2007" fmla="*/ 2437173 h 3574946"/>
              <a:gd name="connsiteX2008" fmla="*/ 4258885 w 6337132"/>
              <a:gd name="connsiteY2008" fmla="*/ 2437173 h 3574946"/>
              <a:gd name="connsiteX2009" fmla="*/ 4283394 w 6337132"/>
              <a:gd name="connsiteY2009" fmla="*/ 2041247 h 3574946"/>
              <a:gd name="connsiteX2010" fmla="*/ 4249517 w 6337132"/>
              <a:gd name="connsiteY2010" fmla="*/ 1998473 h 3574946"/>
              <a:gd name="connsiteX2011" fmla="*/ 4293614 w 6337132"/>
              <a:gd name="connsiteY2011" fmla="*/ 1954376 h 3574946"/>
              <a:gd name="connsiteX2012" fmla="*/ 605818 w 6337132"/>
              <a:gd name="connsiteY2012" fmla="*/ 1953052 h 3574946"/>
              <a:gd name="connsiteX2013" fmla="*/ 681617 w 6337132"/>
              <a:gd name="connsiteY2013" fmla="*/ 2067457 h 3574946"/>
              <a:gd name="connsiteX2014" fmla="*/ 662500 w 6337132"/>
              <a:gd name="connsiteY2014" fmla="*/ 2067457 h 3574946"/>
              <a:gd name="connsiteX2015" fmla="*/ 598343 w 6337132"/>
              <a:gd name="connsiteY2015" fmla="*/ 1970652 h 3574946"/>
              <a:gd name="connsiteX2016" fmla="*/ 1143334 w 6337132"/>
              <a:gd name="connsiteY2016" fmla="*/ 1948627 h 3574946"/>
              <a:gd name="connsiteX2017" fmla="*/ 1158452 w 6337132"/>
              <a:gd name="connsiteY2017" fmla="*/ 1949455 h 3574946"/>
              <a:gd name="connsiteX2018" fmla="*/ 1167725 w 6337132"/>
              <a:gd name="connsiteY2018" fmla="*/ 1975856 h 3574946"/>
              <a:gd name="connsiteX2019" fmla="*/ 1141324 w 6337132"/>
              <a:gd name="connsiteY2019" fmla="*/ 1985129 h 3574946"/>
              <a:gd name="connsiteX2020" fmla="*/ 1132050 w 6337132"/>
              <a:gd name="connsiteY2020" fmla="*/ 1958729 h 3574946"/>
              <a:gd name="connsiteX2021" fmla="*/ 1143334 w 6337132"/>
              <a:gd name="connsiteY2021" fmla="*/ 1948627 h 3574946"/>
              <a:gd name="connsiteX2022" fmla="*/ 557367 w 6337132"/>
              <a:gd name="connsiteY2022" fmla="*/ 1943399 h 3574946"/>
              <a:gd name="connsiteX2023" fmla="*/ 557367 w 6337132"/>
              <a:gd name="connsiteY2023" fmla="*/ 1962514 h 3574946"/>
              <a:gd name="connsiteX2024" fmla="*/ 458858 w 6337132"/>
              <a:gd name="connsiteY2024" fmla="*/ 2030932 h 3574946"/>
              <a:gd name="connsiteX2025" fmla="*/ 458858 w 6337132"/>
              <a:gd name="connsiteY2025" fmla="*/ 2030837 h 3574946"/>
              <a:gd name="connsiteX2026" fmla="*/ 440974 w 6337132"/>
              <a:gd name="connsiteY2026" fmla="*/ 2024213 h 3574946"/>
              <a:gd name="connsiteX2027" fmla="*/ 557367 w 6337132"/>
              <a:gd name="connsiteY2027" fmla="*/ 1943399 h 3574946"/>
              <a:gd name="connsiteX2028" fmla="*/ 163236 w 6337132"/>
              <a:gd name="connsiteY2028" fmla="*/ 1935450 h 3574946"/>
              <a:gd name="connsiteX2029" fmla="*/ 223988 w 6337132"/>
              <a:gd name="connsiteY2029" fmla="*/ 1957215 h 3574946"/>
              <a:gd name="connsiteX2030" fmla="*/ 204967 w 6337132"/>
              <a:gd name="connsiteY2030" fmla="*/ 2012195 h 3574946"/>
              <a:gd name="connsiteX2031" fmla="*/ 143742 w 6337132"/>
              <a:gd name="connsiteY2031" fmla="*/ 1991755 h 3574946"/>
              <a:gd name="connsiteX2032" fmla="*/ 163236 w 6337132"/>
              <a:gd name="connsiteY2032" fmla="*/ 1935450 h 3574946"/>
              <a:gd name="connsiteX2033" fmla="*/ 2698827 w 6337132"/>
              <a:gd name="connsiteY2033" fmla="*/ 1931760 h 3574946"/>
              <a:gd name="connsiteX2034" fmla="*/ 2799419 w 6337132"/>
              <a:gd name="connsiteY2034" fmla="*/ 2032351 h 3574946"/>
              <a:gd name="connsiteX2035" fmla="*/ 2784277 w 6337132"/>
              <a:gd name="connsiteY2035" fmla="*/ 2040584 h 3574946"/>
              <a:gd name="connsiteX2036" fmla="*/ 2427903 w 6337132"/>
              <a:gd name="connsiteY2036" fmla="*/ 2179878 h 3574946"/>
              <a:gd name="connsiteX2037" fmla="*/ 2420712 w 6337132"/>
              <a:gd name="connsiteY2037" fmla="*/ 2181771 h 3574946"/>
              <a:gd name="connsiteX2038" fmla="*/ 2328826 w 6337132"/>
              <a:gd name="connsiteY2038" fmla="*/ 2089886 h 3574946"/>
              <a:gd name="connsiteX2039" fmla="*/ 2075584 w 6337132"/>
              <a:gd name="connsiteY2039" fmla="*/ 2126402 h 3574946"/>
              <a:gd name="connsiteX2040" fmla="*/ 2061782 w 6337132"/>
              <a:gd name="connsiteY2040" fmla="*/ 2114584 h 3574946"/>
              <a:gd name="connsiteX2041" fmla="*/ 2073610 w 6337132"/>
              <a:gd name="connsiteY2041" fmla="*/ 2100768 h 3574946"/>
              <a:gd name="connsiteX2042" fmla="*/ 2330341 w 6337132"/>
              <a:gd name="connsiteY2042" fmla="*/ 2063294 h 3574946"/>
              <a:gd name="connsiteX2043" fmla="*/ 2337248 w 6337132"/>
              <a:gd name="connsiteY2043" fmla="*/ 2061781 h 3574946"/>
              <a:gd name="connsiteX2044" fmla="*/ 2428659 w 6337132"/>
              <a:gd name="connsiteY2044" fmla="*/ 2153193 h 3574946"/>
              <a:gd name="connsiteX2045" fmla="*/ 2756834 w 6337132"/>
              <a:gd name="connsiteY2045" fmla="*/ 2026200 h 3574946"/>
              <a:gd name="connsiteX2046" fmla="*/ 2693906 w 6337132"/>
              <a:gd name="connsiteY2046" fmla="*/ 1963271 h 3574946"/>
              <a:gd name="connsiteX2047" fmla="*/ 2542689 w 6337132"/>
              <a:gd name="connsiteY2047" fmla="*/ 2028470 h 3574946"/>
              <a:gd name="connsiteX2048" fmla="*/ 2542877 w 6337132"/>
              <a:gd name="connsiteY2048" fmla="*/ 2030742 h 3574946"/>
              <a:gd name="connsiteX2049" fmla="*/ 2500199 w 6337132"/>
              <a:gd name="connsiteY2049" fmla="*/ 2073420 h 3574946"/>
              <a:gd name="connsiteX2050" fmla="*/ 2457522 w 6337132"/>
              <a:gd name="connsiteY2050" fmla="*/ 2030742 h 3574946"/>
              <a:gd name="connsiteX2051" fmla="*/ 2500199 w 6337132"/>
              <a:gd name="connsiteY2051" fmla="*/ 1988064 h 3574946"/>
              <a:gd name="connsiteX2052" fmla="*/ 2533510 w 6337132"/>
              <a:gd name="connsiteY2052" fmla="*/ 2004341 h 3574946"/>
              <a:gd name="connsiteX2053" fmla="*/ 2690500 w 6337132"/>
              <a:gd name="connsiteY2053" fmla="*/ 1936018 h 3574946"/>
              <a:gd name="connsiteX2054" fmla="*/ 4758812 w 6337132"/>
              <a:gd name="connsiteY2054" fmla="*/ 1914063 h 3574946"/>
              <a:gd name="connsiteX2055" fmla="*/ 4812939 w 6337132"/>
              <a:gd name="connsiteY2055" fmla="*/ 1914063 h 3574946"/>
              <a:gd name="connsiteX2056" fmla="*/ 4840003 w 6337132"/>
              <a:gd name="connsiteY2056" fmla="*/ 1960905 h 3574946"/>
              <a:gd name="connsiteX2057" fmla="*/ 4812939 w 6337132"/>
              <a:gd name="connsiteY2057" fmla="*/ 2007746 h 3574946"/>
              <a:gd name="connsiteX2058" fmla="*/ 4758812 w 6337132"/>
              <a:gd name="connsiteY2058" fmla="*/ 2007746 h 3574946"/>
              <a:gd name="connsiteX2059" fmla="*/ 4731747 w 6337132"/>
              <a:gd name="connsiteY2059" fmla="*/ 1960905 h 3574946"/>
              <a:gd name="connsiteX2060" fmla="*/ 1041326 w 6337132"/>
              <a:gd name="connsiteY2060" fmla="*/ 1899515 h 3574946"/>
              <a:gd name="connsiteX2061" fmla="*/ 1056442 w 6337132"/>
              <a:gd name="connsiteY2061" fmla="*/ 1900343 h 3574946"/>
              <a:gd name="connsiteX2062" fmla="*/ 1065715 w 6337132"/>
              <a:gd name="connsiteY2062" fmla="*/ 1926744 h 3574946"/>
              <a:gd name="connsiteX2063" fmla="*/ 1039314 w 6337132"/>
              <a:gd name="connsiteY2063" fmla="*/ 1936016 h 3574946"/>
              <a:gd name="connsiteX2064" fmla="*/ 1030040 w 6337132"/>
              <a:gd name="connsiteY2064" fmla="*/ 1909617 h 3574946"/>
              <a:gd name="connsiteX2065" fmla="*/ 1041326 w 6337132"/>
              <a:gd name="connsiteY2065" fmla="*/ 1899515 h 3574946"/>
              <a:gd name="connsiteX2066" fmla="*/ 3018958 w 6337132"/>
              <a:gd name="connsiteY2066" fmla="*/ 1846972 h 3574946"/>
              <a:gd name="connsiteX2067" fmla="*/ 3027380 w 6337132"/>
              <a:gd name="connsiteY2067" fmla="*/ 1854163 h 3574946"/>
              <a:gd name="connsiteX2068" fmla="*/ 3424067 w 6337132"/>
              <a:gd name="connsiteY2068" fmla="*/ 2091967 h 3574946"/>
              <a:gd name="connsiteX2069" fmla="*/ 3431258 w 6337132"/>
              <a:gd name="connsiteY2069" fmla="*/ 2108716 h 3574946"/>
              <a:gd name="connsiteX2070" fmla="*/ 3419335 w 6337132"/>
              <a:gd name="connsiteY2070" fmla="*/ 2116854 h 3574946"/>
              <a:gd name="connsiteX2071" fmla="*/ 3414604 w 6337132"/>
              <a:gd name="connsiteY2071" fmla="*/ 2115907 h 3574946"/>
              <a:gd name="connsiteX2072" fmla="*/ 3019053 w 6337132"/>
              <a:gd name="connsiteY2072" fmla="*/ 1880849 h 3574946"/>
              <a:gd name="connsiteX2073" fmla="*/ 2899820 w 6337132"/>
              <a:gd name="connsiteY2073" fmla="*/ 1970842 h 3574946"/>
              <a:gd name="connsiteX2074" fmla="*/ 2900198 w 6337132"/>
              <a:gd name="connsiteY2074" fmla="*/ 1975005 h 3574946"/>
              <a:gd name="connsiteX2075" fmla="*/ 2856101 w 6337132"/>
              <a:gd name="connsiteY2075" fmla="*/ 2019102 h 3574946"/>
              <a:gd name="connsiteX2076" fmla="*/ 2812004 w 6337132"/>
              <a:gd name="connsiteY2076" fmla="*/ 1975005 h 3574946"/>
              <a:gd name="connsiteX2077" fmla="*/ 2856101 w 6337132"/>
              <a:gd name="connsiteY2077" fmla="*/ 1930908 h 3574946"/>
              <a:gd name="connsiteX2078" fmla="*/ 2889506 w 6337132"/>
              <a:gd name="connsiteY2078" fmla="*/ 1946615 h 3574946"/>
              <a:gd name="connsiteX2079" fmla="*/ 3010537 w 6337132"/>
              <a:gd name="connsiteY2079" fmla="*/ 1854163 h 3574946"/>
              <a:gd name="connsiteX2080" fmla="*/ 4895741 w 6337132"/>
              <a:gd name="connsiteY2080" fmla="*/ 1832966 h 3574946"/>
              <a:gd name="connsiteX2081" fmla="*/ 4949869 w 6337132"/>
              <a:gd name="connsiteY2081" fmla="*/ 1832966 h 3574946"/>
              <a:gd name="connsiteX2082" fmla="*/ 4976932 w 6337132"/>
              <a:gd name="connsiteY2082" fmla="*/ 1879808 h 3574946"/>
              <a:gd name="connsiteX2083" fmla="*/ 4949869 w 6337132"/>
              <a:gd name="connsiteY2083" fmla="*/ 1926649 h 3574946"/>
              <a:gd name="connsiteX2084" fmla="*/ 4895741 w 6337132"/>
              <a:gd name="connsiteY2084" fmla="*/ 1926649 h 3574946"/>
              <a:gd name="connsiteX2085" fmla="*/ 4868676 w 6337132"/>
              <a:gd name="connsiteY2085" fmla="*/ 1879808 h 3574946"/>
              <a:gd name="connsiteX2086" fmla="*/ 204305 w 6337132"/>
              <a:gd name="connsiteY2086" fmla="*/ 1825491 h 3574946"/>
              <a:gd name="connsiteX2087" fmla="*/ 264111 w 6337132"/>
              <a:gd name="connsiteY2087" fmla="*/ 1849716 h 3574946"/>
              <a:gd name="connsiteX2088" fmla="*/ 242818 w 6337132"/>
              <a:gd name="connsiteY2088" fmla="*/ 1903845 h 3574946"/>
              <a:gd name="connsiteX2089" fmla="*/ 242914 w 6337132"/>
              <a:gd name="connsiteY2089" fmla="*/ 1903939 h 3574946"/>
              <a:gd name="connsiteX2090" fmla="*/ 182540 w 6337132"/>
              <a:gd name="connsiteY2090" fmla="*/ 1880943 h 3574946"/>
              <a:gd name="connsiteX2091" fmla="*/ 204305 w 6337132"/>
              <a:gd name="connsiteY2091" fmla="*/ 1825491 h 3574946"/>
              <a:gd name="connsiteX2092" fmla="*/ 2687034 w 6337132"/>
              <a:gd name="connsiteY2092" fmla="*/ 1815200 h 3574946"/>
              <a:gd name="connsiteX2093" fmla="*/ 2694757 w 6337132"/>
              <a:gd name="connsiteY2093" fmla="*/ 1821328 h 3574946"/>
              <a:gd name="connsiteX2094" fmla="*/ 2689741 w 6337132"/>
              <a:gd name="connsiteY2094" fmla="*/ 1838834 h 3574946"/>
              <a:gd name="connsiteX2095" fmla="*/ 2044654 w 6337132"/>
              <a:gd name="connsiteY2095" fmla="*/ 2017210 h 3574946"/>
              <a:gd name="connsiteX2096" fmla="*/ 2044750 w 6337132"/>
              <a:gd name="connsiteY2096" fmla="*/ 2017304 h 3574946"/>
              <a:gd name="connsiteX2097" fmla="*/ 2002260 w 6337132"/>
              <a:gd name="connsiteY2097" fmla="*/ 2050237 h 3574946"/>
              <a:gd name="connsiteX2098" fmla="*/ 1958163 w 6337132"/>
              <a:gd name="connsiteY2098" fmla="*/ 2006138 h 3574946"/>
              <a:gd name="connsiteX2099" fmla="*/ 2002260 w 6337132"/>
              <a:gd name="connsiteY2099" fmla="*/ 1962042 h 3574946"/>
              <a:gd name="connsiteX2100" fmla="*/ 2043613 w 6337132"/>
              <a:gd name="connsiteY2100" fmla="*/ 1991470 h 3574946"/>
              <a:gd name="connsiteX2101" fmla="*/ 2677251 w 6337132"/>
              <a:gd name="connsiteY2101" fmla="*/ 1816312 h 3574946"/>
              <a:gd name="connsiteX2102" fmla="*/ 2687034 w 6337132"/>
              <a:gd name="connsiteY2102" fmla="*/ 1815200 h 3574946"/>
              <a:gd name="connsiteX2103" fmla="*/ 1455728 w 6337132"/>
              <a:gd name="connsiteY2103" fmla="*/ 1801906 h 3574946"/>
              <a:gd name="connsiteX2104" fmla="*/ 1443285 w 6337132"/>
              <a:gd name="connsiteY2104" fmla="*/ 1810256 h 3574946"/>
              <a:gd name="connsiteX2105" fmla="*/ 1448773 w 6337132"/>
              <a:gd name="connsiteY2105" fmla="*/ 1837415 h 3574946"/>
              <a:gd name="connsiteX2106" fmla="*/ 1475933 w 6337132"/>
              <a:gd name="connsiteY2106" fmla="*/ 1831927 h 3574946"/>
              <a:gd name="connsiteX2107" fmla="*/ 1470444 w 6337132"/>
              <a:gd name="connsiteY2107" fmla="*/ 1804768 h 3574946"/>
              <a:gd name="connsiteX2108" fmla="*/ 1455728 w 6337132"/>
              <a:gd name="connsiteY2108" fmla="*/ 1801906 h 3574946"/>
              <a:gd name="connsiteX2109" fmla="*/ 3285200 w 6337132"/>
              <a:gd name="connsiteY2109" fmla="*/ 1801140 h 3574946"/>
              <a:gd name="connsiteX2110" fmla="*/ 3285243 w 6337132"/>
              <a:gd name="connsiteY2110" fmla="*/ 1801172 h 3574946"/>
              <a:gd name="connsiteX2111" fmla="*/ 3285054 w 6337132"/>
              <a:gd name="connsiteY2111" fmla="*/ 1801172 h 3574946"/>
              <a:gd name="connsiteX2112" fmla="*/ 1585573 w 6337132"/>
              <a:gd name="connsiteY2112" fmla="*/ 1754107 h 3574946"/>
              <a:gd name="connsiteX2113" fmla="*/ 1573495 w 6337132"/>
              <a:gd name="connsiteY2113" fmla="*/ 1761145 h 3574946"/>
              <a:gd name="connsiteX2114" fmla="*/ 1576997 w 6337132"/>
              <a:gd name="connsiteY2114" fmla="*/ 1786789 h 3574946"/>
              <a:gd name="connsiteX2115" fmla="*/ 1602641 w 6337132"/>
              <a:gd name="connsiteY2115" fmla="*/ 1783287 h 3574946"/>
              <a:gd name="connsiteX2116" fmla="*/ 1599141 w 6337132"/>
              <a:gd name="connsiteY2116" fmla="*/ 1757643 h 3574946"/>
              <a:gd name="connsiteX2117" fmla="*/ 1585573 w 6337132"/>
              <a:gd name="connsiteY2117" fmla="*/ 1754107 h 3574946"/>
              <a:gd name="connsiteX2118" fmla="*/ 2563884 w 6337132"/>
              <a:gd name="connsiteY2118" fmla="*/ 1741934 h 3574946"/>
              <a:gd name="connsiteX2119" fmla="*/ 2545527 w 6337132"/>
              <a:gd name="connsiteY2119" fmla="*/ 1760291 h 3574946"/>
              <a:gd name="connsiteX2120" fmla="*/ 2563884 w 6337132"/>
              <a:gd name="connsiteY2120" fmla="*/ 1778650 h 3574946"/>
              <a:gd name="connsiteX2121" fmla="*/ 2582147 w 6337132"/>
              <a:gd name="connsiteY2121" fmla="*/ 1760291 h 3574946"/>
              <a:gd name="connsiteX2122" fmla="*/ 2563884 w 6337132"/>
              <a:gd name="connsiteY2122" fmla="*/ 1741934 h 3574946"/>
              <a:gd name="connsiteX2123" fmla="*/ 2024498 w 6337132"/>
              <a:gd name="connsiteY2123" fmla="*/ 1740608 h 3574946"/>
              <a:gd name="connsiteX2124" fmla="*/ 2004814 w 6337132"/>
              <a:gd name="connsiteY2124" fmla="*/ 1747895 h 3574946"/>
              <a:gd name="connsiteX2125" fmla="*/ 2001596 w 6337132"/>
              <a:gd name="connsiteY2125" fmla="*/ 1790571 h 3574946"/>
              <a:gd name="connsiteX2126" fmla="*/ 2044274 w 6337132"/>
              <a:gd name="connsiteY2126" fmla="*/ 1793789 h 3574946"/>
              <a:gd name="connsiteX2127" fmla="*/ 2054779 w 6337132"/>
              <a:gd name="connsiteY2127" fmla="*/ 1773160 h 3574946"/>
              <a:gd name="connsiteX2128" fmla="*/ 2047586 w 6337132"/>
              <a:gd name="connsiteY2128" fmla="*/ 1751207 h 3574946"/>
              <a:gd name="connsiteX2129" fmla="*/ 2024592 w 6337132"/>
              <a:gd name="connsiteY2129" fmla="*/ 1740704 h 3574946"/>
              <a:gd name="connsiteX2130" fmla="*/ 3447061 w 6337132"/>
              <a:gd name="connsiteY2130" fmla="*/ 1736162 h 3574946"/>
              <a:gd name="connsiteX2131" fmla="*/ 3455389 w 6337132"/>
              <a:gd name="connsiteY2131" fmla="*/ 1740325 h 3574946"/>
              <a:gd name="connsiteX2132" fmla="*/ 4292006 w 6337132"/>
              <a:gd name="connsiteY2132" fmla="*/ 1880757 h 3574946"/>
              <a:gd name="connsiteX2133" fmla="*/ 4305728 w 6337132"/>
              <a:gd name="connsiteY2133" fmla="*/ 1892773 h 3574946"/>
              <a:gd name="connsiteX2134" fmla="*/ 4293709 w 6337132"/>
              <a:gd name="connsiteY2134" fmla="*/ 1906495 h 3574946"/>
              <a:gd name="connsiteX2135" fmla="*/ 3452171 w 6337132"/>
              <a:gd name="connsiteY2135" fmla="*/ 1767578 h 3574946"/>
              <a:gd name="connsiteX2136" fmla="*/ 3388392 w 6337132"/>
              <a:gd name="connsiteY2136" fmla="*/ 1831359 h 3574946"/>
              <a:gd name="connsiteX2137" fmla="*/ 3844314 w 6337132"/>
              <a:gd name="connsiteY2137" fmla="*/ 1975195 h 3574946"/>
              <a:gd name="connsiteX2138" fmla="*/ 3885479 w 6337132"/>
              <a:gd name="connsiteY2138" fmla="*/ 1946427 h 3574946"/>
              <a:gd name="connsiteX2139" fmla="*/ 3929575 w 6337132"/>
              <a:gd name="connsiteY2139" fmla="*/ 1990525 h 3574946"/>
              <a:gd name="connsiteX2140" fmla="*/ 3885479 w 6337132"/>
              <a:gd name="connsiteY2140" fmla="*/ 2034624 h 3574946"/>
              <a:gd name="connsiteX2141" fmla="*/ 3842801 w 6337132"/>
              <a:gd name="connsiteY2141" fmla="*/ 2001029 h 3574946"/>
              <a:gd name="connsiteX2142" fmla="*/ 3360853 w 6337132"/>
              <a:gd name="connsiteY2142" fmla="*/ 1845837 h 3574946"/>
              <a:gd name="connsiteX2143" fmla="*/ 3360853 w 6337132"/>
              <a:gd name="connsiteY2143" fmla="*/ 1845743 h 3574946"/>
              <a:gd name="connsiteX2144" fmla="*/ 3345712 w 6337132"/>
              <a:gd name="connsiteY2144" fmla="*/ 1837509 h 3574946"/>
              <a:gd name="connsiteX2145" fmla="*/ 2027430 w 6337132"/>
              <a:gd name="connsiteY2145" fmla="*/ 1731523 h 3574946"/>
              <a:gd name="connsiteX2146" fmla="*/ 2054401 w 6337132"/>
              <a:gd name="connsiteY2146" fmla="*/ 1745151 h 3574946"/>
              <a:gd name="connsiteX2147" fmla="*/ 2063769 w 6337132"/>
              <a:gd name="connsiteY2147" fmla="*/ 1773823 h 3574946"/>
              <a:gd name="connsiteX2148" fmla="*/ 2050142 w 6337132"/>
              <a:gd name="connsiteY2148" fmla="*/ 1800792 h 3574946"/>
              <a:gd name="connsiteX2149" fmla="*/ 2024498 w 6337132"/>
              <a:gd name="connsiteY2149" fmla="*/ 1810256 h 3574946"/>
              <a:gd name="connsiteX2150" fmla="*/ 1994501 w 6337132"/>
              <a:gd name="connsiteY2150" fmla="*/ 1796533 h 3574946"/>
              <a:gd name="connsiteX2151" fmla="*/ 1998758 w 6337132"/>
              <a:gd name="connsiteY2151" fmla="*/ 1740892 h 3574946"/>
              <a:gd name="connsiteX2152" fmla="*/ 2027430 w 6337132"/>
              <a:gd name="connsiteY2152" fmla="*/ 1731523 h 3574946"/>
              <a:gd name="connsiteX2153" fmla="*/ 523880 w 6337132"/>
              <a:gd name="connsiteY2153" fmla="*/ 1716952 h 3574946"/>
              <a:gd name="connsiteX2154" fmla="*/ 516204 w 6337132"/>
              <a:gd name="connsiteY2154" fmla="*/ 1723860 h 3574946"/>
              <a:gd name="connsiteX2155" fmla="*/ 522638 w 6337132"/>
              <a:gd name="connsiteY2155" fmla="*/ 1741839 h 3574946"/>
              <a:gd name="connsiteX2156" fmla="*/ 540617 w 6337132"/>
              <a:gd name="connsiteY2156" fmla="*/ 1735404 h 3574946"/>
              <a:gd name="connsiteX2157" fmla="*/ 534183 w 6337132"/>
              <a:gd name="connsiteY2157" fmla="*/ 1717425 h 3574946"/>
              <a:gd name="connsiteX2158" fmla="*/ 523880 w 6337132"/>
              <a:gd name="connsiteY2158" fmla="*/ 1716952 h 3574946"/>
              <a:gd name="connsiteX2159" fmla="*/ 2563884 w 6337132"/>
              <a:gd name="connsiteY2159" fmla="*/ 1716100 h 3574946"/>
              <a:gd name="connsiteX2160" fmla="*/ 2607982 w 6337132"/>
              <a:gd name="connsiteY2160" fmla="*/ 1760197 h 3574946"/>
              <a:gd name="connsiteX2161" fmla="*/ 2563884 w 6337132"/>
              <a:gd name="connsiteY2161" fmla="*/ 1804294 h 3574946"/>
              <a:gd name="connsiteX2162" fmla="*/ 2533319 w 6337132"/>
              <a:gd name="connsiteY2162" fmla="*/ 1791897 h 3574946"/>
              <a:gd name="connsiteX2163" fmla="*/ 1757265 w 6337132"/>
              <a:gd name="connsiteY2163" fmla="*/ 1907251 h 3574946"/>
              <a:gd name="connsiteX2164" fmla="*/ 1832874 w 6337132"/>
              <a:gd name="connsiteY2164" fmla="*/ 2764687 h 3574946"/>
              <a:gd name="connsiteX2165" fmla="*/ 1832968 w 6337132"/>
              <a:gd name="connsiteY2165" fmla="*/ 2764591 h 3574946"/>
              <a:gd name="connsiteX2166" fmla="*/ 1823032 w 6337132"/>
              <a:gd name="connsiteY2166" fmla="*/ 2779922 h 3574946"/>
              <a:gd name="connsiteX2167" fmla="*/ 1820288 w 6337132"/>
              <a:gd name="connsiteY2167" fmla="*/ 2780206 h 3574946"/>
              <a:gd name="connsiteX2168" fmla="*/ 1807703 w 6337132"/>
              <a:gd name="connsiteY2168" fmla="*/ 2769985 h 3574946"/>
              <a:gd name="connsiteX2169" fmla="*/ 1732284 w 6337132"/>
              <a:gd name="connsiteY2169" fmla="*/ 1892583 h 3574946"/>
              <a:gd name="connsiteX2170" fmla="*/ 1733229 w 6337132"/>
              <a:gd name="connsiteY2170" fmla="*/ 1879808 h 3574946"/>
              <a:gd name="connsiteX2171" fmla="*/ 1746004 w 6337132"/>
              <a:gd name="connsiteY2171" fmla="*/ 1880661 h 3574946"/>
              <a:gd name="connsiteX2172" fmla="*/ 2520734 w 6337132"/>
              <a:gd name="connsiteY2172" fmla="*/ 1769187 h 3574946"/>
              <a:gd name="connsiteX2173" fmla="*/ 2519787 w 6337132"/>
              <a:gd name="connsiteY2173" fmla="*/ 1760197 h 3574946"/>
              <a:gd name="connsiteX2174" fmla="*/ 2563884 w 6337132"/>
              <a:gd name="connsiteY2174" fmla="*/ 1716100 h 3574946"/>
              <a:gd name="connsiteX2175" fmla="*/ 1225637 w 6337132"/>
              <a:gd name="connsiteY2175" fmla="*/ 1700487 h 3574946"/>
              <a:gd name="connsiteX2176" fmla="*/ 1251567 w 6337132"/>
              <a:gd name="connsiteY2176" fmla="*/ 1717709 h 3574946"/>
              <a:gd name="connsiteX2177" fmla="*/ 1212105 w 6337132"/>
              <a:gd name="connsiteY2177" fmla="*/ 1725659 h 3574946"/>
              <a:gd name="connsiteX2178" fmla="*/ 1186177 w 6337132"/>
              <a:gd name="connsiteY2178" fmla="*/ 1708437 h 3574946"/>
              <a:gd name="connsiteX2179" fmla="*/ 4154887 w 6337132"/>
              <a:gd name="connsiteY2179" fmla="*/ 1689886 h 3574946"/>
              <a:gd name="connsiteX2180" fmla="*/ 4160565 w 6337132"/>
              <a:gd name="connsiteY2180" fmla="*/ 1689886 h 3574946"/>
              <a:gd name="connsiteX2181" fmla="*/ 4160565 w 6337132"/>
              <a:gd name="connsiteY2181" fmla="*/ 1695564 h 3574946"/>
              <a:gd name="connsiteX2182" fmla="*/ 4066407 w 6337132"/>
              <a:gd name="connsiteY2182" fmla="*/ 1787828 h 3574946"/>
              <a:gd name="connsiteX2183" fmla="*/ 4061960 w 6337132"/>
              <a:gd name="connsiteY2183" fmla="*/ 1788681 h 3574946"/>
              <a:gd name="connsiteX2184" fmla="*/ 4060731 w 6337132"/>
              <a:gd name="connsiteY2184" fmla="*/ 1787828 h 3574946"/>
              <a:gd name="connsiteX2185" fmla="*/ 4060731 w 6337132"/>
              <a:gd name="connsiteY2185" fmla="*/ 1782151 h 3574946"/>
              <a:gd name="connsiteX2186" fmla="*/ 2105120 w 6337132"/>
              <a:gd name="connsiteY2186" fmla="*/ 1676639 h 3574946"/>
              <a:gd name="connsiteX2187" fmla="*/ 2105272 w 6337132"/>
              <a:gd name="connsiteY2187" fmla="*/ 1676653 h 3574946"/>
              <a:gd name="connsiteX2188" fmla="*/ 2087332 w 6337132"/>
              <a:gd name="connsiteY2188" fmla="*/ 1682601 h 3574946"/>
              <a:gd name="connsiteX2189" fmla="*/ 2075408 w 6337132"/>
              <a:gd name="connsiteY2189" fmla="*/ 1702473 h 3574946"/>
              <a:gd name="connsiteX2190" fmla="*/ 2080991 w 6337132"/>
              <a:gd name="connsiteY2190" fmla="*/ 1724901 h 3574946"/>
              <a:gd name="connsiteX2191" fmla="*/ 2100863 w 6337132"/>
              <a:gd name="connsiteY2191" fmla="*/ 1736825 h 3574946"/>
              <a:gd name="connsiteX2192" fmla="*/ 2123291 w 6337132"/>
              <a:gd name="connsiteY2192" fmla="*/ 1731241 h 3574946"/>
              <a:gd name="connsiteX2193" fmla="*/ 2129535 w 6337132"/>
              <a:gd name="connsiteY2193" fmla="*/ 1688941 h 3574946"/>
              <a:gd name="connsiteX2194" fmla="*/ 2109663 w 6337132"/>
              <a:gd name="connsiteY2194" fmla="*/ 1677017 h 3574946"/>
              <a:gd name="connsiteX2195" fmla="*/ 2105272 w 6337132"/>
              <a:gd name="connsiteY2195" fmla="*/ 1676653 h 3574946"/>
              <a:gd name="connsiteX2196" fmla="*/ 2105310 w 6337132"/>
              <a:gd name="connsiteY2196" fmla="*/ 1676639 h 3574946"/>
              <a:gd name="connsiteX2197" fmla="*/ 532976 w 6337132"/>
              <a:gd name="connsiteY2197" fmla="*/ 1676186 h 3574946"/>
              <a:gd name="connsiteX2198" fmla="*/ 575912 w 6337132"/>
              <a:gd name="connsiteY2198" fmla="*/ 1696509 h 3574946"/>
              <a:gd name="connsiteX2199" fmla="*/ 570365 w 6337132"/>
              <a:gd name="connsiteY2199" fmla="*/ 1708227 h 3574946"/>
              <a:gd name="connsiteX2200" fmla="*/ 527429 w 6337132"/>
              <a:gd name="connsiteY2200" fmla="*/ 1687904 h 3574946"/>
              <a:gd name="connsiteX2201" fmla="*/ 4895741 w 6337132"/>
              <a:gd name="connsiteY2201" fmla="*/ 1674083 h 3574946"/>
              <a:gd name="connsiteX2202" fmla="*/ 4949869 w 6337132"/>
              <a:gd name="connsiteY2202" fmla="*/ 1674083 h 3574946"/>
              <a:gd name="connsiteX2203" fmla="*/ 4976932 w 6337132"/>
              <a:gd name="connsiteY2203" fmla="*/ 1720926 h 3574946"/>
              <a:gd name="connsiteX2204" fmla="*/ 4949869 w 6337132"/>
              <a:gd name="connsiteY2204" fmla="*/ 1767862 h 3574946"/>
              <a:gd name="connsiteX2205" fmla="*/ 4895741 w 6337132"/>
              <a:gd name="connsiteY2205" fmla="*/ 1767862 h 3574946"/>
              <a:gd name="connsiteX2206" fmla="*/ 4868676 w 6337132"/>
              <a:gd name="connsiteY2206" fmla="*/ 1720926 h 3574946"/>
              <a:gd name="connsiteX2207" fmla="*/ 3347510 w 6337132"/>
              <a:gd name="connsiteY2207" fmla="*/ 1669544 h 3574946"/>
              <a:gd name="connsiteX2208" fmla="*/ 3329151 w 6337132"/>
              <a:gd name="connsiteY2208" fmla="*/ 1687901 h 3574946"/>
              <a:gd name="connsiteX2209" fmla="*/ 3347510 w 6337132"/>
              <a:gd name="connsiteY2209" fmla="*/ 1706164 h 3574946"/>
              <a:gd name="connsiteX2210" fmla="*/ 3365869 w 6337132"/>
              <a:gd name="connsiteY2210" fmla="*/ 1687901 h 3574946"/>
              <a:gd name="connsiteX2211" fmla="*/ 3347510 w 6337132"/>
              <a:gd name="connsiteY2211" fmla="*/ 1669544 h 3574946"/>
              <a:gd name="connsiteX2212" fmla="*/ 2111177 w 6337132"/>
              <a:gd name="connsiteY2212" fmla="*/ 1667745 h 3574946"/>
              <a:gd name="connsiteX2213" fmla="*/ 2137106 w 6337132"/>
              <a:gd name="connsiteY2213" fmla="*/ 1683264 h 3574946"/>
              <a:gd name="connsiteX2214" fmla="*/ 2128873 w 6337132"/>
              <a:gd name="connsiteY2214" fmla="*/ 1738434 h 3574946"/>
              <a:gd name="connsiteX2215" fmla="*/ 2105499 w 6337132"/>
              <a:gd name="connsiteY2215" fmla="*/ 1746193 h 3574946"/>
              <a:gd name="connsiteX2216" fmla="*/ 2105499 w 6337132"/>
              <a:gd name="connsiteY2216" fmla="*/ 1746381 h 3574946"/>
              <a:gd name="connsiteX2217" fmla="*/ 2099632 w 6337132"/>
              <a:gd name="connsiteY2217" fmla="*/ 1745909 h 3574946"/>
              <a:gd name="connsiteX2218" fmla="*/ 2073704 w 6337132"/>
              <a:gd name="connsiteY2218" fmla="*/ 1730388 h 3574946"/>
              <a:gd name="connsiteX2219" fmla="*/ 2066323 w 6337132"/>
              <a:gd name="connsiteY2219" fmla="*/ 1701054 h 3574946"/>
              <a:gd name="connsiteX2220" fmla="*/ 2081842 w 6337132"/>
              <a:gd name="connsiteY2220" fmla="*/ 1675126 h 3574946"/>
              <a:gd name="connsiteX2221" fmla="*/ 2111177 w 6337132"/>
              <a:gd name="connsiteY2221" fmla="*/ 1667745 h 3574946"/>
              <a:gd name="connsiteX2222" fmla="*/ 1175484 w 6337132"/>
              <a:gd name="connsiteY2222" fmla="*/ 1667178 h 3574946"/>
              <a:gd name="connsiteX2223" fmla="*/ 1201508 w 6337132"/>
              <a:gd name="connsiteY2223" fmla="*/ 1684400 h 3574946"/>
              <a:gd name="connsiteX2224" fmla="*/ 1161952 w 6337132"/>
              <a:gd name="connsiteY2224" fmla="*/ 1692349 h 3574946"/>
              <a:gd name="connsiteX2225" fmla="*/ 1136024 w 6337132"/>
              <a:gd name="connsiteY2225" fmla="*/ 1675127 h 3574946"/>
              <a:gd name="connsiteX2226" fmla="*/ 4884953 w 6337132"/>
              <a:gd name="connsiteY2226" fmla="*/ 1647587 h 3574946"/>
              <a:gd name="connsiteX2227" fmla="*/ 4874258 w 6337132"/>
              <a:gd name="connsiteY2227" fmla="*/ 1658282 h 3574946"/>
              <a:gd name="connsiteX2228" fmla="*/ 4874181 w 6337132"/>
              <a:gd name="connsiteY2228" fmla="*/ 1658203 h 3574946"/>
              <a:gd name="connsiteX2229" fmla="*/ 4836408 w 6337132"/>
              <a:gd name="connsiteY2229" fmla="*/ 1723574 h 3574946"/>
              <a:gd name="connsiteX2230" fmla="*/ 4836314 w 6337132"/>
              <a:gd name="connsiteY2230" fmla="*/ 1723668 h 3574946"/>
              <a:gd name="connsiteX2231" fmla="*/ 4871688 w 6337132"/>
              <a:gd name="connsiteY2231" fmla="*/ 1784914 h 3574946"/>
              <a:gd name="connsiteX2232" fmla="*/ 4872178 w 6337132"/>
              <a:gd name="connsiteY2232" fmla="*/ 1784422 h 3574946"/>
              <a:gd name="connsiteX2233" fmla="*/ 4884007 w 6337132"/>
              <a:gd name="connsiteY2233" fmla="*/ 1796249 h 3574946"/>
              <a:gd name="connsiteX2234" fmla="*/ 4964061 w 6337132"/>
              <a:gd name="connsiteY2234" fmla="*/ 1796249 h 3574946"/>
              <a:gd name="connsiteX2235" fmla="*/ 5002994 w 6337132"/>
              <a:gd name="connsiteY2235" fmla="*/ 1728819 h 3574946"/>
              <a:gd name="connsiteX2236" fmla="*/ 4993491 w 6337132"/>
              <a:gd name="connsiteY2236" fmla="*/ 1719317 h 3574946"/>
              <a:gd name="connsiteX2237" fmla="*/ 5001748 w 6337132"/>
              <a:gd name="connsiteY2237" fmla="*/ 1711061 h 3574946"/>
              <a:gd name="connsiteX2238" fmla="*/ 4965103 w 6337132"/>
              <a:gd name="connsiteY2238" fmla="*/ 1647587 h 3574946"/>
              <a:gd name="connsiteX2239" fmla="*/ 517147 w 6337132"/>
              <a:gd name="connsiteY2239" fmla="*/ 1641341 h 3574946"/>
              <a:gd name="connsiteX2240" fmla="*/ 515256 w 6337132"/>
              <a:gd name="connsiteY2240" fmla="*/ 1645221 h 3574946"/>
              <a:gd name="connsiteX2241" fmla="*/ 576670 w 6337132"/>
              <a:gd name="connsiteY2241" fmla="*/ 1674273 h 3574946"/>
              <a:gd name="connsiteX2242" fmla="*/ 578564 w 6337132"/>
              <a:gd name="connsiteY2242" fmla="*/ 1670394 h 3574946"/>
              <a:gd name="connsiteX2243" fmla="*/ 4107666 w 6337132"/>
              <a:gd name="connsiteY2243" fmla="*/ 1638409 h 3574946"/>
              <a:gd name="connsiteX2244" fmla="*/ 4107856 w 6337132"/>
              <a:gd name="connsiteY2244" fmla="*/ 1644086 h 3574946"/>
              <a:gd name="connsiteX2245" fmla="*/ 4055431 w 6337132"/>
              <a:gd name="connsiteY2245" fmla="*/ 1700296 h 3574946"/>
              <a:gd name="connsiteX2246" fmla="*/ 4050889 w 6337132"/>
              <a:gd name="connsiteY2246" fmla="*/ 1701241 h 3574946"/>
              <a:gd name="connsiteX2247" fmla="*/ 4049754 w 6337132"/>
              <a:gd name="connsiteY2247" fmla="*/ 1700486 h 3574946"/>
              <a:gd name="connsiteX2248" fmla="*/ 4049564 w 6337132"/>
              <a:gd name="connsiteY2248" fmla="*/ 1694806 h 3574946"/>
              <a:gd name="connsiteX2249" fmla="*/ 4101990 w 6337132"/>
              <a:gd name="connsiteY2249" fmla="*/ 1638598 h 3574946"/>
              <a:gd name="connsiteX2250" fmla="*/ 4107666 w 6337132"/>
              <a:gd name="connsiteY2250" fmla="*/ 1638409 h 3574946"/>
              <a:gd name="connsiteX2251" fmla="*/ 440297 w 6337132"/>
              <a:gd name="connsiteY2251" fmla="*/ 1632416 h 3574946"/>
              <a:gd name="connsiteX2252" fmla="*/ 519329 w 6337132"/>
              <a:gd name="connsiteY2252" fmla="*/ 1669826 h 3574946"/>
              <a:gd name="connsiteX2253" fmla="*/ 513783 w 6337132"/>
              <a:gd name="connsiteY2253" fmla="*/ 1681544 h 3574946"/>
              <a:gd name="connsiteX2254" fmla="*/ 434751 w 6337132"/>
              <a:gd name="connsiteY2254" fmla="*/ 1644135 h 3574946"/>
              <a:gd name="connsiteX2255" fmla="*/ 159083 w 6337132"/>
              <a:gd name="connsiteY2255" fmla="*/ 1630178 h 3574946"/>
              <a:gd name="connsiteX2256" fmla="*/ 151406 w 6337132"/>
              <a:gd name="connsiteY2256" fmla="*/ 1637085 h 3574946"/>
              <a:gd name="connsiteX2257" fmla="*/ 157842 w 6337132"/>
              <a:gd name="connsiteY2257" fmla="*/ 1655064 h 3574946"/>
              <a:gd name="connsiteX2258" fmla="*/ 175821 w 6337132"/>
              <a:gd name="connsiteY2258" fmla="*/ 1648629 h 3574946"/>
              <a:gd name="connsiteX2259" fmla="*/ 169385 w 6337132"/>
              <a:gd name="connsiteY2259" fmla="*/ 1630651 h 3574946"/>
              <a:gd name="connsiteX2260" fmla="*/ 159083 w 6337132"/>
              <a:gd name="connsiteY2260" fmla="*/ 1630178 h 3574946"/>
              <a:gd name="connsiteX2261" fmla="*/ 327797 w 6337132"/>
              <a:gd name="connsiteY2261" fmla="*/ 1630177 h 3574946"/>
              <a:gd name="connsiteX2262" fmla="*/ 510524 w 6337132"/>
              <a:gd name="connsiteY2262" fmla="*/ 1716667 h 3574946"/>
              <a:gd name="connsiteX2263" fmla="*/ 537873 w 6337132"/>
              <a:gd name="connsiteY2263" fmla="*/ 1709664 h 3574946"/>
              <a:gd name="connsiteX2264" fmla="*/ 549796 w 6337132"/>
              <a:gd name="connsiteY2264" fmla="*/ 1735214 h 3574946"/>
              <a:gd name="connsiteX2265" fmla="*/ 802836 w 6337132"/>
              <a:gd name="connsiteY2265" fmla="*/ 1854543 h 3574946"/>
              <a:gd name="connsiteX2266" fmla="*/ 804916 w 6337132"/>
              <a:gd name="connsiteY2266" fmla="*/ 1860315 h 3574946"/>
              <a:gd name="connsiteX2267" fmla="*/ 799144 w 6337132"/>
              <a:gd name="connsiteY2267" fmla="*/ 1862396 h 3574946"/>
              <a:gd name="connsiteX2268" fmla="*/ 546105 w 6337132"/>
              <a:gd name="connsiteY2268" fmla="*/ 1743068 h 3574946"/>
              <a:gd name="connsiteX2269" fmla="*/ 518948 w 6337132"/>
              <a:gd name="connsiteY2269" fmla="*/ 1749692 h 3574946"/>
              <a:gd name="connsiteX2270" fmla="*/ 506930 w 6337132"/>
              <a:gd name="connsiteY2270" fmla="*/ 1724521 h 3574946"/>
              <a:gd name="connsiteX2271" fmla="*/ 324106 w 6337132"/>
              <a:gd name="connsiteY2271" fmla="*/ 1638030 h 3574946"/>
              <a:gd name="connsiteX2272" fmla="*/ 322024 w 6337132"/>
              <a:gd name="connsiteY2272" fmla="*/ 1632258 h 3574946"/>
              <a:gd name="connsiteX2273" fmla="*/ 327797 w 6337132"/>
              <a:gd name="connsiteY2273" fmla="*/ 1630177 h 3574946"/>
              <a:gd name="connsiteX2274" fmla="*/ 513080 w 6337132"/>
              <a:gd name="connsiteY2274" fmla="*/ 1629892 h 3574946"/>
              <a:gd name="connsiteX2275" fmla="*/ 590109 w 6337132"/>
              <a:gd name="connsiteY2275" fmla="*/ 1666324 h 3574946"/>
              <a:gd name="connsiteX2276" fmla="*/ 580835 w 6337132"/>
              <a:gd name="connsiteY2276" fmla="*/ 1685818 h 3574946"/>
              <a:gd name="connsiteX2277" fmla="*/ 503806 w 6337132"/>
              <a:gd name="connsiteY2277" fmla="*/ 1649386 h 3574946"/>
              <a:gd name="connsiteX2278" fmla="*/ 409270 w 6337132"/>
              <a:gd name="connsiteY2278" fmla="*/ 1618727 h 3574946"/>
              <a:gd name="connsiteX2279" fmla="*/ 409176 w 6337132"/>
              <a:gd name="connsiteY2279" fmla="*/ 1618916 h 3574946"/>
              <a:gd name="connsiteX2280" fmla="*/ 409127 w 6337132"/>
              <a:gd name="connsiteY2280" fmla="*/ 1618778 h 3574946"/>
              <a:gd name="connsiteX2281" fmla="*/ 2949050 w 6337132"/>
              <a:gd name="connsiteY2281" fmla="*/ 1611275 h 3574946"/>
              <a:gd name="connsiteX2282" fmla="*/ 2958205 w 6337132"/>
              <a:gd name="connsiteY2282" fmla="*/ 1614846 h 3574946"/>
              <a:gd name="connsiteX2283" fmla="*/ 2958583 w 6337132"/>
              <a:gd name="connsiteY2283" fmla="*/ 1633016 h 3574946"/>
              <a:gd name="connsiteX2284" fmla="*/ 2958677 w 6337132"/>
              <a:gd name="connsiteY2284" fmla="*/ 1633016 h 3574946"/>
              <a:gd name="connsiteX2285" fmla="*/ 2875405 w 6337132"/>
              <a:gd name="connsiteY2285" fmla="*/ 1710991 h 3574946"/>
              <a:gd name="connsiteX2286" fmla="*/ 2879095 w 6337132"/>
              <a:gd name="connsiteY2286" fmla="*/ 1728307 h 3574946"/>
              <a:gd name="connsiteX2287" fmla="*/ 2836418 w 6337132"/>
              <a:gd name="connsiteY2287" fmla="*/ 1770986 h 3574946"/>
              <a:gd name="connsiteX2288" fmla="*/ 2793740 w 6337132"/>
              <a:gd name="connsiteY2288" fmla="*/ 1728307 h 3574946"/>
              <a:gd name="connsiteX2289" fmla="*/ 2836418 w 6337132"/>
              <a:gd name="connsiteY2289" fmla="*/ 1685631 h 3574946"/>
              <a:gd name="connsiteX2290" fmla="*/ 2858181 w 6337132"/>
              <a:gd name="connsiteY2290" fmla="*/ 1691781 h 3574946"/>
              <a:gd name="connsiteX2291" fmla="*/ 2940036 w 6337132"/>
              <a:gd name="connsiteY2291" fmla="*/ 1615226 h 3574946"/>
              <a:gd name="connsiteX2292" fmla="*/ 2949050 w 6337132"/>
              <a:gd name="connsiteY2292" fmla="*/ 1611275 h 3574946"/>
              <a:gd name="connsiteX2293" fmla="*/ 4062150 w 6337132"/>
              <a:gd name="connsiteY2293" fmla="*/ 1597436 h 3574946"/>
              <a:gd name="connsiteX2294" fmla="*/ 4062528 w 6337132"/>
              <a:gd name="connsiteY2294" fmla="*/ 1603112 h 3574946"/>
              <a:gd name="connsiteX2295" fmla="*/ 4012185 w 6337132"/>
              <a:gd name="connsiteY2295" fmla="*/ 1661309 h 3574946"/>
              <a:gd name="connsiteX2296" fmla="*/ 4007548 w 6337132"/>
              <a:gd name="connsiteY2296" fmla="*/ 1662349 h 3574946"/>
              <a:gd name="connsiteX2297" fmla="*/ 4006508 w 6337132"/>
              <a:gd name="connsiteY2297" fmla="*/ 1661687 h 3574946"/>
              <a:gd name="connsiteX2298" fmla="*/ 4006129 w 6337132"/>
              <a:gd name="connsiteY2298" fmla="*/ 1656010 h 3574946"/>
              <a:gd name="connsiteX2299" fmla="*/ 4056472 w 6337132"/>
              <a:gd name="connsiteY2299" fmla="*/ 1597814 h 3574946"/>
              <a:gd name="connsiteX2300" fmla="*/ 4062150 w 6337132"/>
              <a:gd name="connsiteY2300" fmla="*/ 1597436 h 3574946"/>
              <a:gd name="connsiteX2301" fmla="*/ 982016 w 6337132"/>
              <a:gd name="connsiteY2301" fmla="*/ 1597413 h 3574946"/>
              <a:gd name="connsiteX2302" fmla="*/ 969572 w 6337132"/>
              <a:gd name="connsiteY2302" fmla="*/ 1605763 h 3574946"/>
              <a:gd name="connsiteX2303" fmla="*/ 975060 w 6337132"/>
              <a:gd name="connsiteY2303" fmla="*/ 1632922 h 3574946"/>
              <a:gd name="connsiteX2304" fmla="*/ 1002219 w 6337132"/>
              <a:gd name="connsiteY2304" fmla="*/ 1627434 h 3574946"/>
              <a:gd name="connsiteX2305" fmla="*/ 996729 w 6337132"/>
              <a:gd name="connsiteY2305" fmla="*/ 1600275 h 3574946"/>
              <a:gd name="connsiteX2306" fmla="*/ 982016 w 6337132"/>
              <a:gd name="connsiteY2306" fmla="*/ 1597413 h 3574946"/>
              <a:gd name="connsiteX2307" fmla="*/ 4758812 w 6337132"/>
              <a:gd name="connsiteY2307" fmla="*/ 1596393 h 3574946"/>
              <a:gd name="connsiteX2308" fmla="*/ 4812939 w 6337132"/>
              <a:gd name="connsiteY2308" fmla="*/ 1596393 h 3574946"/>
              <a:gd name="connsiteX2309" fmla="*/ 4840003 w 6337132"/>
              <a:gd name="connsiteY2309" fmla="*/ 1643236 h 3574946"/>
              <a:gd name="connsiteX2310" fmla="*/ 4812939 w 6337132"/>
              <a:gd name="connsiteY2310" fmla="*/ 1690076 h 3574946"/>
              <a:gd name="connsiteX2311" fmla="*/ 4758812 w 6337132"/>
              <a:gd name="connsiteY2311" fmla="*/ 1690076 h 3574946"/>
              <a:gd name="connsiteX2312" fmla="*/ 4731747 w 6337132"/>
              <a:gd name="connsiteY2312" fmla="*/ 1643236 h 3574946"/>
              <a:gd name="connsiteX2313" fmla="*/ 472874 w 6337132"/>
              <a:gd name="connsiteY2313" fmla="*/ 1590148 h 3574946"/>
              <a:gd name="connsiteX2314" fmla="*/ 465197 w 6337132"/>
              <a:gd name="connsiteY2314" fmla="*/ 1597056 h 3574946"/>
              <a:gd name="connsiteX2315" fmla="*/ 471633 w 6337132"/>
              <a:gd name="connsiteY2315" fmla="*/ 1615034 h 3574946"/>
              <a:gd name="connsiteX2316" fmla="*/ 489612 w 6337132"/>
              <a:gd name="connsiteY2316" fmla="*/ 1608601 h 3574946"/>
              <a:gd name="connsiteX2317" fmla="*/ 483179 w 6337132"/>
              <a:gd name="connsiteY2317" fmla="*/ 1590621 h 3574946"/>
              <a:gd name="connsiteX2318" fmla="*/ 472874 w 6337132"/>
              <a:gd name="connsiteY2318" fmla="*/ 1590148 h 3574946"/>
              <a:gd name="connsiteX2319" fmla="*/ 980205 w 6337132"/>
              <a:gd name="connsiteY2319" fmla="*/ 1588269 h 3574946"/>
              <a:gd name="connsiteX2320" fmla="*/ 1001841 w 6337132"/>
              <a:gd name="connsiteY2320" fmla="*/ 1592516 h 3574946"/>
              <a:gd name="connsiteX2321" fmla="*/ 1010545 w 6337132"/>
              <a:gd name="connsiteY2321" fmla="*/ 1631219 h 3574946"/>
              <a:gd name="connsiteX2322" fmla="*/ 1198574 w 6337132"/>
              <a:gd name="connsiteY2322" fmla="*/ 1756130 h 3574946"/>
              <a:gd name="connsiteX2323" fmla="*/ 1261124 w 6337132"/>
              <a:gd name="connsiteY2323" fmla="*/ 1743543 h 3574946"/>
              <a:gd name="connsiteX2324" fmla="*/ 1601032 w 6337132"/>
              <a:gd name="connsiteY2324" fmla="*/ 1969423 h 3574946"/>
              <a:gd name="connsiteX2325" fmla="*/ 1602356 w 6337132"/>
              <a:gd name="connsiteY2325" fmla="*/ 1975857 h 3574946"/>
              <a:gd name="connsiteX2326" fmla="*/ 1595921 w 6337132"/>
              <a:gd name="connsiteY2326" fmla="*/ 1977182 h 3574946"/>
              <a:gd name="connsiteX2327" fmla="*/ 1259138 w 6337132"/>
              <a:gd name="connsiteY2327" fmla="*/ 1753480 h 3574946"/>
              <a:gd name="connsiteX2328" fmla="*/ 1196587 w 6337132"/>
              <a:gd name="connsiteY2328" fmla="*/ 1766065 h 3574946"/>
              <a:gd name="connsiteX2329" fmla="*/ 1004489 w 6337132"/>
              <a:gd name="connsiteY2329" fmla="*/ 1638410 h 3574946"/>
              <a:gd name="connsiteX2330" fmla="*/ 1004489 w 6337132"/>
              <a:gd name="connsiteY2330" fmla="*/ 1638316 h 3574946"/>
              <a:gd name="connsiteX2331" fmla="*/ 969949 w 6337132"/>
              <a:gd name="connsiteY2331" fmla="*/ 1640493 h 3574946"/>
              <a:gd name="connsiteX2332" fmla="*/ 961907 w 6337132"/>
              <a:gd name="connsiteY2332" fmla="*/ 1600558 h 3574946"/>
              <a:gd name="connsiteX2333" fmla="*/ 980205 w 6337132"/>
              <a:gd name="connsiteY2333" fmla="*/ 1588269 h 3574946"/>
              <a:gd name="connsiteX2334" fmla="*/ 4828648 w 6337132"/>
              <a:gd name="connsiteY2334" fmla="*/ 1560246 h 3574946"/>
              <a:gd name="connsiteX2335" fmla="*/ 4835555 w 6337132"/>
              <a:gd name="connsiteY2335" fmla="*/ 1562137 h 3574946"/>
              <a:gd name="connsiteX2336" fmla="*/ 4873206 w 6337132"/>
              <a:gd name="connsiteY2336" fmla="*/ 1627349 h 3574946"/>
              <a:gd name="connsiteX2337" fmla="*/ 4874258 w 6337132"/>
              <a:gd name="connsiteY2337" fmla="*/ 1626296 h 3574946"/>
              <a:gd name="connsiteX2338" fmla="*/ 4885330 w 6337132"/>
              <a:gd name="connsiteY2338" fmla="*/ 1637368 h 3574946"/>
              <a:gd name="connsiteX2339" fmla="*/ 4970970 w 6337132"/>
              <a:gd name="connsiteY2339" fmla="*/ 1637368 h 3574946"/>
              <a:gd name="connsiteX2340" fmla="*/ 5009209 w 6337132"/>
              <a:gd name="connsiteY2340" fmla="*/ 1703599 h 3574946"/>
              <a:gd name="connsiteX2341" fmla="*/ 5009484 w 6337132"/>
              <a:gd name="connsiteY2341" fmla="*/ 1703324 h 3574946"/>
              <a:gd name="connsiteX2342" fmla="*/ 5021219 w 6337132"/>
              <a:gd name="connsiteY2342" fmla="*/ 1715058 h 3574946"/>
              <a:gd name="connsiteX2343" fmla="*/ 5102031 w 6337132"/>
              <a:gd name="connsiteY2343" fmla="*/ 1715058 h 3574946"/>
              <a:gd name="connsiteX2344" fmla="*/ 5145940 w 6337132"/>
              <a:gd name="connsiteY2344" fmla="*/ 1639071 h 3574946"/>
              <a:gd name="connsiteX2345" fmla="*/ 5152848 w 6337132"/>
              <a:gd name="connsiteY2345" fmla="*/ 1637178 h 3574946"/>
              <a:gd name="connsiteX2346" fmla="*/ 5154740 w 6337132"/>
              <a:gd name="connsiteY2346" fmla="*/ 1644086 h 3574946"/>
              <a:gd name="connsiteX2347" fmla="*/ 5107899 w 6337132"/>
              <a:gd name="connsiteY2347" fmla="*/ 1725183 h 3574946"/>
              <a:gd name="connsiteX2348" fmla="*/ 5019611 w 6337132"/>
              <a:gd name="connsiteY2348" fmla="*/ 1725183 h 3574946"/>
              <a:gd name="connsiteX2349" fmla="*/ 5014751 w 6337132"/>
              <a:gd name="connsiteY2349" fmla="*/ 1730044 h 3574946"/>
              <a:gd name="connsiteX2350" fmla="*/ 5012668 w 6337132"/>
              <a:gd name="connsiteY2350" fmla="*/ 1732127 h 3574946"/>
              <a:gd name="connsiteX2351" fmla="*/ 4973241 w 6337132"/>
              <a:gd name="connsiteY2351" fmla="*/ 1800413 h 3574946"/>
              <a:gd name="connsiteX2352" fmla="*/ 5011156 w 6337132"/>
              <a:gd name="connsiteY2352" fmla="*/ 1866023 h 3574946"/>
              <a:gd name="connsiteX2353" fmla="*/ 5013648 w 6337132"/>
              <a:gd name="connsiteY2353" fmla="*/ 1863531 h 3574946"/>
              <a:gd name="connsiteX2354" fmla="*/ 5024057 w 6337132"/>
              <a:gd name="connsiteY2354" fmla="*/ 1873939 h 3574946"/>
              <a:gd name="connsiteX2355" fmla="*/ 5103072 w 6337132"/>
              <a:gd name="connsiteY2355" fmla="*/ 1873939 h 3574946"/>
              <a:gd name="connsiteX2356" fmla="*/ 5108182 w 6337132"/>
              <a:gd name="connsiteY2356" fmla="*/ 1879050 h 3574946"/>
              <a:gd name="connsiteX2357" fmla="*/ 5103072 w 6337132"/>
              <a:gd name="connsiteY2357" fmla="*/ 1884160 h 3574946"/>
              <a:gd name="connsiteX2358" fmla="*/ 5025005 w 6337132"/>
              <a:gd name="connsiteY2358" fmla="*/ 1884160 h 3574946"/>
              <a:gd name="connsiteX2359" fmla="*/ 5013648 w 6337132"/>
              <a:gd name="connsiteY2359" fmla="*/ 1895517 h 3574946"/>
              <a:gd name="connsiteX2360" fmla="*/ 5011411 w 6337132"/>
              <a:gd name="connsiteY2360" fmla="*/ 1893279 h 3574946"/>
              <a:gd name="connsiteX2361" fmla="*/ 4979717 w 6337132"/>
              <a:gd name="connsiteY2361" fmla="*/ 1948170 h 3574946"/>
              <a:gd name="connsiteX2362" fmla="*/ 4985923 w 6337132"/>
              <a:gd name="connsiteY2362" fmla="*/ 1954376 h 3574946"/>
              <a:gd name="connsiteX2363" fmla="*/ 4976531 w 6337132"/>
              <a:gd name="connsiteY2363" fmla="*/ 1963769 h 3574946"/>
              <a:gd name="connsiteX2364" fmla="*/ 5015351 w 6337132"/>
              <a:gd name="connsiteY2364" fmla="*/ 2031024 h 3574946"/>
              <a:gd name="connsiteX2365" fmla="*/ 5103072 w 6337132"/>
              <a:gd name="connsiteY2365" fmla="*/ 2031024 h 3574946"/>
              <a:gd name="connsiteX2366" fmla="*/ 5108182 w 6337132"/>
              <a:gd name="connsiteY2366" fmla="*/ 2036134 h 3574946"/>
              <a:gd name="connsiteX2367" fmla="*/ 5103072 w 6337132"/>
              <a:gd name="connsiteY2367" fmla="*/ 2041244 h 3574946"/>
              <a:gd name="connsiteX2368" fmla="*/ 5018001 w 6337132"/>
              <a:gd name="connsiteY2368" fmla="*/ 2041244 h 3574946"/>
              <a:gd name="connsiteX2369" fmla="*/ 4974566 w 6337132"/>
              <a:gd name="connsiteY2369" fmla="*/ 2116476 h 3574946"/>
              <a:gd name="connsiteX2370" fmla="*/ 5018473 w 6337132"/>
              <a:gd name="connsiteY2370" fmla="*/ 2192463 h 3574946"/>
              <a:gd name="connsiteX2371" fmla="*/ 5016581 w 6337132"/>
              <a:gd name="connsiteY2371" fmla="*/ 2199370 h 3574946"/>
              <a:gd name="connsiteX2372" fmla="*/ 5014026 w 6337132"/>
              <a:gd name="connsiteY2372" fmla="*/ 2200032 h 3574946"/>
              <a:gd name="connsiteX2373" fmla="*/ 5009673 w 6337132"/>
              <a:gd name="connsiteY2373" fmla="*/ 2197476 h 3574946"/>
              <a:gd name="connsiteX2374" fmla="*/ 4962832 w 6337132"/>
              <a:gd name="connsiteY2374" fmla="*/ 2116380 h 3574946"/>
              <a:gd name="connsiteX2375" fmla="*/ 5007875 w 6337132"/>
              <a:gd name="connsiteY2375" fmla="*/ 2038405 h 3574946"/>
              <a:gd name="connsiteX2376" fmla="*/ 4966778 w 6337132"/>
              <a:gd name="connsiteY2376" fmla="*/ 1967217 h 3574946"/>
              <a:gd name="connsiteX2377" fmla="*/ 4953938 w 6337132"/>
              <a:gd name="connsiteY2377" fmla="*/ 1954376 h 3574946"/>
              <a:gd name="connsiteX2378" fmla="*/ 4969931 w 6337132"/>
              <a:gd name="connsiteY2378" fmla="*/ 1938383 h 3574946"/>
              <a:gd name="connsiteX2379" fmla="*/ 4972261 w 6337132"/>
              <a:gd name="connsiteY2379" fmla="*/ 1940713 h 3574946"/>
              <a:gd name="connsiteX2380" fmla="*/ 5003939 w 6337132"/>
              <a:gd name="connsiteY2380" fmla="*/ 1885808 h 3574946"/>
              <a:gd name="connsiteX2381" fmla="*/ 4997655 w 6337132"/>
              <a:gd name="connsiteY2381" fmla="*/ 1879524 h 3574946"/>
              <a:gd name="connsiteX2382" fmla="*/ 5003731 w 6337132"/>
              <a:gd name="connsiteY2382" fmla="*/ 1873448 h 3574946"/>
              <a:gd name="connsiteX2383" fmla="*/ 4965009 w 6337132"/>
              <a:gd name="connsiteY2383" fmla="*/ 1806376 h 3574946"/>
              <a:gd name="connsiteX2384" fmla="*/ 4882211 w 6337132"/>
              <a:gd name="connsiteY2384" fmla="*/ 1806376 h 3574946"/>
              <a:gd name="connsiteX2385" fmla="*/ 4872178 w 6337132"/>
              <a:gd name="connsiteY2385" fmla="*/ 1816408 h 3574946"/>
              <a:gd name="connsiteX2386" fmla="*/ 4871685 w 6337132"/>
              <a:gd name="connsiteY2386" fmla="*/ 1815914 h 3574946"/>
              <a:gd name="connsiteX2387" fmla="*/ 4832337 w 6337132"/>
              <a:gd name="connsiteY2387" fmla="*/ 1884066 h 3574946"/>
              <a:gd name="connsiteX2388" fmla="*/ 4750487 w 6337132"/>
              <a:gd name="connsiteY2388" fmla="*/ 1884066 h 3574946"/>
              <a:gd name="connsiteX2389" fmla="*/ 4736952 w 6337132"/>
              <a:gd name="connsiteY2389" fmla="*/ 1897600 h 3574946"/>
              <a:gd name="connsiteX2390" fmla="*/ 4734752 w 6337132"/>
              <a:gd name="connsiteY2390" fmla="*/ 1895400 h 3574946"/>
              <a:gd name="connsiteX2391" fmla="*/ 4695410 w 6337132"/>
              <a:gd name="connsiteY2391" fmla="*/ 1963459 h 3574946"/>
              <a:gd name="connsiteX2392" fmla="*/ 4601822 w 6337132"/>
              <a:gd name="connsiteY2392" fmla="*/ 1963459 h 3574946"/>
              <a:gd name="connsiteX2393" fmla="*/ 4596711 w 6337132"/>
              <a:gd name="connsiteY2393" fmla="*/ 1958350 h 3574946"/>
              <a:gd name="connsiteX2394" fmla="*/ 4601822 w 6337132"/>
              <a:gd name="connsiteY2394" fmla="*/ 1953240 h 3574946"/>
              <a:gd name="connsiteX2395" fmla="*/ 4689542 w 6337132"/>
              <a:gd name="connsiteY2395" fmla="*/ 1953240 h 3574946"/>
              <a:gd name="connsiteX2396" fmla="*/ 4727260 w 6337132"/>
              <a:gd name="connsiteY2396" fmla="*/ 1887908 h 3574946"/>
              <a:gd name="connsiteX2397" fmla="*/ 4720959 w 6337132"/>
              <a:gd name="connsiteY2397" fmla="*/ 1881607 h 3574946"/>
              <a:gd name="connsiteX2398" fmla="*/ 4728578 w 6337132"/>
              <a:gd name="connsiteY2398" fmla="*/ 1873989 h 3574946"/>
              <a:gd name="connsiteX2399" fmla="*/ 4689542 w 6337132"/>
              <a:gd name="connsiteY2399" fmla="*/ 1806376 h 3574946"/>
              <a:gd name="connsiteX2400" fmla="*/ 4601822 w 6337132"/>
              <a:gd name="connsiteY2400" fmla="*/ 1806376 h 3574946"/>
              <a:gd name="connsiteX2401" fmla="*/ 4596711 w 6337132"/>
              <a:gd name="connsiteY2401" fmla="*/ 1801264 h 3574946"/>
              <a:gd name="connsiteX2402" fmla="*/ 4601822 w 6337132"/>
              <a:gd name="connsiteY2402" fmla="*/ 1796155 h 3574946"/>
              <a:gd name="connsiteX2403" fmla="*/ 4695410 w 6337132"/>
              <a:gd name="connsiteY2403" fmla="*/ 1796155 h 3574946"/>
              <a:gd name="connsiteX2404" fmla="*/ 4736071 w 6337132"/>
              <a:gd name="connsiteY2404" fmla="*/ 1866496 h 3574946"/>
              <a:gd name="connsiteX2405" fmla="*/ 4736952 w 6337132"/>
              <a:gd name="connsiteY2405" fmla="*/ 1865614 h 3574946"/>
              <a:gd name="connsiteX2406" fmla="*/ 4745090 w 6337132"/>
              <a:gd name="connsiteY2406" fmla="*/ 1873751 h 3574946"/>
              <a:gd name="connsiteX2407" fmla="*/ 4826471 w 6337132"/>
              <a:gd name="connsiteY2407" fmla="*/ 1873751 h 3574946"/>
              <a:gd name="connsiteX2408" fmla="*/ 4864190 w 6337132"/>
              <a:gd name="connsiteY2408" fmla="*/ 1808418 h 3574946"/>
              <a:gd name="connsiteX2409" fmla="*/ 4856185 w 6337132"/>
              <a:gd name="connsiteY2409" fmla="*/ 1800415 h 3574946"/>
              <a:gd name="connsiteX2410" fmla="*/ 4864259 w 6337132"/>
              <a:gd name="connsiteY2410" fmla="*/ 1792341 h 3574946"/>
              <a:gd name="connsiteX2411" fmla="*/ 4826471 w 6337132"/>
              <a:gd name="connsiteY2411" fmla="*/ 1726886 h 3574946"/>
              <a:gd name="connsiteX2412" fmla="*/ 4738750 w 6337132"/>
              <a:gd name="connsiteY2412" fmla="*/ 1726886 h 3574946"/>
              <a:gd name="connsiteX2413" fmla="*/ 4733640 w 6337132"/>
              <a:gd name="connsiteY2413" fmla="*/ 1721777 h 3574946"/>
              <a:gd name="connsiteX2414" fmla="*/ 4733924 w 6337132"/>
              <a:gd name="connsiteY2414" fmla="*/ 1720546 h 3574946"/>
              <a:gd name="connsiteX2415" fmla="*/ 4690678 w 6337132"/>
              <a:gd name="connsiteY2415" fmla="*/ 1645694 h 3574946"/>
              <a:gd name="connsiteX2416" fmla="*/ 4692570 w 6337132"/>
              <a:gd name="connsiteY2416" fmla="*/ 1638787 h 3574946"/>
              <a:gd name="connsiteX2417" fmla="*/ 4699478 w 6337132"/>
              <a:gd name="connsiteY2417" fmla="*/ 1640680 h 3574946"/>
              <a:gd name="connsiteX2418" fmla="*/ 4743387 w 6337132"/>
              <a:gd name="connsiteY2418" fmla="*/ 1716761 h 3574946"/>
              <a:gd name="connsiteX2419" fmla="*/ 4828554 w 6337132"/>
              <a:gd name="connsiteY2419" fmla="*/ 1716761 h 3574946"/>
              <a:gd name="connsiteX2420" fmla="*/ 4866695 w 6337132"/>
              <a:gd name="connsiteY2420" fmla="*/ 1650717 h 3574946"/>
              <a:gd name="connsiteX2421" fmla="*/ 4858265 w 6337132"/>
              <a:gd name="connsiteY2421" fmla="*/ 1642289 h 3574946"/>
              <a:gd name="connsiteX2422" fmla="*/ 4865796 w 6337132"/>
              <a:gd name="connsiteY2422" fmla="*/ 1634759 h 3574946"/>
              <a:gd name="connsiteX2423" fmla="*/ 4826755 w 6337132"/>
              <a:gd name="connsiteY2423" fmla="*/ 1567153 h 3574946"/>
              <a:gd name="connsiteX2424" fmla="*/ 4828648 w 6337132"/>
              <a:gd name="connsiteY2424" fmla="*/ 1560246 h 3574946"/>
              <a:gd name="connsiteX2425" fmla="*/ 4015119 w 6337132"/>
              <a:gd name="connsiteY2425" fmla="*/ 1558257 h 3574946"/>
              <a:gd name="connsiteX2426" fmla="*/ 4015782 w 6337132"/>
              <a:gd name="connsiteY2426" fmla="*/ 1563935 h 3574946"/>
              <a:gd name="connsiteX2427" fmla="*/ 3967615 w 6337132"/>
              <a:gd name="connsiteY2427" fmla="*/ 1623930 h 3574946"/>
              <a:gd name="connsiteX2428" fmla="*/ 3962883 w 6337132"/>
              <a:gd name="connsiteY2428" fmla="*/ 1625065 h 3574946"/>
              <a:gd name="connsiteX2429" fmla="*/ 3962883 w 6337132"/>
              <a:gd name="connsiteY2429" fmla="*/ 1625161 h 3574946"/>
              <a:gd name="connsiteX2430" fmla="*/ 3961938 w 6337132"/>
              <a:gd name="connsiteY2430" fmla="*/ 1624593 h 3574946"/>
              <a:gd name="connsiteX2431" fmla="*/ 3961276 w 6337132"/>
              <a:gd name="connsiteY2431" fmla="*/ 1618915 h 3574946"/>
              <a:gd name="connsiteX2432" fmla="*/ 4009441 w 6337132"/>
              <a:gd name="connsiteY2432" fmla="*/ 1558919 h 3574946"/>
              <a:gd name="connsiteX2433" fmla="*/ 4015119 w 6337132"/>
              <a:gd name="connsiteY2433" fmla="*/ 1558257 h 3574946"/>
              <a:gd name="connsiteX2434" fmla="*/ 1273900 w 6337132"/>
              <a:gd name="connsiteY2434" fmla="*/ 1527316 h 3574946"/>
              <a:gd name="connsiteX2435" fmla="*/ 1559775 w 6337132"/>
              <a:gd name="connsiteY2435" fmla="*/ 1736162 h 3574946"/>
              <a:gd name="connsiteX2436" fmla="*/ 1615890 w 6337132"/>
              <a:gd name="connsiteY2436" fmla="*/ 1735594 h 3574946"/>
              <a:gd name="connsiteX2437" fmla="*/ 1624595 w 6337132"/>
              <a:gd name="connsiteY2437" fmla="*/ 1799942 h 3574946"/>
              <a:gd name="connsiteX2438" fmla="*/ 1560248 w 6337132"/>
              <a:gd name="connsiteY2438" fmla="*/ 1808743 h 3574946"/>
              <a:gd name="connsiteX2439" fmla="*/ 1547851 w 6337132"/>
              <a:gd name="connsiteY2439" fmla="*/ 1750262 h 3574946"/>
              <a:gd name="connsiteX2440" fmla="*/ 1262734 w 6337132"/>
              <a:gd name="connsiteY2440" fmla="*/ 1541983 h 3574946"/>
              <a:gd name="connsiteX2441" fmla="*/ 148474 w 6337132"/>
              <a:gd name="connsiteY2441" fmla="*/ 1510187 h 3574946"/>
              <a:gd name="connsiteX2442" fmla="*/ 237898 w 6337132"/>
              <a:gd name="connsiteY2442" fmla="*/ 1552486 h 3574946"/>
              <a:gd name="connsiteX2443" fmla="*/ 318334 w 6337132"/>
              <a:gd name="connsiteY2443" fmla="*/ 1523718 h 3574946"/>
              <a:gd name="connsiteX2444" fmla="*/ 459046 w 6337132"/>
              <a:gd name="connsiteY2444" fmla="*/ 1590337 h 3574946"/>
              <a:gd name="connsiteX2445" fmla="*/ 486774 w 6337132"/>
              <a:gd name="connsiteY2445" fmla="*/ 1582766 h 3574946"/>
              <a:gd name="connsiteX2446" fmla="*/ 497277 w 6337132"/>
              <a:gd name="connsiteY2446" fmla="*/ 1612196 h 3574946"/>
              <a:gd name="connsiteX2447" fmla="*/ 467848 w 6337132"/>
              <a:gd name="connsiteY2447" fmla="*/ 1622700 h 3574946"/>
              <a:gd name="connsiteX2448" fmla="*/ 455734 w 6337132"/>
              <a:gd name="connsiteY2448" fmla="*/ 1598286 h 3574946"/>
              <a:gd name="connsiteX2449" fmla="*/ 317954 w 6337132"/>
              <a:gd name="connsiteY2449" fmla="*/ 1533087 h 3574946"/>
              <a:gd name="connsiteX2450" fmla="*/ 237520 w 6337132"/>
              <a:gd name="connsiteY2450" fmla="*/ 1561855 h 3574946"/>
              <a:gd name="connsiteX2451" fmla="*/ 144877 w 6337132"/>
              <a:gd name="connsiteY2451" fmla="*/ 1518041 h 3574946"/>
              <a:gd name="connsiteX2452" fmla="*/ 144783 w 6337132"/>
              <a:gd name="connsiteY2452" fmla="*/ 1518041 h 3574946"/>
              <a:gd name="connsiteX2453" fmla="*/ 142701 w 6337132"/>
              <a:gd name="connsiteY2453" fmla="*/ 1512268 h 3574946"/>
              <a:gd name="connsiteX2454" fmla="*/ 148474 w 6337132"/>
              <a:gd name="connsiteY2454" fmla="*/ 1510187 h 3574946"/>
              <a:gd name="connsiteX2455" fmla="*/ 3006182 w 6337132"/>
              <a:gd name="connsiteY2455" fmla="*/ 1506118 h 3574946"/>
              <a:gd name="connsiteX2456" fmla="*/ 3029176 w 6337132"/>
              <a:gd name="connsiteY2456" fmla="*/ 1535737 h 3574946"/>
              <a:gd name="connsiteX2457" fmla="*/ 3298964 w 6337132"/>
              <a:gd name="connsiteY2457" fmla="*/ 1779501 h 3574946"/>
              <a:gd name="connsiteX2458" fmla="*/ 3302845 w 6337132"/>
              <a:gd name="connsiteY2458" fmla="*/ 1797291 h 3574946"/>
              <a:gd name="connsiteX2459" fmla="*/ 3285200 w 6337132"/>
              <a:gd name="connsiteY2459" fmla="*/ 1801140 h 3574946"/>
              <a:gd name="connsiteX2460" fmla="*/ 3148693 w 6337132"/>
              <a:gd name="connsiteY2460" fmla="*/ 1698972 h 3574946"/>
              <a:gd name="connsiteX2461" fmla="*/ 3032014 w 6337132"/>
              <a:gd name="connsiteY2461" fmla="*/ 1580023 h 3574946"/>
              <a:gd name="connsiteX2462" fmla="*/ 3032014 w 6337132"/>
              <a:gd name="connsiteY2462" fmla="*/ 1706636 h 3574946"/>
              <a:gd name="connsiteX2463" fmla="*/ 3104595 w 6337132"/>
              <a:gd name="connsiteY2463" fmla="*/ 1774203 h 3574946"/>
              <a:gd name="connsiteX2464" fmla="*/ 3435420 w 6337132"/>
              <a:gd name="connsiteY2464" fmla="*/ 1977182 h 3574946"/>
              <a:gd name="connsiteX2465" fmla="*/ 3467595 w 6337132"/>
              <a:gd name="connsiteY2465" fmla="*/ 1962326 h 3574946"/>
              <a:gd name="connsiteX2466" fmla="*/ 3510272 w 6337132"/>
              <a:gd name="connsiteY2466" fmla="*/ 2005002 h 3574946"/>
              <a:gd name="connsiteX2467" fmla="*/ 3467595 w 6337132"/>
              <a:gd name="connsiteY2467" fmla="*/ 2047681 h 3574946"/>
              <a:gd name="connsiteX2468" fmla="*/ 3424916 w 6337132"/>
              <a:gd name="connsiteY2468" fmla="*/ 2005002 h 3574946"/>
              <a:gd name="connsiteX2469" fmla="*/ 3425294 w 6337132"/>
              <a:gd name="connsiteY2469" fmla="*/ 2000935 h 3574946"/>
              <a:gd name="connsiteX2470" fmla="*/ 3087847 w 6337132"/>
              <a:gd name="connsiteY2470" fmla="*/ 1793885 h 3574946"/>
              <a:gd name="connsiteX2471" fmla="*/ 3009871 w 6337132"/>
              <a:gd name="connsiteY2471" fmla="*/ 1721020 h 3574946"/>
              <a:gd name="connsiteX2472" fmla="*/ 3006182 w 6337132"/>
              <a:gd name="connsiteY2472" fmla="*/ 1717235 h 3574946"/>
              <a:gd name="connsiteX2473" fmla="*/ 4503312 w 6337132"/>
              <a:gd name="connsiteY2473" fmla="*/ 1500534 h 3574946"/>
              <a:gd name="connsiteX2474" fmla="*/ 4456185 w 6337132"/>
              <a:gd name="connsiteY2474" fmla="*/ 1527126 h 3574946"/>
              <a:gd name="connsiteX2475" fmla="*/ 4456185 w 6337132"/>
              <a:gd name="connsiteY2475" fmla="*/ 1588163 h 3574946"/>
              <a:gd name="connsiteX2476" fmla="*/ 4456280 w 6337132"/>
              <a:gd name="connsiteY2476" fmla="*/ 1588257 h 3574946"/>
              <a:gd name="connsiteX2477" fmla="*/ 4463851 w 6337132"/>
              <a:gd name="connsiteY2477" fmla="*/ 1594123 h 3574946"/>
              <a:gd name="connsiteX2478" fmla="*/ 4555641 w 6337132"/>
              <a:gd name="connsiteY2478" fmla="*/ 1541130 h 3574946"/>
              <a:gd name="connsiteX2479" fmla="*/ 4554411 w 6337132"/>
              <a:gd name="connsiteY2479" fmla="*/ 1534980 h 3574946"/>
              <a:gd name="connsiteX2480" fmla="*/ 4555074 w 6337132"/>
              <a:gd name="connsiteY2480" fmla="*/ 1530439 h 3574946"/>
              <a:gd name="connsiteX2481" fmla="*/ 4399124 w 6337132"/>
              <a:gd name="connsiteY2481" fmla="*/ 1500534 h 3574946"/>
              <a:gd name="connsiteX2482" fmla="*/ 4346985 w 6337132"/>
              <a:gd name="connsiteY2482" fmla="*/ 1530627 h 3574946"/>
              <a:gd name="connsiteX2483" fmla="*/ 4347551 w 6337132"/>
              <a:gd name="connsiteY2483" fmla="*/ 1534886 h 3574946"/>
              <a:gd name="connsiteX2484" fmla="*/ 4346415 w 6337132"/>
              <a:gd name="connsiteY2484" fmla="*/ 1540752 h 3574946"/>
              <a:gd name="connsiteX2485" fmla="*/ 4437260 w 6337132"/>
              <a:gd name="connsiteY2485" fmla="*/ 1593177 h 3574946"/>
              <a:gd name="connsiteX2486" fmla="*/ 4446250 w 6337132"/>
              <a:gd name="connsiteY2486" fmla="*/ 1587499 h 3574946"/>
              <a:gd name="connsiteX2487" fmla="*/ 4446250 w 6337132"/>
              <a:gd name="connsiteY2487" fmla="*/ 1527126 h 3574946"/>
              <a:gd name="connsiteX2488" fmla="*/ 4399124 w 6337132"/>
              <a:gd name="connsiteY2488" fmla="*/ 1500534 h 3574946"/>
              <a:gd name="connsiteX2489" fmla="*/ 366984 w 6337132"/>
              <a:gd name="connsiteY2489" fmla="*/ 1488611 h 3574946"/>
              <a:gd name="connsiteX2490" fmla="*/ 359307 w 6337132"/>
              <a:gd name="connsiteY2490" fmla="*/ 1495519 h 3574946"/>
              <a:gd name="connsiteX2491" fmla="*/ 365742 w 6337132"/>
              <a:gd name="connsiteY2491" fmla="*/ 1513498 h 3574946"/>
              <a:gd name="connsiteX2492" fmla="*/ 383720 w 6337132"/>
              <a:gd name="connsiteY2492" fmla="*/ 1507063 h 3574946"/>
              <a:gd name="connsiteX2493" fmla="*/ 377286 w 6337132"/>
              <a:gd name="connsiteY2493" fmla="*/ 1489084 h 3574946"/>
              <a:gd name="connsiteX2494" fmla="*/ 366984 w 6337132"/>
              <a:gd name="connsiteY2494" fmla="*/ 1488611 h 3574946"/>
              <a:gd name="connsiteX2495" fmla="*/ 1222849 w 6337132"/>
              <a:gd name="connsiteY2495" fmla="*/ 1488601 h 3574946"/>
              <a:gd name="connsiteX2496" fmla="*/ 1252749 w 6337132"/>
              <a:gd name="connsiteY2496" fmla="*/ 1511346 h 3574946"/>
              <a:gd name="connsiteX2497" fmla="*/ 1241577 w 6337132"/>
              <a:gd name="connsiteY2497" fmla="*/ 1526032 h 3574946"/>
              <a:gd name="connsiteX2498" fmla="*/ 1211677 w 6337132"/>
              <a:gd name="connsiteY2498" fmla="*/ 1503287 h 3574946"/>
              <a:gd name="connsiteX2499" fmla="*/ 3919639 w 6337132"/>
              <a:gd name="connsiteY2499" fmla="*/ 1487381 h 3574946"/>
              <a:gd name="connsiteX2500" fmla="*/ 3920679 w 6337132"/>
              <a:gd name="connsiteY2500" fmla="*/ 1492963 h 3574946"/>
              <a:gd name="connsiteX2501" fmla="*/ 3845827 w 6337132"/>
              <a:gd name="connsiteY2501" fmla="*/ 1601504 h 3574946"/>
              <a:gd name="connsiteX2502" fmla="*/ 3840906 w 6337132"/>
              <a:gd name="connsiteY2502" fmla="*/ 1602923 h 3574946"/>
              <a:gd name="connsiteX2503" fmla="*/ 3840245 w 6337132"/>
              <a:gd name="connsiteY2503" fmla="*/ 1602545 h 3574946"/>
              <a:gd name="connsiteX2504" fmla="*/ 3839203 w 6337132"/>
              <a:gd name="connsiteY2504" fmla="*/ 1596963 h 3574946"/>
              <a:gd name="connsiteX2505" fmla="*/ 3914055 w 6337132"/>
              <a:gd name="connsiteY2505" fmla="*/ 1488422 h 3574946"/>
              <a:gd name="connsiteX2506" fmla="*/ 3919639 w 6337132"/>
              <a:gd name="connsiteY2506" fmla="*/ 1487381 h 3574946"/>
              <a:gd name="connsiteX2507" fmla="*/ 22818 w 6337132"/>
              <a:gd name="connsiteY2507" fmla="*/ 1486908 h 3574946"/>
              <a:gd name="connsiteX2508" fmla="*/ 15141 w 6337132"/>
              <a:gd name="connsiteY2508" fmla="*/ 1493817 h 3574946"/>
              <a:gd name="connsiteX2509" fmla="*/ 21576 w 6337132"/>
              <a:gd name="connsiteY2509" fmla="*/ 1511796 h 3574946"/>
              <a:gd name="connsiteX2510" fmla="*/ 39554 w 6337132"/>
              <a:gd name="connsiteY2510" fmla="*/ 1505360 h 3574946"/>
              <a:gd name="connsiteX2511" fmla="*/ 33120 w 6337132"/>
              <a:gd name="connsiteY2511" fmla="*/ 1487381 h 3574946"/>
              <a:gd name="connsiteX2512" fmla="*/ 22818 w 6337132"/>
              <a:gd name="connsiteY2512" fmla="*/ 1486908 h 3574946"/>
              <a:gd name="connsiteX2513" fmla="*/ 4470475 w 6337132"/>
              <a:gd name="connsiteY2513" fmla="*/ 1481419 h 3574946"/>
              <a:gd name="connsiteX2514" fmla="*/ 4456185 w 6337132"/>
              <a:gd name="connsiteY2514" fmla="*/ 1489653 h 3574946"/>
              <a:gd name="connsiteX2515" fmla="*/ 4456185 w 6337132"/>
              <a:gd name="connsiteY2515" fmla="*/ 1517000 h 3574946"/>
              <a:gd name="connsiteX2516" fmla="*/ 4494606 w 6337132"/>
              <a:gd name="connsiteY2516" fmla="*/ 1495330 h 3574946"/>
              <a:gd name="connsiteX2517" fmla="*/ 4431960 w 6337132"/>
              <a:gd name="connsiteY2517" fmla="*/ 1481419 h 3574946"/>
              <a:gd name="connsiteX2518" fmla="*/ 4407831 w 6337132"/>
              <a:gd name="connsiteY2518" fmla="*/ 1495330 h 3574946"/>
              <a:gd name="connsiteX2519" fmla="*/ 4446250 w 6337132"/>
              <a:gd name="connsiteY2519" fmla="*/ 1517000 h 3574946"/>
              <a:gd name="connsiteX2520" fmla="*/ 4446250 w 6337132"/>
              <a:gd name="connsiteY2520" fmla="*/ 1489653 h 3574946"/>
              <a:gd name="connsiteX2521" fmla="*/ 364061 w 6337132"/>
              <a:gd name="connsiteY2521" fmla="*/ 1480509 h 3574946"/>
              <a:gd name="connsiteX2522" fmla="*/ 380976 w 6337132"/>
              <a:gd name="connsiteY2522" fmla="*/ 1481325 h 3574946"/>
              <a:gd name="connsiteX2523" fmla="*/ 392994 w 6337132"/>
              <a:gd name="connsiteY2523" fmla="*/ 1506496 h 3574946"/>
              <a:gd name="connsiteX2524" fmla="*/ 593040 w 6337132"/>
              <a:gd name="connsiteY2524" fmla="*/ 1601220 h 3574946"/>
              <a:gd name="connsiteX2525" fmla="*/ 634773 w 6337132"/>
              <a:gd name="connsiteY2525" fmla="*/ 1718088 h 3574946"/>
              <a:gd name="connsiteX2526" fmla="*/ 823748 w 6337132"/>
              <a:gd name="connsiteY2526" fmla="*/ 1807038 h 3574946"/>
              <a:gd name="connsiteX2527" fmla="*/ 823748 w 6337132"/>
              <a:gd name="connsiteY2527" fmla="*/ 1806850 h 3574946"/>
              <a:gd name="connsiteX2528" fmla="*/ 825829 w 6337132"/>
              <a:gd name="connsiteY2528" fmla="*/ 1812622 h 3574946"/>
              <a:gd name="connsiteX2529" fmla="*/ 820056 w 6337132"/>
              <a:gd name="connsiteY2529" fmla="*/ 1814703 h 3574946"/>
              <a:gd name="connsiteX2530" fmla="*/ 627864 w 6337132"/>
              <a:gd name="connsiteY2530" fmla="*/ 1724238 h 3574946"/>
              <a:gd name="connsiteX2531" fmla="*/ 586133 w 6337132"/>
              <a:gd name="connsiteY2531" fmla="*/ 1607371 h 3574946"/>
              <a:gd name="connsiteX2532" fmla="*/ 389398 w 6337132"/>
              <a:gd name="connsiteY2532" fmla="*/ 1514256 h 3574946"/>
              <a:gd name="connsiteX2533" fmla="*/ 362051 w 6337132"/>
              <a:gd name="connsiteY2533" fmla="*/ 1521257 h 3574946"/>
              <a:gd name="connsiteX2534" fmla="*/ 351548 w 6337132"/>
              <a:gd name="connsiteY2534" fmla="*/ 1491828 h 3574946"/>
              <a:gd name="connsiteX2535" fmla="*/ 364061 w 6337132"/>
              <a:gd name="connsiteY2535" fmla="*/ 1480509 h 3574946"/>
              <a:gd name="connsiteX2536" fmla="*/ 19932 w 6337132"/>
              <a:gd name="connsiteY2536" fmla="*/ 1478711 h 3574946"/>
              <a:gd name="connsiteX2537" fmla="*/ 36810 w 6337132"/>
              <a:gd name="connsiteY2537" fmla="*/ 1479527 h 3574946"/>
              <a:gd name="connsiteX2538" fmla="*/ 48734 w 6337132"/>
              <a:gd name="connsiteY2538" fmla="*/ 1505076 h 3574946"/>
              <a:gd name="connsiteX2539" fmla="*/ 196071 w 6337132"/>
              <a:gd name="connsiteY2539" fmla="*/ 1574820 h 3574946"/>
              <a:gd name="connsiteX2540" fmla="*/ 173267 w 6337132"/>
              <a:gd name="connsiteY2540" fmla="*/ 1622985 h 3574946"/>
              <a:gd name="connsiteX2541" fmla="*/ 183864 w 6337132"/>
              <a:gd name="connsiteY2541" fmla="*/ 1651847 h 3574946"/>
              <a:gd name="connsiteX2542" fmla="*/ 205346 w 6337132"/>
              <a:gd name="connsiteY2542" fmla="*/ 1662067 h 3574946"/>
              <a:gd name="connsiteX2543" fmla="*/ 247929 w 6337132"/>
              <a:gd name="connsiteY2543" fmla="*/ 1646832 h 3574946"/>
              <a:gd name="connsiteX2544" fmla="*/ 270071 w 6337132"/>
              <a:gd name="connsiteY2544" fmla="*/ 1599990 h 3574946"/>
              <a:gd name="connsiteX2545" fmla="*/ 332338 w 6337132"/>
              <a:gd name="connsiteY2545" fmla="*/ 1577752 h 3574946"/>
              <a:gd name="connsiteX2546" fmla="*/ 407094 w 6337132"/>
              <a:gd name="connsiteY2546" fmla="*/ 1613144 h 3574946"/>
              <a:gd name="connsiteX2547" fmla="*/ 409127 w 6337132"/>
              <a:gd name="connsiteY2547" fmla="*/ 1618778 h 3574946"/>
              <a:gd name="connsiteX2548" fmla="*/ 403498 w 6337132"/>
              <a:gd name="connsiteY2548" fmla="*/ 1620808 h 3574946"/>
              <a:gd name="connsiteX2549" fmla="*/ 331958 w 6337132"/>
              <a:gd name="connsiteY2549" fmla="*/ 1586932 h 3574946"/>
              <a:gd name="connsiteX2550" fmla="*/ 276411 w 6337132"/>
              <a:gd name="connsiteY2550" fmla="*/ 1606804 h 3574946"/>
              <a:gd name="connsiteX2551" fmla="*/ 254268 w 6337132"/>
              <a:gd name="connsiteY2551" fmla="*/ 1653645 h 3574946"/>
              <a:gd name="connsiteX2552" fmla="*/ 204966 w 6337132"/>
              <a:gd name="connsiteY2552" fmla="*/ 1671247 h 3574946"/>
              <a:gd name="connsiteX2553" fmla="*/ 178849 w 6337132"/>
              <a:gd name="connsiteY2553" fmla="*/ 1658850 h 3574946"/>
              <a:gd name="connsiteX2554" fmla="*/ 154246 w 6337132"/>
              <a:gd name="connsiteY2554" fmla="*/ 1662729 h 3574946"/>
              <a:gd name="connsiteX2555" fmla="*/ 143742 w 6337132"/>
              <a:gd name="connsiteY2555" fmla="*/ 1633300 h 3574946"/>
              <a:gd name="connsiteX2556" fmla="*/ 164844 w 6337132"/>
              <a:gd name="connsiteY2556" fmla="*/ 1620714 h 3574946"/>
              <a:gd name="connsiteX2557" fmla="*/ 184621 w 6337132"/>
              <a:gd name="connsiteY2557" fmla="*/ 1578888 h 3574946"/>
              <a:gd name="connsiteX2558" fmla="*/ 45044 w 6337132"/>
              <a:gd name="connsiteY2558" fmla="*/ 1512837 h 3574946"/>
              <a:gd name="connsiteX2559" fmla="*/ 17885 w 6337132"/>
              <a:gd name="connsiteY2559" fmla="*/ 1519460 h 3574946"/>
              <a:gd name="connsiteX2560" fmla="*/ 7382 w 6337132"/>
              <a:gd name="connsiteY2560" fmla="*/ 1490031 h 3574946"/>
              <a:gd name="connsiteX2561" fmla="*/ 19932 w 6337132"/>
              <a:gd name="connsiteY2561" fmla="*/ 1478711 h 3574946"/>
              <a:gd name="connsiteX2562" fmla="*/ 2150354 w 6337132"/>
              <a:gd name="connsiteY2562" fmla="*/ 1478298 h 3574946"/>
              <a:gd name="connsiteX2563" fmla="*/ 2160385 w 6337132"/>
              <a:gd name="connsiteY2563" fmla="*/ 1480190 h 3574946"/>
              <a:gd name="connsiteX2564" fmla="*/ 2161521 w 6337132"/>
              <a:gd name="connsiteY2564" fmla="*/ 1481609 h 3574946"/>
              <a:gd name="connsiteX2565" fmla="*/ 2162372 w 6337132"/>
              <a:gd name="connsiteY2565" fmla="*/ 1483312 h 3574946"/>
              <a:gd name="connsiteX2566" fmla="*/ 2162940 w 6337132"/>
              <a:gd name="connsiteY2566" fmla="*/ 1485015 h 3574946"/>
              <a:gd name="connsiteX2567" fmla="*/ 2163130 w 6337132"/>
              <a:gd name="connsiteY2567" fmla="*/ 1486909 h 3574946"/>
              <a:gd name="connsiteX2568" fmla="*/ 2162372 w 6337132"/>
              <a:gd name="connsiteY2568" fmla="*/ 1490409 h 3574946"/>
              <a:gd name="connsiteX2569" fmla="*/ 2160479 w 6337132"/>
              <a:gd name="connsiteY2569" fmla="*/ 1493437 h 3574946"/>
              <a:gd name="connsiteX2570" fmla="*/ 2153952 w 6337132"/>
              <a:gd name="connsiteY2570" fmla="*/ 1496087 h 3574946"/>
              <a:gd name="connsiteX2571" fmla="*/ 2153856 w 6337132"/>
              <a:gd name="connsiteY2571" fmla="*/ 1495899 h 3574946"/>
              <a:gd name="connsiteX2572" fmla="*/ 2150354 w 6337132"/>
              <a:gd name="connsiteY2572" fmla="*/ 1495140 h 3574946"/>
              <a:gd name="connsiteX2573" fmla="*/ 2147327 w 6337132"/>
              <a:gd name="connsiteY2573" fmla="*/ 1493249 h 3574946"/>
              <a:gd name="connsiteX2574" fmla="*/ 2145434 w 6337132"/>
              <a:gd name="connsiteY2574" fmla="*/ 1490221 h 3574946"/>
              <a:gd name="connsiteX2575" fmla="*/ 2144677 w 6337132"/>
              <a:gd name="connsiteY2575" fmla="*/ 1486719 h 3574946"/>
              <a:gd name="connsiteX2576" fmla="*/ 2147327 w 6337132"/>
              <a:gd name="connsiteY2576" fmla="*/ 1480190 h 3574946"/>
              <a:gd name="connsiteX2577" fmla="*/ 2150354 w 6337132"/>
              <a:gd name="connsiteY2577" fmla="*/ 1478298 h 3574946"/>
              <a:gd name="connsiteX2578" fmla="*/ 5442224 w 6337132"/>
              <a:gd name="connsiteY2578" fmla="*/ 1477160 h 3574946"/>
              <a:gd name="connsiteX2579" fmla="*/ 5454809 w 6337132"/>
              <a:gd name="connsiteY2579" fmla="*/ 1480661 h 3574946"/>
              <a:gd name="connsiteX2580" fmla="*/ 5654476 w 6337132"/>
              <a:gd name="connsiteY2580" fmla="*/ 1921918 h 3574946"/>
              <a:gd name="connsiteX2581" fmla="*/ 5648799 w 6337132"/>
              <a:gd name="connsiteY2581" fmla="*/ 1933652 h 3574946"/>
              <a:gd name="connsiteX2582" fmla="*/ 5645770 w 6337132"/>
              <a:gd name="connsiteY2582" fmla="*/ 1934220 h 3574946"/>
              <a:gd name="connsiteX2583" fmla="*/ 5637064 w 6337132"/>
              <a:gd name="connsiteY2583" fmla="*/ 1928068 h 3574946"/>
              <a:gd name="connsiteX2584" fmla="*/ 5438721 w 6337132"/>
              <a:gd name="connsiteY2584" fmla="*/ 1489745 h 3574946"/>
              <a:gd name="connsiteX2585" fmla="*/ 5442224 w 6337132"/>
              <a:gd name="connsiteY2585" fmla="*/ 1477160 h 3574946"/>
              <a:gd name="connsiteX2586" fmla="*/ 2185556 w 6337132"/>
              <a:gd name="connsiteY2586" fmla="*/ 1452747 h 3574946"/>
              <a:gd name="connsiteX2587" fmla="*/ 2198331 w 6337132"/>
              <a:gd name="connsiteY2587" fmla="*/ 1455113 h 3574946"/>
              <a:gd name="connsiteX2588" fmla="*/ 2195965 w 6337132"/>
              <a:gd name="connsiteY2588" fmla="*/ 1467983 h 3574946"/>
              <a:gd name="connsiteX2589" fmla="*/ 2190760 w 6337132"/>
              <a:gd name="connsiteY2589" fmla="*/ 1469592 h 3574946"/>
              <a:gd name="connsiteX2590" fmla="*/ 2183096 w 6337132"/>
              <a:gd name="connsiteY2590" fmla="*/ 1465522 h 3574946"/>
              <a:gd name="connsiteX2591" fmla="*/ 2183191 w 6337132"/>
              <a:gd name="connsiteY2591" fmla="*/ 1465522 h 3574946"/>
              <a:gd name="connsiteX2592" fmla="*/ 2185556 w 6337132"/>
              <a:gd name="connsiteY2592" fmla="*/ 1452747 h 3574946"/>
              <a:gd name="connsiteX2593" fmla="*/ 4451266 w 6337132"/>
              <a:gd name="connsiteY2593" fmla="*/ 1445083 h 3574946"/>
              <a:gd name="connsiteX2594" fmla="*/ 4435652 w 6337132"/>
              <a:gd name="connsiteY2594" fmla="*/ 1454072 h 3574946"/>
              <a:gd name="connsiteX2595" fmla="*/ 4435652 w 6337132"/>
              <a:gd name="connsiteY2595" fmla="*/ 1472051 h 3574946"/>
              <a:gd name="connsiteX2596" fmla="*/ 4451266 w 6337132"/>
              <a:gd name="connsiteY2596" fmla="*/ 1481041 h 3574946"/>
              <a:gd name="connsiteX2597" fmla="*/ 4466879 w 6337132"/>
              <a:gd name="connsiteY2597" fmla="*/ 1472051 h 3574946"/>
              <a:gd name="connsiteX2598" fmla="*/ 4466879 w 6337132"/>
              <a:gd name="connsiteY2598" fmla="*/ 1454072 h 3574946"/>
              <a:gd name="connsiteX2599" fmla="*/ 3852355 w 6337132"/>
              <a:gd name="connsiteY2599" fmla="*/ 1443377 h 3574946"/>
              <a:gd name="connsiteX2600" fmla="*/ 3853681 w 6337132"/>
              <a:gd name="connsiteY2600" fmla="*/ 1448866 h 3574946"/>
              <a:gd name="connsiteX2601" fmla="*/ 3813085 w 6337132"/>
              <a:gd name="connsiteY2601" fmla="*/ 1514254 h 3574946"/>
              <a:gd name="connsiteX2602" fmla="*/ 3808069 w 6337132"/>
              <a:gd name="connsiteY2602" fmla="*/ 1515863 h 3574946"/>
              <a:gd name="connsiteX2603" fmla="*/ 3807597 w 6337132"/>
              <a:gd name="connsiteY2603" fmla="*/ 1515579 h 3574946"/>
              <a:gd name="connsiteX2604" fmla="*/ 3806272 w 6337132"/>
              <a:gd name="connsiteY2604" fmla="*/ 1510091 h 3574946"/>
              <a:gd name="connsiteX2605" fmla="*/ 3846868 w 6337132"/>
              <a:gd name="connsiteY2605" fmla="*/ 1444702 h 3574946"/>
              <a:gd name="connsiteX2606" fmla="*/ 3852355 w 6337132"/>
              <a:gd name="connsiteY2606" fmla="*/ 1443377 h 3574946"/>
              <a:gd name="connsiteX2607" fmla="*/ 2121021 w 6337132"/>
              <a:gd name="connsiteY2607" fmla="*/ 1443094 h 3574946"/>
              <a:gd name="connsiteX2608" fmla="*/ 2133891 w 6337132"/>
              <a:gd name="connsiteY2608" fmla="*/ 1444987 h 3574946"/>
              <a:gd name="connsiteX2609" fmla="*/ 2131998 w 6337132"/>
              <a:gd name="connsiteY2609" fmla="*/ 1457858 h 3574946"/>
              <a:gd name="connsiteX2610" fmla="*/ 2126510 w 6337132"/>
              <a:gd name="connsiteY2610" fmla="*/ 1459751 h 3574946"/>
              <a:gd name="connsiteX2611" fmla="*/ 2119128 w 6337132"/>
              <a:gd name="connsiteY2611" fmla="*/ 1456059 h 3574946"/>
              <a:gd name="connsiteX2612" fmla="*/ 2119128 w 6337132"/>
              <a:gd name="connsiteY2612" fmla="*/ 1455965 h 3574946"/>
              <a:gd name="connsiteX2613" fmla="*/ 2121021 w 6337132"/>
              <a:gd name="connsiteY2613" fmla="*/ 1443094 h 3574946"/>
              <a:gd name="connsiteX2614" fmla="*/ 1171131 w 6337132"/>
              <a:gd name="connsiteY2614" fmla="*/ 1440824 h 3574946"/>
              <a:gd name="connsiteX2615" fmla="*/ 1157599 w 6337132"/>
              <a:gd name="connsiteY2615" fmla="*/ 1458520 h 3574946"/>
              <a:gd name="connsiteX2616" fmla="*/ 1175296 w 6337132"/>
              <a:gd name="connsiteY2616" fmla="*/ 1472052 h 3574946"/>
              <a:gd name="connsiteX2617" fmla="*/ 1188827 w 6337132"/>
              <a:gd name="connsiteY2617" fmla="*/ 1454356 h 3574946"/>
              <a:gd name="connsiteX2618" fmla="*/ 2220949 w 6337132"/>
              <a:gd name="connsiteY2618" fmla="*/ 1440350 h 3574946"/>
              <a:gd name="connsiteX2619" fmla="*/ 2220967 w 6337132"/>
              <a:gd name="connsiteY2619" fmla="*/ 1440361 h 3574946"/>
              <a:gd name="connsiteX2620" fmla="*/ 2220949 w 6337132"/>
              <a:gd name="connsiteY2620" fmla="*/ 1440444 h 3574946"/>
              <a:gd name="connsiteX2621" fmla="*/ 4402626 w 6337132"/>
              <a:gd name="connsiteY2621" fmla="*/ 1439214 h 3574946"/>
              <a:gd name="connsiteX2622" fmla="*/ 4397044 w 6337132"/>
              <a:gd name="connsiteY2622" fmla="*/ 1463062 h 3574946"/>
              <a:gd name="connsiteX2623" fmla="*/ 4397044 w 6337132"/>
              <a:gd name="connsiteY2623" fmla="*/ 1463156 h 3574946"/>
              <a:gd name="connsiteX2624" fmla="*/ 4402626 w 6337132"/>
              <a:gd name="connsiteY2624" fmla="*/ 1487003 h 3574946"/>
              <a:gd name="connsiteX2625" fmla="*/ 4425716 w 6337132"/>
              <a:gd name="connsiteY2625" fmla="*/ 1473660 h 3574946"/>
              <a:gd name="connsiteX2626" fmla="*/ 4425716 w 6337132"/>
              <a:gd name="connsiteY2626" fmla="*/ 1452558 h 3574946"/>
              <a:gd name="connsiteX2627" fmla="*/ 4499904 w 6337132"/>
              <a:gd name="connsiteY2627" fmla="*/ 1439120 h 3574946"/>
              <a:gd name="connsiteX2628" fmla="*/ 4476815 w 6337132"/>
              <a:gd name="connsiteY2628" fmla="*/ 1452463 h 3574946"/>
              <a:gd name="connsiteX2629" fmla="*/ 4476815 w 6337132"/>
              <a:gd name="connsiteY2629" fmla="*/ 1473470 h 3574946"/>
              <a:gd name="connsiteX2630" fmla="*/ 4499904 w 6337132"/>
              <a:gd name="connsiteY2630" fmla="*/ 1486814 h 3574946"/>
              <a:gd name="connsiteX2631" fmla="*/ 4505489 w 6337132"/>
              <a:gd name="connsiteY2631" fmla="*/ 1462966 h 3574946"/>
              <a:gd name="connsiteX2632" fmla="*/ 4499904 w 6337132"/>
              <a:gd name="connsiteY2632" fmla="*/ 1439120 h 3574946"/>
              <a:gd name="connsiteX2633" fmla="*/ 2223787 w 6337132"/>
              <a:gd name="connsiteY2633" fmla="*/ 1427671 h 3574946"/>
              <a:gd name="connsiteX2634" fmla="*/ 2236562 w 6337132"/>
              <a:gd name="connsiteY2634" fmla="*/ 1430509 h 3574946"/>
              <a:gd name="connsiteX2635" fmla="*/ 2233722 w 6337132"/>
              <a:gd name="connsiteY2635" fmla="*/ 1443190 h 3574946"/>
              <a:gd name="connsiteX2636" fmla="*/ 2228802 w 6337132"/>
              <a:gd name="connsiteY2636" fmla="*/ 1444609 h 3574946"/>
              <a:gd name="connsiteX2637" fmla="*/ 2220967 w 6337132"/>
              <a:gd name="connsiteY2637" fmla="*/ 1440361 h 3574946"/>
              <a:gd name="connsiteX2638" fmla="*/ 2091780 w 6337132"/>
              <a:gd name="connsiteY2638" fmla="*/ 1419722 h 3574946"/>
              <a:gd name="connsiteX2639" fmla="*/ 2091793 w 6337132"/>
              <a:gd name="connsiteY2639" fmla="*/ 1419728 h 3574946"/>
              <a:gd name="connsiteX2640" fmla="*/ 2091780 w 6337132"/>
              <a:gd name="connsiteY2640" fmla="*/ 1419816 h 3574946"/>
              <a:gd name="connsiteX2641" fmla="*/ 1167536 w 6337132"/>
              <a:gd name="connsiteY2641" fmla="*/ 1414896 h 3574946"/>
              <a:gd name="connsiteX2642" fmla="*/ 1214663 w 6337132"/>
              <a:gd name="connsiteY2642" fmla="*/ 1450761 h 3574946"/>
              <a:gd name="connsiteX2643" fmla="*/ 1178798 w 6337132"/>
              <a:gd name="connsiteY2643" fmla="*/ 1497886 h 3574946"/>
              <a:gd name="connsiteX2644" fmla="*/ 1131671 w 6337132"/>
              <a:gd name="connsiteY2644" fmla="*/ 1462023 h 3574946"/>
              <a:gd name="connsiteX2645" fmla="*/ 2372070 w 6337132"/>
              <a:gd name="connsiteY2645" fmla="*/ 1413000 h 3574946"/>
              <a:gd name="connsiteX2646" fmla="*/ 2371125 w 6337132"/>
              <a:gd name="connsiteY2646" fmla="*/ 1443188 h 3574946"/>
              <a:gd name="connsiteX2647" fmla="*/ 2393173 w 6337132"/>
              <a:gd name="connsiteY2647" fmla="*/ 1464574 h 3574946"/>
              <a:gd name="connsiteX2648" fmla="*/ 2393835 w 6337132"/>
              <a:gd name="connsiteY2648" fmla="*/ 1433820 h 3574946"/>
              <a:gd name="connsiteX2649" fmla="*/ 2393835 w 6337132"/>
              <a:gd name="connsiteY2649" fmla="*/ 1433914 h 3574946"/>
              <a:gd name="connsiteX2650" fmla="*/ 2372070 w 6337132"/>
              <a:gd name="connsiteY2650" fmla="*/ 1413000 h 3574946"/>
              <a:gd name="connsiteX2651" fmla="*/ 4888451 w 6337132"/>
              <a:gd name="connsiteY2651" fmla="*/ 1412529 h 3574946"/>
              <a:gd name="connsiteX2652" fmla="*/ 4903781 w 6337132"/>
              <a:gd name="connsiteY2652" fmla="*/ 1427858 h 3574946"/>
              <a:gd name="connsiteX2653" fmla="*/ 4888451 w 6337132"/>
              <a:gd name="connsiteY2653" fmla="*/ 1443188 h 3574946"/>
              <a:gd name="connsiteX2654" fmla="*/ 4873122 w 6337132"/>
              <a:gd name="connsiteY2654" fmla="*/ 1427858 h 3574946"/>
              <a:gd name="connsiteX2655" fmla="*/ 4888451 w 6337132"/>
              <a:gd name="connsiteY2655" fmla="*/ 1412529 h 3574946"/>
              <a:gd name="connsiteX2656" fmla="*/ 4831011 w 6337132"/>
              <a:gd name="connsiteY2656" fmla="*/ 1412529 h 3574946"/>
              <a:gd name="connsiteX2657" fmla="*/ 4846341 w 6337132"/>
              <a:gd name="connsiteY2657" fmla="*/ 1427858 h 3574946"/>
              <a:gd name="connsiteX2658" fmla="*/ 4831011 w 6337132"/>
              <a:gd name="connsiteY2658" fmla="*/ 1443188 h 3574946"/>
              <a:gd name="connsiteX2659" fmla="*/ 4815682 w 6337132"/>
              <a:gd name="connsiteY2659" fmla="*/ 1427858 h 3574946"/>
              <a:gd name="connsiteX2660" fmla="*/ 4831011 w 6337132"/>
              <a:gd name="connsiteY2660" fmla="*/ 1412529 h 3574946"/>
              <a:gd name="connsiteX2661" fmla="*/ 4773571 w 6337132"/>
              <a:gd name="connsiteY2661" fmla="*/ 1412529 h 3574946"/>
              <a:gd name="connsiteX2662" fmla="*/ 4788901 w 6337132"/>
              <a:gd name="connsiteY2662" fmla="*/ 1427858 h 3574946"/>
              <a:gd name="connsiteX2663" fmla="*/ 4773571 w 6337132"/>
              <a:gd name="connsiteY2663" fmla="*/ 1443188 h 3574946"/>
              <a:gd name="connsiteX2664" fmla="*/ 4758242 w 6337132"/>
              <a:gd name="connsiteY2664" fmla="*/ 1427858 h 3574946"/>
              <a:gd name="connsiteX2665" fmla="*/ 4773571 w 6337132"/>
              <a:gd name="connsiteY2665" fmla="*/ 1412529 h 3574946"/>
              <a:gd name="connsiteX2666" fmla="*/ 3799742 w 6337132"/>
              <a:gd name="connsiteY2666" fmla="*/ 1412151 h 3574946"/>
              <a:gd name="connsiteX2667" fmla="*/ 3801256 w 6337132"/>
              <a:gd name="connsiteY2667" fmla="*/ 1417639 h 3574946"/>
              <a:gd name="connsiteX2668" fmla="*/ 3763122 w 6337132"/>
              <a:gd name="connsiteY2668" fmla="*/ 1484447 h 3574946"/>
              <a:gd name="connsiteX2669" fmla="*/ 3758010 w 6337132"/>
              <a:gd name="connsiteY2669" fmla="*/ 1486150 h 3574946"/>
              <a:gd name="connsiteX2670" fmla="*/ 3757632 w 6337132"/>
              <a:gd name="connsiteY2670" fmla="*/ 1485962 h 3574946"/>
              <a:gd name="connsiteX2671" fmla="*/ 3756119 w 6337132"/>
              <a:gd name="connsiteY2671" fmla="*/ 1480472 h 3574946"/>
              <a:gd name="connsiteX2672" fmla="*/ 3794254 w 6337132"/>
              <a:gd name="connsiteY2672" fmla="*/ 1413664 h 3574946"/>
              <a:gd name="connsiteX2673" fmla="*/ 3799742 w 6337132"/>
              <a:gd name="connsiteY2673" fmla="*/ 1412151 h 3574946"/>
              <a:gd name="connsiteX2674" fmla="*/ 4456280 w 6337132"/>
              <a:gd name="connsiteY2674" fmla="*/ 1409028 h 3574946"/>
              <a:gd name="connsiteX2675" fmla="*/ 4456280 w 6337132"/>
              <a:gd name="connsiteY2675" fmla="*/ 1436376 h 3574946"/>
              <a:gd name="connsiteX2676" fmla="*/ 4470569 w 6337132"/>
              <a:gd name="connsiteY2676" fmla="*/ 1444609 h 3574946"/>
              <a:gd name="connsiteX2677" fmla="*/ 4494700 w 6337132"/>
              <a:gd name="connsiteY2677" fmla="*/ 1430699 h 3574946"/>
              <a:gd name="connsiteX2678" fmla="*/ 4456280 w 6337132"/>
              <a:gd name="connsiteY2678" fmla="*/ 1409028 h 3574946"/>
              <a:gd name="connsiteX2679" fmla="*/ 4446250 w 6337132"/>
              <a:gd name="connsiteY2679" fmla="*/ 1409028 h 3574946"/>
              <a:gd name="connsiteX2680" fmla="*/ 4407831 w 6337132"/>
              <a:gd name="connsiteY2680" fmla="*/ 1430699 h 3574946"/>
              <a:gd name="connsiteX2681" fmla="*/ 4431960 w 6337132"/>
              <a:gd name="connsiteY2681" fmla="*/ 1444609 h 3574946"/>
              <a:gd name="connsiteX2682" fmla="*/ 4446250 w 6337132"/>
              <a:gd name="connsiteY2682" fmla="*/ 1436376 h 3574946"/>
              <a:gd name="connsiteX2683" fmla="*/ 2093579 w 6337132"/>
              <a:gd name="connsiteY2683" fmla="*/ 1406853 h 3574946"/>
              <a:gd name="connsiteX2684" fmla="*/ 2106448 w 6337132"/>
              <a:gd name="connsiteY2684" fmla="*/ 1408652 h 3574946"/>
              <a:gd name="connsiteX2685" fmla="*/ 2104651 w 6337132"/>
              <a:gd name="connsiteY2685" fmla="*/ 1421519 h 3574946"/>
              <a:gd name="connsiteX2686" fmla="*/ 2099161 w 6337132"/>
              <a:gd name="connsiteY2686" fmla="*/ 1423318 h 3574946"/>
              <a:gd name="connsiteX2687" fmla="*/ 2091793 w 6337132"/>
              <a:gd name="connsiteY2687" fmla="*/ 1419728 h 3574946"/>
              <a:gd name="connsiteX2688" fmla="*/ 4559805 w 6337132"/>
              <a:gd name="connsiteY2688" fmla="*/ 1404581 h 3574946"/>
              <a:gd name="connsiteX2689" fmla="*/ 4508619 w 6337132"/>
              <a:gd name="connsiteY2689" fmla="*/ 1434139 h 3574946"/>
              <a:gd name="connsiteX2690" fmla="*/ 4508611 w 6337132"/>
              <a:gd name="connsiteY2690" fmla="*/ 1434106 h 3574946"/>
              <a:gd name="connsiteX2691" fmla="*/ 4508516 w 6337132"/>
              <a:gd name="connsiteY2691" fmla="*/ 1434200 h 3574946"/>
              <a:gd name="connsiteX2692" fmla="*/ 4508619 w 6337132"/>
              <a:gd name="connsiteY2692" fmla="*/ 1434139 h 3574946"/>
              <a:gd name="connsiteX2693" fmla="*/ 4515518 w 6337132"/>
              <a:gd name="connsiteY2693" fmla="*/ 1462966 h 3574946"/>
              <a:gd name="connsiteX2694" fmla="*/ 4508611 w 6337132"/>
              <a:gd name="connsiteY2694" fmla="*/ 1491830 h 3574946"/>
              <a:gd name="connsiteX2695" fmla="*/ 4560562 w 6337132"/>
              <a:gd name="connsiteY2695" fmla="*/ 1521827 h 3574946"/>
              <a:gd name="connsiteX2696" fmla="*/ 4570875 w 6337132"/>
              <a:gd name="connsiteY2696" fmla="*/ 1517946 h 3574946"/>
              <a:gd name="connsiteX2697" fmla="*/ 4570875 w 6337132"/>
              <a:gd name="connsiteY2697" fmla="*/ 1409123 h 3574946"/>
              <a:gd name="connsiteX2698" fmla="*/ 4559805 w 6337132"/>
              <a:gd name="connsiteY2698" fmla="*/ 1404581 h 3574946"/>
              <a:gd name="connsiteX2699" fmla="*/ 4342442 w 6337132"/>
              <a:gd name="connsiteY2699" fmla="*/ 1404487 h 3574946"/>
              <a:gd name="connsiteX2700" fmla="*/ 4331654 w 6337132"/>
              <a:gd name="connsiteY2700" fmla="*/ 1409123 h 3574946"/>
              <a:gd name="connsiteX2701" fmla="*/ 4331654 w 6337132"/>
              <a:gd name="connsiteY2701" fmla="*/ 1518042 h 3574946"/>
              <a:gd name="connsiteX2702" fmla="*/ 4341684 w 6337132"/>
              <a:gd name="connsiteY2702" fmla="*/ 1522111 h 3574946"/>
              <a:gd name="connsiteX2703" fmla="*/ 4341779 w 6337132"/>
              <a:gd name="connsiteY2703" fmla="*/ 1522111 h 3574946"/>
              <a:gd name="connsiteX2704" fmla="*/ 4394015 w 6337132"/>
              <a:gd name="connsiteY2704" fmla="*/ 1491924 h 3574946"/>
              <a:gd name="connsiteX2705" fmla="*/ 4387107 w 6337132"/>
              <a:gd name="connsiteY2705" fmla="*/ 1463062 h 3574946"/>
              <a:gd name="connsiteX2706" fmla="*/ 4394015 w 6337132"/>
              <a:gd name="connsiteY2706" fmla="*/ 1434200 h 3574946"/>
              <a:gd name="connsiteX2707" fmla="*/ 2262868 w 6337132"/>
              <a:gd name="connsiteY2707" fmla="*/ 1404013 h 3574946"/>
              <a:gd name="connsiteX2708" fmla="*/ 2275549 w 6337132"/>
              <a:gd name="connsiteY2708" fmla="*/ 1407419 h 3574946"/>
              <a:gd name="connsiteX2709" fmla="*/ 2272142 w 6337132"/>
              <a:gd name="connsiteY2709" fmla="*/ 1420006 h 3574946"/>
              <a:gd name="connsiteX2710" fmla="*/ 2267505 w 6337132"/>
              <a:gd name="connsiteY2710" fmla="*/ 1421331 h 3574946"/>
              <a:gd name="connsiteX2711" fmla="*/ 2259462 w 6337132"/>
              <a:gd name="connsiteY2711" fmla="*/ 1416694 h 3574946"/>
              <a:gd name="connsiteX2712" fmla="*/ 2262868 w 6337132"/>
              <a:gd name="connsiteY2712" fmla="*/ 1404013 h 3574946"/>
              <a:gd name="connsiteX2713" fmla="*/ 2368001 w 6337132"/>
              <a:gd name="connsiteY2713" fmla="*/ 1403349 h 3574946"/>
              <a:gd name="connsiteX2714" fmla="*/ 2405569 w 6337132"/>
              <a:gd name="connsiteY2714" fmla="*/ 1429089 h 3574946"/>
              <a:gd name="connsiteX2715" fmla="*/ 2397148 w 6337132"/>
              <a:gd name="connsiteY2715" fmla="*/ 1474416 h 3574946"/>
              <a:gd name="connsiteX2716" fmla="*/ 2359295 w 6337132"/>
              <a:gd name="connsiteY2716" fmla="*/ 1448108 h 3574946"/>
              <a:gd name="connsiteX2717" fmla="*/ 2368001 w 6337132"/>
              <a:gd name="connsiteY2717" fmla="*/ 1403349 h 3574946"/>
              <a:gd name="connsiteX2718" fmla="*/ 3535632 w 6337132"/>
              <a:gd name="connsiteY2718" fmla="*/ 1398239 h 3574946"/>
              <a:gd name="connsiteX2719" fmla="*/ 3514246 w 6337132"/>
              <a:gd name="connsiteY2719" fmla="*/ 1419626 h 3574946"/>
              <a:gd name="connsiteX2720" fmla="*/ 3515571 w 6337132"/>
              <a:gd name="connsiteY2720" fmla="*/ 1450381 h 3574946"/>
              <a:gd name="connsiteX2721" fmla="*/ 3537146 w 6337132"/>
              <a:gd name="connsiteY2721" fmla="*/ 1428426 h 3574946"/>
              <a:gd name="connsiteX2722" fmla="*/ 3537241 w 6337132"/>
              <a:gd name="connsiteY2722" fmla="*/ 1428426 h 3574946"/>
              <a:gd name="connsiteX2723" fmla="*/ 3535632 w 6337132"/>
              <a:gd name="connsiteY2723" fmla="*/ 1398239 h 3574946"/>
              <a:gd name="connsiteX2724" fmla="*/ 3539416 w 6337132"/>
              <a:gd name="connsiteY2724" fmla="*/ 1388492 h 3574946"/>
              <a:gd name="connsiteX2725" fmla="*/ 3549163 w 6337132"/>
              <a:gd name="connsiteY2725" fmla="*/ 1433063 h 3574946"/>
              <a:gd name="connsiteX2726" fmla="*/ 3511975 w 6337132"/>
              <a:gd name="connsiteY2726" fmla="*/ 1460222 h 3574946"/>
              <a:gd name="connsiteX2727" fmla="*/ 3502511 w 6337132"/>
              <a:gd name="connsiteY2727" fmla="*/ 1415085 h 3574946"/>
              <a:gd name="connsiteX2728" fmla="*/ 3502416 w 6337132"/>
              <a:gd name="connsiteY2728" fmla="*/ 1415085 h 3574946"/>
              <a:gd name="connsiteX2729" fmla="*/ 3539416 w 6337132"/>
              <a:gd name="connsiteY2729" fmla="*/ 1388492 h 3574946"/>
              <a:gd name="connsiteX2730" fmla="*/ 3745898 w 6337132"/>
              <a:gd name="connsiteY2730" fmla="*/ 1382910 h 3574946"/>
              <a:gd name="connsiteX2731" fmla="*/ 3747601 w 6337132"/>
              <a:gd name="connsiteY2731" fmla="*/ 1388303 h 3574946"/>
              <a:gd name="connsiteX2732" fmla="*/ 3712022 w 6337132"/>
              <a:gd name="connsiteY2732" fmla="*/ 1456530 h 3574946"/>
              <a:gd name="connsiteX2733" fmla="*/ 3706864 w 6337132"/>
              <a:gd name="connsiteY2733" fmla="*/ 1458312 h 3574946"/>
              <a:gd name="connsiteX2734" fmla="*/ 3706912 w 6337132"/>
              <a:gd name="connsiteY2734" fmla="*/ 1458329 h 3574946"/>
              <a:gd name="connsiteX2735" fmla="*/ 3706817 w 6337132"/>
              <a:gd name="connsiteY2735" fmla="*/ 1458329 h 3574946"/>
              <a:gd name="connsiteX2736" fmla="*/ 3706862 w 6337132"/>
              <a:gd name="connsiteY2736" fmla="*/ 1458312 h 3574946"/>
              <a:gd name="connsiteX2737" fmla="*/ 3706627 w 6337132"/>
              <a:gd name="connsiteY2737" fmla="*/ 1458235 h 3574946"/>
              <a:gd name="connsiteX2738" fmla="*/ 3704923 w 6337132"/>
              <a:gd name="connsiteY2738" fmla="*/ 1452840 h 3574946"/>
              <a:gd name="connsiteX2739" fmla="*/ 3740504 w 6337132"/>
              <a:gd name="connsiteY2739" fmla="*/ 1384613 h 3574946"/>
              <a:gd name="connsiteX2740" fmla="*/ 3745898 w 6337132"/>
              <a:gd name="connsiteY2740" fmla="*/ 1382910 h 3574946"/>
              <a:gd name="connsiteX2741" fmla="*/ 2302802 w 6337132"/>
              <a:gd name="connsiteY2741" fmla="*/ 1381869 h 3574946"/>
              <a:gd name="connsiteX2742" fmla="*/ 2315293 w 6337132"/>
              <a:gd name="connsiteY2742" fmla="*/ 1385656 h 3574946"/>
              <a:gd name="connsiteX2743" fmla="*/ 2311508 w 6337132"/>
              <a:gd name="connsiteY2743" fmla="*/ 1398147 h 3574946"/>
              <a:gd name="connsiteX2744" fmla="*/ 2307155 w 6337132"/>
              <a:gd name="connsiteY2744" fmla="*/ 1399282 h 3574946"/>
              <a:gd name="connsiteX2745" fmla="*/ 2298921 w 6337132"/>
              <a:gd name="connsiteY2745" fmla="*/ 1394360 h 3574946"/>
              <a:gd name="connsiteX2746" fmla="*/ 2302802 w 6337132"/>
              <a:gd name="connsiteY2746" fmla="*/ 1381869 h 3574946"/>
              <a:gd name="connsiteX2747" fmla="*/ 2066136 w 6337132"/>
              <a:gd name="connsiteY2747" fmla="*/ 1370704 h 3574946"/>
              <a:gd name="connsiteX2748" fmla="*/ 2079005 w 6337132"/>
              <a:gd name="connsiteY2748" fmla="*/ 1372503 h 3574946"/>
              <a:gd name="connsiteX2749" fmla="*/ 2077206 w 6337132"/>
              <a:gd name="connsiteY2749" fmla="*/ 1385372 h 3574946"/>
              <a:gd name="connsiteX2750" fmla="*/ 2071719 w 6337132"/>
              <a:gd name="connsiteY2750" fmla="*/ 1387263 h 3574946"/>
              <a:gd name="connsiteX2751" fmla="*/ 2064339 w 6337132"/>
              <a:gd name="connsiteY2751" fmla="*/ 1383574 h 3574946"/>
              <a:gd name="connsiteX2752" fmla="*/ 2066136 w 6337132"/>
              <a:gd name="connsiteY2752" fmla="*/ 1370704 h 3574946"/>
              <a:gd name="connsiteX2753" fmla="*/ 698742 w 6337132"/>
              <a:gd name="connsiteY2753" fmla="*/ 1370041 h 3574946"/>
              <a:gd name="connsiteX2754" fmla="*/ 1110663 w 6337132"/>
              <a:gd name="connsiteY2754" fmla="*/ 1643710 h 3574946"/>
              <a:gd name="connsiteX2755" fmla="*/ 1177661 w 6337132"/>
              <a:gd name="connsiteY2755" fmla="*/ 1630177 h 3574946"/>
              <a:gd name="connsiteX2756" fmla="*/ 1437513 w 6337132"/>
              <a:gd name="connsiteY2756" fmla="*/ 1802781 h 3574946"/>
              <a:gd name="connsiteX2757" fmla="*/ 1475553 w 6337132"/>
              <a:gd name="connsiteY2757" fmla="*/ 1797103 h 3574946"/>
              <a:gd name="connsiteX2758" fmla="*/ 1483597 w 6337132"/>
              <a:gd name="connsiteY2758" fmla="*/ 1837037 h 3574946"/>
              <a:gd name="connsiteX2759" fmla="*/ 1443665 w 6337132"/>
              <a:gd name="connsiteY2759" fmla="*/ 1845080 h 3574946"/>
              <a:gd name="connsiteX2760" fmla="*/ 1432154 w 6337132"/>
              <a:gd name="connsiteY2760" fmla="*/ 1829643 h 3574946"/>
              <a:gd name="connsiteX2761" fmla="*/ 1432646 w 6337132"/>
              <a:gd name="connsiteY2761" fmla="*/ 1814822 h 3574946"/>
              <a:gd name="connsiteX2762" fmla="*/ 1432778 w 6337132"/>
              <a:gd name="connsiteY2762" fmla="*/ 1810823 h 3574946"/>
              <a:gd name="connsiteX2763" fmla="*/ 1432781 w 6337132"/>
              <a:gd name="connsiteY2763" fmla="*/ 1810824 h 3574946"/>
              <a:gd name="connsiteX2764" fmla="*/ 1432781 w 6337132"/>
              <a:gd name="connsiteY2764" fmla="*/ 1810730 h 3574946"/>
              <a:gd name="connsiteX2765" fmla="*/ 1432778 w 6337132"/>
              <a:gd name="connsiteY2765" fmla="*/ 1810823 h 3574946"/>
              <a:gd name="connsiteX2766" fmla="*/ 1175768 w 6337132"/>
              <a:gd name="connsiteY2766" fmla="*/ 1640113 h 3574946"/>
              <a:gd name="connsiteX2767" fmla="*/ 1108771 w 6337132"/>
              <a:gd name="connsiteY2767" fmla="*/ 1653645 h 3574946"/>
              <a:gd name="connsiteX2768" fmla="*/ 693632 w 6337132"/>
              <a:gd name="connsiteY2768" fmla="*/ 1377801 h 3574946"/>
              <a:gd name="connsiteX2769" fmla="*/ 692307 w 6337132"/>
              <a:gd name="connsiteY2769" fmla="*/ 1371366 h 3574946"/>
              <a:gd name="connsiteX2770" fmla="*/ 698742 w 6337132"/>
              <a:gd name="connsiteY2770" fmla="*/ 1370041 h 3574946"/>
              <a:gd name="connsiteX2771" fmla="*/ 2470676 w 6337132"/>
              <a:gd name="connsiteY2771" fmla="*/ 1366823 h 3574946"/>
              <a:gd name="connsiteX2772" fmla="*/ 2490927 w 6337132"/>
              <a:gd name="connsiteY2772" fmla="*/ 1426629 h 3574946"/>
              <a:gd name="connsiteX2773" fmla="*/ 2504648 w 6337132"/>
              <a:gd name="connsiteY2773" fmla="*/ 1421992 h 3574946"/>
              <a:gd name="connsiteX2774" fmla="*/ 2508150 w 6337132"/>
              <a:gd name="connsiteY2774" fmla="*/ 1432307 h 3574946"/>
              <a:gd name="connsiteX2775" fmla="*/ 2466133 w 6337132"/>
              <a:gd name="connsiteY2775" fmla="*/ 1446501 h 3574946"/>
              <a:gd name="connsiteX2776" fmla="*/ 2462633 w 6337132"/>
              <a:gd name="connsiteY2776" fmla="*/ 1436186 h 3574946"/>
              <a:gd name="connsiteX2777" fmla="*/ 2462443 w 6337132"/>
              <a:gd name="connsiteY2777" fmla="*/ 1436186 h 3574946"/>
              <a:gd name="connsiteX2778" fmla="*/ 2478057 w 6337132"/>
              <a:gd name="connsiteY2778" fmla="*/ 1430888 h 3574946"/>
              <a:gd name="connsiteX2779" fmla="*/ 2462537 w 6337132"/>
              <a:gd name="connsiteY2779" fmla="*/ 1384896 h 3574946"/>
              <a:gd name="connsiteX2780" fmla="*/ 2449668 w 6337132"/>
              <a:gd name="connsiteY2780" fmla="*/ 1389249 h 3574946"/>
              <a:gd name="connsiteX2781" fmla="*/ 2447018 w 6337132"/>
              <a:gd name="connsiteY2781" fmla="*/ 1381301 h 3574946"/>
              <a:gd name="connsiteX2782" fmla="*/ 2461212 w 6337132"/>
              <a:gd name="connsiteY2782" fmla="*/ 1370041 h 3574946"/>
              <a:gd name="connsiteX2783" fmla="*/ 3441760 w 6337132"/>
              <a:gd name="connsiteY2783" fmla="*/ 1365592 h 3574946"/>
              <a:gd name="connsiteX2784" fmla="*/ 3421794 w 6337132"/>
              <a:gd name="connsiteY2784" fmla="*/ 1388303 h 3574946"/>
              <a:gd name="connsiteX2785" fmla="*/ 3425106 w 6337132"/>
              <a:gd name="connsiteY2785" fmla="*/ 1418869 h 3574946"/>
              <a:gd name="connsiteX2786" fmla="*/ 3445262 w 6337132"/>
              <a:gd name="connsiteY2786" fmla="*/ 1395589 h 3574946"/>
              <a:gd name="connsiteX2787" fmla="*/ 3441760 w 6337132"/>
              <a:gd name="connsiteY2787" fmla="*/ 1365592 h 3574946"/>
              <a:gd name="connsiteX2788" fmla="*/ 1640020 w 6337132"/>
              <a:gd name="connsiteY2788" fmla="*/ 1362472 h 3574946"/>
              <a:gd name="connsiteX2789" fmla="*/ 1643142 w 6337132"/>
              <a:gd name="connsiteY2789" fmla="*/ 1363797 h 3574946"/>
              <a:gd name="connsiteX2790" fmla="*/ 1643236 w 6337132"/>
              <a:gd name="connsiteY2790" fmla="*/ 1363797 h 3574946"/>
              <a:gd name="connsiteX2791" fmla="*/ 1644467 w 6337132"/>
              <a:gd name="connsiteY2791" fmla="*/ 1367015 h 3574946"/>
              <a:gd name="connsiteX2792" fmla="*/ 1643142 w 6337132"/>
              <a:gd name="connsiteY2792" fmla="*/ 1446312 h 3574946"/>
              <a:gd name="connsiteX2793" fmla="*/ 1638601 w 6337132"/>
              <a:gd name="connsiteY2793" fmla="*/ 1450761 h 3574946"/>
              <a:gd name="connsiteX2794" fmla="*/ 1634153 w 6337132"/>
              <a:gd name="connsiteY2794" fmla="*/ 1446218 h 3574946"/>
              <a:gd name="connsiteX2795" fmla="*/ 1635478 w 6337132"/>
              <a:gd name="connsiteY2795" fmla="*/ 1366919 h 3574946"/>
              <a:gd name="connsiteX2796" fmla="*/ 1640020 w 6337132"/>
              <a:gd name="connsiteY2796" fmla="*/ 1362472 h 3574946"/>
              <a:gd name="connsiteX2797" fmla="*/ 2343587 w 6337132"/>
              <a:gd name="connsiteY2797" fmla="*/ 1361239 h 3574946"/>
              <a:gd name="connsiteX2798" fmla="*/ 2355889 w 6337132"/>
              <a:gd name="connsiteY2798" fmla="*/ 1365500 h 3574946"/>
              <a:gd name="connsiteX2799" fmla="*/ 2351630 w 6337132"/>
              <a:gd name="connsiteY2799" fmla="*/ 1377896 h 3574946"/>
              <a:gd name="connsiteX2800" fmla="*/ 2347561 w 6337132"/>
              <a:gd name="connsiteY2800" fmla="*/ 1378841 h 3574946"/>
              <a:gd name="connsiteX2801" fmla="*/ 2339234 w 6337132"/>
              <a:gd name="connsiteY2801" fmla="*/ 1373542 h 3574946"/>
              <a:gd name="connsiteX2802" fmla="*/ 2343587 w 6337132"/>
              <a:gd name="connsiteY2802" fmla="*/ 1361239 h 3574946"/>
              <a:gd name="connsiteX2803" fmla="*/ 3691202 w 6337132"/>
              <a:gd name="connsiteY2803" fmla="*/ 1355656 h 3574946"/>
              <a:gd name="connsiteX2804" fmla="*/ 3693095 w 6337132"/>
              <a:gd name="connsiteY2804" fmla="*/ 1361051 h 3574946"/>
              <a:gd name="connsiteX2805" fmla="*/ 3660071 w 6337132"/>
              <a:gd name="connsiteY2805" fmla="*/ 1430508 h 3574946"/>
              <a:gd name="connsiteX2806" fmla="*/ 3654866 w 6337132"/>
              <a:gd name="connsiteY2806" fmla="*/ 1432495 h 3574946"/>
              <a:gd name="connsiteX2807" fmla="*/ 3654770 w 6337132"/>
              <a:gd name="connsiteY2807" fmla="*/ 1432399 h 3574946"/>
              <a:gd name="connsiteX2808" fmla="*/ 3654676 w 6337132"/>
              <a:gd name="connsiteY2808" fmla="*/ 1432399 h 3574946"/>
              <a:gd name="connsiteX2809" fmla="*/ 3652785 w 6337132"/>
              <a:gd name="connsiteY2809" fmla="*/ 1427007 h 3574946"/>
              <a:gd name="connsiteX2810" fmla="*/ 3685810 w 6337132"/>
              <a:gd name="connsiteY2810" fmla="*/ 1357549 h 3574946"/>
              <a:gd name="connsiteX2811" fmla="*/ 3691202 w 6337132"/>
              <a:gd name="connsiteY2811" fmla="*/ 1355656 h 3574946"/>
              <a:gd name="connsiteX2812" fmla="*/ 3444978 w 6337132"/>
              <a:gd name="connsiteY2812" fmla="*/ 1355560 h 3574946"/>
              <a:gd name="connsiteX2813" fmla="*/ 3457469 w 6337132"/>
              <a:gd name="connsiteY2813" fmla="*/ 1399468 h 3574946"/>
              <a:gd name="connsiteX2814" fmla="*/ 3421984 w 6337132"/>
              <a:gd name="connsiteY2814" fmla="*/ 1428993 h 3574946"/>
              <a:gd name="connsiteX2815" fmla="*/ 3409681 w 6337132"/>
              <a:gd name="connsiteY2815" fmla="*/ 1384518 h 3574946"/>
              <a:gd name="connsiteX2816" fmla="*/ 3409681 w 6337132"/>
              <a:gd name="connsiteY2816" fmla="*/ 1384424 h 3574946"/>
              <a:gd name="connsiteX2817" fmla="*/ 3444978 w 6337132"/>
              <a:gd name="connsiteY2817" fmla="*/ 1355560 h 3574946"/>
              <a:gd name="connsiteX2818" fmla="*/ 2560005 w 6337132"/>
              <a:gd name="connsiteY2818" fmla="*/ 1349411 h 3574946"/>
              <a:gd name="connsiteX2819" fmla="*/ 2555369 w 6337132"/>
              <a:gd name="connsiteY2819" fmla="*/ 1379314 h 3574946"/>
              <a:gd name="connsiteX2820" fmla="*/ 2574579 w 6337132"/>
              <a:gd name="connsiteY2820" fmla="*/ 1403350 h 3574946"/>
              <a:gd name="connsiteX2821" fmla="*/ 2579122 w 6337132"/>
              <a:gd name="connsiteY2821" fmla="*/ 1372879 h 3574946"/>
              <a:gd name="connsiteX2822" fmla="*/ 2579026 w 6337132"/>
              <a:gd name="connsiteY2822" fmla="*/ 1372879 h 3574946"/>
              <a:gd name="connsiteX2823" fmla="*/ 2560005 w 6337132"/>
              <a:gd name="connsiteY2823" fmla="*/ 1349411 h 3574946"/>
              <a:gd name="connsiteX2824" fmla="*/ 2502471 w 6337132"/>
              <a:gd name="connsiteY2824" fmla="*/ 1342126 h 3574946"/>
              <a:gd name="connsiteX2825" fmla="*/ 2510798 w 6337132"/>
              <a:gd name="connsiteY2825" fmla="*/ 1350452 h 3574946"/>
              <a:gd name="connsiteX2826" fmla="*/ 2502471 w 6337132"/>
              <a:gd name="connsiteY2826" fmla="*/ 1358780 h 3574946"/>
              <a:gd name="connsiteX2827" fmla="*/ 2494145 w 6337132"/>
              <a:gd name="connsiteY2827" fmla="*/ 1350452 h 3574946"/>
              <a:gd name="connsiteX2828" fmla="*/ 2502471 w 6337132"/>
              <a:gd name="connsiteY2828" fmla="*/ 1342126 h 3574946"/>
              <a:gd name="connsiteX2829" fmla="*/ 2470391 w 6337132"/>
              <a:gd name="connsiteY2829" fmla="*/ 1342126 h 3574946"/>
              <a:gd name="connsiteX2830" fmla="*/ 2478718 w 6337132"/>
              <a:gd name="connsiteY2830" fmla="*/ 1350452 h 3574946"/>
              <a:gd name="connsiteX2831" fmla="*/ 2470391 w 6337132"/>
              <a:gd name="connsiteY2831" fmla="*/ 1358780 h 3574946"/>
              <a:gd name="connsiteX2832" fmla="*/ 2462064 w 6337132"/>
              <a:gd name="connsiteY2832" fmla="*/ 1350452 h 3574946"/>
              <a:gd name="connsiteX2833" fmla="*/ 2470391 w 6337132"/>
              <a:gd name="connsiteY2833" fmla="*/ 1342126 h 3574946"/>
              <a:gd name="connsiteX2834" fmla="*/ 2438311 w 6337132"/>
              <a:gd name="connsiteY2834" fmla="*/ 1342126 h 3574946"/>
              <a:gd name="connsiteX2835" fmla="*/ 2446638 w 6337132"/>
              <a:gd name="connsiteY2835" fmla="*/ 1350452 h 3574946"/>
              <a:gd name="connsiteX2836" fmla="*/ 2438311 w 6337132"/>
              <a:gd name="connsiteY2836" fmla="*/ 1358780 h 3574946"/>
              <a:gd name="connsiteX2837" fmla="*/ 2429984 w 6337132"/>
              <a:gd name="connsiteY2837" fmla="*/ 1350452 h 3574946"/>
              <a:gd name="connsiteX2838" fmla="*/ 2438311 w 6337132"/>
              <a:gd name="connsiteY2838" fmla="*/ 1342126 h 3574946"/>
              <a:gd name="connsiteX2839" fmla="*/ 2385035 w 6337132"/>
              <a:gd name="connsiteY2839" fmla="*/ 1342031 h 3574946"/>
              <a:gd name="connsiteX2840" fmla="*/ 2397242 w 6337132"/>
              <a:gd name="connsiteY2840" fmla="*/ 1346763 h 3574946"/>
              <a:gd name="connsiteX2841" fmla="*/ 2392416 w 6337132"/>
              <a:gd name="connsiteY2841" fmla="*/ 1358969 h 3574946"/>
              <a:gd name="connsiteX2842" fmla="*/ 2388724 w 6337132"/>
              <a:gd name="connsiteY2842" fmla="*/ 1359820 h 3574946"/>
              <a:gd name="connsiteX2843" fmla="*/ 2380304 w 6337132"/>
              <a:gd name="connsiteY2843" fmla="*/ 1354332 h 3574946"/>
              <a:gd name="connsiteX2844" fmla="*/ 2380304 w 6337132"/>
              <a:gd name="connsiteY2844" fmla="*/ 1354238 h 3574946"/>
              <a:gd name="connsiteX2845" fmla="*/ 2385035 w 6337132"/>
              <a:gd name="connsiteY2845" fmla="*/ 1342031 h 3574946"/>
              <a:gd name="connsiteX2846" fmla="*/ 2557167 w 6337132"/>
              <a:gd name="connsiteY2846" fmla="*/ 1339286 h 3574946"/>
              <a:gd name="connsiteX2847" fmla="*/ 2591328 w 6337132"/>
              <a:gd name="connsiteY2847" fmla="*/ 1369567 h 3574946"/>
              <a:gd name="connsiteX2848" fmla="*/ 2577229 w 6337132"/>
              <a:gd name="connsiteY2848" fmla="*/ 1413474 h 3574946"/>
              <a:gd name="connsiteX2849" fmla="*/ 2542973 w 6337132"/>
              <a:gd name="connsiteY2849" fmla="*/ 1382626 h 3574946"/>
              <a:gd name="connsiteX2850" fmla="*/ 2557167 w 6337132"/>
              <a:gd name="connsiteY2850" fmla="*/ 1339286 h 3574946"/>
              <a:gd name="connsiteX2851" fmla="*/ 2038693 w 6337132"/>
              <a:gd name="connsiteY2851" fmla="*/ 1334460 h 3574946"/>
              <a:gd name="connsiteX2852" fmla="*/ 2051564 w 6337132"/>
              <a:gd name="connsiteY2852" fmla="*/ 1336354 h 3574946"/>
              <a:gd name="connsiteX2853" fmla="*/ 2049765 w 6337132"/>
              <a:gd name="connsiteY2853" fmla="*/ 1349224 h 3574946"/>
              <a:gd name="connsiteX2854" fmla="*/ 2044277 w 6337132"/>
              <a:gd name="connsiteY2854" fmla="*/ 1351022 h 3574946"/>
              <a:gd name="connsiteX2855" fmla="*/ 2036894 w 6337132"/>
              <a:gd name="connsiteY2855" fmla="*/ 1347331 h 3574946"/>
              <a:gd name="connsiteX2856" fmla="*/ 2038693 w 6337132"/>
              <a:gd name="connsiteY2856" fmla="*/ 1334460 h 3574946"/>
              <a:gd name="connsiteX2857" fmla="*/ 1611914 w 6337132"/>
              <a:gd name="connsiteY2857" fmla="*/ 1333514 h 3574946"/>
              <a:gd name="connsiteX2858" fmla="*/ 1615037 w 6337132"/>
              <a:gd name="connsiteY2858" fmla="*/ 1334839 h 3574946"/>
              <a:gd name="connsiteX2859" fmla="*/ 1615131 w 6337132"/>
              <a:gd name="connsiteY2859" fmla="*/ 1334839 h 3574946"/>
              <a:gd name="connsiteX2860" fmla="*/ 1616361 w 6337132"/>
              <a:gd name="connsiteY2860" fmla="*/ 1338055 h 3574946"/>
              <a:gd name="connsiteX2861" fmla="*/ 1615037 w 6337132"/>
              <a:gd name="connsiteY2861" fmla="*/ 1417355 h 3574946"/>
              <a:gd name="connsiteX2862" fmla="*/ 1610495 w 6337132"/>
              <a:gd name="connsiteY2862" fmla="*/ 1421803 h 3574946"/>
              <a:gd name="connsiteX2863" fmla="*/ 1606048 w 6337132"/>
              <a:gd name="connsiteY2863" fmla="*/ 1417260 h 3574946"/>
              <a:gd name="connsiteX2864" fmla="*/ 1607373 w 6337132"/>
              <a:gd name="connsiteY2864" fmla="*/ 1337961 h 3574946"/>
              <a:gd name="connsiteX2865" fmla="*/ 1611914 w 6337132"/>
              <a:gd name="connsiteY2865" fmla="*/ 1333514 h 3574946"/>
              <a:gd name="connsiteX2866" fmla="*/ 4436787 w 6337132"/>
              <a:gd name="connsiteY2866" fmla="*/ 1333325 h 3574946"/>
              <a:gd name="connsiteX2867" fmla="*/ 4346227 w 6337132"/>
              <a:gd name="connsiteY2867" fmla="*/ 1385560 h 3574946"/>
              <a:gd name="connsiteX2868" fmla="*/ 4347647 w 6337132"/>
              <a:gd name="connsiteY2868" fmla="*/ 1392279 h 3574946"/>
              <a:gd name="connsiteX2869" fmla="*/ 4347269 w 6337132"/>
              <a:gd name="connsiteY2869" fmla="*/ 1395685 h 3574946"/>
              <a:gd name="connsiteX2870" fmla="*/ 4399124 w 6337132"/>
              <a:gd name="connsiteY2870" fmla="*/ 1425682 h 3574946"/>
              <a:gd name="connsiteX2871" fmla="*/ 4446250 w 6337132"/>
              <a:gd name="connsiteY2871" fmla="*/ 1399092 h 3574946"/>
              <a:gd name="connsiteX2872" fmla="*/ 4446250 w 6337132"/>
              <a:gd name="connsiteY2872" fmla="*/ 1339758 h 3574946"/>
              <a:gd name="connsiteX2873" fmla="*/ 4446346 w 6337132"/>
              <a:gd name="connsiteY2873" fmla="*/ 1339664 h 3574946"/>
              <a:gd name="connsiteX2874" fmla="*/ 4436787 w 6337132"/>
              <a:gd name="connsiteY2874" fmla="*/ 1333325 h 3574946"/>
              <a:gd name="connsiteX2875" fmla="*/ 4464419 w 6337132"/>
              <a:gd name="connsiteY2875" fmla="*/ 1332567 h 3574946"/>
              <a:gd name="connsiteX2876" fmla="*/ 4456280 w 6337132"/>
              <a:gd name="connsiteY2876" fmla="*/ 1339098 h 3574946"/>
              <a:gd name="connsiteX2877" fmla="*/ 4456280 w 6337132"/>
              <a:gd name="connsiteY2877" fmla="*/ 1399092 h 3574946"/>
              <a:gd name="connsiteX2878" fmla="*/ 4503406 w 6337132"/>
              <a:gd name="connsiteY2878" fmla="*/ 1425682 h 3574946"/>
              <a:gd name="connsiteX2879" fmla="*/ 4554884 w 6337132"/>
              <a:gd name="connsiteY2879" fmla="*/ 1395969 h 3574946"/>
              <a:gd name="connsiteX2880" fmla="*/ 4554506 w 6337132"/>
              <a:gd name="connsiteY2880" fmla="*/ 1392373 h 3574946"/>
              <a:gd name="connsiteX2881" fmla="*/ 4556020 w 6337132"/>
              <a:gd name="connsiteY2881" fmla="*/ 1385466 h 3574946"/>
              <a:gd name="connsiteX2882" fmla="*/ 3347226 w 6337132"/>
              <a:gd name="connsiteY2882" fmla="*/ 1329729 h 3574946"/>
              <a:gd name="connsiteX2883" fmla="*/ 3356878 w 6337132"/>
              <a:gd name="connsiteY2883" fmla="*/ 1332095 h 3574946"/>
              <a:gd name="connsiteX2884" fmla="*/ 3341832 w 6337132"/>
              <a:gd name="connsiteY2884" fmla="*/ 1393415 h 3574946"/>
              <a:gd name="connsiteX2885" fmla="*/ 3355932 w 6337132"/>
              <a:gd name="connsiteY2885" fmla="*/ 1396916 h 3574946"/>
              <a:gd name="connsiteX2886" fmla="*/ 3353376 w 6337132"/>
              <a:gd name="connsiteY2886" fmla="*/ 1407515 h 3574946"/>
              <a:gd name="connsiteX2887" fmla="*/ 3310320 w 6337132"/>
              <a:gd name="connsiteY2887" fmla="*/ 1397010 h 3574946"/>
              <a:gd name="connsiteX2888" fmla="*/ 3312876 w 6337132"/>
              <a:gd name="connsiteY2888" fmla="*/ 1386411 h 3574946"/>
              <a:gd name="connsiteX2889" fmla="*/ 3312970 w 6337132"/>
              <a:gd name="connsiteY2889" fmla="*/ 1386411 h 3574946"/>
              <a:gd name="connsiteX2890" fmla="*/ 3328963 w 6337132"/>
              <a:gd name="connsiteY2890" fmla="*/ 1390291 h 3574946"/>
              <a:gd name="connsiteX2891" fmla="*/ 3340507 w 6337132"/>
              <a:gd name="connsiteY2891" fmla="*/ 1343071 h 3574946"/>
              <a:gd name="connsiteX2892" fmla="*/ 3327258 w 6337132"/>
              <a:gd name="connsiteY2892" fmla="*/ 1339854 h 3574946"/>
              <a:gd name="connsiteX2893" fmla="*/ 3329247 w 6337132"/>
              <a:gd name="connsiteY2893" fmla="*/ 1331621 h 3574946"/>
              <a:gd name="connsiteX2894" fmla="*/ 3347226 w 6337132"/>
              <a:gd name="connsiteY2894" fmla="*/ 1329729 h 3574946"/>
              <a:gd name="connsiteX2895" fmla="*/ 2656525 w 6337132"/>
              <a:gd name="connsiteY2895" fmla="*/ 1326511 h 3574946"/>
              <a:gd name="connsiteX2896" fmla="*/ 2649996 w 6337132"/>
              <a:gd name="connsiteY2896" fmla="*/ 1356036 h 3574946"/>
              <a:gd name="connsiteX2897" fmla="*/ 2667692 w 6337132"/>
              <a:gd name="connsiteY2897" fmla="*/ 1381206 h 3574946"/>
              <a:gd name="connsiteX2898" fmla="*/ 2674033 w 6337132"/>
              <a:gd name="connsiteY2898" fmla="*/ 1351114 h 3574946"/>
              <a:gd name="connsiteX2899" fmla="*/ 2674127 w 6337132"/>
              <a:gd name="connsiteY2899" fmla="*/ 1351114 h 3574946"/>
              <a:gd name="connsiteX2900" fmla="*/ 2656525 w 6337132"/>
              <a:gd name="connsiteY2900" fmla="*/ 1326511 h 3574946"/>
              <a:gd name="connsiteX2901" fmla="*/ 2427240 w 6337132"/>
              <a:gd name="connsiteY2901" fmla="*/ 1324524 h 3574946"/>
              <a:gd name="connsiteX2902" fmla="*/ 2439257 w 6337132"/>
              <a:gd name="connsiteY2902" fmla="*/ 1329729 h 3574946"/>
              <a:gd name="connsiteX2903" fmla="*/ 2434052 w 6337132"/>
              <a:gd name="connsiteY2903" fmla="*/ 1341747 h 3574946"/>
              <a:gd name="connsiteX2904" fmla="*/ 2430645 w 6337132"/>
              <a:gd name="connsiteY2904" fmla="*/ 1342408 h 3574946"/>
              <a:gd name="connsiteX2905" fmla="*/ 2422035 w 6337132"/>
              <a:gd name="connsiteY2905" fmla="*/ 1336542 h 3574946"/>
              <a:gd name="connsiteX2906" fmla="*/ 2422035 w 6337132"/>
              <a:gd name="connsiteY2906" fmla="*/ 1336446 h 3574946"/>
              <a:gd name="connsiteX2907" fmla="*/ 2427240 w 6337132"/>
              <a:gd name="connsiteY2907" fmla="*/ 1324524 h 3574946"/>
              <a:gd name="connsiteX2908" fmla="*/ 2654445 w 6337132"/>
              <a:gd name="connsiteY2908" fmla="*/ 1316290 h 3574946"/>
              <a:gd name="connsiteX2909" fmla="*/ 2686618 w 6337132"/>
              <a:gd name="connsiteY2909" fmla="*/ 1348653 h 3574946"/>
              <a:gd name="connsiteX2910" fmla="*/ 2669870 w 6337132"/>
              <a:gd name="connsiteY2910" fmla="*/ 1391616 h 3574946"/>
              <a:gd name="connsiteX2911" fmla="*/ 2637600 w 6337132"/>
              <a:gd name="connsiteY2911" fmla="*/ 1358685 h 3574946"/>
              <a:gd name="connsiteX2912" fmla="*/ 2637600 w 6337132"/>
              <a:gd name="connsiteY2912" fmla="*/ 1358590 h 3574946"/>
              <a:gd name="connsiteX2913" fmla="*/ 2654445 w 6337132"/>
              <a:gd name="connsiteY2913" fmla="*/ 1316290 h 3574946"/>
              <a:gd name="connsiteX2914" fmla="*/ 2469917 w 6337132"/>
              <a:gd name="connsiteY2914" fmla="*/ 1308437 h 3574946"/>
              <a:gd name="connsiteX2915" fmla="*/ 2481745 w 6337132"/>
              <a:gd name="connsiteY2915" fmla="*/ 1314020 h 3574946"/>
              <a:gd name="connsiteX2916" fmla="*/ 2476163 w 6337132"/>
              <a:gd name="connsiteY2916" fmla="*/ 1325849 h 3574946"/>
              <a:gd name="connsiteX2917" fmla="*/ 2473135 w 6337132"/>
              <a:gd name="connsiteY2917" fmla="*/ 1326417 h 3574946"/>
              <a:gd name="connsiteX2918" fmla="*/ 2464334 w 6337132"/>
              <a:gd name="connsiteY2918" fmla="*/ 1320266 h 3574946"/>
              <a:gd name="connsiteX2919" fmla="*/ 2469917 w 6337132"/>
              <a:gd name="connsiteY2919" fmla="*/ 1308437 h 3574946"/>
              <a:gd name="connsiteX2920" fmla="*/ 2438311 w 6337132"/>
              <a:gd name="connsiteY2920" fmla="*/ 1307112 h 3574946"/>
              <a:gd name="connsiteX2921" fmla="*/ 2446638 w 6337132"/>
              <a:gd name="connsiteY2921" fmla="*/ 1315438 h 3574946"/>
              <a:gd name="connsiteX2922" fmla="*/ 2438311 w 6337132"/>
              <a:gd name="connsiteY2922" fmla="*/ 1323766 h 3574946"/>
              <a:gd name="connsiteX2923" fmla="*/ 2429984 w 6337132"/>
              <a:gd name="connsiteY2923" fmla="*/ 1315438 h 3574946"/>
              <a:gd name="connsiteX2924" fmla="*/ 2438311 w 6337132"/>
              <a:gd name="connsiteY2924" fmla="*/ 1307112 h 3574946"/>
              <a:gd name="connsiteX2925" fmla="*/ 2406232 w 6337132"/>
              <a:gd name="connsiteY2925" fmla="*/ 1307112 h 3574946"/>
              <a:gd name="connsiteX2926" fmla="*/ 2414560 w 6337132"/>
              <a:gd name="connsiteY2926" fmla="*/ 1315438 h 3574946"/>
              <a:gd name="connsiteX2927" fmla="*/ 2406232 w 6337132"/>
              <a:gd name="connsiteY2927" fmla="*/ 1323766 h 3574946"/>
              <a:gd name="connsiteX2928" fmla="*/ 2397906 w 6337132"/>
              <a:gd name="connsiteY2928" fmla="*/ 1315438 h 3574946"/>
              <a:gd name="connsiteX2929" fmla="*/ 2406232 w 6337132"/>
              <a:gd name="connsiteY2929" fmla="*/ 1307112 h 3574946"/>
              <a:gd name="connsiteX2930" fmla="*/ 2374248 w 6337132"/>
              <a:gd name="connsiteY2930" fmla="*/ 1307112 h 3574946"/>
              <a:gd name="connsiteX2931" fmla="*/ 2382575 w 6337132"/>
              <a:gd name="connsiteY2931" fmla="*/ 1315438 h 3574946"/>
              <a:gd name="connsiteX2932" fmla="*/ 2374248 w 6337132"/>
              <a:gd name="connsiteY2932" fmla="*/ 1323766 h 3574946"/>
              <a:gd name="connsiteX2933" fmla="*/ 2365921 w 6337132"/>
              <a:gd name="connsiteY2933" fmla="*/ 1315438 h 3574946"/>
              <a:gd name="connsiteX2934" fmla="*/ 2374248 w 6337132"/>
              <a:gd name="connsiteY2934" fmla="*/ 1307112 h 3574946"/>
              <a:gd name="connsiteX2935" fmla="*/ 4450319 w 6337132"/>
              <a:gd name="connsiteY2935" fmla="*/ 1306545 h 3574946"/>
              <a:gd name="connsiteX2936" fmla="*/ 4467069 w 6337132"/>
              <a:gd name="connsiteY2936" fmla="*/ 1322536 h 3574946"/>
              <a:gd name="connsiteX2937" fmla="*/ 4562928 w 6337132"/>
              <a:gd name="connsiteY2937" fmla="*/ 1377895 h 3574946"/>
              <a:gd name="connsiteX2938" fmla="*/ 4571349 w 6337132"/>
              <a:gd name="connsiteY2938" fmla="*/ 1375529 h 3574946"/>
              <a:gd name="connsiteX2939" fmla="*/ 4588193 w 6337132"/>
              <a:gd name="connsiteY2939" fmla="*/ 1392373 h 3574946"/>
              <a:gd name="connsiteX2940" fmla="*/ 4580908 w 6337132"/>
              <a:gd name="connsiteY2940" fmla="*/ 1406190 h 3574946"/>
              <a:gd name="connsiteX2941" fmla="*/ 4580908 w 6337132"/>
              <a:gd name="connsiteY2941" fmla="*/ 1520974 h 3574946"/>
              <a:gd name="connsiteX2942" fmla="*/ 4588193 w 6337132"/>
              <a:gd name="connsiteY2942" fmla="*/ 1534790 h 3574946"/>
              <a:gd name="connsiteX2943" fmla="*/ 4571349 w 6337132"/>
              <a:gd name="connsiteY2943" fmla="*/ 1551634 h 3574946"/>
              <a:gd name="connsiteX2944" fmla="*/ 4561981 w 6337132"/>
              <a:gd name="connsiteY2944" fmla="*/ 1548796 h 3574946"/>
              <a:gd name="connsiteX2945" fmla="*/ 4467163 w 6337132"/>
              <a:gd name="connsiteY2945" fmla="*/ 1603587 h 3574946"/>
              <a:gd name="connsiteX2946" fmla="*/ 4467163 w 6337132"/>
              <a:gd name="connsiteY2946" fmla="*/ 1603776 h 3574946"/>
              <a:gd name="connsiteX2947" fmla="*/ 4450319 w 6337132"/>
              <a:gd name="connsiteY2947" fmla="*/ 1620620 h 3574946"/>
              <a:gd name="connsiteX2948" fmla="*/ 4433475 w 6337132"/>
              <a:gd name="connsiteY2948" fmla="*/ 1603776 h 3574946"/>
              <a:gd name="connsiteX2949" fmla="*/ 4433569 w 6337132"/>
              <a:gd name="connsiteY2949" fmla="*/ 1602449 h 3574946"/>
              <a:gd name="connsiteX2950" fmla="*/ 4340360 w 6337132"/>
              <a:gd name="connsiteY2950" fmla="*/ 1548606 h 3574946"/>
              <a:gd name="connsiteX2951" fmla="*/ 4330802 w 6337132"/>
              <a:gd name="connsiteY2951" fmla="*/ 1551634 h 3574946"/>
              <a:gd name="connsiteX2952" fmla="*/ 4313958 w 6337132"/>
              <a:gd name="connsiteY2952" fmla="*/ 1534790 h 3574946"/>
              <a:gd name="connsiteX2953" fmla="*/ 4321717 w 6337132"/>
              <a:gd name="connsiteY2953" fmla="*/ 1520596 h 3574946"/>
              <a:gd name="connsiteX2954" fmla="*/ 4321717 w 6337132"/>
              <a:gd name="connsiteY2954" fmla="*/ 1406473 h 3574946"/>
              <a:gd name="connsiteX2955" fmla="*/ 4313958 w 6337132"/>
              <a:gd name="connsiteY2955" fmla="*/ 1392279 h 3574946"/>
              <a:gd name="connsiteX2956" fmla="*/ 4330802 w 6337132"/>
              <a:gd name="connsiteY2956" fmla="*/ 1375435 h 3574946"/>
              <a:gd name="connsiteX2957" fmla="*/ 4339509 w 6337132"/>
              <a:gd name="connsiteY2957" fmla="*/ 1377895 h 3574946"/>
              <a:gd name="connsiteX2958" fmla="*/ 4433475 w 6337132"/>
              <a:gd name="connsiteY2958" fmla="*/ 1323673 h 3574946"/>
              <a:gd name="connsiteX2959" fmla="*/ 4433475 w 6337132"/>
              <a:gd name="connsiteY2959" fmla="*/ 1323389 h 3574946"/>
              <a:gd name="connsiteX2960" fmla="*/ 4450319 w 6337132"/>
              <a:gd name="connsiteY2960" fmla="*/ 1306545 h 3574946"/>
              <a:gd name="connsiteX2961" fmla="*/ 3019051 w 6337132"/>
              <a:gd name="connsiteY2961" fmla="*/ 1306451 h 3574946"/>
              <a:gd name="connsiteX2962" fmla="*/ 3030690 w 6337132"/>
              <a:gd name="connsiteY2962" fmla="*/ 1330676 h 3574946"/>
              <a:gd name="connsiteX2963" fmla="*/ 3316472 w 6337132"/>
              <a:gd name="connsiteY2963" fmla="*/ 1656673 h 3574946"/>
              <a:gd name="connsiteX2964" fmla="*/ 3347606 w 6337132"/>
              <a:gd name="connsiteY2964" fmla="*/ 1643710 h 3574946"/>
              <a:gd name="connsiteX2965" fmla="*/ 3391701 w 6337132"/>
              <a:gd name="connsiteY2965" fmla="*/ 1687806 h 3574946"/>
              <a:gd name="connsiteX2966" fmla="*/ 3347606 w 6337132"/>
              <a:gd name="connsiteY2966" fmla="*/ 1731905 h 3574946"/>
              <a:gd name="connsiteX2967" fmla="*/ 3303507 w 6337132"/>
              <a:gd name="connsiteY2967" fmla="*/ 1687806 h 3574946"/>
              <a:gd name="connsiteX2968" fmla="*/ 3304358 w 6337132"/>
              <a:gd name="connsiteY2968" fmla="*/ 1679667 h 3574946"/>
              <a:gd name="connsiteX2969" fmla="*/ 3019051 w 6337132"/>
              <a:gd name="connsiteY2969" fmla="*/ 1364836 h 3574946"/>
              <a:gd name="connsiteX2970" fmla="*/ 2695892 w 6337132"/>
              <a:gd name="connsiteY2970" fmla="*/ 1705408 h 3574946"/>
              <a:gd name="connsiteX2971" fmla="*/ 2838121 w 6337132"/>
              <a:gd name="connsiteY2971" fmla="*/ 1847636 h 3574946"/>
              <a:gd name="connsiteX2972" fmla="*/ 2934831 w 6337132"/>
              <a:gd name="connsiteY2972" fmla="*/ 1772972 h 3574946"/>
              <a:gd name="connsiteX2973" fmla="*/ 2952999 w 6337132"/>
              <a:gd name="connsiteY2973" fmla="*/ 1774391 h 3574946"/>
              <a:gd name="connsiteX2974" fmla="*/ 2951580 w 6337132"/>
              <a:gd name="connsiteY2974" fmla="*/ 1792561 h 3574946"/>
              <a:gd name="connsiteX2975" fmla="*/ 2843797 w 6337132"/>
              <a:gd name="connsiteY2975" fmla="*/ 1874983 h 3574946"/>
              <a:gd name="connsiteX2976" fmla="*/ 2843891 w 6337132"/>
              <a:gd name="connsiteY2976" fmla="*/ 1874889 h 3574946"/>
              <a:gd name="connsiteX2977" fmla="*/ 2835091 w 6337132"/>
              <a:gd name="connsiteY2977" fmla="*/ 1880945 h 3574946"/>
              <a:gd name="connsiteX2978" fmla="*/ 2654823 w 6337132"/>
              <a:gd name="connsiteY2978" fmla="*/ 1700676 h 3574946"/>
              <a:gd name="connsiteX2979" fmla="*/ 2668639 w 6337132"/>
              <a:gd name="connsiteY2979" fmla="*/ 1692064 h 3574946"/>
              <a:gd name="connsiteX2980" fmla="*/ 3007411 w 6337132"/>
              <a:gd name="connsiteY2980" fmla="*/ 1330676 h 3574946"/>
              <a:gd name="connsiteX2981" fmla="*/ 1583903 w 6337132"/>
              <a:gd name="connsiteY2981" fmla="*/ 1304463 h 3574946"/>
              <a:gd name="connsiteX2982" fmla="*/ 1587025 w 6337132"/>
              <a:gd name="connsiteY2982" fmla="*/ 1305788 h 3574946"/>
              <a:gd name="connsiteX2983" fmla="*/ 1587119 w 6337132"/>
              <a:gd name="connsiteY2983" fmla="*/ 1305788 h 3574946"/>
              <a:gd name="connsiteX2984" fmla="*/ 1588350 w 6337132"/>
              <a:gd name="connsiteY2984" fmla="*/ 1309005 h 3574946"/>
              <a:gd name="connsiteX2985" fmla="*/ 1587025 w 6337132"/>
              <a:gd name="connsiteY2985" fmla="*/ 1388304 h 3574946"/>
              <a:gd name="connsiteX2986" fmla="*/ 1582484 w 6337132"/>
              <a:gd name="connsiteY2986" fmla="*/ 1392753 h 3574946"/>
              <a:gd name="connsiteX2987" fmla="*/ 1578037 w 6337132"/>
              <a:gd name="connsiteY2987" fmla="*/ 1388210 h 3574946"/>
              <a:gd name="connsiteX2988" fmla="*/ 1579362 w 6337132"/>
              <a:gd name="connsiteY2988" fmla="*/ 1308911 h 3574946"/>
              <a:gd name="connsiteX2989" fmla="*/ 1583903 w 6337132"/>
              <a:gd name="connsiteY2989" fmla="*/ 1304463 h 3574946"/>
              <a:gd name="connsiteX2990" fmla="*/ 3150871 w 6337132"/>
              <a:gd name="connsiteY2990" fmla="*/ 1304272 h 3574946"/>
              <a:gd name="connsiteX2991" fmla="*/ 3135540 w 6337132"/>
              <a:gd name="connsiteY2991" fmla="*/ 1330296 h 3574946"/>
              <a:gd name="connsiteX2992" fmla="*/ 3144530 w 6337132"/>
              <a:gd name="connsiteY2992" fmla="*/ 1359726 h 3574946"/>
              <a:gd name="connsiteX2993" fmla="*/ 3159859 w 6337132"/>
              <a:gd name="connsiteY2993" fmla="*/ 1333040 h 3574946"/>
              <a:gd name="connsiteX2994" fmla="*/ 3159955 w 6337132"/>
              <a:gd name="connsiteY2994" fmla="*/ 1333040 h 3574946"/>
              <a:gd name="connsiteX2995" fmla="*/ 3150871 w 6337132"/>
              <a:gd name="connsiteY2995" fmla="*/ 1304272 h 3574946"/>
              <a:gd name="connsiteX2996" fmla="*/ 2761944 w 6337132"/>
              <a:gd name="connsiteY2996" fmla="*/ 1299258 h 3574946"/>
              <a:gd name="connsiteX2997" fmla="*/ 2770744 w 6337132"/>
              <a:gd name="connsiteY2997" fmla="*/ 1361806 h 3574946"/>
              <a:gd name="connsiteX2998" fmla="*/ 2785128 w 6337132"/>
              <a:gd name="connsiteY2998" fmla="*/ 1359820 h 3574946"/>
              <a:gd name="connsiteX2999" fmla="*/ 2786643 w 6337132"/>
              <a:gd name="connsiteY2999" fmla="*/ 1370702 h 3574946"/>
              <a:gd name="connsiteX3000" fmla="*/ 2742734 w 6337132"/>
              <a:gd name="connsiteY3000" fmla="*/ 1376854 h 3574946"/>
              <a:gd name="connsiteX3001" fmla="*/ 2741219 w 6337132"/>
              <a:gd name="connsiteY3001" fmla="*/ 1366065 h 3574946"/>
              <a:gd name="connsiteX3002" fmla="*/ 2741125 w 6337132"/>
              <a:gd name="connsiteY3002" fmla="*/ 1365971 h 3574946"/>
              <a:gd name="connsiteX3003" fmla="*/ 2757497 w 6337132"/>
              <a:gd name="connsiteY3003" fmla="*/ 1363699 h 3574946"/>
              <a:gd name="connsiteX3004" fmla="*/ 2750776 w 6337132"/>
              <a:gd name="connsiteY3004" fmla="*/ 1315534 h 3574946"/>
              <a:gd name="connsiteX3005" fmla="*/ 2737245 w 6337132"/>
              <a:gd name="connsiteY3005" fmla="*/ 1317427 h 3574946"/>
              <a:gd name="connsiteX3006" fmla="*/ 2736110 w 6337132"/>
              <a:gd name="connsiteY3006" fmla="*/ 1309099 h 3574946"/>
              <a:gd name="connsiteX3007" fmla="*/ 2752103 w 6337132"/>
              <a:gd name="connsiteY3007" fmla="*/ 1300677 h 3574946"/>
              <a:gd name="connsiteX3008" fmla="*/ 2853354 w 6337132"/>
              <a:gd name="connsiteY3008" fmla="*/ 1298880 h 3574946"/>
              <a:gd name="connsiteX3009" fmla="*/ 2843230 w 6337132"/>
              <a:gd name="connsiteY3009" fmla="*/ 1327363 h 3574946"/>
              <a:gd name="connsiteX3010" fmla="*/ 2857613 w 6337132"/>
              <a:gd name="connsiteY3010" fmla="*/ 1354522 h 3574946"/>
              <a:gd name="connsiteX3011" fmla="*/ 2867644 w 6337132"/>
              <a:gd name="connsiteY3011" fmla="*/ 1325470 h 3574946"/>
              <a:gd name="connsiteX3012" fmla="*/ 2867738 w 6337132"/>
              <a:gd name="connsiteY3012" fmla="*/ 1325470 h 3574946"/>
              <a:gd name="connsiteX3013" fmla="*/ 2853354 w 6337132"/>
              <a:gd name="connsiteY3013" fmla="*/ 1298880 h 3574946"/>
              <a:gd name="connsiteX3014" fmla="*/ 2011346 w 6337132"/>
              <a:gd name="connsiteY3014" fmla="*/ 1298125 h 3574946"/>
              <a:gd name="connsiteX3015" fmla="*/ 2024215 w 6337132"/>
              <a:gd name="connsiteY3015" fmla="*/ 1300016 h 3574946"/>
              <a:gd name="connsiteX3016" fmla="*/ 2022418 w 6337132"/>
              <a:gd name="connsiteY3016" fmla="*/ 1312885 h 3574946"/>
              <a:gd name="connsiteX3017" fmla="*/ 2016928 w 6337132"/>
              <a:gd name="connsiteY3017" fmla="*/ 1314778 h 3574946"/>
              <a:gd name="connsiteX3018" fmla="*/ 2009547 w 6337132"/>
              <a:gd name="connsiteY3018" fmla="*/ 1311088 h 3574946"/>
              <a:gd name="connsiteX3019" fmla="*/ 2011346 w 6337132"/>
              <a:gd name="connsiteY3019" fmla="*/ 1298125 h 3574946"/>
              <a:gd name="connsiteX3020" fmla="*/ 2513257 w 6337132"/>
              <a:gd name="connsiteY3020" fmla="*/ 1294054 h 3574946"/>
              <a:gd name="connsiteX3021" fmla="*/ 2524803 w 6337132"/>
              <a:gd name="connsiteY3021" fmla="*/ 1300110 h 3574946"/>
              <a:gd name="connsiteX3022" fmla="*/ 2518841 w 6337132"/>
              <a:gd name="connsiteY3022" fmla="*/ 1311749 h 3574946"/>
              <a:gd name="connsiteX3023" fmla="*/ 2516097 w 6337132"/>
              <a:gd name="connsiteY3023" fmla="*/ 1312127 h 3574946"/>
              <a:gd name="connsiteX3024" fmla="*/ 2507296 w 6337132"/>
              <a:gd name="connsiteY3024" fmla="*/ 1305693 h 3574946"/>
              <a:gd name="connsiteX3025" fmla="*/ 2513257 w 6337132"/>
              <a:gd name="connsiteY3025" fmla="*/ 1294054 h 3574946"/>
              <a:gd name="connsiteX3026" fmla="*/ 3152006 w 6337132"/>
              <a:gd name="connsiteY3026" fmla="*/ 1293768 h 3574946"/>
              <a:gd name="connsiteX3027" fmla="*/ 3172540 w 6337132"/>
              <a:gd name="connsiteY3027" fmla="*/ 1334460 h 3574946"/>
              <a:gd name="connsiteX3028" fmla="*/ 3143300 w 6337132"/>
              <a:gd name="connsiteY3028" fmla="*/ 1370135 h 3574946"/>
              <a:gd name="connsiteX3029" fmla="*/ 3122765 w 6337132"/>
              <a:gd name="connsiteY3029" fmla="*/ 1328783 h 3574946"/>
              <a:gd name="connsiteX3030" fmla="*/ 3122859 w 6337132"/>
              <a:gd name="connsiteY3030" fmla="*/ 1328783 h 3574946"/>
              <a:gd name="connsiteX3031" fmla="*/ 3152006 w 6337132"/>
              <a:gd name="connsiteY3031" fmla="*/ 1293768 h 3574946"/>
              <a:gd name="connsiteX3032" fmla="*/ 2852597 w 6337132"/>
              <a:gd name="connsiteY3032" fmla="*/ 1288376 h 3574946"/>
              <a:gd name="connsiteX3033" fmla="*/ 2880419 w 6337132"/>
              <a:gd name="connsiteY3033" fmla="*/ 1324429 h 3574946"/>
              <a:gd name="connsiteX3034" fmla="*/ 2858465 w 6337132"/>
              <a:gd name="connsiteY3034" fmla="*/ 1364931 h 3574946"/>
              <a:gd name="connsiteX3035" fmla="*/ 2830550 w 6337132"/>
              <a:gd name="connsiteY3035" fmla="*/ 1328308 h 3574946"/>
              <a:gd name="connsiteX3036" fmla="*/ 2852597 w 6337132"/>
              <a:gd name="connsiteY3036" fmla="*/ 1288376 h 3574946"/>
              <a:gd name="connsiteX3037" fmla="*/ 5334807 w 6337132"/>
              <a:gd name="connsiteY3037" fmla="*/ 1282827 h 3574946"/>
              <a:gd name="connsiteX3038" fmla="*/ 5349487 w 6337132"/>
              <a:gd name="connsiteY3038" fmla="*/ 1292728 h 3574946"/>
              <a:gd name="connsiteX3039" fmla="*/ 5428407 w 6337132"/>
              <a:gd name="connsiteY3039" fmla="*/ 1419246 h 3574946"/>
              <a:gd name="connsiteX3040" fmla="*/ 5420175 w 6337132"/>
              <a:gd name="connsiteY3040" fmla="*/ 1450852 h 3574946"/>
              <a:gd name="connsiteX3041" fmla="*/ 5408537 w 6337132"/>
              <a:gd name="connsiteY3041" fmla="*/ 1454070 h 3574946"/>
              <a:gd name="connsiteX3042" fmla="*/ 5408441 w 6337132"/>
              <a:gd name="connsiteY3042" fmla="*/ 1453976 h 3574946"/>
              <a:gd name="connsiteX3043" fmla="*/ 5388569 w 6337132"/>
              <a:gd name="connsiteY3043" fmla="*/ 1442620 h 3574946"/>
              <a:gd name="connsiteX3044" fmla="*/ 5310973 w 6337132"/>
              <a:gd name="connsiteY3044" fmla="*/ 1318183 h 3574946"/>
              <a:gd name="connsiteX3045" fmla="*/ 5317502 w 6337132"/>
              <a:gd name="connsiteY3045" fmla="*/ 1286197 h 3574946"/>
              <a:gd name="connsiteX3046" fmla="*/ 5334807 w 6337132"/>
              <a:gd name="connsiteY3046" fmla="*/ 1282827 h 3574946"/>
              <a:gd name="connsiteX3047" fmla="*/ 2557165 w 6337132"/>
              <a:gd name="connsiteY3047" fmla="*/ 1281373 h 3574946"/>
              <a:gd name="connsiteX3048" fmla="*/ 2568521 w 6337132"/>
              <a:gd name="connsiteY3048" fmla="*/ 1287902 h 3574946"/>
              <a:gd name="connsiteX3049" fmla="*/ 2561992 w 6337132"/>
              <a:gd name="connsiteY3049" fmla="*/ 1299162 h 3574946"/>
              <a:gd name="connsiteX3050" fmla="*/ 2559625 w 6337132"/>
              <a:gd name="connsiteY3050" fmla="*/ 1299542 h 3574946"/>
              <a:gd name="connsiteX3051" fmla="*/ 2550731 w 6337132"/>
              <a:gd name="connsiteY3051" fmla="*/ 1292728 h 3574946"/>
              <a:gd name="connsiteX3052" fmla="*/ 2557165 w 6337132"/>
              <a:gd name="connsiteY3052" fmla="*/ 1281373 h 3574946"/>
              <a:gd name="connsiteX3053" fmla="*/ 1555799 w 6337132"/>
              <a:gd name="connsiteY3053" fmla="*/ 1275507 h 3574946"/>
              <a:gd name="connsiteX3054" fmla="*/ 1558921 w 6337132"/>
              <a:gd name="connsiteY3054" fmla="*/ 1276832 h 3574946"/>
              <a:gd name="connsiteX3055" fmla="*/ 1559016 w 6337132"/>
              <a:gd name="connsiteY3055" fmla="*/ 1276832 h 3574946"/>
              <a:gd name="connsiteX3056" fmla="*/ 1560246 w 6337132"/>
              <a:gd name="connsiteY3056" fmla="*/ 1280050 h 3574946"/>
              <a:gd name="connsiteX3057" fmla="*/ 1558921 w 6337132"/>
              <a:gd name="connsiteY3057" fmla="*/ 1359348 h 3574946"/>
              <a:gd name="connsiteX3058" fmla="*/ 1554380 w 6337132"/>
              <a:gd name="connsiteY3058" fmla="*/ 1363797 h 3574946"/>
              <a:gd name="connsiteX3059" fmla="*/ 1549933 w 6337132"/>
              <a:gd name="connsiteY3059" fmla="*/ 1359254 h 3574946"/>
              <a:gd name="connsiteX3060" fmla="*/ 1551258 w 6337132"/>
              <a:gd name="connsiteY3060" fmla="*/ 1279954 h 3574946"/>
              <a:gd name="connsiteX3061" fmla="*/ 1555799 w 6337132"/>
              <a:gd name="connsiteY3061" fmla="*/ 1275507 h 3574946"/>
              <a:gd name="connsiteX3062" fmla="*/ 1982106 w 6337132"/>
              <a:gd name="connsiteY3062" fmla="*/ 1274845 h 3574946"/>
              <a:gd name="connsiteX3063" fmla="*/ 1982118 w 6337132"/>
              <a:gd name="connsiteY3063" fmla="*/ 1274851 h 3574946"/>
              <a:gd name="connsiteX3064" fmla="*/ 1982106 w 6337132"/>
              <a:gd name="connsiteY3064" fmla="*/ 1274940 h 3574946"/>
              <a:gd name="connsiteX3065" fmla="*/ 2406232 w 6337132"/>
              <a:gd name="connsiteY3065" fmla="*/ 1272195 h 3574946"/>
              <a:gd name="connsiteX3066" fmla="*/ 2414560 w 6337132"/>
              <a:gd name="connsiteY3066" fmla="*/ 1280521 h 3574946"/>
              <a:gd name="connsiteX3067" fmla="*/ 2406232 w 6337132"/>
              <a:gd name="connsiteY3067" fmla="*/ 1288849 h 3574946"/>
              <a:gd name="connsiteX3068" fmla="*/ 2397906 w 6337132"/>
              <a:gd name="connsiteY3068" fmla="*/ 1280521 h 3574946"/>
              <a:gd name="connsiteX3069" fmla="*/ 2406232 w 6337132"/>
              <a:gd name="connsiteY3069" fmla="*/ 1272195 h 3574946"/>
              <a:gd name="connsiteX3070" fmla="*/ 2374248 w 6337132"/>
              <a:gd name="connsiteY3070" fmla="*/ 1272195 h 3574946"/>
              <a:gd name="connsiteX3071" fmla="*/ 2382575 w 6337132"/>
              <a:gd name="connsiteY3071" fmla="*/ 1280521 h 3574946"/>
              <a:gd name="connsiteX3072" fmla="*/ 2374248 w 6337132"/>
              <a:gd name="connsiteY3072" fmla="*/ 1288849 h 3574946"/>
              <a:gd name="connsiteX3073" fmla="*/ 2365921 w 6337132"/>
              <a:gd name="connsiteY3073" fmla="*/ 1280521 h 3574946"/>
              <a:gd name="connsiteX3074" fmla="*/ 2374248 w 6337132"/>
              <a:gd name="connsiteY3074" fmla="*/ 1272195 h 3574946"/>
              <a:gd name="connsiteX3075" fmla="*/ 2638830 w 6337132"/>
              <a:gd name="connsiteY3075" fmla="*/ 1271627 h 3574946"/>
              <a:gd name="connsiteX3076" fmla="*/ 2638871 w 6337132"/>
              <a:gd name="connsiteY3076" fmla="*/ 1271660 h 3574946"/>
              <a:gd name="connsiteX3077" fmla="*/ 2638830 w 6337132"/>
              <a:gd name="connsiteY3077" fmla="*/ 1271721 h 3574946"/>
              <a:gd name="connsiteX3078" fmla="*/ 2601452 w 6337132"/>
              <a:gd name="connsiteY3078" fmla="*/ 1270302 h 3574946"/>
              <a:gd name="connsiteX3079" fmla="*/ 2612524 w 6337132"/>
              <a:gd name="connsiteY3079" fmla="*/ 1277209 h 3574946"/>
              <a:gd name="connsiteX3080" fmla="*/ 2605617 w 6337132"/>
              <a:gd name="connsiteY3080" fmla="*/ 1288281 h 3574946"/>
              <a:gd name="connsiteX3081" fmla="*/ 2603629 w 6337132"/>
              <a:gd name="connsiteY3081" fmla="*/ 1288565 h 3574946"/>
              <a:gd name="connsiteX3082" fmla="*/ 2594545 w 6337132"/>
              <a:gd name="connsiteY3082" fmla="*/ 1281373 h 3574946"/>
              <a:gd name="connsiteX3083" fmla="*/ 2601452 w 6337132"/>
              <a:gd name="connsiteY3083" fmla="*/ 1270302 h 3574946"/>
              <a:gd name="connsiteX3084" fmla="*/ 4832906 w 6337132"/>
              <a:gd name="connsiteY3084" fmla="*/ 1265853 h 3574946"/>
              <a:gd name="connsiteX3085" fmla="*/ 4773572 w 6337132"/>
              <a:gd name="connsiteY3085" fmla="*/ 1368525 h 3574946"/>
              <a:gd name="connsiteX3086" fmla="*/ 4773667 w 6337132"/>
              <a:gd name="connsiteY3086" fmla="*/ 1368525 h 3574946"/>
              <a:gd name="connsiteX3087" fmla="*/ 4892237 w 6337132"/>
              <a:gd name="connsiteY3087" fmla="*/ 1368525 h 3574946"/>
              <a:gd name="connsiteX3088" fmla="*/ 1983903 w 6337132"/>
              <a:gd name="connsiteY3088" fmla="*/ 1261976 h 3574946"/>
              <a:gd name="connsiteX3089" fmla="*/ 1996772 w 6337132"/>
              <a:gd name="connsiteY3089" fmla="*/ 1263773 h 3574946"/>
              <a:gd name="connsiteX3090" fmla="*/ 1994975 w 6337132"/>
              <a:gd name="connsiteY3090" fmla="*/ 1276644 h 3574946"/>
              <a:gd name="connsiteX3091" fmla="*/ 1989487 w 6337132"/>
              <a:gd name="connsiteY3091" fmla="*/ 1278441 h 3574946"/>
              <a:gd name="connsiteX3092" fmla="*/ 1982118 w 6337132"/>
              <a:gd name="connsiteY3092" fmla="*/ 1274851 h 3574946"/>
              <a:gd name="connsiteX3093" fmla="*/ 2646211 w 6337132"/>
              <a:gd name="connsiteY3093" fmla="*/ 1260933 h 3574946"/>
              <a:gd name="connsiteX3094" fmla="*/ 2656999 w 6337132"/>
              <a:gd name="connsiteY3094" fmla="*/ 1268314 h 3574946"/>
              <a:gd name="connsiteX3095" fmla="*/ 2649618 w 6337132"/>
              <a:gd name="connsiteY3095" fmla="*/ 1279102 h 3574946"/>
              <a:gd name="connsiteX3096" fmla="*/ 2647915 w 6337132"/>
              <a:gd name="connsiteY3096" fmla="*/ 1279102 h 3574946"/>
              <a:gd name="connsiteX3097" fmla="*/ 2638871 w 6337132"/>
              <a:gd name="connsiteY3097" fmla="*/ 1271660 h 3574946"/>
              <a:gd name="connsiteX3098" fmla="*/ 2728349 w 6337132"/>
              <a:gd name="connsiteY3098" fmla="*/ 1257243 h 3574946"/>
              <a:gd name="connsiteX3099" fmla="*/ 2728449 w 6337132"/>
              <a:gd name="connsiteY3099" fmla="*/ 1257332 h 3574946"/>
              <a:gd name="connsiteX3100" fmla="*/ 2728445 w 6337132"/>
              <a:gd name="connsiteY3100" fmla="*/ 1257337 h 3574946"/>
              <a:gd name="connsiteX3101" fmla="*/ 2691255 w 6337132"/>
              <a:gd name="connsiteY3101" fmla="*/ 1253174 h 3574946"/>
              <a:gd name="connsiteX3102" fmla="*/ 2701760 w 6337132"/>
              <a:gd name="connsiteY3102" fmla="*/ 1260933 h 3574946"/>
              <a:gd name="connsiteX3103" fmla="*/ 2694000 w 6337132"/>
              <a:gd name="connsiteY3103" fmla="*/ 1271437 h 3574946"/>
              <a:gd name="connsiteX3104" fmla="*/ 2692580 w 6337132"/>
              <a:gd name="connsiteY3104" fmla="*/ 1271531 h 3574946"/>
              <a:gd name="connsiteX3105" fmla="*/ 2683401 w 6337132"/>
              <a:gd name="connsiteY3105" fmla="*/ 1263677 h 3574946"/>
              <a:gd name="connsiteX3106" fmla="*/ 2683495 w 6337132"/>
              <a:gd name="connsiteY3106" fmla="*/ 1263677 h 3574946"/>
              <a:gd name="connsiteX3107" fmla="*/ 2691255 w 6337132"/>
              <a:gd name="connsiteY3107" fmla="*/ 1253174 h 3574946"/>
              <a:gd name="connsiteX3108" fmla="*/ 2736582 w 6337132"/>
              <a:gd name="connsiteY3108" fmla="*/ 1247118 h 3574946"/>
              <a:gd name="connsiteX3109" fmla="*/ 2746803 w 6337132"/>
              <a:gd name="connsiteY3109" fmla="*/ 1255255 h 3574946"/>
              <a:gd name="connsiteX3110" fmla="*/ 2738664 w 6337132"/>
              <a:gd name="connsiteY3110" fmla="*/ 1265475 h 3574946"/>
              <a:gd name="connsiteX3111" fmla="*/ 2737529 w 6337132"/>
              <a:gd name="connsiteY3111" fmla="*/ 1265475 h 3574946"/>
              <a:gd name="connsiteX3112" fmla="*/ 2728449 w 6337132"/>
              <a:gd name="connsiteY3112" fmla="*/ 1257332 h 3574946"/>
              <a:gd name="connsiteX3113" fmla="*/ 1527695 w 6337132"/>
              <a:gd name="connsiteY3113" fmla="*/ 1246455 h 3574946"/>
              <a:gd name="connsiteX3114" fmla="*/ 1530817 w 6337132"/>
              <a:gd name="connsiteY3114" fmla="*/ 1247780 h 3574946"/>
              <a:gd name="connsiteX3115" fmla="*/ 1530912 w 6337132"/>
              <a:gd name="connsiteY3115" fmla="*/ 1247780 h 3574946"/>
              <a:gd name="connsiteX3116" fmla="*/ 1532142 w 6337132"/>
              <a:gd name="connsiteY3116" fmla="*/ 1250997 h 3574946"/>
              <a:gd name="connsiteX3117" fmla="*/ 1530817 w 6337132"/>
              <a:gd name="connsiteY3117" fmla="*/ 1330296 h 3574946"/>
              <a:gd name="connsiteX3118" fmla="*/ 1526276 w 6337132"/>
              <a:gd name="connsiteY3118" fmla="*/ 1334745 h 3574946"/>
              <a:gd name="connsiteX3119" fmla="*/ 1521829 w 6337132"/>
              <a:gd name="connsiteY3119" fmla="*/ 1330202 h 3574946"/>
              <a:gd name="connsiteX3120" fmla="*/ 1523154 w 6337132"/>
              <a:gd name="connsiteY3120" fmla="*/ 1250902 h 3574946"/>
              <a:gd name="connsiteX3121" fmla="*/ 1527695 w 6337132"/>
              <a:gd name="connsiteY3121" fmla="*/ 1246455 h 3574946"/>
              <a:gd name="connsiteX3122" fmla="*/ 4832906 w 6337132"/>
              <a:gd name="connsiteY3122" fmla="*/ 1245697 h 3574946"/>
              <a:gd name="connsiteX3123" fmla="*/ 4909649 w 6337132"/>
              <a:gd name="connsiteY3123" fmla="*/ 1378650 h 3574946"/>
              <a:gd name="connsiteX3124" fmla="*/ 4756160 w 6337132"/>
              <a:gd name="connsiteY3124" fmla="*/ 1378650 h 3574946"/>
              <a:gd name="connsiteX3125" fmla="*/ 2776516 w 6337132"/>
              <a:gd name="connsiteY3125" fmla="*/ 1245414 h 3574946"/>
              <a:gd name="connsiteX3126" fmla="*/ 2789479 w 6337132"/>
              <a:gd name="connsiteY3126" fmla="*/ 1245414 h 3574946"/>
              <a:gd name="connsiteX3127" fmla="*/ 2792223 w 6337132"/>
              <a:gd name="connsiteY3127" fmla="*/ 1251849 h 3574946"/>
              <a:gd name="connsiteX3128" fmla="*/ 2791467 w 6337132"/>
              <a:gd name="connsiteY3128" fmla="*/ 1255445 h 3574946"/>
              <a:gd name="connsiteX3129" fmla="*/ 2789479 w 6337132"/>
              <a:gd name="connsiteY3129" fmla="*/ 1258378 h 3574946"/>
              <a:gd name="connsiteX3130" fmla="*/ 2788059 w 6337132"/>
              <a:gd name="connsiteY3130" fmla="*/ 1259608 h 3574946"/>
              <a:gd name="connsiteX3131" fmla="*/ 2786451 w 6337132"/>
              <a:gd name="connsiteY3131" fmla="*/ 1260461 h 3574946"/>
              <a:gd name="connsiteX3132" fmla="*/ 2784654 w 6337132"/>
              <a:gd name="connsiteY3132" fmla="*/ 1261029 h 3574946"/>
              <a:gd name="connsiteX3133" fmla="*/ 2783045 w 6337132"/>
              <a:gd name="connsiteY3133" fmla="*/ 1261029 h 3574946"/>
              <a:gd name="connsiteX3134" fmla="*/ 2776516 w 6337132"/>
              <a:gd name="connsiteY3134" fmla="*/ 1258378 h 3574946"/>
              <a:gd name="connsiteX3135" fmla="*/ 2774527 w 6337132"/>
              <a:gd name="connsiteY3135" fmla="*/ 1255445 h 3574946"/>
              <a:gd name="connsiteX3136" fmla="*/ 2773866 w 6337132"/>
              <a:gd name="connsiteY3136" fmla="*/ 1251849 h 3574946"/>
              <a:gd name="connsiteX3137" fmla="*/ 2776516 w 6337132"/>
              <a:gd name="connsiteY3137" fmla="*/ 1245414 h 3574946"/>
              <a:gd name="connsiteX3138" fmla="*/ 4799785 w 6337132"/>
              <a:gd name="connsiteY3138" fmla="*/ 1242480 h 3574946"/>
              <a:gd name="connsiteX3139" fmla="*/ 4681269 w 6337132"/>
              <a:gd name="connsiteY3139" fmla="*/ 1242669 h 3574946"/>
              <a:gd name="connsiteX3140" fmla="*/ 4681214 w 6337132"/>
              <a:gd name="connsiteY3140" fmla="*/ 1242575 h 3574946"/>
              <a:gd name="connsiteX3141" fmla="*/ 4681214 w 6337132"/>
              <a:gd name="connsiteY3141" fmla="*/ 1242669 h 3574946"/>
              <a:gd name="connsiteX3142" fmla="*/ 4681269 w 6337132"/>
              <a:gd name="connsiteY3142" fmla="*/ 1242669 h 3574946"/>
              <a:gd name="connsiteX3143" fmla="*/ 4740643 w 6337132"/>
              <a:gd name="connsiteY3143" fmla="*/ 1345248 h 3574946"/>
              <a:gd name="connsiteX3144" fmla="*/ 2438311 w 6337132"/>
              <a:gd name="connsiteY3144" fmla="*/ 1237181 h 3574946"/>
              <a:gd name="connsiteX3145" fmla="*/ 2446638 w 6337132"/>
              <a:gd name="connsiteY3145" fmla="*/ 1245507 h 3574946"/>
              <a:gd name="connsiteX3146" fmla="*/ 2438311 w 6337132"/>
              <a:gd name="connsiteY3146" fmla="*/ 1253835 h 3574946"/>
              <a:gd name="connsiteX3147" fmla="*/ 2429984 w 6337132"/>
              <a:gd name="connsiteY3147" fmla="*/ 1245507 h 3574946"/>
              <a:gd name="connsiteX3148" fmla="*/ 2438311 w 6337132"/>
              <a:gd name="connsiteY3148" fmla="*/ 1237181 h 3574946"/>
              <a:gd name="connsiteX3149" fmla="*/ 2406232 w 6337132"/>
              <a:gd name="connsiteY3149" fmla="*/ 1237181 h 3574946"/>
              <a:gd name="connsiteX3150" fmla="*/ 2414560 w 6337132"/>
              <a:gd name="connsiteY3150" fmla="*/ 1245507 h 3574946"/>
              <a:gd name="connsiteX3151" fmla="*/ 2406232 w 6337132"/>
              <a:gd name="connsiteY3151" fmla="*/ 1253835 h 3574946"/>
              <a:gd name="connsiteX3152" fmla="*/ 2397906 w 6337132"/>
              <a:gd name="connsiteY3152" fmla="*/ 1245507 h 3574946"/>
              <a:gd name="connsiteX3153" fmla="*/ 2406232 w 6337132"/>
              <a:gd name="connsiteY3153" fmla="*/ 1237181 h 3574946"/>
              <a:gd name="connsiteX3154" fmla="*/ 2374248 w 6337132"/>
              <a:gd name="connsiteY3154" fmla="*/ 1237181 h 3574946"/>
              <a:gd name="connsiteX3155" fmla="*/ 2382575 w 6337132"/>
              <a:gd name="connsiteY3155" fmla="*/ 1245507 h 3574946"/>
              <a:gd name="connsiteX3156" fmla="*/ 2374248 w 6337132"/>
              <a:gd name="connsiteY3156" fmla="*/ 1253835 h 3574946"/>
              <a:gd name="connsiteX3157" fmla="*/ 2365921 w 6337132"/>
              <a:gd name="connsiteY3157" fmla="*/ 1245507 h 3574946"/>
              <a:gd name="connsiteX3158" fmla="*/ 2374248 w 6337132"/>
              <a:gd name="connsiteY3158" fmla="*/ 1237181 h 3574946"/>
              <a:gd name="connsiteX3159" fmla="*/ 5000587 w 6337132"/>
              <a:gd name="connsiteY3159" fmla="*/ 1232355 h 3574946"/>
              <a:gd name="connsiteX3160" fmla="*/ 4923939 w 6337132"/>
              <a:gd name="connsiteY3160" fmla="*/ 1365404 h 3574946"/>
              <a:gd name="connsiteX3161" fmla="*/ 4847004 w 6337132"/>
              <a:gd name="connsiteY3161" fmla="*/ 1232545 h 3574946"/>
              <a:gd name="connsiteX3162" fmla="*/ 4817291 w 6337132"/>
              <a:gd name="connsiteY3162" fmla="*/ 1232355 h 3574946"/>
              <a:gd name="connsiteX3163" fmla="*/ 4740643 w 6337132"/>
              <a:gd name="connsiteY3163" fmla="*/ 1365404 h 3574946"/>
              <a:gd name="connsiteX3164" fmla="*/ 4663708 w 6337132"/>
              <a:gd name="connsiteY3164" fmla="*/ 1232545 h 3574946"/>
              <a:gd name="connsiteX3165" fmla="*/ 1956554 w 6337132"/>
              <a:gd name="connsiteY3165" fmla="*/ 1225827 h 3574946"/>
              <a:gd name="connsiteX3166" fmla="*/ 1969425 w 6337132"/>
              <a:gd name="connsiteY3166" fmla="*/ 1227624 h 3574946"/>
              <a:gd name="connsiteX3167" fmla="*/ 1967628 w 6337132"/>
              <a:gd name="connsiteY3167" fmla="*/ 1240495 h 3574946"/>
              <a:gd name="connsiteX3168" fmla="*/ 1962044 w 6337132"/>
              <a:gd name="connsiteY3168" fmla="*/ 1242388 h 3574946"/>
              <a:gd name="connsiteX3169" fmla="*/ 1954757 w 6337132"/>
              <a:gd name="connsiteY3169" fmla="*/ 1238696 h 3574946"/>
              <a:gd name="connsiteX3170" fmla="*/ 1956554 w 6337132"/>
              <a:gd name="connsiteY3170" fmla="*/ 1225827 h 3574946"/>
              <a:gd name="connsiteX3171" fmla="*/ 2769893 w 6337132"/>
              <a:gd name="connsiteY3171" fmla="*/ 1207374 h 3574946"/>
              <a:gd name="connsiteX3172" fmla="*/ 2769939 w 6337132"/>
              <a:gd name="connsiteY3172" fmla="*/ 1207415 h 3574946"/>
              <a:gd name="connsiteX3173" fmla="*/ 2769893 w 6337132"/>
              <a:gd name="connsiteY3173" fmla="*/ 1207469 h 3574946"/>
              <a:gd name="connsiteX3174" fmla="*/ 4008685 w 6337132"/>
              <a:gd name="connsiteY3174" fmla="*/ 1202264 h 3574946"/>
              <a:gd name="connsiteX3175" fmla="*/ 4017011 w 6337132"/>
              <a:gd name="connsiteY3175" fmla="*/ 1210590 h 3574946"/>
              <a:gd name="connsiteX3176" fmla="*/ 4008685 w 6337132"/>
              <a:gd name="connsiteY3176" fmla="*/ 1218918 h 3574946"/>
              <a:gd name="connsiteX3177" fmla="*/ 4000357 w 6337132"/>
              <a:gd name="connsiteY3177" fmla="*/ 1210590 h 3574946"/>
              <a:gd name="connsiteX3178" fmla="*/ 4008685 w 6337132"/>
              <a:gd name="connsiteY3178" fmla="*/ 1202264 h 3574946"/>
              <a:gd name="connsiteX3179" fmla="*/ 2470391 w 6337132"/>
              <a:gd name="connsiteY3179" fmla="*/ 1202264 h 3574946"/>
              <a:gd name="connsiteX3180" fmla="*/ 2478718 w 6337132"/>
              <a:gd name="connsiteY3180" fmla="*/ 1210590 h 3574946"/>
              <a:gd name="connsiteX3181" fmla="*/ 2470391 w 6337132"/>
              <a:gd name="connsiteY3181" fmla="*/ 1218918 h 3574946"/>
              <a:gd name="connsiteX3182" fmla="*/ 2462064 w 6337132"/>
              <a:gd name="connsiteY3182" fmla="*/ 1210590 h 3574946"/>
              <a:gd name="connsiteX3183" fmla="*/ 2470391 w 6337132"/>
              <a:gd name="connsiteY3183" fmla="*/ 1202264 h 3574946"/>
              <a:gd name="connsiteX3184" fmla="*/ 2438311 w 6337132"/>
              <a:gd name="connsiteY3184" fmla="*/ 1202264 h 3574946"/>
              <a:gd name="connsiteX3185" fmla="*/ 2446638 w 6337132"/>
              <a:gd name="connsiteY3185" fmla="*/ 1210590 h 3574946"/>
              <a:gd name="connsiteX3186" fmla="*/ 2438311 w 6337132"/>
              <a:gd name="connsiteY3186" fmla="*/ 1218918 h 3574946"/>
              <a:gd name="connsiteX3187" fmla="*/ 2429984 w 6337132"/>
              <a:gd name="connsiteY3187" fmla="*/ 1210590 h 3574946"/>
              <a:gd name="connsiteX3188" fmla="*/ 2438311 w 6337132"/>
              <a:gd name="connsiteY3188" fmla="*/ 1202264 h 3574946"/>
              <a:gd name="connsiteX3189" fmla="*/ 2406232 w 6337132"/>
              <a:gd name="connsiteY3189" fmla="*/ 1202264 h 3574946"/>
              <a:gd name="connsiteX3190" fmla="*/ 2414560 w 6337132"/>
              <a:gd name="connsiteY3190" fmla="*/ 1210590 h 3574946"/>
              <a:gd name="connsiteX3191" fmla="*/ 2406232 w 6337132"/>
              <a:gd name="connsiteY3191" fmla="*/ 1218918 h 3574946"/>
              <a:gd name="connsiteX3192" fmla="*/ 2397906 w 6337132"/>
              <a:gd name="connsiteY3192" fmla="*/ 1210590 h 3574946"/>
              <a:gd name="connsiteX3193" fmla="*/ 2406232 w 6337132"/>
              <a:gd name="connsiteY3193" fmla="*/ 1202264 h 3574946"/>
              <a:gd name="connsiteX3194" fmla="*/ 2374248 w 6337132"/>
              <a:gd name="connsiteY3194" fmla="*/ 1202264 h 3574946"/>
              <a:gd name="connsiteX3195" fmla="*/ 2382575 w 6337132"/>
              <a:gd name="connsiteY3195" fmla="*/ 1210590 h 3574946"/>
              <a:gd name="connsiteX3196" fmla="*/ 2374248 w 6337132"/>
              <a:gd name="connsiteY3196" fmla="*/ 1218918 h 3574946"/>
              <a:gd name="connsiteX3197" fmla="*/ 2365921 w 6337132"/>
              <a:gd name="connsiteY3197" fmla="*/ 1210590 h 3574946"/>
              <a:gd name="connsiteX3198" fmla="*/ 2374248 w 6337132"/>
              <a:gd name="connsiteY3198" fmla="*/ 1202264 h 3574946"/>
              <a:gd name="connsiteX3199" fmla="*/ 2342167 w 6337132"/>
              <a:gd name="connsiteY3199" fmla="*/ 1202264 h 3574946"/>
              <a:gd name="connsiteX3200" fmla="*/ 2350495 w 6337132"/>
              <a:gd name="connsiteY3200" fmla="*/ 1210590 h 3574946"/>
              <a:gd name="connsiteX3201" fmla="*/ 2342167 w 6337132"/>
              <a:gd name="connsiteY3201" fmla="*/ 1218918 h 3574946"/>
              <a:gd name="connsiteX3202" fmla="*/ 2333841 w 6337132"/>
              <a:gd name="connsiteY3202" fmla="*/ 1210590 h 3574946"/>
              <a:gd name="connsiteX3203" fmla="*/ 2342167 w 6337132"/>
              <a:gd name="connsiteY3203" fmla="*/ 1202264 h 3574946"/>
              <a:gd name="connsiteX3204" fmla="*/ 2778221 w 6337132"/>
              <a:gd name="connsiteY3204" fmla="*/ 1197439 h 3574946"/>
              <a:gd name="connsiteX3205" fmla="*/ 2788250 w 6337132"/>
              <a:gd name="connsiteY3205" fmla="*/ 1205860 h 3574946"/>
              <a:gd name="connsiteX3206" fmla="*/ 2779830 w 6337132"/>
              <a:gd name="connsiteY3206" fmla="*/ 1215797 h 3574946"/>
              <a:gd name="connsiteX3207" fmla="*/ 2778976 w 6337132"/>
              <a:gd name="connsiteY3207" fmla="*/ 1215797 h 3574946"/>
              <a:gd name="connsiteX3208" fmla="*/ 2769939 w 6337132"/>
              <a:gd name="connsiteY3208" fmla="*/ 1207415 h 3574946"/>
              <a:gd name="connsiteX3209" fmla="*/ 1929113 w 6337132"/>
              <a:gd name="connsiteY3209" fmla="*/ 1189585 h 3574946"/>
              <a:gd name="connsiteX3210" fmla="*/ 1941982 w 6337132"/>
              <a:gd name="connsiteY3210" fmla="*/ 1191382 h 3574946"/>
              <a:gd name="connsiteX3211" fmla="*/ 1940185 w 6337132"/>
              <a:gd name="connsiteY3211" fmla="*/ 1204251 h 3574946"/>
              <a:gd name="connsiteX3212" fmla="*/ 1934601 w 6337132"/>
              <a:gd name="connsiteY3212" fmla="*/ 1206145 h 3574946"/>
              <a:gd name="connsiteX3213" fmla="*/ 1927220 w 6337132"/>
              <a:gd name="connsiteY3213" fmla="*/ 1202454 h 3574946"/>
              <a:gd name="connsiteX3214" fmla="*/ 1927315 w 6337132"/>
              <a:gd name="connsiteY3214" fmla="*/ 1202454 h 3574946"/>
              <a:gd name="connsiteX3215" fmla="*/ 1929113 w 6337132"/>
              <a:gd name="connsiteY3215" fmla="*/ 1189585 h 3574946"/>
              <a:gd name="connsiteX3216" fmla="*/ 1334367 w 6337132"/>
              <a:gd name="connsiteY3216" fmla="*/ 1170470 h 3574946"/>
              <a:gd name="connsiteX3217" fmla="*/ 1321498 w 6337132"/>
              <a:gd name="connsiteY3217" fmla="*/ 1182960 h 3574946"/>
              <a:gd name="connsiteX3218" fmla="*/ 1381776 w 6337132"/>
              <a:gd name="connsiteY3218" fmla="*/ 1245322 h 3574946"/>
              <a:gd name="connsiteX3219" fmla="*/ 1394646 w 6337132"/>
              <a:gd name="connsiteY3219" fmla="*/ 1232831 h 3574946"/>
              <a:gd name="connsiteX3220" fmla="*/ 4072749 w 6337132"/>
              <a:gd name="connsiteY3220" fmla="*/ 1167250 h 3574946"/>
              <a:gd name="connsiteX3221" fmla="*/ 4081075 w 6337132"/>
              <a:gd name="connsiteY3221" fmla="*/ 1175576 h 3574946"/>
              <a:gd name="connsiteX3222" fmla="*/ 4072749 w 6337132"/>
              <a:gd name="connsiteY3222" fmla="*/ 1183904 h 3574946"/>
              <a:gd name="connsiteX3223" fmla="*/ 4064422 w 6337132"/>
              <a:gd name="connsiteY3223" fmla="*/ 1175576 h 3574946"/>
              <a:gd name="connsiteX3224" fmla="*/ 4072749 w 6337132"/>
              <a:gd name="connsiteY3224" fmla="*/ 1167250 h 3574946"/>
              <a:gd name="connsiteX3225" fmla="*/ 4040763 w 6337132"/>
              <a:gd name="connsiteY3225" fmla="*/ 1167250 h 3574946"/>
              <a:gd name="connsiteX3226" fmla="*/ 4049090 w 6337132"/>
              <a:gd name="connsiteY3226" fmla="*/ 1175576 h 3574946"/>
              <a:gd name="connsiteX3227" fmla="*/ 4040763 w 6337132"/>
              <a:gd name="connsiteY3227" fmla="*/ 1183904 h 3574946"/>
              <a:gd name="connsiteX3228" fmla="*/ 4032436 w 6337132"/>
              <a:gd name="connsiteY3228" fmla="*/ 1175576 h 3574946"/>
              <a:gd name="connsiteX3229" fmla="*/ 4040763 w 6337132"/>
              <a:gd name="connsiteY3229" fmla="*/ 1167250 h 3574946"/>
              <a:gd name="connsiteX3230" fmla="*/ 4008685 w 6337132"/>
              <a:gd name="connsiteY3230" fmla="*/ 1167250 h 3574946"/>
              <a:gd name="connsiteX3231" fmla="*/ 4017011 w 6337132"/>
              <a:gd name="connsiteY3231" fmla="*/ 1175576 h 3574946"/>
              <a:gd name="connsiteX3232" fmla="*/ 4008685 w 6337132"/>
              <a:gd name="connsiteY3232" fmla="*/ 1183904 h 3574946"/>
              <a:gd name="connsiteX3233" fmla="*/ 4000357 w 6337132"/>
              <a:gd name="connsiteY3233" fmla="*/ 1175576 h 3574946"/>
              <a:gd name="connsiteX3234" fmla="*/ 4008685 w 6337132"/>
              <a:gd name="connsiteY3234" fmla="*/ 1167250 h 3574946"/>
              <a:gd name="connsiteX3235" fmla="*/ 3976605 w 6337132"/>
              <a:gd name="connsiteY3235" fmla="*/ 1167250 h 3574946"/>
              <a:gd name="connsiteX3236" fmla="*/ 3984931 w 6337132"/>
              <a:gd name="connsiteY3236" fmla="*/ 1175576 h 3574946"/>
              <a:gd name="connsiteX3237" fmla="*/ 3976605 w 6337132"/>
              <a:gd name="connsiteY3237" fmla="*/ 1183904 h 3574946"/>
              <a:gd name="connsiteX3238" fmla="*/ 3968277 w 6337132"/>
              <a:gd name="connsiteY3238" fmla="*/ 1175576 h 3574946"/>
              <a:gd name="connsiteX3239" fmla="*/ 3976605 w 6337132"/>
              <a:gd name="connsiteY3239" fmla="*/ 1167250 h 3574946"/>
              <a:gd name="connsiteX3240" fmla="*/ 3079235 w 6337132"/>
              <a:gd name="connsiteY3240" fmla="*/ 1167250 h 3574946"/>
              <a:gd name="connsiteX3241" fmla="*/ 3087563 w 6337132"/>
              <a:gd name="connsiteY3241" fmla="*/ 1175576 h 3574946"/>
              <a:gd name="connsiteX3242" fmla="*/ 3079235 w 6337132"/>
              <a:gd name="connsiteY3242" fmla="*/ 1183904 h 3574946"/>
              <a:gd name="connsiteX3243" fmla="*/ 3070909 w 6337132"/>
              <a:gd name="connsiteY3243" fmla="*/ 1175576 h 3574946"/>
              <a:gd name="connsiteX3244" fmla="*/ 3079235 w 6337132"/>
              <a:gd name="connsiteY3244" fmla="*/ 1167250 h 3574946"/>
              <a:gd name="connsiteX3245" fmla="*/ 3047249 w 6337132"/>
              <a:gd name="connsiteY3245" fmla="*/ 1167250 h 3574946"/>
              <a:gd name="connsiteX3246" fmla="*/ 3055577 w 6337132"/>
              <a:gd name="connsiteY3246" fmla="*/ 1175576 h 3574946"/>
              <a:gd name="connsiteX3247" fmla="*/ 3047249 w 6337132"/>
              <a:gd name="connsiteY3247" fmla="*/ 1183904 h 3574946"/>
              <a:gd name="connsiteX3248" fmla="*/ 3038923 w 6337132"/>
              <a:gd name="connsiteY3248" fmla="*/ 1175576 h 3574946"/>
              <a:gd name="connsiteX3249" fmla="*/ 3047249 w 6337132"/>
              <a:gd name="connsiteY3249" fmla="*/ 1167250 h 3574946"/>
              <a:gd name="connsiteX3250" fmla="*/ 3015171 w 6337132"/>
              <a:gd name="connsiteY3250" fmla="*/ 1167250 h 3574946"/>
              <a:gd name="connsiteX3251" fmla="*/ 3023498 w 6337132"/>
              <a:gd name="connsiteY3251" fmla="*/ 1175576 h 3574946"/>
              <a:gd name="connsiteX3252" fmla="*/ 3015171 w 6337132"/>
              <a:gd name="connsiteY3252" fmla="*/ 1183904 h 3574946"/>
              <a:gd name="connsiteX3253" fmla="*/ 3006844 w 6337132"/>
              <a:gd name="connsiteY3253" fmla="*/ 1175576 h 3574946"/>
              <a:gd name="connsiteX3254" fmla="*/ 3015171 w 6337132"/>
              <a:gd name="connsiteY3254" fmla="*/ 1167250 h 3574946"/>
              <a:gd name="connsiteX3255" fmla="*/ 2470391 w 6337132"/>
              <a:gd name="connsiteY3255" fmla="*/ 1167250 h 3574946"/>
              <a:gd name="connsiteX3256" fmla="*/ 2478718 w 6337132"/>
              <a:gd name="connsiteY3256" fmla="*/ 1175576 h 3574946"/>
              <a:gd name="connsiteX3257" fmla="*/ 2470391 w 6337132"/>
              <a:gd name="connsiteY3257" fmla="*/ 1183904 h 3574946"/>
              <a:gd name="connsiteX3258" fmla="*/ 2462064 w 6337132"/>
              <a:gd name="connsiteY3258" fmla="*/ 1175576 h 3574946"/>
              <a:gd name="connsiteX3259" fmla="*/ 2470391 w 6337132"/>
              <a:gd name="connsiteY3259" fmla="*/ 1167250 h 3574946"/>
              <a:gd name="connsiteX3260" fmla="*/ 2438311 w 6337132"/>
              <a:gd name="connsiteY3260" fmla="*/ 1167250 h 3574946"/>
              <a:gd name="connsiteX3261" fmla="*/ 2446638 w 6337132"/>
              <a:gd name="connsiteY3261" fmla="*/ 1175576 h 3574946"/>
              <a:gd name="connsiteX3262" fmla="*/ 2438311 w 6337132"/>
              <a:gd name="connsiteY3262" fmla="*/ 1183904 h 3574946"/>
              <a:gd name="connsiteX3263" fmla="*/ 2429984 w 6337132"/>
              <a:gd name="connsiteY3263" fmla="*/ 1175576 h 3574946"/>
              <a:gd name="connsiteX3264" fmla="*/ 2438311 w 6337132"/>
              <a:gd name="connsiteY3264" fmla="*/ 1167250 h 3574946"/>
              <a:gd name="connsiteX3265" fmla="*/ 2406232 w 6337132"/>
              <a:gd name="connsiteY3265" fmla="*/ 1167250 h 3574946"/>
              <a:gd name="connsiteX3266" fmla="*/ 2414560 w 6337132"/>
              <a:gd name="connsiteY3266" fmla="*/ 1175576 h 3574946"/>
              <a:gd name="connsiteX3267" fmla="*/ 2406232 w 6337132"/>
              <a:gd name="connsiteY3267" fmla="*/ 1183904 h 3574946"/>
              <a:gd name="connsiteX3268" fmla="*/ 2397906 w 6337132"/>
              <a:gd name="connsiteY3268" fmla="*/ 1175576 h 3574946"/>
              <a:gd name="connsiteX3269" fmla="*/ 2406232 w 6337132"/>
              <a:gd name="connsiteY3269" fmla="*/ 1167250 h 3574946"/>
              <a:gd name="connsiteX3270" fmla="*/ 2374248 w 6337132"/>
              <a:gd name="connsiteY3270" fmla="*/ 1167250 h 3574946"/>
              <a:gd name="connsiteX3271" fmla="*/ 2382575 w 6337132"/>
              <a:gd name="connsiteY3271" fmla="*/ 1175576 h 3574946"/>
              <a:gd name="connsiteX3272" fmla="*/ 2374248 w 6337132"/>
              <a:gd name="connsiteY3272" fmla="*/ 1183904 h 3574946"/>
              <a:gd name="connsiteX3273" fmla="*/ 2365921 w 6337132"/>
              <a:gd name="connsiteY3273" fmla="*/ 1175576 h 3574946"/>
              <a:gd name="connsiteX3274" fmla="*/ 2374248 w 6337132"/>
              <a:gd name="connsiteY3274" fmla="*/ 1167250 h 3574946"/>
              <a:gd name="connsiteX3275" fmla="*/ 2342167 w 6337132"/>
              <a:gd name="connsiteY3275" fmla="*/ 1167250 h 3574946"/>
              <a:gd name="connsiteX3276" fmla="*/ 2350495 w 6337132"/>
              <a:gd name="connsiteY3276" fmla="*/ 1175576 h 3574946"/>
              <a:gd name="connsiteX3277" fmla="*/ 2342167 w 6337132"/>
              <a:gd name="connsiteY3277" fmla="*/ 1183904 h 3574946"/>
              <a:gd name="connsiteX3278" fmla="*/ 2333841 w 6337132"/>
              <a:gd name="connsiteY3278" fmla="*/ 1175576 h 3574946"/>
              <a:gd name="connsiteX3279" fmla="*/ 2342167 w 6337132"/>
              <a:gd name="connsiteY3279" fmla="*/ 1167250 h 3574946"/>
              <a:gd name="connsiteX3280" fmla="*/ 1334651 w 6337132"/>
              <a:gd name="connsiteY3280" fmla="*/ 1157789 h 3574946"/>
              <a:gd name="connsiteX3281" fmla="*/ 1407421 w 6337132"/>
              <a:gd name="connsiteY3281" fmla="*/ 1233019 h 3574946"/>
              <a:gd name="connsiteX3282" fmla="*/ 1381587 w 6337132"/>
              <a:gd name="connsiteY3282" fmla="*/ 1258002 h 3574946"/>
              <a:gd name="connsiteX3283" fmla="*/ 1308817 w 6337132"/>
              <a:gd name="connsiteY3283" fmla="*/ 1182770 h 3574946"/>
              <a:gd name="connsiteX3284" fmla="*/ 1901764 w 6337132"/>
              <a:gd name="connsiteY3284" fmla="*/ 1153340 h 3574946"/>
              <a:gd name="connsiteX3285" fmla="*/ 1914635 w 6337132"/>
              <a:gd name="connsiteY3285" fmla="*/ 1155233 h 3574946"/>
              <a:gd name="connsiteX3286" fmla="*/ 1912836 w 6337132"/>
              <a:gd name="connsiteY3286" fmla="*/ 1168104 h 3574946"/>
              <a:gd name="connsiteX3287" fmla="*/ 1907254 w 6337132"/>
              <a:gd name="connsiteY3287" fmla="*/ 1169996 h 3574946"/>
              <a:gd name="connsiteX3288" fmla="*/ 1899872 w 6337132"/>
              <a:gd name="connsiteY3288" fmla="*/ 1166305 h 3574946"/>
              <a:gd name="connsiteX3289" fmla="*/ 1899872 w 6337132"/>
              <a:gd name="connsiteY3289" fmla="*/ 1166211 h 3574946"/>
              <a:gd name="connsiteX3290" fmla="*/ 1901764 w 6337132"/>
              <a:gd name="connsiteY3290" fmla="*/ 1153340 h 3574946"/>
              <a:gd name="connsiteX3291" fmla="*/ 2774150 w 6337132"/>
              <a:gd name="connsiteY3291" fmla="*/ 1152205 h 3574946"/>
              <a:gd name="connsiteX3292" fmla="*/ 2784181 w 6337132"/>
              <a:gd name="connsiteY3292" fmla="*/ 1160627 h 3574946"/>
              <a:gd name="connsiteX3293" fmla="*/ 2775759 w 6337132"/>
              <a:gd name="connsiteY3293" fmla="*/ 1170564 h 3574946"/>
              <a:gd name="connsiteX3294" fmla="*/ 2774909 w 6337132"/>
              <a:gd name="connsiteY3294" fmla="*/ 1170564 h 3574946"/>
              <a:gd name="connsiteX3295" fmla="*/ 2765730 w 6337132"/>
              <a:gd name="connsiteY3295" fmla="*/ 1162140 h 3574946"/>
              <a:gd name="connsiteX3296" fmla="*/ 2765824 w 6337132"/>
              <a:gd name="connsiteY3296" fmla="*/ 1162140 h 3574946"/>
              <a:gd name="connsiteX3297" fmla="*/ 2774150 w 6337132"/>
              <a:gd name="connsiteY3297" fmla="*/ 1152205 h 3574946"/>
              <a:gd name="connsiteX3298" fmla="*/ 4104828 w 6337132"/>
              <a:gd name="connsiteY3298" fmla="*/ 1132333 h 3574946"/>
              <a:gd name="connsiteX3299" fmla="*/ 4113154 w 6337132"/>
              <a:gd name="connsiteY3299" fmla="*/ 1140659 h 3574946"/>
              <a:gd name="connsiteX3300" fmla="*/ 4104828 w 6337132"/>
              <a:gd name="connsiteY3300" fmla="*/ 1148987 h 3574946"/>
              <a:gd name="connsiteX3301" fmla="*/ 4096500 w 6337132"/>
              <a:gd name="connsiteY3301" fmla="*/ 1140659 h 3574946"/>
              <a:gd name="connsiteX3302" fmla="*/ 4104828 w 6337132"/>
              <a:gd name="connsiteY3302" fmla="*/ 1132333 h 3574946"/>
              <a:gd name="connsiteX3303" fmla="*/ 4072749 w 6337132"/>
              <a:gd name="connsiteY3303" fmla="*/ 1132333 h 3574946"/>
              <a:gd name="connsiteX3304" fmla="*/ 4081075 w 6337132"/>
              <a:gd name="connsiteY3304" fmla="*/ 1140659 h 3574946"/>
              <a:gd name="connsiteX3305" fmla="*/ 4072749 w 6337132"/>
              <a:gd name="connsiteY3305" fmla="*/ 1148987 h 3574946"/>
              <a:gd name="connsiteX3306" fmla="*/ 4064422 w 6337132"/>
              <a:gd name="connsiteY3306" fmla="*/ 1140659 h 3574946"/>
              <a:gd name="connsiteX3307" fmla="*/ 4072749 w 6337132"/>
              <a:gd name="connsiteY3307" fmla="*/ 1132333 h 3574946"/>
              <a:gd name="connsiteX3308" fmla="*/ 4040763 w 6337132"/>
              <a:gd name="connsiteY3308" fmla="*/ 1132333 h 3574946"/>
              <a:gd name="connsiteX3309" fmla="*/ 4049090 w 6337132"/>
              <a:gd name="connsiteY3309" fmla="*/ 1140659 h 3574946"/>
              <a:gd name="connsiteX3310" fmla="*/ 4040763 w 6337132"/>
              <a:gd name="connsiteY3310" fmla="*/ 1148987 h 3574946"/>
              <a:gd name="connsiteX3311" fmla="*/ 4032436 w 6337132"/>
              <a:gd name="connsiteY3311" fmla="*/ 1140659 h 3574946"/>
              <a:gd name="connsiteX3312" fmla="*/ 4040763 w 6337132"/>
              <a:gd name="connsiteY3312" fmla="*/ 1132333 h 3574946"/>
              <a:gd name="connsiteX3313" fmla="*/ 4008685 w 6337132"/>
              <a:gd name="connsiteY3313" fmla="*/ 1132333 h 3574946"/>
              <a:gd name="connsiteX3314" fmla="*/ 4017011 w 6337132"/>
              <a:gd name="connsiteY3314" fmla="*/ 1140659 h 3574946"/>
              <a:gd name="connsiteX3315" fmla="*/ 4008685 w 6337132"/>
              <a:gd name="connsiteY3315" fmla="*/ 1148987 h 3574946"/>
              <a:gd name="connsiteX3316" fmla="*/ 4000357 w 6337132"/>
              <a:gd name="connsiteY3316" fmla="*/ 1140659 h 3574946"/>
              <a:gd name="connsiteX3317" fmla="*/ 4008685 w 6337132"/>
              <a:gd name="connsiteY3317" fmla="*/ 1132333 h 3574946"/>
              <a:gd name="connsiteX3318" fmla="*/ 3976605 w 6337132"/>
              <a:gd name="connsiteY3318" fmla="*/ 1132333 h 3574946"/>
              <a:gd name="connsiteX3319" fmla="*/ 3984931 w 6337132"/>
              <a:gd name="connsiteY3319" fmla="*/ 1140659 h 3574946"/>
              <a:gd name="connsiteX3320" fmla="*/ 3976605 w 6337132"/>
              <a:gd name="connsiteY3320" fmla="*/ 1148987 h 3574946"/>
              <a:gd name="connsiteX3321" fmla="*/ 3968277 w 6337132"/>
              <a:gd name="connsiteY3321" fmla="*/ 1140659 h 3574946"/>
              <a:gd name="connsiteX3322" fmla="*/ 3976605 w 6337132"/>
              <a:gd name="connsiteY3322" fmla="*/ 1132333 h 3574946"/>
              <a:gd name="connsiteX3323" fmla="*/ 3944620 w 6337132"/>
              <a:gd name="connsiteY3323" fmla="*/ 1132333 h 3574946"/>
              <a:gd name="connsiteX3324" fmla="*/ 3952946 w 6337132"/>
              <a:gd name="connsiteY3324" fmla="*/ 1140659 h 3574946"/>
              <a:gd name="connsiteX3325" fmla="*/ 3944620 w 6337132"/>
              <a:gd name="connsiteY3325" fmla="*/ 1148987 h 3574946"/>
              <a:gd name="connsiteX3326" fmla="*/ 3936293 w 6337132"/>
              <a:gd name="connsiteY3326" fmla="*/ 1140659 h 3574946"/>
              <a:gd name="connsiteX3327" fmla="*/ 3944620 w 6337132"/>
              <a:gd name="connsiteY3327" fmla="*/ 1132333 h 3574946"/>
              <a:gd name="connsiteX3328" fmla="*/ 3912542 w 6337132"/>
              <a:gd name="connsiteY3328" fmla="*/ 1132333 h 3574946"/>
              <a:gd name="connsiteX3329" fmla="*/ 3920868 w 6337132"/>
              <a:gd name="connsiteY3329" fmla="*/ 1140659 h 3574946"/>
              <a:gd name="connsiteX3330" fmla="*/ 3912542 w 6337132"/>
              <a:gd name="connsiteY3330" fmla="*/ 1148987 h 3574946"/>
              <a:gd name="connsiteX3331" fmla="*/ 3904214 w 6337132"/>
              <a:gd name="connsiteY3331" fmla="*/ 1140659 h 3574946"/>
              <a:gd name="connsiteX3332" fmla="*/ 3912542 w 6337132"/>
              <a:gd name="connsiteY3332" fmla="*/ 1132333 h 3574946"/>
              <a:gd name="connsiteX3333" fmla="*/ 3880462 w 6337132"/>
              <a:gd name="connsiteY3333" fmla="*/ 1132333 h 3574946"/>
              <a:gd name="connsiteX3334" fmla="*/ 3888788 w 6337132"/>
              <a:gd name="connsiteY3334" fmla="*/ 1140659 h 3574946"/>
              <a:gd name="connsiteX3335" fmla="*/ 3880462 w 6337132"/>
              <a:gd name="connsiteY3335" fmla="*/ 1148987 h 3574946"/>
              <a:gd name="connsiteX3336" fmla="*/ 3872134 w 6337132"/>
              <a:gd name="connsiteY3336" fmla="*/ 1140659 h 3574946"/>
              <a:gd name="connsiteX3337" fmla="*/ 3880462 w 6337132"/>
              <a:gd name="connsiteY3337" fmla="*/ 1132333 h 3574946"/>
              <a:gd name="connsiteX3338" fmla="*/ 3848477 w 6337132"/>
              <a:gd name="connsiteY3338" fmla="*/ 1132333 h 3574946"/>
              <a:gd name="connsiteX3339" fmla="*/ 3856803 w 6337132"/>
              <a:gd name="connsiteY3339" fmla="*/ 1140659 h 3574946"/>
              <a:gd name="connsiteX3340" fmla="*/ 3848477 w 6337132"/>
              <a:gd name="connsiteY3340" fmla="*/ 1148987 h 3574946"/>
              <a:gd name="connsiteX3341" fmla="*/ 3840149 w 6337132"/>
              <a:gd name="connsiteY3341" fmla="*/ 1140659 h 3574946"/>
              <a:gd name="connsiteX3342" fmla="*/ 3848477 w 6337132"/>
              <a:gd name="connsiteY3342" fmla="*/ 1132333 h 3574946"/>
              <a:gd name="connsiteX3343" fmla="*/ 3816397 w 6337132"/>
              <a:gd name="connsiteY3343" fmla="*/ 1132333 h 3574946"/>
              <a:gd name="connsiteX3344" fmla="*/ 3824723 w 6337132"/>
              <a:gd name="connsiteY3344" fmla="*/ 1140659 h 3574946"/>
              <a:gd name="connsiteX3345" fmla="*/ 3816397 w 6337132"/>
              <a:gd name="connsiteY3345" fmla="*/ 1148987 h 3574946"/>
              <a:gd name="connsiteX3346" fmla="*/ 3808069 w 6337132"/>
              <a:gd name="connsiteY3346" fmla="*/ 1140659 h 3574946"/>
              <a:gd name="connsiteX3347" fmla="*/ 3816397 w 6337132"/>
              <a:gd name="connsiteY3347" fmla="*/ 1132333 h 3574946"/>
              <a:gd name="connsiteX3348" fmla="*/ 3111314 w 6337132"/>
              <a:gd name="connsiteY3348" fmla="*/ 1132333 h 3574946"/>
              <a:gd name="connsiteX3349" fmla="*/ 3119641 w 6337132"/>
              <a:gd name="connsiteY3349" fmla="*/ 1140659 h 3574946"/>
              <a:gd name="connsiteX3350" fmla="*/ 3111314 w 6337132"/>
              <a:gd name="connsiteY3350" fmla="*/ 1148987 h 3574946"/>
              <a:gd name="connsiteX3351" fmla="*/ 3102988 w 6337132"/>
              <a:gd name="connsiteY3351" fmla="*/ 1140659 h 3574946"/>
              <a:gd name="connsiteX3352" fmla="*/ 3111314 w 6337132"/>
              <a:gd name="connsiteY3352" fmla="*/ 1132333 h 3574946"/>
              <a:gd name="connsiteX3353" fmla="*/ 3079235 w 6337132"/>
              <a:gd name="connsiteY3353" fmla="*/ 1132333 h 3574946"/>
              <a:gd name="connsiteX3354" fmla="*/ 3087563 w 6337132"/>
              <a:gd name="connsiteY3354" fmla="*/ 1140659 h 3574946"/>
              <a:gd name="connsiteX3355" fmla="*/ 3079235 w 6337132"/>
              <a:gd name="connsiteY3355" fmla="*/ 1148987 h 3574946"/>
              <a:gd name="connsiteX3356" fmla="*/ 3070909 w 6337132"/>
              <a:gd name="connsiteY3356" fmla="*/ 1140659 h 3574946"/>
              <a:gd name="connsiteX3357" fmla="*/ 3079235 w 6337132"/>
              <a:gd name="connsiteY3357" fmla="*/ 1132333 h 3574946"/>
              <a:gd name="connsiteX3358" fmla="*/ 3047249 w 6337132"/>
              <a:gd name="connsiteY3358" fmla="*/ 1132333 h 3574946"/>
              <a:gd name="connsiteX3359" fmla="*/ 3055577 w 6337132"/>
              <a:gd name="connsiteY3359" fmla="*/ 1140659 h 3574946"/>
              <a:gd name="connsiteX3360" fmla="*/ 3047249 w 6337132"/>
              <a:gd name="connsiteY3360" fmla="*/ 1148987 h 3574946"/>
              <a:gd name="connsiteX3361" fmla="*/ 3038923 w 6337132"/>
              <a:gd name="connsiteY3361" fmla="*/ 1140659 h 3574946"/>
              <a:gd name="connsiteX3362" fmla="*/ 3047249 w 6337132"/>
              <a:gd name="connsiteY3362" fmla="*/ 1132333 h 3574946"/>
              <a:gd name="connsiteX3363" fmla="*/ 3015171 w 6337132"/>
              <a:gd name="connsiteY3363" fmla="*/ 1132333 h 3574946"/>
              <a:gd name="connsiteX3364" fmla="*/ 3023498 w 6337132"/>
              <a:gd name="connsiteY3364" fmla="*/ 1140659 h 3574946"/>
              <a:gd name="connsiteX3365" fmla="*/ 3015171 w 6337132"/>
              <a:gd name="connsiteY3365" fmla="*/ 1148987 h 3574946"/>
              <a:gd name="connsiteX3366" fmla="*/ 3006844 w 6337132"/>
              <a:gd name="connsiteY3366" fmla="*/ 1140659 h 3574946"/>
              <a:gd name="connsiteX3367" fmla="*/ 3015171 w 6337132"/>
              <a:gd name="connsiteY3367" fmla="*/ 1132333 h 3574946"/>
              <a:gd name="connsiteX3368" fmla="*/ 2983092 w 6337132"/>
              <a:gd name="connsiteY3368" fmla="*/ 1132333 h 3574946"/>
              <a:gd name="connsiteX3369" fmla="*/ 2991420 w 6337132"/>
              <a:gd name="connsiteY3369" fmla="*/ 1140659 h 3574946"/>
              <a:gd name="connsiteX3370" fmla="*/ 2983092 w 6337132"/>
              <a:gd name="connsiteY3370" fmla="*/ 1148987 h 3574946"/>
              <a:gd name="connsiteX3371" fmla="*/ 2974766 w 6337132"/>
              <a:gd name="connsiteY3371" fmla="*/ 1140659 h 3574946"/>
              <a:gd name="connsiteX3372" fmla="*/ 2983092 w 6337132"/>
              <a:gd name="connsiteY3372" fmla="*/ 1132333 h 3574946"/>
              <a:gd name="connsiteX3373" fmla="*/ 2502375 w 6337132"/>
              <a:gd name="connsiteY3373" fmla="*/ 1132333 h 3574946"/>
              <a:gd name="connsiteX3374" fmla="*/ 2510703 w 6337132"/>
              <a:gd name="connsiteY3374" fmla="*/ 1140659 h 3574946"/>
              <a:gd name="connsiteX3375" fmla="*/ 2502375 w 6337132"/>
              <a:gd name="connsiteY3375" fmla="*/ 1148987 h 3574946"/>
              <a:gd name="connsiteX3376" fmla="*/ 2494049 w 6337132"/>
              <a:gd name="connsiteY3376" fmla="*/ 1140659 h 3574946"/>
              <a:gd name="connsiteX3377" fmla="*/ 2502375 w 6337132"/>
              <a:gd name="connsiteY3377" fmla="*/ 1132333 h 3574946"/>
              <a:gd name="connsiteX3378" fmla="*/ 2470391 w 6337132"/>
              <a:gd name="connsiteY3378" fmla="*/ 1132333 h 3574946"/>
              <a:gd name="connsiteX3379" fmla="*/ 2478718 w 6337132"/>
              <a:gd name="connsiteY3379" fmla="*/ 1140659 h 3574946"/>
              <a:gd name="connsiteX3380" fmla="*/ 2470391 w 6337132"/>
              <a:gd name="connsiteY3380" fmla="*/ 1148987 h 3574946"/>
              <a:gd name="connsiteX3381" fmla="*/ 2462064 w 6337132"/>
              <a:gd name="connsiteY3381" fmla="*/ 1140659 h 3574946"/>
              <a:gd name="connsiteX3382" fmla="*/ 2470391 w 6337132"/>
              <a:gd name="connsiteY3382" fmla="*/ 1132333 h 3574946"/>
              <a:gd name="connsiteX3383" fmla="*/ 2438311 w 6337132"/>
              <a:gd name="connsiteY3383" fmla="*/ 1132333 h 3574946"/>
              <a:gd name="connsiteX3384" fmla="*/ 2446638 w 6337132"/>
              <a:gd name="connsiteY3384" fmla="*/ 1140659 h 3574946"/>
              <a:gd name="connsiteX3385" fmla="*/ 2438311 w 6337132"/>
              <a:gd name="connsiteY3385" fmla="*/ 1148987 h 3574946"/>
              <a:gd name="connsiteX3386" fmla="*/ 2429984 w 6337132"/>
              <a:gd name="connsiteY3386" fmla="*/ 1140659 h 3574946"/>
              <a:gd name="connsiteX3387" fmla="*/ 2438311 w 6337132"/>
              <a:gd name="connsiteY3387" fmla="*/ 1132333 h 3574946"/>
              <a:gd name="connsiteX3388" fmla="*/ 2406232 w 6337132"/>
              <a:gd name="connsiteY3388" fmla="*/ 1132333 h 3574946"/>
              <a:gd name="connsiteX3389" fmla="*/ 2414560 w 6337132"/>
              <a:gd name="connsiteY3389" fmla="*/ 1140659 h 3574946"/>
              <a:gd name="connsiteX3390" fmla="*/ 2406232 w 6337132"/>
              <a:gd name="connsiteY3390" fmla="*/ 1148987 h 3574946"/>
              <a:gd name="connsiteX3391" fmla="*/ 2397906 w 6337132"/>
              <a:gd name="connsiteY3391" fmla="*/ 1140659 h 3574946"/>
              <a:gd name="connsiteX3392" fmla="*/ 2406232 w 6337132"/>
              <a:gd name="connsiteY3392" fmla="*/ 1132333 h 3574946"/>
              <a:gd name="connsiteX3393" fmla="*/ 2374248 w 6337132"/>
              <a:gd name="connsiteY3393" fmla="*/ 1132333 h 3574946"/>
              <a:gd name="connsiteX3394" fmla="*/ 2382575 w 6337132"/>
              <a:gd name="connsiteY3394" fmla="*/ 1140659 h 3574946"/>
              <a:gd name="connsiteX3395" fmla="*/ 2374248 w 6337132"/>
              <a:gd name="connsiteY3395" fmla="*/ 1148987 h 3574946"/>
              <a:gd name="connsiteX3396" fmla="*/ 2365921 w 6337132"/>
              <a:gd name="connsiteY3396" fmla="*/ 1140659 h 3574946"/>
              <a:gd name="connsiteX3397" fmla="*/ 2374248 w 6337132"/>
              <a:gd name="connsiteY3397" fmla="*/ 1132333 h 3574946"/>
              <a:gd name="connsiteX3398" fmla="*/ 2342167 w 6337132"/>
              <a:gd name="connsiteY3398" fmla="*/ 1132333 h 3574946"/>
              <a:gd name="connsiteX3399" fmla="*/ 2350495 w 6337132"/>
              <a:gd name="connsiteY3399" fmla="*/ 1140659 h 3574946"/>
              <a:gd name="connsiteX3400" fmla="*/ 2342167 w 6337132"/>
              <a:gd name="connsiteY3400" fmla="*/ 1148987 h 3574946"/>
              <a:gd name="connsiteX3401" fmla="*/ 2333841 w 6337132"/>
              <a:gd name="connsiteY3401" fmla="*/ 1140659 h 3574946"/>
              <a:gd name="connsiteX3402" fmla="*/ 2342167 w 6337132"/>
              <a:gd name="connsiteY3402" fmla="*/ 1132333 h 3574946"/>
              <a:gd name="connsiteX3403" fmla="*/ 648400 w 6337132"/>
              <a:gd name="connsiteY3403" fmla="*/ 1119274 h 3574946"/>
              <a:gd name="connsiteX3404" fmla="*/ 655023 w 6337132"/>
              <a:gd name="connsiteY3404" fmla="*/ 1167724 h 3574946"/>
              <a:gd name="connsiteX3405" fmla="*/ 778987 w 6337132"/>
              <a:gd name="connsiteY3405" fmla="*/ 1150879 h 3574946"/>
              <a:gd name="connsiteX3406" fmla="*/ 1128077 w 6337132"/>
              <a:gd name="connsiteY3406" fmla="*/ 1416409 h 3574946"/>
              <a:gd name="connsiteX3407" fmla="*/ 1116909 w 6337132"/>
              <a:gd name="connsiteY3407" fmla="*/ 1431078 h 3574946"/>
              <a:gd name="connsiteX3408" fmla="*/ 773878 w 6337132"/>
              <a:gd name="connsiteY3408" fmla="*/ 1170184 h 3574946"/>
              <a:gd name="connsiteX3409" fmla="*/ 657485 w 6337132"/>
              <a:gd name="connsiteY3409" fmla="*/ 1185989 h 3574946"/>
              <a:gd name="connsiteX3410" fmla="*/ 663541 w 6337132"/>
              <a:gd name="connsiteY3410" fmla="*/ 1230368 h 3574946"/>
              <a:gd name="connsiteX3411" fmla="*/ 559827 w 6337132"/>
              <a:gd name="connsiteY3411" fmla="*/ 1187880 h 3574946"/>
              <a:gd name="connsiteX3412" fmla="*/ 1874323 w 6337132"/>
              <a:gd name="connsiteY3412" fmla="*/ 1117099 h 3574946"/>
              <a:gd name="connsiteX3413" fmla="*/ 1887192 w 6337132"/>
              <a:gd name="connsiteY3413" fmla="*/ 1118896 h 3574946"/>
              <a:gd name="connsiteX3414" fmla="*/ 1885394 w 6337132"/>
              <a:gd name="connsiteY3414" fmla="*/ 1131765 h 3574946"/>
              <a:gd name="connsiteX3415" fmla="*/ 1879906 w 6337132"/>
              <a:gd name="connsiteY3415" fmla="*/ 1133658 h 3574946"/>
              <a:gd name="connsiteX3416" fmla="*/ 1872524 w 6337132"/>
              <a:gd name="connsiteY3416" fmla="*/ 1129968 h 3574946"/>
              <a:gd name="connsiteX3417" fmla="*/ 1874323 w 6337132"/>
              <a:gd name="connsiteY3417" fmla="*/ 1117099 h 3574946"/>
              <a:gd name="connsiteX3418" fmla="*/ 2761660 w 6337132"/>
              <a:gd name="connsiteY3418" fmla="*/ 1116813 h 3574946"/>
              <a:gd name="connsiteX3419" fmla="*/ 2761758 w 6337132"/>
              <a:gd name="connsiteY3419" fmla="*/ 1116904 h 3574946"/>
              <a:gd name="connsiteX3420" fmla="*/ 2761754 w 6337132"/>
              <a:gd name="connsiteY3420" fmla="*/ 1116909 h 3574946"/>
              <a:gd name="connsiteX3421" fmla="*/ 1282319 w 6337132"/>
              <a:gd name="connsiteY3421" fmla="*/ 1116719 h 3574946"/>
              <a:gd name="connsiteX3422" fmla="*/ 1269451 w 6337132"/>
              <a:gd name="connsiteY3422" fmla="*/ 1129209 h 3574946"/>
              <a:gd name="connsiteX3423" fmla="*/ 1294431 w 6337132"/>
              <a:gd name="connsiteY3423" fmla="*/ 1155043 h 3574946"/>
              <a:gd name="connsiteX3424" fmla="*/ 1307302 w 6337132"/>
              <a:gd name="connsiteY3424" fmla="*/ 1142551 h 3574946"/>
              <a:gd name="connsiteX3425" fmla="*/ 2770177 w 6337132"/>
              <a:gd name="connsiteY3425" fmla="*/ 1106878 h 3574946"/>
              <a:gd name="connsiteX3426" fmla="*/ 2780114 w 6337132"/>
              <a:gd name="connsiteY3426" fmla="*/ 1115300 h 3574946"/>
              <a:gd name="connsiteX3427" fmla="*/ 2771785 w 6337132"/>
              <a:gd name="connsiteY3427" fmla="*/ 1125236 h 3574946"/>
              <a:gd name="connsiteX3428" fmla="*/ 2770840 w 6337132"/>
              <a:gd name="connsiteY3428" fmla="*/ 1125236 h 3574946"/>
              <a:gd name="connsiteX3429" fmla="*/ 2761758 w 6337132"/>
              <a:gd name="connsiteY3429" fmla="*/ 1116904 h 3574946"/>
              <a:gd name="connsiteX3430" fmla="*/ 1282605 w 6337132"/>
              <a:gd name="connsiteY3430" fmla="*/ 1104038 h 3574946"/>
              <a:gd name="connsiteX3431" fmla="*/ 1320077 w 6337132"/>
              <a:gd name="connsiteY3431" fmla="*/ 1142741 h 3574946"/>
              <a:gd name="connsiteX3432" fmla="*/ 1294243 w 6337132"/>
              <a:gd name="connsiteY3432" fmla="*/ 1167724 h 3574946"/>
              <a:gd name="connsiteX3433" fmla="*/ 1256771 w 6337132"/>
              <a:gd name="connsiteY3433" fmla="*/ 1129020 h 3574946"/>
              <a:gd name="connsiteX3434" fmla="*/ 4923939 w 6337132"/>
              <a:gd name="connsiteY3434" fmla="*/ 1098454 h 3574946"/>
              <a:gd name="connsiteX3435" fmla="*/ 4864566 w 6337132"/>
              <a:gd name="connsiteY3435" fmla="*/ 1201032 h 3574946"/>
              <a:gd name="connsiteX3436" fmla="*/ 4864512 w 6337132"/>
              <a:gd name="connsiteY3436" fmla="*/ 1201032 h 3574946"/>
              <a:gd name="connsiteX3437" fmla="*/ 4864512 w 6337132"/>
              <a:gd name="connsiteY3437" fmla="*/ 1201126 h 3574946"/>
              <a:gd name="connsiteX3438" fmla="*/ 4864566 w 6337132"/>
              <a:gd name="connsiteY3438" fmla="*/ 1201032 h 3574946"/>
              <a:gd name="connsiteX3439" fmla="*/ 4983081 w 6337132"/>
              <a:gd name="connsiteY3439" fmla="*/ 1201220 h 3574946"/>
              <a:gd name="connsiteX3440" fmla="*/ 4740643 w 6337132"/>
              <a:gd name="connsiteY3440" fmla="*/ 1098454 h 3574946"/>
              <a:gd name="connsiteX3441" fmla="*/ 4681269 w 6337132"/>
              <a:gd name="connsiteY3441" fmla="*/ 1201032 h 3574946"/>
              <a:gd name="connsiteX3442" fmla="*/ 4681214 w 6337132"/>
              <a:gd name="connsiteY3442" fmla="*/ 1201032 h 3574946"/>
              <a:gd name="connsiteX3443" fmla="*/ 4681214 w 6337132"/>
              <a:gd name="connsiteY3443" fmla="*/ 1201126 h 3574946"/>
              <a:gd name="connsiteX3444" fmla="*/ 4681269 w 6337132"/>
              <a:gd name="connsiteY3444" fmla="*/ 1201032 h 3574946"/>
              <a:gd name="connsiteX3445" fmla="*/ 4799785 w 6337132"/>
              <a:gd name="connsiteY3445" fmla="*/ 1201220 h 3574946"/>
              <a:gd name="connsiteX3446" fmla="*/ 4136906 w 6337132"/>
              <a:gd name="connsiteY3446" fmla="*/ 1097319 h 3574946"/>
              <a:gd name="connsiteX3447" fmla="*/ 4145233 w 6337132"/>
              <a:gd name="connsiteY3447" fmla="*/ 1105645 h 3574946"/>
              <a:gd name="connsiteX3448" fmla="*/ 4136906 w 6337132"/>
              <a:gd name="connsiteY3448" fmla="*/ 1113973 h 3574946"/>
              <a:gd name="connsiteX3449" fmla="*/ 4128579 w 6337132"/>
              <a:gd name="connsiteY3449" fmla="*/ 1105645 h 3574946"/>
              <a:gd name="connsiteX3450" fmla="*/ 4136906 w 6337132"/>
              <a:gd name="connsiteY3450" fmla="*/ 1097319 h 3574946"/>
              <a:gd name="connsiteX3451" fmla="*/ 4104828 w 6337132"/>
              <a:gd name="connsiteY3451" fmla="*/ 1097319 h 3574946"/>
              <a:gd name="connsiteX3452" fmla="*/ 4113154 w 6337132"/>
              <a:gd name="connsiteY3452" fmla="*/ 1105645 h 3574946"/>
              <a:gd name="connsiteX3453" fmla="*/ 4104828 w 6337132"/>
              <a:gd name="connsiteY3453" fmla="*/ 1113973 h 3574946"/>
              <a:gd name="connsiteX3454" fmla="*/ 4096500 w 6337132"/>
              <a:gd name="connsiteY3454" fmla="*/ 1105645 h 3574946"/>
              <a:gd name="connsiteX3455" fmla="*/ 4104828 w 6337132"/>
              <a:gd name="connsiteY3455" fmla="*/ 1097319 h 3574946"/>
              <a:gd name="connsiteX3456" fmla="*/ 4072749 w 6337132"/>
              <a:gd name="connsiteY3456" fmla="*/ 1097319 h 3574946"/>
              <a:gd name="connsiteX3457" fmla="*/ 4081075 w 6337132"/>
              <a:gd name="connsiteY3457" fmla="*/ 1105645 h 3574946"/>
              <a:gd name="connsiteX3458" fmla="*/ 4072749 w 6337132"/>
              <a:gd name="connsiteY3458" fmla="*/ 1113973 h 3574946"/>
              <a:gd name="connsiteX3459" fmla="*/ 4064422 w 6337132"/>
              <a:gd name="connsiteY3459" fmla="*/ 1105645 h 3574946"/>
              <a:gd name="connsiteX3460" fmla="*/ 4072749 w 6337132"/>
              <a:gd name="connsiteY3460" fmla="*/ 1097319 h 3574946"/>
              <a:gd name="connsiteX3461" fmla="*/ 4040763 w 6337132"/>
              <a:gd name="connsiteY3461" fmla="*/ 1097319 h 3574946"/>
              <a:gd name="connsiteX3462" fmla="*/ 4049090 w 6337132"/>
              <a:gd name="connsiteY3462" fmla="*/ 1105645 h 3574946"/>
              <a:gd name="connsiteX3463" fmla="*/ 4040763 w 6337132"/>
              <a:gd name="connsiteY3463" fmla="*/ 1113973 h 3574946"/>
              <a:gd name="connsiteX3464" fmla="*/ 4032436 w 6337132"/>
              <a:gd name="connsiteY3464" fmla="*/ 1105645 h 3574946"/>
              <a:gd name="connsiteX3465" fmla="*/ 4040763 w 6337132"/>
              <a:gd name="connsiteY3465" fmla="*/ 1097319 h 3574946"/>
              <a:gd name="connsiteX3466" fmla="*/ 4008685 w 6337132"/>
              <a:gd name="connsiteY3466" fmla="*/ 1097319 h 3574946"/>
              <a:gd name="connsiteX3467" fmla="*/ 4017011 w 6337132"/>
              <a:gd name="connsiteY3467" fmla="*/ 1105645 h 3574946"/>
              <a:gd name="connsiteX3468" fmla="*/ 4008685 w 6337132"/>
              <a:gd name="connsiteY3468" fmla="*/ 1113973 h 3574946"/>
              <a:gd name="connsiteX3469" fmla="*/ 4000357 w 6337132"/>
              <a:gd name="connsiteY3469" fmla="*/ 1105645 h 3574946"/>
              <a:gd name="connsiteX3470" fmla="*/ 4008685 w 6337132"/>
              <a:gd name="connsiteY3470" fmla="*/ 1097319 h 3574946"/>
              <a:gd name="connsiteX3471" fmla="*/ 3976605 w 6337132"/>
              <a:gd name="connsiteY3471" fmla="*/ 1097319 h 3574946"/>
              <a:gd name="connsiteX3472" fmla="*/ 3984931 w 6337132"/>
              <a:gd name="connsiteY3472" fmla="*/ 1105645 h 3574946"/>
              <a:gd name="connsiteX3473" fmla="*/ 3976605 w 6337132"/>
              <a:gd name="connsiteY3473" fmla="*/ 1113973 h 3574946"/>
              <a:gd name="connsiteX3474" fmla="*/ 3968277 w 6337132"/>
              <a:gd name="connsiteY3474" fmla="*/ 1105645 h 3574946"/>
              <a:gd name="connsiteX3475" fmla="*/ 3976605 w 6337132"/>
              <a:gd name="connsiteY3475" fmla="*/ 1097319 h 3574946"/>
              <a:gd name="connsiteX3476" fmla="*/ 3944620 w 6337132"/>
              <a:gd name="connsiteY3476" fmla="*/ 1097319 h 3574946"/>
              <a:gd name="connsiteX3477" fmla="*/ 3952946 w 6337132"/>
              <a:gd name="connsiteY3477" fmla="*/ 1105645 h 3574946"/>
              <a:gd name="connsiteX3478" fmla="*/ 3944620 w 6337132"/>
              <a:gd name="connsiteY3478" fmla="*/ 1113973 h 3574946"/>
              <a:gd name="connsiteX3479" fmla="*/ 3936293 w 6337132"/>
              <a:gd name="connsiteY3479" fmla="*/ 1105645 h 3574946"/>
              <a:gd name="connsiteX3480" fmla="*/ 3944620 w 6337132"/>
              <a:gd name="connsiteY3480" fmla="*/ 1097319 h 3574946"/>
              <a:gd name="connsiteX3481" fmla="*/ 3912542 w 6337132"/>
              <a:gd name="connsiteY3481" fmla="*/ 1097319 h 3574946"/>
              <a:gd name="connsiteX3482" fmla="*/ 3920868 w 6337132"/>
              <a:gd name="connsiteY3482" fmla="*/ 1105645 h 3574946"/>
              <a:gd name="connsiteX3483" fmla="*/ 3912542 w 6337132"/>
              <a:gd name="connsiteY3483" fmla="*/ 1113973 h 3574946"/>
              <a:gd name="connsiteX3484" fmla="*/ 3904214 w 6337132"/>
              <a:gd name="connsiteY3484" fmla="*/ 1105645 h 3574946"/>
              <a:gd name="connsiteX3485" fmla="*/ 3912542 w 6337132"/>
              <a:gd name="connsiteY3485" fmla="*/ 1097319 h 3574946"/>
              <a:gd name="connsiteX3486" fmla="*/ 3880462 w 6337132"/>
              <a:gd name="connsiteY3486" fmla="*/ 1097319 h 3574946"/>
              <a:gd name="connsiteX3487" fmla="*/ 3888788 w 6337132"/>
              <a:gd name="connsiteY3487" fmla="*/ 1105645 h 3574946"/>
              <a:gd name="connsiteX3488" fmla="*/ 3880462 w 6337132"/>
              <a:gd name="connsiteY3488" fmla="*/ 1113973 h 3574946"/>
              <a:gd name="connsiteX3489" fmla="*/ 3872134 w 6337132"/>
              <a:gd name="connsiteY3489" fmla="*/ 1105645 h 3574946"/>
              <a:gd name="connsiteX3490" fmla="*/ 3880462 w 6337132"/>
              <a:gd name="connsiteY3490" fmla="*/ 1097319 h 3574946"/>
              <a:gd name="connsiteX3491" fmla="*/ 3848477 w 6337132"/>
              <a:gd name="connsiteY3491" fmla="*/ 1097319 h 3574946"/>
              <a:gd name="connsiteX3492" fmla="*/ 3856803 w 6337132"/>
              <a:gd name="connsiteY3492" fmla="*/ 1105645 h 3574946"/>
              <a:gd name="connsiteX3493" fmla="*/ 3848477 w 6337132"/>
              <a:gd name="connsiteY3493" fmla="*/ 1113973 h 3574946"/>
              <a:gd name="connsiteX3494" fmla="*/ 3840149 w 6337132"/>
              <a:gd name="connsiteY3494" fmla="*/ 1105645 h 3574946"/>
              <a:gd name="connsiteX3495" fmla="*/ 3848477 w 6337132"/>
              <a:gd name="connsiteY3495" fmla="*/ 1097319 h 3574946"/>
              <a:gd name="connsiteX3496" fmla="*/ 3816397 w 6337132"/>
              <a:gd name="connsiteY3496" fmla="*/ 1097319 h 3574946"/>
              <a:gd name="connsiteX3497" fmla="*/ 3824723 w 6337132"/>
              <a:gd name="connsiteY3497" fmla="*/ 1105645 h 3574946"/>
              <a:gd name="connsiteX3498" fmla="*/ 3816397 w 6337132"/>
              <a:gd name="connsiteY3498" fmla="*/ 1113973 h 3574946"/>
              <a:gd name="connsiteX3499" fmla="*/ 3808069 w 6337132"/>
              <a:gd name="connsiteY3499" fmla="*/ 1105645 h 3574946"/>
              <a:gd name="connsiteX3500" fmla="*/ 3816397 w 6337132"/>
              <a:gd name="connsiteY3500" fmla="*/ 1097319 h 3574946"/>
              <a:gd name="connsiteX3501" fmla="*/ 3143392 w 6337132"/>
              <a:gd name="connsiteY3501" fmla="*/ 1097319 h 3574946"/>
              <a:gd name="connsiteX3502" fmla="*/ 3151720 w 6337132"/>
              <a:gd name="connsiteY3502" fmla="*/ 1105645 h 3574946"/>
              <a:gd name="connsiteX3503" fmla="*/ 3143392 w 6337132"/>
              <a:gd name="connsiteY3503" fmla="*/ 1113973 h 3574946"/>
              <a:gd name="connsiteX3504" fmla="*/ 3135066 w 6337132"/>
              <a:gd name="connsiteY3504" fmla="*/ 1105645 h 3574946"/>
              <a:gd name="connsiteX3505" fmla="*/ 3143392 w 6337132"/>
              <a:gd name="connsiteY3505" fmla="*/ 1097319 h 3574946"/>
              <a:gd name="connsiteX3506" fmla="*/ 3111409 w 6337132"/>
              <a:gd name="connsiteY3506" fmla="*/ 1097319 h 3574946"/>
              <a:gd name="connsiteX3507" fmla="*/ 3119737 w 6337132"/>
              <a:gd name="connsiteY3507" fmla="*/ 1105645 h 3574946"/>
              <a:gd name="connsiteX3508" fmla="*/ 3111409 w 6337132"/>
              <a:gd name="connsiteY3508" fmla="*/ 1113973 h 3574946"/>
              <a:gd name="connsiteX3509" fmla="*/ 3103083 w 6337132"/>
              <a:gd name="connsiteY3509" fmla="*/ 1105645 h 3574946"/>
              <a:gd name="connsiteX3510" fmla="*/ 3111409 w 6337132"/>
              <a:gd name="connsiteY3510" fmla="*/ 1097319 h 3574946"/>
              <a:gd name="connsiteX3511" fmla="*/ 3079235 w 6337132"/>
              <a:gd name="connsiteY3511" fmla="*/ 1097319 h 3574946"/>
              <a:gd name="connsiteX3512" fmla="*/ 3087563 w 6337132"/>
              <a:gd name="connsiteY3512" fmla="*/ 1105645 h 3574946"/>
              <a:gd name="connsiteX3513" fmla="*/ 3079235 w 6337132"/>
              <a:gd name="connsiteY3513" fmla="*/ 1113973 h 3574946"/>
              <a:gd name="connsiteX3514" fmla="*/ 3070909 w 6337132"/>
              <a:gd name="connsiteY3514" fmla="*/ 1105645 h 3574946"/>
              <a:gd name="connsiteX3515" fmla="*/ 3079235 w 6337132"/>
              <a:gd name="connsiteY3515" fmla="*/ 1097319 h 3574946"/>
              <a:gd name="connsiteX3516" fmla="*/ 3047249 w 6337132"/>
              <a:gd name="connsiteY3516" fmla="*/ 1097319 h 3574946"/>
              <a:gd name="connsiteX3517" fmla="*/ 3055577 w 6337132"/>
              <a:gd name="connsiteY3517" fmla="*/ 1105645 h 3574946"/>
              <a:gd name="connsiteX3518" fmla="*/ 3047249 w 6337132"/>
              <a:gd name="connsiteY3518" fmla="*/ 1113973 h 3574946"/>
              <a:gd name="connsiteX3519" fmla="*/ 3038923 w 6337132"/>
              <a:gd name="connsiteY3519" fmla="*/ 1105645 h 3574946"/>
              <a:gd name="connsiteX3520" fmla="*/ 3047249 w 6337132"/>
              <a:gd name="connsiteY3520" fmla="*/ 1097319 h 3574946"/>
              <a:gd name="connsiteX3521" fmla="*/ 3015171 w 6337132"/>
              <a:gd name="connsiteY3521" fmla="*/ 1097319 h 3574946"/>
              <a:gd name="connsiteX3522" fmla="*/ 3023498 w 6337132"/>
              <a:gd name="connsiteY3522" fmla="*/ 1105645 h 3574946"/>
              <a:gd name="connsiteX3523" fmla="*/ 3015171 w 6337132"/>
              <a:gd name="connsiteY3523" fmla="*/ 1113973 h 3574946"/>
              <a:gd name="connsiteX3524" fmla="*/ 3006844 w 6337132"/>
              <a:gd name="connsiteY3524" fmla="*/ 1105645 h 3574946"/>
              <a:gd name="connsiteX3525" fmla="*/ 3015171 w 6337132"/>
              <a:gd name="connsiteY3525" fmla="*/ 1097319 h 3574946"/>
              <a:gd name="connsiteX3526" fmla="*/ 2983092 w 6337132"/>
              <a:gd name="connsiteY3526" fmla="*/ 1097319 h 3574946"/>
              <a:gd name="connsiteX3527" fmla="*/ 2991420 w 6337132"/>
              <a:gd name="connsiteY3527" fmla="*/ 1105645 h 3574946"/>
              <a:gd name="connsiteX3528" fmla="*/ 2983092 w 6337132"/>
              <a:gd name="connsiteY3528" fmla="*/ 1113973 h 3574946"/>
              <a:gd name="connsiteX3529" fmla="*/ 2974766 w 6337132"/>
              <a:gd name="connsiteY3529" fmla="*/ 1105645 h 3574946"/>
              <a:gd name="connsiteX3530" fmla="*/ 2983092 w 6337132"/>
              <a:gd name="connsiteY3530" fmla="*/ 1097319 h 3574946"/>
              <a:gd name="connsiteX3531" fmla="*/ 2951106 w 6337132"/>
              <a:gd name="connsiteY3531" fmla="*/ 1097319 h 3574946"/>
              <a:gd name="connsiteX3532" fmla="*/ 2959434 w 6337132"/>
              <a:gd name="connsiteY3532" fmla="*/ 1105645 h 3574946"/>
              <a:gd name="connsiteX3533" fmla="*/ 2951106 w 6337132"/>
              <a:gd name="connsiteY3533" fmla="*/ 1113973 h 3574946"/>
              <a:gd name="connsiteX3534" fmla="*/ 2942780 w 6337132"/>
              <a:gd name="connsiteY3534" fmla="*/ 1105645 h 3574946"/>
              <a:gd name="connsiteX3535" fmla="*/ 2951106 w 6337132"/>
              <a:gd name="connsiteY3535" fmla="*/ 1097319 h 3574946"/>
              <a:gd name="connsiteX3536" fmla="*/ 2534454 w 6337132"/>
              <a:gd name="connsiteY3536" fmla="*/ 1097319 h 3574946"/>
              <a:gd name="connsiteX3537" fmla="*/ 2542781 w 6337132"/>
              <a:gd name="connsiteY3537" fmla="*/ 1105645 h 3574946"/>
              <a:gd name="connsiteX3538" fmla="*/ 2534454 w 6337132"/>
              <a:gd name="connsiteY3538" fmla="*/ 1113973 h 3574946"/>
              <a:gd name="connsiteX3539" fmla="*/ 2526127 w 6337132"/>
              <a:gd name="connsiteY3539" fmla="*/ 1105645 h 3574946"/>
              <a:gd name="connsiteX3540" fmla="*/ 2534454 w 6337132"/>
              <a:gd name="connsiteY3540" fmla="*/ 1097319 h 3574946"/>
              <a:gd name="connsiteX3541" fmla="*/ 2502471 w 6337132"/>
              <a:gd name="connsiteY3541" fmla="*/ 1097319 h 3574946"/>
              <a:gd name="connsiteX3542" fmla="*/ 2510798 w 6337132"/>
              <a:gd name="connsiteY3542" fmla="*/ 1105645 h 3574946"/>
              <a:gd name="connsiteX3543" fmla="*/ 2502471 w 6337132"/>
              <a:gd name="connsiteY3543" fmla="*/ 1113973 h 3574946"/>
              <a:gd name="connsiteX3544" fmla="*/ 2494145 w 6337132"/>
              <a:gd name="connsiteY3544" fmla="*/ 1105645 h 3574946"/>
              <a:gd name="connsiteX3545" fmla="*/ 2502471 w 6337132"/>
              <a:gd name="connsiteY3545" fmla="*/ 1097319 h 3574946"/>
              <a:gd name="connsiteX3546" fmla="*/ 2470391 w 6337132"/>
              <a:gd name="connsiteY3546" fmla="*/ 1097319 h 3574946"/>
              <a:gd name="connsiteX3547" fmla="*/ 2478718 w 6337132"/>
              <a:gd name="connsiteY3547" fmla="*/ 1105645 h 3574946"/>
              <a:gd name="connsiteX3548" fmla="*/ 2470391 w 6337132"/>
              <a:gd name="connsiteY3548" fmla="*/ 1113973 h 3574946"/>
              <a:gd name="connsiteX3549" fmla="*/ 2462064 w 6337132"/>
              <a:gd name="connsiteY3549" fmla="*/ 1105645 h 3574946"/>
              <a:gd name="connsiteX3550" fmla="*/ 2470391 w 6337132"/>
              <a:gd name="connsiteY3550" fmla="*/ 1097319 h 3574946"/>
              <a:gd name="connsiteX3551" fmla="*/ 2438311 w 6337132"/>
              <a:gd name="connsiteY3551" fmla="*/ 1097319 h 3574946"/>
              <a:gd name="connsiteX3552" fmla="*/ 2446638 w 6337132"/>
              <a:gd name="connsiteY3552" fmla="*/ 1105645 h 3574946"/>
              <a:gd name="connsiteX3553" fmla="*/ 2438311 w 6337132"/>
              <a:gd name="connsiteY3553" fmla="*/ 1113973 h 3574946"/>
              <a:gd name="connsiteX3554" fmla="*/ 2429984 w 6337132"/>
              <a:gd name="connsiteY3554" fmla="*/ 1105645 h 3574946"/>
              <a:gd name="connsiteX3555" fmla="*/ 2438311 w 6337132"/>
              <a:gd name="connsiteY3555" fmla="*/ 1097319 h 3574946"/>
              <a:gd name="connsiteX3556" fmla="*/ 2406232 w 6337132"/>
              <a:gd name="connsiteY3556" fmla="*/ 1097319 h 3574946"/>
              <a:gd name="connsiteX3557" fmla="*/ 2414560 w 6337132"/>
              <a:gd name="connsiteY3557" fmla="*/ 1105645 h 3574946"/>
              <a:gd name="connsiteX3558" fmla="*/ 2406232 w 6337132"/>
              <a:gd name="connsiteY3558" fmla="*/ 1113973 h 3574946"/>
              <a:gd name="connsiteX3559" fmla="*/ 2397906 w 6337132"/>
              <a:gd name="connsiteY3559" fmla="*/ 1105645 h 3574946"/>
              <a:gd name="connsiteX3560" fmla="*/ 2406232 w 6337132"/>
              <a:gd name="connsiteY3560" fmla="*/ 1097319 h 3574946"/>
              <a:gd name="connsiteX3561" fmla="*/ 2374248 w 6337132"/>
              <a:gd name="connsiteY3561" fmla="*/ 1097319 h 3574946"/>
              <a:gd name="connsiteX3562" fmla="*/ 2382575 w 6337132"/>
              <a:gd name="connsiteY3562" fmla="*/ 1105645 h 3574946"/>
              <a:gd name="connsiteX3563" fmla="*/ 2374248 w 6337132"/>
              <a:gd name="connsiteY3563" fmla="*/ 1113973 h 3574946"/>
              <a:gd name="connsiteX3564" fmla="*/ 2365921 w 6337132"/>
              <a:gd name="connsiteY3564" fmla="*/ 1105645 h 3574946"/>
              <a:gd name="connsiteX3565" fmla="*/ 2374248 w 6337132"/>
              <a:gd name="connsiteY3565" fmla="*/ 1097319 h 3574946"/>
              <a:gd name="connsiteX3566" fmla="*/ 2342167 w 6337132"/>
              <a:gd name="connsiteY3566" fmla="*/ 1097319 h 3574946"/>
              <a:gd name="connsiteX3567" fmla="*/ 2350495 w 6337132"/>
              <a:gd name="connsiteY3567" fmla="*/ 1105645 h 3574946"/>
              <a:gd name="connsiteX3568" fmla="*/ 2342167 w 6337132"/>
              <a:gd name="connsiteY3568" fmla="*/ 1113973 h 3574946"/>
              <a:gd name="connsiteX3569" fmla="*/ 2333841 w 6337132"/>
              <a:gd name="connsiteY3569" fmla="*/ 1105645 h 3574946"/>
              <a:gd name="connsiteX3570" fmla="*/ 2342167 w 6337132"/>
              <a:gd name="connsiteY3570" fmla="*/ 1097319 h 3574946"/>
              <a:gd name="connsiteX3571" fmla="*/ 4963777 w 6337132"/>
              <a:gd name="connsiteY3571" fmla="*/ 1082840 h 3574946"/>
              <a:gd name="connsiteX3572" fmla="*/ 4970686 w 6337132"/>
              <a:gd name="connsiteY3572" fmla="*/ 1084639 h 3574946"/>
              <a:gd name="connsiteX3573" fmla="*/ 5050837 w 6337132"/>
              <a:gd name="connsiteY3573" fmla="*/ 1223458 h 3574946"/>
              <a:gd name="connsiteX3574" fmla="*/ 4982230 w 6337132"/>
              <a:gd name="connsiteY3574" fmla="*/ 1342217 h 3574946"/>
              <a:gd name="connsiteX3575" fmla="*/ 4977877 w 6337132"/>
              <a:gd name="connsiteY3575" fmla="*/ 1344774 h 3574946"/>
              <a:gd name="connsiteX3576" fmla="*/ 4977877 w 6337132"/>
              <a:gd name="connsiteY3576" fmla="*/ 1344868 h 3574946"/>
              <a:gd name="connsiteX3577" fmla="*/ 4975323 w 6337132"/>
              <a:gd name="connsiteY3577" fmla="*/ 1344206 h 3574946"/>
              <a:gd name="connsiteX3578" fmla="*/ 4973431 w 6337132"/>
              <a:gd name="connsiteY3578" fmla="*/ 1337297 h 3574946"/>
              <a:gd name="connsiteX3579" fmla="*/ 5039103 w 6337132"/>
              <a:gd name="connsiteY3579" fmla="*/ 1223554 h 3574946"/>
              <a:gd name="connsiteX3580" fmla="*/ 4961884 w 6337132"/>
              <a:gd name="connsiteY3580" fmla="*/ 1089748 h 3574946"/>
              <a:gd name="connsiteX3581" fmla="*/ 4963777 w 6337132"/>
              <a:gd name="connsiteY3581" fmla="*/ 1082840 h 3574946"/>
              <a:gd name="connsiteX3582" fmla="*/ 4701466 w 6337132"/>
              <a:gd name="connsiteY3582" fmla="*/ 1082840 h 3574946"/>
              <a:gd name="connsiteX3583" fmla="*/ 4703357 w 6337132"/>
              <a:gd name="connsiteY3583" fmla="*/ 1089748 h 3574946"/>
              <a:gd name="connsiteX3584" fmla="*/ 4626141 w 6337132"/>
              <a:gd name="connsiteY3584" fmla="*/ 1223554 h 3574946"/>
              <a:gd name="connsiteX3585" fmla="*/ 4691813 w 6337132"/>
              <a:gd name="connsiteY3585" fmla="*/ 1337297 h 3574946"/>
              <a:gd name="connsiteX3586" fmla="*/ 4689922 w 6337132"/>
              <a:gd name="connsiteY3586" fmla="*/ 1344206 h 3574946"/>
              <a:gd name="connsiteX3587" fmla="*/ 4687366 w 6337132"/>
              <a:gd name="connsiteY3587" fmla="*/ 1344868 h 3574946"/>
              <a:gd name="connsiteX3588" fmla="*/ 4687366 w 6337132"/>
              <a:gd name="connsiteY3588" fmla="*/ 1344774 h 3574946"/>
              <a:gd name="connsiteX3589" fmla="*/ 4683011 w 6337132"/>
              <a:gd name="connsiteY3589" fmla="*/ 1342217 h 3574946"/>
              <a:gd name="connsiteX3590" fmla="*/ 4614406 w 6337132"/>
              <a:gd name="connsiteY3590" fmla="*/ 1223458 h 3574946"/>
              <a:gd name="connsiteX3591" fmla="*/ 4694557 w 6337132"/>
              <a:gd name="connsiteY3591" fmla="*/ 1084639 h 3574946"/>
              <a:gd name="connsiteX3592" fmla="*/ 4701466 w 6337132"/>
              <a:gd name="connsiteY3592" fmla="*/ 1082840 h 3574946"/>
              <a:gd name="connsiteX3593" fmla="*/ 1846975 w 6337132"/>
              <a:gd name="connsiteY3593" fmla="*/ 1080950 h 3574946"/>
              <a:gd name="connsiteX3594" fmla="*/ 1859845 w 6337132"/>
              <a:gd name="connsiteY3594" fmla="*/ 1082748 h 3574946"/>
              <a:gd name="connsiteX3595" fmla="*/ 1857951 w 6337132"/>
              <a:gd name="connsiteY3595" fmla="*/ 1095616 h 3574946"/>
              <a:gd name="connsiteX3596" fmla="*/ 1852463 w 6337132"/>
              <a:gd name="connsiteY3596" fmla="*/ 1097415 h 3574946"/>
              <a:gd name="connsiteX3597" fmla="*/ 1845082 w 6337132"/>
              <a:gd name="connsiteY3597" fmla="*/ 1093820 h 3574946"/>
              <a:gd name="connsiteX3598" fmla="*/ 1846975 w 6337132"/>
              <a:gd name="connsiteY3598" fmla="*/ 1080950 h 3574946"/>
              <a:gd name="connsiteX3599" fmla="*/ 1246928 w 6337132"/>
              <a:gd name="connsiteY3599" fmla="*/ 1080287 h 3574946"/>
              <a:gd name="connsiteX3600" fmla="*/ 1234059 w 6337132"/>
              <a:gd name="connsiteY3600" fmla="*/ 1092778 h 3574946"/>
              <a:gd name="connsiteX3601" fmla="*/ 1246550 w 6337132"/>
              <a:gd name="connsiteY3601" fmla="*/ 1105647 h 3574946"/>
              <a:gd name="connsiteX3602" fmla="*/ 1259420 w 6337132"/>
              <a:gd name="connsiteY3602" fmla="*/ 1093156 h 3574946"/>
              <a:gd name="connsiteX3603" fmla="*/ 4923939 w 6337132"/>
              <a:gd name="connsiteY3603" fmla="*/ 1078204 h 3574946"/>
              <a:gd name="connsiteX3604" fmla="*/ 5000587 w 6337132"/>
              <a:gd name="connsiteY3604" fmla="*/ 1211253 h 3574946"/>
              <a:gd name="connsiteX3605" fmla="*/ 4847004 w 6337132"/>
              <a:gd name="connsiteY3605" fmla="*/ 1211063 h 3574946"/>
              <a:gd name="connsiteX3606" fmla="*/ 4740643 w 6337132"/>
              <a:gd name="connsiteY3606" fmla="*/ 1078204 h 3574946"/>
              <a:gd name="connsiteX3607" fmla="*/ 4817291 w 6337132"/>
              <a:gd name="connsiteY3607" fmla="*/ 1211253 h 3574946"/>
              <a:gd name="connsiteX3608" fmla="*/ 4663708 w 6337132"/>
              <a:gd name="connsiteY3608" fmla="*/ 1211063 h 3574946"/>
              <a:gd name="connsiteX3609" fmla="*/ 1345060 w 6337132"/>
              <a:gd name="connsiteY3609" fmla="*/ 1076218 h 3574946"/>
              <a:gd name="connsiteX3610" fmla="*/ 1351400 w 6337132"/>
              <a:gd name="connsiteY3610" fmla="*/ 1076312 h 3574946"/>
              <a:gd name="connsiteX3611" fmla="*/ 1483692 w 6337132"/>
              <a:gd name="connsiteY3611" fmla="*/ 1213052 h 3574946"/>
              <a:gd name="connsiteX3612" fmla="*/ 1483788 w 6337132"/>
              <a:gd name="connsiteY3612" fmla="*/ 1213052 h 3574946"/>
              <a:gd name="connsiteX3613" fmla="*/ 1481705 w 6337132"/>
              <a:gd name="connsiteY3613" fmla="*/ 1339950 h 3574946"/>
              <a:gd name="connsiteX3614" fmla="*/ 1767390 w 6337132"/>
              <a:gd name="connsiteY3614" fmla="*/ 1635192 h 3574946"/>
              <a:gd name="connsiteX3615" fmla="*/ 1767296 w 6337132"/>
              <a:gd name="connsiteY3615" fmla="*/ 1641532 h 3574946"/>
              <a:gd name="connsiteX3616" fmla="*/ 1760956 w 6337132"/>
              <a:gd name="connsiteY3616" fmla="*/ 1641437 h 3574946"/>
              <a:gd name="connsiteX3617" fmla="*/ 1472621 w 6337132"/>
              <a:gd name="connsiteY3617" fmla="*/ 1343546 h 3574946"/>
              <a:gd name="connsiteX3618" fmla="*/ 1474704 w 6337132"/>
              <a:gd name="connsiteY3618" fmla="*/ 1216648 h 3574946"/>
              <a:gd name="connsiteX3619" fmla="*/ 1344966 w 6337132"/>
              <a:gd name="connsiteY3619" fmla="*/ 1082559 h 3574946"/>
              <a:gd name="connsiteX3620" fmla="*/ 1345060 w 6337132"/>
              <a:gd name="connsiteY3620" fmla="*/ 1076218 h 3574946"/>
              <a:gd name="connsiteX3621" fmla="*/ 1247214 w 6337132"/>
              <a:gd name="connsiteY3621" fmla="*/ 1067512 h 3574946"/>
              <a:gd name="connsiteX3622" fmla="*/ 1272195 w 6337132"/>
              <a:gd name="connsiteY3622" fmla="*/ 1093346 h 3574946"/>
              <a:gd name="connsiteX3623" fmla="*/ 1246361 w 6337132"/>
              <a:gd name="connsiteY3623" fmla="*/ 1118328 h 3574946"/>
              <a:gd name="connsiteX3624" fmla="*/ 1221380 w 6337132"/>
              <a:gd name="connsiteY3624" fmla="*/ 1092494 h 3574946"/>
              <a:gd name="connsiteX3625" fmla="*/ 4756160 w 6337132"/>
              <a:gd name="connsiteY3625" fmla="*/ 1064957 h 3574946"/>
              <a:gd name="connsiteX3626" fmla="*/ 4909743 w 6337132"/>
              <a:gd name="connsiteY3626" fmla="*/ 1064957 h 3574946"/>
              <a:gd name="connsiteX3627" fmla="*/ 4833000 w 6337132"/>
              <a:gd name="connsiteY3627" fmla="*/ 1197910 h 3574946"/>
              <a:gd name="connsiteX3628" fmla="*/ 4832906 w 6337132"/>
              <a:gd name="connsiteY3628" fmla="*/ 1197910 h 3574946"/>
              <a:gd name="connsiteX3629" fmla="*/ 4136906 w 6337132"/>
              <a:gd name="connsiteY3629" fmla="*/ 1062401 h 3574946"/>
              <a:gd name="connsiteX3630" fmla="*/ 4145233 w 6337132"/>
              <a:gd name="connsiteY3630" fmla="*/ 1070727 h 3574946"/>
              <a:gd name="connsiteX3631" fmla="*/ 4136906 w 6337132"/>
              <a:gd name="connsiteY3631" fmla="*/ 1079055 h 3574946"/>
              <a:gd name="connsiteX3632" fmla="*/ 4128579 w 6337132"/>
              <a:gd name="connsiteY3632" fmla="*/ 1070727 h 3574946"/>
              <a:gd name="connsiteX3633" fmla="*/ 4136906 w 6337132"/>
              <a:gd name="connsiteY3633" fmla="*/ 1062401 h 3574946"/>
              <a:gd name="connsiteX3634" fmla="*/ 4104828 w 6337132"/>
              <a:gd name="connsiteY3634" fmla="*/ 1062401 h 3574946"/>
              <a:gd name="connsiteX3635" fmla="*/ 4113154 w 6337132"/>
              <a:gd name="connsiteY3635" fmla="*/ 1070727 h 3574946"/>
              <a:gd name="connsiteX3636" fmla="*/ 4104828 w 6337132"/>
              <a:gd name="connsiteY3636" fmla="*/ 1079055 h 3574946"/>
              <a:gd name="connsiteX3637" fmla="*/ 4096500 w 6337132"/>
              <a:gd name="connsiteY3637" fmla="*/ 1070727 h 3574946"/>
              <a:gd name="connsiteX3638" fmla="*/ 4104828 w 6337132"/>
              <a:gd name="connsiteY3638" fmla="*/ 1062401 h 3574946"/>
              <a:gd name="connsiteX3639" fmla="*/ 4072749 w 6337132"/>
              <a:gd name="connsiteY3639" fmla="*/ 1062401 h 3574946"/>
              <a:gd name="connsiteX3640" fmla="*/ 4081075 w 6337132"/>
              <a:gd name="connsiteY3640" fmla="*/ 1070727 h 3574946"/>
              <a:gd name="connsiteX3641" fmla="*/ 4072749 w 6337132"/>
              <a:gd name="connsiteY3641" fmla="*/ 1079055 h 3574946"/>
              <a:gd name="connsiteX3642" fmla="*/ 4064422 w 6337132"/>
              <a:gd name="connsiteY3642" fmla="*/ 1070727 h 3574946"/>
              <a:gd name="connsiteX3643" fmla="*/ 4072749 w 6337132"/>
              <a:gd name="connsiteY3643" fmla="*/ 1062401 h 3574946"/>
              <a:gd name="connsiteX3644" fmla="*/ 4040763 w 6337132"/>
              <a:gd name="connsiteY3644" fmla="*/ 1062401 h 3574946"/>
              <a:gd name="connsiteX3645" fmla="*/ 4049090 w 6337132"/>
              <a:gd name="connsiteY3645" fmla="*/ 1070727 h 3574946"/>
              <a:gd name="connsiteX3646" fmla="*/ 4040763 w 6337132"/>
              <a:gd name="connsiteY3646" fmla="*/ 1079055 h 3574946"/>
              <a:gd name="connsiteX3647" fmla="*/ 4032436 w 6337132"/>
              <a:gd name="connsiteY3647" fmla="*/ 1070727 h 3574946"/>
              <a:gd name="connsiteX3648" fmla="*/ 4040763 w 6337132"/>
              <a:gd name="connsiteY3648" fmla="*/ 1062401 h 3574946"/>
              <a:gd name="connsiteX3649" fmla="*/ 4008685 w 6337132"/>
              <a:gd name="connsiteY3649" fmla="*/ 1062401 h 3574946"/>
              <a:gd name="connsiteX3650" fmla="*/ 4017011 w 6337132"/>
              <a:gd name="connsiteY3650" fmla="*/ 1070727 h 3574946"/>
              <a:gd name="connsiteX3651" fmla="*/ 4008685 w 6337132"/>
              <a:gd name="connsiteY3651" fmla="*/ 1079055 h 3574946"/>
              <a:gd name="connsiteX3652" fmla="*/ 4000357 w 6337132"/>
              <a:gd name="connsiteY3652" fmla="*/ 1070727 h 3574946"/>
              <a:gd name="connsiteX3653" fmla="*/ 4008685 w 6337132"/>
              <a:gd name="connsiteY3653" fmla="*/ 1062401 h 3574946"/>
              <a:gd name="connsiteX3654" fmla="*/ 3976605 w 6337132"/>
              <a:gd name="connsiteY3654" fmla="*/ 1062401 h 3574946"/>
              <a:gd name="connsiteX3655" fmla="*/ 3984931 w 6337132"/>
              <a:gd name="connsiteY3655" fmla="*/ 1070727 h 3574946"/>
              <a:gd name="connsiteX3656" fmla="*/ 3976605 w 6337132"/>
              <a:gd name="connsiteY3656" fmla="*/ 1079055 h 3574946"/>
              <a:gd name="connsiteX3657" fmla="*/ 3968277 w 6337132"/>
              <a:gd name="connsiteY3657" fmla="*/ 1070727 h 3574946"/>
              <a:gd name="connsiteX3658" fmla="*/ 3976605 w 6337132"/>
              <a:gd name="connsiteY3658" fmla="*/ 1062401 h 3574946"/>
              <a:gd name="connsiteX3659" fmla="*/ 3944620 w 6337132"/>
              <a:gd name="connsiteY3659" fmla="*/ 1062401 h 3574946"/>
              <a:gd name="connsiteX3660" fmla="*/ 3952946 w 6337132"/>
              <a:gd name="connsiteY3660" fmla="*/ 1070727 h 3574946"/>
              <a:gd name="connsiteX3661" fmla="*/ 3944620 w 6337132"/>
              <a:gd name="connsiteY3661" fmla="*/ 1079055 h 3574946"/>
              <a:gd name="connsiteX3662" fmla="*/ 3936293 w 6337132"/>
              <a:gd name="connsiteY3662" fmla="*/ 1070727 h 3574946"/>
              <a:gd name="connsiteX3663" fmla="*/ 3944620 w 6337132"/>
              <a:gd name="connsiteY3663" fmla="*/ 1062401 h 3574946"/>
              <a:gd name="connsiteX3664" fmla="*/ 3912542 w 6337132"/>
              <a:gd name="connsiteY3664" fmla="*/ 1062401 h 3574946"/>
              <a:gd name="connsiteX3665" fmla="*/ 3920868 w 6337132"/>
              <a:gd name="connsiteY3665" fmla="*/ 1070727 h 3574946"/>
              <a:gd name="connsiteX3666" fmla="*/ 3912542 w 6337132"/>
              <a:gd name="connsiteY3666" fmla="*/ 1079055 h 3574946"/>
              <a:gd name="connsiteX3667" fmla="*/ 3904214 w 6337132"/>
              <a:gd name="connsiteY3667" fmla="*/ 1070727 h 3574946"/>
              <a:gd name="connsiteX3668" fmla="*/ 3912542 w 6337132"/>
              <a:gd name="connsiteY3668" fmla="*/ 1062401 h 3574946"/>
              <a:gd name="connsiteX3669" fmla="*/ 3880462 w 6337132"/>
              <a:gd name="connsiteY3669" fmla="*/ 1062401 h 3574946"/>
              <a:gd name="connsiteX3670" fmla="*/ 3888788 w 6337132"/>
              <a:gd name="connsiteY3670" fmla="*/ 1070727 h 3574946"/>
              <a:gd name="connsiteX3671" fmla="*/ 3880462 w 6337132"/>
              <a:gd name="connsiteY3671" fmla="*/ 1079055 h 3574946"/>
              <a:gd name="connsiteX3672" fmla="*/ 3872134 w 6337132"/>
              <a:gd name="connsiteY3672" fmla="*/ 1070727 h 3574946"/>
              <a:gd name="connsiteX3673" fmla="*/ 3880462 w 6337132"/>
              <a:gd name="connsiteY3673" fmla="*/ 1062401 h 3574946"/>
              <a:gd name="connsiteX3674" fmla="*/ 3848477 w 6337132"/>
              <a:gd name="connsiteY3674" fmla="*/ 1062401 h 3574946"/>
              <a:gd name="connsiteX3675" fmla="*/ 3856803 w 6337132"/>
              <a:gd name="connsiteY3675" fmla="*/ 1070727 h 3574946"/>
              <a:gd name="connsiteX3676" fmla="*/ 3848477 w 6337132"/>
              <a:gd name="connsiteY3676" fmla="*/ 1079055 h 3574946"/>
              <a:gd name="connsiteX3677" fmla="*/ 3840149 w 6337132"/>
              <a:gd name="connsiteY3677" fmla="*/ 1070727 h 3574946"/>
              <a:gd name="connsiteX3678" fmla="*/ 3848477 w 6337132"/>
              <a:gd name="connsiteY3678" fmla="*/ 1062401 h 3574946"/>
              <a:gd name="connsiteX3679" fmla="*/ 3816397 w 6337132"/>
              <a:gd name="connsiteY3679" fmla="*/ 1062401 h 3574946"/>
              <a:gd name="connsiteX3680" fmla="*/ 3824723 w 6337132"/>
              <a:gd name="connsiteY3680" fmla="*/ 1070727 h 3574946"/>
              <a:gd name="connsiteX3681" fmla="*/ 3816397 w 6337132"/>
              <a:gd name="connsiteY3681" fmla="*/ 1079055 h 3574946"/>
              <a:gd name="connsiteX3682" fmla="*/ 3808069 w 6337132"/>
              <a:gd name="connsiteY3682" fmla="*/ 1070727 h 3574946"/>
              <a:gd name="connsiteX3683" fmla="*/ 3816397 w 6337132"/>
              <a:gd name="connsiteY3683" fmla="*/ 1062401 h 3574946"/>
              <a:gd name="connsiteX3684" fmla="*/ 3239537 w 6337132"/>
              <a:gd name="connsiteY3684" fmla="*/ 1062401 h 3574946"/>
              <a:gd name="connsiteX3685" fmla="*/ 3247865 w 6337132"/>
              <a:gd name="connsiteY3685" fmla="*/ 1070727 h 3574946"/>
              <a:gd name="connsiteX3686" fmla="*/ 3239537 w 6337132"/>
              <a:gd name="connsiteY3686" fmla="*/ 1079055 h 3574946"/>
              <a:gd name="connsiteX3687" fmla="*/ 3231211 w 6337132"/>
              <a:gd name="connsiteY3687" fmla="*/ 1070727 h 3574946"/>
              <a:gd name="connsiteX3688" fmla="*/ 3239537 w 6337132"/>
              <a:gd name="connsiteY3688" fmla="*/ 1062401 h 3574946"/>
              <a:gd name="connsiteX3689" fmla="*/ 3207457 w 6337132"/>
              <a:gd name="connsiteY3689" fmla="*/ 1062401 h 3574946"/>
              <a:gd name="connsiteX3690" fmla="*/ 3215785 w 6337132"/>
              <a:gd name="connsiteY3690" fmla="*/ 1070727 h 3574946"/>
              <a:gd name="connsiteX3691" fmla="*/ 3207457 w 6337132"/>
              <a:gd name="connsiteY3691" fmla="*/ 1079055 h 3574946"/>
              <a:gd name="connsiteX3692" fmla="*/ 3199131 w 6337132"/>
              <a:gd name="connsiteY3692" fmla="*/ 1070727 h 3574946"/>
              <a:gd name="connsiteX3693" fmla="*/ 3207457 w 6337132"/>
              <a:gd name="connsiteY3693" fmla="*/ 1062401 h 3574946"/>
              <a:gd name="connsiteX3694" fmla="*/ 3143392 w 6337132"/>
              <a:gd name="connsiteY3694" fmla="*/ 1062401 h 3574946"/>
              <a:gd name="connsiteX3695" fmla="*/ 3151720 w 6337132"/>
              <a:gd name="connsiteY3695" fmla="*/ 1070727 h 3574946"/>
              <a:gd name="connsiteX3696" fmla="*/ 3143392 w 6337132"/>
              <a:gd name="connsiteY3696" fmla="*/ 1079055 h 3574946"/>
              <a:gd name="connsiteX3697" fmla="*/ 3135066 w 6337132"/>
              <a:gd name="connsiteY3697" fmla="*/ 1070727 h 3574946"/>
              <a:gd name="connsiteX3698" fmla="*/ 3143392 w 6337132"/>
              <a:gd name="connsiteY3698" fmla="*/ 1062401 h 3574946"/>
              <a:gd name="connsiteX3699" fmla="*/ 3111314 w 6337132"/>
              <a:gd name="connsiteY3699" fmla="*/ 1062401 h 3574946"/>
              <a:gd name="connsiteX3700" fmla="*/ 3119641 w 6337132"/>
              <a:gd name="connsiteY3700" fmla="*/ 1070727 h 3574946"/>
              <a:gd name="connsiteX3701" fmla="*/ 3111314 w 6337132"/>
              <a:gd name="connsiteY3701" fmla="*/ 1079055 h 3574946"/>
              <a:gd name="connsiteX3702" fmla="*/ 3102988 w 6337132"/>
              <a:gd name="connsiteY3702" fmla="*/ 1070727 h 3574946"/>
              <a:gd name="connsiteX3703" fmla="*/ 3111314 w 6337132"/>
              <a:gd name="connsiteY3703" fmla="*/ 1062401 h 3574946"/>
              <a:gd name="connsiteX3704" fmla="*/ 3079235 w 6337132"/>
              <a:gd name="connsiteY3704" fmla="*/ 1062401 h 3574946"/>
              <a:gd name="connsiteX3705" fmla="*/ 3087563 w 6337132"/>
              <a:gd name="connsiteY3705" fmla="*/ 1070727 h 3574946"/>
              <a:gd name="connsiteX3706" fmla="*/ 3079235 w 6337132"/>
              <a:gd name="connsiteY3706" fmla="*/ 1079055 h 3574946"/>
              <a:gd name="connsiteX3707" fmla="*/ 3070909 w 6337132"/>
              <a:gd name="connsiteY3707" fmla="*/ 1070727 h 3574946"/>
              <a:gd name="connsiteX3708" fmla="*/ 3079235 w 6337132"/>
              <a:gd name="connsiteY3708" fmla="*/ 1062401 h 3574946"/>
              <a:gd name="connsiteX3709" fmla="*/ 3047249 w 6337132"/>
              <a:gd name="connsiteY3709" fmla="*/ 1062401 h 3574946"/>
              <a:gd name="connsiteX3710" fmla="*/ 3055577 w 6337132"/>
              <a:gd name="connsiteY3710" fmla="*/ 1070727 h 3574946"/>
              <a:gd name="connsiteX3711" fmla="*/ 3047249 w 6337132"/>
              <a:gd name="connsiteY3711" fmla="*/ 1079055 h 3574946"/>
              <a:gd name="connsiteX3712" fmla="*/ 3038923 w 6337132"/>
              <a:gd name="connsiteY3712" fmla="*/ 1070727 h 3574946"/>
              <a:gd name="connsiteX3713" fmla="*/ 3047249 w 6337132"/>
              <a:gd name="connsiteY3713" fmla="*/ 1062401 h 3574946"/>
              <a:gd name="connsiteX3714" fmla="*/ 3015171 w 6337132"/>
              <a:gd name="connsiteY3714" fmla="*/ 1062401 h 3574946"/>
              <a:gd name="connsiteX3715" fmla="*/ 3023498 w 6337132"/>
              <a:gd name="connsiteY3715" fmla="*/ 1070727 h 3574946"/>
              <a:gd name="connsiteX3716" fmla="*/ 3015171 w 6337132"/>
              <a:gd name="connsiteY3716" fmla="*/ 1079055 h 3574946"/>
              <a:gd name="connsiteX3717" fmla="*/ 3006844 w 6337132"/>
              <a:gd name="connsiteY3717" fmla="*/ 1070727 h 3574946"/>
              <a:gd name="connsiteX3718" fmla="*/ 3015171 w 6337132"/>
              <a:gd name="connsiteY3718" fmla="*/ 1062401 h 3574946"/>
              <a:gd name="connsiteX3719" fmla="*/ 2983092 w 6337132"/>
              <a:gd name="connsiteY3719" fmla="*/ 1062401 h 3574946"/>
              <a:gd name="connsiteX3720" fmla="*/ 2991420 w 6337132"/>
              <a:gd name="connsiteY3720" fmla="*/ 1070727 h 3574946"/>
              <a:gd name="connsiteX3721" fmla="*/ 2983092 w 6337132"/>
              <a:gd name="connsiteY3721" fmla="*/ 1079055 h 3574946"/>
              <a:gd name="connsiteX3722" fmla="*/ 2974766 w 6337132"/>
              <a:gd name="connsiteY3722" fmla="*/ 1070727 h 3574946"/>
              <a:gd name="connsiteX3723" fmla="*/ 2983092 w 6337132"/>
              <a:gd name="connsiteY3723" fmla="*/ 1062401 h 3574946"/>
              <a:gd name="connsiteX3724" fmla="*/ 2951106 w 6337132"/>
              <a:gd name="connsiteY3724" fmla="*/ 1062401 h 3574946"/>
              <a:gd name="connsiteX3725" fmla="*/ 2959434 w 6337132"/>
              <a:gd name="connsiteY3725" fmla="*/ 1070727 h 3574946"/>
              <a:gd name="connsiteX3726" fmla="*/ 2951106 w 6337132"/>
              <a:gd name="connsiteY3726" fmla="*/ 1079055 h 3574946"/>
              <a:gd name="connsiteX3727" fmla="*/ 2942780 w 6337132"/>
              <a:gd name="connsiteY3727" fmla="*/ 1070727 h 3574946"/>
              <a:gd name="connsiteX3728" fmla="*/ 2951106 w 6337132"/>
              <a:gd name="connsiteY3728" fmla="*/ 1062401 h 3574946"/>
              <a:gd name="connsiteX3729" fmla="*/ 2566534 w 6337132"/>
              <a:gd name="connsiteY3729" fmla="*/ 1062401 h 3574946"/>
              <a:gd name="connsiteX3730" fmla="*/ 2574861 w 6337132"/>
              <a:gd name="connsiteY3730" fmla="*/ 1070727 h 3574946"/>
              <a:gd name="connsiteX3731" fmla="*/ 2566534 w 6337132"/>
              <a:gd name="connsiteY3731" fmla="*/ 1079055 h 3574946"/>
              <a:gd name="connsiteX3732" fmla="*/ 2558208 w 6337132"/>
              <a:gd name="connsiteY3732" fmla="*/ 1070727 h 3574946"/>
              <a:gd name="connsiteX3733" fmla="*/ 2566534 w 6337132"/>
              <a:gd name="connsiteY3733" fmla="*/ 1062401 h 3574946"/>
              <a:gd name="connsiteX3734" fmla="*/ 2534454 w 6337132"/>
              <a:gd name="connsiteY3734" fmla="*/ 1062401 h 3574946"/>
              <a:gd name="connsiteX3735" fmla="*/ 2542781 w 6337132"/>
              <a:gd name="connsiteY3735" fmla="*/ 1070727 h 3574946"/>
              <a:gd name="connsiteX3736" fmla="*/ 2534454 w 6337132"/>
              <a:gd name="connsiteY3736" fmla="*/ 1079055 h 3574946"/>
              <a:gd name="connsiteX3737" fmla="*/ 2526127 w 6337132"/>
              <a:gd name="connsiteY3737" fmla="*/ 1070727 h 3574946"/>
              <a:gd name="connsiteX3738" fmla="*/ 2534454 w 6337132"/>
              <a:gd name="connsiteY3738" fmla="*/ 1062401 h 3574946"/>
              <a:gd name="connsiteX3739" fmla="*/ 2502375 w 6337132"/>
              <a:gd name="connsiteY3739" fmla="*/ 1062401 h 3574946"/>
              <a:gd name="connsiteX3740" fmla="*/ 2510703 w 6337132"/>
              <a:gd name="connsiteY3740" fmla="*/ 1070727 h 3574946"/>
              <a:gd name="connsiteX3741" fmla="*/ 2502375 w 6337132"/>
              <a:gd name="connsiteY3741" fmla="*/ 1079055 h 3574946"/>
              <a:gd name="connsiteX3742" fmla="*/ 2494049 w 6337132"/>
              <a:gd name="connsiteY3742" fmla="*/ 1070727 h 3574946"/>
              <a:gd name="connsiteX3743" fmla="*/ 2502375 w 6337132"/>
              <a:gd name="connsiteY3743" fmla="*/ 1062401 h 3574946"/>
              <a:gd name="connsiteX3744" fmla="*/ 2470391 w 6337132"/>
              <a:gd name="connsiteY3744" fmla="*/ 1062401 h 3574946"/>
              <a:gd name="connsiteX3745" fmla="*/ 2478718 w 6337132"/>
              <a:gd name="connsiteY3745" fmla="*/ 1070727 h 3574946"/>
              <a:gd name="connsiteX3746" fmla="*/ 2470391 w 6337132"/>
              <a:gd name="connsiteY3746" fmla="*/ 1079055 h 3574946"/>
              <a:gd name="connsiteX3747" fmla="*/ 2462064 w 6337132"/>
              <a:gd name="connsiteY3747" fmla="*/ 1070727 h 3574946"/>
              <a:gd name="connsiteX3748" fmla="*/ 2470391 w 6337132"/>
              <a:gd name="connsiteY3748" fmla="*/ 1062401 h 3574946"/>
              <a:gd name="connsiteX3749" fmla="*/ 2438311 w 6337132"/>
              <a:gd name="connsiteY3749" fmla="*/ 1062401 h 3574946"/>
              <a:gd name="connsiteX3750" fmla="*/ 2446638 w 6337132"/>
              <a:gd name="connsiteY3750" fmla="*/ 1070727 h 3574946"/>
              <a:gd name="connsiteX3751" fmla="*/ 2438311 w 6337132"/>
              <a:gd name="connsiteY3751" fmla="*/ 1079055 h 3574946"/>
              <a:gd name="connsiteX3752" fmla="*/ 2429984 w 6337132"/>
              <a:gd name="connsiteY3752" fmla="*/ 1070727 h 3574946"/>
              <a:gd name="connsiteX3753" fmla="*/ 2438311 w 6337132"/>
              <a:gd name="connsiteY3753" fmla="*/ 1062401 h 3574946"/>
              <a:gd name="connsiteX3754" fmla="*/ 2406232 w 6337132"/>
              <a:gd name="connsiteY3754" fmla="*/ 1062401 h 3574946"/>
              <a:gd name="connsiteX3755" fmla="*/ 2414560 w 6337132"/>
              <a:gd name="connsiteY3755" fmla="*/ 1070727 h 3574946"/>
              <a:gd name="connsiteX3756" fmla="*/ 2406232 w 6337132"/>
              <a:gd name="connsiteY3756" fmla="*/ 1079055 h 3574946"/>
              <a:gd name="connsiteX3757" fmla="*/ 2397906 w 6337132"/>
              <a:gd name="connsiteY3757" fmla="*/ 1070727 h 3574946"/>
              <a:gd name="connsiteX3758" fmla="*/ 2406232 w 6337132"/>
              <a:gd name="connsiteY3758" fmla="*/ 1062401 h 3574946"/>
              <a:gd name="connsiteX3759" fmla="*/ 2374248 w 6337132"/>
              <a:gd name="connsiteY3759" fmla="*/ 1062401 h 3574946"/>
              <a:gd name="connsiteX3760" fmla="*/ 2382575 w 6337132"/>
              <a:gd name="connsiteY3760" fmla="*/ 1070727 h 3574946"/>
              <a:gd name="connsiteX3761" fmla="*/ 2374248 w 6337132"/>
              <a:gd name="connsiteY3761" fmla="*/ 1079055 h 3574946"/>
              <a:gd name="connsiteX3762" fmla="*/ 2365921 w 6337132"/>
              <a:gd name="connsiteY3762" fmla="*/ 1070727 h 3574946"/>
              <a:gd name="connsiteX3763" fmla="*/ 2374248 w 6337132"/>
              <a:gd name="connsiteY3763" fmla="*/ 1062401 h 3574946"/>
              <a:gd name="connsiteX3764" fmla="*/ 2342167 w 6337132"/>
              <a:gd name="connsiteY3764" fmla="*/ 1062401 h 3574946"/>
              <a:gd name="connsiteX3765" fmla="*/ 2350495 w 6337132"/>
              <a:gd name="connsiteY3765" fmla="*/ 1070727 h 3574946"/>
              <a:gd name="connsiteX3766" fmla="*/ 2342167 w 6337132"/>
              <a:gd name="connsiteY3766" fmla="*/ 1079055 h 3574946"/>
              <a:gd name="connsiteX3767" fmla="*/ 2333841 w 6337132"/>
              <a:gd name="connsiteY3767" fmla="*/ 1070727 h 3574946"/>
              <a:gd name="connsiteX3768" fmla="*/ 2342167 w 6337132"/>
              <a:gd name="connsiteY3768" fmla="*/ 1062401 h 3574946"/>
              <a:gd name="connsiteX3769" fmla="*/ 2766108 w 6337132"/>
              <a:gd name="connsiteY3769" fmla="*/ 1061646 h 3574946"/>
              <a:gd name="connsiteX3770" fmla="*/ 2776138 w 6337132"/>
              <a:gd name="connsiteY3770" fmla="*/ 1070068 h 3574946"/>
              <a:gd name="connsiteX3771" fmla="*/ 2767717 w 6337132"/>
              <a:gd name="connsiteY3771" fmla="*/ 1080003 h 3574946"/>
              <a:gd name="connsiteX3772" fmla="*/ 2766865 w 6337132"/>
              <a:gd name="connsiteY3772" fmla="*/ 1080003 h 3574946"/>
              <a:gd name="connsiteX3773" fmla="*/ 2757781 w 6337132"/>
              <a:gd name="connsiteY3773" fmla="*/ 1071581 h 3574946"/>
              <a:gd name="connsiteX3774" fmla="*/ 2766108 w 6337132"/>
              <a:gd name="connsiteY3774" fmla="*/ 1061646 h 3574946"/>
              <a:gd name="connsiteX3775" fmla="*/ 1819532 w 6337132"/>
              <a:gd name="connsiteY3775" fmla="*/ 1044706 h 3574946"/>
              <a:gd name="connsiteX3776" fmla="*/ 1832402 w 6337132"/>
              <a:gd name="connsiteY3776" fmla="*/ 1046504 h 3574946"/>
              <a:gd name="connsiteX3777" fmla="*/ 1830603 w 6337132"/>
              <a:gd name="connsiteY3777" fmla="*/ 1059374 h 3574946"/>
              <a:gd name="connsiteX3778" fmla="*/ 1825115 w 6337132"/>
              <a:gd name="connsiteY3778" fmla="*/ 1061268 h 3574946"/>
              <a:gd name="connsiteX3779" fmla="*/ 1817735 w 6337132"/>
              <a:gd name="connsiteY3779" fmla="*/ 1057577 h 3574946"/>
              <a:gd name="connsiteX3780" fmla="*/ 1819532 w 6337132"/>
              <a:gd name="connsiteY3780" fmla="*/ 1044706 h 3574946"/>
              <a:gd name="connsiteX3781" fmla="*/ 4104828 w 6337132"/>
              <a:gd name="connsiteY3781" fmla="*/ 1027483 h 3574946"/>
              <a:gd name="connsiteX3782" fmla="*/ 4113154 w 6337132"/>
              <a:gd name="connsiteY3782" fmla="*/ 1035809 h 3574946"/>
              <a:gd name="connsiteX3783" fmla="*/ 4104828 w 6337132"/>
              <a:gd name="connsiteY3783" fmla="*/ 1044137 h 3574946"/>
              <a:gd name="connsiteX3784" fmla="*/ 4096500 w 6337132"/>
              <a:gd name="connsiteY3784" fmla="*/ 1035809 h 3574946"/>
              <a:gd name="connsiteX3785" fmla="*/ 4104828 w 6337132"/>
              <a:gd name="connsiteY3785" fmla="*/ 1027483 h 3574946"/>
              <a:gd name="connsiteX3786" fmla="*/ 4072749 w 6337132"/>
              <a:gd name="connsiteY3786" fmla="*/ 1027483 h 3574946"/>
              <a:gd name="connsiteX3787" fmla="*/ 4081075 w 6337132"/>
              <a:gd name="connsiteY3787" fmla="*/ 1035809 h 3574946"/>
              <a:gd name="connsiteX3788" fmla="*/ 4072749 w 6337132"/>
              <a:gd name="connsiteY3788" fmla="*/ 1044137 h 3574946"/>
              <a:gd name="connsiteX3789" fmla="*/ 4064422 w 6337132"/>
              <a:gd name="connsiteY3789" fmla="*/ 1035809 h 3574946"/>
              <a:gd name="connsiteX3790" fmla="*/ 4072749 w 6337132"/>
              <a:gd name="connsiteY3790" fmla="*/ 1027483 h 3574946"/>
              <a:gd name="connsiteX3791" fmla="*/ 4040763 w 6337132"/>
              <a:gd name="connsiteY3791" fmla="*/ 1027483 h 3574946"/>
              <a:gd name="connsiteX3792" fmla="*/ 4049090 w 6337132"/>
              <a:gd name="connsiteY3792" fmla="*/ 1035809 h 3574946"/>
              <a:gd name="connsiteX3793" fmla="*/ 4040763 w 6337132"/>
              <a:gd name="connsiteY3793" fmla="*/ 1044137 h 3574946"/>
              <a:gd name="connsiteX3794" fmla="*/ 4032436 w 6337132"/>
              <a:gd name="connsiteY3794" fmla="*/ 1035809 h 3574946"/>
              <a:gd name="connsiteX3795" fmla="*/ 4040763 w 6337132"/>
              <a:gd name="connsiteY3795" fmla="*/ 1027483 h 3574946"/>
              <a:gd name="connsiteX3796" fmla="*/ 4008685 w 6337132"/>
              <a:gd name="connsiteY3796" fmla="*/ 1027483 h 3574946"/>
              <a:gd name="connsiteX3797" fmla="*/ 4017011 w 6337132"/>
              <a:gd name="connsiteY3797" fmla="*/ 1035809 h 3574946"/>
              <a:gd name="connsiteX3798" fmla="*/ 4008685 w 6337132"/>
              <a:gd name="connsiteY3798" fmla="*/ 1044137 h 3574946"/>
              <a:gd name="connsiteX3799" fmla="*/ 4000357 w 6337132"/>
              <a:gd name="connsiteY3799" fmla="*/ 1035809 h 3574946"/>
              <a:gd name="connsiteX3800" fmla="*/ 4008685 w 6337132"/>
              <a:gd name="connsiteY3800" fmla="*/ 1027483 h 3574946"/>
              <a:gd name="connsiteX3801" fmla="*/ 3976605 w 6337132"/>
              <a:gd name="connsiteY3801" fmla="*/ 1027483 h 3574946"/>
              <a:gd name="connsiteX3802" fmla="*/ 3984931 w 6337132"/>
              <a:gd name="connsiteY3802" fmla="*/ 1035809 h 3574946"/>
              <a:gd name="connsiteX3803" fmla="*/ 3976605 w 6337132"/>
              <a:gd name="connsiteY3803" fmla="*/ 1044137 h 3574946"/>
              <a:gd name="connsiteX3804" fmla="*/ 3968277 w 6337132"/>
              <a:gd name="connsiteY3804" fmla="*/ 1035809 h 3574946"/>
              <a:gd name="connsiteX3805" fmla="*/ 3976605 w 6337132"/>
              <a:gd name="connsiteY3805" fmla="*/ 1027483 h 3574946"/>
              <a:gd name="connsiteX3806" fmla="*/ 3944620 w 6337132"/>
              <a:gd name="connsiteY3806" fmla="*/ 1027483 h 3574946"/>
              <a:gd name="connsiteX3807" fmla="*/ 3952946 w 6337132"/>
              <a:gd name="connsiteY3807" fmla="*/ 1035809 h 3574946"/>
              <a:gd name="connsiteX3808" fmla="*/ 3944620 w 6337132"/>
              <a:gd name="connsiteY3808" fmla="*/ 1044137 h 3574946"/>
              <a:gd name="connsiteX3809" fmla="*/ 3936293 w 6337132"/>
              <a:gd name="connsiteY3809" fmla="*/ 1035809 h 3574946"/>
              <a:gd name="connsiteX3810" fmla="*/ 3944620 w 6337132"/>
              <a:gd name="connsiteY3810" fmla="*/ 1027483 h 3574946"/>
              <a:gd name="connsiteX3811" fmla="*/ 3912542 w 6337132"/>
              <a:gd name="connsiteY3811" fmla="*/ 1027483 h 3574946"/>
              <a:gd name="connsiteX3812" fmla="*/ 3920868 w 6337132"/>
              <a:gd name="connsiteY3812" fmla="*/ 1035809 h 3574946"/>
              <a:gd name="connsiteX3813" fmla="*/ 3912542 w 6337132"/>
              <a:gd name="connsiteY3813" fmla="*/ 1044137 h 3574946"/>
              <a:gd name="connsiteX3814" fmla="*/ 3904214 w 6337132"/>
              <a:gd name="connsiteY3814" fmla="*/ 1035809 h 3574946"/>
              <a:gd name="connsiteX3815" fmla="*/ 3912542 w 6337132"/>
              <a:gd name="connsiteY3815" fmla="*/ 1027483 h 3574946"/>
              <a:gd name="connsiteX3816" fmla="*/ 3880462 w 6337132"/>
              <a:gd name="connsiteY3816" fmla="*/ 1027483 h 3574946"/>
              <a:gd name="connsiteX3817" fmla="*/ 3888788 w 6337132"/>
              <a:gd name="connsiteY3817" fmla="*/ 1035809 h 3574946"/>
              <a:gd name="connsiteX3818" fmla="*/ 3880462 w 6337132"/>
              <a:gd name="connsiteY3818" fmla="*/ 1044137 h 3574946"/>
              <a:gd name="connsiteX3819" fmla="*/ 3872134 w 6337132"/>
              <a:gd name="connsiteY3819" fmla="*/ 1035809 h 3574946"/>
              <a:gd name="connsiteX3820" fmla="*/ 3880462 w 6337132"/>
              <a:gd name="connsiteY3820" fmla="*/ 1027483 h 3574946"/>
              <a:gd name="connsiteX3821" fmla="*/ 3848477 w 6337132"/>
              <a:gd name="connsiteY3821" fmla="*/ 1027483 h 3574946"/>
              <a:gd name="connsiteX3822" fmla="*/ 3856803 w 6337132"/>
              <a:gd name="connsiteY3822" fmla="*/ 1035809 h 3574946"/>
              <a:gd name="connsiteX3823" fmla="*/ 3848477 w 6337132"/>
              <a:gd name="connsiteY3823" fmla="*/ 1044137 h 3574946"/>
              <a:gd name="connsiteX3824" fmla="*/ 3840149 w 6337132"/>
              <a:gd name="connsiteY3824" fmla="*/ 1035809 h 3574946"/>
              <a:gd name="connsiteX3825" fmla="*/ 3848477 w 6337132"/>
              <a:gd name="connsiteY3825" fmla="*/ 1027483 h 3574946"/>
              <a:gd name="connsiteX3826" fmla="*/ 3271523 w 6337132"/>
              <a:gd name="connsiteY3826" fmla="*/ 1027483 h 3574946"/>
              <a:gd name="connsiteX3827" fmla="*/ 3279849 w 6337132"/>
              <a:gd name="connsiteY3827" fmla="*/ 1035809 h 3574946"/>
              <a:gd name="connsiteX3828" fmla="*/ 3271523 w 6337132"/>
              <a:gd name="connsiteY3828" fmla="*/ 1044137 h 3574946"/>
              <a:gd name="connsiteX3829" fmla="*/ 3263195 w 6337132"/>
              <a:gd name="connsiteY3829" fmla="*/ 1035809 h 3574946"/>
              <a:gd name="connsiteX3830" fmla="*/ 3271523 w 6337132"/>
              <a:gd name="connsiteY3830" fmla="*/ 1027483 h 3574946"/>
              <a:gd name="connsiteX3831" fmla="*/ 3239537 w 6337132"/>
              <a:gd name="connsiteY3831" fmla="*/ 1027483 h 3574946"/>
              <a:gd name="connsiteX3832" fmla="*/ 3247865 w 6337132"/>
              <a:gd name="connsiteY3832" fmla="*/ 1035809 h 3574946"/>
              <a:gd name="connsiteX3833" fmla="*/ 3239537 w 6337132"/>
              <a:gd name="connsiteY3833" fmla="*/ 1044137 h 3574946"/>
              <a:gd name="connsiteX3834" fmla="*/ 3231211 w 6337132"/>
              <a:gd name="connsiteY3834" fmla="*/ 1035809 h 3574946"/>
              <a:gd name="connsiteX3835" fmla="*/ 3239537 w 6337132"/>
              <a:gd name="connsiteY3835" fmla="*/ 1027483 h 3574946"/>
              <a:gd name="connsiteX3836" fmla="*/ 3207457 w 6337132"/>
              <a:gd name="connsiteY3836" fmla="*/ 1027483 h 3574946"/>
              <a:gd name="connsiteX3837" fmla="*/ 3215785 w 6337132"/>
              <a:gd name="connsiteY3837" fmla="*/ 1035809 h 3574946"/>
              <a:gd name="connsiteX3838" fmla="*/ 3207457 w 6337132"/>
              <a:gd name="connsiteY3838" fmla="*/ 1044137 h 3574946"/>
              <a:gd name="connsiteX3839" fmla="*/ 3199131 w 6337132"/>
              <a:gd name="connsiteY3839" fmla="*/ 1035809 h 3574946"/>
              <a:gd name="connsiteX3840" fmla="*/ 3207457 w 6337132"/>
              <a:gd name="connsiteY3840" fmla="*/ 1027483 h 3574946"/>
              <a:gd name="connsiteX3841" fmla="*/ 3143392 w 6337132"/>
              <a:gd name="connsiteY3841" fmla="*/ 1027483 h 3574946"/>
              <a:gd name="connsiteX3842" fmla="*/ 3151720 w 6337132"/>
              <a:gd name="connsiteY3842" fmla="*/ 1035809 h 3574946"/>
              <a:gd name="connsiteX3843" fmla="*/ 3143392 w 6337132"/>
              <a:gd name="connsiteY3843" fmla="*/ 1044137 h 3574946"/>
              <a:gd name="connsiteX3844" fmla="*/ 3135066 w 6337132"/>
              <a:gd name="connsiteY3844" fmla="*/ 1035809 h 3574946"/>
              <a:gd name="connsiteX3845" fmla="*/ 3143392 w 6337132"/>
              <a:gd name="connsiteY3845" fmla="*/ 1027483 h 3574946"/>
              <a:gd name="connsiteX3846" fmla="*/ 3015171 w 6337132"/>
              <a:gd name="connsiteY3846" fmla="*/ 1027483 h 3574946"/>
              <a:gd name="connsiteX3847" fmla="*/ 3023498 w 6337132"/>
              <a:gd name="connsiteY3847" fmla="*/ 1035809 h 3574946"/>
              <a:gd name="connsiteX3848" fmla="*/ 3015171 w 6337132"/>
              <a:gd name="connsiteY3848" fmla="*/ 1044137 h 3574946"/>
              <a:gd name="connsiteX3849" fmla="*/ 3006844 w 6337132"/>
              <a:gd name="connsiteY3849" fmla="*/ 1035809 h 3574946"/>
              <a:gd name="connsiteX3850" fmla="*/ 3015171 w 6337132"/>
              <a:gd name="connsiteY3850" fmla="*/ 1027483 h 3574946"/>
              <a:gd name="connsiteX3851" fmla="*/ 2983092 w 6337132"/>
              <a:gd name="connsiteY3851" fmla="*/ 1027483 h 3574946"/>
              <a:gd name="connsiteX3852" fmla="*/ 2991420 w 6337132"/>
              <a:gd name="connsiteY3852" fmla="*/ 1035809 h 3574946"/>
              <a:gd name="connsiteX3853" fmla="*/ 2983092 w 6337132"/>
              <a:gd name="connsiteY3853" fmla="*/ 1044137 h 3574946"/>
              <a:gd name="connsiteX3854" fmla="*/ 2974766 w 6337132"/>
              <a:gd name="connsiteY3854" fmla="*/ 1035809 h 3574946"/>
              <a:gd name="connsiteX3855" fmla="*/ 2983092 w 6337132"/>
              <a:gd name="connsiteY3855" fmla="*/ 1027483 h 3574946"/>
              <a:gd name="connsiteX3856" fmla="*/ 2951106 w 6337132"/>
              <a:gd name="connsiteY3856" fmla="*/ 1027483 h 3574946"/>
              <a:gd name="connsiteX3857" fmla="*/ 2959434 w 6337132"/>
              <a:gd name="connsiteY3857" fmla="*/ 1035809 h 3574946"/>
              <a:gd name="connsiteX3858" fmla="*/ 2951106 w 6337132"/>
              <a:gd name="connsiteY3858" fmla="*/ 1044137 h 3574946"/>
              <a:gd name="connsiteX3859" fmla="*/ 2942780 w 6337132"/>
              <a:gd name="connsiteY3859" fmla="*/ 1035809 h 3574946"/>
              <a:gd name="connsiteX3860" fmla="*/ 2951106 w 6337132"/>
              <a:gd name="connsiteY3860" fmla="*/ 1027483 h 3574946"/>
              <a:gd name="connsiteX3861" fmla="*/ 2598518 w 6337132"/>
              <a:gd name="connsiteY3861" fmla="*/ 1027483 h 3574946"/>
              <a:gd name="connsiteX3862" fmla="*/ 2606846 w 6337132"/>
              <a:gd name="connsiteY3862" fmla="*/ 1035809 h 3574946"/>
              <a:gd name="connsiteX3863" fmla="*/ 2598518 w 6337132"/>
              <a:gd name="connsiteY3863" fmla="*/ 1044137 h 3574946"/>
              <a:gd name="connsiteX3864" fmla="*/ 2590192 w 6337132"/>
              <a:gd name="connsiteY3864" fmla="*/ 1035809 h 3574946"/>
              <a:gd name="connsiteX3865" fmla="*/ 2598518 w 6337132"/>
              <a:gd name="connsiteY3865" fmla="*/ 1027483 h 3574946"/>
              <a:gd name="connsiteX3866" fmla="*/ 2566534 w 6337132"/>
              <a:gd name="connsiteY3866" fmla="*/ 1027483 h 3574946"/>
              <a:gd name="connsiteX3867" fmla="*/ 2574861 w 6337132"/>
              <a:gd name="connsiteY3867" fmla="*/ 1035809 h 3574946"/>
              <a:gd name="connsiteX3868" fmla="*/ 2566534 w 6337132"/>
              <a:gd name="connsiteY3868" fmla="*/ 1044137 h 3574946"/>
              <a:gd name="connsiteX3869" fmla="*/ 2558208 w 6337132"/>
              <a:gd name="connsiteY3869" fmla="*/ 1035809 h 3574946"/>
              <a:gd name="connsiteX3870" fmla="*/ 2566534 w 6337132"/>
              <a:gd name="connsiteY3870" fmla="*/ 1027483 h 3574946"/>
              <a:gd name="connsiteX3871" fmla="*/ 2534454 w 6337132"/>
              <a:gd name="connsiteY3871" fmla="*/ 1027483 h 3574946"/>
              <a:gd name="connsiteX3872" fmla="*/ 2542781 w 6337132"/>
              <a:gd name="connsiteY3872" fmla="*/ 1035809 h 3574946"/>
              <a:gd name="connsiteX3873" fmla="*/ 2534454 w 6337132"/>
              <a:gd name="connsiteY3873" fmla="*/ 1044137 h 3574946"/>
              <a:gd name="connsiteX3874" fmla="*/ 2526127 w 6337132"/>
              <a:gd name="connsiteY3874" fmla="*/ 1035809 h 3574946"/>
              <a:gd name="connsiteX3875" fmla="*/ 2534454 w 6337132"/>
              <a:gd name="connsiteY3875" fmla="*/ 1027483 h 3574946"/>
              <a:gd name="connsiteX3876" fmla="*/ 2502375 w 6337132"/>
              <a:gd name="connsiteY3876" fmla="*/ 1027483 h 3574946"/>
              <a:gd name="connsiteX3877" fmla="*/ 2510703 w 6337132"/>
              <a:gd name="connsiteY3877" fmla="*/ 1035809 h 3574946"/>
              <a:gd name="connsiteX3878" fmla="*/ 2502375 w 6337132"/>
              <a:gd name="connsiteY3878" fmla="*/ 1044137 h 3574946"/>
              <a:gd name="connsiteX3879" fmla="*/ 2494049 w 6337132"/>
              <a:gd name="connsiteY3879" fmla="*/ 1035809 h 3574946"/>
              <a:gd name="connsiteX3880" fmla="*/ 2502375 w 6337132"/>
              <a:gd name="connsiteY3880" fmla="*/ 1027483 h 3574946"/>
              <a:gd name="connsiteX3881" fmla="*/ 2470391 w 6337132"/>
              <a:gd name="connsiteY3881" fmla="*/ 1027483 h 3574946"/>
              <a:gd name="connsiteX3882" fmla="*/ 2478718 w 6337132"/>
              <a:gd name="connsiteY3882" fmla="*/ 1035809 h 3574946"/>
              <a:gd name="connsiteX3883" fmla="*/ 2470391 w 6337132"/>
              <a:gd name="connsiteY3883" fmla="*/ 1044137 h 3574946"/>
              <a:gd name="connsiteX3884" fmla="*/ 2462064 w 6337132"/>
              <a:gd name="connsiteY3884" fmla="*/ 1035809 h 3574946"/>
              <a:gd name="connsiteX3885" fmla="*/ 2470391 w 6337132"/>
              <a:gd name="connsiteY3885" fmla="*/ 1027483 h 3574946"/>
              <a:gd name="connsiteX3886" fmla="*/ 2438311 w 6337132"/>
              <a:gd name="connsiteY3886" fmla="*/ 1027483 h 3574946"/>
              <a:gd name="connsiteX3887" fmla="*/ 2446638 w 6337132"/>
              <a:gd name="connsiteY3887" fmla="*/ 1035809 h 3574946"/>
              <a:gd name="connsiteX3888" fmla="*/ 2438311 w 6337132"/>
              <a:gd name="connsiteY3888" fmla="*/ 1044137 h 3574946"/>
              <a:gd name="connsiteX3889" fmla="*/ 2429984 w 6337132"/>
              <a:gd name="connsiteY3889" fmla="*/ 1035809 h 3574946"/>
              <a:gd name="connsiteX3890" fmla="*/ 2438311 w 6337132"/>
              <a:gd name="connsiteY3890" fmla="*/ 1027483 h 3574946"/>
              <a:gd name="connsiteX3891" fmla="*/ 2406232 w 6337132"/>
              <a:gd name="connsiteY3891" fmla="*/ 1027483 h 3574946"/>
              <a:gd name="connsiteX3892" fmla="*/ 2414560 w 6337132"/>
              <a:gd name="connsiteY3892" fmla="*/ 1035809 h 3574946"/>
              <a:gd name="connsiteX3893" fmla="*/ 2406232 w 6337132"/>
              <a:gd name="connsiteY3893" fmla="*/ 1044137 h 3574946"/>
              <a:gd name="connsiteX3894" fmla="*/ 2397906 w 6337132"/>
              <a:gd name="connsiteY3894" fmla="*/ 1035809 h 3574946"/>
              <a:gd name="connsiteX3895" fmla="*/ 2406232 w 6337132"/>
              <a:gd name="connsiteY3895" fmla="*/ 1027483 h 3574946"/>
              <a:gd name="connsiteX3896" fmla="*/ 2374248 w 6337132"/>
              <a:gd name="connsiteY3896" fmla="*/ 1027483 h 3574946"/>
              <a:gd name="connsiteX3897" fmla="*/ 2382575 w 6337132"/>
              <a:gd name="connsiteY3897" fmla="*/ 1035809 h 3574946"/>
              <a:gd name="connsiteX3898" fmla="*/ 2374248 w 6337132"/>
              <a:gd name="connsiteY3898" fmla="*/ 1044137 h 3574946"/>
              <a:gd name="connsiteX3899" fmla="*/ 2365921 w 6337132"/>
              <a:gd name="connsiteY3899" fmla="*/ 1035809 h 3574946"/>
              <a:gd name="connsiteX3900" fmla="*/ 2374248 w 6337132"/>
              <a:gd name="connsiteY3900" fmla="*/ 1027483 h 3574946"/>
              <a:gd name="connsiteX3901" fmla="*/ 2342167 w 6337132"/>
              <a:gd name="connsiteY3901" fmla="*/ 1027483 h 3574946"/>
              <a:gd name="connsiteX3902" fmla="*/ 2350495 w 6337132"/>
              <a:gd name="connsiteY3902" fmla="*/ 1035809 h 3574946"/>
              <a:gd name="connsiteX3903" fmla="*/ 2342167 w 6337132"/>
              <a:gd name="connsiteY3903" fmla="*/ 1044137 h 3574946"/>
              <a:gd name="connsiteX3904" fmla="*/ 2333841 w 6337132"/>
              <a:gd name="connsiteY3904" fmla="*/ 1035809 h 3574946"/>
              <a:gd name="connsiteX3905" fmla="*/ 2342167 w 6337132"/>
              <a:gd name="connsiteY3905" fmla="*/ 1027483 h 3574946"/>
              <a:gd name="connsiteX3906" fmla="*/ 2762038 w 6337132"/>
              <a:gd name="connsiteY3906" fmla="*/ 1016318 h 3574946"/>
              <a:gd name="connsiteX3907" fmla="*/ 2772069 w 6337132"/>
              <a:gd name="connsiteY3907" fmla="*/ 1024740 h 3574946"/>
              <a:gd name="connsiteX3908" fmla="*/ 2763647 w 6337132"/>
              <a:gd name="connsiteY3908" fmla="*/ 1034770 h 3574946"/>
              <a:gd name="connsiteX3909" fmla="*/ 2762796 w 6337132"/>
              <a:gd name="connsiteY3909" fmla="*/ 1034770 h 3574946"/>
              <a:gd name="connsiteX3910" fmla="*/ 2753712 w 6337132"/>
              <a:gd name="connsiteY3910" fmla="*/ 1026349 h 3574946"/>
              <a:gd name="connsiteX3911" fmla="*/ 2762038 w 6337132"/>
              <a:gd name="connsiteY3911" fmla="*/ 1016318 h 3574946"/>
              <a:gd name="connsiteX3912" fmla="*/ 1792184 w 6337132"/>
              <a:gd name="connsiteY3912" fmla="*/ 1008465 h 3574946"/>
              <a:gd name="connsiteX3913" fmla="*/ 1805054 w 6337132"/>
              <a:gd name="connsiteY3913" fmla="*/ 1010356 h 3574946"/>
              <a:gd name="connsiteX3914" fmla="*/ 1803161 w 6337132"/>
              <a:gd name="connsiteY3914" fmla="*/ 1023225 h 3574946"/>
              <a:gd name="connsiteX3915" fmla="*/ 1797673 w 6337132"/>
              <a:gd name="connsiteY3915" fmla="*/ 1025119 h 3574946"/>
              <a:gd name="connsiteX3916" fmla="*/ 1790290 w 6337132"/>
              <a:gd name="connsiteY3916" fmla="*/ 1021428 h 3574946"/>
              <a:gd name="connsiteX3917" fmla="*/ 1790290 w 6337132"/>
              <a:gd name="connsiteY3917" fmla="*/ 1021332 h 3574946"/>
              <a:gd name="connsiteX3918" fmla="*/ 1792184 w 6337132"/>
              <a:gd name="connsiteY3918" fmla="*/ 1008465 h 3574946"/>
              <a:gd name="connsiteX3919" fmla="*/ 4888451 w 6337132"/>
              <a:gd name="connsiteY3919" fmla="*/ 996823 h 3574946"/>
              <a:gd name="connsiteX3920" fmla="*/ 4903781 w 6337132"/>
              <a:gd name="connsiteY3920" fmla="*/ 1012154 h 3574946"/>
              <a:gd name="connsiteX3921" fmla="*/ 4888451 w 6337132"/>
              <a:gd name="connsiteY3921" fmla="*/ 1027483 h 3574946"/>
              <a:gd name="connsiteX3922" fmla="*/ 4873122 w 6337132"/>
              <a:gd name="connsiteY3922" fmla="*/ 1012154 h 3574946"/>
              <a:gd name="connsiteX3923" fmla="*/ 4888451 w 6337132"/>
              <a:gd name="connsiteY3923" fmla="*/ 996823 h 3574946"/>
              <a:gd name="connsiteX3924" fmla="*/ 4831011 w 6337132"/>
              <a:gd name="connsiteY3924" fmla="*/ 996823 h 3574946"/>
              <a:gd name="connsiteX3925" fmla="*/ 4846341 w 6337132"/>
              <a:gd name="connsiteY3925" fmla="*/ 1012154 h 3574946"/>
              <a:gd name="connsiteX3926" fmla="*/ 4831011 w 6337132"/>
              <a:gd name="connsiteY3926" fmla="*/ 1027483 h 3574946"/>
              <a:gd name="connsiteX3927" fmla="*/ 4815682 w 6337132"/>
              <a:gd name="connsiteY3927" fmla="*/ 1012154 h 3574946"/>
              <a:gd name="connsiteX3928" fmla="*/ 4831011 w 6337132"/>
              <a:gd name="connsiteY3928" fmla="*/ 996823 h 3574946"/>
              <a:gd name="connsiteX3929" fmla="*/ 4773571 w 6337132"/>
              <a:gd name="connsiteY3929" fmla="*/ 996823 h 3574946"/>
              <a:gd name="connsiteX3930" fmla="*/ 4788901 w 6337132"/>
              <a:gd name="connsiteY3930" fmla="*/ 1012154 h 3574946"/>
              <a:gd name="connsiteX3931" fmla="*/ 4773571 w 6337132"/>
              <a:gd name="connsiteY3931" fmla="*/ 1027483 h 3574946"/>
              <a:gd name="connsiteX3932" fmla="*/ 4758242 w 6337132"/>
              <a:gd name="connsiteY3932" fmla="*/ 1012154 h 3574946"/>
              <a:gd name="connsiteX3933" fmla="*/ 4773571 w 6337132"/>
              <a:gd name="connsiteY3933" fmla="*/ 996823 h 3574946"/>
              <a:gd name="connsiteX3934" fmla="*/ 4072749 w 6337132"/>
              <a:gd name="connsiteY3934" fmla="*/ 992470 h 3574946"/>
              <a:gd name="connsiteX3935" fmla="*/ 4081075 w 6337132"/>
              <a:gd name="connsiteY3935" fmla="*/ 1000796 h 3574946"/>
              <a:gd name="connsiteX3936" fmla="*/ 4072749 w 6337132"/>
              <a:gd name="connsiteY3936" fmla="*/ 1009124 h 3574946"/>
              <a:gd name="connsiteX3937" fmla="*/ 4064422 w 6337132"/>
              <a:gd name="connsiteY3937" fmla="*/ 1000796 h 3574946"/>
              <a:gd name="connsiteX3938" fmla="*/ 4072749 w 6337132"/>
              <a:gd name="connsiteY3938" fmla="*/ 992470 h 3574946"/>
              <a:gd name="connsiteX3939" fmla="*/ 4040763 w 6337132"/>
              <a:gd name="connsiteY3939" fmla="*/ 992470 h 3574946"/>
              <a:gd name="connsiteX3940" fmla="*/ 4049090 w 6337132"/>
              <a:gd name="connsiteY3940" fmla="*/ 1000796 h 3574946"/>
              <a:gd name="connsiteX3941" fmla="*/ 4040763 w 6337132"/>
              <a:gd name="connsiteY3941" fmla="*/ 1009124 h 3574946"/>
              <a:gd name="connsiteX3942" fmla="*/ 4032436 w 6337132"/>
              <a:gd name="connsiteY3942" fmla="*/ 1000796 h 3574946"/>
              <a:gd name="connsiteX3943" fmla="*/ 4040763 w 6337132"/>
              <a:gd name="connsiteY3943" fmla="*/ 992470 h 3574946"/>
              <a:gd name="connsiteX3944" fmla="*/ 4008685 w 6337132"/>
              <a:gd name="connsiteY3944" fmla="*/ 992470 h 3574946"/>
              <a:gd name="connsiteX3945" fmla="*/ 4017011 w 6337132"/>
              <a:gd name="connsiteY3945" fmla="*/ 1000796 h 3574946"/>
              <a:gd name="connsiteX3946" fmla="*/ 4008685 w 6337132"/>
              <a:gd name="connsiteY3946" fmla="*/ 1009124 h 3574946"/>
              <a:gd name="connsiteX3947" fmla="*/ 4000357 w 6337132"/>
              <a:gd name="connsiteY3947" fmla="*/ 1000796 h 3574946"/>
              <a:gd name="connsiteX3948" fmla="*/ 4008685 w 6337132"/>
              <a:gd name="connsiteY3948" fmla="*/ 992470 h 3574946"/>
              <a:gd name="connsiteX3949" fmla="*/ 3976605 w 6337132"/>
              <a:gd name="connsiteY3949" fmla="*/ 992470 h 3574946"/>
              <a:gd name="connsiteX3950" fmla="*/ 3984931 w 6337132"/>
              <a:gd name="connsiteY3950" fmla="*/ 1000796 h 3574946"/>
              <a:gd name="connsiteX3951" fmla="*/ 3976605 w 6337132"/>
              <a:gd name="connsiteY3951" fmla="*/ 1009124 h 3574946"/>
              <a:gd name="connsiteX3952" fmla="*/ 3968277 w 6337132"/>
              <a:gd name="connsiteY3952" fmla="*/ 1000796 h 3574946"/>
              <a:gd name="connsiteX3953" fmla="*/ 3976605 w 6337132"/>
              <a:gd name="connsiteY3953" fmla="*/ 992470 h 3574946"/>
              <a:gd name="connsiteX3954" fmla="*/ 3944620 w 6337132"/>
              <a:gd name="connsiteY3954" fmla="*/ 992470 h 3574946"/>
              <a:gd name="connsiteX3955" fmla="*/ 3952946 w 6337132"/>
              <a:gd name="connsiteY3955" fmla="*/ 1000796 h 3574946"/>
              <a:gd name="connsiteX3956" fmla="*/ 3944620 w 6337132"/>
              <a:gd name="connsiteY3956" fmla="*/ 1009124 h 3574946"/>
              <a:gd name="connsiteX3957" fmla="*/ 3936293 w 6337132"/>
              <a:gd name="connsiteY3957" fmla="*/ 1000796 h 3574946"/>
              <a:gd name="connsiteX3958" fmla="*/ 3944620 w 6337132"/>
              <a:gd name="connsiteY3958" fmla="*/ 992470 h 3574946"/>
              <a:gd name="connsiteX3959" fmla="*/ 3912542 w 6337132"/>
              <a:gd name="connsiteY3959" fmla="*/ 992470 h 3574946"/>
              <a:gd name="connsiteX3960" fmla="*/ 3920868 w 6337132"/>
              <a:gd name="connsiteY3960" fmla="*/ 1000796 h 3574946"/>
              <a:gd name="connsiteX3961" fmla="*/ 3912542 w 6337132"/>
              <a:gd name="connsiteY3961" fmla="*/ 1009124 h 3574946"/>
              <a:gd name="connsiteX3962" fmla="*/ 3904214 w 6337132"/>
              <a:gd name="connsiteY3962" fmla="*/ 1000796 h 3574946"/>
              <a:gd name="connsiteX3963" fmla="*/ 3912542 w 6337132"/>
              <a:gd name="connsiteY3963" fmla="*/ 992470 h 3574946"/>
              <a:gd name="connsiteX3964" fmla="*/ 3271523 w 6337132"/>
              <a:gd name="connsiteY3964" fmla="*/ 992470 h 3574946"/>
              <a:gd name="connsiteX3965" fmla="*/ 3279849 w 6337132"/>
              <a:gd name="connsiteY3965" fmla="*/ 1000796 h 3574946"/>
              <a:gd name="connsiteX3966" fmla="*/ 3271523 w 6337132"/>
              <a:gd name="connsiteY3966" fmla="*/ 1009124 h 3574946"/>
              <a:gd name="connsiteX3967" fmla="*/ 3263195 w 6337132"/>
              <a:gd name="connsiteY3967" fmla="*/ 1000796 h 3574946"/>
              <a:gd name="connsiteX3968" fmla="*/ 3271523 w 6337132"/>
              <a:gd name="connsiteY3968" fmla="*/ 992470 h 3574946"/>
              <a:gd name="connsiteX3969" fmla="*/ 3239537 w 6337132"/>
              <a:gd name="connsiteY3969" fmla="*/ 992470 h 3574946"/>
              <a:gd name="connsiteX3970" fmla="*/ 3247865 w 6337132"/>
              <a:gd name="connsiteY3970" fmla="*/ 1000796 h 3574946"/>
              <a:gd name="connsiteX3971" fmla="*/ 3239537 w 6337132"/>
              <a:gd name="connsiteY3971" fmla="*/ 1009124 h 3574946"/>
              <a:gd name="connsiteX3972" fmla="*/ 3231211 w 6337132"/>
              <a:gd name="connsiteY3972" fmla="*/ 1000796 h 3574946"/>
              <a:gd name="connsiteX3973" fmla="*/ 3239537 w 6337132"/>
              <a:gd name="connsiteY3973" fmla="*/ 992470 h 3574946"/>
              <a:gd name="connsiteX3974" fmla="*/ 3175378 w 6337132"/>
              <a:gd name="connsiteY3974" fmla="*/ 992470 h 3574946"/>
              <a:gd name="connsiteX3975" fmla="*/ 3183706 w 6337132"/>
              <a:gd name="connsiteY3975" fmla="*/ 1000796 h 3574946"/>
              <a:gd name="connsiteX3976" fmla="*/ 3175378 w 6337132"/>
              <a:gd name="connsiteY3976" fmla="*/ 1009124 h 3574946"/>
              <a:gd name="connsiteX3977" fmla="*/ 3167052 w 6337132"/>
              <a:gd name="connsiteY3977" fmla="*/ 1000796 h 3574946"/>
              <a:gd name="connsiteX3978" fmla="*/ 3175378 w 6337132"/>
              <a:gd name="connsiteY3978" fmla="*/ 992470 h 3574946"/>
              <a:gd name="connsiteX3979" fmla="*/ 3111314 w 6337132"/>
              <a:gd name="connsiteY3979" fmla="*/ 992470 h 3574946"/>
              <a:gd name="connsiteX3980" fmla="*/ 3119641 w 6337132"/>
              <a:gd name="connsiteY3980" fmla="*/ 1000796 h 3574946"/>
              <a:gd name="connsiteX3981" fmla="*/ 3111314 w 6337132"/>
              <a:gd name="connsiteY3981" fmla="*/ 1009124 h 3574946"/>
              <a:gd name="connsiteX3982" fmla="*/ 3102988 w 6337132"/>
              <a:gd name="connsiteY3982" fmla="*/ 1000796 h 3574946"/>
              <a:gd name="connsiteX3983" fmla="*/ 3111314 w 6337132"/>
              <a:gd name="connsiteY3983" fmla="*/ 992470 h 3574946"/>
              <a:gd name="connsiteX3984" fmla="*/ 3079235 w 6337132"/>
              <a:gd name="connsiteY3984" fmla="*/ 992470 h 3574946"/>
              <a:gd name="connsiteX3985" fmla="*/ 3087563 w 6337132"/>
              <a:gd name="connsiteY3985" fmla="*/ 1000796 h 3574946"/>
              <a:gd name="connsiteX3986" fmla="*/ 3079235 w 6337132"/>
              <a:gd name="connsiteY3986" fmla="*/ 1009124 h 3574946"/>
              <a:gd name="connsiteX3987" fmla="*/ 3070909 w 6337132"/>
              <a:gd name="connsiteY3987" fmla="*/ 1000796 h 3574946"/>
              <a:gd name="connsiteX3988" fmla="*/ 3079235 w 6337132"/>
              <a:gd name="connsiteY3988" fmla="*/ 992470 h 3574946"/>
              <a:gd name="connsiteX3989" fmla="*/ 3047249 w 6337132"/>
              <a:gd name="connsiteY3989" fmla="*/ 992470 h 3574946"/>
              <a:gd name="connsiteX3990" fmla="*/ 3055577 w 6337132"/>
              <a:gd name="connsiteY3990" fmla="*/ 1000796 h 3574946"/>
              <a:gd name="connsiteX3991" fmla="*/ 3047249 w 6337132"/>
              <a:gd name="connsiteY3991" fmla="*/ 1009124 h 3574946"/>
              <a:gd name="connsiteX3992" fmla="*/ 3038923 w 6337132"/>
              <a:gd name="connsiteY3992" fmla="*/ 1000796 h 3574946"/>
              <a:gd name="connsiteX3993" fmla="*/ 3047249 w 6337132"/>
              <a:gd name="connsiteY3993" fmla="*/ 992470 h 3574946"/>
              <a:gd name="connsiteX3994" fmla="*/ 3015171 w 6337132"/>
              <a:gd name="connsiteY3994" fmla="*/ 992470 h 3574946"/>
              <a:gd name="connsiteX3995" fmla="*/ 3023498 w 6337132"/>
              <a:gd name="connsiteY3995" fmla="*/ 1000796 h 3574946"/>
              <a:gd name="connsiteX3996" fmla="*/ 3015171 w 6337132"/>
              <a:gd name="connsiteY3996" fmla="*/ 1009124 h 3574946"/>
              <a:gd name="connsiteX3997" fmla="*/ 3006844 w 6337132"/>
              <a:gd name="connsiteY3997" fmla="*/ 1000796 h 3574946"/>
              <a:gd name="connsiteX3998" fmla="*/ 3015171 w 6337132"/>
              <a:gd name="connsiteY3998" fmla="*/ 992470 h 3574946"/>
              <a:gd name="connsiteX3999" fmla="*/ 2983092 w 6337132"/>
              <a:gd name="connsiteY3999" fmla="*/ 992470 h 3574946"/>
              <a:gd name="connsiteX4000" fmla="*/ 2991420 w 6337132"/>
              <a:gd name="connsiteY4000" fmla="*/ 1000796 h 3574946"/>
              <a:gd name="connsiteX4001" fmla="*/ 2983092 w 6337132"/>
              <a:gd name="connsiteY4001" fmla="*/ 1009124 h 3574946"/>
              <a:gd name="connsiteX4002" fmla="*/ 2974766 w 6337132"/>
              <a:gd name="connsiteY4002" fmla="*/ 1000796 h 3574946"/>
              <a:gd name="connsiteX4003" fmla="*/ 2983092 w 6337132"/>
              <a:gd name="connsiteY4003" fmla="*/ 992470 h 3574946"/>
              <a:gd name="connsiteX4004" fmla="*/ 2598518 w 6337132"/>
              <a:gd name="connsiteY4004" fmla="*/ 992470 h 3574946"/>
              <a:gd name="connsiteX4005" fmla="*/ 2606846 w 6337132"/>
              <a:gd name="connsiteY4005" fmla="*/ 1000796 h 3574946"/>
              <a:gd name="connsiteX4006" fmla="*/ 2598518 w 6337132"/>
              <a:gd name="connsiteY4006" fmla="*/ 1009124 h 3574946"/>
              <a:gd name="connsiteX4007" fmla="*/ 2590192 w 6337132"/>
              <a:gd name="connsiteY4007" fmla="*/ 1000796 h 3574946"/>
              <a:gd name="connsiteX4008" fmla="*/ 2598518 w 6337132"/>
              <a:gd name="connsiteY4008" fmla="*/ 992470 h 3574946"/>
              <a:gd name="connsiteX4009" fmla="*/ 2566534 w 6337132"/>
              <a:gd name="connsiteY4009" fmla="*/ 992470 h 3574946"/>
              <a:gd name="connsiteX4010" fmla="*/ 2574861 w 6337132"/>
              <a:gd name="connsiteY4010" fmla="*/ 1000796 h 3574946"/>
              <a:gd name="connsiteX4011" fmla="*/ 2566534 w 6337132"/>
              <a:gd name="connsiteY4011" fmla="*/ 1009124 h 3574946"/>
              <a:gd name="connsiteX4012" fmla="*/ 2558208 w 6337132"/>
              <a:gd name="connsiteY4012" fmla="*/ 1000796 h 3574946"/>
              <a:gd name="connsiteX4013" fmla="*/ 2566534 w 6337132"/>
              <a:gd name="connsiteY4013" fmla="*/ 992470 h 3574946"/>
              <a:gd name="connsiteX4014" fmla="*/ 2534454 w 6337132"/>
              <a:gd name="connsiteY4014" fmla="*/ 992470 h 3574946"/>
              <a:gd name="connsiteX4015" fmla="*/ 2542781 w 6337132"/>
              <a:gd name="connsiteY4015" fmla="*/ 1000796 h 3574946"/>
              <a:gd name="connsiteX4016" fmla="*/ 2534454 w 6337132"/>
              <a:gd name="connsiteY4016" fmla="*/ 1009124 h 3574946"/>
              <a:gd name="connsiteX4017" fmla="*/ 2526127 w 6337132"/>
              <a:gd name="connsiteY4017" fmla="*/ 1000796 h 3574946"/>
              <a:gd name="connsiteX4018" fmla="*/ 2534454 w 6337132"/>
              <a:gd name="connsiteY4018" fmla="*/ 992470 h 3574946"/>
              <a:gd name="connsiteX4019" fmla="*/ 2502375 w 6337132"/>
              <a:gd name="connsiteY4019" fmla="*/ 992470 h 3574946"/>
              <a:gd name="connsiteX4020" fmla="*/ 2510703 w 6337132"/>
              <a:gd name="connsiteY4020" fmla="*/ 1000796 h 3574946"/>
              <a:gd name="connsiteX4021" fmla="*/ 2502375 w 6337132"/>
              <a:gd name="connsiteY4021" fmla="*/ 1009124 h 3574946"/>
              <a:gd name="connsiteX4022" fmla="*/ 2494049 w 6337132"/>
              <a:gd name="connsiteY4022" fmla="*/ 1000796 h 3574946"/>
              <a:gd name="connsiteX4023" fmla="*/ 2502375 w 6337132"/>
              <a:gd name="connsiteY4023" fmla="*/ 992470 h 3574946"/>
              <a:gd name="connsiteX4024" fmla="*/ 2470391 w 6337132"/>
              <a:gd name="connsiteY4024" fmla="*/ 992470 h 3574946"/>
              <a:gd name="connsiteX4025" fmla="*/ 2478718 w 6337132"/>
              <a:gd name="connsiteY4025" fmla="*/ 1000796 h 3574946"/>
              <a:gd name="connsiteX4026" fmla="*/ 2470391 w 6337132"/>
              <a:gd name="connsiteY4026" fmla="*/ 1009124 h 3574946"/>
              <a:gd name="connsiteX4027" fmla="*/ 2462064 w 6337132"/>
              <a:gd name="connsiteY4027" fmla="*/ 1000796 h 3574946"/>
              <a:gd name="connsiteX4028" fmla="*/ 2470391 w 6337132"/>
              <a:gd name="connsiteY4028" fmla="*/ 992470 h 3574946"/>
              <a:gd name="connsiteX4029" fmla="*/ 2438311 w 6337132"/>
              <a:gd name="connsiteY4029" fmla="*/ 992470 h 3574946"/>
              <a:gd name="connsiteX4030" fmla="*/ 2446638 w 6337132"/>
              <a:gd name="connsiteY4030" fmla="*/ 1000796 h 3574946"/>
              <a:gd name="connsiteX4031" fmla="*/ 2438311 w 6337132"/>
              <a:gd name="connsiteY4031" fmla="*/ 1009124 h 3574946"/>
              <a:gd name="connsiteX4032" fmla="*/ 2429984 w 6337132"/>
              <a:gd name="connsiteY4032" fmla="*/ 1000796 h 3574946"/>
              <a:gd name="connsiteX4033" fmla="*/ 2438311 w 6337132"/>
              <a:gd name="connsiteY4033" fmla="*/ 992470 h 3574946"/>
              <a:gd name="connsiteX4034" fmla="*/ 2406232 w 6337132"/>
              <a:gd name="connsiteY4034" fmla="*/ 992470 h 3574946"/>
              <a:gd name="connsiteX4035" fmla="*/ 2414560 w 6337132"/>
              <a:gd name="connsiteY4035" fmla="*/ 1000796 h 3574946"/>
              <a:gd name="connsiteX4036" fmla="*/ 2406232 w 6337132"/>
              <a:gd name="connsiteY4036" fmla="*/ 1009124 h 3574946"/>
              <a:gd name="connsiteX4037" fmla="*/ 2397906 w 6337132"/>
              <a:gd name="connsiteY4037" fmla="*/ 1000796 h 3574946"/>
              <a:gd name="connsiteX4038" fmla="*/ 2406232 w 6337132"/>
              <a:gd name="connsiteY4038" fmla="*/ 992470 h 3574946"/>
              <a:gd name="connsiteX4039" fmla="*/ 2374248 w 6337132"/>
              <a:gd name="connsiteY4039" fmla="*/ 992470 h 3574946"/>
              <a:gd name="connsiteX4040" fmla="*/ 2382575 w 6337132"/>
              <a:gd name="connsiteY4040" fmla="*/ 1000796 h 3574946"/>
              <a:gd name="connsiteX4041" fmla="*/ 2374248 w 6337132"/>
              <a:gd name="connsiteY4041" fmla="*/ 1009124 h 3574946"/>
              <a:gd name="connsiteX4042" fmla="*/ 2365921 w 6337132"/>
              <a:gd name="connsiteY4042" fmla="*/ 1000796 h 3574946"/>
              <a:gd name="connsiteX4043" fmla="*/ 2374248 w 6337132"/>
              <a:gd name="connsiteY4043" fmla="*/ 992470 h 3574946"/>
              <a:gd name="connsiteX4044" fmla="*/ 2342167 w 6337132"/>
              <a:gd name="connsiteY4044" fmla="*/ 992470 h 3574946"/>
              <a:gd name="connsiteX4045" fmla="*/ 2350495 w 6337132"/>
              <a:gd name="connsiteY4045" fmla="*/ 1000796 h 3574946"/>
              <a:gd name="connsiteX4046" fmla="*/ 2342167 w 6337132"/>
              <a:gd name="connsiteY4046" fmla="*/ 1009124 h 3574946"/>
              <a:gd name="connsiteX4047" fmla="*/ 2333841 w 6337132"/>
              <a:gd name="connsiteY4047" fmla="*/ 1000796 h 3574946"/>
              <a:gd name="connsiteX4048" fmla="*/ 2342167 w 6337132"/>
              <a:gd name="connsiteY4048" fmla="*/ 992470 h 3574946"/>
              <a:gd name="connsiteX4049" fmla="*/ 2310089 w 6337132"/>
              <a:gd name="connsiteY4049" fmla="*/ 992470 h 3574946"/>
              <a:gd name="connsiteX4050" fmla="*/ 2318417 w 6337132"/>
              <a:gd name="connsiteY4050" fmla="*/ 1000796 h 3574946"/>
              <a:gd name="connsiteX4051" fmla="*/ 2310089 w 6337132"/>
              <a:gd name="connsiteY4051" fmla="*/ 1009124 h 3574946"/>
              <a:gd name="connsiteX4052" fmla="*/ 2301763 w 6337132"/>
              <a:gd name="connsiteY4052" fmla="*/ 1000796 h 3574946"/>
              <a:gd name="connsiteX4053" fmla="*/ 2310089 w 6337132"/>
              <a:gd name="connsiteY4053" fmla="*/ 992470 h 3574946"/>
              <a:gd name="connsiteX4054" fmla="*/ 1764648 w 6337132"/>
              <a:gd name="connsiteY4054" fmla="*/ 972221 h 3574946"/>
              <a:gd name="connsiteX4055" fmla="*/ 1777611 w 6337132"/>
              <a:gd name="connsiteY4055" fmla="*/ 974019 h 3574946"/>
              <a:gd name="connsiteX4056" fmla="*/ 1775814 w 6337132"/>
              <a:gd name="connsiteY4056" fmla="*/ 986888 h 3574946"/>
              <a:gd name="connsiteX4057" fmla="*/ 1770324 w 6337132"/>
              <a:gd name="connsiteY4057" fmla="*/ 988780 h 3574946"/>
              <a:gd name="connsiteX4058" fmla="*/ 1762943 w 6337132"/>
              <a:gd name="connsiteY4058" fmla="*/ 985091 h 3574946"/>
              <a:gd name="connsiteX4059" fmla="*/ 1762849 w 6337132"/>
              <a:gd name="connsiteY4059" fmla="*/ 985091 h 3574946"/>
              <a:gd name="connsiteX4060" fmla="*/ 1764648 w 6337132"/>
              <a:gd name="connsiteY4060" fmla="*/ 972221 h 3574946"/>
              <a:gd name="connsiteX4061" fmla="*/ 2758065 w 6337132"/>
              <a:gd name="connsiteY4061" fmla="*/ 971085 h 3574946"/>
              <a:gd name="connsiteX4062" fmla="*/ 2768000 w 6337132"/>
              <a:gd name="connsiteY4062" fmla="*/ 979413 h 3574946"/>
              <a:gd name="connsiteX4063" fmla="*/ 2759672 w 6337132"/>
              <a:gd name="connsiteY4063" fmla="*/ 989444 h 3574946"/>
              <a:gd name="connsiteX4064" fmla="*/ 2758726 w 6337132"/>
              <a:gd name="connsiteY4064" fmla="*/ 989444 h 3574946"/>
              <a:gd name="connsiteX4065" fmla="*/ 2749547 w 6337132"/>
              <a:gd name="connsiteY4065" fmla="*/ 981022 h 3574946"/>
              <a:gd name="connsiteX4066" fmla="*/ 2749641 w 6337132"/>
              <a:gd name="connsiteY4066" fmla="*/ 981022 h 3574946"/>
              <a:gd name="connsiteX4067" fmla="*/ 2758065 w 6337132"/>
              <a:gd name="connsiteY4067" fmla="*/ 971085 h 3574946"/>
              <a:gd name="connsiteX4068" fmla="*/ 4072749 w 6337132"/>
              <a:gd name="connsiteY4068" fmla="*/ 957553 h 3574946"/>
              <a:gd name="connsiteX4069" fmla="*/ 4081075 w 6337132"/>
              <a:gd name="connsiteY4069" fmla="*/ 965880 h 3574946"/>
              <a:gd name="connsiteX4070" fmla="*/ 4072749 w 6337132"/>
              <a:gd name="connsiteY4070" fmla="*/ 974207 h 3574946"/>
              <a:gd name="connsiteX4071" fmla="*/ 4064422 w 6337132"/>
              <a:gd name="connsiteY4071" fmla="*/ 965880 h 3574946"/>
              <a:gd name="connsiteX4072" fmla="*/ 4072749 w 6337132"/>
              <a:gd name="connsiteY4072" fmla="*/ 957553 h 3574946"/>
              <a:gd name="connsiteX4073" fmla="*/ 4008685 w 6337132"/>
              <a:gd name="connsiteY4073" fmla="*/ 957553 h 3574946"/>
              <a:gd name="connsiteX4074" fmla="*/ 4017011 w 6337132"/>
              <a:gd name="connsiteY4074" fmla="*/ 965880 h 3574946"/>
              <a:gd name="connsiteX4075" fmla="*/ 4008685 w 6337132"/>
              <a:gd name="connsiteY4075" fmla="*/ 974207 h 3574946"/>
              <a:gd name="connsiteX4076" fmla="*/ 4000357 w 6337132"/>
              <a:gd name="connsiteY4076" fmla="*/ 965880 h 3574946"/>
              <a:gd name="connsiteX4077" fmla="*/ 4008685 w 6337132"/>
              <a:gd name="connsiteY4077" fmla="*/ 957553 h 3574946"/>
              <a:gd name="connsiteX4078" fmla="*/ 3976605 w 6337132"/>
              <a:gd name="connsiteY4078" fmla="*/ 957553 h 3574946"/>
              <a:gd name="connsiteX4079" fmla="*/ 3984931 w 6337132"/>
              <a:gd name="connsiteY4079" fmla="*/ 965880 h 3574946"/>
              <a:gd name="connsiteX4080" fmla="*/ 3976605 w 6337132"/>
              <a:gd name="connsiteY4080" fmla="*/ 974207 h 3574946"/>
              <a:gd name="connsiteX4081" fmla="*/ 3968277 w 6337132"/>
              <a:gd name="connsiteY4081" fmla="*/ 965880 h 3574946"/>
              <a:gd name="connsiteX4082" fmla="*/ 3976605 w 6337132"/>
              <a:gd name="connsiteY4082" fmla="*/ 957553 h 3574946"/>
              <a:gd name="connsiteX4083" fmla="*/ 3271523 w 6337132"/>
              <a:gd name="connsiteY4083" fmla="*/ 957553 h 3574946"/>
              <a:gd name="connsiteX4084" fmla="*/ 3279849 w 6337132"/>
              <a:gd name="connsiteY4084" fmla="*/ 965880 h 3574946"/>
              <a:gd name="connsiteX4085" fmla="*/ 3271523 w 6337132"/>
              <a:gd name="connsiteY4085" fmla="*/ 974207 h 3574946"/>
              <a:gd name="connsiteX4086" fmla="*/ 3263195 w 6337132"/>
              <a:gd name="connsiteY4086" fmla="*/ 965880 h 3574946"/>
              <a:gd name="connsiteX4087" fmla="*/ 3271523 w 6337132"/>
              <a:gd name="connsiteY4087" fmla="*/ 957553 h 3574946"/>
              <a:gd name="connsiteX4088" fmla="*/ 3143392 w 6337132"/>
              <a:gd name="connsiteY4088" fmla="*/ 957553 h 3574946"/>
              <a:gd name="connsiteX4089" fmla="*/ 3151720 w 6337132"/>
              <a:gd name="connsiteY4089" fmla="*/ 965880 h 3574946"/>
              <a:gd name="connsiteX4090" fmla="*/ 3143392 w 6337132"/>
              <a:gd name="connsiteY4090" fmla="*/ 974207 h 3574946"/>
              <a:gd name="connsiteX4091" fmla="*/ 3135066 w 6337132"/>
              <a:gd name="connsiteY4091" fmla="*/ 965880 h 3574946"/>
              <a:gd name="connsiteX4092" fmla="*/ 3143392 w 6337132"/>
              <a:gd name="connsiteY4092" fmla="*/ 957553 h 3574946"/>
              <a:gd name="connsiteX4093" fmla="*/ 2951106 w 6337132"/>
              <a:gd name="connsiteY4093" fmla="*/ 957553 h 3574946"/>
              <a:gd name="connsiteX4094" fmla="*/ 2959434 w 6337132"/>
              <a:gd name="connsiteY4094" fmla="*/ 965880 h 3574946"/>
              <a:gd name="connsiteX4095" fmla="*/ 2951106 w 6337132"/>
              <a:gd name="connsiteY4095" fmla="*/ 974207 h 3574946"/>
              <a:gd name="connsiteX4096" fmla="*/ 2942780 w 6337132"/>
              <a:gd name="connsiteY4096" fmla="*/ 965880 h 3574946"/>
              <a:gd name="connsiteX4097" fmla="*/ 2951106 w 6337132"/>
              <a:gd name="connsiteY4097" fmla="*/ 957553 h 3574946"/>
              <a:gd name="connsiteX4098" fmla="*/ 2919028 w 6337132"/>
              <a:gd name="connsiteY4098" fmla="*/ 957553 h 3574946"/>
              <a:gd name="connsiteX4099" fmla="*/ 2927355 w 6337132"/>
              <a:gd name="connsiteY4099" fmla="*/ 965880 h 3574946"/>
              <a:gd name="connsiteX4100" fmla="*/ 2919028 w 6337132"/>
              <a:gd name="connsiteY4100" fmla="*/ 974207 h 3574946"/>
              <a:gd name="connsiteX4101" fmla="*/ 2910701 w 6337132"/>
              <a:gd name="connsiteY4101" fmla="*/ 965880 h 3574946"/>
              <a:gd name="connsiteX4102" fmla="*/ 2919028 w 6337132"/>
              <a:gd name="connsiteY4102" fmla="*/ 957553 h 3574946"/>
              <a:gd name="connsiteX4103" fmla="*/ 2630598 w 6337132"/>
              <a:gd name="connsiteY4103" fmla="*/ 957553 h 3574946"/>
              <a:gd name="connsiteX4104" fmla="*/ 2638926 w 6337132"/>
              <a:gd name="connsiteY4104" fmla="*/ 965880 h 3574946"/>
              <a:gd name="connsiteX4105" fmla="*/ 2630598 w 6337132"/>
              <a:gd name="connsiteY4105" fmla="*/ 974207 h 3574946"/>
              <a:gd name="connsiteX4106" fmla="*/ 2622272 w 6337132"/>
              <a:gd name="connsiteY4106" fmla="*/ 965880 h 3574946"/>
              <a:gd name="connsiteX4107" fmla="*/ 2630598 w 6337132"/>
              <a:gd name="connsiteY4107" fmla="*/ 957553 h 3574946"/>
              <a:gd name="connsiteX4108" fmla="*/ 2598518 w 6337132"/>
              <a:gd name="connsiteY4108" fmla="*/ 957553 h 3574946"/>
              <a:gd name="connsiteX4109" fmla="*/ 2606846 w 6337132"/>
              <a:gd name="connsiteY4109" fmla="*/ 965880 h 3574946"/>
              <a:gd name="connsiteX4110" fmla="*/ 2598518 w 6337132"/>
              <a:gd name="connsiteY4110" fmla="*/ 974207 h 3574946"/>
              <a:gd name="connsiteX4111" fmla="*/ 2590192 w 6337132"/>
              <a:gd name="connsiteY4111" fmla="*/ 965880 h 3574946"/>
              <a:gd name="connsiteX4112" fmla="*/ 2598518 w 6337132"/>
              <a:gd name="connsiteY4112" fmla="*/ 957553 h 3574946"/>
              <a:gd name="connsiteX4113" fmla="*/ 2566534 w 6337132"/>
              <a:gd name="connsiteY4113" fmla="*/ 957553 h 3574946"/>
              <a:gd name="connsiteX4114" fmla="*/ 2574861 w 6337132"/>
              <a:gd name="connsiteY4114" fmla="*/ 965880 h 3574946"/>
              <a:gd name="connsiteX4115" fmla="*/ 2566534 w 6337132"/>
              <a:gd name="connsiteY4115" fmla="*/ 974207 h 3574946"/>
              <a:gd name="connsiteX4116" fmla="*/ 2558208 w 6337132"/>
              <a:gd name="connsiteY4116" fmla="*/ 965880 h 3574946"/>
              <a:gd name="connsiteX4117" fmla="*/ 2566534 w 6337132"/>
              <a:gd name="connsiteY4117" fmla="*/ 957553 h 3574946"/>
              <a:gd name="connsiteX4118" fmla="*/ 2534454 w 6337132"/>
              <a:gd name="connsiteY4118" fmla="*/ 957553 h 3574946"/>
              <a:gd name="connsiteX4119" fmla="*/ 2542781 w 6337132"/>
              <a:gd name="connsiteY4119" fmla="*/ 965880 h 3574946"/>
              <a:gd name="connsiteX4120" fmla="*/ 2534454 w 6337132"/>
              <a:gd name="connsiteY4120" fmla="*/ 974207 h 3574946"/>
              <a:gd name="connsiteX4121" fmla="*/ 2526127 w 6337132"/>
              <a:gd name="connsiteY4121" fmla="*/ 965880 h 3574946"/>
              <a:gd name="connsiteX4122" fmla="*/ 2534454 w 6337132"/>
              <a:gd name="connsiteY4122" fmla="*/ 957553 h 3574946"/>
              <a:gd name="connsiteX4123" fmla="*/ 2502375 w 6337132"/>
              <a:gd name="connsiteY4123" fmla="*/ 957553 h 3574946"/>
              <a:gd name="connsiteX4124" fmla="*/ 2510703 w 6337132"/>
              <a:gd name="connsiteY4124" fmla="*/ 965880 h 3574946"/>
              <a:gd name="connsiteX4125" fmla="*/ 2502375 w 6337132"/>
              <a:gd name="connsiteY4125" fmla="*/ 974207 h 3574946"/>
              <a:gd name="connsiteX4126" fmla="*/ 2494049 w 6337132"/>
              <a:gd name="connsiteY4126" fmla="*/ 965880 h 3574946"/>
              <a:gd name="connsiteX4127" fmla="*/ 2502375 w 6337132"/>
              <a:gd name="connsiteY4127" fmla="*/ 957553 h 3574946"/>
              <a:gd name="connsiteX4128" fmla="*/ 2470391 w 6337132"/>
              <a:gd name="connsiteY4128" fmla="*/ 957553 h 3574946"/>
              <a:gd name="connsiteX4129" fmla="*/ 2478718 w 6337132"/>
              <a:gd name="connsiteY4129" fmla="*/ 965880 h 3574946"/>
              <a:gd name="connsiteX4130" fmla="*/ 2470391 w 6337132"/>
              <a:gd name="connsiteY4130" fmla="*/ 974207 h 3574946"/>
              <a:gd name="connsiteX4131" fmla="*/ 2462064 w 6337132"/>
              <a:gd name="connsiteY4131" fmla="*/ 965880 h 3574946"/>
              <a:gd name="connsiteX4132" fmla="*/ 2470391 w 6337132"/>
              <a:gd name="connsiteY4132" fmla="*/ 957553 h 3574946"/>
              <a:gd name="connsiteX4133" fmla="*/ 2438311 w 6337132"/>
              <a:gd name="connsiteY4133" fmla="*/ 957553 h 3574946"/>
              <a:gd name="connsiteX4134" fmla="*/ 2446638 w 6337132"/>
              <a:gd name="connsiteY4134" fmla="*/ 965880 h 3574946"/>
              <a:gd name="connsiteX4135" fmla="*/ 2438311 w 6337132"/>
              <a:gd name="connsiteY4135" fmla="*/ 974207 h 3574946"/>
              <a:gd name="connsiteX4136" fmla="*/ 2429984 w 6337132"/>
              <a:gd name="connsiteY4136" fmla="*/ 965880 h 3574946"/>
              <a:gd name="connsiteX4137" fmla="*/ 2438311 w 6337132"/>
              <a:gd name="connsiteY4137" fmla="*/ 957553 h 3574946"/>
              <a:gd name="connsiteX4138" fmla="*/ 2406232 w 6337132"/>
              <a:gd name="connsiteY4138" fmla="*/ 957553 h 3574946"/>
              <a:gd name="connsiteX4139" fmla="*/ 2414560 w 6337132"/>
              <a:gd name="connsiteY4139" fmla="*/ 965880 h 3574946"/>
              <a:gd name="connsiteX4140" fmla="*/ 2406232 w 6337132"/>
              <a:gd name="connsiteY4140" fmla="*/ 974207 h 3574946"/>
              <a:gd name="connsiteX4141" fmla="*/ 2397906 w 6337132"/>
              <a:gd name="connsiteY4141" fmla="*/ 965880 h 3574946"/>
              <a:gd name="connsiteX4142" fmla="*/ 2406232 w 6337132"/>
              <a:gd name="connsiteY4142" fmla="*/ 957553 h 3574946"/>
              <a:gd name="connsiteX4143" fmla="*/ 2374248 w 6337132"/>
              <a:gd name="connsiteY4143" fmla="*/ 957553 h 3574946"/>
              <a:gd name="connsiteX4144" fmla="*/ 2382575 w 6337132"/>
              <a:gd name="connsiteY4144" fmla="*/ 965880 h 3574946"/>
              <a:gd name="connsiteX4145" fmla="*/ 2374248 w 6337132"/>
              <a:gd name="connsiteY4145" fmla="*/ 974207 h 3574946"/>
              <a:gd name="connsiteX4146" fmla="*/ 2365921 w 6337132"/>
              <a:gd name="connsiteY4146" fmla="*/ 965880 h 3574946"/>
              <a:gd name="connsiteX4147" fmla="*/ 2374248 w 6337132"/>
              <a:gd name="connsiteY4147" fmla="*/ 957553 h 3574946"/>
              <a:gd name="connsiteX4148" fmla="*/ 2342167 w 6337132"/>
              <a:gd name="connsiteY4148" fmla="*/ 957553 h 3574946"/>
              <a:gd name="connsiteX4149" fmla="*/ 2350495 w 6337132"/>
              <a:gd name="connsiteY4149" fmla="*/ 965880 h 3574946"/>
              <a:gd name="connsiteX4150" fmla="*/ 2342167 w 6337132"/>
              <a:gd name="connsiteY4150" fmla="*/ 974207 h 3574946"/>
              <a:gd name="connsiteX4151" fmla="*/ 2333841 w 6337132"/>
              <a:gd name="connsiteY4151" fmla="*/ 965880 h 3574946"/>
              <a:gd name="connsiteX4152" fmla="*/ 2342167 w 6337132"/>
              <a:gd name="connsiteY4152" fmla="*/ 957553 h 3574946"/>
              <a:gd name="connsiteX4153" fmla="*/ 2310089 w 6337132"/>
              <a:gd name="connsiteY4153" fmla="*/ 957553 h 3574946"/>
              <a:gd name="connsiteX4154" fmla="*/ 2318417 w 6337132"/>
              <a:gd name="connsiteY4154" fmla="*/ 965880 h 3574946"/>
              <a:gd name="connsiteX4155" fmla="*/ 2310089 w 6337132"/>
              <a:gd name="connsiteY4155" fmla="*/ 974207 h 3574946"/>
              <a:gd name="connsiteX4156" fmla="*/ 2301763 w 6337132"/>
              <a:gd name="connsiteY4156" fmla="*/ 965880 h 3574946"/>
              <a:gd name="connsiteX4157" fmla="*/ 2310089 w 6337132"/>
              <a:gd name="connsiteY4157" fmla="*/ 957553 h 3574946"/>
              <a:gd name="connsiteX4158" fmla="*/ 2278104 w 6337132"/>
              <a:gd name="connsiteY4158" fmla="*/ 957553 h 3574946"/>
              <a:gd name="connsiteX4159" fmla="*/ 2286432 w 6337132"/>
              <a:gd name="connsiteY4159" fmla="*/ 965880 h 3574946"/>
              <a:gd name="connsiteX4160" fmla="*/ 2278104 w 6337132"/>
              <a:gd name="connsiteY4160" fmla="*/ 974207 h 3574946"/>
              <a:gd name="connsiteX4161" fmla="*/ 2269778 w 6337132"/>
              <a:gd name="connsiteY4161" fmla="*/ 965880 h 3574946"/>
              <a:gd name="connsiteX4162" fmla="*/ 2278104 w 6337132"/>
              <a:gd name="connsiteY4162" fmla="*/ 957553 h 3574946"/>
              <a:gd name="connsiteX4163" fmla="*/ 1737299 w 6337132"/>
              <a:gd name="connsiteY4163" fmla="*/ 936072 h 3574946"/>
              <a:gd name="connsiteX4164" fmla="*/ 1750168 w 6337132"/>
              <a:gd name="connsiteY4164" fmla="*/ 937870 h 3574946"/>
              <a:gd name="connsiteX4165" fmla="*/ 1748371 w 6337132"/>
              <a:gd name="connsiteY4165" fmla="*/ 950741 h 3574946"/>
              <a:gd name="connsiteX4166" fmla="*/ 1742883 w 6337132"/>
              <a:gd name="connsiteY4166" fmla="*/ 952538 h 3574946"/>
              <a:gd name="connsiteX4167" fmla="*/ 1735502 w 6337132"/>
              <a:gd name="connsiteY4167" fmla="*/ 948942 h 3574946"/>
              <a:gd name="connsiteX4168" fmla="*/ 1737299 w 6337132"/>
              <a:gd name="connsiteY4168" fmla="*/ 936072 h 3574946"/>
              <a:gd name="connsiteX4169" fmla="*/ 1275790 w 6337132"/>
              <a:gd name="connsiteY4169" fmla="*/ 935788 h 3574946"/>
              <a:gd name="connsiteX4170" fmla="*/ 1394361 w 6337132"/>
              <a:gd name="connsiteY4170" fmla="*/ 1058334 h 3574946"/>
              <a:gd name="connsiteX4171" fmla="*/ 1394265 w 6337132"/>
              <a:gd name="connsiteY4171" fmla="*/ 1058238 h 3574946"/>
              <a:gd name="connsiteX4172" fmla="*/ 1394171 w 6337132"/>
              <a:gd name="connsiteY4172" fmla="*/ 1064578 h 3574946"/>
              <a:gd name="connsiteX4173" fmla="*/ 1387830 w 6337132"/>
              <a:gd name="connsiteY4173" fmla="*/ 1064484 h 3574946"/>
              <a:gd name="connsiteX4174" fmla="*/ 1275506 w 6337132"/>
              <a:gd name="connsiteY4174" fmla="*/ 948469 h 3574946"/>
              <a:gd name="connsiteX4175" fmla="*/ 1257526 w 6337132"/>
              <a:gd name="connsiteY4175" fmla="*/ 965880 h 3574946"/>
              <a:gd name="connsiteX4176" fmla="*/ 1256581 w 6337132"/>
              <a:gd name="connsiteY4176" fmla="*/ 1025591 h 3574946"/>
              <a:gd name="connsiteX4177" fmla="*/ 1433064 w 6337132"/>
              <a:gd name="connsiteY4177" fmla="*/ 1208036 h 3574946"/>
              <a:gd name="connsiteX4178" fmla="*/ 1432970 w 6337132"/>
              <a:gd name="connsiteY4178" fmla="*/ 1214377 h 3574946"/>
              <a:gd name="connsiteX4179" fmla="*/ 1426629 w 6337132"/>
              <a:gd name="connsiteY4179" fmla="*/ 1214281 h 3574946"/>
              <a:gd name="connsiteX4180" fmla="*/ 1247496 w 6337132"/>
              <a:gd name="connsiteY4180" fmla="*/ 1029187 h 3574946"/>
              <a:gd name="connsiteX4181" fmla="*/ 1248631 w 6337132"/>
              <a:gd name="connsiteY4181" fmla="*/ 962001 h 3574946"/>
              <a:gd name="connsiteX4182" fmla="*/ 2753994 w 6337132"/>
              <a:gd name="connsiteY4182" fmla="*/ 925757 h 3574946"/>
              <a:gd name="connsiteX4183" fmla="*/ 2764025 w 6337132"/>
              <a:gd name="connsiteY4183" fmla="*/ 934179 h 3574946"/>
              <a:gd name="connsiteX4184" fmla="*/ 2755603 w 6337132"/>
              <a:gd name="connsiteY4184" fmla="*/ 944116 h 3574946"/>
              <a:gd name="connsiteX4185" fmla="*/ 2754753 w 6337132"/>
              <a:gd name="connsiteY4185" fmla="*/ 944210 h 3574946"/>
              <a:gd name="connsiteX4186" fmla="*/ 2745668 w 6337132"/>
              <a:gd name="connsiteY4186" fmla="*/ 935788 h 3574946"/>
              <a:gd name="connsiteX4187" fmla="*/ 2753994 w 6337132"/>
              <a:gd name="connsiteY4187" fmla="*/ 925757 h 3574946"/>
              <a:gd name="connsiteX4188" fmla="*/ 4136906 w 6337132"/>
              <a:gd name="connsiteY4188" fmla="*/ 922539 h 3574946"/>
              <a:gd name="connsiteX4189" fmla="*/ 4145233 w 6337132"/>
              <a:gd name="connsiteY4189" fmla="*/ 930866 h 3574946"/>
              <a:gd name="connsiteX4190" fmla="*/ 4136906 w 6337132"/>
              <a:gd name="connsiteY4190" fmla="*/ 939193 h 3574946"/>
              <a:gd name="connsiteX4191" fmla="*/ 4128579 w 6337132"/>
              <a:gd name="connsiteY4191" fmla="*/ 930866 h 3574946"/>
              <a:gd name="connsiteX4192" fmla="*/ 4136906 w 6337132"/>
              <a:gd name="connsiteY4192" fmla="*/ 922539 h 3574946"/>
              <a:gd name="connsiteX4193" fmla="*/ 4104828 w 6337132"/>
              <a:gd name="connsiteY4193" fmla="*/ 922539 h 3574946"/>
              <a:gd name="connsiteX4194" fmla="*/ 4113154 w 6337132"/>
              <a:gd name="connsiteY4194" fmla="*/ 930866 h 3574946"/>
              <a:gd name="connsiteX4195" fmla="*/ 4104828 w 6337132"/>
              <a:gd name="connsiteY4195" fmla="*/ 939193 h 3574946"/>
              <a:gd name="connsiteX4196" fmla="*/ 4096500 w 6337132"/>
              <a:gd name="connsiteY4196" fmla="*/ 930866 h 3574946"/>
              <a:gd name="connsiteX4197" fmla="*/ 4104828 w 6337132"/>
              <a:gd name="connsiteY4197" fmla="*/ 922539 h 3574946"/>
              <a:gd name="connsiteX4198" fmla="*/ 4072749 w 6337132"/>
              <a:gd name="connsiteY4198" fmla="*/ 922539 h 3574946"/>
              <a:gd name="connsiteX4199" fmla="*/ 4081075 w 6337132"/>
              <a:gd name="connsiteY4199" fmla="*/ 930866 h 3574946"/>
              <a:gd name="connsiteX4200" fmla="*/ 4072749 w 6337132"/>
              <a:gd name="connsiteY4200" fmla="*/ 939193 h 3574946"/>
              <a:gd name="connsiteX4201" fmla="*/ 4064422 w 6337132"/>
              <a:gd name="connsiteY4201" fmla="*/ 930866 h 3574946"/>
              <a:gd name="connsiteX4202" fmla="*/ 4072749 w 6337132"/>
              <a:gd name="connsiteY4202" fmla="*/ 922539 h 3574946"/>
              <a:gd name="connsiteX4203" fmla="*/ 4040763 w 6337132"/>
              <a:gd name="connsiteY4203" fmla="*/ 922539 h 3574946"/>
              <a:gd name="connsiteX4204" fmla="*/ 4049090 w 6337132"/>
              <a:gd name="connsiteY4204" fmla="*/ 930866 h 3574946"/>
              <a:gd name="connsiteX4205" fmla="*/ 4040763 w 6337132"/>
              <a:gd name="connsiteY4205" fmla="*/ 939193 h 3574946"/>
              <a:gd name="connsiteX4206" fmla="*/ 4032436 w 6337132"/>
              <a:gd name="connsiteY4206" fmla="*/ 930866 h 3574946"/>
              <a:gd name="connsiteX4207" fmla="*/ 4040763 w 6337132"/>
              <a:gd name="connsiteY4207" fmla="*/ 922539 h 3574946"/>
              <a:gd name="connsiteX4208" fmla="*/ 3816397 w 6337132"/>
              <a:gd name="connsiteY4208" fmla="*/ 922539 h 3574946"/>
              <a:gd name="connsiteX4209" fmla="*/ 3824723 w 6337132"/>
              <a:gd name="connsiteY4209" fmla="*/ 930866 h 3574946"/>
              <a:gd name="connsiteX4210" fmla="*/ 3816397 w 6337132"/>
              <a:gd name="connsiteY4210" fmla="*/ 939193 h 3574946"/>
              <a:gd name="connsiteX4211" fmla="*/ 3808069 w 6337132"/>
              <a:gd name="connsiteY4211" fmla="*/ 930866 h 3574946"/>
              <a:gd name="connsiteX4212" fmla="*/ 3816397 w 6337132"/>
              <a:gd name="connsiteY4212" fmla="*/ 922539 h 3574946"/>
              <a:gd name="connsiteX4213" fmla="*/ 3784318 w 6337132"/>
              <a:gd name="connsiteY4213" fmla="*/ 922539 h 3574946"/>
              <a:gd name="connsiteX4214" fmla="*/ 3792645 w 6337132"/>
              <a:gd name="connsiteY4214" fmla="*/ 930866 h 3574946"/>
              <a:gd name="connsiteX4215" fmla="*/ 3784318 w 6337132"/>
              <a:gd name="connsiteY4215" fmla="*/ 939193 h 3574946"/>
              <a:gd name="connsiteX4216" fmla="*/ 3775991 w 6337132"/>
              <a:gd name="connsiteY4216" fmla="*/ 930866 h 3574946"/>
              <a:gd name="connsiteX4217" fmla="*/ 3784318 w 6337132"/>
              <a:gd name="connsiteY4217" fmla="*/ 922539 h 3574946"/>
              <a:gd name="connsiteX4218" fmla="*/ 3752334 w 6337132"/>
              <a:gd name="connsiteY4218" fmla="*/ 922539 h 3574946"/>
              <a:gd name="connsiteX4219" fmla="*/ 3760660 w 6337132"/>
              <a:gd name="connsiteY4219" fmla="*/ 930866 h 3574946"/>
              <a:gd name="connsiteX4220" fmla="*/ 3752334 w 6337132"/>
              <a:gd name="connsiteY4220" fmla="*/ 939193 h 3574946"/>
              <a:gd name="connsiteX4221" fmla="*/ 3744006 w 6337132"/>
              <a:gd name="connsiteY4221" fmla="*/ 930866 h 3574946"/>
              <a:gd name="connsiteX4222" fmla="*/ 3752334 w 6337132"/>
              <a:gd name="connsiteY4222" fmla="*/ 922539 h 3574946"/>
              <a:gd name="connsiteX4223" fmla="*/ 3720254 w 6337132"/>
              <a:gd name="connsiteY4223" fmla="*/ 922539 h 3574946"/>
              <a:gd name="connsiteX4224" fmla="*/ 3728580 w 6337132"/>
              <a:gd name="connsiteY4224" fmla="*/ 930866 h 3574946"/>
              <a:gd name="connsiteX4225" fmla="*/ 3720254 w 6337132"/>
              <a:gd name="connsiteY4225" fmla="*/ 939193 h 3574946"/>
              <a:gd name="connsiteX4226" fmla="*/ 3711926 w 6337132"/>
              <a:gd name="connsiteY4226" fmla="*/ 930866 h 3574946"/>
              <a:gd name="connsiteX4227" fmla="*/ 3720254 w 6337132"/>
              <a:gd name="connsiteY4227" fmla="*/ 922539 h 3574946"/>
              <a:gd name="connsiteX4228" fmla="*/ 3175378 w 6337132"/>
              <a:gd name="connsiteY4228" fmla="*/ 922539 h 3574946"/>
              <a:gd name="connsiteX4229" fmla="*/ 3183706 w 6337132"/>
              <a:gd name="connsiteY4229" fmla="*/ 930866 h 3574946"/>
              <a:gd name="connsiteX4230" fmla="*/ 3175378 w 6337132"/>
              <a:gd name="connsiteY4230" fmla="*/ 939193 h 3574946"/>
              <a:gd name="connsiteX4231" fmla="*/ 3167052 w 6337132"/>
              <a:gd name="connsiteY4231" fmla="*/ 930866 h 3574946"/>
              <a:gd name="connsiteX4232" fmla="*/ 3175378 w 6337132"/>
              <a:gd name="connsiteY4232" fmla="*/ 922539 h 3574946"/>
              <a:gd name="connsiteX4233" fmla="*/ 3143392 w 6337132"/>
              <a:gd name="connsiteY4233" fmla="*/ 922539 h 3574946"/>
              <a:gd name="connsiteX4234" fmla="*/ 3151720 w 6337132"/>
              <a:gd name="connsiteY4234" fmla="*/ 930866 h 3574946"/>
              <a:gd name="connsiteX4235" fmla="*/ 3143392 w 6337132"/>
              <a:gd name="connsiteY4235" fmla="*/ 939193 h 3574946"/>
              <a:gd name="connsiteX4236" fmla="*/ 3135066 w 6337132"/>
              <a:gd name="connsiteY4236" fmla="*/ 930866 h 3574946"/>
              <a:gd name="connsiteX4237" fmla="*/ 3143392 w 6337132"/>
              <a:gd name="connsiteY4237" fmla="*/ 922539 h 3574946"/>
              <a:gd name="connsiteX4238" fmla="*/ 2919028 w 6337132"/>
              <a:gd name="connsiteY4238" fmla="*/ 922539 h 3574946"/>
              <a:gd name="connsiteX4239" fmla="*/ 2927355 w 6337132"/>
              <a:gd name="connsiteY4239" fmla="*/ 930866 h 3574946"/>
              <a:gd name="connsiteX4240" fmla="*/ 2919028 w 6337132"/>
              <a:gd name="connsiteY4240" fmla="*/ 939193 h 3574946"/>
              <a:gd name="connsiteX4241" fmla="*/ 2910701 w 6337132"/>
              <a:gd name="connsiteY4241" fmla="*/ 930866 h 3574946"/>
              <a:gd name="connsiteX4242" fmla="*/ 2919028 w 6337132"/>
              <a:gd name="connsiteY4242" fmla="*/ 922539 h 3574946"/>
              <a:gd name="connsiteX4243" fmla="*/ 2630598 w 6337132"/>
              <a:gd name="connsiteY4243" fmla="*/ 922539 h 3574946"/>
              <a:gd name="connsiteX4244" fmla="*/ 2638926 w 6337132"/>
              <a:gd name="connsiteY4244" fmla="*/ 930866 h 3574946"/>
              <a:gd name="connsiteX4245" fmla="*/ 2630598 w 6337132"/>
              <a:gd name="connsiteY4245" fmla="*/ 939193 h 3574946"/>
              <a:gd name="connsiteX4246" fmla="*/ 2622272 w 6337132"/>
              <a:gd name="connsiteY4246" fmla="*/ 930866 h 3574946"/>
              <a:gd name="connsiteX4247" fmla="*/ 2630598 w 6337132"/>
              <a:gd name="connsiteY4247" fmla="*/ 922539 h 3574946"/>
              <a:gd name="connsiteX4248" fmla="*/ 2598518 w 6337132"/>
              <a:gd name="connsiteY4248" fmla="*/ 922539 h 3574946"/>
              <a:gd name="connsiteX4249" fmla="*/ 2606846 w 6337132"/>
              <a:gd name="connsiteY4249" fmla="*/ 930866 h 3574946"/>
              <a:gd name="connsiteX4250" fmla="*/ 2598518 w 6337132"/>
              <a:gd name="connsiteY4250" fmla="*/ 939193 h 3574946"/>
              <a:gd name="connsiteX4251" fmla="*/ 2590192 w 6337132"/>
              <a:gd name="connsiteY4251" fmla="*/ 930866 h 3574946"/>
              <a:gd name="connsiteX4252" fmla="*/ 2598518 w 6337132"/>
              <a:gd name="connsiteY4252" fmla="*/ 922539 h 3574946"/>
              <a:gd name="connsiteX4253" fmla="*/ 2566534 w 6337132"/>
              <a:gd name="connsiteY4253" fmla="*/ 922539 h 3574946"/>
              <a:gd name="connsiteX4254" fmla="*/ 2574861 w 6337132"/>
              <a:gd name="connsiteY4254" fmla="*/ 930866 h 3574946"/>
              <a:gd name="connsiteX4255" fmla="*/ 2566534 w 6337132"/>
              <a:gd name="connsiteY4255" fmla="*/ 939193 h 3574946"/>
              <a:gd name="connsiteX4256" fmla="*/ 2558208 w 6337132"/>
              <a:gd name="connsiteY4256" fmla="*/ 930866 h 3574946"/>
              <a:gd name="connsiteX4257" fmla="*/ 2566534 w 6337132"/>
              <a:gd name="connsiteY4257" fmla="*/ 922539 h 3574946"/>
              <a:gd name="connsiteX4258" fmla="*/ 2534454 w 6337132"/>
              <a:gd name="connsiteY4258" fmla="*/ 922539 h 3574946"/>
              <a:gd name="connsiteX4259" fmla="*/ 2542781 w 6337132"/>
              <a:gd name="connsiteY4259" fmla="*/ 930866 h 3574946"/>
              <a:gd name="connsiteX4260" fmla="*/ 2534454 w 6337132"/>
              <a:gd name="connsiteY4260" fmla="*/ 939193 h 3574946"/>
              <a:gd name="connsiteX4261" fmla="*/ 2526127 w 6337132"/>
              <a:gd name="connsiteY4261" fmla="*/ 930866 h 3574946"/>
              <a:gd name="connsiteX4262" fmla="*/ 2534454 w 6337132"/>
              <a:gd name="connsiteY4262" fmla="*/ 922539 h 3574946"/>
              <a:gd name="connsiteX4263" fmla="*/ 2502375 w 6337132"/>
              <a:gd name="connsiteY4263" fmla="*/ 922539 h 3574946"/>
              <a:gd name="connsiteX4264" fmla="*/ 2510703 w 6337132"/>
              <a:gd name="connsiteY4264" fmla="*/ 930866 h 3574946"/>
              <a:gd name="connsiteX4265" fmla="*/ 2502375 w 6337132"/>
              <a:gd name="connsiteY4265" fmla="*/ 939193 h 3574946"/>
              <a:gd name="connsiteX4266" fmla="*/ 2494049 w 6337132"/>
              <a:gd name="connsiteY4266" fmla="*/ 930866 h 3574946"/>
              <a:gd name="connsiteX4267" fmla="*/ 2502375 w 6337132"/>
              <a:gd name="connsiteY4267" fmla="*/ 922539 h 3574946"/>
              <a:gd name="connsiteX4268" fmla="*/ 2470391 w 6337132"/>
              <a:gd name="connsiteY4268" fmla="*/ 922539 h 3574946"/>
              <a:gd name="connsiteX4269" fmla="*/ 2478718 w 6337132"/>
              <a:gd name="connsiteY4269" fmla="*/ 930866 h 3574946"/>
              <a:gd name="connsiteX4270" fmla="*/ 2470391 w 6337132"/>
              <a:gd name="connsiteY4270" fmla="*/ 939193 h 3574946"/>
              <a:gd name="connsiteX4271" fmla="*/ 2462064 w 6337132"/>
              <a:gd name="connsiteY4271" fmla="*/ 930866 h 3574946"/>
              <a:gd name="connsiteX4272" fmla="*/ 2470391 w 6337132"/>
              <a:gd name="connsiteY4272" fmla="*/ 922539 h 3574946"/>
              <a:gd name="connsiteX4273" fmla="*/ 2438311 w 6337132"/>
              <a:gd name="connsiteY4273" fmla="*/ 922539 h 3574946"/>
              <a:gd name="connsiteX4274" fmla="*/ 2446638 w 6337132"/>
              <a:gd name="connsiteY4274" fmla="*/ 930866 h 3574946"/>
              <a:gd name="connsiteX4275" fmla="*/ 2438311 w 6337132"/>
              <a:gd name="connsiteY4275" fmla="*/ 939193 h 3574946"/>
              <a:gd name="connsiteX4276" fmla="*/ 2429984 w 6337132"/>
              <a:gd name="connsiteY4276" fmla="*/ 930866 h 3574946"/>
              <a:gd name="connsiteX4277" fmla="*/ 2438311 w 6337132"/>
              <a:gd name="connsiteY4277" fmla="*/ 922539 h 3574946"/>
              <a:gd name="connsiteX4278" fmla="*/ 2406232 w 6337132"/>
              <a:gd name="connsiteY4278" fmla="*/ 922539 h 3574946"/>
              <a:gd name="connsiteX4279" fmla="*/ 2414560 w 6337132"/>
              <a:gd name="connsiteY4279" fmla="*/ 930866 h 3574946"/>
              <a:gd name="connsiteX4280" fmla="*/ 2406232 w 6337132"/>
              <a:gd name="connsiteY4280" fmla="*/ 939193 h 3574946"/>
              <a:gd name="connsiteX4281" fmla="*/ 2397906 w 6337132"/>
              <a:gd name="connsiteY4281" fmla="*/ 930866 h 3574946"/>
              <a:gd name="connsiteX4282" fmla="*/ 2406232 w 6337132"/>
              <a:gd name="connsiteY4282" fmla="*/ 922539 h 3574946"/>
              <a:gd name="connsiteX4283" fmla="*/ 2374248 w 6337132"/>
              <a:gd name="connsiteY4283" fmla="*/ 922539 h 3574946"/>
              <a:gd name="connsiteX4284" fmla="*/ 2382575 w 6337132"/>
              <a:gd name="connsiteY4284" fmla="*/ 930866 h 3574946"/>
              <a:gd name="connsiteX4285" fmla="*/ 2374248 w 6337132"/>
              <a:gd name="connsiteY4285" fmla="*/ 939193 h 3574946"/>
              <a:gd name="connsiteX4286" fmla="*/ 2365921 w 6337132"/>
              <a:gd name="connsiteY4286" fmla="*/ 930866 h 3574946"/>
              <a:gd name="connsiteX4287" fmla="*/ 2374248 w 6337132"/>
              <a:gd name="connsiteY4287" fmla="*/ 922539 h 3574946"/>
              <a:gd name="connsiteX4288" fmla="*/ 2342167 w 6337132"/>
              <a:gd name="connsiteY4288" fmla="*/ 922539 h 3574946"/>
              <a:gd name="connsiteX4289" fmla="*/ 2350495 w 6337132"/>
              <a:gd name="connsiteY4289" fmla="*/ 930866 h 3574946"/>
              <a:gd name="connsiteX4290" fmla="*/ 2342167 w 6337132"/>
              <a:gd name="connsiteY4290" fmla="*/ 939193 h 3574946"/>
              <a:gd name="connsiteX4291" fmla="*/ 2333841 w 6337132"/>
              <a:gd name="connsiteY4291" fmla="*/ 930866 h 3574946"/>
              <a:gd name="connsiteX4292" fmla="*/ 2342167 w 6337132"/>
              <a:gd name="connsiteY4292" fmla="*/ 922539 h 3574946"/>
              <a:gd name="connsiteX4293" fmla="*/ 2310089 w 6337132"/>
              <a:gd name="connsiteY4293" fmla="*/ 922539 h 3574946"/>
              <a:gd name="connsiteX4294" fmla="*/ 2318417 w 6337132"/>
              <a:gd name="connsiteY4294" fmla="*/ 930866 h 3574946"/>
              <a:gd name="connsiteX4295" fmla="*/ 2310089 w 6337132"/>
              <a:gd name="connsiteY4295" fmla="*/ 939193 h 3574946"/>
              <a:gd name="connsiteX4296" fmla="*/ 2301763 w 6337132"/>
              <a:gd name="connsiteY4296" fmla="*/ 930866 h 3574946"/>
              <a:gd name="connsiteX4297" fmla="*/ 2310089 w 6337132"/>
              <a:gd name="connsiteY4297" fmla="*/ 922539 h 3574946"/>
              <a:gd name="connsiteX4298" fmla="*/ 2278104 w 6337132"/>
              <a:gd name="connsiteY4298" fmla="*/ 922539 h 3574946"/>
              <a:gd name="connsiteX4299" fmla="*/ 2286432 w 6337132"/>
              <a:gd name="connsiteY4299" fmla="*/ 930866 h 3574946"/>
              <a:gd name="connsiteX4300" fmla="*/ 2278104 w 6337132"/>
              <a:gd name="connsiteY4300" fmla="*/ 939193 h 3574946"/>
              <a:gd name="connsiteX4301" fmla="*/ 2269778 w 6337132"/>
              <a:gd name="connsiteY4301" fmla="*/ 930866 h 3574946"/>
              <a:gd name="connsiteX4302" fmla="*/ 2278104 w 6337132"/>
              <a:gd name="connsiteY4302" fmla="*/ 922539 h 3574946"/>
              <a:gd name="connsiteX4303" fmla="*/ 2246024 w 6337132"/>
              <a:gd name="connsiteY4303" fmla="*/ 922539 h 3574946"/>
              <a:gd name="connsiteX4304" fmla="*/ 2254352 w 6337132"/>
              <a:gd name="connsiteY4304" fmla="*/ 930866 h 3574946"/>
              <a:gd name="connsiteX4305" fmla="*/ 2246024 w 6337132"/>
              <a:gd name="connsiteY4305" fmla="*/ 939193 h 3574946"/>
              <a:gd name="connsiteX4306" fmla="*/ 2237698 w 6337132"/>
              <a:gd name="connsiteY4306" fmla="*/ 930866 h 3574946"/>
              <a:gd name="connsiteX4307" fmla="*/ 2246024 w 6337132"/>
              <a:gd name="connsiteY4307" fmla="*/ 922539 h 3574946"/>
              <a:gd name="connsiteX4308" fmla="*/ 1709856 w 6337132"/>
              <a:gd name="connsiteY4308" fmla="*/ 899829 h 3574946"/>
              <a:gd name="connsiteX4309" fmla="*/ 1722727 w 6337132"/>
              <a:gd name="connsiteY4309" fmla="*/ 901627 h 3574946"/>
              <a:gd name="connsiteX4310" fmla="*/ 1720928 w 6337132"/>
              <a:gd name="connsiteY4310" fmla="*/ 914497 h 3574946"/>
              <a:gd name="connsiteX4311" fmla="*/ 1715346 w 6337132"/>
              <a:gd name="connsiteY4311" fmla="*/ 916389 h 3574946"/>
              <a:gd name="connsiteX4312" fmla="*/ 1708059 w 6337132"/>
              <a:gd name="connsiteY4312" fmla="*/ 912793 h 3574946"/>
              <a:gd name="connsiteX4313" fmla="*/ 1708059 w 6337132"/>
              <a:gd name="connsiteY4313" fmla="*/ 912698 h 3574946"/>
              <a:gd name="connsiteX4314" fmla="*/ 1709856 w 6337132"/>
              <a:gd name="connsiteY4314" fmla="*/ 899829 h 3574946"/>
              <a:gd name="connsiteX4315" fmla="*/ 4104828 w 6337132"/>
              <a:gd name="connsiteY4315" fmla="*/ 887621 h 3574946"/>
              <a:gd name="connsiteX4316" fmla="*/ 4113154 w 6337132"/>
              <a:gd name="connsiteY4316" fmla="*/ 895947 h 3574946"/>
              <a:gd name="connsiteX4317" fmla="*/ 4104828 w 6337132"/>
              <a:gd name="connsiteY4317" fmla="*/ 904275 h 3574946"/>
              <a:gd name="connsiteX4318" fmla="*/ 4096500 w 6337132"/>
              <a:gd name="connsiteY4318" fmla="*/ 895947 h 3574946"/>
              <a:gd name="connsiteX4319" fmla="*/ 4104828 w 6337132"/>
              <a:gd name="connsiteY4319" fmla="*/ 887621 h 3574946"/>
              <a:gd name="connsiteX4320" fmla="*/ 4072749 w 6337132"/>
              <a:gd name="connsiteY4320" fmla="*/ 887621 h 3574946"/>
              <a:gd name="connsiteX4321" fmla="*/ 4081075 w 6337132"/>
              <a:gd name="connsiteY4321" fmla="*/ 895947 h 3574946"/>
              <a:gd name="connsiteX4322" fmla="*/ 4072749 w 6337132"/>
              <a:gd name="connsiteY4322" fmla="*/ 904275 h 3574946"/>
              <a:gd name="connsiteX4323" fmla="*/ 4064422 w 6337132"/>
              <a:gd name="connsiteY4323" fmla="*/ 895947 h 3574946"/>
              <a:gd name="connsiteX4324" fmla="*/ 4072749 w 6337132"/>
              <a:gd name="connsiteY4324" fmla="*/ 887621 h 3574946"/>
              <a:gd name="connsiteX4325" fmla="*/ 4040763 w 6337132"/>
              <a:gd name="connsiteY4325" fmla="*/ 887621 h 3574946"/>
              <a:gd name="connsiteX4326" fmla="*/ 4049090 w 6337132"/>
              <a:gd name="connsiteY4326" fmla="*/ 895947 h 3574946"/>
              <a:gd name="connsiteX4327" fmla="*/ 4040763 w 6337132"/>
              <a:gd name="connsiteY4327" fmla="*/ 904275 h 3574946"/>
              <a:gd name="connsiteX4328" fmla="*/ 4032436 w 6337132"/>
              <a:gd name="connsiteY4328" fmla="*/ 895947 h 3574946"/>
              <a:gd name="connsiteX4329" fmla="*/ 4040763 w 6337132"/>
              <a:gd name="connsiteY4329" fmla="*/ 887621 h 3574946"/>
              <a:gd name="connsiteX4330" fmla="*/ 4008685 w 6337132"/>
              <a:gd name="connsiteY4330" fmla="*/ 887621 h 3574946"/>
              <a:gd name="connsiteX4331" fmla="*/ 4017011 w 6337132"/>
              <a:gd name="connsiteY4331" fmla="*/ 895947 h 3574946"/>
              <a:gd name="connsiteX4332" fmla="*/ 4008685 w 6337132"/>
              <a:gd name="connsiteY4332" fmla="*/ 904275 h 3574946"/>
              <a:gd name="connsiteX4333" fmla="*/ 4000357 w 6337132"/>
              <a:gd name="connsiteY4333" fmla="*/ 895947 h 3574946"/>
              <a:gd name="connsiteX4334" fmla="*/ 4008685 w 6337132"/>
              <a:gd name="connsiteY4334" fmla="*/ 887621 h 3574946"/>
              <a:gd name="connsiteX4335" fmla="*/ 3848477 w 6337132"/>
              <a:gd name="connsiteY4335" fmla="*/ 887621 h 3574946"/>
              <a:gd name="connsiteX4336" fmla="*/ 3856803 w 6337132"/>
              <a:gd name="connsiteY4336" fmla="*/ 895947 h 3574946"/>
              <a:gd name="connsiteX4337" fmla="*/ 3848477 w 6337132"/>
              <a:gd name="connsiteY4337" fmla="*/ 904275 h 3574946"/>
              <a:gd name="connsiteX4338" fmla="*/ 3840149 w 6337132"/>
              <a:gd name="connsiteY4338" fmla="*/ 895947 h 3574946"/>
              <a:gd name="connsiteX4339" fmla="*/ 3848477 w 6337132"/>
              <a:gd name="connsiteY4339" fmla="*/ 887621 h 3574946"/>
              <a:gd name="connsiteX4340" fmla="*/ 3752334 w 6337132"/>
              <a:gd name="connsiteY4340" fmla="*/ 887621 h 3574946"/>
              <a:gd name="connsiteX4341" fmla="*/ 3760660 w 6337132"/>
              <a:gd name="connsiteY4341" fmla="*/ 895947 h 3574946"/>
              <a:gd name="connsiteX4342" fmla="*/ 3752334 w 6337132"/>
              <a:gd name="connsiteY4342" fmla="*/ 904275 h 3574946"/>
              <a:gd name="connsiteX4343" fmla="*/ 3744006 w 6337132"/>
              <a:gd name="connsiteY4343" fmla="*/ 895947 h 3574946"/>
              <a:gd name="connsiteX4344" fmla="*/ 3752334 w 6337132"/>
              <a:gd name="connsiteY4344" fmla="*/ 887621 h 3574946"/>
              <a:gd name="connsiteX4345" fmla="*/ 3720254 w 6337132"/>
              <a:gd name="connsiteY4345" fmla="*/ 887621 h 3574946"/>
              <a:gd name="connsiteX4346" fmla="*/ 3728580 w 6337132"/>
              <a:gd name="connsiteY4346" fmla="*/ 895947 h 3574946"/>
              <a:gd name="connsiteX4347" fmla="*/ 3720254 w 6337132"/>
              <a:gd name="connsiteY4347" fmla="*/ 904275 h 3574946"/>
              <a:gd name="connsiteX4348" fmla="*/ 3711926 w 6337132"/>
              <a:gd name="connsiteY4348" fmla="*/ 895947 h 3574946"/>
              <a:gd name="connsiteX4349" fmla="*/ 3720254 w 6337132"/>
              <a:gd name="connsiteY4349" fmla="*/ 887621 h 3574946"/>
              <a:gd name="connsiteX4350" fmla="*/ 3688175 w 6337132"/>
              <a:gd name="connsiteY4350" fmla="*/ 887621 h 3574946"/>
              <a:gd name="connsiteX4351" fmla="*/ 3696502 w 6337132"/>
              <a:gd name="connsiteY4351" fmla="*/ 895947 h 3574946"/>
              <a:gd name="connsiteX4352" fmla="*/ 3688175 w 6337132"/>
              <a:gd name="connsiteY4352" fmla="*/ 904275 h 3574946"/>
              <a:gd name="connsiteX4353" fmla="*/ 3679848 w 6337132"/>
              <a:gd name="connsiteY4353" fmla="*/ 895947 h 3574946"/>
              <a:gd name="connsiteX4354" fmla="*/ 3688175 w 6337132"/>
              <a:gd name="connsiteY4354" fmla="*/ 887621 h 3574946"/>
              <a:gd name="connsiteX4355" fmla="*/ 3175378 w 6337132"/>
              <a:gd name="connsiteY4355" fmla="*/ 887621 h 3574946"/>
              <a:gd name="connsiteX4356" fmla="*/ 3183706 w 6337132"/>
              <a:gd name="connsiteY4356" fmla="*/ 895947 h 3574946"/>
              <a:gd name="connsiteX4357" fmla="*/ 3175378 w 6337132"/>
              <a:gd name="connsiteY4357" fmla="*/ 904275 h 3574946"/>
              <a:gd name="connsiteX4358" fmla="*/ 3167052 w 6337132"/>
              <a:gd name="connsiteY4358" fmla="*/ 895947 h 3574946"/>
              <a:gd name="connsiteX4359" fmla="*/ 3175378 w 6337132"/>
              <a:gd name="connsiteY4359" fmla="*/ 887621 h 3574946"/>
              <a:gd name="connsiteX4360" fmla="*/ 3143392 w 6337132"/>
              <a:gd name="connsiteY4360" fmla="*/ 887621 h 3574946"/>
              <a:gd name="connsiteX4361" fmla="*/ 3151720 w 6337132"/>
              <a:gd name="connsiteY4361" fmla="*/ 895947 h 3574946"/>
              <a:gd name="connsiteX4362" fmla="*/ 3143392 w 6337132"/>
              <a:gd name="connsiteY4362" fmla="*/ 904275 h 3574946"/>
              <a:gd name="connsiteX4363" fmla="*/ 3135066 w 6337132"/>
              <a:gd name="connsiteY4363" fmla="*/ 895947 h 3574946"/>
              <a:gd name="connsiteX4364" fmla="*/ 3143392 w 6337132"/>
              <a:gd name="connsiteY4364" fmla="*/ 887621 h 3574946"/>
              <a:gd name="connsiteX4365" fmla="*/ 2919028 w 6337132"/>
              <a:gd name="connsiteY4365" fmla="*/ 887621 h 3574946"/>
              <a:gd name="connsiteX4366" fmla="*/ 2927355 w 6337132"/>
              <a:gd name="connsiteY4366" fmla="*/ 895947 h 3574946"/>
              <a:gd name="connsiteX4367" fmla="*/ 2919028 w 6337132"/>
              <a:gd name="connsiteY4367" fmla="*/ 904275 h 3574946"/>
              <a:gd name="connsiteX4368" fmla="*/ 2910701 w 6337132"/>
              <a:gd name="connsiteY4368" fmla="*/ 895947 h 3574946"/>
              <a:gd name="connsiteX4369" fmla="*/ 2919028 w 6337132"/>
              <a:gd name="connsiteY4369" fmla="*/ 887621 h 3574946"/>
              <a:gd name="connsiteX4370" fmla="*/ 2598518 w 6337132"/>
              <a:gd name="connsiteY4370" fmla="*/ 887621 h 3574946"/>
              <a:gd name="connsiteX4371" fmla="*/ 2606846 w 6337132"/>
              <a:gd name="connsiteY4371" fmla="*/ 895947 h 3574946"/>
              <a:gd name="connsiteX4372" fmla="*/ 2598518 w 6337132"/>
              <a:gd name="connsiteY4372" fmla="*/ 904275 h 3574946"/>
              <a:gd name="connsiteX4373" fmla="*/ 2590192 w 6337132"/>
              <a:gd name="connsiteY4373" fmla="*/ 895947 h 3574946"/>
              <a:gd name="connsiteX4374" fmla="*/ 2598518 w 6337132"/>
              <a:gd name="connsiteY4374" fmla="*/ 887621 h 3574946"/>
              <a:gd name="connsiteX4375" fmla="*/ 2566534 w 6337132"/>
              <a:gd name="connsiteY4375" fmla="*/ 887621 h 3574946"/>
              <a:gd name="connsiteX4376" fmla="*/ 2574861 w 6337132"/>
              <a:gd name="connsiteY4376" fmla="*/ 895947 h 3574946"/>
              <a:gd name="connsiteX4377" fmla="*/ 2566534 w 6337132"/>
              <a:gd name="connsiteY4377" fmla="*/ 904275 h 3574946"/>
              <a:gd name="connsiteX4378" fmla="*/ 2558208 w 6337132"/>
              <a:gd name="connsiteY4378" fmla="*/ 895947 h 3574946"/>
              <a:gd name="connsiteX4379" fmla="*/ 2566534 w 6337132"/>
              <a:gd name="connsiteY4379" fmla="*/ 887621 h 3574946"/>
              <a:gd name="connsiteX4380" fmla="*/ 2534454 w 6337132"/>
              <a:gd name="connsiteY4380" fmla="*/ 887621 h 3574946"/>
              <a:gd name="connsiteX4381" fmla="*/ 2542781 w 6337132"/>
              <a:gd name="connsiteY4381" fmla="*/ 895947 h 3574946"/>
              <a:gd name="connsiteX4382" fmla="*/ 2534454 w 6337132"/>
              <a:gd name="connsiteY4382" fmla="*/ 904275 h 3574946"/>
              <a:gd name="connsiteX4383" fmla="*/ 2526127 w 6337132"/>
              <a:gd name="connsiteY4383" fmla="*/ 895947 h 3574946"/>
              <a:gd name="connsiteX4384" fmla="*/ 2534454 w 6337132"/>
              <a:gd name="connsiteY4384" fmla="*/ 887621 h 3574946"/>
              <a:gd name="connsiteX4385" fmla="*/ 2502375 w 6337132"/>
              <a:gd name="connsiteY4385" fmla="*/ 887621 h 3574946"/>
              <a:gd name="connsiteX4386" fmla="*/ 2510703 w 6337132"/>
              <a:gd name="connsiteY4386" fmla="*/ 895947 h 3574946"/>
              <a:gd name="connsiteX4387" fmla="*/ 2502375 w 6337132"/>
              <a:gd name="connsiteY4387" fmla="*/ 904275 h 3574946"/>
              <a:gd name="connsiteX4388" fmla="*/ 2494049 w 6337132"/>
              <a:gd name="connsiteY4388" fmla="*/ 895947 h 3574946"/>
              <a:gd name="connsiteX4389" fmla="*/ 2502375 w 6337132"/>
              <a:gd name="connsiteY4389" fmla="*/ 887621 h 3574946"/>
              <a:gd name="connsiteX4390" fmla="*/ 2470391 w 6337132"/>
              <a:gd name="connsiteY4390" fmla="*/ 887621 h 3574946"/>
              <a:gd name="connsiteX4391" fmla="*/ 2478718 w 6337132"/>
              <a:gd name="connsiteY4391" fmla="*/ 895947 h 3574946"/>
              <a:gd name="connsiteX4392" fmla="*/ 2470391 w 6337132"/>
              <a:gd name="connsiteY4392" fmla="*/ 904275 h 3574946"/>
              <a:gd name="connsiteX4393" fmla="*/ 2462064 w 6337132"/>
              <a:gd name="connsiteY4393" fmla="*/ 895947 h 3574946"/>
              <a:gd name="connsiteX4394" fmla="*/ 2470391 w 6337132"/>
              <a:gd name="connsiteY4394" fmla="*/ 887621 h 3574946"/>
              <a:gd name="connsiteX4395" fmla="*/ 2438311 w 6337132"/>
              <a:gd name="connsiteY4395" fmla="*/ 887621 h 3574946"/>
              <a:gd name="connsiteX4396" fmla="*/ 2446638 w 6337132"/>
              <a:gd name="connsiteY4396" fmla="*/ 895947 h 3574946"/>
              <a:gd name="connsiteX4397" fmla="*/ 2438311 w 6337132"/>
              <a:gd name="connsiteY4397" fmla="*/ 904275 h 3574946"/>
              <a:gd name="connsiteX4398" fmla="*/ 2429984 w 6337132"/>
              <a:gd name="connsiteY4398" fmla="*/ 895947 h 3574946"/>
              <a:gd name="connsiteX4399" fmla="*/ 2438311 w 6337132"/>
              <a:gd name="connsiteY4399" fmla="*/ 887621 h 3574946"/>
              <a:gd name="connsiteX4400" fmla="*/ 2406232 w 6337132"/>
              <a:gd name="connsiteY4400" fmla="*/ 887621 h 3574946"/>
              <a:gd name="connsiteX4401" fmla="*/ 2414560 w 6337132"/>
              <a:gd name="connsiteY4401" fmla="*/ 895947 h 3574946"/>
              <a:gd name="connsiteX4402" fmla="*/ 2406232 w 6337132"/>
              <a:gd name="connsiteY4402" fmla="*/ 904275 h 3574946"/>
              <a:gd name="connsiteX4403" fmla="*/ 2397906 w 6337132"/>
              <a:gd name="connsiteY4403" fmla="*/ 895947 h 3574946"/>
              <a:gd name="connsiteX4404" fmla="*/ 2406232 w 6337132"/>
              <a:gd name="connsiteY4404" fmla="*/ 887621 h 3574946"/>
              <a:gd name="connsiteX4405" fmla="*/ 2374248 w 6337132"/>
              <a:gd name="connsiteY4405" fmla="*/ 887621 h 3574946"/>
              <a:gd name="connsiteX4406" fmla="*/ 2382575 w 6337132"/>
              <a:gd name="connsiteY4406" fmla="*/ 895947 h 3574946"/>
              <a:gd name="connsiteX4407" fmla="*/ 2374248 w 6337132"/>
              <a:gd name="connsiteY4407" fmla="*/ 904275 h 3574946"/>
              <a:gd name="connsiteX4408" fmla="*/ 2365921 w 6337132"/>
              <a:gd name="connsiteY4408" fmla="*/ 895947 h 3574946"/>
              <a:gd name="connsiteX4409" fmla="*/ 2374248 w 6337132"/>
              <a:gd name="connsiteY4409" fmla="*/ 887621 h 3574946"/>
              <a:gd name="connsiteX4410" fmla="*/ 2342167 w 6337132"/>
              <a:gd name="connsiteY4410" fmla="*/ 887621 h 3574946"/>
              <a:gd name="connsiteX4411" fmla="*/ 2350495 w 6337132"/>
              <a:gd name="connsiteY4411" fmla="*/ 895947 h 3574946"/>
              <a:gd name="connsiteX4412" fmla="*/ 2342167 w 6337132"/>
              <a:gd name="connsiteY4412" fmla="*/ 904275 h 3574946"/>
              <a:gd name="connsiteX4413" fmla="*/ 2333841 w 6337132"/>
              <a:gd name="connsiteY4413" fmla="*/ 895947 h 3574946"/>
              <a:gd name="connsiteX4414" fmla="*/ 2342167 w 6337132"/>
              <a:gd name="connsiteY4414" fmla="*/ 887621 h 3574946"/>
              <a:gd name="connsiteX4415" fmla="*/ 2310089 w 6337132"/>
              <a:gd name="connsiteY4415" fmla="*/ 887621 h 3574946"/>
              <a:gd name="connsiteX4416" fmla="*/ 2318417 w 6337132"/>
              <a:gd name="connsiteY4416" fmla="*/ 895947 h 3574946"/>
              <a:gd name="connsiteX4417" fmla="*/ 2310089 w 6337132"/>
              <a:gd name="connsiteY4417" fmla="*/ 904275 h 3574946"/>
              <a:gd name="connsiteX4418" fmla="*/ 2301763 w 6337132"/>
              <a:gd name="connsiteY4418" fmla="*/ 895947 h 3574946"/>
              <a:gd name="connsiteX4419" fmla="*/ 2310089 w 6337132"/>
              <a:gd name="connsiteY4419" fmla="*/ 887621 h 3574946"/>
              <a:gd name="connsiteX4420" fmla="*/ 2278104 w 6337132"/>
              <a:gd name="connsiteY4420" fmla="*/ 887621 h 3574946"/>
              <a:gd name="connsiteX4421" fmla="*/ 2286432 w 6337132"/>
              <a:gd name="connsiteY4421" fmla="*/ 895947 h 3574946"/>
              <a:gd name="connsiteX4422" fmla="*/ 2278104 w 6337132"/>
              <a:gd name="connsiteY4422" fmla="*/ 904275 h 3574946"/>
              <a:gd name="connsiteX4423" fmla="*/ 2269778 w 6337132"/>
              <a:gd name="connsiteY4423" fmla="*/ 895947 h 3574946"/>
              <a:gd name="connsiteX4424" fmla="*/ 2278104 w 6337132"/>
              <a:gd name="connsiteY4424" fmla="*/ 887621 h 3574946"/>
              <a:gd name="connsiteX4425" fmla="*/ 2246024 w 6337132"/>
              <a:gd name="connsiteY4425" fmla="*/ 887621 h 3574946"/>
              <a:gd name="connsiteX4426" fmla="*/ 2254352 w 6337132"/>
              <a:gd name="connsiteY4426" fmla="*/ 895947 h 3574946"/>
              <a:gd name="connsiteX4427" fmla="*/ 2246024 w 6337132"/>
              <a:gd name="connsiteY4427" fmla="*/ 904275 h 3574946"/>
              <a:gd name="connsiteX4428" fmla="*/ 2237698 w 6337132"/>
              <a:gd name="connsiteY4428" fmla="*/ 895947 h 3574946"/>
              <a:gd name="connsiteX4429" fmla="*/ 2246024 w 6337132"/>
              <a:gd name="connsiteY4429" fmla="*/ 887621 h 3574946"/>
              <a:gd name="connsiteX4430" fmla="*/ 2750021 w 6337132"/>
              <a:gd name="connsiteY4430" fmla="*/ 880526 h 3574946"/>
              <a:gd name="connsiteX4431" fmla="*/ 2759956 w 6337132"/>
              <a:gd name="connsiteY4431" fmla="*/ 888946 h 3574946"/>
              <a:gd name="connsiteX4432" fmla="*/ 2751535 w 6337132"/>
              <a:gd name="connsiteY4432" fmla="*/ 898883 h 3574946"/>
              <a:gd name="connsiteX4433" fmla="*/ 2750684 w 6337132"/>
              <a:gd name="connsiteY4433" fmla="*/ 898883 h 3574946"/>
              <a:gd name="connsiteX4434" fmla="*/ 2741598 w 6337132"/>
              <a:gd name="connsiteY4434" fmla="*/ 890461 h 3574946"/>
              <a:gd name="connsiteX4435" fmla="*/ 2750021 w 6337132"/>
              <a:gd name="connsiteY4435" fmla="*/ 880526 h 3574946"/>
              <a:gd name="connsiteX4436" fmla="*/ 3200457 w 6337132"/>
              <a:gd name="connsiteY4436" fmla="*/ 870587 h 3574946"/>
              <a:gd name="connsiteX4437" fmla="*/ 3216164 w 6337132"/>
              <a:gd name="connsiteY4437" fmla="*/ 870587 h 3574946"/>
              <a:gd name="connsiteX4438" fmla="*/ 3202200 w 6337132"/>
              <a:gd name="connsiteY4438" fmla="*/ 939590 h 3574946"/>
              <a:gd name="connsiteX4439" fmla="*/ 3198105 w 6337132"/>
              <a:gd name="connsiteY4439" fmla="*/ 945660 h 3574946"/>
              <a:gd name="connsiteX4440" fmla="*/ 3186070 w 6337132"/>
              <a:gd name="connsiteY4440" fmla="*/ 963496 h 3574946"/>
              <a:gd name="connsiteX4441" fmla="*/ 3164141 w 6337132"/>
              <a:gd name="connsiteY4441" fmla="*/ 995994 h 3574946"/>
              <a:gd name="connsiteX4442" fmla="*/ 3113796 w 6337132"/>
              <a:gd name="connsiteY4442" fmla="*/ 1029964 h 3574946"/>
              <a:gd name="connsiteX4443" fmla="*/ 3119641 w 6337132"/>
              <a:gd name="connsiteY4443" fmla="*/ 1035809 h 3574946"/>
              <a:gd name="connsiteX4444" fmla="*/ 3111314 w 6337132"/>
              <a:gd name="connsiteY4444" fmla="*/ 1044137 h 3574946"/>
              <a:gd name="connsiteX4445" fmla="*/ 3102988 w 6337132"/>
              <a:gd name="connsiteY4445" fmla="*/ 1035809 h 3574946"/>
              <a:gd name="connsiteX4446" fmla="*/ 3103984 w 6337132"/>
              <a:gd name="connsiteY4446" fmla="*/ 1034812 h 3574946"/>
              <a:gd name="connsiteX4447" fmla="*/ 3092426 w 6337132"/>
              <a:gd name="connsiteY4447" fmla="*/ 1037152 h 3574946"/>
              <a:gd name="connsiteX4448" fmla="*/ 3086341 w 6337132"/>
              <a:gd name="connsiteY4448" fmla="*/ 1038383 h 3574946"/>
              <a:gd name="connsiteX4449" fmla="*/ 3084646 w 6337132"/>
              <a:gd name="connsiteY4449" fmla="*/ 1038726 h 3574946"/>
              <a:gd name="connsiteX4450" fmla="*/ 3079235 w 6337132"/>
              <a:gd name="connsiteY4450" fmla="*/ 1044137 h 3574946"/>
              <a:gd name="connsiteX4451" fmla="*/ 3075646 w 6337132"/>
              <a:gd name="connsiteY4451" fmla="*/ 1040548 h 3574946"/>
              <a:gd name="connsiteX4452" fmla="*/ 3038735 w 6337132"/>
              <a:gd name="connsiteY4452" fmla="*/ 1048017 h 3574946"/>
              <a:gd name="connsiteX4453" fmla="*/ 3038735 w 6337132"/>
              <a:gd name="connsiteY4453" fmla="*/ 1032310 h 3574946"/>
              <a:gd name="connsiteX4454" fmla="*/ 3043360 w 6337132"/>
              <a:gd name="connsiteY4454" fmla="*/ 1031372 h 3574946"/>
              <a:gd name="connsiteX4455" fmla="*/ 3047249 w 6337132"/>
              <a:gd name="connsiteY4455" fmla="*/ 1027483 h 3574946"/>
              <a:gd name="connsiteX4456" fmla="*/ 3049829 w 6337132"/>
              <a:gd name="connsiteY4456" fmla="*/ 1030063 h 3574946"/>
              <a:gd name="connsiteX4457" fmla="*/ 3101609 w 6337132"/>
              <a:gd name="connsiteY4457" fmla="*/ 1019576 h 3574946"/>
              <a:gd name="connsiteX4458" fmla="*/ 3101611 w 6337132"/>
              <a:gd name="connsiteY4458" fmla="*/ 1019574 h 3574946"/>
              <a:gd name="connsiteX4459" fmla="*/ 3147858 w 6337132"/>
              <a:gd name="connsiteY4459" fmla="*/ 988362 h 3574946"/>
              <a:gd name="connsiteX4460" fmla="*/ 3158784 w 6337132"/>
              <a:gd name="connsiteY4460" fmla="*/ 976342 h 3574946"/>
              <a:gd name="connsiteX4461" fmla="*/ 3167777 w 6337132"/>
              <a:gd name="connsiteY4461" fmla="*/ 963017 h 3574946"/>
              <a:gd name="connsiteX4462" fmla="*/ 3181775 w 6337132"/>
              <a:gd name="connsiteY4462" fmla="*/ 942276 h 3574946"/>
              <a:gd name="connsiteX4463" fmla="*/ 3188958 w 6337132"/>
              <a:gd name="connsiteY4463" fmla="*/ 927359 h 3574946"/>
              <a:gd name="connsiteX4464" fmla="*/ 3038735 w 6337132"/>
              <a:gd name="connsiteY4464" fmla="*/ 868032 h 3574946"/>
              <a:gd name="connsiteX4465" fmla="*/ 3019525 w 6337132"/>
              <a:gd name="connsiteY4465" fmla="*/ 887243 h 3574946"/>
              <a:gd name="connsiteX4466" fmla="*/ 3029745 w 6337132"/>
              <a:gd name="connsiteY4466" fmla="*/ 904087 h 3574946"/>
              <a:gd name="connsiteX4467" fmla="*/ 3029745 w 6337132"/>
              <a:gd name="connsiteY4467" fmla="*/ 932002 h 3574946"/>
              <a:gd name="connsiteX4468" fmla="*/ 3038735 w 6337132"/>
              <a:gd name="connsiteY4468" fmla="*/ 940991 h 3574946"/>
              <a:gd name="connsiteX4469" fmla="*/ 3043891 w 6337132"/>
              <a:gd name="connsiteY4469" fmla="*/ 935834 h 3574946"/>
              <a:gd name="connsiteX4470" fmla="*/ 3038923 w 6337132"/>
              <a:gd name="connsiteY4470" fmla="*/ 930866 h 3574946"/>
              <a:gd name="connsiteX4471" fmla="*/ 3047249 w 6337132"/>
              <a:gd name="connsiteY4471" fmla="*/ 922539 h 3574946"/>
              <a:gd name="connsiteX4472" fmla="*/ 3047723 w 6337132"/>
              <a:gd name="connsiteY4472" fmla="*/ 923013 h 3574946"/>
              <a:gd name="connsiteX4473" fmla="*/ 3047723 w 6337132"/>
              <a:gd name="connsiteY4473" fmla="*/ 904087 h 3574946"/>
              <a:gd name="connsiteX4474" fmla="*/ 3048164 w 6337132"/>
              <a:gd name="connsiteY4474" fmla="*/ 903360 h 3574946"/>
              <a:gd name="connsiteX4475" fmla="*/ 3047249 w 6337132"/>
              <a:gd name="connsiteY4475" fmla="*/ 904275 h 3574946"/>
              <a:gd name="connsiteX4476" fmla="*/ 3038923 w 6337132"/>
              <a:gd name="connsiteY4476" fmla="*/ 895947 h 3574946"/>
              <a:gd name="connsiteX4477" fmla="*/ 3047249 w 6337132"/>
              <a:gd name="connsiteY4477" fmla="*/ 887621 h 3574946"/>
              <a:gd name="connsiteX4478" fmla="*/ 3053763 w 6337132"/>
              <a:gd name="connsiteY4478" fmla="*/ 894135 h 3574946"/>
              <a:gd name="connsiteX4479" fmla="*/ 3057946 w 6337132"/>
              <a:gd name="connsiteY4479" fmla="*/ 887243 h 3574946"/>
              <a:gd name="connsiteX4480" fmla="*/ 3038735 w 6337132"/>
              <a:gd name="connsiteY4480" fmla="*/ 868032 h 3574946"/>
              <a:gd name="connsiteX4481" fmla="*/ 1682509 w 6337132"/>
              <a:gd name="connsiteY4481" fmla="*/ 863586 h 3574946"/>
              <a:gd name="connsiteX4482" fmla="*/ 1695378 w 6337132"/>
              <a:gd name="connsiteY4482" fmla="*/ 865479 h 3574946"/>
              <a:gd name="connsiteX4483" fmla="*/ 1693581 w 6337132"/>
              <a:gd name="connsiteY4483" fmla="*/ 878254 h 3574946"/>
              <a:gd name="connsiteX4484" fmla="*/ 1687997 w 6337132"/>
              <a:gd name="connsiteY4484" fmla="*/ 880240 h 3574946"/>
              <a:gd name="connsiteX4485" fmla="*/ 1680712 w 6337132"/>
              <a:gd name="connsiteY4485" fmla="*/ 876551 h 3574946"/>
              <a:gd name="connsiteX4486" fmla="*/ 1680712 w 6337132"/>
              <a:gd name="connsiteY4486" fmla="*/ 876457 h 3574946"/>
              <a:gd name="connsiteX4487" fmla="*/ 1682509 w 6337132"/>
              <a:gd name="connsiteY4487" fmla="*/ 863586 h 3574946"/>
              <a:gd name="connsiteX4488" fmla="*/ 4008685 w 6337132"/>
              <a:gd name="connsiteY4488" fmla="*/ 852609 h 3574946"/>
              <a:gd name="connsiteX4489" fmla="*/ 4017011 w 6337132"/>
              <a:gd name="connsiteY4489" fmla="*/ 860935 h 3574946"/>
              <a:gd name="connsiteX4490" fmla="*/ 4008685 w 6337132"/>
              <a:gd name="connsiteY4490" fmla="*/ 869262 h 3574946"/>
              <a:gd name="connsiteX4491" fmla="*/ 4000357 w 6337132"/>
              <a:gd name="connsiteY4491" fmla="*/ 860935 h 3574946"/>
              <a:gd name="connsiteX4492" fmla="*/ 4008685 w 6337132"/>
              <a:gd name="connsiteY4492" fmla="*/ 852609 h 3574946"/>
              <a:gd name="connsiteX4493" fmla="*/ 3976605 w 6337132"/>
              <a:gd name="connsiteY4493" fmla="*/ 852609 h 3574946"/>
              <a:gd name="connsiteX4494" fmla="*/ 3984931 w 6337132"/>
              <a:gd name="connsiteY4494" fmla="*/ 860935 h 3574946"/>
              <a:gd name="connsiteX4495" fmla="*/ 3976605 w 6337132"/>
              <a:gd name="connsiteY4495" fmla="*/ 869262 h 3574946"/>
              <a:gd name="connsiteX4496" fmla="*/ 3968277 w 6337132"/>
              <a:gd name="connsiteY4496" fmla="*/ 860935 h 3574946"/>
              <a:gd name="connsiteX4497" fmla="*/ 3976605 w 6337132"/>
              <a:gd name="connsiteY4497" fmla="*/ 852609 h 3574946"/>
              <a:gd name="connsiteX4498" fmla="*/ 3848477 w 6337132"/>
              <a:gd name="connsiteY4498" fmla="*/ 852609 h 3574946"/>
              <a:gd name="connsiteX4499" fmla="*/ 3856803 w 6337132"/>
              <a:gd name="connsiteY4499" fmla="*/ 860935 h 3574946"/>
              <a:gd name="connsiteX4500" fmla="*/ 3848477 w 6337132"/>
              <a:gd name="connsiteY4500" fmla="*/ 869262 h 3574946"/>
              <a:gd name="connsiteX4501" fmla="*/ 3840149 w 6337132"/>
              <a:gd name="connsiteY4501" fmla="*/ 860935 h 3574946"/>
              <a:gd name="connsiteX4502" fmla="*/ 3848477 w 6337132"/>
              <a:gd name="connsiteY4502" fmla="*/ 852609 h 3574946"/>
              <a:gd name="connsiteX4503" fmla="*/ 3816397 w 6337132"/>
              <a:gd name="connsiteY4503" fmla="*/ 852609 h 3574946"/>
              <a:gd name="connsiteX4504" fmla="*/ 3824723 w 6337132"/>
              <a:gd name="connsiteY4504" fmla="*/ 860935 h 3574946"/>
              <a:gd name="connsiteX4505" fmla="*/ 3816397 w 6337132"/>
              <a:gd name="connsiteY4505" fmla="*/ 869262 h 3574946"/>
              <a:gd name="connsiteX4506" fmla="*/ 3808069 w 6337132"/>
              <a:gd name="connsiteY4506" fmla="*/ 860935 h 3574946"/>
              <a:gd name="connsiteX4507" fmla="*/ 3816397 w 6337132"/>
              <a:gd name="connsiteY4507" fmla="*/ 852609 h 3574946"/>
              <a:gd name="connsiteX4508" fmla="*/ 3784414 w 6337132"/>
              <a:gd name="connsiteY4508" fmla="*/ 852609 h 3574946"/>
              <a:gd name="connsiteX4509" fmla="*/ 3792740 w 6337132"/>
              <a:gd name="connsiteY4509" fmla="*/ 860935 h 3574946"/>
              <a:gd name="connsiteX4510" fmla="*/ 3784414 w 6337132"/>
              <a:gd name="connsiteY4510" fmla="*/ 869262 h 3574946"/>
              <a:gd name="connsiteX4511" fmla="*/ 3776086 w 6337132"/>
              <a:gd name="connsiteY4511" fmla="*/ 860935 h 3574946"/>
              <a:gd name="connsiteX4512" fmla="*/ 3784414 w 6337132"/>
              <a:gd name="connsiteY4512" fmla="*/ 852609 h 3574946"/>
              <a:gd name="connsiteX4513" fmla="*/ 3720254 w 6337132"/>
              <a:gd name="connsiteY4513" fmla="*/ 852609 h 3574946"/>
              <a:gd name="connsiteX4514" fmla="*/ 3728580 w 6337132"/>
              <a:gd name="connsiteY4514" fmla="*/ 860935 h 3574946"/>
              <a:gd name="connsiteX4515" fmla="*/ 3720254 w 6337132"/>
              <a:gd name="connsiteY4515" fmla="*/ 869262 h 3574946"/>
              <a:gd name="connsiteX4516" fmla="*/ 3711926 w 6337132"/>
              <a:gd name="connsiteY4516" fmla="*/ 860935 h 3574946"/>
              <a:gd name="connsiteX4517" fmla="*/ 3720254 w 6337132"/>
              <a:gd name="connsiteY4517" fmla="*/ 852609 h 3574946"/>
              <a:gd name="connsiteX4518" fmla="*/ 3239537 w 6337132"/>
              <a:gd name="connsiteY4518" fmla="*/ 852609 h 3574946"/>
              <a:gd name="connsiteX4519" fmla="*/ 3247865 w 6337132"/>
              <a:gd name="connsiteY4519" fmla="*/ 860935 h 3574946"/>
              <a:gd name="connsiteX4520" fmla="*/ 3239537 w 6337132"/>
              <a:gd name="connsiteY4520" fmla="*/ 869262 h 3574946"/>
              <a:gd name="connsiteX4521" fmla="*/ 3231211 w 6337132"/>
              <a:gd name="connsiteY4521" fmla="*/ 860935 h 3574946"/>
              <a:gd name="connsiteX4522" fmla="*/ 3239537 w 6337132"/>
              <a:gd name="connsiteY4522" fmla="*/ 852609 h 3574946"/>
              <a:gd name="connsiteX4523" fmla="*/ 3207457 w 6337132"/>
              <a:gd name="connsiteY4523" fmla="*/ 852609 h 3574946"/>
              <a:gd name="connsiteX4524" fmla="*/ 3215785 w 6337132"/>
              <a:gd name="connsiteY4524" fmla="*/ 860935 h 3574946"/>
              <a:gd name="connsiteX4525" fmla="*/ 3207457 w 6337132"/>
              <a:gd name="connsiteY4525" fmla="*/ 869262 h 3574946"/>
              <a:gd name="connsiteX4526" fmla="*/ 3199131 w 6337132"/>
              <a:gd name="connsiteY4526" fmla="*/ 860935 h 3574946"/>
              <a:gd name="connsiteX4527" fmla="*/ 3207457 w 6337132"/>
              <a:gd name="connsiteY4527" fmla="*/ 852609 h 3574946"/>
              <a:gd name="connsiteX4528" fmla="*/ 3175474 w 6337132"/>
              <a:gd name="connsiteY4528" fmla="*/ 852609 h 3574946"/>
              <a:gd name="connsiteX4529" fmla="*/ 3183802 w 6337132"/>
              <a:gd name="connsiteY4529" fmla="*/ 860935 h 3574946"/>
              <a:gd name="connsiteX4530" fmla="*/ 3175474 w 6337132"/>
              <a:gd name="connsiteY4530" fmla="*/ 869262 h 3574946"/>
              <a:gd name="connsiteX4531" fmla="*/ 3167148 w 6337132"/>
              <a:gd name="connsiteY4531" fmla="*/ 860935 h 3574946"/>
              <a:gd name="connsiteX4532" fmla="*/ 3175474 w 6337132"/>
              <a:gd name="connsiteY4532" fmla="*/ 852609 h 3574946"/>
              <a:gd name="connsiteX4533" fmla="*/ 3143392 w 6337132"/>
              <a:gd name="connsiteY4533" fmla="*/ 852609 h 3574946"/>
              <a:gd name="connsiteX4534" fmla="*/ 3151720 w 6337132"/>
              <a:gd name="connsiteY4534" fmla="*/ 860935 h 3574946"/>
              <a:gd name="connsiteX4535" fmla="*/ 3143392 w 6337132"/>
              <a:gd name="connsiteY4535" fmla="*/ 869262 h 3574946"/>
              <a:gd name="connsiteX4536" fmla="*/ 3135066 w 6337132"/>
              <a:gd name="connsiteY4536" fmla="*/ 860935 h 3574946"/>
              <a:gd name="connsiteX4537" fmla="*/ 3143392 w 6337132"/>
              <a:gd name="connsiteY4537" fmla="*/ 852609 h 3574946"/>
              <a:gd name="connsiteX4538" fmla="*/ 2919028 w 6337132"/>
              <a:gd name="connsiteY4538" fmla="*/ 852609 h 3574946"/>
              <a:gd name="connsiteX4539" fmla="*/ 2927355 w 6337132"/>
              <a:gd name="connsiteY4539" fmla="*/ 860935 h 3574946"/>
              <a:gd name="connsiteX4540" fmla="*/ 2919028 w 6337132"/>
              <a:gd name="connsiteY4540" fmla="*/ 869262 h 3574946"/>
              <a:gd name="connsiteX4541" fmla="*/ 2910701 w 6337132"/>
              <a:gd name="connsiteY4541" fmla="*/ 860935 h 3574946"/>
              <a:gd name="connsiteX4542" fmla="*/ 2919028 w 6337132"/>
              <a:gd name="connsiteY4542" fmla="*/ 852609 h 3574946"/>
              <a:gd name="connsiteX4543" fmla="*/ 2534454 w 6337132"/>
              <a:gd name="connsiteY4543" fmla="*/ 852609 h 3574946"/>
              <a:gd name="connsiteX4544" fmla="*/ 2542781 w 6337132"/>
              <a:gd name="connsiteY4544" fmla="*/ 860935 h 3574946"/>
              <a:gd name="connsiteX4545" fmla="*/ 2534454 w 6337132"/>
              <a:gd name="connsiteY4545" fmla="*/ 869262 h 3574946"/>
              <a:gd name="connsiteX4546" fmla="*/ 2526127 w 6337132"/>
              <a:gd name="connsiteY4546" fmla="*/ 860935 h 3574946"/>
              <a:gd name="connsiteX4547" fmla="*/ 2534454 w 6337132"/>
              <a:gd name="connsiteY4547" fmla="*/ 852609 h 3574946"/>
              <a:gd name="connsiteX4548" fmla="*/ 2502471 w 6337132"/>
              <a:gd name="connsiteY4548" fmla="*/ 852609 h 3574946"/>
              <a:gd name="connsiteX4549" fmla="*/ 2510798 w 6337132"/>
              <a:gd name="connsiteY4549" fmla="*/ 860935 h 3574946"/>
              <a:gd name="connsiteX4550" fmla="*/ 2502471 w 6337132"/>
              <a:gd name="connsiteY4550" fmla="*/ 869262 h 3574946"/>
              <a:gd name="connsiteX4551" fmla="*/ 2494145 w 6337132"/>
              <a:gd name="connsiteY4551" fmla="*/ 860935 h 3574946"/>
              <a:gd name="connsiteX4552" fmla="*/ 2502471 w 6337132"/>
              <a:gd name="connsiteY4552" fmla="*/ 852609 h 3574946"/>
              <a:gd name="connsiteX4553" fmla="*/ 2470391 w 6337132"/>
              <a:gd name="connsiteY4553" fmla="*/ 852609 h 3574946"/>
              <a:gd name="connsiteX4554" fmla="*/ 2478718 w 6337132"/>
              <a:gd name="connsiteY4554" fmla="*/ 860935 h 3574946"/>
              <a:gd name="connsiteX4555" fmla="*/ 2470391 w 6337132"/>
              <a:gd name="connsiteY4555" fmla="*/ 869262 h 3574946"/>
              <a:gd name="connsiteX4556" fmla="*/ 2462064 w 6337132"/>
              <a:gd name="connsiteY4556" fmla="*/ 860935 h 3574946"/>
              <a:gd name="connsiteX4557" fmla="*/ 2470391 w 6337132"/>
              <a:gd name="connsiteY4557" fmla="*/ 852609 h 3574946"/>
              <a:gd name="connsiteX4558" fmla="*/ 2438311 w 6337132"/>
              <a:gd name="connsiteY4558" fmla="*/ 852609 h 3574946"/>
              <a:gd name="connsiteX4559" fmla="*/ 2446638 w 6337132"/>
              <a:gd name="connsiteY4559" fmla="*/ 860935 h 3574946"/>
              <a:gd name="connsiteX4560" fmla="*/ 2438311 w 6337132"/>
              <a:gd name="connsiteY4560" fmla="*/ 869262 h 3574946"/>
              <a:gd name="connsiteX4561" fmla="*/ 2429984 w 6337132"/>
              <a:gd name="connsiteY4561" fmla="*/ 860935 h 3574946"/>
              <a:gd name="connsiteX4562" fmla="*/ 2438311 w 6337132"/>
              <a:gd name="connsiteY4562" fmla="*/ 852609 h 3574946"/>
              <a:gd name="connsiteX4563" fmla="*/ 2406232 w 6337132"/>
              <a:gd name="connsiteY4563" fmla="*/ 852609 h 3574946"/>
              <a:gd name="connsiteX4564" fmla="*/ 2414560 w 6337132"/>
              <a:gd name="connsiteY4564" fmla="*/ 860935 h 3574946"/>
              <a:gd name="connsiteX4565" fmla="*/ 2406232 w 6337132"/>
              <a:gd name="connsiteY4565" fmla="*/ 869262 h 3574946"/>
              <a:gd name="connsiteX4566" fmla="*/ 2397906 w 6337132"/>
              <a:gd name="connsiteY4566" fmla="*/ 860935 h 3574946"/>
              <a:gd name="connsiteX4567" fmla="*/ 2406232 w 6337132"/>
              <a:gd name="connsiteY4567" fmla="*/ 852609 h 3574946"/>
              <a:gd name="connsiteX4568" fmla="*/ 2374248 w 6337132"/>
              <a:gd name="connsiteY4568" fmla="*/ 852609 h 3574946"/>
              <a:gd name="connsiteX4569" fmla="*/ 2382575 w 6337132"/>
              <a:gd name="connsiteY4569" fmla="*/ 860935 h 3574946"/>
              <a:gd name="connsiteX4570" fmla="*/ 2374248 w 6337132"/>
              <a:gd name="connsiteY4570" fmla="*/ 869262 h 3574946"/>
              <a:gd name="connsiteX4571" fmla="*/ 2365921 w 6337132"/>
              <a:gd name="connsiteY4571" fmla="*/ 860935 h 3574946"/>
              <a:gd name="connsiteX4572" fmla="*/ 2374248 w 6337132"/>
              <a:gd name="connsiteY4572" fmla="*/ 852609 h 3574946"/>
              <a:gd name="connsiteX4573" fmla="*/ 2342167 w 6337132"/>
              <a:gd name="connsiteY4573" fmla="*/ 852609 h 3574946"/>
              <a:gd name="connsiteX4574" fmla="*/ 2350495 w 6337132"/>
              <a:gd name="connsiteY4574" fmla="*/ 860935 h 3574946"/>
              <a:gd name="connsiteX4575" fmla="*/ 2342167 w 6337132"/>
              <a:gd name="connsiteY4575" fmla="*/ 869262 h 3574946"/>
              <a:gd name="connsiteX4576" fmla="*/ 2333841 w 6337132"/>
              <a:gd name="connsiteY4576" fmla="*/ 860935 h 3574946"/>
              <a:gd name="connsiteX4577" fmla="*/ 2342167 w 6337132"/>
              <a:gd name="connsiteY4577" fmla="*/ 852609 h 3574946"/>
              <a:gd name="connsiteX4578" fmla="*/ 2310089 w 6337132"/>
              <a:gd name="connsiteY4578" fmla="*/ 852609 h 3574946"/>
              <a:gd name="connsiteX4579" fmla="*/ 2318417 w 6337132"/>
              <a:gd name="connsiteY4579" fmla="*/ 860935 h 3574946"/>
              <a:gd name="connsiteX4580" fmla="*/ 2310089 w 6337132"/>
              <a:gd name="connsiteY4580" fmla="*/ 869262 h 3574946"/>
              <a:gd name="connsiteX4581" fmla="*/ 2301763 w 6337132"/>
              <a:gd name="connsiteY4581" fmla="*/ 860935 h 3574946"/>
              <a:gd name="connsiteX4582" fmla="*/ 2310089 w 6337132"/>
              <a:gd name="connsiteY4582" fmla="*/ 852609 h 3574946"/>
              <a:gd name="connsiteX4583" fmla="*/ 2278104 w 6337132"/>
              <a:gd name="connsiteY4583" fmla="*/ 852609 h 3574946"/>
              <a:gd name="connsiteX4584" fmla="*/ 2286432 w 6337132"/>
              <a:gd name="connsiteY4584" fmla="*/ 860935 h 3574946"/>
              <a:gd name="connsiteX4585" fmla="*/ 2278104 w 6337132"/>
              <a:gd name="connsiteY4585" fmla="*/ 869262 h 3574946"/>
              <a:gd name="connsiteX4586" fmla="*/ 2269778 w 6337132"/>
              <a:gd name="connsiteY4586" fmla="*/ 860935 h 3574946"/>
              <a:gd name="connsiteX4587" fmla="*/ 2278104 w 6337132"/>
              <a:gd name="connsiteY4587" fmla="*/ 852609 h 3574946"/>
              <a:gd name="connsiteX4588" fmla="*/ 2246024 w 6337132"/>
              <a:gd name="connsiteY4588" fmla="*/ 852609 h 3574946"/>
              <a:gd name="connsiteX4589" fmla="*/ 2254352 w 6337132"/>
              <a:gd name="connsiteY4589" fmla="*/ 860935 h 3574946"/>
              <a:gd name="connsiteX4590" fmla="*/ 2246024 w 6337132"/>
              <a:gd name="connsiteY4590" fmla="*/ 869262 h 3574946"/>
              <a:gd name="connsiteX4591" fmla="*/ 2237698 w 6337132"/>
              <a:gd name="connsiteY4591" fmla="*/ 860935 h 3574946"/>
              <a:gd name="connsiteX4592" fmla="*/ 2246024 w 6337132"/>
              <a:gd name="connsiteY4592" fmla="*/ 852609 h 3574946"/>
              <a:gd name="connsiteX4593" fmla="*/ 2737529 w 6337132"/>
              <a:gd name="connsiteY4593" fmla="*/ 845133 h 3574946"/>
              <a:gd name="connsiteX4594" fmla="*/ 2737575 w 6337132"/>
              <a:gd name="connsiteY4594" fmla="*/ 845174 h 3574946"/>
              <a:gd name="connsiteX4595" fmla="*/ 2737529 w 6337132"/>
              <a:gd name="connsiteY4595" fmla="*/ 845227 h 3574946"/>
              <a:gd name="connsiteX4596" fmla="*/ 2745952 w 6337132"/>
              <a:gd name="connsiteY4596" fmla="*/ 835198 h 3574946"/>
              <a:gd name="connsiteX4597" fmla="*/ 2755888 w 6337132"/>
              <a:gd name="connsiteY4597" fmla="*/ 843620 h 3574946"/>
              <a:gd name="connsiteX4598" fmla="*/ 2747560 w 6337132"/>
              <a:gd name="connsiteY4598" fmla="*/ 853555 h 3574946"/>
              <a:gd name="connsiteX4599" fmla="*/ 2746709 w 6337132"/>
              <a:gd name="connsiteY4599" fmla="*/ 853555 h 3574946"/>
              <a:gd name="connsiteX4600" fmla="*/ 2737575 w 6337132"/>
              <a:gd name="connsiteY4600" fmla="*/ 845174 h 3574946"/>
              <a:gd name="connsiteX4601" fmla="*/ 1655066 w 6337132"/>
              <a:gd name="connsiteY4601" fmla="*/ 827343 h 3574946"/>
              <a:gd name="connsiteX4602" fmla="*/ 1667935 w 6337132"/>
              <a:gd name="connsiteY4602" fmla="*/ 829140 h 3574946"/>
              <a:gd name="connsiteX4603" fmla="*/ 1666138 w 6337132"/>
              <a:gd name="connsiteY4603" fmla="*/ 842011 h 3574946"/>
              <a:gd name="connsiteX4604" fmla="*/ 1660556 w 6337132"/>
              <a:gd name="connsiteY4604" fmla="*/ 843904 h 3574946"/>
              <a:gd name="connsiteX4605" fmla="*/ 1653174 w 6337132"/>
              <a:gd name="connsiteY4605" fmla="*/ 840213 h 3574946"/>
              <a:gd name="connsiteX4606" fmla="*/ 1653269 w 6337132"/>
              <a:gd name="connsiteY4606" fmla="*/ 840213 h 3574946"/>
              <a:gd name="connsiteX4607" fmla="*/ 1655066 w 6337132"/>
              <a:gd name="connsiteY4607" fmla="*/ 827343 h 3574946"/>
              <a:gd name="connsiteX4608" fmla="*/ 3848477 w 6337132"/>
              <a:gd name="connsiteY4608" fmla="*/ 817690 h 3574946"/>
              <a:gd name="connsiteX4609" fmla="*/ 3856803 w 6337132"/>
              <a:gd name="connsiteY4609" fmla="*/ 826016 h 3574946"/>
              <a:gd name="connsiteX4610" fmla="*/ 3848477 w 6337132"/>
              <a:gd name="connsiteY4610" fmla="*/ 834344 h 3574946"/>
              <a:gd name="connsiteX4611" fmla="*/ 3840149 w 6337132"/>
              <a:gd name="connsiteY4611" fmla="*/ 826016 h 3574946"/>
              <a:gd name="connsiteX4612" fmla="*/ 3848477 w 6337132"/>
              <a:gd name="connsiteY4612" fmla="*/ 817690 h 3574946"/>
              <a:gd name="connsiteX4613" fmla="*/ 3816397 w 6337132"/>
              <a:gd name="connsiteY4613" fmla="*/ 817690 h 3574946"/>
              <a:gd name="connsiteX4614" fmla="*/ 3824723 w 6337132"/>
              <a:gd name="connsiteY4614" fmla="*/ 826016 h 3574946"/>
              <a:gd name="connsiteX4615" fmla="*/ 3816397 w 6337132"/>
              <a:gd name="connsiteY4615" fmla="*/ 834344 h 3574946"/>
              <a:gd name="connsiteX4616" fmla="*/ 3808069 w 6337132"/>
              <a:gd name="connsiteY4616" fmla="*/ 826016 h 3574946"/>
              <a:gd name="connsiteX4617" fmla="*/ 3816397 w 6337132"/>
              <a:gd name="connsiteY4617" fmla="*/ 817690 h 3574946"/>
              <a:gd name="connsiteX4618" fmla="*/ 3720254 w 6337132"/>
              <a:gd name="connsiteY4618" fmla="*/ 817690 h 3574946"/>
              <a:gd name="connsiteX4619" fmla="*/ 3728580 w 6337132"/>
              <a:gd name="connsiteY4619" fmla="*/ 826016 h 3574946"/>
              <a:gd name="connsiteX4620" fmla="*/ 3720254 w 6337132"/>
              <a:gd name="connsiteY4620" fmla="*/ 834344 h 3574946"/>
              <a:gd name="connsiteX4621" fmla="*/ 3711926 w 6337132"/>
              <a:gd name="connsiteY4621" fmla="*/ 826016 h 3574946"/>
              <a:gd name="connsiteX4622" fmla="*/ 3720254 w 6337132"/>
              <a:gd name="connsiteY4622" fmla="*/ 817690 h 3574946"/>
              <a:gd name="connsiteX4623" fmla="*/ 3688175 w 6337132"/>
              <a:gd name="connsiteY4623" fmla="*/ 817690 h 3574946"/>
              <a:gd name="connsiteX4624" fmla="*/ 3696502 w 6337132"/>
              <a:gd name="connsiteY4624" fmla="*/ 826016 h 3574946"/>
              <a:gd name="connsiteX4625" fmla="*/ 3688175 w 6337132"/>
              <a:gd name="connsiteY4625" fmla="*/ 834344 h 3574946"/>
              <a:gd name="connsiteX4626" fmla="*/ 3679848 w 6337132"/>
              <a:gd name="connsiteY4626" fmla="*/ 826016 h 3574946"/>
              <a:gd name="connsiteX4627" fmla="*/ 3688175 w 6337132"/>
              <a:gd name="connsiteY4627" fmla="*/ 817690 h 3574946"/>
              <a:gd name="connsiteX4628" fmla="*/ 3239537 w 6337132"/>
              <a:gd name="connsiteY4628" fmla="*/ 817690 h 3574946"/>
              <a:gd name="connsiteX4629" fmla="*/ 3247865 w 6337132"/>
              <a:gd name="connsiteY4629" fmla="*/ 826016 h 3574946"/>
              <a:gd name="connsiteX4630" fmla="*/ 3239537 w 6337132"/>
              <a:gd name="connsiteY4630" fmla="*/ 834344 h 3574946"/>
              <a:gd name="connsiteX4631" fmla="*/ 3231211 w 6337132"/>
              <a:gd name="connsiteY4631" fmla="*/ 826016 h 3574946"/>
              <a:gd name="connsiteX4632" fmla="*/ 3239537 w 6337132"/>
              <a:gd name="connsiteY4632" fmla="*/ 817690 h 3574946"/>
              <a:gd name="connsiteX4633" fmla="*/ 3207457 w 6337132"/>
              <a:gd name="connsiteY4633" fmla="*/ 817690 h 3574946"/>
              <a:gd name="connsiteX4634" fmla="*/ 3215785 w 6337132"/>
              <a:gd name="connsiteY4634" fmla="*/ 826016 h 3574946"/>
              <a:gd name="connsiteX4635" fmla="*/ 3207457 w 6337132"/>
              <a:gd name="connsiteY4635" fmla="*/ 834344 h 3574946"/>
              <a:gd name="connsiteX4636" fmla="*/ 3199131 w 6337132"/>
              <a:gd name="connsiteY4636" fmla="*/ 826016 h 3574946"/>
              <a:gd name="connsiteX4637" fmla="*/ 3207457 w 6337132"/>
              <a:gd name="connsiteY4637" fmla="*/ 817690 h 3574946"/>
              <a:gd name="connsiteX4638" fmla="*/ 3175378 w 6337132"/>
              <a:gd name="connsiteY4638" fmla="*/ 817690 h 3574946"/>
              <a:gd name="connsiteX4639" fmla="*/ 3183706 w 6337132"/>
              <a:gd name="connsiteY4639" fmla="*/ 826016 h 3574946"/>
              <a:gd name="connsiteX4640" fmla="*/ 3175378 w 6337132"/>
              <a:gd name="connsiteY4640" fmla="*/ 834344 h 3574946"/>
              <a:gd name="connsiteX4641" fmla="*/ 3167052 w 6337132"/>
              <a:gd name="connsiteY4641" fmla="*/ 826016 h 3574946"/>
              <a:gd name="connsiteX4642" fmla="*/ 3175378 w 6337132"/>
              <a:gd name="connsiteY4642" fmla="*/ 817690 h 3574946"/>
              <a:gd name="connsiteX4643" fmla="*/ 3143392 w 6337132"/>
              <a:gd name="connsiteY4643" fmla="*/ 817690 h 3574946"/>
              <a:gd name="connsiteX4644" fmla="*/ 3151720 w 6337132"/>
              <a:gd name="connsiteY4644" fmla="*/ 826016 h 3574946"/>
              <a:gd name="connsiteX4645" fmla="*/ 3143392 w 6337132"/>
              <a:gd name="connsiteY4645" fmla="*/ 834344 h 3574946"/>
              <a:gd name="connsiteX4646" fmla="*/ 3135066 w 6337132"/>
              <a:gd name="connsiteY4646" fmla="*/ 826016 h 3574946"/>
              <a:gd name="connsiteX4647" fmla="*/ 3143392 w 6337132"/>
              <a:gd name="connsiteY4647" fmla="*/ 817690 h 3574946"/>
              <a:gd name="connsiteX4648" fmla="*/ 3111314 w 6337132"/>
              <a:gd name="connsiteY4648" fmla="*/ 817690 h 3574946"/>
              <a:gd name="connsiteX4649" fmla="*/ 3119641 w 6337132"/>
              <a:gd name="connsiteY4649" fmla="*/ 826016 h 3574946"/>
              <a:gd name="connsiteX4650" fmla="*/ 3111314 w 6337132"/>
              <a:gd name="connsiteY4650" fmla="*/ 834344 h 3574946"/>
              <a:gd name="connsiteX4651" fmla="*/ 3102988 w 6337132"/>
              <a:gd name="connsiteY4651" fmla="*/ 826016 h 3574946"/>
              <a:gd name="connsiteX4652" fmla="*/ 3111314 w 6337132"/>
              <a:gd name="connsiteY4652" fmla="*/ 817690 h 3574946"/>
              <a:gd name="connsiteX4653" fmla="*/ 3047249 w 6337132"/>
              <a:gd name="connsiteY4653" fmla="*/ 817690 h 3574946"/>
              <a:gd name="connsiteX4654" fmla="*/ 3055577 w 6337132"/>
              <a:gd name="connsiteY4654" fmla="*/ 826016 h 3574946"/>
              <a:gd name="connsiteX4655" fmla="*/ 3047249 w 6337132"/>
              <a:gd name="connsiteY4655" fmla="*/ 834344 h 3574946"/>
              <a:gd name="connsiteX4656" fmla="*/ 3038923 w 6337132"/>
              <a:gd name="connsiteY4656" fmla="*/ 826016 h 3574946"/>
              <a:gd name="connsiteX4657" fmla="*/ 3047249 w 6337132"/>
              <a:gd name="connsiteY4657" fmla="*/ 817690 h 3574946"/>
              <a:gd name="connsiteX4658" fmla="*/ 2983092 w 6337132"/>
              <a:gd name="connsiteY4658" fmla="*/ 817690 h 3574946"/>
              <a:gd name="connsiteX4659" fmla="*/ 2991420 w 6337132"/>
              <a:gd name="connsiteY4659" fmla="*/ 826016 h 3574946"/>
              <a:gd name="connsiteX4660" fmla="*/ 2983092 w 6337132"/>
              <a:gd name="connsiteY4660" fmla="*/ 834344 h 3574946"/>
              <a:gd name="connsiteX4661" fmla="*/ 2974766 w 6337132"/>
              <a:gd name="connsiteY4661" fmla="*/ 826016 h 3574946"/>
              <a:gd name="connsiteX4662" fmla="*/ 2983092 w 6337132"/>
              <a:gd name="connsiteY4662" fmla="*/ 817690 h 3574946"/>
              <a:gd name="connsiteX4663" fmla="*/ 2951106 w 6337132"/>
              <a:gd name="connsiteY4663" fmla="*/ 817690 h 3574946"/>
              <a:gd name="connsiteX4664" fmla="*/ 2959434 w 6337132"/>
              <a:gd name="connsiteY4664" fmla="*/ 826016 h 3574946"/>
              <a:gd name="connsiteX4665" fmla="*/ 2951106 w 6337132"/>
              <a:gd name="connsiteY4665" fmla="*/ 834344 h 3574946"/>
              <a:gd name="connsiteX4666" fmla="*/ 2942780 w 6337132"/>
              <a:gd name="connsiteY4666" fmla="*/ 826016 h 3574946"/>
              <a:gd name="connsiteX4667" fmla="*/ 2951106 w 6337132"/>
              <a:gd name="connsiteY4667" fmla="*/ 817690 h 3574946"/>
              <a:gd name="connsiteX4668" fmla="*/ 2919028 w 6337132"/>
              <a:gd name="connsiteY4668" fmla="*/ 817690 h 3574946"/>
              <a:gd name="connsiteX4669" fmla="*/ 2927355 w 6337132"/>
              <a:gd name="connsiteY4669" fmla="*/ 826016 h 3574946"/>
              <a:gd name="connsiteX4670" fmla="*/ 2919028 w 6337132"/>
              <a:gd name="connsiteY4670" fmla="*/ 834344 h 3574946"/>
              <a:gd name="connsiteX4671" fmla="*/ 2910701 w 6337132"/>
              <a:gd name="connsiteY4671" fmla="*/ 826016 h 3574946"/>
              <a:gd name="connsiteX4672" fmla="*/ 2919028 w 6337132"/>
              <a:gd name="connsiteY4672" fmla="*/ 817690 h 3574946"/>
              <a:gd name="connsiteX4673" fmla="*/ 2854963 w 6337132"/>
              <a:gd name="connsiteY4673" fmla="*/ 817690 h 3574946"/>
              <a:gd name="connsiteX4674" fmla="*/ 2863291 w 6337132"/>
              <a:gd name="connsiteY4674" fmla="*/ 826016 h 3574946"/>
              <a:gd name="connsiteX4675" fmla="*/ 2854963 w 6337132"/>
              <a:gd name="connsiteY4675" fmla="*/ 834344 h 3574946"/>
              <a:gd name="connsiteX4676" fmla="*/ 2846637 w 6337132"/>
              <a:gd name="connsiteY4676" fmla="*/ 826016 h 3574946"/>
              <a:gd name="connsiteX4677" fmla="*/ 2854963 w 6337132"/>
              <a:gd name="connsiteY4677" fmla="*/ 817690 h 3574946"/>
              <a:gd name="connsiteX4678" fmla="*/ 2822884 w 6337132"/>
              <a:gd name="connsiteY4678" fmla="*/ 817690 h 3574946"/>
              <a:gd name="connsiteX4679" fmla="*/ 2831212 w 6337132"/>
              <a:gd name="connsiteY4679" fmla="*/ 826016 h 3574946"/>
              <a:gd name="connsiteX4680" fmla="*/ 2822884 w 6337132"/>
              <a:gd name="connsiteY4680" fmla="*/ 834344 h 3574946"/>
              <a:gd name="connsiteX4681" fmla="*/ 2814558 w 6337132"/>
              <a:gd name="connsiteY4681" fmla="*/ 826016 h 3574946"/>
              <a:gd name="connsiteX4682" fmla="*/ 2822884 w 6337132"/>
              <a:gd name="connsiteY4682" fmla="*/ 817690 h 3574946"/>
              <a:gd name="connsiteX4683" fmla="*/ 2790806 w 6337132"/>
              <a:gd name="connsiteY4683" fmla="*/ 817690 h 3574946"/>
              <a:gd name="connsiteX4684" fmla="*/ 2799134 w 6337132"/>
              <a:gd name="connsiteY4684" fmla="*/ 826016 h 3574946"/>
              <a:gd name="connsiteX4685" fmla="*/ 2790806 w 6337132"/>
              <a:gd name="connsiteY4685" fmla="*/ 834344 h 3574946"/>
              <a:gd name="connsiteX4686" fmla="*/ 2782480 w 6337132"/>
              <a:gd name="connsiteY4686" fmla="*/ 826016 h 3574946"/>
              <a:gd name="connsiteX4687" fmla="*/ 2790806 w 6337132"/>
              <a:gd name="connsiteY4687" fmla="*/ 817690 h 3574946"/>
              <a:gd name="connsiteX4688" fmla="*/ 2758820 w 6337132"/>
              <a:gd name="connsiteY4688" fmla="*/ 817690 h 3574946"/>
              <a:gd name="connsiteX4689" fmla="*/ 2767148 w 6337132"/>
              <a:gd name="connsiteY4689" fmla="*/ 826016 h 3574946"/>
              <a:gd name="connsiteX4690" fmla="*/ 2758820 w 6337132"/>
              <a:gd name="connsiteY4690" fmla="*/ 834344 h 3574946"/>
              <a:gd name="connsiteX4691" fmla="*/ 2750494 w 6337132"/>
              <a:gd name="connsiteY4691" fmla="*/ 826016 h 3574946"/>
              <a:gd name="connsiteX4692" fmla="*/ 2758820 w 6337132"/>
              <a:gd name="connsiteY4692" fmla="*/ 817690 h 3574946"/>
              <a:gd name="connsiteX4693" fmla="*/ 2502375 w 6337132"/>
              <a:gd name="connsiteY4693" fmla="*/ 817690 h 3574946"/>
              <a:gd name="connsiteX4694" fmla="*/ 2510703 w 6337132"/>
              <a:gd name="connsiteY4694" fmla="*/ 826016 h 3574946"/>
              <a:gd name="connsiteX4695" fmla="*/ 2502375 w 6337132"/>
              <a:gd name="connsiteY4695" fmla="*/ 834344 h 3574946"/>
              <a:gd name="connsiteX4696" fmla="*/ 2494049 w 6337132"/>
              <a:gd name="connsiteY4696" fmla="*/ 826016 h 3574946"/>
              <a:gd name="connsiteX4697" fmla="*/ 2502375 w 6337132"/>
              <a:gd name="connsiteY4697" fmla="*/ 817690 h 3574946"/>
              <a:gd name="connsiteX4698" fmla="*/ 2470391 w 6337132"/>
              <a:gd name="connsiteY4698" fmla="*/ 817690 h 3574946"/>
              <a:gd name="connsiteX4699" fmla="*/ 2478718 w 6337132"/>
              <a:gd name="connsiteY4699" fmla="*/ 826016 h 3574946"/>
              <a:gd name="connsiteX4700" fmla="*/ 2470391 w 6337132"/>
              <a:gd name="connsiteY4700" fmla="*/ 834344 h 3574946"/>
              <a:gd name="connsiteX4701" fmla="*/ 2462064 w 6337132"/>
              <a:gd name="connsiteY4701" fmla="*/ 826016 h 3574946"/>
              <a:gd name="connsiteX4702" fmla="*/ 2470391 w 6337132"/>
              <a:gd name="connsiteY4702" fmla="*/ 817690 h 3574946"/>
              <a:gd name="connsiteX4703" fmla="*/ 2438311 w 6337132"/>
              <a:gd name="connsiteY4703" fmla="*/ 817690 h 3574946"/>
              <a:gd name="connsiteX4704" fmla="*/ 2446638 w 6337132"/>
              <a:gd name="connsiteY4704" fmla="*/ 826016 h 3574946"/>
              <a:gd name="connsiteX4705" fmla="*/ 2438311 w 6337132"/>
              <a:gd name="connsiteY4705" fmla="*/ 834344 h 3574946"/>
              <a:gd name="connsiteX4706" fmla="*/ 2429984 w 6337132"/>
              <a:gd name="connsiteY4706" fmla="*/ 826016 h 3574946"/>
              <a:gd name="connsiteX4707" fmla="*/ 2438311 w 6337132"/>
              <a:gd name="connsiteY4707" fmla="*/ 817690 h 3574946"/>
              <a:gd name="connsiteX4708" fmla="*/ 2406232 w 6337132"/>
              <a:gd name="connsiteY4708" fmla="*/ 817690 h 3574946"/>
              <a:gd name="connsiteX4709" fmla="*/ 2414560 w 6337132"/>
              <a:gd name="connsiteY4709" fmla="*/ 826016 h 3574946"/>
              <a:gd name="connsiteX4710" fmla="*/ 2406232 w 6337132"/>
              <a:gd name="connsiteY4710" fmla="*/ 834344 h 3574946"/>
              <a:gd name="connsiteX4711" fmla="*/ 2397906 w 6337132"/>
              <a:gd name="connsiteY4711" fmla="*/ 826016 h 3574946"/>
              <a:gd name="connsiteX4712" fmla="*/ 2406232 w 6337132"/>
              <a:gd name="connsiteY4712" fmla="*/ 817690 h 3574946"/>
              <a:gd name="connsiteX4713" fmla="*/ 2374248 w 6337132"/>
              <a:gd name="connsiteY4713" fmla="*/ 817690 h 3574946"/>
              <a:gd name="connsiteX4714" fmla="*/ 2382575 w 6337132"/>
              <a:gd name="connsiteY4714" fmla="*/ 826016 h 3574946"/>
              <a:gd name="connsiteX4715" fmla="*/ 2374248 w 6337132"/>
              <a:gd name="connsiteY4715" fmla="*/ 834344 h 3574946"/>
              <a:gd name="connsiteX4716" fmla="*/ 2365921 w 6337132"/>
              <a:gd name="connsiteY4716" fmla="*/ 826016 h 3574946"/>
              <a:gd name="connsiteX4717" fmla="*/ 2374248 w 6337132"/>
              <a:gd name="connsiteY4717" fmla="*/ 817690 h 3574946"/>
              <a:gd name="connsiteX4718" fmla="*/ 2342167 w 6337132"/>
              <a:gd name="connsiteY4718" fmla="*/ 817690 h 3574946"/>
              <a:gd name="connsiteX4719" fmla="*/ 2350495 w 6337132"/>
              <a:gd name="connsiteY4719" fmla="*/ 826016 h 3574946"/>
              <a:gd name="connsiteX4720" fmla="*/ 2342167 w 6337132"/>
              <a:gd name="connsiteY4720" fmla="*/ 834344 h 3574946"/>
              <a:gd name="connsiteX4721" fmla="*/ 2333841 w 6337132"/>
              <a:gd name="connsiteY4721" fmla="*/ 826016 h 3574946"/>
              <a:gd name="connsiteX4722" fmla="*/ 2342167 w 6337132"/>
              <a:gd name="connsiteY4722" fmla="*/ 817690 h 3574946"/>
              <a:gd name="connsiteX4723" fmla="*/ 2310089 w 6337132"/>
              <a:gd name="connsiteY4723" fmla="*/ 817690 h 3574946"/>
              <a:gd name="connsiteX4724" fmla="*/ 2318417 w 6337132"/>
              <a:gd name="connsiteY4724" fmla="*/ 826016 h 3574946"/>
              <a:gd name="connsiteX4725" fmla="*/ 2310089 w 6337132"/>
              <a:gd name="connsiteY4725" fmla="*/ 834344 h 3574946"/>
              <a:gd name="connsiteX4726" fmla="*/ 2301763 w 6337132"/>
              <a:gd name="connsiteY4726" fmla="*/ 826016 h 3574946"/>
              <a:gd name="connsiteX4727" fmla="*/ 2310089 w 6337132"/>
              <a:gd name="connsiteY4727" fmla="*/ 817690 h 3574946"/>
              <a:gd name="connsiteX4728" fmla="*/ 2278104 w 6337132"/>
              <a:gd name="connsiteY4728" fmla="*/ 817690 h 3574946"/>
              <a:gd name="connsiteX4729" fmla="*/ 2286432 w 6337132"/>
              <a:gd name="connsiteY4729" fmla="*/ 826016 h 3574946"/>
              <a:gd name="connsiteX4730" fmla="*/ 2278104 w 6337132"/>
              <a:gd name="connsiteY4730" fmla="*/ 834344 h 3574946"/>
              <a:gd name="connsiteX4731" fmla="*/ 2269778 w 6337132"/>
              <a:gd name="connsiteY4731" fmla="*/ 826016 h 3574946"/>
              <a:gd name="connsiteX4732" fmla="*/ 2278104 w 6337132"/>
              <a:gd name="connsiteY4732" fmla="*/ 817690 h 3574946"/>
              <a:gd name="connsiteX4733" fmla="*/ 2246024 w 6337132"/>
              <a:gd name="connsiteY4733" fmla="*/ 817690 h 3574946"/>
              <a:gd name="connsiteX4734" fmla="*/ 2254352 w 6337132"/>
              <a:gd name="connsiteY4734" fmla="*/ 826016 h 3574946"/>
              <a:gd name="connsiteX4735" fmla="*/ 2246024 w 6337132"/>
              <a:gd name="connsiteY4735" fmla="*/ 834344 h 3574946"/>
              <a:gd name="connsiteX4736" fmla="*/ 2237698 w 6337132"/>
              <a:gd name="connsiteY4736" fmla="*/ 826016 h 3574946"/>
              <a:gd name="connsiteX4737" fmla="*/ 2246024 w 6337132"/>
              <a:gd name="connsiteY4737" fmla="*/ 817690 h 3574946"/>
              <a:gd name="connsiteX4738" fmla="*/ 1625826 w 6337132"/>
              <a:gd name="connsiteY4738" fmla="*/ 803970 h 3574946"/>
              <a:gd name="connsiteX4739" fmla="*/ 1625839 w 6337132"/>
              <a:gd name="connsiteY4739" fmla="*/ 803976 h 3574946"/>
              <a:gd name="connsiteX4740" fmla="*/ 1625826 w 6337132"/>
              <a:gd name="connsiteY4740" fmla="*/ 804065 h 3574946"/>
              <a:gd name="connsiteX4741" fmla="*/ 4918261 w 6337132"/>
              <a:gd name="connsiteY4741" fmla="*/ 797724 h 3574946"/>
              <a:gd name="connsiteX4742" fmla="*/ 5308985 w 6337132"/>
              <a:gd name="connsiteY4742" fmla="*/ 1248063 h 3574946"/>
              <a:gd name="connsiteX4743" fmla="*/ 5306714 w 6337132"/>
              <a:gd name="connsiteY4743" fmla="*/ 1260933 h 3574946"/>
              <a:gd name="connsiteX4744" fmla="*/ 5301414 w 6337132"/>
              <a:gd name="connsiteY4744" fmla="*/ 1262636 h 3574946"/>
              <a:gd name="connsiteX4745" fmla="*/ 5293845 w 6337132"/>
              <a:gd name="connsiteY4745" fmla="*/ 1258662 h 3574946"/>
              <a:gd name="connsiteX4746" fmla="*/ 4905675 w 6337132"/>
              <a:gd name="connsiteY4746" fmla="*/ 811256 h 3574946"/>
              <a:gd name="connsiteX4747" fmla="*/ 4905202 w 6337132"/>
              <a:gd name="connsiteY4747" fmla="*/ 798197 h 3574946"/>
              <a:gd name="connsiteX4748" fmla="*/ 4918261 w 6337132"/>
              <a:gd name="connsiteY4748" fmla="*/ 797724 h 3574946"/>
              <a:gd name="connsiteX4749" fmla="*/ 1627719 w 6337132"/>
              <a:gd name="connsiteY4749" fmla="*/ 791101 h 3574946"/>
              <a:gd name="connsiteX4750" fmla="*/ 1640588 w 6337132"/>
              <a:gd name="connsiteY4750" fmla="*/ 792899 h 3574946"/>
              <a:gd name="connsiteX4751" fmla="*/ 1638790 w 6337132"/>
              <a:gd name="connsiteY4751" fmla="*/ 805768 h 3574946"/>
              <a:gd name="connsiteX4752" fmla="*/ 1633207 w 6337132"/>
              <a:gd name="connsiteY4752" fmla="*/ 807565 h 3574946"/>
              <a:gd name="connsiteX4753" fmla="*/ 1625839 w 6337132"/>
              <a:gd name="connsiteY4753" fmla="*/ 803976 h 3574946"/>
              <a:gd name="connsiteX4754" fmla="*/ 2741882 w 6337132"/>
              <a:gd name="connsiteY4754" fmla="*/ 789965 h 3574946"/>
              <a:gd name="connsiteX4755" fmla="*/ 2751913 w 6337132"/>
              <a:gd name="connsiteY4755" fmla="*/ 798387 h 3574946"/>
              <a:gd name="connsiteX4756" fmla="*/ 2743491 w 6337132"/>
              <a:gd name="connsiteY4756" fmla="*/ 808322 h 3574946"/>
              <a:gd name="connsiteX4757" fmla="*/ 2742640 w 6337132"/>
              <a:gd name="connsiteY4757" fmla="*/ 808322 h 3574946"/>
              <a:gd name="connsiteX4758" fmla="*/ 2733556 w 6337132"/>
              <a:gd name="connsiteY4758" fmla="*/ 799902 h 3574946"/>
              <a:gd name="connsiteX4759" fmla="*/ 2741882 w 6337132"/>
              <a:gd name="connsiteY4759" fmla="*/ 789965 h 3574946"/>
              <a:gd name="connsiteX4760" fmla="*/ 3848477 w 6337132"/>
              <a:gd name="connsiteY4760" fmla="*/ 782676 h 3574946"/>
              <a:gd name="connsiteX4761" fmla="*/ 3856803 w 6337132"/>
              <a:gd name="connsiteY4761" fmla="*/ 791002 h 3574946"/>
              <a:gd name="connsiteX4762" fmla="*/ 3848477 w 6337132"/>
              <a:gd name="connsiteY4762" fmla="*/ 799330 h 3574946"/>
              <a:gd name="connsiteX4763" fmla="*/ 3840149 w 6337132"/>
              <a:gd name="connsiteY4763" fmla="*/ 791002 h 3574946"/>
              <a:gd name="connsiteX4764" fmla="*/ 3848477 w 6337132"/>
              <a:gd name="connsiteY4764" fmla="*/ 782676 h 3574946"/>
              <a:gd name="connsiteX4765" fmla="*/ 3720254 w 6337132"/>
              <a:gd name="connsiteY4765" fmla="*/ 782676 h 3574946"/>
              <a:gd name="connsiteX4766" fmla="*/ 3728580 w 6337132"/>
              <a:gd name="connsiteY4766" fmla="*/ 791002 h 3574946"/>
              <a:gd name="connsiteX4767" fmla="*/ 3720254 w 6337132"/>
              <a:gd name="connsiteY4767" fmla="*/ 799330 h 3574946"/>
              <a:gd name="connsiteX4768" fmla="*/ 3711926 w 6337132"/>
              <a:gd name="connsiteY4768" fmla="*/ 791002 h 3574946"/>
              <a:gd name="connsiteX4769" fmla="*/ 3720254 w 6337132"/>
              <a:gd name="connsiteY4769" fmla="*/ 782676 h 3574946"/>
              <a:gd name="connsiteX4770" fmla="*/ 3688175 w 6337132"/>
              <a:gd name="connsiteY4770" fmla="*/ 782676 h 3574946"/>
              <a:gd name="connsiteX4771" fmla="*/ 3696502 w 6337132"/>
              <a:gd name="connsiteY4771" fmla="*/ 791002 h 3574946"/>
              <a:gd name="connsiteX4772" fmla="*/ 3688175 w 6337132"/>
              <a:gd name="connsiteY4772" fmla="*/ 799330 h 3574946"/>
              <a:gd name="connsiteX4773" fmla="*/ 3679848 w 6337132"/>
              <a:gd name="connsiteY4773" fmla="*/ 791002 h 3574946"/>
              <a:gd name="connsiteX4774" fmla="*/ 3688175 w 6337132"/>
              <a:gd name="connsiteY4774" fmla="*/ 782676 h 3574946"/>
              <a:gd name="connsiteX4775" fmla="*/ 3527968 w 6337132"/>
              <a:gd name="connsiteY4775" fmla="*/ 782676 h 3574946"/>
              <a:gd name="connsiteX4776" fmla="*/ 3536294 w 6337132"/>
              <a:gd name="connsiteY4776" fmla="*/ 791002 h 3574946"/>
              <a:gd name="connsiteX4777" fmla="*/ 3527968 w 6337132"/>
              <a:gd name="connsiteY4777" fmla="*/ 799330 h 3574946"/>
              <a:gd name="connsiteX4778" fmla="*/ 3519640 w 6337132"/>
              <a:gd name="connsiteY4778" fmla="*/ 791002 h 3574946"/>
              <a:gd name="connsiteX4779" fmla="*/ 3527968 w 6337132"/>
              <a:gd name="connsiteY4779" fmla="*/ 782676 h 3574946"/>
              <a:gd name="connsiteX4780" fmla="*/ 3495889 w 6337132"/>
              <a:gd name="connsiteY4780" fmla="*/ 782676 h 3574946"/>
              <a:gd name="connsiteX4781" fmla="*/ 3504215 w 6337132"/>
              <a:gd name="connsiteY4781" fmla="*/ 791002 h 3574946"/>
              <a:gd name="connsiteX4782" fmla="*/ 3495889 w 6337132"/>
              <a:gd name="connsiteY4782" fmla="*/ 799330 h 3574946"/>
              <a:gd name="connsiteX4783" fmla="*/ 3487561 w 6337132"/>
              <a:gd name="connsiteY4783" fmla="*/ 791002 h 3574946"/>
              <a:gd name="connsiteX4784" fmla="*/ 3495889 w 6337132"/>
              <a:gd name="connsiteY4784" fmla="*/ 782676 h 3574946"/>
              <a:gd name="connsiteX4785" fmla="*/ 3271523 w 6337132"/>
              <a:gd name="connsiteY4785" fmla="*/ 782676 h 3574946"/>
              <a:gd name="connsiteX4786" fmla="*/ 3279849 w 6337132"/>
              <a:gd name="connsiteY4786" fmla="*/ 791002 h 3574946"/>
              <a:gd name="connsiteX4787" fmla="*/ 3271523 w 6337132"/>
              <a:gd name="connsiteY4787" fmla="*/ 799330 h 3574946"/>
              <a:gd name="connsiteX4788" fmla="*/ 3263195 w 6337132"/>
              <a:gd name="connsiteY4788" fmla="*/ 791002 h 3574946"/>
              <a:gd name="connsiteX4789" fmla="*/ 3271523 w 6337132"/>
              <a:gd name="connsiteY4789" fmla="*/ 782676 h 3574946"/>
              <a:gd name="connsiteX4790" fmla="*/ 3239537 w 6337132"/>
              <a:gd name="connsiteY4790" fmla="*/ 782676 h 3574946"/>
              <a:gd name="connsiteX4791" fmla="*/ 3247865 w 6337132"/>
              <a:gd name="connsiteY4791" fmla="*/ 791002 h 3574946"/>
              <a:gd name="connsiteX4792" fmla="*/ 3239537 w 6337132"/>
              <a:gd name="connsiteY4792" fmla="*/ 799330 h 3574946"/>
              <a:gd name="connsiteX4793" fmla="*/ 3231211 w 6337132"/>
              <a:gd name="connsiteY4793" fmla="*/ 791002 h 3574946"/>
              <a:gd name="connsiteX4794" fmla="*/ 3239537 w 6337132"/>
              <a:gd name="connsiteY4794" fmla="*/ 782676 h 3574946"/>
              <a:gd name="connsiteX4795" fmla="*/ 3207457 w 6337132"/>
              <a:gd name="connsiteY4795" fmla="*/ 782676 h 3574946"/>
              <a:gd name="connsiteX4796" fmla="*/ 3215785 w 6337132"/>
              <a:gd name="connsiteY4796" fmla="*/ 791002 h 3574946"/>
              <a:gd name="connsiteX4797" fmla="*/ 3207457 w 6337132"/>
              <a:gd name="connsiteY4797" fmla="*/ 799330 h 3574946"/>
              <a:gd name="connsiteX4798" fmla="*/ 3199131 w 6337132"/>
              <a:gd name="connsiteY4798" fmla="*/ 791002 h 3574946"/>
              <a:gd name="connsiteX4799" fmla="*/ 3207457 w 6337132"/>
              <a:gd name="connsiteY4799" fmla="*/ 782676 h 3574946"/>
              <a:gd name="connsiteX4800" fmla="*/ 3143392 w 6337132"/>
              <a:gd name="connsiteY4800" fmla="*/ 782676 h 3574946"/>
              <a:gd name="connsiteX4801" fmla="*/ 3151720 w 6337132"/>
              <a:gd name="connsiteY4801" fmla="*/ 791002 h 3574946"/>
              <a:gd name="connsiteX4802" fmla="*/ 3143392 w 6337132"/>
              <a:gd name="connsiteY4802" fmla="*/ 799330 h 3574946"/>
              <a:gd name="connsiteX4803" fmla="*/ 3135066 w 6337132"/>
              <a:gd name="connsiteY4803" fmla="*/ 791002 h 3574946"/>
              <a:gd name="connsiteX4804" fmla="*/ 3143392 w 6337132"/>
              <a:gd name="connsiteY4804" fmla="*/ 782676 h 3574946"/>
              <a:gd name="connsiteX4805" fmla="*/ 3111314 w 6337132"/>
              <a:gd name="connsiteY4805" fmla="*/ 782676 h 3574946"/>
              <a:gd name="connsiteX4806" fmla="*/ 3119641 w 6337132"/>
              <a:gd name="connsiteY4806" fmla="*/ 791002 h 3574946"/>
              <a:gd name="connsiteX4807" fmla="*/ 3111314 w 6337132"/>
              <a:gd name="connsiteY4807" fmla="*/ 799330 h 3574946"/>
              <a:gd name="connsiteX4808" fmla="*/ 3102988 w 6337132"/>
              <a:gd name="connsiteY4808" fmla="*/ 791002 h 3574946"/>
              <a:gd name="connsiteX4809" fmla="*/ 3111314 w 6337132"/>
              <a:gd name="connsiteY4809" fmla="*/ 782676 h 3574946"/>
              <a:gd name="connsiteX4810" fmla="*/ 2983092 w 6337132"/>
              <a:gd name="connsiteY4810" fmla="*/ 782676 h 3574946"/>
              <a:gd name="connsiteX4811" fmla="*/ 2991420 w 6337132"/>
              <a:gd name="connsiteY4811" fmla="*/ 791002 h 3574946"/>
              <a:gd name="connsiteX4812" fmla="*/ 2983092 w 6337132"/>
              <a:gd name="connsiteY4812" fmla="*/ 799330 h 3574946"/>
              <a:gd name="connsiteX4813" fmla="*/ 2974766 w 6337132"/>
              <a:gd name="connsiteY4813" fmla="*/ 791002 h 3574946"/>
              <a:gd name="connsiteX4814" fmla="*/ 2983092 w 6337132"/>
              <a:gd name="connsiteY4814" fmla="*/ 782676 h 3574946"/>
              <a:gd name="connsiteX4815" fmla="*/ 2951106 w 6337132"/>
              <a:gd name="connsiteY4815" fmla="*/ 782676 h 3574946"/>
              <a:gd name="connsiteX4816" fmla="*/ 2959434 w 6337132"/>
              <a:gd name="connsiteY4816" fmla="*/ 791002 h 3574946"/>
              <a:gd name="connsiteX4817" fmla="*/ 2951106 w 6337132"/>
              <a:gd name="connsiteY4817" fmla="*/ 799330 h 3574946"/>
              <a:gd name="connsiteX4818" fmla="*/ 2942780 w 6337132"/>
              <a:gd name="connsiteY4818" fmla="*/ 791002 h 3574946"/>
              <a:gd name="connsiteX4819" fmla="*/ 2951106 w 6337132"/>
              <a:gd name="connsiteY4819" fmla="*/ 782676 h 3574946"/>
              <a:gd name="connsiteX4820" fmla="*/ 2919028 w 6337132"/>
              <a:gd name="connsiteY4820" fmla="*/ 782676 h 3574946"/>
              <a:gd name="connsiteX4821" fmla="*/ 2927355 w 6337132"/>
              <a:gd name="connsiteY4821" fmla="*/ 791002 h 3574946"/>
              <a:gd name="connsiteX4822" fmla="*/ 2919028 w 6337132"/>
              <a:gd name="connsiteY4822" fmla="*/ 799330 h 3574946"/>
              <a:gd name="connsiteX4823" fmla="*/ 2910701 w 6337132"/>
              <a:gd name="connsiteY4823" fmla="*/ 791002 h 3574946"/>
              <a:gd name="connsiteX4824" fmla="*/ 2919028 w 6337132"/>
              <a:gd name="connsiteY4824" fmla="*/ 782676 h 3574946"/>
              <a:gd name="connsiteX4825" fmla="*/ 2854963 w 6337132"/>
              <a:gd name="connsiteY4825" fmla="*/ 782676 h 3574946"/>
              <a:gd name="connsiteX4826" fmla="*/ 2863291 w 6337132"/>
              <a:gd name="connsiteY4826" fmla="*/ 791002 h 3574946"/>
              <a:gd name="connsiteX4827" fmla="*/ 2854963 w 6337132"/>
              <a:gd name="connsiteY4827" fmla="*/ 799330 h 3574946"/>
              <a:gd name="connsiteX4828" fmla="*/ 2846637 w 6337132"/>
              <a:gd name="connsiteY4828" fmla="*/ 791002 h 3574946"/>
              <a:gd name="connsiteX4829" fmla="*/ 2854963 w 6337132"/>
              <a:gd name="connsiteY4829" fmla="*/ 782676 h 3574946"/>
              <a:gd name="connsiteX4830" fmla="*/ 2822884 w 6337132"/>
              <a:gd name="connsiteY4830" fmla="*/ 782676 h 3574946"/>
              <a:gd name="connsiteX4831" fmla="*/ 2831212 w 6337132"/>
              <a:gd name="connsiteY4831" fmla="*/ 791002 h 3574946"/>
              <a:gd name="connsiteX4832" fmla="*/ 2822884 w 6337132"/>
              <a:gd name="connsiteY4832" fmla="*/ 799330 h 3574946"/>
              <a:gd name="connsiteX4833" fmla="*/ 2814558 w 6337132"/>
              <a:gd name="connsiteY4833" fmla="*/ 791002 h 3574946"/>
              <a:gd name="connsiteX4834" fmla="*/ 2822884 w 6337132"/>
              <a:gd name="connsiteY4834" fmla="*/ 782676 h 3574946"/>
              <a:gd name="connsiteX4835" fmla="*/ 2790806 w 6337132"/>
              <a:gd name="connsiteY4835" fmla="*/ 782676 h 3574946"/>
              <a:gd name="connsiteX4836" fmla="*/ 2799134 w 6337132"/>
              <a:gd name="connsiteY4836" fmla="*/ 791002 h 3574946"/>
              <a:gd name="connsiteX4837" fmla="*/ 2790806 w 6337132"/>
              <a:gd name="connsiteY4837" fmla="*/ 799330 h 3574946"/>
              <a:gd name="connsiteX4838" fmla="*/ 2782480 w 6337132"/>
              <a:gd name="connsiteY4838" fmla="*/ 791002 h 3574946"/>
              <a:gd name="connsiteX4839" fmla="*/ 2790806 w 6337132"/>
              <a:gd name="connsiteY4839" fmla="*/ 782676 h 3574946"/>
              <a:gd name="connsiteX4840" fmla="*/ 2758820 w 6337132"/>
              <a:gd name="connsiteY4840" fmla="*/ 782676 h 3574946"/>
              <a:gd name="connsiteX4841" fmla="*/ 2767148 w 6337132"/>
              <a:gd name="connsiteY4841" fmla="*/ 791002 h 3574946"/>
              <a:gd name="connsiteX4842" fmla="*/ 2758820 w 6337132"/>
              <a:gd name="connsiteY4842" fmla="*/ 799330 h 3574946"/>
              <a:gd name="connsiteX4843" fmla="*/ 2750494 w 6337132"/>
              <a:gd name="connsiteY4843" fmla="*/ 791002 h 3574946"/>
              <a:gd name="connsiteX4844" fmla="*/ 2758820 w 6337132"/>
              <a:gd name="connsiteY4844" fmla="*/ 782676 h 3574946"/>
              <a:gd name="connsiteX4845" fmla="*/ 2726741 w 6337132"/>
              <a:gd name="connsiteY4845" fmla="*/ 782676 h 3574946"/>
              <a:gd name="connsiteX4846" fmla="*/ 2735069 w 6337132"/>
              <a:gd name="connsiteY4846" fmla="*/ 791002 h 3574946"/>
              <a:gd name="connsiteX4847" fmla="*/ 2726741 w 6337132"/>
              <a:gd name="connsiteY4847" fmla="*/ 799330 h 3574946"/>
              <a:gd name="connsiteX4848" fmla="*/ 2718415 w 6337132"/>
              <a:gd name="connsiteY4848" fmla="*/ 791002 h 3574946"/>
              <a:gd name="connsiteX4849" fmla="*/ 2726741 w 6337132"/>
              <a:gd name="connsiteY4849" fmla="*/ 782676 h 3574946"/>
              <a:gd name="connsiteX4850" fmla="*/ 2438311 w 6337132"/>
              <a:gd name="connsiteY4850" fmla="*/ 782676 h 3574946"/>
              <a:gd name="connsiteX4851" fmla="*/ 2446638 w 6337132"/>
              <a:gd name="connsiteY4851" fmla="*/ 791002 h 3574946"/>
              <a:gd name="connsiteX4852" fmla="*/ 2438311 w 6337132"/>
              <a:gd name="connsiteY4852" fmla="*/ 799330 h 3574946"/>
              <a:gd name="connsiteX4853" fmla="*/ 2429984 w 6337132"/>
              <a:gd name="connsiteY4853" fmla="*/ 791002 h 3574946"/>
              <a:gd name="connsiteX4854" fmla="*/ 2438311 w 6337132"/>
              <a:gd name="connsiteY4854" fmla="*/ 782676 h 3574946"/>
              <a:gd name="connsiteX4855" fmla="*/ 2406232 w 6337132"/>
              <a:gd name="connsiteY4855" fmla="*/ 782676 h 3574946"/>
              <a:gd name="connsiteX4856" fmla="*/ 2414560 w 6337132"/>
              <a:gd name="connsiteY4856" fmla="*/ 791002 h 3574946"/>
              <a:gd name="connsiteX4857" fmla="*/ 2406232 w 6337132"/>
              <a:gd name="connsiteY4857" fmla="*/ 799330 h 3574946"/>
              <a:gd name="connsiteX4858" fmla="*/ 2397906 w 6337132"/>
              <a:gd name="connsiteY4858" fmla="*/ 791002 h 3574946"/>
              <a:gd name="connsiteX4859" fmla="*/ 2406232 w 6337132"/>
              <a:gd name="connsiteY4859" fmla="*/ 782676 h 3574946"/>
              <a:gd name="connsiteX4860" fmla="*/ 2374248 w 6337132"/>
              <a:gd name="connsiteY4860" fmla="*/ 782676 h 3574946"/>
              <a:gd name="connsiteX4861" fmla="*/ 2382575 w 6337132"/>
              <a:gd name="connsiteY4861" fmla="*/ 791002 h 3574946"/>
              <a:gd name="connsiteX4862" fmla="*/ 2374248 w 6337132"/>
              <a:gd name="connsiteY4862" fmla="*/ 799330 h 3574946"/>
              <a:gd name="connsiteX4863" fmla="*/ 2365921 w 6337132"/>
              <a:gd name="connsiteY4863" fmla="*/ 791002 h 3574946"/>
              <a:gd name="connsiteX4864" fmla="*/ 2374248 w 6337132"/>
              <a:gd name="connsiteY4864" fmla="*/ 782676 h 3574946"/>
              <a:gd name="connsiteX4865" fmla="*/ 2342167 w 6337132"/>
              <a:gd name="connsiteY4865" fmla="*/ 782676 h 3574946"/>
              <a:gd name="connsiteX4866" fmla="*/ 2350495 w 6337132"/>
              <a:gd name="connsiteY4866" fmla="*/ 791002 h 3574946"/>
              <a:gd name="connsiteX4867" fmla="*/ 2342167 w 6337132"/>
              <a:gd name="connsiteY4867" fmla="*/ 799330 h 3574946"/>
              <a:gd name="connsiteX4868" fmla="*/ 2333841 w 6337132"/>
              <a:gd name="connsiteY4868" fmla="*/ 791002 h 3574946"/>
              <a:gd name="connsiteX4869" fmla="*/ 2342167 w 6337132"/>
              <a:gd name="connsiteY4869" fmla="*/ 782676 h 3574946"/>
              <a:gd name="connsiteX4870" fmla="*/ 2310089 w 6337132"/>
              <a:gd name="connsiteY4870" fmla="*/ 782676 h 3574946"/>
              <a:gd name="connsiteX4871" fmla="*/ 2318417 w 6337132"/>
              <a:gd name="connsiteY4871" fmla="*/ 791002 h 3574946"/>
              <a:gd name="connsiteX4872" fmla="*/ 2310089 w 6337132"/>
              <a:gd name="connsiteY4872" fmla="*/ 799330 h 3574946"/>
              <a:gd name="connsiteX4873" fmla="*/ 2301763 w 6337132"/>
              <a:gd name="connsiteY4873" fmla="*/ 791002 h 3574946"/>
              <a:gd name="connsiteX4874" fmla="*/ 2310089 w 6337132"/>
              <a:gd name="connsiteY4874" fmla="*/ 782676 h 3574946"/>
              <a:gd name="connsiteX4875" fmla="*/ 2278104 w 6337132"/>
              <a:gd name="connsiteY4875" fmla="*/ 782676 h 3574946"/>
              <a:gd name="connsiteX4876" fmla="*/ 2286432 w 6337132"/>
              <a:gd name="connsiteY4876" fmla="*/ 791002 h 3574946"/>
              <a:gd name="connsiteX4877" fmla="*/ 2278104 w 6337132"/>
              <a:gd name="connsiteY4877" fmla="*/ 799330 h 3574946"/>
              <a:gd name="connsiteX4878" fmla="*/ 2269778 w 6337132"/>
              <a:gd name="connsiteY4878" fmla="*/ 791002 h 3574946"/>
              <a:gd name="connsiteX4879" fmla="*/ 2278104 w 6337132"/>
              <a:gd name="connsiteY4879" fmla="*/ 782676 h 3574946"/>
              <a:gd name="connsiteX4880" fmla="*/ 2246024 w 6337132"/>
              <a:gd name="connsiteY4880" fmla="*/ 782676 h 3574946"/>
              <a:gd name="connsiteX4881" fmla="*/ 2254352 w 6337132"/>
              <a:gd name="connsiteY4881" fmla="*/ 791002 h 3574946"/>
              <a:gd name="connsiteX4882" fmla="*/ 2246024 w 6337132"/>
              <a:gd name="connsiteY4882" fmla="*/ 799330 h 3574946"/>
              <a:gd name="connsiteX4883" fmla="*/ 2237698 w 6337132"/>
              <a:gd name="connsiteY4883" fmla="*/ 791002 h 3574946"/>
              <a:gd name="connsiteX4884" fmla="*/ 2246024 w 6337132"/>
              <a:gd name="connsiteY4884" fmla="*/ 782676 h 3574946"/>
              <a:gd name="connsiteX4885" fmla="*/ 2213946 w 6337132"/>
              <a:gd name="connsiteY4885" fmla="*/ 782676 h 3574946"/>
              <a:gd name="connsiteX4886" fmla="*/ 2222273 w 6337132"/>
              <a:gd name="connsiteY4886" fmla="*/ 791002 h 3574946"/>
              <a:gd name="connsiteX4887" fmla="*/ 2213946 w 6337132"/>
              <a:gd name="connsiteY4887" fmla="*/ 799330 h 3574946"/>
              <a:gd name="connsiteX4888" fmla="*/ 2205620 w 6337132"/>
              <a:gd name="connsiteY4888" fmla="*/ 791002 h 3574946"/>
              <a:gd name="connsiteX4889" fmla="*/ 2213946 w 6337132"/>
              <a:gd name="connsiteY4889" fmla="*/ 782676 h 3574946"/>
              <a:gd name="connsiteX4890" fmla="*/ 2181961 w 6337132"/>
              <a:gd name="connsiteY4890" fmla="*/ 782676 h 3574946"/>
              <a:gd name="connsiteX4891" fmla="*/ 2190289 w 6337132"/>
              <a:gd name="connsiteY4891" fmla="*/ 791002 h 3574946"/>
              <a:gd name="connsiteX4892" fmla="*/ 2181961 w 6337132"/>
              <a:gd name="connsiteY4892" fmla="*/ 799330 h 3574946"/>
              <a:gd name="connsiteX4893" fmla="*/ 2173635 w 6337132"/>
              <a:gd name="connsiteY4893" fmla="*/ 791002 h 3574946"/>
              <a:gd name="connsiteX4894" fmla="*/ 2181961 w 6337132"/>
              <a:gd name="connsiteY4894" fmla="*/ 782676 h 3574946"/>
              <a:gd name="connsiteX4895" fmla="*/ 3037505 w 6337132"/>
              <a:gd name="connsiteY4895" fmla="*/ 780785 h 3574946"/>
              <a:gd name="connsiteX4896" fmla="*/ 3020329 w 6337132"/>
              <a:gd name="connsiteY4896" fmla="*/ 787833 h 3574946"/>
              <a:gd name="connsiteX4897" fmla="*/ 3023498 w 6337132"/>
              <a:gd name="connsiteY4897" fmla="*/ 791002 h 3574946"/>
              <a:gd name="connsiteX4898" fmla="*/ 3015171 w 6337132"/>
              <a:gd name="connsiteY4898" fmla="*/ 799330 h 3574946"/>
              <a:gd name="connsiteX4899" fmla="*/ 3014981 w 6337132"/>
              <a:gd name="connsiteY4899" fmla="*/ 799140 h 3574946"/>
              <a:gd name="connsiteX4900" fmla="*/ 3012332 w 6337132"/>
              <a:gd name="connsiteY4900" fmla="*/ 805578 h 3574946"/>
              <a:gd name="connsiteX4901" fmla="*/ 3012332 w 6337132"/>
              <a:gd name="connsiteY4901" fmla="*/ 820528 h 3574946"/>
              <a:gd name="connsiteX4902" fmla="*/ 3015171 w 6337132"/>
              <a:gd name="connsiteY4902" fmla="*/ 817690 h 3574946"/>
              <a:gd name="connsiteX4903" fmla="*/ 3023498 w 6337132"/>
              <a:gd name="connsiteY4903" fmla="*/ 826016 h 3574946"/>
              <a:gd name="connsiteX4904" fmla="*/ 3015171 w 6337132"/>
              <a:gd name="connsiteY4904" fmla="*/ 834344 h 3574946"/>
              <a:gd name="connsiteX4905" fmla="*/ 3012332 w 6337132"/>
              <a:gd name="connsiteY4905" fmla="*/ 831506 h 3574946"/>
              <a:gd name="connsiteX4906" fmla="*/ 3012332 w 6337132"/>
              <a:gd name="connsiteY4906" fmla="*/ 846267 h 3574946"/>
              <a:gd name="connsiteX4907" fmla="*/ 3064474 w 6337132"/>
              <a:gd name="connsiteY4907" fmla="*/ 846267 h 3574946"/>
              <a:gd name="connsiteX4908" fmla="*/ 3064474 w 6337132"/>
              <a:gd name="connsiteY4908" fmla="*/ 805578 h 3574946"/>
              <a:gd name="connsiteX4909" fmla="*/ 3058016 w 6337132"/>
              <a:gd name="connsiteY4909" fmla="*/ 788035 h 3574946"/>
              <a:gd name="connsiteX4910" fmla="*/ 3048512 w 6337132"/>
              <a:gd name="connsiteY4910" fmla="*/ 783939 h 3574946"/>
              <a:gd name="connsiteX4911" fmla="*/ 3055577 w 6337132"/>
              <a:gd name="connsiteY4911" fmla="*/ 791002 h 3574946"/>
              <a:gd name="connsiteX4912" fmla="*/ 3047249 w 6337132"/>
              <a:gd name="connsiteY4912" fmla="*/ 799330 h 3574946"/>
              <a:gd name="connsiteX4913" fmla="*/ 3038923 w 6337132"/>
              <a:gd name="connsiteY4913" fmla="*/ 791002 h 3574946"/>
              <a:gd name="connsiteX4914" fmla="*/ 3046748 w 6337132"/>
              <a:gd name="connsiteY4914" fmla="*/ 783178 h 3574946"/>
              <a:gd name="connsiteX4915" fmla="*/ 3041196 w 6337132"/>
              <a:gd name="connsiteY4915" fmla="*/ 780785 h 3574946"/>
              <a:gd name="connsiteX4916" fmla="*/ 3037505 w 6337132"/>
              <a:gd name="connsiteY4916" fmla="*/ 763657 h 3574946"/>
              <a:gd name="connsiteX4917" fmla="*/ 3041196 w 6337132"/>
              <a:gd name="connsiteY4917" fmla="*/ 763657 h 3574946"/>
              <a:gd name="connsiteX4918" fmla="*/ 3070259 w 6337132"/>
              <a:gd name="connsiteY4918" fmla="*/ 775935 h 3574946"/>
              <a:gd name="connsiteX4919" fmla="*/ 3074651 w 6337132"/>
              <a:gd name="connsiteY4919" fmla="*/ 787260 h 3574946"/>
              <a:gd name="connsiteX4920" fmla="*/ 3079235 w 6337132"/>
              <a:gd name="connsiteY4920" fmla="*/ 782676 h 3574946"/>
              <a:gd name="connsiteX4921" fmla="*/ 3087563 w 6337132"/>
              <a:gd name="connsiteY4921" fmla="*/ 791002 h 3574946"/>
              <a:gd name="connsiteX4922" fmla="*/ 3079305 w 6337132"/>
              <a:gd name="connsiteY4922" fmla="*/ 799260 h 3574946"/>
              <a:gd name="connsiteX4923" fmla="*/ 3081791 w 6337132"/>
              <a:gd name="connsiteY4923" fmla="*/ 805672 h 3574946"/>
              <a:gd name="connsiteX4924" fmla="*/ 3081791 w 6337132"/>
              <a:gd name="connsiteY4924" fmla="*/ 820246 h 3574946"/>
              <a:gd name="connsiteX4925" fmla="*/ 3087563 w 6337132"/>
              <a:gd name="connsiteY4925" fmla="*/ 826016 h 3574946"/>
              <a:gd name="connsiteX4926" fmla="*/ 3081791 w 6337132"/>
              <a:gd name="connsiteY4926" fmla="*/ 831789 h 3574946"/>
              <a:gd name="connsiteX4927" fmla="*/ 3081791 w 6337132"/>
              <a:gd name="connsiteY4927" fmla="*/ 846835 h 3574946"/>
              <a:gd name="connsiteX4928" fmla="*/ 3110749 w 6337132"/>
              <a:gd name="connsiteY4928" fmla="*/ 846835 h 3574946"/>
              <a:gd name="connsiteX4929" fmla="*/ 3121820 w 6337132"/>
              <a:gd name="connsiteY4929" fmla="*/ 857907 h 3574946"/>
              <a:gd name="connsiteX4930" fmla="*/ 3121820 w 6337132"/>
              <a:gd name="connsiteY4930" fmla="*/ 949318 h 3574946"/>
              <a:gd name="connsiteX4931" fmla="*/ 3112450 w 6337132"/>
              <a:gd name="connsiteY4931" fmla="*/ 958688 h 3574946"/>
              <a:gd name="connsiteX4932" fmla="*/ 3119641 w 6337132"/>
              <a:gd name="connsiteY4932" fmla="*/ 965880 h 3574946"/>
              <a:gd name="connsiteX4933" fmla="*/ 3111314 w 6337132"/>
              <a:gd name="connsiteY4933" fmla="*/ 974207 h 3574946"/>
              <a:gd name="connsiteX4934" fmla="*/ 3102988 w 6337132"/>
              <a:gd name="connsiteY4934" fmla="*/ 965880 h 3574946"/>
              <a:gd name="connsiteX4935" fmla="*/ 3108477 w 6337132"/>
              <a:gd name="connsiteY4935" fmla="*/ 960390 h 3574946"/>
              <a:gd name="connsiteX4936" fmla="*/ 3082072 w 6337132"/>
              <a:gd name="connsiteY4936" fmla="*/ 960390 h 3574946"/>
              <a:gd name="connsiteX4937" fmla="*/ 3087563 w 6337132"/>
              <a:gd name="connsiteY4937" fmla="*/ 965880 h 3574946"/>
              <a:gd name="connsiteX4938" fmla="*/ 3079235 w 6337132"/>
              <a:gd name="connsiteY4938" fmla="*/ 974207 h 3574946"/>
              <a:gd name="connsiteX4939" fmla="*/ 3070909 w 6337132"/>
              <a:gd name="connsiteY4939" fmla="*/ 965880 h 3574946"/>
              <a:gd name="connsiteX4940" fmla="*/ 3076398 w 6337132"/>
              <a:gd name="connsiteY4940" fmla="*/ 960390 h 3574946"/>
              <a:gd name="connsiteX4941" fmla="*/ 3050086 w 6337132"/>
              <a:gd name="connsiteY4941" fmla="*/ 960390 h 3574946"/>
              <a:gd name="connsiteX4942" fmla="*/ 3055577 w 6337132"/>
              <a:gd name="connsiteY4942" fmla="*/ 965880 h 3574946"/>
              <a:gd name="connsiteX4943" fmla="*/ 3047249 w 6337132"/>
              <a:gd name="connsiteY4943" fmla="*/ 974207 h 3574946"/>
              <a:gd name="connsiteX4944" fmla="*/ 3038923 w 6337132"/>
              <a:gd name="connsiteY4944" fmla="*/ 965880 h 3574946"/>
              <a:gd name="connsiteX4945" fmla="*/ 3044413 w 6337132"/>
              <a:gd name="connsiteY4945" fmla="*/ 960390 h 3574946"/>
              <a:gd name="connsiteX4946" fmla="*/ 3018007 w 6337132"/>
              <a:gd name="connsiteY4946" fmla="*/ 960390 h 3574946"/>
              <a:gd name="connsiteX4947" fmla="*/ 3023498 w 6337132"/>
              <a:gd name="connsiteY4947" fmla="*/ 965880 h 3574946"/>
              <a:gd name="connsiteX4948" fmla="*/ 3015171 w 6337132"/>
              <a:gd name="connsiteY4948" fmla="*/ 974207 h 3574946"/>
              <a:gd name="connsiteX4949" fmla="*/ 3006844 w 6337132"/>
              <a:gd name="connsiteY4949" fmla="*/ 965880 h 3574946"/>
              <a:gd name="connsiteX4950" fmla="*/ 3012334 w 6337132"/>
              <a:gd name="connsiteY4950" fmla="*/ 960390 h 3574946"/>
              <a:gd name="connsiteX4951" fmla="*/ 2985929 w 6337132"/>
              <a:gd name="connsiteY4951" fmla="*/ 960390 h 3574946"/>
              <a:gd name="connsiteX4952" fmla="*/ 2991420 w 6337132"/>
              <a:gd name="connsiteY4952" fmla="*/ 965880 h 3574946"/>
              <a:gd name="connsiteX4953" fmla="*/ 2983092 w 6337132"/>
              <a:gd name="connsiteY4953" fmla="*/ 974207 h 3574946"/>
              <a:gd name="connsiteX4954" fmla="*/ 2974766 w 6337132"/>
              <a:gd name="connsiteY4954" fmla="*/ 965880 h 3574946"/>
              <a:gd name="connsiteX4955" fmla="*/ 2980255 w 6337132"/>
              <a:gd name="connsiteY4955" fmla="*/ 960390 h 3574946"/>
              <a:gd name="connsiteX4956" fmla="*/ 2966722 w 6337132"/>
              <a:gd name="connsiteY4956" fmla="*/ 960390 h 3574946"/>
              <a:gd name="connsiteX4957" fmla="*/ 2955651 w 6337132"/>
              <a:gd name="connsiteY4957" fmla="*/ 949318 h 3574946"/>
              <a:gd name="connsiteX4958" fmla="*/ 2955651 w 6337132"/>
              <a:gd name="connsiteY4958" fmla="*/ 934649 h 3574946"/>
              <a:gd name="connsiteX4959" fmla="*/ 2951106 w 6337132"/>
              <a:gd name="connsiteY4959" fmla="*/ 939193 h 3574946"/>
              <a:gd name="connsiteX4960" fmla="*/ 2942780 w 6337132"/>
              <a:gd name="connsiteY4960" fmla="*/ 930866 h 3574946"/>
              <a:gd name="connsiteX4961" fmla="*/ 2951106 w 6337132"/>
              <a:gd name="connsiteY4961" fmla="*/ 922539 h 3574946"/>
              <a:gd name="connsiteX4962" fmla="*/ 2955651 w 6337132"/>
              <a:gd name="connsiteY4962" fmla="*/ 927082 h 3574946"/>
              <a:gd name="connsiteX4963" fmla="*/ 2955651 w 6337132"/>
              <a:gd name="connsiteY4963" fmla="*/ 899730 h 3574946"/>
              <a:gd name="connsiteX4964" fmla="*/ 2951106 w 6337132"/>
              <a:gd name="connsiteY4964" fmla="*/ 904275 h 3574946"/>
              <a:gd name="connsiteX4965" fmla="*/ 2942780 w 6337132"/>
              <a:gd name="connsiteY4965" fmla="*/ 895947 h 3574946"/>
              <a:gd name="connsiteX4966" fmla="*/ 2951106 w 6337132"/>
              <a:gd name="connsiteY4966" fmla="*/ 887621 h 3574946"/>
              <a:gd name="connsiteX4967" fmla="*/ 2955651 w 6337132"/>
              <a:gd name="connsiteY4967" fmla="*/ 892164 h 3574946"/>
              <a:gd name="connsiteX4968" fmla="*/ 2955651 w 6337132"/>
              <a:gd name="connsiteY4968" fmla="*/ 864718 h 3574946"/>
              <a:gd name="connsiteX4969" fmla="*/ 2951106 w 6337132"/>
              <a:gd name="connsiteY4969" fmla="*/ 869262 h 3574946"/>
              <a:gd name="connsiteX4970" fmla="*/ 2942780 w 6337132"/>
              <a:gd name="connsiteY4970" fmla="*/ 860935 h 3574946"/>
              <a:gd name="connsiteX4971" fmla="*/ 2951106 w 6337132"/>
              <a:gd name="connsiteY4971" fmla="*/ 852609 h 3574946"/>
              <a:gd name="connsiteX4972" fmla="*/ 2956027 w 6337132"/>
              <a:gd name="connsiteY4972" fmla="*/ 857530 h 3574946"/>
              <a:gd name="connsiteX4973" fmla="*/ 2966722 w 6337132"/>
              <a:gd name="connsiteY4973" fmla="*/ 846835 h 3574946"/>
              <a:gd name="connsiteX4974" fmla="*/ 2995679 w 6337132"/>
              <a:gd name="connsiteY4974" fmla="*/ 846835 h 3574946"/>
              <a:gd name="connsiteX4975" fmla="*/ 2995679 w 6337132"/>
              <a:gd name="connsiteY4975" fmla="*/ 805672 h 3574946"/>
              <a:gd name="connsiteX4976" fmla="*/ 3037505 w 6337132"/>
              <a:gd name="connsiteY4976" fmla="*/ 763657 h 3574946"/>
              <a:gd name="connsiteX4977" fmla="*/ 1600276 w 6337132"/>
              <a:gd name="connsiteY4977" fmla="*/ 754952 h 3574946"/>
              <a:gd name="connsiteX4978" fmla="*/ 1613145 w 6337132"/>
              <a:gd name="connsiteY4978" fmla="*/ 756750 h 3574946"/>
              <a:gd name="connsiteX4979" fmla="*/ 1611347 w 6337132"/>
              <a:gd name="connsiteY4979" fmla="*/ 769620 h 3574946"/>
              <a:gd name="connsiteX4980" fmla="*/ 1605859 w 6337132"/>
              <a:gd name="connsiteY4980" fmla="*/ 771512 h 3574946"/>
              <a:gd name="connsiteX4981" fmla="*/ 1598478 w 6337132"/>
              <a:gd name="connsiteY4981" fmla="*/ 767917 h 3574946"/>
              <a:gd name="connsiteX4982" fmla="*/ 1598478 w 6337132"/>
              <a:gd name="connsiteY4982" fmla="*/ 767821 h 3574946"/>
              <a:gd name="connsiteX4983" fmla="*/ 1600276 w 6337132"/>
              <a:gd name="connsiteY4983" fmla="*/ 754952 h 3574946"/>
              <a:gd name="connsiteX4984" fmla="*/ 3816397 w 6337132"/>
              <a:gd name="connsiteY4984" fmla="*/ 747759 h 3574946"/>
              <a:gd name="connsiteX4985" fmla="*/ 3824723 w 6337132"/>
              <a:gd name="connsiteY4985" fmla="*/ 756086 h 3574946"/>
              <a:gd name="connsiteX4986" fmla="*/ 3816397 w 6337132"/>
              <a:gd name="connsiteY4986" fmla="*/ 764413 h 3574946"/>
              <a:gd name="connsiteX4987" fmla="*/ 3808069 w 6337132"/>
              <a:gd name="connsiteY4987" fmla="*/ 756086 h 3574946"/>
              <a:gd name="connsiteX4988" fmla="*/ 3816397 w 6337132"/>
              <a:gd name="connsiteY4988" fmla="*/ 747759 h 3574946"/>
              <a:gd name="connsiteX4989" fmla="*/ 3784414 w 6337132"/>
              <a:gd name="connsiteY4989" fmla="*/ 747759 h 3574946"/>
              <a:gd name="connsiteX4990" fmla="*/ 3792740 w 6337132"/>
              <a:gd name="connsiteY4990" fmla="*/ 756086 h 3574946"/>
              <a:gd name="connsiteX4991" fmla="*/ 3784414 w 6337132"/>
              <a:gd name="connsiteY4991" fmla="*/ 764413 h 3574946"/>
              <a:gd name="connsiteX4992" fmla="*/ 3776086 w 6337132"/>
              <a:gd name="connsiteY4992" fmla="*/ 756086 h 3574946"/>
              <a:gd name="connsiteX4993" fmla="*/ 3784414 w 6337132"/>
              <a:gd name="connsiteY4993" fmla="*/ 747759 h 3574946"/>
              <a:gd name="connsiteX4994" fmla="*/ 3752334 w 6337132"/>
              <a:gd name="connsiteY4994" fmla="*/ 747759 h 3574946"/>
              <a:gd name="connsiteX4995" fmla="*/ 3760660 w 6337132"/>
              <a:gd name="connsiteY4995" fmla="*/ 756086 h 3574946"/>
              <a:gd name="connsiteX4996" fmla="*/ 3752334 w 6337132"/>
              <a:gd name="connsiteY4996" fmla="*/ 764413 h 3574946"/>
              <a:gd name="connsiteX4997" fmla="*/ 3744006 w 6337132"/>
              <a:gd name="connsiteY4997" fmla="*/ 756086 h 3574946"/>
              <a:gd name="connsiteX4998" fmla="*/ 3752334 w 6337132"/>
              <a:gd name="connsiteY4998" fmla="*/ 747759 h 3574946"/>
              <a:gd name="connsiteX4999" fmla="*/ 3720254 w 6337132"/>
              <a:gd name="connsiteY4999" fmla="*/ 747759 h 3574946"/>
              <a:gd name="connsiteX5000" fmla="*/ 3728580 w 6337132"/>
              <a:gd name="connsiteY5000" fmla="*/ 756086 h 3574946"/>
              <a:gd name="connsiteX5001" fmla="*/ 3720254 w 6337132"/>
              <a:gd name="connsiteY5001" fmla="*/ 764413 h 3574946"/>
              <a:gd name="connsiteX5002" fmla="*/ 3711926 w 6337132"/>
              <a:gd name="connsiteY5002" fmla="*/ 756086 h 3574946"/>
              <a:gd name="connsiteX5003" fmla="*/ 3720254 w 6337132"/>
              <a:gd name="connsiteY5003" fmla="*/ 747759 h 3574946"/>
              <a:gd name="connsiteX5004" fmla="*/ 3688175 w 6337132"/>
              <a:gd name="connsiteY5004" fmla="*/ 747759 h 3574946"/>
              <a:gd name="connsiteX5005" fmla="*/ 3696502 w 6337132"/>
              <a:gd name="connsiteY5005" fmla="*/ 756086 h 3574946"/>
              <a:gd name="connsiteX5006" fmla="*/ 3688175 w 6337132"/>
              <a:gd name="connsiteY5006" fmla="*/ 764413 h 3574946"/>
              <a:gd name="connsiteX5007" fmla="*/ 3679848 w 6337132"/>
              <a:gd name="connsiteY5007" fmla="*/ 756086 h 3574946"/>
              <a:gd name="connsiteX5008" fmla="*/ 3688175 w 6337132"/>
              <a:gd name="connsiteY5008" fmla="*/ 747759 h 3574946"/>
              <a:gd name="connsiteX5009" fmla="*/ 3527968 w 6337132"/>
              <a:gd name="connsiteY5009" fmla="*/ 747759 h 3574946"/>
              <a:gd name="connsiteX5010" fmla="*/ 3536294 w 6337132"/>
              <a:gd name="connsiteY5010" fmla="*/ 756086 h 3574946"/>
              <a:gd name="connsiteX5011" fmla="*/ 3527968 w 6337132"/>
              <a:gd name="connsiteY5011" fmla="*/ 764413 h 3574946"/>
              <a:gd name="connsiteX5012" fmla="*/ 3519640 w 6337132"/>
              <a:gd name="connsiteY5012" fmla="*/ 756086 h 3574946"/>
              <a:gd name="connsiteX5013" fmla="*/ 3527968 w 6337132"/>
              <a:gd name="connsiteY5013" fmla="*/ 747759 h 3574946"/>
              <a:gd name="connsiteX5014" fmla="*/ 3495983 w 6337132"/>
              <a:gd name="connsiteY5014" fmla="*/ 747759 h 3574946"/>
              <a:gd name="connsiteX5015" fmla="*/ 3504310 w 6337132"/>
              <a:gd name="connsiteY5015" fmla="*/ 756086 h 3574946"/>
              <a:gd name="connsiteX5016" fmla="*/ 3495983 w 6337132"/>
              <a:gd name="connsiteY5016" fmla="*/ 764413 h 3574946"/>
              <a:gd name="connsiteX5017" fmla="*/ 3487656 w 6337132"/>
              <a:gd name="connsiteY5017" fmla="*/ 756086 h 3574946"/>
              <a:gd name="connsiteX5018" fmla="*/ 3495983 w 6337132"/>
              <a:gd name="connsiteY5018" fmla="*/ 747759 h 3574946"/>
              <a:gd name="connsiteX5019" fmla="*/ 3271523 w 6337132"/>
              <a:gd name="connsiteY5019" fmla="*/ 747759 h 3574946"/>
              <a:gd name="connsiteX5020" fmla="*/ 3279849 w 6337132"/>
              <a:gd name="connsiteY5020" fmla="*/ 756086 h 3574946"/>
              <a:gd name="connsiteX5021" fmla="*/ 3271523 w 6337132"/>
              <a:gd name="connsiteY5021" fmla="*/ 764413 h 3574946"/>
              <a:gd name="connsiteX5022" fmla="*/ 3263195 w 6337132"/>
              <a:gd name="connsiteY5022" fmla="*/ 756086 h 3574946"/>
              <a:gd name="connsiteX5023" fmla="*/ 3271523 w 6337132"/>
              <a:gd name="connsiteY5023" fmla="*/ 747759 h 3574946"/>
              <a:gd name="connsiteX5024" fmla="*/ 3207457 w 6337132"/>
              <a:gd name="connsiteY5024" fmla="*/ 747759 h 3574946"/>
              <a:gd name="connsiteX5025" fmla="*/ 3215785 w 6337132"/>
              <a:gd name="connsiteY5025" fmla="*/ 756086 h 3574946"/>
              <a:gd name="connsiteX5026" fmla="*/ 3207457 w 6337132"/>
              <a:gd name="connsiteY5026" fmla="*/ 764413 h 3574946"/>
              <a:gd name="connsiteX5027" fmla="*/ 3199131 w 6337132"/>
              <a:gd name="connsiteY5027" fmla="*/ 756086 h 3574946"/>
              <a:gd name="connsiteX5028" fmla="*/ 3207457 w 6337132"/>
              <a:gd name="connsiteY5028" fmla="*/ 747759 h 3574946"/>
              <a:gd name="connsiteX5029" fmla="*/ 3111409 w 6337132"/>
              <a:gd name="connsiteY5029" fmla="*/ 747759 h 3574946"/>
              <a:gd name="connsiteX5030" fmla="*/ 3119737 w 6337132"/>
              <a:gd name="connsiteY5030" fmla="*/ 756086 h 3574946"/>
              <a:gd name="connsiteX5031" fmla="*/ 3111409 w 6337132"/>
              <a:gd name="connsiteY5031" fmla="*/ 764413 h 3574946"/>
              <a:gd name="connsiteX5032" fmla="*/ 3103083 w 6337132"/>
              <a:gd name="connsiteY5032" fmla="*/ 756086 h 3574946"/>
              <a:gd name="connsiteX5033" fmla="*/ 3111409 w 6337132"/>
              <a:gd name="connsiteY5033" fmla="*/ 747759 h 3574946"/>
              <a:gd name="connsiteX5034" fmla="*/ 3079235 w 6337132"/>
              <a:gd name="connsiteY5034" fmla="*/ 747759 h 3574946"/>
              <a:gd name="connsiteX5035" fmla="*/ 3087563 w 6337132"/>
              <a:gd name="connsiteY5035" fmla="*/ 756086 h 3574946"/>
              <a:gd name="connsiteX5036" fmla="*/ 3079235 w 6337132"/>
              <a:gd name="connsiteY5036" fmla="*/ 764413 h 3574946"/>
              <a:gd name="connsiteX5037" fmla="*/ 3070909 w 6337132"/>
              <a:gd name="connsiteY5037" fmla="*/ 756086 h 3574946"/>
              <a:gd name="connsiteX5038" fmla="*/ 3079235 w 6337132"/>
              <a:gd name="connsiteY5038" fmla="*/ 747759 h 3574946"/>
              <a:gd name="connsiteX5039" fmla="*/ 3047249 w 6337132"/>
              <a:gd name="connsiteY5039" fmla="*/ 747759 h 3574946"/>
              <a:gd name="connsiteX5040" fmla="*/ 3055577 w 6337132"/>
              <a:gd name="connsiteY5040" fmla="*/ 756086 h 3574946"/>
              <a:gd name="connsiteX5041" fmla="*/ 3047249 w 6337132"/>
              <a:gd name="connsiteY5041" fmla="*/ 764413 h 3574946"/>
              <a:gd name="connsiteX5042" fmla="*/ 3038923 w 6337132"/>
              <a:gd name="connsiteY5042" fmla="*/ 756086 h 3574946"/>
              <a:gd name="connsiteX5043" fmla="*/ 3047249 w 6337132"/>
              <a:gd name="connsiteY5043" fmla="*/ 747759 h 3574946"/>
              <a:gd name="connsiteX5044" fmla="*/ 3015171 w 6337132"/>
              <a:gd name="connsiteY5044" fmla="*/ 747759 h 3574946"/>
              <a:gd name="connsiteX5045" fmla="*/ 3023498 w 6337132"/>
              <a:gd name="connsiteY5045" fmla="*/ 756086 h 3574946"/>
              <a:gd name="connsiteX5046" fmla="*/ 3015171 w 6337132"/>
              <a:gd name="connsiteY5046" fmla="*/ 764413 h 3574946"/>
              <a:gd name="connsiteX5047" fmla="*/ 3006844 w 6337132"/>
              <a:gd name="connsiteY5047" fmla="*/ 756086 h 3574946"/>
              <a:gd name="connsiteX5048" fmla="*/ 3015171 w 6337132"/>
              <a:gd name="connsiteY5048" fmla="*/ 747759 h 3574946"/>
              <a:gd name="connsiteX5049" fmla="*/ 2983092 w 6337132"/>
              <a:gd name="connsiteY5049" fmla="*/ 747759 h 3574946"/>
              <a:gd name="connsiteX5050" fmla="*/ 2991420 w 6337132"/>
              <a:gd name="connsiteY5050" fmla="*/ 756086 h 3574946"/>
              <a:gd name="connsiteX5051" fmla="*/ 2983092 w 6337132"/>
              <a:gd name="connsiteY5051" fmla="*/ 764413 h 3574946"/>
              <a:gd name="connsiteX5052" fmla="*/ 2974766 w 6337132"/>
              <a:gd name="connsiteY5052" fmla="*/ 756086 h 3574946"/>
              <a:gd name="connsiteX5053" fmla="*/ 2983092 w 6337132"/>
              <a:gd name="connsiteY5053" fmla="*/ 747759 h 3574946"/>
              <a:gd name="connsiteX5054" fmla="*/ 2951106 w 6337132"/>
              <a:gd name="connsiteY5054" fmla="*/ 747759 h 3574946"/>
              <a:gd name="connsiteX5055" fmla="*/ 2959434 w 6337132"/>
              <a:gd name="connsiteY5055" fmla="*/ 756086 h 3574946"/>
              <a:gd name="connsiteX5056" fmla="*/ 2951106 w 6337132"/>
              <a:gd name="connsiteY5056" fmla="*/ 764413 h 3574946"/>
              <a:gd name="connsiteX5057" fmla="*/ 2942780 w 6337132"/>
              <a:gd name="connsiteY5057" fmla="*/ 756086 h 3574946"/>
              <a:gd name="connsiteX5058" fmla="*/ 2951106 w 6337132"/>
              <a:gd name="connsiteY5058" fmla="*/ 747759 h 3574946"/>
              <a:gd name="connsiteX5059" fmla="*/ 2886949 w 6337132"/>
              <a:gd name="connsiteY5059" fmla="*/ 747759 h 3574946"/>
              <a:gd name="connsiteX5060" fmla="*/ 2895277 w 6337132"/>
              <a:gd name="connsiteY5060" fmla="*/ 756086 h 3574946"/>
              <a:gd name="connsiteX5061" fmla="*/ 2886949 w 6337132"/>
              <a:gd name="connsiteY5061" fmla="*/ 764413 h 3574946"/>
              <a:gd name="connsiteX5062" fmla="*/ 2878623 w 6337132"/>
              <a:gd name="connsiteY5062" fmla="*/ 756086 h 3574946"/>
              <a:gd name="connsiteX5063" fmla="*/ 2886949 w 6337132"/>
              <a:gd name="connsiteY5063" fmla="*/ 747759 h 3574946"/>
              <a:gd name="connsiteX5064" fmla="*/ 2854963 w 6337132"/>
              <a:gd name="connsiteY5064" fmla="*/ 747759 h 3574946"/>
              <a:gd name="connsiteX5065" fmla="*/ 2863291 w 6337132"/>
              <a:gd name="connsiteY5065" fmla="*/ 756086 h 3574946"/>
              <a:gd name="connsiteX5066" fmla="*/ 2854963 w 6337132"/>
              <a:gd name="connsiteY5066" fmla="*/ 764413 h 3574946"/>
              <a:gd name="connsiteX5067" fmla="*/ 2846637 w 6337132"/>
              <a:gd name="connsiteY5067" fmla="*/ 756086 h 3574946"/>
              <a:gd name="connsiteX5068" fmla="*/ 2854963 w 6337132"/>
              <a:gd name="connsiteY5068" fmla="*/ 747759 h 3574946"/>
              <a:gd name="connsiteX5069" fmla="*/ 2822979 w 6337132"/>
              <a:gd name="connsiteY5069" fmla="*/ 747759 h 3574946"/>
              <a:gd name="connsiteX5070" fmla="*/ 2831306 w 6337132"/>
              <a:gd name="connsiteY5070" fmla="*/ 756086 h 3574946"/>
              <a:gd name="connsiteX5071" fmla="*/ 2822979 w 6337132"/>
              <a:gd name="connsiteY5071" fmla="*/ 764413 h 3574946"/>
              <a:gd name="connsiteX5072" fmla="*/ 2814652 w 6337132"/>
              <a:gd name="connsiteY5072" fmla="*/ 756086 h 3574946"/>
              <a:gd name="connsiteX5073" fmla="*/ 2822979 w 6337132"/>
              <a:gd name="connsiteY5073" fmla="*/ 747759 h 3574946"/>
              <a:gd name="connsiteX5074" fmla="*/ 2790900 w 6337132"/>
              <a:gd name="connsiteY5074" fmla="*/ 747759 h 3574946"/>
              <a:gd name="connsiteX5075" fmla="*/ 2799228 w 6337132"/>
              <a:gd name="connsiteY5075" fmla="*/ 756086 h 3574946"/>
              <a:gd name="connsiteX5076" fmla="*/ 2790900 w 6337132"/>
              <a:gd name="connsiteY5076" fmla="*/ 764413 h 3574946"/>
              <a:gd name="connsiteX5077" fmla="*/ 2782574 w 6337132"/>
              <a:gd name="connsiteY5077" fmla="*/ 756086 h 3574946"/>
              <a:gd name="connsiteX5078" fmla="*/ 2790900 w 6337132"/>
              <a:gd name="connsiteY5078" fmla="*/ 747759 h 3574946"/>
              <a:gd name="connsiteX5079" fmla="*/ 2758820 w 6337132"/>
              <a:gd name="connsiteY5079" fmla="*/ 747759 h 3574946"/>
              <a:gd name="connsiteX5080" fmla="*/ 2767148 w 6337132"/>
              <a:gd name="connsiteY5080" fmla="*/ 756086 h 3574946"/>
              <a:gd name="connsiteX5081" fmla="*/ 2758820 w 6337132"/>
              <a:gd name="connsiteY5081" fmla="*/ 764413 h 3574946"/>
              <a:gd name="connsiteX5082" fmla="*/ 2750494 w 6337132"/>
              <a:gd name="connsiteY5082" fmla="*/ 756086 h 3574946"/>
              <a:gd name="connsiteX5083" fmla="*/ 2758820 w 6337132"/>
              <a:gd name="connsiteY5083" fmla="*/ 747759 h 3574946"/>
              <a:gd name="connsiteX5084" fmla="*/ 2694661 w 6337132"/>
              <a:gd name="connsiteY5084" fmla="*/ 747759 h 3574946"/>
              <a:gd name="connsiteX5085" fmla="*/ 2702989 w 6337132"/>
              <a:gd name="connsiteY5085" fmla="*/ 756086 h 3574946"/>
              <a:gd name="connsiteX5086" fmla="*/ 2694661 w 6337132"/>
              <a:gd name="connsiteY5086" fmla="*/ 764413 h 3574946"/>
              <a:gd name="connsiteX5087" fmla="*/ 2686335 w 6337132"/>
              <a:gd name="connsiteY5087" fmla="*/ 756086 h 3574946"/>
              <a:gd name="connsiteX5088" fmla="*/ 2694661 w 6337132"/>
              <a:gd name="connsiteY5088" fmla="*/ 747759 h 3574946"/>
              <a:gd name="connsiteX5089" fmla="*/ 2374248 w 6337132"/>
              <a:gd name="connsiteY5089" fmla="*/ 747759 h 3574946"/>
              <a:gd name="connsiteX5090" fmla="*/ 2382575 w 6337132"/>
              <a:gd name="connsiteY5090" fmla="*/ 756086 h 3574946"/>
              <a:gd name="connsiteX5091" fmla="*/ 2374248 w 6337132"/>
              <a:gd name="connsiteY5091" fmla="*/ 764413 h 3574946"/>
              <a:gd name="connsiteX5092" fmla="*/ 2365921 w 6337132"/>
              <a:gd name="connsiteY5092" fmla="*/ 756086 h 3574946"/>
              <a:gd name="connsiteX5093" fmla="*/ 2374248 w 6337132"/>
              <a:gd name="connsiteY5093" fmla="*/ 747759 h 3574946"/>
              <a:gd name="connsiteX5094" fmla="*/ 2342167 w 6337132"/>
              <a:gd name="connsiteY5094" fmla="*/ 747759 h 3574946"/>
              <a:gd name="connsiteX5095" fmla="*/ 2350495 w 6337132"/>
              <a:gd name="connsiteY5095" fmla="*/ 756086 h 3574946"/>
              <a:gd name="connsiteX5096" fmla="*/ 2342167 w 6337132"/>
              <a:gd name="connsiteY5096" fmla="*/ 764413 h 3574946"/>
              <a:gd name="connsiteX5097" fmla="*/ 2333841 w 6337132"/>
              <a:gd name="connsiteY5097" fmla="*/ 756086 h 3574946"/>
              <a:gd name="connsiteX5098" fmla="*/ 2342167 w 6337132"/>
              <a:gd name="connsiteY5098" fmla="*/ 747759 h 3574946"/>
              <a:gd name="connsiteX5099" fmla="*/ 2213946 w 6337132"/>
              <a:gd name="connsiteY5099" fmla="*/ 747759 h 3574946"/>
              <a:gd name="connsiteX5100" fmla="*/ 2222273 w 6337132"/>
              <a:gd name="connsiteY5100" fmla="*/ 756086 h 3574946"/>
              <a:gd name="connsiteX5101" fmla="*/ 2213946 w 6337132"/>
              <a:gd name="connsiteY5101" fmla="*/ 764413 h 3574946"/>
              <a:gd name="connsiteX5102" fmla="*/ 2205620 w 6337132"/>
              <a:gd name="connsiteY5102" fmla="*/ 756086 h 3574946"/>
              <a:gd name="connsiteX5103" fmla="*/ 2213946 w 6337132"/>
              <a:gd name="connsiteY5103" fmla="*/ 747759 h 3574946"/>
              <a:gd name="connsiteX5104" fmla="*/ 2181961 w 6337132"/>
              <a:gd name="connsiteY5104" fmla="*/ 747759 h 3574946"/>
              <a:gd name="connsiteX5105" fmla="*/ 2190289 w 6337132"/>
              <a:gd name="connsiteY5105" fmla="*/ 756086 h 3574946"/>
              <a:gd name="connsiteX5106" fmla="*/ 2181961 w 6337132"/>
              <a:gd name="connsiteY5106" fmla="*/ 764413 h 3574946"/>
              <a:gd name="connsiteX5107" fmla="*/ 2173635 w 6337132"/>
              <a:gd name="connsiteY5107" fmla="*/ 756086 h 3574946"/>
              <a:gd name="connsiteX5108" fmla="*/ 2181961 w 6337132"/>
              <a:gd name="connsiteY5108" fmla="*/ 747759 h 3574946"/>
              <a:gd name="connsiteX5109" fmla="*/ 2149975 w 6337132"/>
              <a:gd name="connsiteY5109" fmla="*/ 747759 h 3574946"/>
              <a:gd name="connsiteX5110" fmla="*/ 2158303 w 6337132"/>
              <a:gd name="connsiteY5110" fmla="*/ 756086 h 3574946"/>
              <a:gd name="connsiteX5111" fmla="*/ 2149975 w 6337132"/>
              <a:gd name="connsiteY5111" fmla="*/ 764413 h 3574946"/>
              <a:gd name="connsiteX5112" fmla="*/ 2141649 w 6337132"/>
              <a:gd name="connsiteY5112" fmla="*/ 756086 h 3574946"/>
              <a:gd name="connsiteX5113" fmla="*/ 2149975 w 6337132"/>
              <a:gd name="connsiteY5113" fmla="*/ 747759 h 3574946"/>
              <a:gd name="connsiteX5114" fmla="*/ 2737909 w 6337132"/>
              <a:gd name="connsiteY5114" fmla="*/ 744637 h 3574946"/>
              <a:gd name="connsiteX5115" fmla="*/ 2747844 w 6337132"/>
              <a:gd name="connsiteY5115" fmla="*/ 753059 h 3574946"/>
              <a:gd name="connsiteX5116" fmla="*/ 2739422 w 6337132"/>
              <a:gd name="connsiteY5116" fmla="*/ 762994 h 3574946"/>
              <a:gd name="connsiteX5117" fmla="*/ 2738570 w 6337132"/>
              <a:gd name="connsiteY5117" fmla="*/ 763090 h 3574946"/>
              <a:gd name="connsiteX5118" fmla="*/ 2733118 w 6337132"/>
              <a:gd name="connsiteY5118" fmla="*/ 758037 h 3574946"/>
              <a:gd name="connsiteX5119" fmla="*/ 2726741 w 6337132"/>
              <a:gd name="connsiteY5119" fmla="*/ 764413 h 3574946"/>
              <a:gd name="connsiteX5120" fmla="*/ 2718415 w 6337132"/>
              <a:gd name="connsiteY5120" fmla="*/ 756086 h 3574946"/>
              <a:gd name="connsiteX5121" fmla="*/ 2726741 w 6337132"/>
              <a:gd name="connsiteY5121" fmla="*/ 747759 h 3574946"/>
              <a:gd name="connsiteX5122" fmla="*/ 2731386 w 6337132"/>
              <a:gd name="connsiteY5122" fmla="*/ 752404 h 3574946"/>
              <a:gd name="connsiteX5123" fmla="*/ 1572927 w 6337132"/>
              <a:gd name="connsiteY5123" fmla="*/ 718709 h 3574946"/>
              <a:gd name="connsiteX5124" fmla="*/ 1585798 w 6337132"/>
              <a:gd name="connsiteY5124" fmla="*/ 720506 h 3574946"/>
              <a:gd name="connsiteX5125" fmla="*/ 1583904 w 6337132"/>
              <a:gd name="connsiteY5125" fmla="*/ 733377 h 3574946"/>
              <a:gd name="connsiteX5126" fmla="*/ 1578416 w 6337132"/>
              <a:gd name="connsiteY5126" fmla="*/ 735270 h 3574946"/>
              <a:gd name="connsiteX5127" fmla="*/ 1571035 w 6337132"/>
              <a:gd name="connsiteY5127" fmla="*/ 731578 h 3574946"/>
              <a:gd name="connsiteX5128" fmla="*/ 1572927 w 6337132"/>
              <a:gd name="connsiteY5128" fmla="*/ 718709 h 3574946"/>
              <a:gd name="connsiteX5129" fmla="*/ 3784318 w 6337132"/>
              <a:gd name="connsiteY5129" fmla="*/ 712745 h 3574946"/>
              <a:gd name="connsiteX5130" fmla="*/ 3792645 w 6337132"/>
              <a:gd name="connsiteY5130" fmla="*/ 721072 h 3574946"/>
              <a:gd name="connsiteX5131" fmla="*/ 3784318 w 6337132"/>
              <a:gd name="connsiteY5131" fmla="*/ 729400 h 3574946"/>
              <a:gd name="connsiteX5132" fmla="*/ 3775991 w 6337132"/>
              <a:gd name="connsiteY5132" fmla="*/ 721072 h 3574946"/>
              <a:gd name="connsiteX5133" fmla="*/ 3784318 w 6337132"/>
              <a:gd name="connsiteY5133" fmla="*/ 712745 h 3574946"/>
              <a:gd name="connsiteX5134" fmla="*/ 3752334 w 6337132"/>
              <a:gd name="connsiteY5134" fmla="*/ 712745 h 3574946"/>
              <a:gd name="connsiteX5135" fmla="*/ 3760660 w 6337132"/>
              <a:gd name="connsiteY5135" fmla="*/ 721072 h 3574946"/>
              <a:gd name="connsiteX5136" fmla="*/ 3752334 w 6337132"/>
              <a:gd name="connsiteY5136" fmla="*/ 729400 h 3574946"/>
              <a:gd name="connsiteX5137" fmla="*/ 3744006 w 6337132"/>
              <a:gd name="connsiteY5137" fmla="*/ 721072 h 3574946"/>
              <a:gd name="connsiteX5138" fmla="*/ 3752334 w 6337132"/>
              <a:gd name="connsiteY5138" fmla="*/ 712745 h 3574946"/>
              <a:gd name="connsiteX5139" fmla="*/ 3720254 w 6337132"/>
              <a:gd name="connsiteY5139" fmla="*/ 712745 h 3574946"/>
              <a:gd name="connsiteX5140" fmla="*/ 3728580 w 6337132"/>
              <a:gd name="connsiteY5140" fmla="*/ 721072 h 3574946"/>
              <a:gd name="connsiteX5141" fmla="*/ 3720254 w 6337132"/>
              <a:gd name="connsiteY5141" fmla="*/ 729400 h 3574946"/>
              <a:gd name="connsiteX5142" fmla="*/ 3711926 w 6337132"/>
              <a:gd name="connsiteY5142" fmla="*/ 721072 h 3574946"/>
              <a:gd name="connsiteX5143" fmla="*/ 3720254 w 6337132"/>
              <a:gd name="connsiteY5143" fmla="*/ 712745 h 3574946"/>
              <a:gd name="connsiteX5144" fmla="*/ 3688175 w 6337132"/>
              <a:gd name="connsiteY5144" fmla="*/ 712745 h 3574946"/>
              <a:gd name="connsiteX5145" fmla="*/ 3696502 w 6337132"/>
              <a:gd name="connsiteY5145" fmla="*/ 721072 h 3574946"/>
              <a:gd name="connsiteX5146" fmla="*/ 3688175 w 6337132"/>
              <a:gd name="connsiteY5146" fmla="*/ 729400 h 3574946"/>
              <a:gd name="connsiteX5147" fmla="*/ 3679848 w 6337132"/>
              <a:gd name="connsiteY5147" fmla="*/ 721072 h 3574946"/>
              <a:gd name="connsiteX5148" fmla="*/ 3688175 w 6337132"/>
              <a:gd name="connsiteY5148" fmla="*/ 712745 h 3574946"/>
              <a:gd name="connsiteX5149" fmla="*/ 3560048 w 6337132"/>
              <a:gd name="connsiteY5149" fmla="*/ 712745 h 3574946"/>
              <a:gd name="connsiteX5150" fmla="*/ 3568374 w 6337132"/>
              <a:gd name="connsiteY5150" fmla="*/ 721072 h 3574946"/>
              <a:gd name="connsiteX5151" fmla="*/ 3560048 w 6337132"/>
              <a:gd name="connsiteY5151" fmla="*/ 729400 h 3574946"/>
              <a:gd name="connsiteX5152" fmla="*/ 3551720 w 6337132"/>
              <a:gd name="connsiteY5152" fmla="*/ 721072 h 3574946"/>
              <a:gd name="connsiteX5153" fmla="*/ 3560048 w 6337132"/>
              <a:gd name="connsiteY5153" fmla="*/ 712745 h 3574946"/>
              <a:gd name="connsiteX5154" fmla="*/ 3527968 w 6337132"/>
              <a:gd name="connsiteY5154" fmla="*/ 712745 h 3574946"/>
              <a:gd name="connsiteX5155" fmla="*/ 3536294 w 6337132"/>
              <a:gd name="connsiteY5155" fmla="*/ 721072 h 3574946"/>
              <a:gd name="connsiteX5156" fmla="*/ 3527968 w 6337132"/>
              <a:gd name="connsiteY5156" fmla="*/ 729400 h 3574946"/>
              <a:gd name="connsiteX5157" fmla="*/ 3519640 w 6337132"/>
              <a:gd name="connsiteY5157" fmla="*/ 721072 h 3574946"/>
              <a:gd name="connsiteX5158" fmla="*/ 3527968 w 6337132"/>
              <a:gd name="connsiteY5158" fmla="*/ 712745 h 3574946"/>
              <a:gd name="connsiteX5159" fmla="*/ 3495889 w 6337132"/>
              <a:gd name="connsiteY5159" fmla="*/ 712745 h 3574946"/>
              <a:gd name="connsiteX5160" fmla="*/ 3504215 w 6337132"/>
              <a:gd name="connsiteY5160" fmla="*/ 721072 h 3574946"/>
              <a:gd name="connsiteX5161" fmla="*/ 3495889 w 6337132"/>
              <a:gd name="connsiteY5161" fmla="*/ 729400 h 3574946"/>
              <a:gd name="connsiteX5162" fmla="*/ 3487561 w 6337132"/>
              <a:gd name="connsiteY5162" fmla="*/ 721072 h 3574946"/>
              <a:gd name="connsiteX5163" fmla="*/ 3495889 w 6337132"/>
              <a:gd name="connsiteY5163" fmla="*/ 712745 h 3574946"/>
              <a:gd name="connsiteX5164" fmla="*/ 3463905 w 6337132"/>
              <a:gd name="connsiteY5164" fmla="*/ 712745 h 3574946"/>
              <a:gd name="connsiteX5165" fmla="*/ 3472231 w 6337132"/>
              <a:gd name="connsiteY5165" fmla="*/ 721072 h 3574946"/>
              <a:gd name="connsiteX5166" fmla="*/ 3463905 w 6337132"/>
              <a:gd name="connsiteY5166" fmla="*/ 729400 h 3574946"/>
              <a:gd name="connsiteX5167" fmla="*/ 3455577 w 6337132"/>
              <a:gd name="connsiteY5167" fmla="*/ 721072 h 3574946"/>
              <a:gd name="connsiteX5168" fmla="*/ 3463905 w 6337132"/>
              <a:gd name="connsiteY5168" fmla="*/ 712745 h 3574946"/>
              <a:gd name="connsiteX5169" fmla="*/ 3303603 w 6337132"/>
              <a:gd name="connsiteY5169" fmla="*/ 712745 h 3574946"/>
              <a:gd name="connsiteX5170" fmla="*/ 3311929 w 6337132"/>
              <a:gd name="connsiteY5170" fmla="*/ 721072 h 3574946"/>
              <a:gd name="connsiteX5171" fmla="*/ 3303603 w 6337132"/>
              <a:gd name="connsiteY5171" fmla="*/ 729400 h 3574946"/>
              <a:gd name="connsiteX5172" fmla="*/ 3295275 w 6337132"/>
              <a:gd name="connsiteY5172" fmla="*/ 721072 h 3574946"/>
              <a:gd name="connsiteX5173" fmla="*/ 3303603 w 6337132"/>
              <a:gd name="connsiteY5173" fmla="*/ 712745 h 3574946"/>
              <a:gd name="connsiteX5174" fmla="*/ 3271523 w 6337132"/>
              <a:gd name="connsiteY5174" fmla="*/ 712745 h 3574946"/>
              <a:gd name="connsiteX5175" fmla="*/ 3279849 w 6337132"/>
              <a:gd name="connsiteY5175" fmla="*/ 721072 h 3574946"/>
              <a:gd name="connsiteX5176" fmla="*/ 3271523 w 6337132"/>
              <a:gd name="connsiteY5176" fmla="*/ 729400 h 3574946"/>
              <a:gd name="connsiteX5177" fmla="*/ 3263195 w 6337132"/>
              <a:gd name="connsiteY5177" fmla="*/ 721072 h 3574946"/>
              <a:gd name="connsiteX5178" fmla="*/ 3271523 w 6337132"/>
              <a:gd name="connsiteY5178" fmla="*/ 712745 h 3574946"/>
              <a:gd name="connsiteX5179" fmla="*/ 3239537 w 6337132"/>
              <a:gd name="connsiteY5179" fmla="*/ 712745 h 3574946"/>
              <a:gd name="connsiteX5180" fmla="*/ 3247865 w 6337132"/>
              <a:gd name="connsiteY5180" fmla="*/ 721072 h 3574946"/>
              <a:gd name="connsiteX5181" fmla="*/ 3239537 w 6337132"/>
              <a:gd name="connsiteY5181" fmla="*/ 729400 h 3574946"/>
              <a:gd name="connsiteX5182" fmla="*/ 3231211 w 6337132"/>
              <a:gd name="connsiteY5182" fmla="*/ 721072 h 3574946"/>
              <a:gd name="connsiteX5183" fmla="*/ 3239537 w 6337132"/>
              <a:gd name="connsiteY5183" fmla="*/ 712745 h 3574946"/>
              <a:gd name="connsiteX5184" fmla="*/ 3175378 w 6337132"/>
              <a:gd name="connsiteY5184" fmla="*/ 712745 h 3574946"/>
              <a:gd name="connsiteX5185" fmla="*/ 3183706 w 6337132"/>
              <a:gd name="connsiteY5185" fmla="*/ 721072 h 3574946"/>
              <a:gd name="connsiteX5186" fmla="*/ 3175378 w 6337132"/>
              <a:gd name="connsiteY5186" fmla="*/ 729400 h 3574946"/>
              <a:gd name="connsiteX5187" fmla="*/ 3167052 w 6337132"/>
              <a:gd name="connsiteY5187" fmla="*/ 721072 h 3574946"/>
              <a:gd name="connsiteX5188" fmla="*/ 3175378 w 6337132"/>
              <a:gd name="connsiteY5188" fmla="*/ 712745 h 3574946"/>
              <a:gd name="connsiteX5189" fmla="*/ 3047249 w 6337132"/>
              <a:gd name="connsiteY5189" fmla="*/ 712745 h 3574946"/>
              <a:gd name="connsiteX5190" fmla="*/ 3055577 w 6337132"/>
              <a:gd name="connsiteY5190" fmla="*/ 721072 h 3574946"/>
              <a:gd name="connsiteX5191" fmla="*/ 3047249 w 6337132"/>
              <a:gd name="connsiteY5191" fmla="*/ 729400 h 3574946"/>
              <a:gd name="connsiteX5192" fmla="*/ 3038923 w 6337132"/>
              <a:gd name="connsiteY5192" fmla="*/ 721072 h 3574946"/>
              <a:gd name="connsiteX5193" fmla="*/ 3047249 w 6337132"/>
              <a:gd name="connsiteY5193" fmla="*/ 712745 h 3574946"/>
              <a:gd name="connsiteX5194" fmla="*/ 2919028 w 6337132"/>
              <a:gd name="connsiteY5194" fmla="*/ 712745 h 3574946"/>
              <a:gd name="connsiteX5195" fmla="*/ 2927355 w 6337132"/>
              <a:gd name="connsiteY5195" fmla="*/ 721072 h 3574946"/>
              <a:gd name="connsiteX5196" fmla="*/ 2919028 w 6337132"/>
              <a:gd name="connsiteY5196" fmla="*/ 729400 h 3574946"/>
              <a:gd name="connsiteX5197" fmla="*/ 2910701 w 6337132"/>
              <a:gd name="connsiteY5197" fmla="*/ 721072 h 3574946"/>
              <a:gd name="connsiteX5198" fmla="*/ 2919028 w 6337132"/>
              <a:gd name="connsiteY5198" fmla="*/ 712745 h 3574946"/>
              <a:gd name="connsiteX5199" fmla="*/ 2886949 w 6337132"/>
              <a:gd name="connsiteY5199" fmla="*/ 712745 h 3574946"/>
              <a:gd name="connsiteX5200" fmla="*/ 2895277 w 6337132"/>
              <a:gd name="connsiteY5200" fmla="*/ 721072 h 3574946"/>
              <a:gd name="connsiteX5201" fmla="*/ 2886949 w 6337132"/>
              <a:gd name="connsiteY5201" fmla="*/ 729400 h 3574946"/>
              <a:gd name="connsiteX5202" fmla="*/ 2878623 w 6337132"/>
              <a:gd name="connsiteY5202" fmla="*/ 721072 h 3574946"/>
              <a:gd name="connsiteX5203" fmla="*/ 2886949 w 6337132"/>
              <a:gd name="connsiteY5203" fmla="*/ 712745 h 3574946"/>
              <a:gd name="connsiteX5204" fmla="*/ 2854963 w 6337132"/>
              <a:gd name="connsiteY5204" fmla="*/ 712745 h 3574946"/>
              <a:gd name="connsiteX5205" fmla="*/ 2863291 w 6337132"/>
              <a:gd name="connsiteY5205" fmla="*/ 721072 h 3574946"/>
              <a:gd name="connsiteX5206" fmla="*/ 2854963 w 6337132"/>
              <a:gd name="connsiteY5206" fmla="*/ 729400 h 3574946"/>
              <a:gd name="connsiteX5207" fmla="*/ 2846637 w 6337132"/>
              <a:gd name="connsiteY5207" fmla="*/ 721072 h 3574946"/>
              <a:gd name="connsiteX5208" fmla="*/ 2854963 w 6337132"/>
              <a:gd name="connsiteY5208" fmla="*/ 712745 h 3574946"/>
              <a:gd name="connsiteX5209" fmla="*/ 2822884 w 6337132"/>
              <a:gd name="connsiteY5209" fmla="*/ 712745 h 3574946"/>
              <a:gd name="connsiteX5210" fmla="*/ 2831212 w 6337132"/>
              <a:gd name="connsiteY5210" fmla="*/ 721072 h 3574946"/>
              <a:gd name="connsiteX5211" fmla="*/ 2822884 w 6337132"/>
              <a:gd name="connsiteY5211" fmla="*/ 729400 h 3574946"/>
              <a:gd name="connsiteX5212" fmla="*/ 2814558 w 6337132"/>
              <a:gd name="connsiteY5212" fmla="*/ 721072 h 3574946"/>
              <a:gd name="connsiteX5213" fmla="*/ 2822884 w 6337132"/>
              <a:gd name="connsiteY5213" fmla="*/ 712745 h 3574946"/>
              <a:gd name="connsiteX5214" fmla="*/ 2790806 w 6337132"/>
              <a:gd name="connsiteY5214" fmla="*/ 712745 h 3574946"/>
              <a:gd name="connsiteX5215" fmla="*/ 2799134 w 6337132"/>
              <a:gd name="connsiteY5215" fmla="*/ 721072 h 3574946"/>
              <a:gd name="connsiteX5216" fmla="*/ 2790806 w 6337132"/>
              <a:gd name="connsiteY5216" fmla="*/ 729400 h 3574946"/>
              <a:gd name="connsiteX5217" fmla="*/ 2782480 w 6337132"/>
              <a:gd name="connsiteY5217" fmla="*/ 721072 h 3574946"/>
              <a:gd name="connsiteX5218" fmla="*/ 2790806 w 6337132"/>
              <a:gd name="connsiteY5218" fmla="*/ 712745 h 3574946"/>
              <a:gd name="connsiteX5219" fmla="*/ 2758820 w 6337132"/>
              <a:gd name="connsiteY5219" fmla="*/ 712745 h 3574946"/>
              <a:gd name="connsiteX5220" fmla="*/ 2767148 w 6337132"/>
              <a:gd name="connsiteY5220" fmla="*/ 721072 h 3574946"/>
              <a:gd name="connsiteX5221" fmla="*/ 2758820 w 6337132"/>
              <a:gd name="connsiteY5221" fmla="*/ 729400 h 3574946"/>
              <a:gd name="connsiteX5222" fmla="*/ 2750494 w 6337132"/>
              <a:gd name="connsiteY5222" fmla="*/ 721072 h 3574946"/>
              <a:gd name="connsiteX5223" fmla="*/ 2758820 w 6337132"/>
              <a:gd name="connsiteY5223" fmla="*/ 712745 h 3574946"/>
              <a:gd name="connsiteX5224" fmla="*/ 2726741 w 6337132"/>
              <a:gd name="connsiteY5224" fmla="*/ 712745 h 3574946"/>
              <a:gd name="connsiteX5225" fmla="*/ 2735069 w 6337132"/>
              <a:gd name="connsiteY5225" fmla="*/ 721072 h 3574946"/>
              <a:gd name="connsiteX5226" fmla="*/ 2726741 w 6337132"/>
              <a:gd name="connsiteY5226" fmla="*/ 729400 h 3574946"/>
              <a:gd name="connsiteX5227" fmla="*/ 2718415 w 6337132"/>
              <a:gd name="connsiteY5227" fmla="*/ 721072 h 3574946"/>
              <a:gd name="connsiteX5228" fmla="*/ 2726741 w 6337132"/>
              <a:gd name="connsiteY5228" fmla="*/ 712745 h 3574946"/>
              <a:gd name="connsiteX5229" fmla="*/ 2694661 w 6337132"/>
              <a:gd name="connsiteY5229" fmla="*/ 712745 h 3574946"/>
              <a:gd name="connsiteX5230" fmla="*/ 2702989 w 6337132"/>
              <a:gd name="connsiteY5230" fmla="*/ 721072 h 3574946"/>
              <a:gd name="connsiteX5231" fmla="*/ 2694661 w 6337132"/>
              <a:gd name="connsiteY5231" fmla="*/ 729400 h 3574946"/>
              <a:gd name="connsiteX5232" fmla="*/ 2686335 w 6337132"/>
              <a:gd name="connsiteY5232" fmla="*/ 721072 h 3574946"/>
              <a:gd name="connsiteX5233" fmla="*/ 2694661 w 6337132"/>
              <a:gd name="connsiteY5233" fmla="*/ 712745 h 3574946"/>
              <a:gd name="connsiteX5234" fmla="*/ 2213946 w 6337132"/>
              <a:gd name="connsiteY5234" fmla="*/ 712745 h 3574946"/>
              <a:gd name="connsiteX5235" fmla="*/ 2222273 w 6337132"/>
              <a:gd name="connsiteY5235" fmla="*/ 721072 h 3574946"/>
              <a:gd name="connsiteX5236" fmla="*/ 2213946 w 6337132"/>
              <a:gd name="connsiteY5236" fmla="*/ 729400 h 3574946"/>
              <a:gd name="connsiteX5237" fmla="*/ 2205620 w 6337132"/>
              <a:gd name="connsiteY5237" fmla="*/ 721072 h 3574946"/>
              <a:gd name="connsiteX5238" fmla="*/ 2213946 w 6337132"/>
              <a:gd name="connsiteY5238" fmla="*/ 712745 h 3574946"/>
              <a:gd name="connsiteX5239" fmla="*/ 2181961 w 6337132"/>
              <a:gd name="connsiteY5239" fmla="*/ 712745 h 3574946"/>
              <a:gd name="connsiteX5240" fmla="*/ 2190289 w 6337132"/>
              <a:gd name="connsiteY5240" fmla="*/ 721072 h 3574946"/>
              <a:gd name="connsiteX5241" fmla="*/ 2181961 w 6337132"/>
              <a:gd name="connsiteY5241" fmla="*/ 729400 h 3574946"/>
              <a:gd name="connsiteX5242" fmla="*/ 2173635 w 6337132"/>
              <a:gd name="connsiteY5242" fmla="*/ 721072 h 3574946"/>
              <a:gd name="connsiteX5243" fmla="*/ 2181961 w 6337132"/>
              <a:gd name="connsiteY5243" fmla="*/ 712745 h 3574946"/>
              <a:gd name="connsiteX5244" fmla="*/ 2117803 w 6337132"/>
              <a:gd name="connsiteY5244" fmla="*/ 712745 h 3574946"/>
              <a:gd name="connsiteX5245" fmla="*/ 2126130 w 6337132"/>
              <a:gd name="connsiteY5245" fmla="*/ 721072 h 3574946"/>
              <a:gd name="connsiteX5246" fmla="*/ 2117803 w 6337132"/>
              <a:gd name="connsiteY5246" fmla="*/ 729400 h 3574946"/>
              <a:gd name="connsiteX5247" fmla="*/ 2109476 w 6337132"/>
              <a:gd name="connsiteY5247" fmla="*/ 721072 h 3574946"/>
              <a:gd name="connsiteX5248" fmla="*/ 2117803 w 6337132"/>
              <a:gd name="connsiteY5248" fmla="*/ 712745 h 3574946"/>
              <a:gd name="connsiteX5249" fmla="*/ 2085817 w 6337132"/>
              <a:gd name="connsiteY5249" fmla="*/ 712745 h 3574946"/>
              <a:gd name="connsiteX5250" fmla="*/ 2094144 w 6337132"/>
              <a:gd name="connsiteY5250" fmla="*/ 721072 h 3574946"/>
              <a:gd name="connsiteX5251" fmla="*/ 2085817 w 6337132"/>
              <a:gd name="connsiteY5251" fmla="*/ 729400 h 3574946"/>
              <a:gd name="connsiteX5252" fmla="*/ 2077491 w 6337132"/>
              <a:gd name="connsiteY5252" fmla="*/ 721072 h 3574946"/>
              <a:gd name="connsiteX5253" fmla="*/ 2085817 w 6337132"/>
              <a:gd name="connsiteY5253" fmla="*/ 712745 h 3574946"/>
              <a:gd name="connsiteX5254" fmla="*/ 2733838 w 6337132"/>
              <a:gd name="connsiteY5254" fmla="*/ 699404 h 3574946"/>
              <a:gd name="connsiteX5255" fmla="*/ 2743869 w 6337132"/>
              <a:gd name="connsiteY5255" fmla="*/ 707732 h 3574946"/>
              <a:gd name="connsiteX5256" fmla="*/ 2735447 w 6337132"/>
              <a:gd name="connsiteY5256" fmla="*/ 717762 h 3574946"/>
              <a:gd name="connsiteX5257" fmla="*/ 2734597 w 6337132"/>
              <a:gd name="connsiteY5257" fmla="*/ 717762 h 3574946"/>
              <a:gd name="connsiteX5258" fmla="*/ 2725416 w 6337132"/>
              <a:gd name="connsiteY5258" fmla="*/ 709341 h 3574946"/>
              <a:gd name="connsiteX5259" fmla="*/ 2733838 w 6337132"/>
              <a:gd name="connsiteY5259" fmla="*/ 699404 h 3574946"/>
              <a:gd name="connsiteX5260" fmla="*/ 1545486 w 6337132"/>
              <a:gd name="connsiteY5260" fmla="*/ 682372 h 3574946"/>
              <a:gd name="connsiteX5261" fmla="*/ 1558356 w 6337132"/>
              <a:gd name="connsiteY5261" fmla="*/ 684265 h 3574946"/>
              <a:gd name="connsiteX5262" fmla="*/ 1556557 w 6337132"/>
              <a:gd name="connsiteY5262" fmla="*/ 697133 h 3574946"/>
              <a:gd name="connsiteX5263" fmla="*/ 1551069 w 6337132"/>
              <a:gd name="connsiteY5263" fmla="*/ 699025 h 3574946"/>
              <a:gd name="connsiteX5264" fmla="*/ 1543687 w 6337132"/>
              <a:gd name="connsiteY5264" fmla="*/ 695335 h 3574946"/>
              <a:gd name="connsiteX5265" fmla="*/ 1543592 w 6337132"/>
              <a:gd name="connsiteY5265" fmla="*/ 695335 h 3574946"/>
              <a:gd name="connsiteX5266" fmla="*/ 1545486 w 6337132"/>
              <a:gd name="connsiteY5266" fmla="*/ 682372 h 3574946"/>
              <a:gd name="connsiteX5267" fmla="*/ 3752334 w 6337132"/>
              <a:gd name="connsiteY5267" fmla="*/ 677829 h 3574946"/>
              <a:gd name="connsiteX5268" fmla="*/ 3760660 w 6337132"/>
              <a:gd name="connsiteY5268" fmla="*/ 686155 h 3574946"/>
              <a:gd name="connsiteX5269" fmla="*/ 3752334 w 6337132"/>
              <a:gd name="connsiteY5269" fmla="*/ 694483 h 3574946"/>
              <a:gd name="connsiteX5270" fmla="*/ 3744006 w 6337132"/>
              <a:gd name="connsiteY5270" fmla="*/ 686155 h 3574946"/>
              <a:gd name="connsiteX5271" fmla="*/ 3752334 w 6337132"/>
              <a:gd name="connsiteY5271" fmla="*/ 677829 h 3574946"/>
              <a:gd name="connsiteX5272" fmla="*/ 3720254 w 6337132"/>
              <a:gd name="connsiteY5272" fmla="*/ 677829 h 3574946"/>
              <a:gd name="connsiteX5273" fmla="*/ 3728580 w 6337132"/>
              <a:gd name="connsiteY5273" fmla="*/ 686155 h 3574946"/>
              <a:gd name="connsiteX5274" fmla="*/ 3720254 w 6337132"/>
              <a:gd name="connsiteY5274" fmla="*/ 694483 h 3574946"/>
              <a:gd name="connsiteX5275" fmla="*/ 3711926 w 6337132"/>
              <a:gd name="connsiteY5275" fmla="*/ 686155 h 3574946"/>
              <a:gd name="connsiteX5276" fmla="*/ 3720254 w 6337132"/>
              <a:gd name="connsiteY5276" fmla="*/ 677829 h 3574946"/>
              <a:gd name="connsiteX5277" fmla="*/ 3656191 w 6337132"/>
              <a:gd name="connsiteY5277" fmla="*/ 677829 h 3574946"/>
              <a:gd name="connsiteX5278" fmla="*/ 3664517 w 6337132"/>
              <a:gd name="connsiteY5278" fmla="*/ 686155 h 3574946"/>
              <a:gd name="connsiteX5279" fmla="*/ 3656191 w 6337132"/>
              <a:gd name="connsiteY5279" fmla="*/ 694483 h 3574946"/>
              <a:gd name="connsiteX5280" fmla="*/ 3647863 w 6337132"/>
              <a:gd name="connsiteY5280" fmla="*/ 686155 h 3574946"/>
              <a:gd name="connsiteX5281" fmla="*/ 3656191 w 6337132"/>
              <a:gd name="connsiteY5281" fmla="*/ 677829 h 3574946"/>
              <a:gd name="connsiteX5282" fmla="*/ 3624111 w 6337132"/>
              <a:gd name="connsiteY5282" fmla="*/ 677829 h 3574946"/>
              <a:gd name="connsiteX5283" fmla="*/ 3632437 w 6337132"/>
              <a:gd name="connsiteY5283" fmla="*/ 686155 h 3574946"/>
              <a:gd name="connsiteX5284" fmla="*/ 3624111 w 6337132"/>
              <a:gd name="connsiteY5284" fmla="*/ 694483 h 3574946"/>
              <a:gd name="connsiteX5285" fmla="*/ 3615783 w 6337132"/>
              <a:gd name="connsiteY5285" fmla="*/ 686155 h 3574946"/>
              <a:gd name="connsiteX5286" fmla="*/ 3624111 w 6337132"/>
              <a:gd name="connsiteY5286" fmla="*/ 677829 h 3574946"/>
              <a:gd name="connsiteX5287" fmla="*/ 3463905 w 6337132"/>
              <a:gd name="connsiteY5287" fmla="*/ 677829 h 3574946"/>
              <a:gd name="connsiteX5288" fmla="*/ 3472231 w 6337132"/>
              <a:gd name="connsiteY5288" fmla="*/ 686155 h 3574946"/>
              <a:gd name="connsiteX5289" fmla="*/ 3463905 w 6337132"/>
              <a:gd name="connsiteY5289" fmla="*/ 694483 h 3574946"/>
              <a:gd name="connsiteX5290" fmla="*/ 3455577 w 6337132"/>
              <a:gd name="connsiteY5290" fmla="*/ 686155 h 3574946"/>
              <a:gd name="connsiteX5291" fmla="*/ 3463905 w 6337132"/>
              <a:gd name="connsiteY5291" fmla="*/ 677829 h 3574946"/>
              <a:gd name="connsiteX5292" fmla="*/ 3335682 w 6337132"/>
              <a:gd name="connsiteY5292" fmla="*/ 677829 h 3574946"/>
              <a:gd name="connsiteX5293" fmla="*/ 3344008 w 6337132"/>
              <a:gd name="connsiteY5293" fmla="*/ 686155 h 3574946"/>
              <a:gd name="connsiteX5294" fmla="*/ 3335682 w 6337132"/>
              <a:gd name="connsiteY5294" fmla="*/ 694483 h 3574946"/>
              <a:gd name="connsiteX5295" fmla="*/ 3327354 w 6337132"/>
              <a:gd name="connsiteY5295" fmla="*/ 686155 h 3574946"/>
              <a:gd name="connsiteX5296" fmla="*/ 3335682 w 6337132"/>
              <a:gd name="connsiteY5296" fmla="*/ 677829 h 3574946"/>
              <a:gd name="connsiteX5297" fmla="*/ 3303603 w 6337132"/>
              <a:gd name="connsiteY5297" fmla="*/ 677829 h 3574946"/>
              <a:gd name="connsiteX5298" fmla="*/ 3311929 w 6337132"/>
              <a:gd name="connsiteY5298" fmla="*/ 686155 h 3574946"/>
              <a:gd name="connsiteX5299" fmla="*/ 3303603 w 6337132"/>
              <a:gd name="connsiteY5299" fmla="*/ 694483 h 3574946"/>
              <a:gd name="connsiteX5300" fmla="*/ 3295275 w 6337132"/>
              <a:gd name="connsiteY5300" fmla="*/ 686155 h 3574946"/>
              <a:gd name="connsiteX5301" fmla="*/ 3303603 w 6337132"/>
              <a:gd name="connsiteY5301" fmla="*/ 677829 h 3574946"/>
              <a:gd name="connsiteX5302" fmla="*/ 3271523 w 6337132"/>
              <a:gd name="connsiteY5302" fmla="*/ 677829 h 3574946"/>
              <a:gd name="connsiteX5303" fmla="*/ 3279849 w 6337132"/>
              <a:gd name="connsiteY5303" fmla="*/ 686155 h 3574946"/>
              <a:gd name="connsiteX5304" fmla="*/ 3271523 w 6337132"/>
              <a:gd name="connsiteY5304" fmla="*/ 694483 h 3574946"/>
              <a:gd name="connsiteX5305" fmla="*/ 3263195 w 6337132"/>
              <a:gd name="connsiteY5305" fmla="*/ 686155 h 3574946"/>
              <a:gd name="connsiteX5306" fmla="*/ 3271523 w 6337132"/>
              <a:gd name="connsiteY5306" fmla="*/ 677829 h 3574946"/>
              <a:gd name="connsiteX5307" fmla="*/ 3239537 w 6337132"/>
              <a:gd name="connsiteY5307" fmla="*/ 677829 h 3574946"/>
              <a:gd name="connsiteX5308" fmla="*/ 3247865 w 6337132"/>
              <a:gd name="connsiteY5308" fmla="*/ 686155 h 3574946"/>
              <a:gd name="connsiteX5309" fmla="*/ 3239537 w 6337132"/>
              <a:gd name="connsiteY5309" fmla="*/ 694483 h 3574946"/>
              <a:gd name="connsiteX5310" fmla="*/ 3231211 w 6337132"/>
              <a:gd name="connsiteY5310" fmla="*/ 686155 h 3574946"/>
              <a:gd name="connsiteX5311" fmla="*/ 3239537 w 6337132"/>
              <a:gd name="connsiteY5311" fmla="*/ 677829 h 3574946"/>
              <a:gd name="connsiteX5312" fmla="*/ 3207457 w 6337132"/>
              <a:gd name="connsiteY5312" fmla="*/ 677829 h 3574946"/>
              <a:gd name="connsiteX5313" fmla="*/ 3215785 w 6337132"/>
              <a:gd name="connsiteY5313" fmla="*/ 686155 h 3574946"/>
              <a:gd name="connsiteX5314" fmla="*/ 3207457 w 6337132"/>
              <a:gd name="connsiteY5314" fmla="*/ 694483 h 3574946"/>
              <a:gd name="connsiteX5315" fmla="*/ 3199131 w 6337132"/>
              <a:gd name="connsiteY5315" fmla="*/ 686155 h 3574946"/>
              <a:gd name="connsiteX5316" fmla="*/ 3207457 w 6337132"/>
              <a:gd name="connsiteY5316" fmla="*/ 677829 h 3574946"/>
              <a:gd name="connsiteX5317" fmla="*/ 3143392 w 6337132"/>
              <a:gd name="connsiteY5317" fmla="*/ 677829 h 3574946"/>
              <a:gd name="connsiteX5318" fmla="*/ 3151720 w 6337132"/>
              <a:gd name="connsiteY5318" fmla="*/ 686155 h 3574946"/>
              <a:gd name="connsiteX5319" fmla="*/ 3143392 w 6337132"/>
              <a:gd name="connsiteY5319" fmla="*/ 694483 h 3574946"/>
              <a:gd name="connsiteX5320" fmla="*/ 3135066 w 6337132"/>
              <a:gd name="connsiteY5320" fmla="*/ 686155 h 3574946"/>
              <a:gd name="connsiteX5321" fmla="*/ 3143392 w 6337132"/>
              <a:gd name="connsiteY5321" fmla="*/ 677829 h 3574946"/>
              <a:gd name="connsiteX5322" fmla="*/ 3111314 w 6337132"/>
              <a:gd name="connsiteY5322" fmla="*/ 677829 h 3574946"/>
              <a:gd name="connsiteX5323" fmla="*/ 3119641 w 6337132"/>
              <a:gd name="connsiteY5323" fmla="*/ 686155 h 3574946"/>
              <a:gd name="connsiteX5324" fmla="*/ 3111314 w 6337132"/>
              <a:gd name="connsiteY5324" fmla="*/ 694483 h 3574946"/>
              <a:gd name="connsiteX5325" fmla="*/ 3102988 w 6337132"/>
              <a:gd name="connsiteY5325" fmla="*/ 686155 h 3574946"/>
              <a:gd name="connsiteX5326" fmla="*/ 3111314 w 6337132"/>
              <a:gd name="connsiteY5326" fmla="*/ 677829 h 3574946"/>
              <a:gd name="connsiteX5327" fmla="*/ 3079235 w 6337132"/>
              <a:gd name="connsiteY5327" fmla="*/ 677829 h 3574946"/>
              <a:gd name="connsiteX5328" fmla="*/ 3087563 w 6337132"/>
              <a:gd name="connsiteY5328" fmla="*/ 686155 h 3574946"/>
              <a:gd name="connsiteX5329" fmla="*/ 3079235 w 6337132"/>
              <a:gd name="connsiteY5329" fmla="*/ 694483 h 3574946"/>
              <a:gd name="connsiteX5330" fmla="*/ 3070909 w 6337132"/>
              <a:gd name="connsiteY5330" fmla="*/ 686155 h 3574946"/>
              <a:gd name="connsiteX5331" fmla="*/ 3079235 w 6337132"/>
              <a:gd name="connsiteY5331" fmla="*/ 677829 h 3574946"/>
              <a:gd name="connsiteX5332" fmla="*/ 3047249 w 6337132"/>
              <a:gd name="connsiteY5332" fmla="*/ 677829 h 3574946"/>
              <a:gd name="connsiteX5333" fmla="*/ 3055577 w 6337132"/>
              <a:gd name="connsiteY5333" fmla="*/ 686155 h 3574946"/>
              <a:gd name="connsiteX5334" fmla="*/ 3047331 w 6337132"/>
              <a:gd name="connsiteY5334" fmla="*/ 694401 h 3574946"/>
              <a:gd name="connsiteX5335" fmla="*/ 3088467 w 6337132"/>
              <a:gd name="connsiteY5335" fmla="*/ 700344 h 3574946"/>
              <a:gd name="connsiteX5336" fmla="*/ 3133553 w 6337132"/>
              <a:gd name="connsiteY5336" fmla="*/ 720777 h 3574946"/>
              <a:gd name="connsiteX5337" fmla="*/ 3141501 w 6337132"/>
              <a:gd name="connsiteY5337" fmla="*/ 727508 h 3574946"/>
              <a:gd name="connsiteX5338" fmla="*/ 3135066 w 6337132"/>
              <a:gd name="connsiteY5338" fmla="*/ 721072 h 3574946"/>
              <a:gd name="connsiteX5339" fmla="*/ 3143392 w 6337132"/>
              <a:gd name="connsiteY5339" fmla="*/ 712745 h 3574946"/>
              <a:gd name="connsiteX5340" fmla="*/ 3151720 w 6337132"/>
              <a:gd name="connsiteY5340" fmla="*/ 721072 h 3574946"/>
              <a:gd name="connsiteX5341" fmla="*/ 3143550 w 6337132"/>
              <a:gd name="connsiteY5341" fmla="*/ 729242 h 3574946"/>
              <a:gd name="connsiteX5342" fmla="*/ 3151012 w 6337132"/>
              <a:gd name="connsiteY5342" fmla="*/ 735560 h 3574946"/>
              <a:gd name="connsiteX5343" fmla="*/ 3170864 w 6337132"/>
              <a:gd name="connsiteY5343" fmla="*/ 752369 h 3574946"/>
              <a:gd name="connsiteX5344" fmla="*/ 3175474 w 6337132"/>
              <a:gd name="connsiteY5344" fmla="*/ 747759 h 3574946"/>
              <a:gd name="connsiteX5345" fmla="*/ 3183802 w 6337132"/>
              <a:gd name="connsiteY5345" fmla="*/ 756086 h 3574946"/>
              <a:gd name="connsiteX5346" fmla="*/ 3177635 w 6337132"/>
              <a:gd name="connsiteY5346" fmla="*/ 762253 h 3574946"/>
              <a:gd name="connsiteX5347" fmla="*/ 3199131 w 6337132"/>
              <a:gd name="connsiteY5347" fmla="*/ 794599 h 3574946"/>
              <a:gd name="connsiteX5348" fmla="*/ 3184937 w 6337132"/>
              <a:gd name="connsiteY5348" fmla="*/ 801319 h 3574946"/>
              <a:gd name="connsiteX5349" fmla="*/ 3179505 w 6337132"/>
              <a:gd name="connsiteY5349" fmla="*/ 795205 h 3574946"/>
              <a:gd name="connsiteX5350" fmla="*/ 3175378 w 6337132"/>
              <a:gd name="connsiteY5350" fmla="*/ 799330 h 3574946"/>
              <a:gd name="connsiteX5351" fmla="*/ 3167052 w 6337132"/>
              <a:gd name="connsiteY5351" fmla="*/ 791002 h 3574946"/>
              <a:gd name="connsiteX5352" fmla="*/ 3171669 w 6337132"/>
              <a:gd name="connsiteY5352" fmla="*/ 786385 h 3574946"/>
              <a:gd name="connsiteX5353" fmla="*/ 3159050 w 6337132"/>
              <a:gd name="connsiteY5353" fmla="*/ 772181 h 3574946"/>
              <a:gd name="connsiteX5354" fmla="*/ 3156237 w 6337132"/>
              <a:gd name="connsiteY5354" fmla="*/ 769014 h 3574946"/>
              <a:gd name="connsiteX5355" fmla="*/ 3148029 w 6337132"/>
              <a:gd name="connsiteY5355" fmla="*/ 759776 h 3574946"/>
              <a:gd name="connsiteX5356" fmla="*/ 3143392 w 6337132"/>
              <a:gd name="connsiteY5356" fmla="*/ 764413 h 3574946"/>
              <a:gd name="connsiteX5357" fmla="*/ 3135066 w 6337132"/>
              <a:gd name="connsiteY5357" fmla="*/ 756086 h 3574946"/>
              <a:gd name="connsiteX5358" fmla="*/ 3140196 w 6337132"/>
              <a:gd name="connsiteY5358" fmla="*/ 750958 h 3574946"/>
              <a:gd name="connsiteX5359" fmla="*/ 3125142 w 6337132"/>
              <a:gd name="connsiteY5359" fmla="*/ 734014 h 3574946"/>
              <a:gd name="connsiteX5360" fmla="*/ 3123721 w 6337132"/>
              <a:gd name="connsiteY5360" fmla="*/ 733369 h 3574946"/>
              <a:gd name="connsiteX5361" fmla="*/ 3120968 w 6337132"/>
              <a:gd name="connsiteY5361" fmla="*/ 732124 h 3574946"/>
              <a:gd name="connsiteX5362" fmla="*/ 3112447 w 6337132"/>
              <a:gd name="connsiteY5362" fmla="*/ 728266 h 3574946"/>
              <a:gd name="connsiteX5363" fmla="*/ 3111314 w 6337132"/>
              <a:gd name="connsiteY5363" fmla="*/ 729400 h 3574946"/>
              <a:gd name="connsiteX5364" fmla="*/ 3108304 w 6337132"/>
              <a:gd name="connsiteY5364" fmla="*/ 726389 h 3574946"/>
              <a:gd name="connsiteX5365" fmla="*/ 3094124 w 6337132"/>
              <a:gd name="connsiteY5365" fmla="*/ 719967 h 3574946"/>
              <a:gd name="connsiteX5366" fmla="*/ 3092422 w 6337132"/>
              <a:gd name="connsiteY5366" fmla="*/ 719197 h 3574946"/>
              <a:gd name="connsiteX5367" fmla="*/ 3084053 w 6337132"/>
              <a:gd name="connsiteY5367" fmla="*/ 715408 h 3574946"/>
              <a:gd name="connsiteX5368" fmla="*/ 3082856 w 6337132"/>
              <a:gd name="connsiteY5368" fmla="*/ 715234 h 3574946"/>
              <a:gd name="connsiteX5369" fmla="*/ 3082736 w 6337132"/>
              <a:gd name="connsiteY5369" fmla="*/ 715218 h 3574946"/>
              <a:gd name="connsiteX5370" fmla="*/ 3081534 w 6337132"/>
              <a:gd name="connsiteY5370" fmla="*/ 715044 h 3574946"/>
              <a:gd name="connsiteX5371" fmla="*/ 3087563 w 6337132"/>
              <a:gd name="connsiteY5371" fmla="*/ 721072 h 3574946"/>
              <a:gd name="connsiteX5372" fmla="*/ 3079235 w 6337132"/>
              <a:gd name="connsiteY5372" fmla="*/ 729400 h 3574946"/>
              <a:gd name="connsiteX5373" fmla="*/ 3070909 w 6337132"/>
              <a:gd name="connsiteY5373" fmla="*/ 721072 h 3574946"/>
              <a:gd name="connsiteX5374" fmla="*/ 3077517 w 6337132"/>
              <a:gd name="connsiteY5374" fmla="*/ 714464 h 3574946"/>
              <a:gd name="connsiteX5375" fmla="*/ 3038733 w 6337132"/>
              <a:gd name="connsiteY5375" fmla="*/ 708867 h 3574946"/>
              <a:gd name="connsiteX5376" fmla="*/ 3015914 w 6337132"/>
              <a:gd name="connsiteY5376" fmla="*/ 713488 h 3574946"/>
              <a:gd name="connsiteX5377" fmla="*/ 3023498 w 6337132"/>
              <a:gd name="connsiteY5377" fmla="*/ 721072 h 3574946"/>
              <a:gd name="connsiteX5378" fmla="*/ 3015171 w 6337132"/>
              <a:gd name="connsiteY5378" fmla="*/ 729400 h 3574946"/>
              <a:gd name="connsiteX5379" fmla="*/ 3006844 w 6337132"/>
              <a:gd name="connsiteY5379" fmla="*/ 721072 h 3574946"/>
              <a:gd name="connsiteX5380" fmla="*/ 3014051 w 6337132"/>
              <a:gd name="connsiteY5380" fmla="*/ 713865 h 3574946"/>
              <a:gd name="connsiteX5381" fmla="*/ 2989238 w 6337132"/>
              <a:gd name="connsiteY5381" fmla="*/ 718890 h 3574946"/>
              <a:gd name="connsiteX5382" fmla="*/ 2991420 w 6337132"/>
              <a:gd name="connsiteY5382" fmla="*/ 721072 h 3574946"/>
              <a:gd name="connsiteX5383" fmla="*/ 2983092 w 6337132"/>
              <a:gd name="connsiteY5383" fmla="*/ 729400 h 3574946"/>
              <a:gd name="connsiteX5384" fmla="*/ 2975521 w 6337132"/>
              <a:gd name="connsiteY5384" fmla="*/ 721828 h 3574946"/>
              <a:gd name="connsiteX5385" fmla="*/ 2926310 w 6337132"/>
              <a:gd name="connsiteY5385" fmla="*/ 755042 h 3574946"/>
              <a:gd name="connsiteX5386" fmla="*/ 2927355 w 6337132"/>
              <a:gd name="connsiteY5386" fmla="*/ 756086 h 3574946"/>
              <a:gd name="connsiteX5387" fmla="*/ 2919028 w 6337132"/>
              <a:gd name="connsiteY5387" fmla="*/ 764413 h 3574946"/>
              <a:gd name="connsiteX5388" fmla="*/ 2918993 w 6337132"/>
              <a:gd name="connsiteY5388" fmla="*/ 764378 h 3574946"/>
              <a:gd name="connsiteX5389" fmla="*/ 2906380 w 6337132"/>
              <a:gd name="connsiteY5389" fmla="*/ 783067 h 3574946"/>
              <a:gd name="connsiteX5390" fmla="*/ 2899109 w 6337132"/>
              <a:gd name="connsiteY5390" fmla="*/ 793842 h 3574946"/>
              <a:gd name="connsiteX5391" fmla="*/ 2889748 w 6337132"/>
              <a:gd name="connsiteY5391" fmla="*/ 807711 h 3574946"/>
              <a:gd name="connsiteX5392" fmla="*/ 2888433 w 6337132"/>
              <a:gd name="connsiteY5392" fmla="*/ 814202 h 3574946"/>
              <a:gd name="connsiteX5393" fmla="*/ 2887595 w 6337132"/>
              <a:gd name="connsiteY5393" fmla="*/ 818336 h 3574946"/>
              <a:gd name="connsiteX5394" fmla="*/ 2895277 w 6337132"/>
              <a:gd name="connsiteY5394" fmla="*/ 826016 h 3574946"/>
              <a:gd name="connsiteX5395" fmla="*/ 2886949 w 6337132"/>
              <a:gd name="connsiteY5395" fmla="*/ 834344 h 3574946"/>
              <a:gd name="connsiteX5396" fmla="*/ 2884790 w 6337132"/>
              <a:gd name="connsiteY5396" fmla="*/ 832185 h 3574946"/>
              <a:gd name="connsiteX5397" fmla="*/ 2883524 w 6337132"/>
              <a:gd name="connsiteY5397" fmla="*/ 838436 h 3574946"/>
              <a:gd name="connsiteX5398" fmla="*/ 2883213 w 6337132"/>
              <a:gd name="connsiteY5398" fmla="*/ 839973 h 3574946"/>
              <a:gd name="connsiteX5399" fmla="*/ 2879056 w 6337132"/>
              <a:gd name="connsiteY5399" fmla="*/ 860502 h 3574946"/>
              <a:gd name="connsiteX5400" fmla="*/ 2886949 w 6337132"/>
              <a:gd name="connsiteY5400" fmla="*/ 852609 h 3574946"/>
              <a:gd name="connsiteX5401" fmla="*/ 2895277 w 6337132"/>
              <a:gd name="connsiteY5401" fmla="*/ 860935 h 3574946"/>
              <a:gd name="connsiteX5402" fmla="*/ 2886949 w 6337132"/>
              <a:gd name="connsiteY5402" fmla="*/ 869262 h 3574946"/>
              <a:gd name="connsiteX5403" fmla="*/ 2878910 w 6337132"/>
              <a:gd name="connsiteY5403" fmla="*/ 861222 h 3574946"/>
              <a:gd name="connsiteX5404" fmla="*/ 2877014 w 6337132"/>
              <a:gd name="connsiteY5404" fmla="*/ 870586 h 3574946"/>
              <a:gd name="connsiteX5405" fmla="*/ 2880498 w 6337132"/>
              <a:gd name="connsiteY5405" fmla="*/ 894072 h 3574946"/>
              <a:gd name="connsiteX5406" fmla="*/ 2886949 w 6337132"/>
              <a:gd name="connsiteY5406" fmla="*/ 887621 h 3574946"/>
              <a:gd name="connsiteX5407" fmla="*/ 2895277 w 6337132"/>
              <a:gd name="connsiteY5407" fmla="*/ 895947 h 3574946"/>
              <a:gd name="connsiteX5408" fmla="*/ 2886949 w 6337132"/>
              <a:gd name="connsiteY5408" fmla="*/ 904275 h 3574946"/>
              <a:gd name="connsiteX5409" fmla="*/ 2881153 w 6337132"/>
              <a:gd name="connsiteY5409" fmla="*/ 898477 h 3574946"/>
              <a:gd name="connsiteX5410" fmla="*/ 2882186 w 6337132"/>
              <a:gd name="connsiteY5410" fmla="*/ 905451 h 3574946"/>
              <a:gd name="connsiteX5411" fmla="*/ 2883140 w 6337132"/>
              <a:gd name="connsiteY5411" fmla="*/ 911875 h 3574946"/>
              <a:gd name="connsiteX5412" fmla="*/ 2884014 w 6337132"/>
              <a:gd name="connsiteY5412" fmla="*/ 917761 h 3574946"/>
              <a:gd name="connsiteX5413" fmla="*/ 2892460 w 6337132"/>
              <a:gd name="connsiteY5413" fmla="*/ 935680 h 3574946"/>
              <a:gd name="connsiteX5414" fmla="*/ 2902600 w 6337132"/>
              <a:gd name="connsiteY5414" fmla="*/ 957195 h 3574946"/>
              <a:gd name="connsiteX5415" fmla="*/ 2903911 w 6337132"/>
              <a:gd name="connsiteY5415" fmla="*/ 959975 h 3574946"/>
              <a:gd name="connsiteX5416" fmla="*/ 2911470 w 6337132"/>
              <a:gd name="connsiteY5416" fmla="*/ 968417 h 3574946"/>
              <a:gd name="connsiteX5417" fmla="*/ 2933645 w 6337132"/>
              <a:gd name="connsiteY5417" fmla="*/ 993178 h 3574946"/>
              <a:gd name="connsiteX5418" fmla="*/ 2935058 w 6337132"/>
              <a:gd name="connsiteY5418" fmla="*/ 994757 h 3574946"/>
              <a:gd name="connsiteX5419" fmla="*/ 2943603 w 6337132"/>
              <a:gd name="connsiteY5419" fmla="*/ 999973 h 3574946"/>
              <a:gd name="connsiteX5420" fmla="*/ 2951106 w 6337132"/>
              <a:gd name="connsiteY5420" fmla="*/ 992470 h 3574946"/>
              <a:gd name="connsiteX5421" fmla="*/ 2959434 w 6337132"/>
              <a:gd name="connsiteY5421" fmla="*/ 1000796 h 3574946"/>
              <a:gd name="connsiteX5422" fmla="*/ 2953946 w 6337132"/>
              <a:gd name="connsiteY5422" fmla="*/ 1006284 h 3574946"/>
              <a:gd name="connsiteX5423" fmla="*/ 2975805 w 6337132"/>
              <a:gd name="connsiteY5423" fmla="*/ 1019628 h 3574946"/>
              <a:gd name="connsiteX5424" fmla="*/ 2969655 w 6337132"/>
              <a:gd name="connsiteY5424" fmla="*/ 1034107 h 3574946"/>
              <a:gd name="connsiteX5425" fmla="*/ 2924939 w 6337132"/>
              <a:gd name="connsiteY5425" fmla="*/ 1006866 h 3574946"/>
              <a:gd name="connsiteX5426" fmla="*/ 2923213 w 6337132"/>
              <a:gd name="connsiteY5426" fmla="*/ 1004938 h 3574946"/>
              <a:gd name="connsiteX5427" fmla="*/ 2919028 w 6337132"/>
              <a:gd name="connsiteY5427" fmla="*/ 1009124 h 3574946"/>
              <a:gd name="connsiteX5428" fmla="*/ 2910701 w 6337132"/>
              <a:gd name="connsiteY5428" fmla="*/ 1000796 h 3574946"/>
              <a:gd name="connsiteX5429" fmla="*/ 2915348 w 6337132"/>
              <a:gd name="connsiteY5429" fmla="*/ 996150 h 3574946"/>
              <a:gd name="connsiteX5430" fmla="*/ 2890781 w 6337132"/>
              <a:gd name="connsiteY5430" fmla="*/ 968706 h 3574946"/>
              <a:gd name="connsiteX5431" fmla="*/ 2861305 w 6337132"/>
              <a:gd name="connsiteY5431" fmla="*/ 870586 h 3574946"/>
              <a:gd name="connsiteX5432" fmla="*/ 2863250 w 6337132"/>
              <a:gd name="connsiteY5432" fmla="*/ 860976 h 3574946"/>
              <a:gd name="connsiteX5433" fmla="*/ 2854963 w 6337132"/>
              <a:gd name="connsiteY5433" fmla="*/ 869262 h 3574946"/>
              <a:gd name="connsiteX5434" fmla="*/ 2846637 w 6337132"/>
              <a:gd name="connsiteY5434" fmla="*/ 860935 h 3574946"/>
              <a:gd name="connsiteX5435" fmla="*/ 2854963 w 6337132"/>
              <a:gd name="connsiteY5435" fmla="*/ 852609 h 3574946"/>
              <a:gd name="connsiteX5436" fmla="*/ 2863263 w 6337132"/>
              <a:gd name="connsiteY5436" fmla="*/ 860907 h 3574946"/>
              <a:gd name="connsiteX5437" fmla="*/ 2866524 w 6337132"/>
              <a:gd name="connsiteY5437" fmla="*/ 844797 h 3574946"/>
              <a:gd name="connsiteX5438" fmla="*/ 2875268 w 6337132"/>
              <a:gd name="connsiteY5438" fmla="*/ 801584 h 3574946"/>
              <a:gd name="connsiteX5439" fmla="*/ 2876970 w 6337132"/>
              <a:gd name="connsiteY5439" fmla="*/ 799061 h 3574946"/>
              <a:gd name="connsiteX5440" fmla="*/ 2880882 w 6337132"/>
              <a:gd name="connsiteY5440" fmla="*/ 793263 h 3574946"/>
              <a:gd name="connsiteX5441" fmla="*/ 2878623 w 6337132"/>
              <a:gd name="connsiteY5441" fmla="*/ 791002 h 3574946"/>
              <a:gd name="connsiteX5442" fmla="*/ 2886949 w 6337132"/>
              <a:gd name="connsiteY5442" fmla="*/ 782676 h 3574946"/>
              <a:gd name="connsiteX5443" fmla="*/ 2887593 w 6337132"/>
              <a:gd name="connsiteY5443" fmla="*/ 783319 h 3574946"/>
              <a:gd name="connsiteX5444" fmla="*/ 2906055 w 6337132"/>
              <a:gd name="connsiteY5444" fmla="*/ 755957 h 3574946"/>
              <a:gd name="connsiteX5445" fmla="*/ 2913327 w 6337132"/>
              <a:gd name="connsiteY5445" fmla="*/ 745180 h 3574946"/>
              <a:gd name="connsiteX5446" fmla="*/ 2945308 w 6337132"/>
              <a:gd name="connsiteY5446" fmla="*/ 723600 h 3574946"/>
              <a:gd name="connsiteX5447" fmla="*/ 2942780 w 6337132"/>
              <a:gd name="connsiteY5447" fmla="*/ 721072 h 3574946"/>
              <a:gd name="connsiteX5448" fmla="*/ 2951106 w 6337132"/>
              <a:gd name="connsiteY5448" fmla="*/ 712745 h 3574946"/>
              <a:gd name="connsiteX5449" fmla="*/ 2955253 w 6337132"/>
              <a:gd name="connsiteY5449" fmla="*/ 716890 h 3574946"/>
              <a:gd name="connsiteX5450" fmla="*/ 2969732 w 6337132"/>
              <a:gd name="connsiteY5450" fmla="*/ 707121 h 3574946"/>
              <a:gd name="connsiteX5451" fmla="*/ 3038733 w 6337132"/>
              <a:gd name="connsiteY5451" fmla="*/ 693158 h 3574946"/>
              <a:gd name="connsiteX5452" fmla="*/ 3047140 w 6337132"/>
              <a:gd name="connsiteY5452" fmla="*/ 694372 h 3574946"/>
              <a:gd name="connsiteX5453" fmla="*/ 3038923 w 6337132"/>
              <a:gd name="connsiteY5453" fmla="*/ 686155 h 3574946"/>
              <a:gd name="connsiteX5454" fmla="*/ 3047249 w 6337132"/>
              <a:gd name="connsiteY5454" fmla="*/ 677829 h 3574946"/>
              <a:gd name="connsiteX5455" fmla="*/ 3015171 w 6337132"/>
              <a:gd name="connsiteY5455" fmla="*/ 677829 h 3574946"/>
              <a:gd name="connsiteX5456" fmla="*/ 3023498 w 6337132"/>
              <a:gd name="connsiteY5456" fmla="*/ 686155 h 3574946"/>
              <a:gd name="connsiteX5457" fmla="*/ 3015171 w 6337132"/>
              <a:gd name="connsiteY5457" fmla="*/ 694483 h 3574946"/>
              <a:gd name="connsiteX5458" fmla="*/ 3006844 w 6337132"/>
              <a:gd name="connsiteY5458" fmla="*/ 686155 h 3574946"/>
              <a:gd name="connsiteX5459" fmla="*/ 3015171 w 6337132"/>
              <a:gd name="connsiteY5459" fmla="*/ 677829 h 3574946"/>
              <a:gd name="connsiteX5460" fmla="*/ 2983092 w 6337132"/>
              <a:gd name="connsiteY5460" fmla="*/ 677829 h 3574946"/>
              <a:gd name="connsiteX5461" fmla="*/ 2991420 w 6337132"/>
              <a:gd name="connsiteY5461" fmla="*/ 686155 h 3574946"/>
              <a:gd name="connsiteX5462" fmla="*/ 2983092 w 6337132"/>
              <a:gd name="connsiteY5462" fmla="*/ 694483 h 3574946"/>
              <a:gd name="connsiteX5463" fmla="*/ 2974766 w 6337132"/>
              <a:gd name="connsiteY5463" fmla="*/ 686155 h 3574946"/>
              <a:gd name="connsiteX5464" fmla="*/ 2983092 w 6337132"/>
              <a:gd name="connsiteY5464" fmla="*/ 677829 h 3574946"/>
              <a:gd name="connsiteX5465" fmla="*/ 2951106 w 6337132"/>
              <a:gd name="connsiteY5465" fmla="*/ 677829 h 3574946"/>
              <a:gd name="connsiteX5466" fmla="*/ 2959434 w 6337132"/>
              <a:gd name="connsiteY5466" fmla="*/ 686155 h 3574946"/>
              <a:gd name="connsiteX5467" fmla="*/ 2951106 w 6337132"/>
              <a:gd name="connsiteY5467" fmla="*/ 694483 h 3574946"/>
              <a:gd name="connsiteX5468" fmla="*/ 2942780 w 6337132"/>
              <a:gd name="connsiteY5468" fmla="*/ 686155 h 3574946"/>
              <a:gd name="connsiteX5469" fmla="*/ 2951106 w 6337132"/>
              <a:gd name="connsiteY5469" fmla="*/ 677829 h 3574946"/>
              <a:gd name="connsiteX5470" fmla="*/ 2919028 w 6337132"/>
              <a:gd name="connsiteY5470" fmla="*/ 677829 h 3574946"/>
              <a:gd name="connsiteX5471" fmla="*/ 2927355 w 6337132"/>
              <a:gd name="connsiteY5471" fmla="*/ 686155 h 3574946"/>
              <a:gd name="connsiteX5472" fmla="*/ 2919028 w 6337132"/>
              <a:gd name="connsiteY5472" fmla="*/ 694483 h 3574946"/>
              <a:gd name="connsiteX5473" fmla="*/ 2910701 w 6337132"/>
              <a:gd name="connsiteY5473" fmla="*/ 686155 h 3574946"/>
              <a:gd name="connsiteX5474" fmla="*/ 2919028 w 6337132"/>
              <a:gd name="connsiteY5474" fmla="*/ 677829 h 3574946"/>
              <a:gd name="connsiteX5475" fmla="*/ 2886949 w 6337132"/>
              <a:gd name="connsiteY5475" fmla="*/ 677829 h 3574946"/>
              <a:gd name="connsiteX5476" fmla="*/ 2895277 w 6337132"/>
              <a:gd name="connsiteY5476" fmla="*/ 686155 h 3574946"/>
              <a:gd name="connsiteX5477" fmla="*/ 2886949 w 6337132"/>
              <a:gd name="connsiteY5477" fmla="*/ 694483 h 3574946"/>
              <a:gd name="connsiteX5478" fmla="*/ 2878623 w 6337132"/>
              <a:gd name="connsiteY5478" fmla="*/ 686155 h 3574946"/>
              <a:gd name="connsiteX5479" fmla="*/ 2886949 w 6337132"/>
              <a:gd name="connsiteY5479" fmla="*/ 677829 h 3574946"/>
              <a:gd name="connsiteX5480" fmla="*/ 2854963 w 6337132"/>
              <a:gd name="connsiteY5480" fmla="*/ 677829 h 3574946"/>
              <a:gd name="connsiteX5481" fmla="*/ 2863291 w 6337132"/>
              <a:gd name="connsiteY5481" fmla="*/ 686155 h 3574946"/>
              <a:gd name="connsiteX5482" fmla="*/ 2854963 w 6337132"/>
              <a:gd name="connsiteY5482" fmla="*/ 694483 h 3574946"/>
              <a:gd name="connsiteX5483" fmla="*/ 2846637 w 6337132"/>
              <a:gd name="connsiteY5483" fmla="*/ 686155 h 3574946"/>
              <a:gd name="connsiteX5484" fmla="*/ 2854963 w 6337132"/>
              <a:gd name="connsiteY5484" fmla="*/ 677829 h 3574946"/>
              <a:gd name="connsiteX5485" fmla="*/ 2822884 w 6337132"/>
              <a:gd name="connsiteY5485" fmla="*/ 677829 h 3574946"/>
              <a:gd name="connsiteX5486" fmla="*/ 2831212 w 6337132"/>
              <a:gd name="connsiteY5486" fmla="*/ 686155 h 3574946"/>
              <a:gd name="connsiteX5487" fmla="*/ 2822884 w 6337132"/>
              <a:gd name="connsiteY5487" fmla="*/ 694483 h 3574946"/>
              <a:gd name="connsiteX5488" fmla="*/ 2814558 w 6337132"/>
              <a:gd name="connsiteY5488" fmla="*/ 686155 h 3574946"/>
              <a:gd name="connsiteX5489" fmla="*/ 2822884 w 6337132"/>
              <a:gd name="connsiteY5489" fmla="*/ 677829 h 3574946"/>
              <a:gd name="connsiteX5490" fmla="*/ 2790806 w 6337132"/>
              <a:gd name="connsiteY5490" fmla="*/ 677829 h 3574946"/>
              <a:gd name="connsiteX5491" fmla="*/ 2799134 w 6337132"/>
              <a:gd name="connsiteY5491" fmla="*/ 686155 h 3574946"/>
              <a:gd name="connsiteX5492" fmla="*/ 2790806 w 6337132"/>
              <a:gd name="connsiteY5492" fmla="*/ 694483 h 3574946"/>
              <a:gd name="connsiteX5493" fmla="*/ 2782480 w 6337132"/>
              <a:gd name="connsiteY5493" fmla="*/ 686155 h 3574946"/>
              <a:gd name="connsiteX5494" fmla="*/ 2790806 w 6337132"/>
              <a:gd name="connsiteY5494" fmla="*/ 677829 h 3574946"/>
              <a:gd name="connsiteX5495" fmla="*/ 2758820 w 6337132"/>
              <a:gd name="connsiteY5495" fmla="*/ 677829 h 3574946"/>
              <a:gd name="connsiteX5496" fmla="*/ 2767148 w 6337132"/>
              <a:gd name="connsiteY5496" fmla="*/ 686155 h 3574946"/>
              <a:gd name="connsiteX5497" fmla="*/ 2758820 w 6337132"/>
              <a:gd name="connsiteY5497" fmla="*/ 694483 h 3574946"/>
              <a:gd name="connsiteX5498" fmla="*/ 2750494 w 6337132"/>
              <a:gd name="connsiteY5498" fmla="*/ 686155 h 3574946"/>
              <a:gd name="connsiteX5499" fmla="*/ 2758820 w 6337132"/>
              <a:gd name="connsiteY5499" fmla="*/ 677829 h 3574946"/>
              <a:gd name="connsiteX5500" fmla="*/ 2726741 w 6337132"/>
              <a:gd name="connsiteY5500" fmla="*/ 677829 h 3574946"/>
              <a:gd name="connsiteX5501" fmla="*/ 2735069 w 6337132"/>
              <a:gd name="connsiteY5501" fmla="*/ 686155 h 3574946"/>
              <a:gd name="connsiteX5502" fmla="*/ 2726741 w 6337132"/>
              <a:gd name="connsiteY5502" fmla="*/ 694483 h 3574946"/>
              <a:gd name="connsiteX5503" fmla="*/ 2718415 w 6337132"/>
              <a:gd name="connsiteY5503" fmla="*/ 686155 h 3574946"/>
              <a:gd name="connsiteX5504" fmla="*/ 2726741 w 6337132"/>
              <a:gd name="connsiteY5504" fmla="*/ 677829 h 3574946"/>
              <a:gd name="connsiteX5505" fmla="*/ 2694661 w 6337132"/>
              <a:gd name="connsiteY5505" fmla="*/ 677829 h 3574946"/>
              <a:gd name="connsiteX5506" fmla="*/ 2702989 w 6337132"/>
              <a:gd name="connsiteY5506" fmla="*/ 686155 h 3574946"/>
              <a:gd name="connsiteX5507" fmla="*/ 2694661 w 6337132"/>
              <a:gd name="connsiteY5507" fmla="*/ 694483 h 3574946"/>
              <a:gd name="connsiteX5508" fmla="*/ 2686335 w 6337132"/>
              <a:gd name="connsiteY5508" fmla="*/ 686155 h 3574946"/>
              <a:gd name="connsiteX5509" fmla="*/ 2694661 w 6337132"/>
              <a:gd name="connsiteY5509" fmla="*/ 677829 h 3574946"/>
              <a:gd name="connsiteX5510" fmla="*/ 2181961 w 6337132"/>
              <a:gd name="connsiteY5510" fmla="*/ 677829 h 3574946"/>
              <a:gd name="connsiteX5511" fmla="*/ 2190289 w 6337132"/>
              <a:gd name="connsiteY5511" fmla="*/ 686155 h 3574946"/>
              <a:gd name="connsiteX5512" fmla="*/ 2181961 w 6337132"/>
              <a:gd name="connsiteY5512" fmla="*/ 694483 h 3574946"/>
              <a:gd name="connsiteX5513" fmla="*/ 2173635 w 6337132"/>
              <a:gd name="connsiteY5513" fmla="*/ 686155 h 3574946"/>
              <a:gd name="connsiteX5514" fmla="*/ 2181961 w 6337132"/>
              <a:gd name="connsiteY5514" fmla="*/ 677829 h 3574946"/>
              <a:gd name="connsiteX5515" fmla="*/ 2149881 w 6337132"/>
              <a:gd name="connsiteY5515" fmla="*/ 677829 h 3574946"/>
              <a:gd name="connsiteX5516" fmla="*/ 2158209 w 6337132"/>
              <a:gd name="connsiteY5516" fmla="*/ 686155 h 3574946"/>
              <a:gd name="connsiteX5517" fmla="*/ 2149881 w 6337132"/>
              <a:gd name="connsiteY5517" fmla="*/ 694483 h 3574946"/>
              <a:gd name="connsiteX5518" fmla="*/ 2141555 w 6337132"/>
              <a:gd name="connsiteY5518" fmla="*/ 686155 h 3574946"/>
              <a:gd name="connsiteX5519" fmla="*/ 2149881 w 6337132"/>
              <a:gd name="connsiteY5519" fmla="*/ 677829 h 3574946"/>
              <a:gd name="connsiteX5520" fmla="*/ 2085817 w 6337132"/>
              <a:gd name="connsiteY5520" fmla="*/ 677829 h 3574946"/>
              <a:gd name="connsiteX5521" fmla="*/ 2094144 w 6337132"/>
              <a:gd name="connsiteY5521" fmla="*/ 686155 h 3574946"/>
              <a:gd name="connsiteX5522" fmla="*/ 2085817 w 6337132"/>
              <a:gd name="connsiteY5522" fmla="*/ 694483 h 3574946"/>
              <a:gd name="connsiteX5523" fmla="*/ 2077491 w 6337132"/>
              <a:gd name="connsiteY5523" fmla="*/ 686155 h 3574946"/>
              <a:gd name="connsiteX5524" fmla="*/ 2085817 w 6337132"/>
              <a:gd name="connsiteY5524" fmla="*/ 677829 h 3574946"/>
              <a:gd name="connsiteX5525" fmla="*/ 2053738 w 6337132"/>
              <a:gd name="connsiteY5525" fmla="*/ 677829 h 3574946"/>
              <a:gd name="connsiteX5526" fmla="*/ 2062066 w 6337132"/>
              <a:gd name="connsiteY5526" fmla="*/ 686155 h 3574946"/>
              <a:gd name="connsiteX5527" fmla="*/ 2053738 w 6337132"/>
              <a:gd name="connsiteY5527" fmla="*/ 694483 h 3574946"/>
              <a:gd name="connsiteX5528" fmla="*/ 2045412 w 6337132"/>
              <a:gd name="connsiteY5528" fmla="*/ 686155 h 3574946"/>
              <a:gd name="connsiteX5529" fmla="*/ 2053738 w 6337132"/>
              <a:gd name="connsiteY5529" fmla="*/ 677829 h 3574946"/>
              <a:gd name="connsiteX5530" fmla="*/ 1516151 w 6337132"/>
              <a:gd name="connsiteY5530" fmla="*/ 658998 h 3574946"/>
              <a:gd name="connsiteX5531" fmla="*/ 1516251 w 6337132"/>
              <a:gd name="connsiteY5531" fmla="*/ 659048 h 3574946"/>
              <a:gd name="connsiteX5532" fmla="*/ 1516245 w 6337132"/>
              <a:gd name="connsiteY5532" fmla="*/ 659093 h 3574946"/>
              <a:gd name="connsiteX5533" fmla="*/ 1518044 w 6337132"/>
              <a:gd name="connsiteY5533" fmla="*/ 646223 h 3574946"/>
              <a:gd name="connsiteX5534" fmla="*/ 1530913 w 6337132"/>
              <a:gd name="connsiteY5534" fmla="*/ 648022 h 3574946"/>
              <a:gd name="connsiteX5535" fmla="*/ 1529020 w 6337132"/>
              <a:gd name="connsiteY5535" fmla="*/ 660891 h 3574946"/>
              <a:gd name="connsiteX5536" fmla="*/ 1523531 w 6337132"/>
              <a:gd name="connsiteY5536" fmla="*/ 662688 h 3574946"/>
              <a:gd name="connsiteX5537" fmla="*/ 1516251 w 6337132"/>
              <a:gd name="connsiteY5537" fmla="*/ 659048 h 3574946"/>
              <a:gd name="connsiteX5538" fmla="*/ 3848477 w 6337132"/>
              <a:gd name="connsiteY5538" fmla="*/ 642816 h 3574946"/>
              <a:gd name="connsiteX5539" fmla="*/ 3856803 w 6337132"/>
              <a:gd name="connsiteY5539" fmla="*/ 651143 h 3574946"/>
              <a:gd name="connsiteX5540" fmla="*/ 3848477 w 6337132"/>
              <a:gd name="connsiteY5540" fmla="*/ 659470 h 3574946"/>
              <a:gd name="connsiteX5541" fmla="*/ 3840149 w 6337132"/>
              <a:gd name="connsiteY5541" fmla="*/ 651143 h 3574946"/>
              <a:gd name="connsiteX5542" fmla="*/ 3848477 w 6337132"/>
              <a:gd name="connsiteY5542" fmla="*/ 642816 h 3574946"/>
              <a:gd name="connsiteX5543" fmla="*/ 3816397 w 6337132"/>
              <a:gd name="connsiteY5543" fmla="*/ 642816 h 3574946"/>
              <a:gd name="connsiteX5544" fmla="*/ 3824723 w 6337132"/>
              <a:gd name="connsiteY5544" fmla="*/ 651143 h 3574946"/>
              <a:gd name="connsiteX5545" fmla="*/ 3816397 w 6337132"/>
              <a:gd name="connsiteY5545" fmla="*/ 659470 h 3574946"/>
              <a:gd name="connsiteX5546" fmla="*/ 3808069 w 6337132"/>
              <a:gd name="connsiteY5546" fmla="*/ 651143 h 3574946"/>
              <a:gd name="connsiteX5547" fmla="*/ 3816397 w 6337132"/>
              <a:gd name="connsiteY5547" fmla="*/ 642816 h 3574946"/>
              <a:gd name="connsiteX5548" fmla="*/ 3784318 w 6337132"/>
              <a:gd name="connsiteY5548" fmla="*/ 642816 h 3574946"/>
              <a:gd name="connsiteX5549" fmla="*/ 3792645 w 6337132"/>
              <a:gd name="connsiteY5549" fmla="*/ 651143 h 3574946"/>
              <a:gd name="connsiteX5550" fmla="*/ 3784318 w 6337132"/>
              <a:gd name="connsiteY5550" fmla="*/ 659470 h 3574946"/>
              <a:gd name="connsiteX5551" fmla="*/ 3775991 w 6337132"/>
              <a:gd name="connsiteY5551" fmla="*/ 651143 h 3574946"/>
              <a:gd name="connsiteX5552" fmla="*/ 3784318 w 6337132"/>
              <a:gd name="connsiteY5552" fmla="*/ 642816 h 3574946"/>
              <a:gd name="connsiteX5553" fmla="*/ 3752334 w 6337132"/>
              <a:gd name="connsiteY5553" fmla="*/ 642816 h 3574946"/>
              <a:gd name="connsiteX5554" fmla="*/ 3760660 w 6337132"/>
              <a:gd name="connsiteY5554" fmla="*/ 651143 h 3574946"/>
              <a:gd name="connsiteX5555" fmla="*/ 3752334 w 6337132"/>
              <a:gd name="connsiteY5555" fmla="*/ 659470 h 3574946"/>
              <a:gd name="connsiteX5556" fmla="*/ 3744006 w 6337132"/>
              <a:gd name="connsiteY5556" fmla="*/ 651143 h 3574946"/>
              <a:gd name="connsiteX5557" fmla="*/ 3752334 w 6337132"/>
              <a:gd name="connsiteY5557" fmla="*/ 642816 h 3574946"/>
              <a:gd name="connsiteX5558" fmla="*/ 3720254 w 6337132"/>
              <a:gd name="connsiteY5558" fmla="*/ 642816 h 3574946"/>
              <a:gd name="connsiteX5559" fmla="*/ 3728580 w 6337132"/>
              <a:gd name="connsiteY5559" fmla="*/ 651143 h 3574946"/>
              <a:gd name="connsiteX5560" fmla="*/ 3720254 w 6337132"/>
              <a:gd name="connsiteY5560" fmla="*/ 659470 h 3574946"/>
              <a:gd name="connsiteX5561" fmla="*/ 3711926 w 6337132"/>
              <a:gd name="connsiteY5561" fmla="*/ 651143 h 3574946"/>
              <a:gd name="connsiteX5562" fmla="*/ 3720254 w 6337132"/>
              <a:gd name="connsiteY5562" fmla="*/ 642816 h 3574946"/>
              <a:gd name="connsiteX5563" fmla="*/ 3656191 w 6337132"/>
              <a:gd name="connsiteY5563" fmla="*/ 642816 h 3574946"/>
              <a:gd name="connsiteX5564" fmla="*/ 3664517 w 6337132"/>
              <a:gd name="connsiteY5564" fmla="*/ 651143 h 3574946"/>
              <a:gd name="connsiteX5565" fmla="*/ 3656191 w 6337132"/>
              <a:gd name="connsiteY5565" fmla="*/ 659470 h 3574946"/>
              <a:gd name="connsiteX5566" fmla="*/ 3647863 w 6337132"/>
              <a:gd name="connsiteY5566" fmla="*/ 651143 h 3574946"/>
              <a:gd name="connsiteX5567" fmla="*/ 3656191 w 6337132"/>
              <a:gd name="connsiteY5567" fmla="*/ 642816 h 3574946"/>
              <a:gd name="connsiteX5568" fmla="*/ 3431825 w 6337132"/>
              <a:gd name="connsiteY5568" fmla="*/ 642816 h 3574946"/>
              <a:gd name="connsiteX5569" fmla="*/ 3440151 w 6337132"/>
              <a:gd name="connsiteY5569" fmla="*/ 651143 h 3574946"/>
              <a:gd name="connsiteX5570" fmla="*/ 3431825 w 6337132"/>
              <a:gd name="connsiteY5570" fmla="*/ 659470 h 3574946"/>
              <a:gd name="connsiteX5571" fmla="*/ 3423497 w 6337132"/>
              <a:gd name="connsiteY5571" fmla="*/ 651143 h 3574946"/>
              <a:gd name="connsiteX5572" fmla="*/ 3431825 w 6337132"/>
              <a:gd name="connsiteY5572" fmla="*/ 642816 h 3574946"/>
              <a:gd name="connsiteX5573" fmla="*/ 3303603 w 6337132"/>
              <a:gd name="connsiteY5573" fmla="*/ 642816 h 3574946"/>
              <a:gd name="connsiteX5574" fmla="*/ 3311929 w 6337132"/>
              <a:gd name="connsiteY5574" fmla="*/ 651143 h 3574946"/>
              <a:gd name="connsiteX5575" fmla="*/ 3303603 w 6337132"/>
              <a:gd name="connsiteY5575" fmla="*/ 659470 h 3574946"/>
              <a:gd name="connsiteX5576" fmla="*/ 3295275 w 6337132"/>
              <a:gd name="connsiteY5576" fmla="*/ 651143 h 3574946"/>
              <a:gd name="connsiteX5577" fmla="*/ 3303603 w 6337132"/>
              <a:gd name="connsiteY5577" fmla="*/ 642816 h 3574946"/>
              <a:gd name="connsiteX5578" fmla="*/ 3271523 w 6337132"/>
              <a:gd name="connsiteY5578" fmla="*/ 642816 h 3574946"/>
              <a:gd name="connsiteX5579" fmla="*/ 3279849 w 6337132"/>
              <a:gd name="connsiteY5579" fmla="*/ 651143 h 3574946"/>
              <a:gd name="connsiteX5580" fmla="*/ 3271523 w 6337132"/>
              <a:gd name="connsiteY5580" fmla="*/ 659470 h 3574946"/>
              <a:gd name="connsiteX5581" fmla="*/ 3263195 w 6337132"/>
              <a:gd name="connsiteY5581" fmla="*/ 651143 h 3574946"/>
              <a:gd name="connsiteX5582" fmla="*/ 3271523 w 6337132"/>
              <a:gd name="connsiteY5582" fmla="*/ 642816 h 3574946"/>
              <a:gd name="connsiteX5583" fmla="*/ 3239537 w 6337132"/>
              <a:gd name="connsiteY5583" fmla="*/ 642816 h 3574946"/>
              <a:gd name="connsiteX5584" fmla="*/ 3247865 w 6337132"/>
              <a:gd name="connsiteY5584" fmla="*/ 651143 h 3574946"/>
              <a:gd name="connsiteX5585" fmla="*/ 3239537 w 6337132"/>
              <a:gd name="connsiteY5585" fmla="*/ 659470 h 3574946"/>
              <a:gd name="connsiteX5586" fmla="*/ 3231211 w 6337132"/>
              <a:gd name="connsiteY5586" fmla="*/ 651143 h 3574946"/>
              <a:gd name="connsiteX5587" fmla="*/ 3239537 w 6337132"/>
              <a:gd name="connsiteY5587" fmla="*/ 642816 h 3574946"/>
              <a:gd name="connsiteX5588" fmla="*/ 3207457 w 6337132"/>
              <a:gd name="connsiteY5588" fmla="*/ 642816 h 3574946"/>
              <a:gd name="connsiteX5589" fmla="*/ 3215785 w 6337132"/>
              <a:gd name="connsiteY5589" fmla="*/ 651143 h 3574946"/>
              <a:gd name="connsiteX5590" fmla="*/ 3207457 w 6337132"/>
              <a:gd name="connsiteY5590" fmla="*/ 659470 h 3574946"/>
              <a:gd name="connsiteX5591" fmla="*/ 3199131 w 6337132"/>
              <a:gd name="connsiteY5591" fmla="*/ 651143 h 3574946"/>
              <a:gd name="connsiteX5592" fmla="*/ 3207457 w 6337132"/>
              <a:gd name="connsiteY5592" fmla="*/ 642816 h 3574946"/>
              <a:gd name="connsiteX5593" fmla="*/ 3175378 w 6337132"/>
              <a:gd name="connsiteY5593" fmla="*/ 642816 h 3574946"/>
              <a:gd name="connsiteX5594" fmla="*/ 3183706 w 6337132"/>
              <a:gd name="connsiteY5594" fmla="*/ 651143 h 3574946"/>
              <a:gd name="connsiteX5595" fmla="*/ 3175378 w 6337132"/>
              <a:gd name="connsiteY5595" fmla="*/ 659470 h 3574946"/>
              <a:gd name="connsiteX5596" fmla="*/ 3167052 w 6337132"/>
              <a:gd name="connsiteY5596" fmla="*/ 651143 h 3574946"/>
              <a:gd name="connsiteX5597" fmla="*/ 3175378 w 6337132"/>
              <a:gd name="connsiteY5597" fmla="*/ 642816 h 3574946"/>
              <a:gd name="connsiteX5598" fmla="*/ 3111314 w 6337132"/>
              <a:gd name="connsiteY5598" fmla="*/ 642816 h 3574946"/>
              <a:gd name="connsiteX5599" fmla="*/ 3119641 w 6337132"/>
              <a:gd name="connsiteY5599" fmla="*/ 651143 h 3574946"/>
              <a:gd name="connsiteX5600" fmla="*/ 3111314 w 6337132"/>
              <a:gd name="connsiteY5600" fmla="*/ 659470 h 3574946"/>
              <a:gd name="connsiteX5601" fmla="*/ 3102988 w 6337132"/>
              <a:gd name="connsiteY5601" fmla="*/ 651143 h 3574946"/>
              <a:gd name="connsiteX5602" fmla="*/ 3111314 w 6337132"/>
              <a:gd name="connsiteY5602" fmla="*/ 642816 h 3574946"/>
              <a:gd name="connsiteX5603" fmla="*/ 3079235 w 6337132"/>
              <a:gd name="connsiteY5603" fmla="*/ 642816 h 3574946"/>
              <a:gd name="connsiteX5604" fmla="*/ 3087563 w 6337132"/>
              <a:gd name="connsiteY5604" fmla="*/ 651143 h 3574946"/>
              <a:gd name="connsiteX5605" fmla="*/ 3079235 w 6337132"/>
              <a:gd name="connsiteY5605" fmla="*/ 659470 h 3574946"/>
              <a:gd name="connsiteX5606" fmla="*/ 3070909 w 6337132"/>
              <a:gd name="connsiteY5606" fmla="*/ 651143 h 3574946"/>
              <a:gd name="connsiteX5607" fmla="*/ 3079235 w 6337132"/>
              <a:gd name="connsiteY5607" fmla="*/ 642816 h 3574946"/>
              <a:gd name="connsiteX5608" fmla="*/ 3047249 w 6337132"/>
              <a:gd name="connsiteY5608" fmla="*/ 642816 h 3574946"/>
              <a:gd name="connsiteX5609" fmla="*/ 3055577 w 6337132"/>
              <a:gd name="connsiteY5609" fmla="*/ 651143 h 3574946"/>
              <a:gd name="connsiteX5610" fmla="*/ 3047249 w 6337132"/>
              <a:gd name="connsiteY5610" fmla="*/ 659470 h 3574946"/>
              <a:gd name="connsiteX5611" fmla="*/ 3038923 w 6337132"/>
              <a:gd name="connsiteY5611" fmla="*/ 651143 h 3574946"/>
              <a:gd name="connsiteX5612" fmla="*/ 3047249 w 6337132"/>
              <a:gd name="connsiteY5612" fmla="*/ 642816 h 3574946"/>
              <a:gd name="connsiteX5613" fmla="*/ 3015171 w 6337132"/>
              <a:gd name="connsiteY5613" fmla="*/ 642816 h 3574946"/>
              <a:gd name="connsiteX5614" fmla="*/ 3023498 w 6337132"/>
              <a:gd name="connsiteY5614" fmla="*/ 651143 h 3574946"/>
              <a:gd name="connsiteX5615" fmla="*/ 3015171 w 6337132"/>
              <a:gd name="connsiteY5615" fmla="*/ 659470 h 3574946"/>
              <a:gd name="connsiteX5616" fmla="*/ 3006844 w 6337132"/>
              <a:gd name="connsiteY5616" fmla="*/ 651143 h 3574946"/>
              <a:gd name="connsiteX5617" fmla="*/ 3015171 w 6337132"/>
              <a:gd name="connsiteY5617" fmla="*/ 642816 h 3574946"/>
              <a:gd name="connsiteX5618" fmla="*/ 2983092 w 6337132"/>
              <a:gd name="connsiteY5618" fmla="*/ 642816 h 3574946"/>
              <a:gd name="connsiteX5619" fmla="*/ 2991420 w 6337132"/>
              <a:gd name="connsiteY5619" fmla="*/ 651143 h 3574946"/>
              <a:gd name="connsiteX5620" fmla="*/ 2983092 w 6337132"/>
              <a:gd name="connsiteY5620" fmla="*/ 659470 h 3574946"/>
              <a:gd name="connsiteX5621" fmla="*/ 2974766 w 6337132"/>
              <a:gd name="connsiteY5621" fmla="*/ 651143 h 3574946"/>
              <a:gd name="connsiteX5622" fmla="*/ 2983092 w 6337132"/>
              <a:gd name="connsiteY5622" fmla="*/ 642816 h 3574946"/>
              <a:gd name="connsiteX5623" fmla="*/ 2951106 w 6337132"/>
              <a:gd name="connsiteY5623" fmla="*/ 642816 h 3574946"/>
              <a:gd name="connsiteX5624" fmla="*/ 2959434 w 6337132"/>
              <a:gd name="connsiteY5624" fmla="*/ 651143 h 3574946"/>
              <a:gd name="connsiteX5625" fmla="*/ 2951106 w 6337132"/>
              <a:gd name="connsiteY5625" fmla="*/ 659470 h 3574946"/>
              <a:gd name="connsiteX5626" fmla="*/ 2942780 w 6337132"/>
              <a:gd name="connsiteY5626" fmla="*/ 651143 h 3574946"/>
              <a:gd name="connsiteX5627" fmla="*/ 2951106 w 6337132"/>
              <a:gd name="connsiteY5627" fmla="*/ 642816 h 3574946"/>
              <a:gd name="connsiteX5628" fmla="*/ 2919028 w 6337132"/>
              <a:gd name="connsiteY5628" fmla="*/ 642816 h 3574946"/>
              <a:gd name="connsiteX5629" fmla="*/ 2927355 w 6337132"/>
              <a:gd name="connsiteY5629" fmla="*/ 651143 h 3574946"/>
              <a:gd name="connsiteX5630" fmla="*/ 2919028 w 6337132"/>
              <a:gd name="connsiteY5630" fmla="*/ 659470 h 3574946"/>
              <a:gd name="connsiteX5631" fmla="*/ 2910701 w 6337132"/>
              <a:gd name="connsiteY5631" fmla="*/ 651143 h 3574946"/>
              <a:gd name="connsiteX5632" fmla="*/ 2919028 w 6337132"/>
              <a:gd name="connsiteY5632" fmla="*/ 642816 h 3574946"/>
              <a:gd name="connsiteX5633" fmla="*/ 2886949 w 6337132"/>
              <a:gd name="connsiteY5633" fmla="*/ 642816 h 3574946"/>
              <a:gd name="connsiteX5634" fmla="*/ 2895277 w 6337132"/>
              <a:gd name="connsiteY5634" fmla="*/ 651143 h 3574946"/>
              <a:gd name="connsiteX5635" fmla="*/ 2886949 w 6337132"/>
              <a:gd name="connsiteY5635" fmla="*/ 659470 h 3574946"/>
              <a:gd name="connsiteX5636" fmla="*/ 2878623 w 6337132"/>
              <a:gd name="connsiteY5636" fmla="*/ 651143 h 3574946"/>
              <a:gd name="connsiteX5637" fmla="*/ 2886949 w 6337132"/>
              <a:gd name="connsiteY5637" fmla="*/ 642816 h 3574946"/>
              <a:gd name="connsiteX5638" fmla="*/ 2854963 w 6337132"/>
              <a:gd name="connsiteY5638" fmla="*/ 642816 h 3574946"/>
              <a:gd name="connsiteX5639" fmla="*/ 2863291 w 6337132"/>
              <a:gd name="connsiteY5639" fmla="*/ 651143 h 3574946"/>
              <a:gd name="connsiteX5640" fmla="*/ 2854963 w 6337132"/>
              <a:gd name="connsiteY5640" fmla="*/ 659470 h 3574946"/>
              <a:gd name="connsiteX5641" fmla="*/ 2846637 w 6337132"/>
              <a:gd name="connsiteY5641" fmla="*/ 651143 h 3574946"/>
              <a:gd name="connsiteX5642" fmla="*/ 2854963 w 6337132"/>
              <a:gd name="connsiteY5642" fmla="*/ 642816 h 3574946"/>
              <a:gd name="connsiteX5643" fmla="*/ 2822884 w 6337132"/>
              <a:gd name="connsiteY5643" fmla="*/ 642816 h 3574946"/>
              <a:gd name="connsiteX5644" fmla="*/ 2831212 w 6337132"/>
              <a:gd name="connsiteY5644" fmla="*/ 651143 h 3574946"/>
              <a:gd name="connsiteX5645" fmla="*/ 2822884 w 6337132"/>
              <a:gd name="connsiteY5645" fmla="*/ 659470 h 3574946"/>
              <a:gd name="connsiteX5646" fmla="*/ 2814558 w 6337132"/>
              <a:gd name="connsiteY5646" fmla="*/ 651143 h 3574946"/>
              <a:gd name="connsiteX5647" fmla="*/ 2822884 w 6337132"/>
              <a:gd name="connsiteY5647" fmla="*/ 642816 h 3574946"/>
              <a:gd name="connsiteX5648" fmla="*/ 2790806 w 6337132"/>
              <a:gd name="connsiteY5648" fmla="*/ 642816 h 3574946"/>
              <a:gd name="connsiteX5649" fmla="*/ 2799134 w 6337132"/>
              <a:gd name="connsiteY5649" fmla="*/ 651143 h 3574946"/>
              <a:gd name="connsiteX5650" fmla="*/ 2790806 w 6337132"/>
              <a:gd name="connsiteY5650" fmla="*/ 659470 h 3574946"/>
              <a:gd name="connsiteX5651" fmla="*/ 2782480 w 6337132"/>
              <a:gd name="connsiteY5651" fmla="*/ 651143 h 3574946"/>
              <a:gd name="connsiteX5652" fmla="*/ 2790806 w 6337132"/>
              <a:gd name="connsiteY5652" fmla="*/ 642816 h 3574946"/>
              <a:gd name="connsiteX5653" fmla="*/ 2758820 w 6337132"/>
              <a:gd name="connsiteY5653" fmla="*/ 642816 h 3574946"/>
              <a:gd name="connsiteX5654" fmla="*/ 2767148 w 6337132"/>
              <a:gd name="connsiteY5654" fmla="*/ 651143 h 3574946"/>
              <a:gd name="connsiteX5655" fmla="*/ 2758820 w 6337132"/>
              <a:gd name="connsiteY5655" fmla="*/ 659470 h 3574946"/>
              <a:gd name="connsiteX5656" fmla="*/ 2750494 w 6337132"/>
              <a:gd name="connsiteY5656" fmla="*/ 651143 h 3574946"/>
              <a:gd name="connsiteX5657" fmla="*/ 2758820 w 6337132"/>
              <a:gd name="connsiteY5657" fmla="*/ 642816 h 3574946"/>
              <a:gd name="connsiteX5658" fmla="*/ 2726741 w 6337132"/>
              <a:gd name="connsiteY5658" fmla="*/ 642816 h 3574946"/>
              <a:gd name="connsiteX5659" fmla="*/ 2735069 w 6337132"/>
              <a:gd name="connsiteY5659" fmla="*/ 651143 h 3574946"/>
              <a:gd name="connsiteX5660" fmla="*/ 2731055 w 6337132"/>
              <a:gd name="connsiteY5660" fmla="*/ 655157 h 3574946"/>
              <a:gd name="connsiteX5661" fmla="*/ 2739800 w 6337132"/>
              <a:gd name="connsiteY5661" fmla="*/ 662498 h 3574946"/>
              <a:gd name="connsiteX5662" fmla="*/ 2731378 w 6337132"/>
              <a:gd name="connsiteY5662" fmla="*/ 672435 h 3574946"/>
              <a:gd name="connsiteX5663" fmla="*/ 2730528 w 6337132"/>
              <a:gd name="connsiteY5663" fmla="*/ 672531 h 3574946"/>
              <a:gd name="connsiteX5664" fmla="*/ 2721348 w 6337132"/>
              <a:gd name="connsiteY5664" fmla="*/ 664107 h 3574946"/>
              <a:gd name="connsiteX5665" fmla="*/ 2721442 w 6337132"/>
              <a:gd name="connsiteY5665" fmla="*/ 664107 h 3574946"/>
              <a:gd name="connsiteX5666" fmla="*/ 2725950 w 6337132"/>
              <a:gd name="connsiteY5666" fmla="*/ 658678 h 3574946"/>
              <a:gd name="connsiteX5667" fmla="*/ 2718415 w 6337132"/>
              <a:gd name="connsiteY5667" fmla="*/ 651143 h 3574946"/>
              <a:gd name="connsiteX5668" fmla="*/ 2726741 w 6337132"/>
              <a:gd name="connsiteY5668" fmla="*/ 642816 h 3574946"/>
              <a:gd name="connsiteX5669" fmla="*/ 2694661 w 6337132"/>
              <a:gd name="connsiteY5669" fmla="*/ 642816 h 3574946"/>
              <a:gd name="connsiteX5670" fmla="*/ 2702989 w 6337132"/>
              <a:gd name="connsiteY5670" fmla="*/ 651143 h 3574946"/>
              <a:gd name="connsiteX5671" fmla="*/ 2694661 w 6337132"/>
              <a:gd name="connsiteY5671" fmla="*/ 659470 h 3574946"/>
              <a:gd name="connsiteX5672" fmla="*/ 2686335 w 6337132"/>
              <a:gd name="connsiteY5672" fmla="*/ 651143 h 3574946"/>
              <a:gd name="connsiteX5673" fmla="*/ 2694661 w 6337132"/>
              <a:gd name="connsiteY5673" fmla="*/ 642816 h 3574946"/>
              <a:gd name="connsiteX5674" fmla="*/ 2053738 w 6337132"/>
              <a:gd name="connsiteY5674" fmla="*/ 642816 h 3574946"/>
              <a:gd name="connsiteX5675" fmla="*/ 2062066 w 6337132"/>
              <a:gd name="connsiteY5675" fmla="*/ 651143 h 3574946"/>
              <a:gd name="connsiteX5676" fmla="*/ 2053738 w 6337132"/>
              <a:gd name="connsiteY5676" fmla="*/ 659470 h 3574946"/>
              <a:gd name="connsiteX5677" fmla="*/ 2045412 w 6337132"/>
              <a:gd name="connsiteY5677" fmla="*/ 651143 h 3574946"/>
              <a:gd name="connsiteX5678" fmla="*/ 2053738 w 6337132"/>
              <a:gd name="connsiteY5678" fmla="*/ 642816 h 3574946"/>
              <a:gd name="connsiteX5679" fmla="*/ 1989674 w 6337132"/>
              <a:gd name="connsiteY5679" fmla="*/ 642816 h 3574946"/>
              <a:gd name="connsiteX5680" fmla="*/ 1998001 w 6337132"/>
              <a:gd name="connsiteY5680" fmla="*/ 651143 h 3574946"/>
              <a:gd name="connsiteX5681" fmla="*/ 1989674 w 6337132"/>
              <a:gd name="connsiteY5681" fmla="*/ 659470 h 3574946"/>
              <a:gd name="connsiteX5682" fmla="*/ 1981348 w 6337132"/>
              <a:gd name="connsiteY5682" fmla="*/ 651143 h 3574946"/>
              <a:gd name="connsiteX5683" fmla="*/ 1989674 w 6337132"/>
              <a:gd name="connsiteY5683" fmla="*/ 642816 h 3574946"/>
              <a:gd name="connsiteX5684" fmla="*/ 1490601 w 6337132"/>
              <a:gd name="connsiteY5684" fmla="*/ 610075 h 3574946"/>
              <a:gd name="connsiteX5685" fmla="*/ 1503564 w 6337132"/>
              <a:gd name="connsiteY5685" fmla="*/ 611873 h 3574946"/>
              <a:gd name="connsiteX5686" fmla="*/ 1501767 w 6337132"/>
              <a:gd name="connsiteY5686" fmla="*/ 624742 h 3574946"/>
              <a:gd name="connsiteX5687" fmla="*/ 1496279 w 6337132"/>
              <a:gd name="connsiteY5687" fmla="*/ 626635 h 3574946"/>
              <a:gd name="connsiteX5688" fmla="*/ 1488898 w 6337132"/>
              <a:gd name="connsiteY5688" fmla="*/ 623039 h 3574946"/>
              <a:gd name="connsiteX5689" fmla="*/ 1488804 w 6337132"/>
              <a:gd name="connsiteY5689" fmla="*/ 622944 h 3574946"/>
              <a:gd name="connsiteX5690" fmla="*/ 1490601 w 6337132"/>
              <a:gd name="connsiteY5690" fmla="*/ 610075 h 3574946"/>
              <a:gd name="connsiteX5691" fmla="*/ 3848477 w 6337132"/>
              <a:gd name="connsiteY5691" fmla="*/ 607898 h 3574946"/>
              <a:gd name="connsiteX5692" fmla="*/ 3856803 w 6337132"/>
              <a:gd name="connsiteY5692" fmla="*/ 616224 h 3574946"/>
              <a:gd name="connsiteX5693" fmla="*/ 3848477 w 6337132"/>
              <a:gd name="connsiteY5693" fmla="*/ 624552 h 3574946"/>
              <a:gd name="connsiteX5694" fmla="*/ 3840149 w 6337132"/>
              <a:gd name="connsiteY5694" fmla="*/ 616224 h 3574946"/>
              <a:gd name="connsiteX5695" fmla="*/ 3848477 w 6337132"/>
              <a:gd name="connsiteY5695" fmla="*/ 607898 h 3574946"/>
              <a:gd name="connsiteX5696" fmla="*/ 3816397 w 6337132"/>
              <a:gd name="connsiteY5696" fmla="*/ 607898 h 3574946"/>
              <a:gd name="connsiteX5697" fmla="*/ 3824723 w 6337132"/>
              <a:gd name="connsiteY5697" fmla="*/ 616224 h 3574946"/>
              <a:gd name="connsiteX5698" fmla="*/ 3816397 w 6337132"/>
              <a:gd name="connsiteY5698" fmla="*/ 624552 h 3574946"/>
              <a:gd name="connsiteX5699" fmla="*/ 3808069 w 6337132"/>
              <a:gd name="connsiteY5699" fmla="*/ 616224 h 3574946"/>
              <a:gd name="connsiteX5700" fmla="*/ 3816397 w 6337132"/>
              <a:gd name="connsiteY5700" fmla="*/ 607898 h 3574946"/>
              <a:gd name="connsiteX5701" fmla="*/ 3784414 w 6337132"/>
              <a:gd name="connsiteY5701" fmla="*/ 607898 h 3574946"/>
              <a:gd name="connsiteX5702" fmla="*/ 3792740 w 6337132"/>
              <a:gd name="connsiteY5702" fmla="*/ 616224 h 3574946"/>
              <a:gd name="connsiteX5703" fmla="*/ 3784414 w 6337132"/>
              <a:gd name="connsiteY5703" fmla="*/ 624552 h 3574946"/>
              <a:gd name="connsiteX5704" fmla="*/ 3776086 w 6337132"/>
              <a:gd name="connsiteY5704" fmla="*/ 616224 h 3574946"/>
              <a:gd name="connsiteX5705" fmla="*/ 3784414 w 6337132"/>
              <a:gd name="connsiteY5705" fmla="*/ 607898 h 3574946"/>
              <a:gd name="connsiteX5706" fmla="*/ 3752334 w 6337132"/>
              <a:gd name="connsiteY5706" fmla="*/ 607898 h 3574946"/>
              <a:gd name="connsiteX5707" fmla="*/ 3760660 w 6337132"/>
              <a:gd name="connsiteY5707" fmla="*/ 616224 h 3574946"/>
              <a:gd name="connsiteX5708" fmla="*/ 3752334 w 6337132"/>
              <a:gd name="connsiteY5708" fmla="*/ 624552 h 3574946"/>
              <a:gd name="connsiteX5709" fmla="*/ 3744006 w 6337132"/>
              <a:gd name="connsiteY5709" fmla="*/ 616224 h 3574946"/>
              <a:gd name="connsiteX5710" fmla="*/ 3752334 w 6337132"/>
              <a:gd name="connsiteY5710" fmla="*/ 607898 h 3574946"/>
              <a:gd name="connsiteX5711" fmla="*/ 3688175 w 6337132"/>
              <a:gd name="connsiteY5711" fmla="*/ 607898 h 3574946"/>
              <a:gd name="connsiteX5712" fmla="*/ 3696502 w 6337132"/>
              <a:gd name="connsiteY5712" fmla="*/ 616224 h 3574946"/>
              <a:gd name="connsiteX5713" fmla="*/ 3688175 w 6337132"/>
              <a:gd name="connsiteY5713" fmla="*/ 624552 h 3574946"/>
              <a:gd name="connsiteX5714" fmla="*/ 3679848 w 6337132"/>
              <a:gd name="connsiteY5714" fmla="*/ 616224 h 3574946"/>
              <a:gd name="connsiteX5715" fmla="*/ 3688175 w 6337132"/>
              <a:gd name="connsiteY5715" fmla="*/ 607898 h 3574946"/>
              <a:gd name="connsiteX5716" fmla="*/ 3656191 w 6337132"/>
              <a:gd name="connsiteY5716" fmla="*/ 607898 h 3574946"/>
              <a:gd name="connsiteX5717" fmla="*/ 3664517 w 6337132"/>
              <a:gd name="connsiteY5717" fmla="*/ 616224 h 3574946"/>
              <a:gd name="connsiteX5718" fmla="*/ 3656191 w 6337132"/>
              <a:gd name="connsiteY5718" fmla="*/ 624552 h 3574946"/>
              <a:gd name="connsiteX5719" fmla="*/ 3647863 w 6337132"/>
              <a:gd name="connsiteY5719" fmla="*/ 616224 h 3574946"/>
              <a:gd name="connsiteX5720" fmla="*/ 3656191 w 6337132"/>
              <a:gd name="connsiteY5720" fmla="*/ 607898 h 3574946"/>
              <a:gd name="connsiteX5721" fmla="*/ 3431825 w 6337132"/>
              <a:gd name="connsiteY5721" fmla="*/ 607898 h 3574946"/>
              <a:gd name="connsiteX5722" fmla="*/ 3440151 w 6337132"/>
              <a:gd name="connsiteY5722" fmla="*/ 616224 h 3574946"/>
              <a:gd name="connsiteX5723" fmla="*/ 3431825 w 6337132"/>
              <a:gd name="connsiteY5723" fmla="*/ 624552 h 3574946"/>
              <a:gd name="connsiteX5724" fmla="*/ 3423497 w 6337132"/>
              <a:gd name="connsiteY5724" fmla="*/ 616224 h 3574946"/>
              <a:gd name="connsiteX5725" fmla="*/ 3431825 w 6337132"/>
              <a:gd name="connsiteY5725" fmla="*/ 607898 h 3574946"/>
              <a:gd name="connsiteX5726" fmla="*/ 3399746 w 6337132"/>
              <a:gd name="connsiteY5726" fmla="*/ 607898 h 3574946"/>
              <a:gd name="connsiteX5727" fmla="*/ 3408072 w 6337132"/>
              <a:gd name="connsiteY5727" fmla="*/ 616224 h 3574946"/>
              <a:gd name="connsiteX5728" fmla="*/ 3399746 w 6337132"/>
              <a:gd name="connsiteY5728" fmla="*/ 624552 h 3574946"/>
              <a:gd name="connsiteX5729" fmla="*/ 3391418 w 6337132"/>
              <a:gd name="connsiteY5729" fmla="*/ 616224 h 3574946"/>
              <a:gd name="connsiteX5730" fmla="*/ 3399746 w 6337132"/>
              <a:gd name="connsiteY5730" fmla="*/ 607898 h 3574946"/>
              <a:gd name="connsiteX5731" fmla="*/ 3335682 w 6337132"/>
              <a:gd name="connsiteY5731" fmla="*/ 607898 h 3574946"/>
              <a:gd name="connsiteX5732" fmla="*/ 3344008 w 6337132"/>
              <a:gd name="connsiteY5732" fmla="*/ 616224 h 3574946"/>
              <a:gd name="connsiteX5733" fmla="*/ 3335682 w 6337132"/>
              <a:gd name="connsiteY5733" fmla="*/ 624552 h 3574946"/>
              <a:gd name="connsiteX5734" fmla="*/ 3327354 w 6337132"/>
              <a:gd name="connsiteY5734" fmla="*/ 616224 h 3574946"/>
              <a:gd name="connsiteX5735" fmla="*/ 3335682 w 6337132"/>
              <a:gd name="connsiteY5735" fmla="*/ 607898 h 3574946"/>
              <a:gd name="connsiteX5736" fmla="*/ 3303603 w 6337132"/>
              <a:gd name="connsiteY5736" fmla="*/ 607898 h 3574946"/>
              <a:gd name="connsiteX5737" fmla="*/ 3311929 w 6337132"/>
              <a:gd name="connsiteY5737" fmla="*/ 616224 h 3574946"/>
              <a:gd name="connsiteX5738" fmla="*/ 3303603 w 6337132"/>
              <a:gd name="connsiteY5738" fmla="*/ 624552 h 3574946"/>
              <a:gd name="connsiteX5739" fmla="*/ 3295275 w 6337132"/>
              <a:gd name="connsiteY5739" fmla="*/ 616224 h 3574946"/>
              <a:gd name="connsiteX5740" fmla="*/ 3303603 w 6337132"/>
              <a:gd name="connsiteY5740" fmla="*/ 607898 h 3574946"/>
              <a:gd name="connsiteX5741" fmla="*/ 3239537 w 6337132"/>
              <a:gd name="connsiteY5741" fmla="*/ 607898 h 3574946"/>
              <a:gd name="connsiteX5742" fmla="*/ 3247865 w 6337132"/>
              <a:gd name="connsiteY5742" fmla="*/ 616224 h 3574946"/>
              <a:gd name="connsiteX5743" fmla="*/ 3239537 w 6337132"/>
              <a:gd name="connsiteY5743" fmla="*/ 624552 h 3574946"/>
              <a:gd name="connsiteX5744" fmla="*/ 3231211 w 6337132"/>
              <a:gd name="connsiteY5744" fmla="*/ 616224 h 3574946"/>
              <a:gd name="connsiteX5745" fmla="*/ 3239537 w 6337132"/>
              <a:gd name="connsiteY5745" fmla="*/ 607898 h 3574946"/>
              <a:gd name="connsiteX5746" fmla="*/ 3207457 w 6337132"/>
              <a:gd name="connsiteY5746" fmla="*/ 607898 h 3574946"/>
              <a:gd name="connsiteX5747" fmla="*/ 3215785 w 6337132"/>
              <a:gd name="connsiteY5747" fmla="*/ 616224 h 3574946"/>
              <a:gd name="connsiteX5748" fmla="*/ 3207457 w 6337132"/>
              <a:gd name="connsiteY5748" fmla="*/ 624552 h 3574946"/>
              <a:gd name="connsiteX5749" fmla="*/ 3199131 w 6337132"/>
              <a:gd name="connsiteY5749" fmla="*/ 616224 h 3574946"/>
              <a:gd name="connsiteX5750" fmla="*/ 3207457 w 6337132"/>
              <a:gd name="connsiteY5750" fmla="*/ 607898 h 3574946"/>
              <a:gd name="connsiteX5751" fmla="*/ 3175474 w 6337132"/>
              <a:gd name="connsiteY5751" fmla="*/ 607898 h 3574946"/>
              <a:gd name="connsiteX5752" fmla="*/ 3183802 w 6337132"/>
              <a:gd name="connsiteY5752" fmla="*/ 616224 h 3574946"/>
              <a:gd name="connsiteX5753" fmla="*/ 3175474 w 6337132"/>
              <a:gd name="connsiteY5753" fmla="*/ 624552 h 3574946"/>
              <a:gd name="connsiteX5754" fmla="*/ 3167148 w 6337132"/>
              <a:gd name="connsiteY5754" fmla="*/ 616224 h 3574946"/>
              <a:gd name="connsiteX5755" fmla="*/ 3175474 w 6337132"/>
              <a:gd name="connsiteY5755" fmla="*/ 607898 h 3574946"/>
              <a:gd name="connsiteX5756" fmla="*/ 3143392 w 6337132"/>
              <a:gd name="connsiteY5756" fmla="*/ 607898 h 3574946"/>
              <a:gd name="connsiteX5757" fmla="*/ 3151720 w 6337132"/>
              <a:gd name="connsiteY5757" fmla="*/ 616224 h 3574946"/>
              <a:gd name="connsiteX5758" fmla="*/ 3143392 w 6337132"/>
              <a:gd name="connsiteY5758" fmla="*/ 624552 h 3574946"/>
              <a:gd name="connsiteX5759" fmla="*/ 3135066 w 6337132"/>
              <a:gd name="connsiteY5759" fmla="*/ 616224 h 3574946"/>
              <a:gd name="connsiteX5760" fmla="*/ 3143392 w 6337132"/>
              <a:gd name="connsiteY5760" fmla="*/ 607898 h 3574946"/>
              <a:gd name="connsiteX5761" fmla="*/ 3111409 w 6337132"/>
              <a:gd name="connsiteY5761" fmla="*/ 607898 h 3574946"/>
              <a:gd name="connsiteX5762" fmla="*/ 3119737 w 6337132"/>
              <a:gd name="connsiteY5762" fmla="*/ 616224 h 3574946"/>
              <a:gd name="connsiteX5763" fmla="*/ 3111409 w 6337132"/>
              <a:gd name="connsiteY5763" fmla="*/ 624552 h 3574946"/>
              <a:gd name="connsiteX5764" fmla="*/ 3103083 w 6337132"/>
              <a:gd name="connsiteY5764" fmla="*/ 616224 h 3574946"/>
              <a:gd name="connsiteX5765" fmla="*/ 3111409 w 6337132"/>
              <a:gd name="connsiteY5765" fmla="*/ 607898 h 3574946"/>
              <a:gd name="connsiteX5766" fmla="*/ 3079235 w 6337132"/>
              <a:gd name="connsiteY5766" fmla="*/ 607898 h 3574946"/>
              <a:gd name="connsiteX5767" fmla="*/ 3087563 w 6337132"/>
              <a:gd name="connsiteY5767" fmla="*/ 616224 h 3574946"/>
              <a:gd name="connsiteX5768" fmla="*/ 3079235 w 6337132"/>
              <a:gd name="connsiteY5768" fmla="*/ 624552 h 3574946"/>
              <a:gd name="connsiteX5769" fmla="*/ 3070909 w 6337132"/>
              <a:gd name="connsiteY5769" fmla="*/ 616224 h 3574946"/>
              <a:gd name="connsiteX5770" fmla="*/ 3079235 w 6337132"/>
              <a:gd name="connsiteY5770" fmla="*/ 607898 h 3574946"/>
              <a:gd name="connsiteX5771" fmla="*/ 3047249 w 6337132"/>
              <a:gd name="connsiteY5771" fmla="*/ 607898 h 3574946"/>
              <a:gd name="connsiteX5772" fmla="*/ 3055577 w 6337132"/>
              <a:gd name="connsiteY5772" fmla="*/ 616224 h 3574946"/>
              <a:gd name="connsiteX5773" fmla="*/ 3047249 w 6337132"/>
              <a:gd name="connsiteY5773" fmla="*/ 624552 h 3574946"/>
              <a:gd name="connsiteX5774" fmla="*/ 3038923 w 6337132"/>
              <a:gd name="connsiteY5774" fmla="*/ 616224 h 3574946"/>
              <a:gd name="connsiteX5775" fmla="*/ 3047249 w 6337132"/>
              <a:gd name="connsiteY5775" fmla="*/ 607898 h 3574946"/>
              <a:gd name="connsiteX5776" fmla="*/ 3015171 w 6337132"/>
              <a:gd name="connsiteY5776" fmla="*/ 607898 h 3574946"/>
              <a:gd name="connsiteX5777" fmla="*/ 3023498 w 6337132"/>
              <a:gd name="connsiteY5777" fmla="*/ 616224 h 3574946"/>
              <a:gd name="connsiteX5778" fmla="*/ 3015171 w 6337132"/>
              <a:gd name="connsiteY5778" fmla="*/ 624552 h 3574946"/>
              <a:gd name="connsiteX5779" fmla="*/ 3006844 w 6337132"/>
              <a:gd name="connsiteY5779" fmla="*/ 616224 h 3574946"/>
              <a:gd name="connsiteX5780" fmla="*/ 3015171 w 6337132"/>
              <a:gd name="connsiteY5780" fmla="*/ 607898 h 3574946"/>
              <a:gd name="connsiteX5781" fmla="*/ 2983092 w 6337132"/>
              <a:gd name="connsiteY5781" fmla="*/ 607898 h 3574946"/>
              <a:gd name="connsiteX5782" fmla="*/ 2991420 w 6337132"/>
              <a:gd name="connsiteY5782" fmla="*/ 616224 h 3574946"/>
              <a:gd name="connsiteX5783" fmla="*/ 2983092 w 6337132"/>
              <a:gd name="connsiteY5783" fmla="*/ 624552 h 3574946"/>
              <a:gd name="connsiteX5784" fmla="*/ 2974766 w 6337132"/>
              <a:gd name="connsiteY5784" fmla="*/ 616224 h 3574946"/>
              <a:gd name="connsiteX5785" fmla="*/ 2983092 w 6337132"/>
              <a:gd name="connsiteY5785" fmla="*/ 607898 h 3574946"/>
              <a:gd name="connsiteX5786" fmla="*/ 2951106 w 6337132"/>
              <a:gd name="connsiteY5786" fmla="*/ 607898 h 3574946"/>
              <a:gd name="connsiteX5787" fmla="*/ 2959434 w 6337132"/>
              <a:gd name="connsiteY5787" fmla="*/ 616224 h 3574946"/>
              <a:gd name="connsiteX5788" fmla="*/ 2951106 w 6337132"/>
              <a:gd name="connsiteY5788" fmla="*/ 624552 h 3574946"/>
              <a:gd name="connsiteX5789" fmla="*/ 2942780 w 6337132"/>
              <a:gd name="connsiteY5789" fmla="*/ 616224 h 3574946"/>
              <a:gd name="connsiteX5790" fmla="*/ 2951106 w 6337132"/>
              <a:gd name="connsiteY5790" fmla="*/ 607898 h 3574946"/>
              <a:gd name="connsiteX5791" fmla="*/ 2919028 w 6337132"/>
              <a:gd name="connsiteY5791" fmla="*/ 607898 h 3574946"/>
              <a:gd name="connsiteX5792" fmla="*/ 2927355 w 6337132"/>
              <a:gd name="connsiteY5792" fmla="*/ 616224 h 3574946"/>
              <a:gd name="connsiteX5793" fmla="*/ 2919028 w 6337132"/>
              <a:gd name="connsiteY5793" fmla="*/ 624552 h 3574946"/>
              <a:gd name="connsiteX5794" fmla="*/ 2910701 w 6337132"/>
              <a:gd name="connsiteY5794" fmla="*/ 616224 h 3574946"/>
              <a:gd name="connsiteX5795" fmla="*/ 2919028 w 6337132"/>
              <a:gd name="connsiteY5795" fmla="*/ 607898 h 3574946"/>
              <a:gd name="connsiteX5796" fmla="*/ 2886949 w 6337132"/>
              <a:gd name="connsiteY5796" fmla="*/ 607898 h 3574946"/>
              <a:gd name="connsiteX5797" fmla="*/ 2895277 w 6337132"/>
              <a:gd name="connsiteY5797" fmla="*/ 616224 h 3574946"/>
              <a:gd name="connsiteX5798" fmla="*/ 2886949 w 6337132"/>
              <a:gd name="connsiteY5798" fmla="*/ 624552 h 3574946"/>
              <a:gd name="connsiteX5799" fmla="*/ 2878623 w 6337132"/>
              <a:gd name="connsiteY5799" fmla="*/ 616224 h 3574946"/>
              <a:gd name="connsiteX5800" fmla="*/ 2886949 w 6337132"/>
              <a:gd name="connsiteY5800" fmla="*/ 607898 h 3574946"/>
              <a:gd name="connsiteX5801" fmla="*/ 2854963 w 6337132"/>
              <a:gd name="connsiteY5801" fmla="*/ 607898 h 3574946"/>
              <a:gd name="connsiteX5802" fmla="*/ 2863291 w 6337132"/>
              <a:gd name="connsiteY5802" fmla="*/ 616224 h 3574946"/>
              <a:gd name="connsiteX5803" fmla="*/ 2854963 w 6337132"/>
              <a:gd name="connsiteY5803" fmla="*/ 624552 h 3574946"/>
              <a:gd name="connsiteX5804" fmla="*/ 2846637 w 6337132"/>
              <a:gd name="connsiteY5804" fmla="*/ 616224 h 3574946"/>
              <a:gd name="connsiteX5805" fmla="*/ 2854963 w 6337132"/>
              <a:gd name="connsiteY5805" fmla="*/ 607898 h 3574946"/>
              <a:gd name="connsiteX5806" fmla="*/ 2822979 w 6337132"/>
              <a:gd name="connsiteY5806" fmla="*/ 607898 h 3574946"/>
              <a:gd name="connsiteX5807" fmla="*/ 2831306 w 6337132"/>
              <a:gd name="connsiteY5807" fmla="*/ 616224 h 3574946"/>
              <a:gd name="connsiteX5808" fmla="*/ 2822979 w 6337132"/>
              <a:gd name="connsiteY5808" fmla="*/ 624552 h 3574946"/>
              <a:gd name="connsiteX5809" fmla="*/ 2814652 w 6337132"/>
              <a:gd name="connsiteY5809" fmla="*/ 616224 h 3574946"/>
              <a:gd name="connsiteX5810" fmla="*/ 2822979 w 6337132"/>
              <a:gd name="connsiteY5810" fmla="*/ 607898 h 3574946"/>
              <a:gd name="connsiteX5811" fmla="*/ 2790900 w 6337132"/>
              <a:gd name="connsiteY5811" fmla="*/ 607898 h 3574946"/>
              <a:gd name="connsiteX5812" fmla="*/ 2799228 w 6337132"/>
              <a:gd name="connsiteY5812" fmla="*/ 616224 h 3574946"/>
              <a:gd name="connsiteX5813" fmla="*/ 2790900 w 6337132"/>
              <a:gd name="connsiteY5813" fmla="*/ 624552 h 3574946"/>
              <a:gd name="connsiteX5814" fmla="*/ 2782574 w 6337132"/>
              <a:gd name="connsiteY5814" fmla="*/ 616224 h 3574946"/>
              <a:gd name="connsiteX5815" fmla="*/ 2790900 w 6337132"/>
              <a:gd name="connsiteY5815" fmla="*/ 607898 h 3574946"/>
              <a:gd name="connsiteX5816" fmla="*/ 2758820 w 6337132"/>
              <a:gd name="connsiteY5816" fmla="*/ 607898 h 3574946"/>
              <a:gd name="connsiteX5817" fmla="*/ 2767148 w 6337132"/>
              <a:gd name="connsiteY5817" fmla="*/ 616224 h 3574946"/>
              <a:gd name="connsiteX5818" fmla="*/ 2758820 w 6337132"/>
              <a:gd name="connsiteY5818" fmla="*/ 624552 h 3574946"/>
              <a:gd name="connsiteX5819" fmla="*/ 2750494 w 6337132"/>
              <a:gd name="connsiteY5819" fmla="*/ 616224 h 3574946"/>
              <a:gd name="connsiteX5820" fmla="*/ 2758820 w 6337132"/>
              <a:gd name="connsiteY5820" fmla="*/ 607898 h 3574946"/>
              <a:gd name="connsiteX5821" fmla="*/ 2726741 w 6337132"/>
              <a:gd name="connsiteY5821" fmla="*/ 607898 h 3574946"/>
              <a:gd name="connsiteX5822" fmla="*/ 2735069 w 6337132"/>
              <a:gd name="connsiteY5822" fmla="*/ 616224 h 3574946"/>
              <a:gd name="connsiteX5823" fmla="*/ 2734856 w 6337132"/>
              <a:gd name="connsiteY5823" fmla="*/ 616437 h 3574946"/>
              <a:gd name="connsiteX5824" fmla="*/ 2735731 w 6337132"/>
              <a:gd name="connsiteY5824" fmla="*/ 617171 h 3574946"/>
              <a:gd name="connsiteX5825" fmla="*/ 2727310 w 6337132"/>
              <a:gd name="connsiteY5825" fmla="*/ 627203 h 3574946"/>
              <a:gd name="connsiteX5826" fmla="*/ 2726457 w 6337132"/>
              <a:gd name="connsiteY5826" fmla="*/ 627203 h 3574946"/>
              <a:gd name="connsiteX5827" fmla="*/ 2717373 w 6337132"/>
              <a:gd name="connsiteY5827" fmla="*/ 618780 h 3574946"/>
              <a:gd name="connsiteX5828" fmla="*/ 2719023 w 6337132"/>
              <a:gd name="connsiteY5828" fmla="*/ 616834 h 3574946"/>
              <a:gd name="connsiteX5829" fmla="*/ 2718415 w 6337132"/>
              <a:gd name="connsiteY5829" fmla="*/ 616224 h 3574946"/>
              <a:gd name="connsiteX5830" fmla="*/ 2726741 w 6337132"/>
              <a:gd name="connsiteY5830" fmla="*/ 607898 h 3574946"/>
              <a:gd name="connsiteX5831" fmla="*/ 2117897 w 6337132"/>
              <a:gd name="connsiteY5831" fmla="*/ 607898 h 3574946"/>
              <a:gd name="connsiteX5832" fmla="*/ 2126225 w 6337132"/>
              <a:gd name="connsiteY5832" fmla="*/ 616224 h 3574946"/>
              <a:gd name="connsiteX5833" fmla="*/ 2117897 w 6337132"/>
              <a:gd name="connsiteY5833" fmla="*/ 624552 h 3574946"/>
              <a:gd name="connsiteX5834" fmla="*/ 2109571 w 6337132"/>
              <a:gd name="connsiteY5834" fmla="*/ 616224 h 3574946"/>
              <a:gd name="connsiteX5835" fmla="*/ 2117897 w 6337132"/>
              <a:gd name="connsiteY5835" fmla="*/ 607898 h 3574946"/>
              <a:gd name="connsiteX5836" fmla="*/ 2053738 w 6337132"/>
              <a:gd name="connsiteY5836" fmla="*/ 607898 h 3574946"/>
              <a:gd name="connsiteX5837" fmla="*/ 2062066 w 6337132"/>
              <a:gd name="connsiteY5837" fmla="*/ 616224 h 3574946"/>
              <a:gd name="connsiteX5838" fmla="*/ 2053738 w 6337132"/>
              <a:gd name="connsiteY5838" fmla="*/ 624552 h 3574946"/>
              <a:gd name="connsiteX5839" fmla="*/ 2045412 w 6337132"/>
              <a:gd name="connsiteY5839" fmla="*/ 616224 h 3574946"/>
              <a:gd name="connsiteX5840" fmla="*/ 2053738 w 6337132"/>
              <a:gd name="connsiteY5840" fmla="*/ 607898 h 3574946"/>
              <a:gd name="connsiteX5841" fmla="*/ 2021660 w 6337132"/>
              <a:gd name="connsiteY5841" fmla="*/ 607898 h 3574946"/>
              <a:gd name="connsiteX5842" fmla="*/ 2029987 w 6337132"/>
              <a:gd name="connsiteY5842" fmla="*/ 616224 h 3574946"/>
              <a:gd name="connsiteX5843" fmla="*/ 2021660 w 6337132"/>
              <a:gd name="connsiteY5843" fmla="*/ 624552 h 3574946"/>
              <a:gd name="connsiteX5844" fmla="*/ 2013333 w 6337132"/>
              <a:gd name="connsiteY5844" fmla="*/ 616224 h 3574946"/>
              <a:gd name="connsiteX5845" fmla="*/ 2021660 w 6337132"/>
              <a:gd name="connsiteY5845" fmla="*/ 607898 h 3574946"/>
              <a:gd name="connsiteX5846" fmla="*/ 1957595 w 6337132"/>
              <a:gd name="connsiteY5846" fmla="*/ 607898 h 3574946"/>
              <a:gd name="connsiteX5847" fmla="*/ 1965923 w 6337132"/>
              <a:gd name="connsiteY5847" fmla="*/ 616224 h 3574946"/>
              <a:gd name="connsiteX5848" fmla="*/ 1957595 w 6337132"/>
              <a:gd name="connsiteY5848" fmla="*/ 624552 h 3574946"/>
              <a:gd name="connsiteX5849" fmla="*/ 1949269 w 6337132"/>
              <a:gd name="connsiteY5849" fmla="*/ 616224 h 3574946"/>
              <a:gd name="connsiteX5850" fmla="*/ 1957595 w 6337132"/>
              <a:gd name="connsiteY5850" fmla="*/ 607898 h 3574946"/>
              <a:gd name="connsiteX5851" fmla="*/ 3703694 w 6337132"/>
              <a:gd name="connsiteY5851" fmla="*/ 593798 h 3574946"/>
              <a:gd name="connsiteX5852" fmla="*/ 3719402 w 6337132"/>
              <a:gd name="connsiteY5852" fmla="*/ 593798 h 3574946"/>
              <a:gd name="connsiteX5853" fmla="*/ 3715609 w 6337132"/>
              <a:gd name="connsiteY5853" fmla="*/ 612543 h 3574946"/>
              <a:gd name="connsiteX5854" fmla="*/ 3720254 w 6337132"/>
              <a:gd name="connsiteY5854" fmla="*/ 607898 h 3574946"/>
              <a:gd name="connsiteX5855" fmla="*/ 3728580 w 6337132"/>
              <a:gd name="connsiteY5855" fmla="*/ 616224 h 3574946"/>
              <a:gd name="connsiteX5856" fmla="*/ 3720254 w 6337132"/>
              <a:gd name="connsiteY5856" fmla="*/ 624552 h 3574946"/>
              <a:gd name="connsiteX5857" fmla="*/ 3714369 w 6337132"/>
              <a:gd name="connsiteY5857" fmla="*/ 618667 h 3574946"/>
              <a:gd name="connsiteX5858" fmla="*/ 3705439 w 6337132"/>
              <a:gd name="connsiteY5858" fmla="*/ 662801 h 3574946"/>
              <a:gd name="connsiteX5859" fmla="*/ 3692428 w 6337132"/>
              <a:gd name="connsiteY5859" fmla="*/ 682082 h 3574946"/>
              <a:gd name="connsiteX5860" fmla="*/ 3696502 w 6337132"/>
              <a:gd name="connsiteY5860" fmla="*/ 686155 h 3574946"/>
              <a:gd name="connsiteX5861" fmla="*/ 3688175 w 6337132"/>
              <a:gd name="connsiteY5861" fmla="*/ 694483 h 3574946"/>
              <a:gd name="connsiteX5862" fmla="*/ 3685719 w 6337132"/>
              <a:gd name="connsiteY5862" fmla="*/ 692026 h 3574946"/>
              <a:gd name="connsiteX5863" fmla="*/ 3667380 w 6337132"/>
              <a:gd name="connsiteY5863" fmla="*/ 719205 h 3574946"/>
              <a:gd name="connsiteX5864" fmla="*/ 3664582 w 6337132"/>
              <a:gd name="connsiteY5864" fmla="*/ 721091 h 3574946"/>
              <a:gd name="connsiteX5865" fmla="*/ 3664505 w 6337132"/>
              <a:gd name="connsiteY5865" fmla="*/ 721145 h 3574946"/>
              <a:gd name="connsiteX5866" fmla="*/ 3664321 w 6337132"/>
              <a:gd name="connsiteY5866" fmla="*/ 721269 h 3574946"/>
              <a:gd name="connsiteX5867" fmla="*/ 3656191 w 6337132"/>
              <a:gd name="connsiteY5867" fmla="*/ 729400 h 3574946"/>
              <a:gd name="connsiteX5868" fmla="*/ 3654612 w 6337132"/>
              <a:gd name="connsiteY5868" fmla="*/ 727821 h 3574946"/>
              <a:gd name="connsiteX5869" fmla="*/ 3610974 w 6337132"/>
              <a:gd name="connsiteY5869" fmla="*/ 757263 h 3574946"/>
              <a:gd name="connsiteX5870" fmla="*/ 3541972 w 6337132"/>
              <a:gd name="connsiteY5870" fmla="*/ 771228 h 3574946"/>
              <a:gd name="connsiteX5871" fmla="*/ 3541972 w 6337132"/>
              <a:gd name="connsiteY5871" fmla="*/ 755521 h 3574946"/>
              <a:gd name="connsiteX5872" fmla="*/ 3604848 w 6337132"/>
              <a:gd name="connsiteY5872" fmla="*/ 742787 h 3574946"/>
              <a:gd name="connsiteX5873" fmla="*/ 3622757 w 6337132"/>
              <a:gd name="connsiteY5873" fmla="*/ 730700 h 3574946"/>
              <a:gd name="connsiteX5874" fmla="*/ 3647754 w 6337132"/>
              <a:gd name="connsiteY5874" fmla="*/ 713829 h 3574946"/>
              <a:gd name="connsiteX5875" fmla="*/ 3656261 w 6337132"/>
              <a:gd name="connsiteY5875" fmla="*/ 708087 h 3574946"/>
              <a:gd name="connsiteX5876" fmla="*/ 3659373 w 6337132"/>
              <a:gd name="connsiteY5876" fmla="*/ 703476 h 3574946"/>
              <a:gd name="connsiteX5877" fmla="*/ 3690936 w 6337132"/>
              <a:gd name="connsiteY5877" fmla="*/ 656709 h 3574946"/>
              <a:gd name="connsiteX5878" fmla="*/ 3688175 w 6337132"/>
              <a:gd name="connsiteY5878" fmla="*/ 659470 h 3574946"/>
              <a:gd name="connsiteX5879" fmla="*/ 3679848 w 6337132"/>
              <a:gd name="connsiteY5879" fmla="*/ 651143 h 3574946"/>
              <a:gd name="connsiteX5880" fmla="*/ 3688175 w 6337132"/>
              <a:gd name="connsiteY5880" fmla="*/ 642816 h 3574946"/>
              <a:gd name="connsiteX5881" fmla="*/ 3692826 w 6337132"/>
              <a:gd name="connsiteY5881" fmla="*/ 647467 h 3574946"/>
              <a:gd name="connsiteX5882" fmla="*/ 3541973 w 6337132"/>
              <a:gd name="connsiteY5882" fmla="*/ 591242 h 3574946"/>
              <a:gd name="connsiteX5883" fmla="*/ 3522762 w 6337132"/>
              <a:gd name="connsiteY5883" fmla="*/ 610452 h 3574946"/>
              <a:gd name="connsiteX5884" fmla="*/ 3523764 w 6337132"/>
              <a:gd name="connsiteY5884" fmla="*/ 612102 h 3574946"/>
              <a:gd name="connsiteX5885" fmla="*/ 3527968 w 6337132"/>
              <a:gd name="connsiteY5885" fmla="*/ 607898 h 3574946"/>
              <a:gd name="connsiteX5886" fmla="*/ 3536294 w 6337132"/>
              <a:gd name="connsiteY5886" fmla="*/ 616224 h 3574946"/>
              <a:gd name="connsiteX5887" fmla="*/ 3530052 w 6337132"/>
              <a:gd name="connsiteY5887" fmla="*/ 622467 h 3574946"/>
              <a:gd name="connsiteX5888" fmla="*/ 3532983 w 6337132"/>
              <a:gd name="connsiteY5888" fmla="*/ 627296 h 3574946"/>
              <a:gd name="connsiteX5889" fmla="*/ 3532983 w 6337132"/>
              <a:gd name="connsiteY5889" fmla="*/ 647832 h 3574946"/>
              <a:gd name="connsiteX5890" fmla="*/ 3536294 w 6337132"/>
              <a:gd name="connsiteY5890" fmla="*/ 651143 h 3574946"/>
              <a:gd name="connsiteX5891" fmla="*/ 3532983 w 6337132"/>
              <a:gd name="connsiteY5891" fmla="*/ 654455 h 3574946"/>
              <a:gd name="connsiteX5892" fmla="*/ 3532983 w 6337132"/>
              <a:gd name="connsiteY5892" fmla="*/ 655213 h 3574946"/>
              <a:gd name="connsiteX5893" fmla="*/ 3541973 w 6337132"/>
              <a:gd name="connsiteY5893" fmla="*/ 664201 h 3574946"/>
              <a:gd name="connsiteX5894" fmla="*/ 3550962 w 6337132"/>
              <a:gd name="connsiteY5894" fmla="*/ 655213 h 3574946"/>
              <a:gd name="connsiteX5895" fmla="*/ 3550962 w 6337132"/>
              <a:gd name="connsiteY5895" fmla="*/ 627296 h 3574946"/>
              <a:gd name="connsiteX5896" fmla="*/ 3555429 w 6337132"/>
              <a:gd name="connsiteY5896" fmla="*/ 619933 h 3574946"/>
              <a:gd name="connsiteX5897" fmla="*/ 3551720 w 6337132"/>
              <a:gd name="connsiteY5897" fmla="*/ 616224 h 3574946"/>
              <a:gd name="connsiteX5898" fmla="*/ 3560048 w 6337132"/>
              <a:gd name="connsiteY5898" fmla="*/ 607898 h 3574946"/>
              <a:gd name="connsiteX5899" fmla="*/ 3560176 w 6337132"/>
              <a:gd name="connsiteY5899" fmla="*/ 608026 h 3574946"/>
              <a:gd name="connsiteX5900" fmla="*/ 3558535 w 6337132"/>
              <a:gd name="connsiteY5900" fmla="*/ 604066 h 3574946"/>
              <a:gd name="connsiteX5901" fmla="*/ 3555552 w 6337132"/>
              <a:gd name="connsiteY5901" fmla="*/ 596873 h 3574946"/>
              <a:gd name="connsiteX5902" fmla="*/ 3541973 w 6337132"/>
              <a:gd name="connsiteY5902" fmla="*/ 591242 h 3574946"/>
              <a:gd name="connsiteX5903" fmla="*/ 2403964 w 6337132"/>
              <a:gd name="connsiteY5903" fmla="*/ 585754 h 3574946"/>
              <a:gd name="connsiteX5904" fmla="*/ 2419671 w 6337132"/>
              <a:gd name="connsiteY5904" fmla="*/ 585754 h 3574946"/>
              <a:gd name="connsiteX5905" fmla="*/ 2405706 w 6337132"/>
              <a:gd name="connsiteY5905" fmla="*/ 654757 h 3574946"/>
              <a:gd name="connsiteX5906" fmla="*/ 2398419 w 6337132"/>
              <a:gd name="connsiteY5906" fmla="*/ 665557 h 3574946"/>
              <a:gd name="connsiteX5907" fmla="*/ 2391821 w 6337132"/>
              <a:gd name="connsiteY5907" fmla="*/ 675335 h 3574946"/>
              <a:gd name="connsiteX5908" fmla="*/ 2367647 w 6337132"/>
              <a:gd name="connsiteY5908" fmla="*/ 711161 h 3574946"/>
              <a:gd name="connsiteX5909" fmla="*/ 2311426 w 6337132"/>
              <a:gd name="connsiteY5909" fmla="*/ 749097 h 3574946"/>
              <a:gd name="connsiteX5910" fmla="*/ 2318417 w 6337132"/>
              <a:gd name="connsiteY5910" fmla="*/ 756086 h 3574946"/>
              <a:gd name="connsiteX5911" fmla="*/ 2310089 w 6337132"/>
              <a:gd name="connsiteY5911" fmla="*/ 764413 h 3574946"/>
              <a:gd name="connsiteX5912" fmla="*/ 2301763 w 6337132"/>
              <a:gd name="connsiteY5912" fmla="*/ 756086 h 3574946"/>
              <a:gd name="connsiteX5913" fmla="*/ 2307965 w 6337132"/>
              <a:gd name="connsiteY5913" fmla="*/ 749884 h 3574946"/>
              <a:gd name="connsiteX5914" fmla="*/ 2288143 w 6337132"/>
              <a:gd name="connsiteY5914" fmla="*/ 753895 h 3574946"/>
              <a:gd name="connsiteX5915" fmla="*/ 2285511 w 6337132"/>
              <a:gd name="connsiteY5915" fmla="*/ 754428 h 3574946"/>
              <a:gd name="connsiteX5916" fmla="*/ 2284898 w 6337132"/>
              <a:gd name="connsiteY5916" fmla="*/ 754551 h 3574946"/>
              <a:gd name="connsiteX5917" fmla="*/ 2286432 w 6337132"/>
              <a:gd name="connsiteY5917" fmla="*/ 756086 h 3574946"/>
              <a:gd name="connsiteX5918" fmla="*/ 2278104 w 6337132"/>
              <a:gd name="connsiteY5918" fmla="*/ 764413 h 3574946"/>
              <a:gd name="connsiteX5919" fmla="*/ 2271047 w 6337132"/>
              <a:gd name="connsiteY5919" fmla="*/ 757354 h 3574946"/>
              <a:gd name="connsiteX5920" fmla="*/ 2248525 w 6337132"/>
              <a:gd name="connsiteY5920" fmla="*/ 761913 h 3574946"/>
              <a:gd name="connsiteX5921" fmla="*/ 2246024 w 6337132"/>
              <a:gd name="connsiteY5921" fmla="*/ 764413 h 3574946"/>
              <a:gd name="connsiteX5922" fmla="*/ 2244365 w 6337132"/>
              <a:gd name="connsiteY5922" fmla="*/ 762754 h 3574946"/>
              <a:gd name="connsiteX5923" fmla="*/ 2242241 w 6337132"/>
              <a:gd name="connsiteY5923" fmla="*/ 763184 h 3574946"/>
              <a:gd name="connsiteX5924" fmla="*/ 2242241 w 6337132"/>
              <a:gd name="connsiteY5924" fmla="*/ 760629 h 3574946"/>
              <a:gd name="connsiteX5925" fmla="*/ 2237698 w 6337132"/>
              <a:gd name="connsiteY5925" fmla="*/ 756086 h 3574946"/>
              <a:gd name="connsiteX5926" fmla="*/ 2242241 w 6337132"/>
              <a:gd name="connsiteY5926" fmla="*/ 751543 h 3574946"/>
              <a:gd name="connsiteX5927" fmla="*/ 2242241 w 6337132"/>
              <a:gd name="connsiteY5927" fmla="*/ 747477 h 3574946"/>
              <a:gd name="connsiteX5928" fmla="*/ 2403964 w 6337132"/>
              <a:gd name="connsiteY5928" fmla="*/ 585754 h 3574946"/>
              <a:gd name="connsiteX5929" fmla="*/ 2240301 w 6337132"/>
              <a:gd name="connsiteY5929" fmla="*/ 583910 h 3574946"/>
              <a:gd name="connsiteX5930" fmla="*/ 2237678 w 6337132"/>
              <a:gd name="connsiteY5930" fmla="*/ 584998 h 3574946"/>
              <a:gd name="connsiteX5931" fmla="*/ 2228662 w 6337132"/>
              <a:gd name="connsiteY5931" fmla="*/ 588736 h 3574946"/>
              <a:gd name="connsiteX5932" fmla="*/ 2223032 w 6337132"/>
              <a:gd name="connsiteY5932" fmla="*/ 602314 h 3574946"/>
              <a:gd name="connsiteX5933" fmla="*/ 2233251 w 6337132"/>
              <a:gd name="connsiteY5933" fmla="*/ 619158 h 3574946"/>
              <a:gd name="connsiteX5934" fmla="*/ 2233251 w 6337132"/>
              <a:gd name="connsiteY5934" fmla="*/ 647075 h 3574946"/>
              <a:gd name="connsiteX5935" fmla="*/ 2242241 w 6337132"/>
              <a:gd name="connsiteY5935" fmla="*/ 656064 h 3574946"/>
              <a:gd name="connsiteX5936" fmla="*/ 2251230 w 6337132"/>
              <a:gd name="connsiteY5936" fmla="*/ 647075 h 3574946"/>
              <a:gd name="connsiteX5937" fmla="*/ 2251230 w 6337132"/>
              <a:gd name="connsiteY5937" fmla="*/ 619347 h 3574946"/>
              <a:gd name="connsiteX5938" fmla="*/ 2246024 w 6337132"/>
              <a:gd name="connsiteY5938" fmla="*/ 624552 h 3574946"/>
              <a:gd name="connsiteX5939" fmla="*/ 2237698 w 6337132"/>
              <a:gd name="connsiteY5939" fmla="*/ 616224 h 3574946"/>
              <a:gd name="connsiteX5940" fmla="*/ 2246024 w 6337132"/>
              <a:gd name="connsiteY5940" fmla="*/ 607898 h 3574946"/>
              <a:gd name="connsiteX5941" fmla="*/ 2253516 w 6337132"/>
              <a:gd name="connsiteY5941" fmla="*/ 615390 h 3574946"/>
              <a:gd name="connsiteX5942" fmla="*/ 2261451 w 6337132"/>
              <a:gd name="connsiteY5942" fmla="*/ 602314 h 3574946"/>
              <a:gd name="connsiteX5943" fmla="*/ 2255820 w 6337132"/>
              <a:gd name="connsiteY5943" fmla="*/ 588736 h 3574946"/>
              <a:gd name="connsiteX5944" fmla="*/ 2252055 w 6337132"/>
              <a:gd name="connsiteY5944" fmla="*/ 587174 h 3574946"/>
              <a:gd name="connsiteX5945" fmla="*/ 2249531 w 6337132"/>
              <a:gd name="connsiteY5945" fmla="*/ 586128 h 3574946"/>
              <a:gd name="connsiteX5946" fmla="*/ 2246024 w 6337132"/>
              <a:gd name="connsiteY5946" fmla="*/ 589633 h 3574946"/>
              <a:gd name="connsiteX5947" fmla="*/ 4735653 w 6337132"/>
              <a:gd name="connsiteY5947" fmla="*/ 580713 h 3574946"/>
              <a:gd name="connsiteX5948" fmla="*/ 3926452 w 6337132"/>
              <a:gd name="connsiteY5948" fmla="*/ 1389913 h 3574946"/>
              <a:gd name="connsiteX5949" fmla="*/ 4039083 w 6337132"/>
              <a:gd name="connsiteY5949" fmla="*/ 1469472 h 3574946"/>
              <a:gd name="connsiteX5950" fmla="*/ 4844638 w 6337132"/>
              <a:gd name="connsiteY5950" fmla="*/ 663919 h 3574946"/>
              <a:gd name="connsiteX5951" fmla="*/ 1463252 w 6337132"/>
              <a:gd name="connsiteY5951" fmla="*/ 573832 h 3574946"/>
              <a:gd name="connsiteX5952" fmla="*/ 1476123 w 6337132"/>
              <a:gd name="connsiteY5952" fmla="*/ 575631 h 3574946"/>
              <a:gd name="connsiteX5953" fmla="*/ 1474324 w 6337132"/>
              <a:gd name="connsiteY5953" fmla="*/ 588498 h 3574946"/>
              <a:gd name="connsiteX5954" fmla="*/ 1468836 w 6337132"/>
              <a:gd name="connsiteY5954" fmla="*/ 590392 h 3574946"/>
              <a:gd name="connsiteX5955" fmla="*/ 1461455 w 6337132"/>
              <a:gd name="connsiteY5955" fmla="*/ 586701 h 3574946"/>
              <a:gd name="connsiteX5956" fmla="*/ 1463252 w 6337132"/>
              <a:gd name="connsiteY5956" fmla="*/ 573832 h 3574946"/>
              <a:gd name="connsiteX5957" fmla="*/ 2713306 w 6337132"/>
              <a:gd name="connsiteY5957" fmla="*/ 573454 h 3574946"/>
              <a:gd name="connsiteX5958" fmla="*/ 2713350 w 6337132"/>
              <a:gd name="connsiteY5958" fmla="*/ 573495 h 3574946"/>
              <a:gd name="connsiteX5959" fmla="*/ 2713306 w 6337132"/>
              <a:gd name="connsiteY5959" fmla="*/ 573548 h 3574946"/>
              <a:gd name="connsiteX5960" fmla="*/ 3912542 w 6337132"/>
              <a:gd name="connsiteY5960" fmla="*/ 572980 h 3574946"/>
              <a:gd name="connsiteX5961" fmla="*/ 3920868 w 6337132"/>
              <a:gd name="connsiteY5961" fmla="*/ 581306 h 3574946"/>
              <a:gd name="connsiteX5962" fmla="*/ 3912542 w 6337132"/>
              <a:gd name="connsiteY5962" fmla="*/ 589633 h 3574946"/>
              <a:gd name="connsiteX5963" fmla="*/ 3904214 w 6337132"/>
              <a:gd name="connsiteY5963" fmla="*/ 581306 h 3574946"/>
              <a:gd name="connsiteX5964" fmla="*/ 3912542 w 6337132"/>
              <a:gd name="connsiteY5964" fmla="*/ 572980 h 3574946"/>
              <a:gd name="connsiteX5965" fmla="*/ 3848477 w 6337132"/>
              <a:gd name="connsiteY5965" fmla="*/ 572980 h 3574946"/>
              <a:gd name="connsiteX5966" fmla="*/ 3856803 w 6337132"/>
              <a:gd name="connsiteY5966" fmla="*/ 581306 h 3574946"/>
              <a:gd name="connsiteX5967" fmla="*/ 3848477 w 6337132"/>
              <a:gd name="connsiteY5967" fmla="*/ 589633 h 3574946"/>
              <a:gd name="connsiteX5968" fmla="*/ 3840149 w 6337132"/>
              <a:gd name="connsiteY5968" fmla="*/ 581306 h 3574946"/>
              <a:gd name="connsiteX5969" fmla="*/ 3848477 w 6337132"/>
              <a:gd name="connsiteY5969" fmla="*/ 572980 h 3574946"/>
              <a:gd name="connsiteX5970" fmla="*/ 3816397 w 6337132"/>
              <a:gd name="connsiteY5970" fmla="*/ 572980 h 3574946"/>
              <a:gd name="connsiteX5971" fmla="*/ 3824723 w 6337132"/>
              <a:gd name="connsiteY5971" fmla="*/ 581306 h 3574946"/>
              <a:gd name="connsiteX5972" fmla="*/ 3816397 w 6337132"/>
              <a:gd name="connsiteY5972" fmla="*/ 589633 h 3574946"/>
              <a:gd name="connsiteX5973" fmla="*/ 3808069 w 6337132"/>
              <a:gd name="connsiteY5973" fmla="*/ 581306 h 3574946"/>
              <a:gd name="connsiteX5974" fmla="*/ 3816397 w 6337132"/>
              <a:gd name="connsiteY5974" fmla="*/ 572980 h 3574946"/>
              <a:gd name="connsiteX5975" fmla="*/ 3784318 w 6337132"/>
              <a:gd name="connsiteY5975" fmla="*/ 572980 h 3574946"/>
              <a:gd name="connsiteX5976" fmla="*/ 3792645 w 6337132"/>
              <a:gd name="connsiteY5976" fmla="*/ 581306 h 3574946"/>
              <a:gd name="connsiteX5977" fmla="*/ 3784318 w 6337132"/>
              <a:gd name="connsiteY5977" fmla="*/ 589633 h 3574946"/>
              <a:gd name="connsiteX5978" fmla="*/ 3775991 w 6337132"/>
              <a:gd name="connsiteY5978" fmla="*/ 581306 h 3574946"/>
              <a:gd name="connsiteX5979" fmla="*/ 3784318 w 6337132"/>
              <a:gd name="connsiteY5979" fmla="*/ 572980 h 3574946"/>
              <a:gd name="connsiteX5980" fmla="*/ 3752334 w 6337132"/>
              <a:gd name="connsiteY5980" fmla="*/ 572980 h 3574946"/>
              <a:gd name="connsiteX5981" fmla="*/ 3760660 w 6337132"/>
              <a:gd name="connsiteY5981" fmla="*/ 581306 h 3574946"/>
              <a:gd name="connsiteX5982" fmla="*/ 3752334 w 6337132"/>
              <a:gd name="connsiteY5982" fmla="*/ 589633 h 3574946"/>
              <a:gd name="connsiteX5983" fmla="*/ 3744006 w 6337132"/>
              <a:gd name="connsiteY5983" fmla="*/ 581306 h 3574946"/>
              <a:gd name="connsiteX5984" fmla="*/ 3752334 w 6337132"/>
              <a:gd name="connsiteY5984" fmla="*/ 572980 h 3574946"/>
              <a:gd name="connsiteX5985" fmla="*/ 3720254 w 6337132"/>
              <a:gd name="connsiteY5985" fmla="*/ 572980 h 3574946"/>
              <a:gd name="connsiteX5986" fmla="*/ 3728580 w 6337132"/>
              <a:gd name="connsiteY5986" fmla="*/ 581306 h 3574946"/>
              <a:gd name="connsiteX5987" fmla="*/ 3720254 w 6337132"/>
              <a:gd name="connsiteY5987" fmla="*/ 589633 h 3574946"/>
              <a:gd name="connsiteX5988" fmla="*/ 3711926 w 6337132"/>
              <a:gd name="connsiteY5988" fmla="*/ 581306 h 3574946"/>
              <a:gd name="connsiteX5989" fmla="*/ 3720254 w 6337132"/>
              <a:gd name="connsiteY5989" fmla="*/ 572980 h 3574946"/>
              <a:gd name="connsiteX5990" fmla="*/ 3688175 w 6337132"/>
              <a:gd name="connsiteY5990" fmla="*/ 572980 h 3574946"/>
              <a:gd name="connsiteX5991" fmla="*/ 3696502 w 6337132"/>
              <a:gd name="connsiteY5991" fmla="*/ 581306 h 3574946"/>
              <a:gd name="connsiteX5992" fmla="*/ 3688175 w 6337132"/>
              <a:gd name="connsiteY5992" fmla="*/ 589633 h 3574946"/>
              <a:gd name="connsiteX5993" fmla="*/ 3679848 w 6337132"/>
              <a:gd name="connsiteY5993" fmla="*/ 581306 h 3574946"/>
              <a:gd name="connsiteX5994" fmla="*/ 3688175 w 6337132"/>
              <a:gd name="connsiteY5994" fmla="*/ 572980 h 3574946"/>
              <a:gd name="connsiteX5995" fmla="*/ 3656191 w 6337132"/>
              <a:gd name="connsiteY5995" fmla="*/ 572980 h 3574946"/>
              <a:gd name="connsiteX5996" fmla="*/ 3664517 w 6337132"/>
              <a:gd name="connsiteY5996" fmla="*/ 581306 h 3574946"/>
              <a:gd name="connsiteX5997" fmla="*/ 3656191 w 6337132"/>
              <a:gd name="connsiteY5997" fmla="*/ 589633 h 3574946"/>
              <a:gd name="connsiteX5998" fmla="*/ 3647863 w 6337132"/>
              <a:gd name="connsiteY5998" fmla="*/ 581306 h 3574946"/>
              <a:gd name="connsiteX5999" fmla="*/ 3656191 w 6337132"/>
              <a:gd name="connsiteY5999" fmla="*/ 572980 h 3574946"/>
              <a:gd name="connsiteX6000" fmla="*/ 3431825 w 6337132"/>
              <a:gd name="connsiteY6000" fmla="*/ 572980 h 3574946"/>
              <a:gd name="connsiteX6001" fmla="*/ 3440151 w 6337132"/>
              <a:gd name="connsiteY6001" fmla="*/ 581306 h 3574946"/>
              <a:gd name="connsiteX6002" fmla="*/ 3431825 w 6337132"/>
              <a:gd name="connsiteY6002" fmla="*/ 589633 h 3574946"/>
              <a:gd name="connsiteX6003" fmla="*/ 3423497 w 6337132"/>
              <a:gd name="connsiteY6003" fmla="*/ 581306 h 3574946"/>
              <a:gd name="connsiteX6004" fmla="*/ 3431825 w 6337132"/>
              <a:gd name="connsiteY6004" fmla="*/ 572980 h 3574946"/>
              <a:gd name="connsiteX6005" fmla="*/ 3399746 w 6337132"/>
              <a:gd name="connsiteY6005" fmla="*/ 572980 h 3574946"/>
              <a:gd name="connsiteX6006" fmla="*/ 3408072 w 6337132"/>
              <a:gd name="connsiteY6006" fmla="*/ 581306 h 3574946"/>
              <a:gd name="connsiteX6007" fmla="*/ 3399746 w 6337132"/>
              <a:gd name="connsiteY6007" fmla="*/ 589633 h 3574946"/>
              <a:gd name="connsiteX6008" fmla="*/ 3391418 w 6337132"/>
              <a:gd name="connsiteY6008" fmla="*/ 581306 h 3574946"/>
              <a:gd name="connsiteX6009" fmla="*/ 3399746 w 6337132"/>
              <a:gd name="connsiteY6009" fmla="*/ 572980 h 3574946"/>
              <a:gd name="connsiteX6010" fmla="*/ 3335682 w 6337132"/>
              <a:gd name="connsiteY6010" fmla="*/ 572980 h 3574946"/>
              <a:gd name="connsiteX6011" fmla="*/ 3344008 w 6337132"/>
              <a:gd name="connsiteY6011" fmla="*/ 581306 h 3574946"/>
              <a:gd name="connsiteX6012" fmla="*/ 3335682 w 6337132"/>
              <a:gd name="connsiteY6012" fmla="*/ 589633 h 3574946"/>
              <a:gd name="connsiteX6013" fmla="*/ 3327354 w 6337132"/>
              <a:gd name="connsiteY6013" fmla="*/ 581306 h 3574946"/>
              <a:gd name="connsiteX6014" fmla="*/ 3335682 w 6337132"/>
              <a:gd name="connsiteY6014" fmla="*/ 572980 h 3574946"/>
              <a:gd name="connsiteX6015" fmla="*/ 3303603 w 6337132"/>
              <a:gd name="connsiteY6015" fmla="*/ 572980 h 3574946"/>
              <a:gd name="connsiteX6016" fmla="*/ 3311929 w 6337132"/>
              <a:gd name="connsiteY6016" fmla="*/ 581306 h 3574946"/>
              <a:gd name="connsiteX6017" fmla="*/ 3303603 w 6337132"/>
              <a:gd name="connsiteY6017" fmla="*/ 589633 h 3574946"/>
              <a:gd name="connsiteX6018" fmla="*/ 3295275 w 6337132"/>
              <a:gd name="connsiteY6018" fmla="*/ 581306 h 3574946"/>
              <a:gd name="connsiteX6019" fmla="*/ 3303603 w 6337132"/>
              <a:gd name="connsiteY6019" fmla="*/ 572980 h 3574946"/>
              <a:gd name="connsiteX6020" fmla="*/ 3271523 w 6337132"/>
              <a:gd name="connsiteY6020" fmla="*/ 572980 h 3574946"/>
              <a:gd name="connsiteX6021" fmla="*/ 3279849 w 6337132"/>
              <a:gd name="connsiteY6021" fmla="*/ 581306 h 3574946"/>
              <a:gd name="connsiteX6022" fmla="*/ 3271523 w 6337132"/>
              <a:gd name="connsiteY6022" fmla="*/ 589633 h 3574946"/>
              <a:gd name="connsiteX6023" fmla="*/ 3263195 w 6337132"/>
              <a:gd name="connsiteY6023" fmla="*/ 581306 h 3574946"/>
              <a:gd name="connsiteX6024" fmla="*/ 3271523 w 6337132"/>
              <a:gd name="connsiteY6024" fmla="*/ 572980 h 3574946"/>
              <a:gd name="connsiteX6025" fmla="*/ 3239537 w 6337132"/>
              <a:gd name="connsiteY6025" fmla="*/ 572980 h 3574946"/>
              <a:gd name="connsiteX6026" fmla="*/ 3247865 w 6337132"/>
              <a:gd name="connsiteY6026" fmla="*/ 581306 h 3574946"/>
              <a:gd name="connsiteX6027" fmla="*/ 3239537 w 6337132"/>
              <a:gd name="connsiteY6027" fmla="*/ 589633 h 3574946"/>
              <a:gd name="connsiteX6028" fmla="*/ 3231211 w 6337132"/>
              <a:gd name="connsiteY6028" fmla="*/ 581306 h 3574946"/>
              <a:gd name="connsiteX6029" fmla="*/ 3239537 w 6337132"/>
              <a:gd name="connsiteY6029" fmla="*/ 572980 h 3574946"/>
              <a:gd name="connsiteX6030" fmla="*/ 3207457 w 6337132"/>
              <a:gd name="connsiteY6030" fmla="*/ 572980 h 3574946"/>
              <a:gd name="connsiteX6031" fmla="*/ 3215785 w 6337132"/>
              <a:gd name="connsiteY6031" fmla="*/ 581306 h 3574946"/>
              <a:gd name="connsiteX6032" fmla="*/ 3207457 w 6337132"/>
              <a:gd name="connsiteY6032" fmla="*/ 589633 h 3574946"/>
              <a:gd name="connsiteX6033" fmla="*/ 3199131 w 6337132"/>
              <a:gd name="connsiteY6033" fmla="*/ 581306 h 3574946"/>
              <a:gd name="connsiteX6034" fmla="*/ 3207457 w 6337132"/>
              <a:gd name="connsiteY6034" fmla="*/ 572980 h 3574946"/>
              <a:gd name="connsiteX6035" fmla="*/ 3175378 w 6337132"/>
              <a:gd name="connsiteY6035" fmla="*/ 572980 h 3574946"/>
              <a:gd name="connsiteX6036" fmla="*/ 3183706 w 6337132"/>
              <a:gd name="connsiteY6036" fmla="*/ 581306 h 3574946"/>
              <a:gd name="connsiteX6037" fmla="*/ 3175378 w 6337132"/>
              <a:gd name="connsiteY6037" fmla="*/ 589633 h 3574946"/>
              <a:gd name="connsiteX6038" fmla="*/ 3167052 w 6337132"/>
              <a:gd name="connsiteY6038" fmla="*/ 581306 h 3574946"/>
              <a:gd name="connsiteX6039" fmla="*/ 3175378 w 6337132"/>
              <a:gd name="connsiteY6039" fmla="*/ 572980 h 3574946"/>
              <a:gd name="connsiteX6040" fmla="*/ 3143392 w 6337132"/>
              <a:gd name="connsiteY6040" fmla="*/ 572980 h 3574946"/>
              <a:gd name="connsiteX6041" fmla="*/ 3151720 w 6337132"/>
              <a:gd name="connsiteY6041" fmla="*/ 581306 h 3574946"/>
              <a:gd name="connsiteX6042" fmla="*/ 3143392 w 6337132"/>
              <a:gd name="connsiteY6042" fmla="*/ 589633 h 3574946"/>
              <a:gd name="connsiteX6043" fmla="*/ 3135066 w 6337132"/>
              <a:gd name="connsiteY6043" fmla="*/ 581306 h 3574946"/>
              <a:gd name="connsiteX6044" fmla="*/ 3143392 w 6337132"/>
              <a:gd name="connsiteY6044" fmla="*/ 572980 h 3574946"/>
              <a:gd name="connsiteX6045" fmla="*/ 3111314 w 6337132"/>
              <a:gd name="connsiteY6045" fmla="*/ 572980 h 3574946"/>
              <a:gd name="connsiteX6046" fmla="*/ 3119641 w 6337132"/>
              <a:gd name="connsiteY6046" fmla="*/ 581306 h 3574946"/>
              <a:gd name="connsiteX6047" fmla="*/ 3111314 w 6337132"/>
              <a:gd name="connsiteY6047" fmla="*/ 589633 h 3574946"/>
              <a:gd name="connsiteX6048" fmla="*/ 3102988 w 6337132"/>
              <a:gd name="connsiteY6048" fmla="*/ 581306 h 3574946"/>
              <a:gd name="connsiteX6049" fmla="*/ 3111314 w 6337132"/>
              <a:gd name="connsiteY6049" fmla="*/ 572980 h 3574946"/>
              <a:gd name="connsiteX6050" fmla="*/ 3079235 w 6337132"/>
              <a:gd name="connsiteY6050" fmla="*/ 572980 h 3574946"/>
              <a:gd name="connsiteX6051" fmla="*/ 3087563 w 6337132"/>
              <a:gd name="connsiteY6051" fmla="*/ 581306 h 3574946"/>
              <a:gd name="connsiteX6052" fmla="*/ 3079235 w 6337132"/>
              <a:gd name="connsiteY6052" fmla="*/ 589633 h 3574946"/>
              <a:gd name="connsiteX6053" fmla="*/ 3070909 w 6337132"/>
              <a:gd name="connsiteY6053" fmla="*/ 581306 h 3574946"/>
              <a:gd name="connsiteX6054" fmla="*/ 3079235 w 6337132"/>
              <a:gd name="connsiteY6054" fmla="*/ 572980 h 3574946"/>
              <a:gd name="connsiteX6055" fmla="*/ 3047249 w 6337132"/>
              <a:gd name="connsiteY6055" fmla="*/ 572980 h 3574946"/>
              <a:gd name="connsiteX6056" fmla="*/ 3055577 w 6337132"/>
              <a:gd name="connsiteY6056" fmla="*/ 581306 h 3574946"/>
              <a:gd name="connsiteX6057" fmla="*/ 3047249 w 6337132"/>
              <a:gd name="connsiteY6057" fmla="*/ 589633 h 3574946"/>
              <a:gd name="connsiteX6058" fmla="*/ 3038923 w 6337132"/>
              <a:gd name="connsiteY6058" fmla="*/ 581306 h 3574946"/>
              <a:gd name="connsiteX6059" fmla="*/ 3047249 w 6337132"/>
              <a:gd name="connsiteY6059" fmla="*/ 572980 h 3574946"/>
              <a:gd name="connsiteX6060" fmla="*/ 3015171 w 6337132"/>
              <a:gd name="connsiteY6060" fmla="*/ 572980 h 3574946"/>
              <a:gd name="connsiteX6061" fmla="*/ 3023498 w 6337132"/>
              <a:gd name="connsiteY6061" fmla="*/ 581306 h 3574946"/>
              <a:gd name="connsiteX6062" fmla="*/ 3015171 w 6337132"/>
              <a:gd name="connsiteY6062" fmla="*/ 589633 h 3574946"/>
              <a:gd name="connsiteX6063" fmla="*/ 3006844 w 6337132"/>
              <a:gd name="connsiteY6063" fmla="*/ 581306 h 3574946"/>
              <a:gd name="connsiteX6064" fmla="*/ 3015171 w 6337132"/>
              <a:gd name="connsiteY6064" fmla="*/ 572980 h 3574946"/>
              <a:gd name="connsiteX6065" fmla="*/ 2983092 w 6337132"/>
              <a:gd name="connsiteY6065" fmla="*/ 572980 h 3574946"/>
              <a:gd name="connsiteX6066" fmla="*/ 2991420 w 6337132"/>
              <a:gd name="connsiteY6066" fmla="*/ 581306 h 3574946"/>
              <a:gd name="connsiteX6067" fmla="*/ 2983092 w 6337132"/>
              <a:gd name="connsiteY6067" fmla="*/ 589633 h 3574946"/>
              <a:gd name="connsiteX6068" fmla="*/ 2974766 w 6337132"/>
              <a:gd name="connsiteY6068" fmla="*/ 581306 h 3574946"/>
              <a:gd name="connsiteX6069" fmla="*/ 2983092 w 6337132"/>
              <a:gd name="connsiteY6069" fmla="*/ 572980 h 3574946"/>
              <a:gd name="connsiteX6070" fmla="*/ 2951106 w 6337132"/>
              <a:gd name="connsiteY6070" fmla="*/ 572980 h 3574946"/>
              <a:gd name="connsiteX6071" fmla="*/ 2959434 w 6337132"/>
              <a:gd name="connsiteY6071" fmla="*/ 581306 h 3574946"/>
              <a:gd name="connsiteX6072" fmla="*/ 2951106 w 6337132"/>
              <a:gd name="connsiteY6072" fmla="*/ 589633 h 3574946"/>
              <a:gd name="connsiteX6073" fmla="*/ 2942780 w 6337132"/>
              <a:gd name="connsiteY6073" fmla="*/ 581306 h 3574946"/>
              <a:gd name="connsiteX6074" fmla="*/ 2951106 w 6337132"/>
              <a:gd name="connsiteY6074" fmla="*/ 572980 h 3574946"/>
              <a:gd name="connsiteX6075" fmla="*/ 2919028 w 6337132"/>
              <a:gd name="connsiteY6075" fmla="*/ 572980 h 3574946"/>
              <a:gd name="connsiteX6076" fmla="*/ 2927355 w 6337132"/>
              <a:gd name="connsiteY6076" fmla="*/ 581306 h 3574946"/>
              <a:gd name="connsiteX6077" fmla="*/ 2919028 w 6337132"/>
              <a:gd name="connsiteY6077" fmla="*/ 589633 h 3574946"/>
              <a:gd name="connsiteX6078" fmla="*/ 2910701 w 6337132"/>
              <a:gd name="connsiteY6078" fmla="*/ 581306 h 3574946"/>
              <a:gd name="connsiteX6079" fmla="*/ 2919028 w 6337132"/>
              <a:gd name="connsiteY6079" fmla="*/ 572980 h 3574946"/>
              <a:gd name="connsiteX6080" fmla="*/ 2886949 w 6337132"/>
              <a:gd name="connsiteY6080" fmla="*/ 572980 h 3574946"/>
              <a:gd name="connsiteX6081" fmla="*/ 2895277 w 6337132"/>
              <a:gd name="connsiteY6081" fmla="*/ 581306 h 3574946"/>
              <a:gd name="connsiteX6082" fmla="*/ 2886949 w 6337132"/>
              <a:gd name="connsiteY6082" fmla="*/ 589633 h 3574946"/>
              <a:gd name="connsiteX6083" fmla="*/ 2878623 w 6337132"/>
              <a:gd name="connsiteY6083" fmla="*/ 581306 h 3574946"/>
              <a:gd name="connsiteX6084" fmla="*/ 2886949 w 6337132"/>
              <a:gd name="connsiteY6084" fmla="*/ 572980 h 3574946"/>
              <a:gd name="connsiteX6085" fmla="*/ 2854963 w 6337132"/>
              <a:gd name="connsiteY6085" fmla="*/ 572980 h 3574946"/>
              <a:gd name="connsiteX6086" fmla="*/ 2863291 w 6337132"/>
              <a:gd name="connsiteY6086" fmla="*/ 581306 h 3574946"/>
              <a:gd name="connsiteX6087" fmla="*/ 2854963 w 6337132"/>
              <a:gd name="connsiteY6087" fmla="*/ 589633 h 3574946"/>
              <a:gd name="connsiteX6088" fmla="*/ 2846637 w 6337132"/>
              <a:gd name="connsiteY6088" fmla="*/ 581306 h 3574946"/>
              <a:gd name="connsiteX6089" fmla="*/ 2854963 w 6337132"/>
              <a:gd name="connsiteY6089" fmla="*/ 572980 h 3574946"/>
              <a:gd name="connsiteX6090" fmla="*/ 2822884 w 6337132"/>
              <a:gd name="connsiteY6090" fmla="*/ 572980 h 3574946"/>
              <a:gd name="connsiteX6091" fmla="*/ 2831212 w 6337132"/>
              <a:gd name="connsiteY6091" fmla="*/ 581306 h 3574946"/>
              <a:gd name="connsiteX6092" fmla="*/ 2822884 w 6337132"/>
              <a:gd name="connsiteY6092" fmla="*/ 589633 h 3574946"/>
              <a:gd name="connsiteX6093" fmla="*/ 2814558 w 6337132"/>
              <a:gd name="connsiteY6093" fmla="*/ 581306 h 3574946"/>
              <a:gd name="connsiteX6094" fmla="*/ 2822884 w 6337132"/>
              <a:gd name="connsiteY6094" fmla="*/ 572980 h 3574946"/>
              <a:gd name="connsiteX6095" fmla="*/ 2790806 w 6337132"/>
              <a:gd name="connsiteY6095" fmla="*/ 572980 h 3574946"/>
              <a:gd name="connsiteX6096" fmla="*/ 2799134 w 6337132"/>
              <a:gd name="connsiteY6096" fmla="*/ 581306 h 3574946"/>
              <a:gd name="connsiteX6097" fmla="*/ 2790806 w 6337132"/>
              <a:gd name="connsiteY6097" fmla="*/ 589633 h 3574946"/>
              <a:gd name="connsiteX6098" fmla="*/ 2782480 w 6337132"/>
              <a:gd name="connsiteY6098" fmla="*/ 581306 h 3574946"/>
              <a:gd name="connsiteX6099" fmla="*/ 2790806 w 6337132"/>
              <a:gd name="connsiteY6099" fmla="*/ 572980 h 3574946"/>
              <a:gd name="connsiteX6100" fmla="*/ 2758820 w 6337132"/>
              <a:gd name="connsiteY6100" fmla="*/ 572980 h 3574946"/>
              <a:gd name="connsiteX6101" fmla="*/ 2767148 w 6337132"/>
              <a:gd name="connsiteY6101" fmla="*/ 581306 h 3574946"/>
              <a:gd name="connsiteX6102" fmla="*/ 2758820 w 6337132"/>
              <a:gd name="connsiteY6102" fmla="*/ 589633 h 3574946"/>
              <a:gd name="connsiteX6103" fmla="*/ 2750494 w 6337132"/>
              <a:gd name="connsiteY6103" fmla="*/ 581306 h 3574946"/>
              <a:gd name="connsiteX6104" fmla="*/ 2758820 w 6337132"/>
              <a:gd name="connsiteY6104" fmla="*/ 572980 h 3574946"/>
              <a:gd name="connsiteX6105" fmla="*/ 2149881 w 6337132"/>
              <a:gd name="connsiteY6105" fmla="*/ 572980 h 3574946"/>
              <a:gd name="connsiteX6106" fmla="*/ 2158209 w 6337132"/>
              <a:gd name="connsiteY6106" fmla="*/ 581306 h 3574946"/>
              <a:gd name="connsiteX6107" fmla="*/ 2149881 w 6337132"/>
              <a:gd name="connsiteY6107" fmla="*/ 589633 h 3574946"/>
              <a:gd name="connsiteX6108" fmla="*/ 2141555 w 6337132"/>
              <a:gd name="connsiteY6108" fmla="*/ 581306 h 3574946"/>
              <a:gd name="connsiteX6109" fmla="*/ 2149881 w 6337132"/>
              <a:gd name="connsiteY6109" fmla="*/ 572980 h 3574946"/>
              <a:gd name="connsiteX6110" fmla="*/ 2117803 w 6337132"/>
              <a:gd name="connsiteY6110" fmla="*/ 572980 h 3574946"/>
              <a:gd name="connsiteX6111" fmla="*/ 2126130 w 6337132"/>
              <a:gd name="connsiteY6111" fmla="*/ 581306 h 3574946"/>
              <a:gd name="connsiteX6112" fmla="*/ 2117803 w 6337132"/>
              <a:gd name="connsiteY6112" fmla="*/ 589633 h 3574946"/>
              <a:gd name="connsiteX6113" fmla="*/ 2109476 w 6337132"/>
              <a:gd name="connsiteY6113" fmla="*/ 581306 h 3574946"/>
              <a:gd name="connsiteX6114" fmla="*/ 2117803 w 6337132"/>
              <a:gd name="connsiteY6114" fmla="*/ 572980 h 3574946"/>
              <a:gd name="connsiteX6115" fmla="*/ 2053738 w 6337132"/>
              <a:gd name="connsiteY6115" fmla="*/ 572980 h 3574946"/>
              <a:gd name="connsiteX6116" fmla="*/ 2062066 w 6337132"/>
              <a:gd name="connsiteY6116" fmla="*/ 581306 h 3574946"/>
              <a:gd name="connsiteX6117" fmla="*/ 2053738 w 6337132"/>
              <a:gd name="connsiteY6117" fmla="*/ 589633 h 3574946"/>
              <a:gd name="connsiteX6118" fmla="*/ 2045412 w 6337132"/>
              <a:gd name="connsiteY6118" fmla="*/ 581306 h 3574946"/>
              <a:gd name="connsiteX6119" fmla="*/ 2053738 w 6337132"/>
              <a:gd name="connsiteY6119" fmla="*/ 572980 h 3574946"/>
              <a:gd name="connsiteX6120" fmla="*/ 2021660 w 6337132"/>
              <a:gd name="connsiteY6120" fmla="*/ 572980 h 3574946"/>
              <a:gd name="connsiteX6121" fmla="*/ 2029987 w 6337132"/>
              <a:gd name="connsiteY6121" fmla="*/ 581306 h 3574946"/>
              <a:gd name="connsiteX6122" fmla="*/ 2021660 w 6337132"/>
              <a:gd name="connsiteY6122" fmla="*/ 589633 h 3574946"/>
              <a:gd name="connsiteX6123" fmla="*/ 2013333 w 6337132"/>
              <a:gd name="connsiteY6123" fmla="*/ 581306 h 3574946"/>
              <a:gd name="connsiteX6124" fmla="*/ 2021660 w 6337132"/>
              <a:gd name="connsiteY6124" fmla="*/ 572980 h 3574946"/>
              <a:gd name="connsiteX6125" fmla="*/ 1989674 w 6337132"/>
              <a:gd name="connsiteY6125" fmla="*/ 572980 h 3574946"/>
              <a:gd name="connsiteX6126" fmla="*/ 1998001 w 6337132"/>
              <a:gd name="connsiteY6126" fmla="*/ 581306 h 3574946"/>
              <a:gd name="connsiteX6127" fmla="*/ 1989674 w 6337132"/>
              <a:gd name="connsiteY6127" fmla="*/ 589633 h 3574946"/>
              <a:gd name="connsiteX6128" fmla="*/ 1981348 w 6337132"/>
              <a:gd name="connsiteY6128" fmla="*/ 581306 h 3574946"/>
              <a:gd name="connsiteX6129" fmla="*/ 1989674 w 6337132"/>
              <a:gd name="connsiteY6129" fmla="*/ 572980 h 3574946"/>
              <a:gd name="connsiteX6130" fmla="*/ 1957595 w 6337132"/>
              <a:gd name="connsiteY6130" fmla="*/ 572980 h 3574946"/>
              <a:gd name="connsiteX6131" fmla="*/ 1965923 w 6337132"/>
              <a:gd name="connsiteY6131" fmla="*/ 581306 h 3574946"/>
              <a:gd name="connsiteX6132" fmla="*/ 1957595 w 6337132"/>
              <a:gd name="connsiteY6132" fmla="*/ 589633 h 3574946"/>
              <a:gd name="connsiteX6133" fmla="*/ 1949269 w 6337132"/>
              <a:gd name="connsiteY6133" fmla="*/ 581306 h 3574946"/>
              <a:gd name="connsiteX6134" fmla="*/ 1957595 w 6337132"/>
              <a:gd name="connsiteY6134" fmla="*/ 572980 h 3574946"/>
              <a:gd name="connsiteX6135" fmla="*/ 2721726 w 6337132"/>
              <a:gd name="connsiteY6135" fmla="*/ 563517 h 3574946"/>
              <a:gd name="connsiteX6136" fmla="*/ 2731758 w 6337132"/>
              <a:gd name="connsiteY6136" fmla="*/ 571939 h 3574946"/>
              <a:gd name="connsiteX6137" fmla="*/ 2723335 w 6337132"/>
              <a:gd name="connsiteY6137" fmla="*/ 581874 h 3574946"/>
              <a:gd name="connsiteX6138" fmla="*/ 2722484 w 6337132"/>
              <a:gd name="connsiteY6138" fmla="*/ 581874 h 3574946"/>
              <a:gd name="connsiteX6139" fmla="*/ 2713350 w 6337132"/>
              <a:gd name="connsiteY6139" fmla="*/ 573495 h 3574946"/>
              <a:gd name="connsiteX6140" fmla="*/ 3912542 w 6337132"/>
              <a:gd name="connsiteY6140" fmla="*/ 537966 h 3574946"/>
              <a:gd name="connsiteX6141" fmla="*/ 3920868 w 6337132"/>
              <a:gd name="connsiteY6141" fmla="*/ 546292 h 3574946"/>
              <a:gd name="connsiteX6142" fmla="*/ 3912542 w 6337132"/>
              <a:gd name="connsiteY6142" fmla="*/ 554620 h 3574946"/>
              <a:gd name="connsiteX6143" fmla="*/ 3904214 w 6337132"/>
              <a:gd name="connsiteY6143" fmla="*/ 546292 h 3574946"/>
              <a:gd name="connsiteX6144" fmla="*/ 3912542 w 6337132"/>
              <a:gd name="connsiteY6144" fmla="*/ 537966 h 3574946"/>
              <a:gd name="connsiteX6145" fmla="*/ 3880462 w 6337132"/>
              <a:gd name="connsiteY6145" fmla="*/ 537966 h 3574946"/>
              <a:gd name="connsiteX6146" fmla="*/ 3888788 w 6337132"/>
              <a:gd name="connsiteY6146" fmla="*/ 546292 h 3574946"/>
              <a:gd name="connsiteX6147" fmla="*/ 3880462 w 6337132"/>
              <a:gd name="connsiteY6147" fmla="*/ 554620 h 3574946"/>
              <a:gd name="connsiteX6148" fmla="*/ 3872134 w 6337132"/>
              <a:gd name="connsiteY6148" fmla="*/ 546292 h 3574946"/>
              <a:gd name="connsiteX6149" fmla="*/ 3880462 w 6337132"/>
              <a:gd name="connsiteY6149" fmla="*/ 537966 h 3574946"/>
              <a:gd name="connsiteX6150" fmla="*/ 3816397 w 6337132"/>
              <a:gd name="connsiteY6150" fmla="*/ 537966 h 3574946"/>
              <a:gd name="connsiteX6151" fmla="*/ 3824723 w 6337132"/>
              <a:gd name="connsiteY6151" fmla="*/ 546292 h 3574946"/>
              <a:gd name="connsiteX6152" fmla="*/ 3816397 w 6337132"/>
              <a:gd name="connsiteY6152" fmla="*/ 554620 h 3574946"/>
              <a:gd name="connsiteX6153" fmla="*/ 3808069 w 6337132"/>
              <a:gd name="connsiteY6153" fmla="*/ 546292 h 3574946"/>
              <a:gd name="connsiteX6154" fmla="*/ 3816397 w 6337132"/>
              <a:gd name="connsiteY6154" fmla="*/ 537966 h 3574946"/>
              <a:gd name="connsiteX6155" fmla="*/ 3784318 w 6337132"/>
              <a:gd name="connsiteY6155" fmla="*/ 537966 h 3574946"/>
              <a:gd name="connsiteX6156" fmla="*/ 3792645 w 6337132"/>
              <a:gd name="connsiteY6156" fmla="*/ 546292 h 3574946"/>
              <a:gd name="connsiteX6157" fmla="*/ 3784318 w 6337132"/>
              <a:gd name="connsiteY6157" fmla="*/ 554620 h 3574946"/>
              <a:gd name="connsiteX6158" fmla="*/ 3775991 w 6337132"/>
              <a:gd name="connsiteY6158" fmla="*/ 546292 h 3574946"/>
              <a:gd name="connsiteX6159" fmla="*/ 3784318 w 6337132"/>
              <a:gd name="connsiteY6159" fmla="*/ 537966 h 3574946"/>
              <a:gd name="connsiteX6160" fmla="*/ 3752334 w 6337132"/>
              <a:gd name="connsiteY6160" fmla="*/ 537966 h 3574946"/>
              <a:gd name="connsiteX6161" fmla="*/ 3760660 w 6337132"/>
              <a:gd name="connsiteY6161" fmla="*/ 546292 h 3574946"/>
              <a:gd name="connsiteX6162" fmla="*/ 3752334 w 6337132"/>
              <a:gd name="connsiteY6162" fmla="*/ 554620 h 3574946"/>
              <a:gd name="connsiteX6163" fmla="*/ 3744006 w 6337132"/>
              <a:gd name="connsiteY6163" fmla="*/ 546292 h 3574946"/>
              <a:gd name="connsiteX6164" fmla="*/ 3752334 w 6337132"/>
              <a:gd name="connsiteY6164" fmla="*/ 537966 h 3574946"/>
              <a:gd name="connsiteX6165" fmla="*/ 3720254 w 6337132"/>
              <a:gd name="connsiteY6165" fmla="*/ 537966 h 3574946"/>
              <a:gd name="connsiteX6166" fmla="*/ 3728580 w 6337132"/>
              <a:gd name="connsiteY6166" fmla="*/ 546292 h 3574946"/>
              <a:gd name="connsiteX6167" fmla="*/ 3720254 w 6337132"/>
              <a:gd name="connsiteY6167" fmla="*/ 554620 h 3574946"/>
              <a:gd name="connsiteX6168" fmla="*/ 3711926 w 6337132"/>
              <a:gd name="connsiteY6168" fmla="*/ 546292 h 3574946"/>
              <a:gd name="connsiteX6169" fmla="*/ 3720254 w 6337132"/>
              <a:gd name="connsiteY6169" fmla="*/ 537966 h 3574946"/>
              <a:gd name="connsiteX6170" fmla="*/ 3688175 w 6337132"/>
              <a:gd name="connsiteY6170" fmla="*/ 537966 h 3574946"/>
              <a:gd name="connsiteX6171" fmla="*/ 3696502 w 6337132"/>
              <a:gd name="connsiteY6171" fmla="*/ 546292 h 3574946"/>
              <a:gd name="connsiteX6172" fmla="*/ 3688175 w 6337132"/>
              <a:gd name="connsiteY6172" fmla="*/ 554620 h 3574946"/>
              <a:gd name="connsiteX6173" fmla="*/ 3679848 w 6337132"/>
              <a:gd name="connsiteY6173" fmla="*/ 546292 h 3574946"/>
              <a:gd name="connsiteX6174" fmla="*/ 3688175 w 6337132"/>
              <a:gd name="connsiteY6174" fmla="*/ 537966 h 3574946"/>
              <a:gd name="connsiteX6175" fmla="*/ 3656191 w 6337132"/>
              <a:gd name="connsiteY6175" fmla="*/ 537966 h 3574946"/>
              <a:gd name="connsiteX6176" fmla="*/ 3664517 w 6337132"/>
              <a:gd name="connsiteY6176" fmla="*/ 546292 h 3574946"/>
              <a:gd name="connsiteX6177" fmla="*/ 3656191 w 6337132"/>
              <a:gd name="connsiteY6177" fmla="*/ 554620 h 3574946"/>
              <a:gd name="connsiteX6178" fmla="*/ 3647863 w 6337132"/>
              <a:gd name="connsiteY6178" fmla="*/ 546292 h 3574946"/>
              <a:gd name="connsiteX6179" fmla="*/ 3656191 w 6337132"/>
              <a:gd name="connsiteY6179" fmla="*/ 537966 h 3574946"/>
              <a:gd name="connsiteX6180" fmla="*/ 3624111 w 6337132"/>
              <a:gd name="connsiteY6180" fmla="*/ 537966 h 3574946"/>
              <a:gd name="connsiteX6181" fmla="*/ 3632437 w 6337132"/>
              <a:gd name="connsiteY6181" fmla="*/ 546292 h 3574946"/>
              <a:gd name="connsiteX6182" fmla="*/ 3624111 w 6337132"/>
              <a:gd name="connsiteY6182" fmla="*/ 554620 h 3574946"/>
              <a:gd name="connsiteX6183" fmla="*/ 3615783 w 6337132"/>
              <a:gd name="connsiteY6183" fmla="*/ 546292 h 3574946"/>
              <a:gd name="connsiteX6184" fmla="*/ 3624111 w 6337132"/>
              <a:gd name="connsiteY6184" fmla="*/ 537966 h 3574946"/>
              <a:gd name="connsiteX6185" fmla="*/ 3527968 w 6337132"/>
              <a:gd name="connsiteY6185" fmla="*/ 537966 h 3574946"/>
              <a:gd name="connsiteX6186" fmla="*/ 3536294 w 6337132"/>
              <a:gd name="connsiteY6186" fmla="*/ 546292 h 3574946"/>
              <a:gd name="connsiteX6187" fmla="*/ 3527968 w 6337132"/>
              <a:gd name="connsiteY6187" fmla="*/ 554620 h 3574946"/>
              <a:gd name="connsiteX6188" fmla="*/ 3519640 w 6337132"/>
              <a:gd name="connsiteY6188" fmla="*/ 546292 h 3574946"/>
              <a:gd name="connsiteX6189" fmla="*/ 3527968 w 6337132"/>
              <a:gd name="connsiteY6189" fmla="*/ 537966 h 3574946"/>
              <a:gd name="connsiteX6190" fmla="*/ 3463905 w 6337132"/>
              <a:gd name="connsiteY6190" fmla="*/ 537966 h 3574946"/>
              <a:gd name="connsiteX6191" fmla="*/ 3472231 w 6337132"/>
              <a:gd name="connsiteY6191" fmla="*/ 546292 h 3574946"/>
              <a:gd name="connsiteX6192" fmla="*/ 3463905 w 6337132"/>
              <a:gd name="connsiteY6192" fmla="*/ 554620 h 3574946"/>
              <a:gd name="connsiteX6193" fmla="*/ 3455577 w 6337132"/>
              <a:gd name="connsiteY6193" fmla="*/ 546292 h 3574946"/>
              <a:gd name="connsiteX6194" fmla="*/ 3463905 w 6337132"/>
              <a:gd name="connsiteY6194" fmla="*/ 537966 h 3574946"/>
              <a:gd name="connsiteX6195" fmla="*/ 3431825 w 6337132"/>
              <a:gd name="connsiteY6195" fmla="*/ 537966 h 3574946"/>
              <a:gd name="connsiteX6196" fmla="*/ 3440151 w 6337132"/>
              <a:gd name="connsiteY6196" fmla="*/ 546292 h 3574946"/>
              <a:gd name="connsiteX6197" fmla="*/ 3431825 w 6337132"/>
              <a:gd name="connsiteY6197" fmla="*/ 554620 h 3574946"/>
              <a:gd name="connsiteX6198" fmla="*/ 3423497 w 6337132"/>
              <a:gd name="connsiteY6198" fmla="*/ 546292 h 3574946"/>
              <a:gd name="connsiteX6199" fmla="*/ 3431825 w 6337132"/>
              <a:gd name="connsiteY6199" fmla="*/ 537966 h 3574946"/>
              <a:gd name="connsiteX6200" fmla="*/ 3399746 w 6337132"/>
              <a:gd name="connsiteY6200" fmla="*/ 537966 h 3574946"/>
              <a:gd name="connsiteX6201" fmla="*/ 3408072 w 6337132"/>
              <a:gd name="connsiteY6201" fmla="*/ 546292 h 3574946"/>
              <a:gd name="connsiteX6202" fmla="*/ 3399746 w 6337132"/>
              <a:gd name="connsiteY6202" fmla="*/ 554620 h 3574946"/>
              <a:gd name="connsiteX6203" fmla="*/ 3391418 w 6337132"/>
              <a:gd name="connsiteY6203" fmla="*/ 546292 h 3574946"/>
              <a:gd name="connsiteX6204" fmla="*/ 3399746 w 6337132"/>
              <a:gd name="connsiteY6204" fmla="*/ 537966 h 3574946"/>
              <a:gd name="connsiteX6205" fmla="*/ 3335682 w 6337132"/>
              <a:gd name="connsiteY6205" fmla="*/ 537966 h 3574946"/>
              <a:gd name="connsiteX6206" fmla="*/ 3344008 w 6337132"/>
              <a:gd name="connsiteY6206" fmla="*/ 546292 h 3574946"/>
              <a:gd name="connsiteX6207" fmla="*/ 3335682 w 6337132"/>
              <a:gd name="connsiteY6207" fmla="*/ 554620 h 3574946"/>
              <a:gd name="connsiteX6208" fmla="*/ 3327354 w 6337132"/>
              <a:gd name="connsiteY6208" fmla="*/ 546292 h 3574946"/>
              <a:gd name="connsiteX6209" fmla="*/ 3335682 w 6337132"/>
              <a:gd name="connsiteY6209" fmla="*/ 537966 h 3574946"/>
              <a:gd name="connsiteX6210" fmla="*/ 3303603 w 6337132"/>
              <a:gd name="connsiteY6210" fmla="*/ 537966 h 3574946"/>
              <a:gd name="connsiteX6211" fmla="*/ 3311929 w 6337132"/>
              <a:gd name="connsiteY6211" fmla="*/ 546292 h 3574946"/>
              <a:gd name="connsiteX6212" fmla="*/ 3303603 w 6337132"/>
              <a:gd name="connsiteY6212" fmla="*/ 554620 h 3574946"/>
              <a:gd name="connsiteX6213" fmla="*/ 3295275 w 6337132"/>
              <a:gd name="connsiteY6213" fmla="*/ 546292 h 3574946"/>
              <a:gd name="connsiteX6214" fmla="*/ 3303603 w 6337132"/>
              <a:gd name="connsiteY6214" fmla="*/ 537966 h 3574946"/>
              <a:gd name="connsiteX6215" fmla="*/ 3271523 w 6337132"/>
              <a:gd name="connsiteY6215" fmla="*/ 537966 h 3574946"/>
              <a:gd name="connsiteX6216" fmla="*/ 3279849 w 6337132"/>
              <a:gd name="connsiteY6216" fmla="*/ 546292 h 3574946"/>
              <a:gd name="connsiteX6217" fmla="*/ 3271523 w 6337132"/>
              <a:gd name="connsiteY6217" fmla="*/ 554620 h 3574946"/>
              <a:gd name="connsiteX6218" fmla="*/ 3263195 w 6337132"/>
              <a:gd name="connsiteY6218" fmla="*/ 546292 h 3574946"/>
              <a:gd name="connsiteX6219" fmla="*/ 3271523 w 6337132"/>
              <a:gd name="connsiteY6219" fmla="*/ 537966 h 3574946"/>
              <a:gd name="connsiteX6220" fmla="*/ 3239537 w 6337132"/>
              <a:gd name="connsiteY6220" fmla="*/ 537966 h 3574946"/>
              <a:gd name="connsiteX6221" fmla="*/ 3247865 w 6337132"/>
              <a:gd name="connsiteY6221" fmla="*/ 546292 h 3574946"/>
              <a:gd name="connsiteX6222" fmla="*/ 3239537 w 6337132"/>
              <a:gd name="connsiteY6222" fmla="*/ 554620 h 3574946"/>
              <a:gd name="connsiteX6223" fmla="*/ 3231211 w 6337132"/>
              <a:gd name="connsiteY6223" fmla="*/ 546292 h 3574946"/>
              <a:gd name="connsiteX6224" fmla="*/ 3239537 w 6337132"/>
              <a:gd name="connsiteY6224" fmla="*/ 537966 h 3574946"/>
              <a:gd name="connsiteX6225" fmla="*/ 3207457 w 6337132"/>
              <a:gd name="connsiteY6225" fmla="*/ 537966 h 3574946"/>
              <a:gd name="connsiteX6226" fmla="*/ 3215785 w 6337132"/>
              <a:gd name="connsiteY6226" fmla="*/ 546292 h 3574946"/>
              <a:gd name="connsiteX6227" fmla="*/ 3207457 w 6337132"/>
              <a:gd name="connsiteY6227" fmla="*/ 554620 h 3574946"/>
              <a:gd name="connsiteX6228" fmla="*/ 3199131 w 6337132"/>
              <a:gd name="connsiteY6228" fmla="*/ 546292 h 3574946"/>
              <a:gd name="connsiteX6229" fmla="*/ 3207457 w 6337132"/>
              <a:gd name="connsiteY6229" fmla="*/ 537966 h 3574946"/>
              <a:gd name="connsiteX6230" fmla="*/ 3175378 w 6337132"/>
              <a:gd name="connsiteY6230" fmla="*/ 537966 h 3574946"/>
              <a:gd name="connsiteX6231" fmla="*/ 3183706 w 6337132"/>
              <a:gd name="connsiteY6231" fmla="*/ 546292 h 3574946"/>
              <a:gd name="connsiteX6232" fmla="*/ 3175378 w 6337132"/>
              <a:gd name="connsiteY6232" fmla="*/ 554620 h 3574946"/>
              <a:gd name="connsiteX6233" fmla="*/ 3167052 w 6337132"/>
              <a:gd name="connsiteY6233" fmla="*/ 546292 h 3574946"/>
              <a:gd name="connsiteX6234" fmla="*/ 3175378 w 6337132"/>
              <a:gd name="connsiteY6234" fmla="*/ 537966 h 3574946"/>
              <a:gd name="connsiteX6235" fmla="*/ 3143392 w 6337132"/>
              <a:gd name="connsiteY6235" fmla="*/ 537966 h 3574946"/>
              <a:gd name="connsiteX6236" fmla="*/ 3151720 w 6337132"/>
              <a:gd name="connsiteY6236" fmla="*/ 546292 h 3574946"/>
              <a:gd name="connsiteX6237" fmla="*/ 3143392 w 6337132"/>
              <a:gd name="connsiteY6237" fmla="*/ 554620 h 3574946"/>
              <a:gd name="connsiteX6238" fmla="*/ 3135066 w 6337132"/>
              <a:gd name="connsiteY6238" fmla="*/ 546292 h 3574946"/>
              <a:gd name="connsiteX6239" fmla="*/ 3143392 w 6337132"/>
              <a:gd name="connsiteY6239" fmla="*/ 537966 h 3574946"/>
              <a:gd name="connsiteX6240" fmla="*/ 3111314 w 6337132"/>
              <a:gd name="connsiteY6240" fmla="*/ 537966 h 3574946"/>
              <a:gd name="connsiteX6241" fmla="*/ 3119641 w 6337132"/>
              <a:gd name="connsiteY6241" fmla="*/ 546292 h 3574946"/>
              <a:gd name="connsiteX6242" fmla="*/ 3111314 w 6337132"/>
              <a:gd name="connsiteY6242" fmla="*/ 554620 h 3574946"/>
              <a:gd name="connsiteX6243" fmla="*/ 3102988 w 6337132"/>
              <a:gd name="connsiteY6243" fmla="*/ 546292 h 3574946"/>
              <a:gd name="connsiteX6244" fmla="*/ 3111314 w 6337132"/>
              <a:gd name="connsiteY6244" fmla="*/ 537966 h 3574946"/>
              <a:gd name="connsiteX6245" fmla="*/ 3079235 w 6337132"/>
              <a:gd name="connsiteY6245" fmla="*/ 537966 h 3574946"/>
              <a:gd name="connsiteX6246" fmla="*/ 3087563 w 6337132"/>
              <a:gd name="connsiteY6246" fmla="*/ 546292 h 3574946"/>
              <a:gd name="connsiteX6247" fmla="*/ 3079235 w 6337132"/>
              <a:gd name="connsiteY6247" fmla="*/ 554620 h 3574946"/>
              <a:gd name="connsiteX6248" fmla="*/ 3070909 w 6337132"/>
              <a:gd name="connsiteY6248" fmla="*/ 546292 h 3574946"/>
              <a:gd name="connsiteX6249" fmla="*/ 3079235 w 6337132"/>
              <a:gd name="connsiteY6249" fmla="*/ 537966 h 3574946"/>
              <a:gd name="connsiteX6250" fmla="*/ 3047249 w 6337132"/>
              <a:gd name="connsiteY6250" fmla="*/ 537966 h 3574946"/>
              <a:gd name="connsiteX6251" fmla="*/ 3055577 w 6337132"/>
              <a:gd name="connsiteY6251" fmla="*/ 546292 h 3574946"/>
              <a:gd name="connsiteX6252" fmla="*/ 3047249 w 6337132"/>
              <a:gd name="connsiteY6252" fmla="*/ 554620 h 3574946"/>
              <a:gd name="connsiteX6253" fmla="*/ 3038923 w 6337132"/>
              <a:gd name="connsiteY6253" fmla="*/ 546292 h 3574946"/>
              <a:gd name="connsiteX6254" fmla="*/ 3047249 w 6337132"/>
              <a:gd name="connsiteY6254" fmla="*/ 537966 h 3574946"/>
              <a:gd name="connsiteX6255" fmla="*/ 3015171 w 6337132"/>
              <a:gd name="connsiteY6255" fmla="*/ 537966 h 3574946"/>
              <a:gd name="connsiteX6256" fmla="*/ 3023498 w 6337132"/>
              <a:gd name="connsiteY6256" fmla="*/ 546292 h 3574946"/>
              <a:gd name="connsiteX6257" fmla="*/ 3015171 w 6337132"/>
              <a:gd name="connsiteY6257" fmla="*/ 554620 h 3574946"/>
              <a:gd name="connsiteX6258" fmla="*/ 3006844 w 6337132"/>
              <a:gd name="connsiteY6258" fmla="*/ 546292 h 3574946"/>
              <a:gd name="connsiteX6259" fmla="*/ 3015171 w 6337132"/>
              <a:gd name="connsiteY6259" fmla="*/ 537966 h 3574946"/>
              <a:gd name="connsiteX6260" fmla="*/ 2983092 w 6337132"/>
              <a:gd name="connsiteY6260" fmla="*/ 537966 h 3574946"/>
              <a:gd name="connsiteX6261" fmla="*/ 2991420 w 6337132"/>
              <a:gd name="connsiteY6261" fmla="*/ 546292 h 3574946"/>
              <a:gd name="connsiteX6262" fmla="*/ 2983092 w 6337132"/>
              <a:gd name="connsiteY6262" fmla="*/ 554620 h 3574946"/>
              <a:gd name="connsiteX6263" fmla="*/ 2974766 w 6337132"/>
              <a:gd name="connsiteY6263" fmla="*/ 546292 h 3574946"/>
              <a:gd name="connsiteX6264" fmla="*/ 2983092 w 6337132"/>
              <a:gd name="connsiteY6264" fmla="*/ 537966 h 3574946"/>
              <a:gd name="connsiteX6265" fmla="*/ 2951106 w 6337132"/>
              <a:gd name="connsiteY6265" fmla="*/ 537966 h 3574946"/>
              <a:gd name="connsiteX6266" fmla="*/ 2959434 w 6337132"/>
              <a:gd name="connsiteY6266" fmla="*/ 546292 h 3574946"/>
              <a:gd name="connsiteX6267" fmla="*/ 2951106 w 6337132"/>
              <a:gd name="connsiteY6267" fmla="*/ 554620 h 3574946"/>
              <a:gd name="connsiteX6268" fmla="*/ 2942780 w 6337132"/>
              <a:gd name="connsiteY6268" fmla="*/ 546292 h 3574946"/>
              <a:gd name="connsiteX6269" fmla="*/ 2951106 w 6337132"/>
              <a:gd name="connsiteY6269" fmla="*/ 537966 h 3574946"/>
              <a:gd name="connsiteX6270" fmla="*/ 2919028 w 6337132"/>
              <a:gd name="connsiteY6270" fmla="*/ 537966 h 3574946"/>
              <a:gd name="connsiteX6271" fmla="*/ 2927355 w 6337132"/>
              <a:gd name="connsiteY6271" fmla="*/ 546292 h 3574946"/>
              <a:gd name="connsiteX6272" fmla="*/ 2919028 w 6337132"/>
              <a:gd name="connsiteY6272" fmla="*/ 554620 h 3574946"/>
              <a:gd name="connsiteX6273" fmla="*/ 2910701 w 6337132"/>
              <a:gd name="connsiteY6273" fmla="*/ 546292 h 3574946"/>
              <a:gd name="connsiteX6274" fmla="*/ 2919028 w 6337132"/>
              <a:gd name="connsiteY6274" fmla="*/ 537966 h 3574946"/>
              <a:gd name="connsiteX6275" fmla="*/ 2886949 w 6337132"/>
              <a:gd name="connsiteY6275" fmla="*/ 537966 h 3574946"/>
              <a:gd name="connsiteX6276" fmla="*/ 2895277 w 6337132"/>
              <a:gd name="connsiteY6276" fmla="*/ 546292 h 3574946"/>
              <a:gd name="connsiteX6277" fmla="*/ 2886949 w 6337132"/>
              <a:gd name="connsiteY6277" fmla="*/ 554620 h 3574946"/>
              <a:gd name="connsiteX6278" fmla="*/ 2878623 w 6337132"/>
              <a:gd name="connsiteY6278" fmla="*/ 546292 h 3574946"/>
              <a:gd name="connsiteX6279" fmla="*/ 2886949 w 6337132"/>
              <a:gd name="connsiteY6279" fmla="*/ 537966 h 3574946"/>
              <a:gd name="connsiteX6280" fmla="*/ 2854963 w 6337132"/>
              <a:gd name="connsiteY6280" fmla="*/ 537966 h 3574946"/>
              <a:gd name="connsiteX6281" fmla="*/ 2863291 w 6337132"/>
              <a:gd name="connsiteY6281" fmla="*/ 546292 h 3574946"/>
              <a:gd name="connsiteX6282" fmla="*/ 2854963 w 6337132"/>
              <a:gd name="connsiteY6282" fmla="*/ 554620 h 3574946"/>
              <a:gd name="connsiteX6283" fmla="*/ 2846637 w 6337132"/>
              <a:gd name="connsiteY6283" fmla="*/ 546292 h 3574946"/>
              <a:gd name="connsiteX6284" fmla="*/ 2854963 w 6337132"/>
              <a:gd name="connsiteY6284" fmla="*/ 537966 h 3574946"/>
              <a:gd name="connsiteX6285" fmla="*/ 2822884 w 6337132"/>
              <a:gd name="connsiteY6285" fmla="*/ 537966 h 3574946"/>
              <a:gd name="connsiteX6286" fmla="*/ 2831212 w 6337132"/>
              <a:gd name="connsiteY6286" fmla="*/ 546292 h 3574946"/>
              <a:gd name="connsiteX6287" fmla="*/ 2822884 w 6337132"/>
              <a:gd name="connsiteY6287" fmla="*/ 554620 h 3574946"/>
              <a:gd name="connsiteX6288" fmla="*/ 2814558 w 6337132"/>
              <a:gd name="connsiteY6288" fmla="*/ 546292 h 3574946"/>
              <a:gd name="connsiteX6289" fmla="*/ 2822884 w 6337132"/>
              <a:gd name="connsiteY6289" fmla="*/ 537966 h 3574946"/>
              <a:gd name="connsiteX6290" fmla="*/ 2790806 w 6337132"/>
              <a:gd name="connsiteY6290" fmla="*/ 537966 h 3574946"/>
              <a:gd name="connsiteX6291" fmla="*/ 2799134 w 6337132"/>
              <a:gd name="connsiteY6291" fmla="*/ 546292 h 3574946"/>
              <a:gd name="connsiteX6292" fmla="*/ 2790806 w 6337132"/>
              <a:gd name="connsiteY6292" fmla="*/ 554620 h 3574946"/>
              <a:gd name="connsiteX6293" fmla="*/ 2782480 w 6337132"/>
              <a:gd name="connsiteY6293" fmla="*/ 546292 h 3574946"/>
              <a:gd name="connsiteX6294" fmla="*/ 2790806 w 6337132"/>
              <a:gd name="connsiteY6294" fmla="*/ 537966 h 3574946"/>
              <a:gd name="connsiteX6295" fmla="*/ 2310089 w 6337132"/>
              <a:gd name="connsiteY6295" fmla="*/ 537966 h 3574946"/>
              <a:gd name="connsiteX6296" fmla="*/ 2318417 w 6337132"/>
              <a:gd name="connsiteY6296" fmla="*/ 546292 h 3574946"/>
              <a:gd name="connsiteX6297" fmla="*/ 2310089 w 6337132"/>
              <a:gd name="connsiteY6297" fmla="*/ 554620 h 3574946"/>
              <a:gd name="connsiteX6298" fmla="*/ 2301763 w 6337132"/>
              <a:gd name="connsiteY6298" fmla="*/ 546292 h 3574946"/>
              <a:gd name="connsiteX6299" fmla="*/ 2310089 w 6337132"/>
              <a:gd name="connsiteY6299" fmla="*/ 537966 h 3574946"/>
              <a:gd name="connsiteX6300" fmla="*/ 2246024 w 6337132"/>
              <a:gd name="connsiteY6300" fmla="*/ 537966 h 3574946"/>
              <a:gd name="connsiteX6301" fmla="*/ 2254352 w 6337132"/>
              <a:gd name="connsiteY6301" fmla="*/ 546292 h 3574946"/>
              <a:gd name="connsiteX6302" fmla="*/ 2246024 w 6337132"/>
              <a:gd name="connsiteY6302" fmla="*/ 554620 h 3574946"/>
              <a:gd name="connsiteX6303" fmla="*/ 2237698 w 6337132"/>
              <a:gd name="connsiteY6303" fmla="*/ 546292 h 3574946"/>
              <a:gd name="connsiteX6304" fmla="*/ 2246024 w 6337132"/>
              <a:gd name="connsiteY6304" fmla="*/ 537966 h 3574946"/>
              <a:gd name="connsiteX6305" fmla="*/ 2181961 w 6337132"/>
              <a:gd name="connsiteY6305" fmla="*/ 537966 h 3574946"/>
              <a:gd name="connsiteX6306" fmla="*/ 2190289 w 6337132"/>
              <a:gd name="connsiteY6306" fmla="*/ 546292 h 3574946"/>
              <a:gd name="connsiteX6307" fmla="*/ 2181961 w 6337132"/>
              <a:gd name="connsiteY6307" fmla="*/ 554620 h 3574946"/>
              <a:gd name="connsiteX6308" fmla="*/ 2173635 w 6337132"/>
              <a:gd name="connsiteY6308" fmla="*/ 546292 h 3574946"/>
              <a:gd name="connsiteX6309" fmla="*/ 2181961 w 6337132"/>
              <a:gd name="connsiteY6309" fmla="*/ 537966 h 3574946"/>
              <a:gd name="connsiteX6310" fmla="*/ 2149881 w 6337132"/>
              <a:gd name="connsiteY6310" fmla="*/ 537966 h 3574946"/>
              <a:gd name="connsiteX6311" fmla="*/ 2158209 w 6337132"/>
              <a:gd name="connsiteY6311" fmla="*/ 546292 h 3574946"/>
              <a:gd name="connsiteX6312" fmla="*/ 2149881 w 6337132"/>
              <a:gd name="connsiteY6312" fmla="*/ 554620 h 3574946"/>
              <a:gd name="connsiteX6313" fmla="*/ 2141555 w 6337132"/>
              <a:gd name="connsiteY6313" fmla="*/ 546292 h 3574946"/>
              <a:gd name="connsiteX6314" fmla="*/ 2149881 w 6337132"/>
              <a:gd name="connsiteY6314" fmla="*/ 537966 h 3574946"/>
              <a:gd name="connsiteX6315" fmla="*/ 2117803 w 6337132"/>
              <a:gd name="connsiteY6315" fmla="*/ 537966 h 3574946"/>
              <a:gd name="connsiteX6316" fmla="*/ 2126130 w 6337132"/>
              <a:gd name="connsiteY6316" fmla="*/ 546292 h 3574946"/>
              <a:gd name="connsiteX6317" fmla="*/ 2117803 w 6337132"/>
              <a:gd name="connsiteY6317" fmla="*/ 554620 h 3574946"/>
              <a:gd name="connsiteX6318" fmla="*/ 2109476 w 6337132"/>
              <a:gd name="connsiteY6318" fmla="*/ 546292 h 3574946"/>
              <a:gd name="connsiteX6319" fmla="*/ 2117803 w 6337132"/>
              <a:gd name="connsiteY6319" fmla="*/ 537966 h 3574946"/>
              <a:gd name="connsiteX6320" fmla="*/ 2053738 w 6337132"/>
              <a:gd name="connsiteY6320" fmla="*/ 537966 h 3574946"/>
              <a:gd name="connsiteX6321" fmla="*/ 2062066 w 6337132"/>
              <a:gd name="connsiteY6321" fmla="*/ 546292 h 3574946"/>
              <a:gd name="connsiteX6322" fmla="*/ 2053738 w 6337132"/>
              <a:gd name="connsiteY6322" fmla="*/ 554620 h 3574946"/>
              <a:gd name="connsiteX6323" fmla="*/ 2045412 w 6337132"/>
              <a:gd name="connsiteY6323" fmla="*/ 546292 h 3574946"/>
              <a:gd name="connsiteX6324" fmla="*/ 2053738 w 6337132"/>
              <a:gd name="connsiteY6324" fmla="*/ 537966 h 3574946"/>
              <a:gd name="connsiteX6325" fmla="*/ 2021660 w 6337132"/>
              <a:gd name="connsiteY6325" fmla="*/ 537966 h 3574946"/>
              <a:gd name="connsiteX6326" fmla="*/ 2029987 w 6337132"/>
              <a:gd name="connsiteY6326" fmla="*/ 546292 h 3574946"/>
              <a:gd name="connsiteX6327" fmla="*/ 2021660 w 6337132"/>
              <a:gd name="connsiteY6327" fmla="*/ 554620 h 3574946"/>
              <a:gd name="connsiteX6328" fmla="*/ 2013333 w 6337132"/>
              <a:gd name="connsiteY6328" fmla="*/ 546292 h 3574946"/>
              <a:gd name="connsiteX6329" fmla="*/ 2021660 w 6337132"/>
              <a:gd name="connsiteY6329" fmla="*/ 537966 h 3574946"/>
              <a:gd name="connsiteX6330" fmla="*/ 1989674 w 6337132"/>
              <a:gd name="connsiteY6330" fmla="*/ 537966 h 3574946"/>
              <a:gd name="connsiteX6331" fmla="*/ 1998001 w 6337132"/>
              <a:gd name="connsiteY6331" fmla="*/ 546292 h 3574946"/>
              <a:gd name="connsiteX6332" fmla="*/ 1989674 w 6337132"/>
              <a:gd name="connsiteY6332" fmla="*/ 554620 h 3574946"/>
              <a:gd name="connsiteX6333" fmla="*/ 1981348 w 6337132"/>
              <a:gd name="connsiteY6333" fmla="*/ 546292 h 3574946"/>
              <a:gd name="connsiteX6334" fmla="*/ 1989674 w 6337132"/>
              <a:gd name="connsiteY6334" fmla="*/ 537966 h 3574946"/>
              <a:gd name="connsiteX6335" fmla="*/ 1957595 w 6337132"/>
              <a:gd name="connsiteY6335" fmla="*/ 537966 h 3574946"/>
              <a:gd name="connsiteX6336" fmla="*/ 1965923 w 6337132"/>
              <a:gd name="connsiteY6336" fmla="*/ 546292 h 3574946"/>
              <a:gd name="connsiteX6337" fmla="*/ 1957595 w 6337132"/>
              <a:gd name="connsiteY6337" fmla="*/ 554620 h 3574946"/>
              <a:gd name="connsiteX6338" fmla="*/ 1949269 w 6337132"/>
              <a:gd name="connsiteY6338" fmla="*/ 546292 h 3574946"/>
              <a:gd name="connsiteX6339" fmla="*/ 1957595 w 6337132"/>
              <a:gd name="connsiteY6339" fmla="*/ 537966 h 3574946"/>
              <a:gd name="connsiteX6340" fmla="*/ 1435811 w 6337132"/>
              <a:gd name="connsiteY6340" fmla="*/ 537589 h 3574946"/>
              <a:gd name="connsiteX6341" fmla="*/ 1448680 w 6337132"/>
              <a:gd name="connsiteY6341" fmla="*/ 539482 h 3574946"/>
              <a:gd name="connsiteX6342" fmla="*/ 1446883 w 6337132"/>
              <a:gd name="connsiteY6342" fmla="*/ 552351 h 3574946"/>
              <a:gd name="connsiteX6343" fmla="*/ 1441393 w 6337132"/>
              <a:gd name="connsiteY6343" fmla="*/ 554243 h 3574946"/>
              <a:gd name="connsiteX6344" fmla="*/ 1434012 w 6337132"/>
              <a:gd name="connsiteY6344" fmla="*/ 550554 h 3574946"/>
              <a:gd name="connsiteX6345" fmla="*/ 1434012 w 6337132"/>
              <a:gd name="connsiteY6345" fmla="*/ 550458 h 3574946"/>
              <a:gd name="connsiteX6346" fmla="*/ 1435811 w 6337132"/>
              <a:gd name="connsiteY6346" fmla="*/ 537589 h 3574946"/>
              <a:gd name="connsiteX6347" fmla="*/ 4778966 w 6337132"/>
              <a:gd name="connsiteY6347" fmla="*/ 537401 h 3574946"/>
              <a:gd name="connsiteX6348" fmla="*/ 4742138 w 6337132"/>
              <a:gd name="connsiteY6348" fmla="*/ 574229 h 3574946"/>
              <a:gd name="connsiteX6349" fmla="*/ 4854291 w 6337132"/>
              <a:gd name="connsiteY6349" fmla="*/ 660133 h 3574946"/>
              <a:gd name="connsiteX6350" fmla="*/ 4858170 w 6337132"/>
              <a:gd name="connsiteY6350" fmla="*/ 663351 h 3574946"/>
              <a:gd name="connsiteX6351" fmla="*/ 4046680 w 6337132"/>
              <a:gd name="connsiteY6351" fmla="*/ 1474839 h 3574946"/>
              <a:gd name="connsiteX6352" fmla="*/ 4100510 w 6337132"/>
              <a:gd name="connsiteY6352" fmla="*/ 1512862 h 3574946"/>
              <a:gd name="connsiteX6353" fmla="*/ 4100531 w 6337132"/>
              <a:gd name="connsiteY6353" fmla="*/ 1512881 h 3574946"/>
              <a:gd name="connsiteX6354" fmla="*/ 4220079 w 6337132"/>
              <a:gd name="connsiteY6354" fmla="*/ 1618561 h 3574946"/>
              <a:gd name="connsiteX6355" fmla="*/ 4241949 w 6337132"/>
              <a:gd name="connsiteY6355" fmla="*/ 1641845 h 3574946"/>
              <a:gd name="connsiteX6356" fmla="*/ 4257677 w 6337132"/>
              <a:gd name="connsiteY6356" fmla="*/ 1656188 h 3574946"/>
              <a:gd name="connsiteX6357" fmla="*/ 4280711 w 6337132"/>
              <a:gd name="connsiteY6357" fmla="*/ 1683116 h 3574946"/>
              <a:gd name="connsiteX6358" fmla="*/ 4329295 w 6337132"/>
              <a:gd name="connsiteY6358" fmla="*/ 1734842 h 3574946"/>
              <a:gd name="connsiteX6359" fmla="*/ 4372810 w 6337132"/>
              <a:gd name="connsiteY6359" fmla="*/ 1790778 h 3574946"/>
              <a:gd name="connsiteX6360" fmla="*/ 4395930 w 6337132"/>
              <a:gd name="connsiteY6360" fmla="*/ 1817807 h 3574946"/>
              <a:gd name="connsiteX6361" fmla="*/ 4407621 w 6337132"/>
              <a:gd name="connsiteY6361" fmla="*/ 1835529 h 3574946"/>
              <a:gd name="connsiteX6362" fmla="*/ 4427302 w 6337132"/>
              <a:gd name="connsiteY6362" fmla="*/ 1860827 h 3574946"/>
              <a:gd name="connsiteX6363" fmla="*/ 4513247 w 6337132"/>
              <a:gd name="connsiteY6363" fmla="*/ 1995635 h 3574946"/>
              <a:gd name="connsiteX6364" fmla="*/ 4737802 w 6337132"/>
              <a:gd name="connsiteY6364" fmla="*/ 2837173 h 3574946"/>
              <a:gd name="connsiteX6365" fmla="*/ 4737708 w 6337132"/>
              <a:gd name="connsiteY6365" fmla="*/ 2837267 h 3574946"/>
              <a:gd name="connsiteX6366" fmla="*/ 5924359 w 6337132"/>
              <a:gd name="connsiteY6366" fmla="*/ 2837267 h 3574946"/>
              <a:gd name="connsiteX6367" fmla="*/ 5611703 w 6337132"/>
              <a:gd name="connsiteY6367" fmla="*/ 1532993 h 3574946"/>
              <a:gd name="connsiteX6368" fmla="*/ 4778966 w 6337132"/>
              <a:gd name="connsiteY6368" fmla="*/ 537401 h 3574946"/>
              <a:gd name="connsiteX6369" fmla="*/ 2717657 w 6337132"/>
              <a:gd name="connsiteY6369" fmla="*/ 518284 h 3574946"/>
              <a:gd name="connsiteX6370" fmla="*/ 2727688 w 6337132"/>
              <a:gd name="connsiteY6370" fmla="*/ 526707 h 3574946"/>
              <a:gd name="connsiteX6371" fmla="*/ 2719266 w 6337132"/>
              <a:gd name="connsiteY6371" fmla="*/ 536642 h 3574946"/>
              <a:gd name="connsiteX6372" fmla="*/ 2718414 w 6337132"/>
              <a:gd name="connsiteY6372" fmla="*/ 536642 h 3574946"/>
              <a:gd name="connsiteX6373" fmla="*/ 2709235 w 6337132"/>
              <a:gd name="connsiteY6373" fmla="*/ 528220 h 3574946"/>
              <a:gd name="connsiteX6374" fmla="*/ 2709329 w 6337132"/>
              <a:gd name="connsiteY6374" fmla="*/ 528220 h 3574946"/>
              <a:gd name="connsiteX6375" fmla="*/ 2717657 w 6337132"/>
              <a:gd name="connsiteY6375" fmla="*/ 518284 h 3574946"/>
              <a:gd name="connsiteX6376" fmla="*/ 3540743 w 6337132"/>
              <a:gd name="connsiteY6376" fmla="*/ 503995 h 3574946"/>
              <a:gd name="connsiteX6377" fmla="*/ 3532356 w 6337132"/>
              <a:gd name="connsiteY6377" fmla="*/ 507437 h 3574946"/>
              <a:gd name="connsiteX6378" fmla="*/ 3536294 w 6337132"/>
              <a:gd name="connsiteY6378" fmla="*/ 511375 h 3574946"/>
              <a:gd name="connsiteX6379" fmla="*/ 3527968 w 6337132"/>
              <a:gd name="connsiteY6379" fmla="*/ 519703 h 3574946"/>
              <a:gd name="connsiteX6380" fmla="*/ 3521831 w 6337132"/>
              <a:gd name="connsiteY6380" fmla="*/ 513566 h 3574946"/>
              <a:gd name="connsiteX6381" fmla="*/ 3515571 w 6337132"/>
              <a:gd name="connsiteY6381" fmla="*/ 528789 h 3574946"/>
              <a:gd name="connsiteX6382" fmla="*/ 3515571 w 6337132"/>
              <a:gd name="connsiteY6382" fmla="*/ 569478 h 3574946"/>
              <a:gd name="connsiteX6383" fmla="*/ 3567712 w 6337132"/>
              <a:gd name="connsiteY6383" fmla="*/ 569478 h 3574946"/>
              <a:gd name="connsiteX6384" fmla="*/ 3567712 w 6337132"/>
              <a:gd name="connsiteY6384" fmla="*/ 546954 h 3574946"/>
              <a:gd name="connsiteX6385" fmla="*/ 3560048 w 6337132"/>
              <a:gd name="connsiteY6385" fmla="*/ 554620 h 3574946"/>
              <a:gd name="connsiteX6386" fmla="*/ 3551720 w 6337132"/>
              <a:gd name="connsiteY6386" fmla="*/ 546292 h 3574946"/>
              <a:gd name="connsiteX6387" fmla="*/ 3560048 w 6337132"/>
              <a:gd name="connsiteY6387" fmla="*/ 537966 h 3574946"/>
              <a:gd name="connsiteX6388" fmla="*/ 3567712 w 6337132"/>
              <a:gd name="connsiteY6388" fmla="*/ 545629 h 3574946"/>
              <a:gd name="connsiteX6389" fmla="*/ 3567712 w 6337132"/>
              <a:gd name="connsiteY6389" fmla="*/ 528789 h 3574946"/>
              <a:gd name="connsiteX6390" fmla="*/ 3563205 w 6337132"/>
              <a:gd name="connsiteY6390" fmla="*/ 516546 h 3574946"/>
              <a:gd name="connsiteX6391" fmla="*/ 3560048 w 6337132"/>
              <a:gd name="connsiteY6391" fmla="*/ 519703 h 3574946"/>
              <a:gd name="connsiteX6392" fmla="*/ 3551720 w 6337132"/>
              <a:gd name="connsiteY6392" fmla="*/ 511375 h 3574946"/>
              <a:gd name="connsiteX6393" fmla="*/ 3554683 w 6337132"/>
              <a:gd name="connsiteY6393" fmla="*/ 508414 h 3574946"/>
              <a:gd name="connsiteX6394" fmla="*/ 3544433 w 6337132"/>
              <a:gd name="connsiteY6394" fmla="*/ 503995 h 3574946"/>
              <a:gd name="connsiteX6395" fmla="*/ 3880462 w 6337132"/>
              <a:gd name="connsiteY6395" fmla="*/ 503049 h 3574946"/>
              <a:gd name="connsiteX6396" fmla="*/ 3888788 w 6337132"/>
              <a:gd name="connsiteY6396" fmla="*/ 511375 h 3574946"/>
              <a:gd name="connsiteX6397" fmla="*/ 3880462 w 6337132"/>
              <a:gd name="connsiteY6397" fmla="*/ 519703 h 3574946"/>
              <a:gd name="connsiteX6398" fmla="*/ 3872134 w 6337132"/>
              <a:gd name="connsiteY6398" fmla="*/ 511375 h 3574946"/>
              <a:gd name="connsiteX6399" fmla="*/ 3880462 w 6337132"/>
              <a:gd name="connsiteY6399" fmla="*/ 503049 h 3574946"/>
              <a:gd name="connsiteX6400" fmla="*/ 3848477 w 6337132"/>
              <a:gd name="connsiteY6400" fmla="*/ 503049 h 3574946"/>
              <a:gd name="connsiteX6401" fmla="*/ 3856803 w 6337132"/>
              <a:gd name="connsiteY6401" fmla="*/ 511375 h 3574946"/>
              <a:gd name="connsiteX6402" fmla="*/ 3848477 w 6337132"/>
              <a:gd name="connsiteY6402" fmla="*/ 519703 h 3574946"/>
              <a:gd name="connsiteX6403" fmla="*/ 3840149 w 6337132"/>
              <a:gd name="connsiteY6403" fmla="*/ 511375 h 3574946"/>
              <a:gd name="connsiteX6404" fmla="*/ 3848477 w 6337132"/>
              <a:gd name="connsiteY6404" fmla="*/ 503049 h 3574946"/>
              <a:gd name="connsiteX6405" fmla="*/ 3816397 w 6337132"/>
              <a:gd name="connsiteY6405" fmla="*/ 503049 h 3574946"/>
              <a:gd name="connsiteX6406" fmla="*/ 3824723 w 6337132"/>
              <a:gd name="connsiteY6406" fmla="*/ 511375 h 3574946"/>
              <a:gd name="connsiteX6407" fmla="*/ 3816397 w 6337132"/>
              <a:gd name="connsiteY6407" fmla="*/ 519703 h 3574946"/>
              <a:gd name="connsiteX6408" fmla="*/ 3808069 w 6337132"/>
              <a:gd name="connsiteY6408" fmla="*/ 511375 h 3574946"/>
              <a:gd name="connsiteX6409" fmla="*/ 3816397 w 6337132"/>
              <a:gd name="connsiteY6409" fmla="*/ 503049 h 3574946"/>
              <a:gd name="connsiteX6410" fmla="*/ 3784414 w 6337132"/>
              <a:gd name="connsiteY6410" fmla="*/ 503049 h 3574946"/>
              <a:gd name="connsiteX6411" fmla="*/ 3792740 w 6337132"/>
              <a:gd name="connsiteY6411" fmla="*/ 511375 h 3574946"/>
              <a:gd name="connsiteX6412" fmla="*/ 3784414 w 6337132"/>
              <a:gd name="connsiteY6412" fmla="*/ 519703 h 3574946"/>
              <a:gd name="connsiteX6413" fmla="*/ 3776086 w 6337132"/>
              <a:gd name="connsiteY6413" fmla="*/ 511375 h 3574946"/>
              <a:gd name="connsiteX6414" fmla="*/ 3784414 w 6337132"/>
              <a:gd name="connsiteY6414" fmla="*/ 503049 h 3574946"/>
              <a:gd name="connsiteX6415" fmla="*/ 3752334 w 6337132"/>
              <a:gd name="connsiteY6415" fmla="*/ 503049 h 3574946"/>
              <a:gd name="connsiteX6416" fmla="*/ 3760660 w 6337132"/>
              <a:gd name="connsiteY6416" fmla="*/ 511375 h 3574946"/>
              <a:gd name="connsiteX6417" fmla="*/ 3752334 w 6337132"/>
              <a:gd name="connsiteY6417" fmla="*/ 519703 h 3574946"/>
              <a:gd name="connsiteX6418" fmla="*/ 3744006 w 6337132"/>
              <a:gd name="connsiteY6418" fmla="*/ 511375 h 3574946"/>
              <a:gd name="connsiteX6419" fmla="*/ 3752334 w 6337132"/>
              <a:gd name="connsiteY6419" fmla="*/ 503049 h 3574946"/>
              <a:gd name="connsiteX6420" fmla="*/ 3720254 w 6337132"/>
              <a:gd name="connsiteY6420" fmla="*/ 503049 h 3574946"/>
              <a:gd name="connsiteX6421" fmla="*/ 3728580 w 6337132"/>
              <a:gd name="connsiteY6421" fmla="*/ 511375 h 3574946"/>
              <a:gd name="connsiteX6422" fmla="*/ 3720254 w 6337132"/>
              <a:gd name="connsiteY6422" fmla="*/ 519703 h 3574946"/>
              <a:gd name="connsiteX6423" fmla="*/ 3711926 w 6337132"/>
              <a:gd name="connsiteY6423" fmla="*/ 511375 h 3574946"/>
              <a:gd name="connsiteX6424" fmla="*/ 3720254 w 6337132"/>
              <a:gd name="connsiteY6424" fmla="*/ 503049 h 3574946"/>
              <a:gd name="connsiteX6425" fmla="*/ 3656191 w 6337132"/>
              <a:gd name="connsiteY6425" fmla="*/ 503049 h 3574946"/>
              <a:gd name="connsiteX6426" fmla="*/ 3664517 w 6337132"/>
              <a:gd name="connsiteY6426" fmla="*/ 511375 h 3574946"/>
              <a:gd name="connsiteX6427" fmla="*/ 3656191 w 6337132"/>
              <a:gd name="connsiteY6427" fmla="*/ 519703 h 3574946"/>
              <a:gd name="connsiteX6428" fmla="*/ 3647863 w 6337132"/>
              <a:gd name="connsiteY6428" fmla="*/ 511375 h 3574946"/>
              <a:gd name="connsiteX6429" fmla="*/ 3656191 w 6337132"/>
              <a:gd name="connsiteY6429" fmla="*/ 503049 h 3574946"/>
              <a:gd name="connsiteX6430" fmla="*/ 3624111 w 6337132"/>
              <a:gd name="connsiteY6430" fmla="*/ 503049 h 3574946"/>
              <a:gd name="connsiteX6431" fmla="*/ 3632437 w 6337132"/>
              <a:gd name="connsiteY6431" fmla="*/ 511375 h 3574946"/>
              <a:gd name="connsiteX6432" fmla="*/ 3624111 w 6337132"/>
              <a:gd name="connsiteY6432" fmla="*/ 519703 h 3574946"/>
              <a:gd name="connsiteX6433" fmla="*/ 3615783 w 6337132"/>
              <a:gd name="connsiteY6433" fmla="*/ 511375 h 3574946"/>
              <a:gd name="connsiteX6434" fmla="*/ 3624111 w 6337132"/>
              <a:gd name="connsiteY6434" fmla="*/ 503049 h 3574946"/>
              <a:gd name="connsiteX6435" fmla="*/ 3592032 w 6337132"/>
              <a:gd name="connsiteY6435" fmla="*/ 503049 h 3574946"/>
              <a:gd name="connsiteX6436" fmla="*/ 3600358 w 6337132"/>
              <a:gd name="connsiteY6436" fmla="*/ 511375 h 3574946"/>
              <a:gd name="connsiteX6437" fmla="*/ 3592032 w 6337132"/>
              <a:gd name="connsiteY6437" fmla="*/ 519703 h 3574946"/>
              <a:gd name="connsiteX6438" fmla="*/ 3583705 w 6337132"/>
              <a:gd name="connsiteY6438" fmla="*/ 511375 h 3574946"/>
              <a:gd name="connsiteX6439" fmla="*/ 3592032 w 6337132"/>
              <a:gd name="connsiteY6439" fmla="*/ 503049 h 3574946"/>
              <a:gd name="connsiteX6440" fmla="*/ 3495983 w 6337132"/>
              <a:gd name="connsiteY6440" fmla="*/ 503049 h 3574946"/>
              <a:gd name="connsiteX6441" fmla="*/ 3504310 w 6337132"/>
              <a:gd name="connsiteY6441" fmla="*/ 511375 h 3574946"/>
              <a:gd name="connsiteX6442" fmla="*/ 3495983 w 6337132"/>
              <a:gd name="connsiteY6442" fmla="*/ 519703 h 3574946"/>
              <a:gd name="connsiteX6443" fmla="*/ 3487656 w 6337132"/>
              <a:gd name="connsiteY6443" fmla="*/ 511375 h 3574946"/>
              <a:gd name="connsiteX6444" fmla="*/ 3495983 w 6337132"/>
              <a:gd name="connsiteY6444" fmla="*/ 503049 h 3574946"/>
              <a:gd name="connsiteX6445" fmla="*/ 3463905 w 6337132"/>
              <a:gd name="connsiteY6445" fmla="*/ 503049 h 3574946"/>
              <a:gd name="connsiteX6446" fmla="*/ 3472231 w 6337132"/>
              <a:gd name="connsiteY6446" fmla="*/ 511375 h 3574946"/>
              <a:gd name="connsiteX6447" fmla="*/ 3463905 w 6337132"/>
              <a:gd name="connsiteY6447" fmla="*/ 519703 h 3574946"/>
              <a:gd name="connsiteX6448" fmla="*/ 3455577 w 6337132"/>
              <a:gd name="connsiteY6448" fmla="*/ 511375 h 3574946"/>
              <a:gd name="connsiteX6449" fmla="*/ 3463905 w 6337132"/>
              <a:gd name="connsiteY6449" fmla="*/ 503049 h 3574946"/>
              <a:gd name="connsiteX6450" fmla="*/ 3431825 w 6337132"/>
              <a:gd name="connsiteY6450" fmla="*/ 503049 h 3574946"/>
              <a:gd name="connsiteX6451" fmla="*/ 3440151 w 6337132"/>
              <a:gd name="connsiteY6451" fmla="*/ 511375 h 3574946"/>
              <a:gd name="connsiteX6452" fmla="*/ 3431825 w 6337132"/>
              <a:gd name="connsiteY6452" fmla="*/ 519703 h 3574946"/>
              <a:gd name="connsiteX6453" fmla="*/ 3423497 w 6337132"/>
              <a:gd name="connsiteY6453" fmla="*/ 511375 h 3574946"/>
              <a:gd name="connsiteX6454" fmla="*/ 3431825 w 6337132"/>
              <a:gd name="connsiteY6454" fmla="*/ 503049 h 3574946"/>
              <a:gd name="connsiteX6455" fmla="*/ 3367762 w 6337132"/>
              <a:gd name="connsiteY6455" fmla="*/ 503049 h 3574946"/>
              <a:gd name="connsiteX6456" fmla="*/ 3376088 w 6337132"/>
              <a:gd name="connsiteY6456" fmla="*/ 511375 h 3574946"/>
              <a:gd name="connsiteX6457" fmla="*/ 3367762 w 6337132"/>
              <a:gd name="connsiteY6457" fmla="*/ 519703 h 3574946"/>
              <a:gd name="connsiteX6458" fmla="*/ 3359434 w 6337132"/>
              <a:gd name="connsiteY6458" fmla="*/ 511375 h 3574946"/>
              <a:gd name="connsiteX6459" fmla="*/ 3367762 w 6337132"/>
              <a:gd name="connsiteY6459" fmla="*/ 503049 h 3574946"/>
              <a:gd name="connsiteX6460" fmla="*/ 3335682 w 6337132"/>
              <a:gd name="connsiteY6460" fmla="*/ 503049 h 3574946"/>
              <a:gd name="connsiteX6461" fmla="*/ 3344008 w 6337132"/>
              <a:gd name="connsiteY6461" fmla="*/ 511375 h 3574946"/>
              <a:gd name="connsiteX6462" fmla="*/ 3335682 w 6337132"/>
              <a:gd name="connsiteY6462" fmla="*/ 519703 h 3574946"/>
              <a:gd name="connsiteX6463" fmla="*/ 3327354 w 6337132"/>
              <a:gd name="connsiteY6463" fmla="*/ 511375 h 3574946"/>
              <a:gd name="connsiteX6464" fmla="*/ 3335682 w 6337132"/>
              <a:gd name="connsiteY6464" fmla="*/ 503049 h 3574946"/>
              <a:gd name="connsiteX6465" fmla="*/ 3303603 w 6337132"/>
              <a:gd name="connsiteY6465" fmla="*/ 503049 h 3574946"/>
              <a:gd name="connsiteX6466" fmla="*/ 3311929 w 6337132"/>
              <a:gd name="connsiteY6466" fmla="*/ 511375 h 3574946"/>
              <a:gd name="connsiteX6467" fmla="*/ 3303603 w 6337132"/>
              <a:gd name="connsiteY6467" fmla="*/ 519703 h 3574946"/>
              <a:gd name="connsiteX6468" fmla="*/ 3295275 w 6337132"/>
              <a:gd name="connsiteY6468" fmla="*/ 511375 h 3574946"/>
              <a:gd name="connsiteX6469" fmla="*/ 3303603 w 6337132"/>
              <a:gd name="connsiteY6469" fmla="*/ 503049 h 3574946"/>
              <a:gd name="connsiteX6470" fmla="*/ 3271523 w 6337132"/>
              <a:gd name="connsiteY6470" fmla="*/ 503049 h 3574946"/>
              <a:gd name="connsiteX6471" fmla="*/ 3279849 w 6337132"/>
              <a:gd name="connsiteY6471" fmla="*/ 511375 h 3574946"/>
              <a:gd name="connsiteX6472" fmla="*/ 3271523 w 6337132"/>
              <a:gd name="connsiteY6472" fmla="*/ 519703 h 3574946"/>
              <a:gd name="connsiteX6473" fmla="*/ 3263195 w 6337132"/>
              <a:gd name="connsiteY6473" fmla="*/ 511375 h 3574946"/>
              <a:gd name="connsiteX6474" fmla="*/ 3271523 w 6337132"/>
              <a:gd name="connsiteY6474" fmla="*/ 503049 h 3574946"/>
              <a:gd name="connsiteX6475" fmla="*/ 3239537 w 6337132"/>
              <a:gd name="connsiteY6475" fmla="*/ 503049 h 3574946"/>
              <a:gd name="connsiteX6476" fmla="*/ 3247865 w 6337132"/>
              <a:gd name="connsiteY6476" fmla="*/ 511375 h 3574946"/>
              <a:gd name="connsiteX6477" fmla="*/ 3239537 w 6337132"/>
              <a:gd name="connsiteY6477" fmla="*/ 519703 h 3574946"/>
              <a:gd name="connsiteX6478" fmla="*/ 3231211 w 6337132"/>
              <a:gd name="connsiteY6478" fmla="*/ 511375 h 3574946"/>
              <a:gd name="connsiteX6479" fmla="*/ 3239537 w 6337132"/>
              <a:gd name="connsiteY6479" fmla="*/ 503049 h 3574946"/>
              <a:gd name="connsiteX6480" fmla="*/ 3207457 w 6337132"/>
              <a:gd name="connsiteY6480" fmla="*/ 503049 h 3574946"/>
              <a:gd name="connsiteX6481" fmla="*/ 3215785 w 6337132"/>
              <a:gd name="connsiteY6481" fmla="*/ 511375 h 3574946"/>
              <a:gd name="connsiteX6482" fmla="*/ 3207457 w 6337132"/>
              <a:gd name="connsiteY6482" fmla="*/ 519703 h 3574946"/>
              <a:gd name="connsiteX6483" fmla="*/ 3199131 w 6337132"/>
              <a:gd name="connsiteY6483" fmla="*/ 511375 h 3574946"/>
              <a:gd name="connsiteX6484" fmla="*/ 3207457 w 6337132"/>
              <a:gd name="connsiteY6484" fmla="*/ 503049 h 3574946"/>
              <a:gd name="connsiteX6485" fmla="*/ 3175474 w 6337132"/>
              <a:gd name="connsiteY6485" fmla="*/ 503049 h 3574946"/>
              <a:gd name="connsiteX6486" fmla="*/ 3183802 w 6337132"/>
              <a:gd name="connsiteY6486" fmla="*/ 511375 h 3574946"/>
              <a:gd name="connsiteX6487" fmla="*/ 3175474 w 6337132"/>
              <a:gd name="connsiteY6487" fmla="*/ 519703 h 3574946"/>
              <a:gd name="connsiteX6488" fmla="*/ 3167148 w 6337132"/>
              <a:gd name="connsiteY6488" fmla="*/ 511375 h 3574946"/>
              <a:gd name="connsiteX6489" fmla="*/ 3175474 w 6337132"/>
              <a:gd name="connsiteY6489" fmla="*/ 503049 h 3574946"/>
              <a:gd name="connsiteX6490" fmla="*/ 3143392 w 6337132"/>
              <a:gd name="connsiteY6490" fmla="*/ 503049 h 3574946"/>
              <a:gd name="connsiteX6491" fmla="*/ 3151720 w 6337132"/>
              <a:gd name="connsiteY6491" fmla="*/ 511375 h 3574946"/>
              <a:gd name="connsiteX6492" fmla="*/ 3143392 w 6337132"/>
              <a:gd name="connsiteY6492" fmla="*/ 519703 h 3574946"/>
              <a:gd name="connsiteX6493" fmla="*/ 3135066 w 6337132"/>
              <a:gd name="connsiteY6493" fmla="*/ 511375 h 3574946"/>
              <a:gd name="connsiteX6494" fmla="*/ 3143392 w 6337132"/>
              <a:gd name="connsiteY6494" fmla="*/ 503049 h 3574946"/>
              <a:gd name="connsiteX6495" fmla="*/ 3111409 w 6337132"/>
              <a:gd name="connsiteY6495" fmla="*/ 503049 h 3574946"/>
              <a:gd name="connsiteX6496" fmla="*/ 3119737 w 6337132"/>
              <a:gd name="connsiteY6496" fmla="*/ 511375 h 3574946"/>
              <a:gd name="connsiteX6497" fmla="*/ 3111409 w 6337132"/>
              <a:gd name="connsiteY6497" fmla="*/ 519703 h 3574946"/>
              <a:gd name="connsiteX6498" fmla="*/ 3103083 w 6337132"/>
              <a:gd name="connsiteY6498" fmla="*/ 511375 h 3574946"/>
              <a:gd name="connsiteX6499" fmla="*/ 3111409 w 6337132"/>
              <a:gd name="connsiteY6499" fmla="*/ 503049 h 3574946"/>
              <a:gd name="connsiteX6500" fmla="*/ 3079235 w 6337132"/>
              <a:gd name="connsiteY6500" fmla="*/ 503049 h 3574946"/>
              <a:gd name="connsiteX6501" fmla="*/ 3087563 w 6337132"/>
              <a:gd name="connsiteY6501" fmla="*/ 511375 h 3574946"/>
              <a:gd name="connsiteX6502" fmla="*/ 3079235 w 6337132"/>
              <a:gd name="connsiteY6502" fmla="*/ 519703 h 3574946"/>
              <a:gd name="connsiteX6503" fmla="*/ 3070909 w 6337132"/>
              <a:gd name="connsiteY6503" fmla="*/ 511375 h 3574946"/>
              <a:gd name="connsiteX6504" fmla="*/ 3079235 w 6337132"/>
              <a:gd name="connsiteY6504" fmla="*/ 503049 h 3574946"/>
              <a:gd name="connsiteX6505" fmla="*/ 3047249 w 6337132"/>
              <a:gd name="connsiteY6505" fmla="*/ 503049 h 3574946"/>
              <a:gd name="connsiteX6506" fmla="*/ 3055577 w 6337132"/>
              <a:gd name="connsiteY6506" fmla="*/ 511375 h 3574946"/>
              <a:gd name="connsiteX6507" fmla="*/ 3047249 w 6337132"/>
              <a:gd name="connsiteY6507" fmla="*/ 519703 h 3574946"/>
              <a:gd name="connsiteX6508" fmla="*/ 3038923 w 6337132"/>
              <a:gd name="connsiteY6508" fmla="*/ 511375 h 3574946"/>
              <a:gd name="connsiteX6509" fmla="*/ 3047249 w 6337132"/>
              <a:gd name="connsiteY6509" fmla="*/ 503049 h 3574946"/>
              <a:gd name="connsiteX6510" fmla="*/ 3015171 w 6337132"/>
              <a:gd name="connsiteY6510" fmla="*/ 503049 h 3574946"/>
              <a:gd name="connsiteX6511" fmla="*/ 3023498 w 6337132"/>
              <a:gd name="connsiteY6511" fmla="*/ 511375 h 3574946"/>
              <a:gd name="connsiteX6512" fmla="*/ 3015171 w 6337132"/>
              <a:gd name="connsiteY6512" fmla="*/ 519703 h 3574946"/>
              <a:gd name="connsiteX6513" fmla="*/ 3006844 w 6337132"/>
              <a:gd name="connsiteY6513" fmla="*/ 511375 h 3574946"/>
              <a:gd name="connsiteX6514" fmla="*/ 3015171 w 6337132"/>
              <a:gd name="connsiteY6514" fmla="*/ 503049 h 3574946"/>
              <a:gd name="connsiteX6515" fmla="*/ 2983092 w 6337132"/>
              <a:gd name="connsiteY6515" fmla="*/ 503049 h 3574946"/>
              <a:gd name="connsiteX6516" fmla="*/ 2991420 w 6337132"/>
              <a:gd name="connsiteY6516" fmla="*/ 511375 h 3574946"/>
              <a:gd name="connsiteX6517" fmla="*/ 2983092 w 6337132"/>
              <a:gd name="connsiteY6517" fmla="*/ 519703 h 3574946"/>
              <a:gd name="connsiteX6518" fmla="*/ 2974766 w 6337132"/>
              <a:gd name="connsiteY6518" fmla="*/ 511375 h 3574946"/>
              <a:gd name="connsiteX6519" fmla="*/ 2983092 w 6337132"/>
              <a:gd name="connsiteY6519" fmla="*/ 503049 h 3574946"/>
              <a:gd name="connsiteX6520" fmla="*/ 2951106 w 6337132"/>
              <a:gd name="connsiteY6520" fmla="*/ 503049 h 3574946"/>
              <a:gd name="connsiteX6521" fmla="*/ 2959434 w 6337132"/>
              <a:gd name="connsiteY6521" fmla="*/ 511375 h 3574946"/>
              <a:gd name="connsiteX6522" fmla="*/ 2951106 w 6337132"/>
              <a:gd name="connsiteY6522" fmla="*/ 519703 h 3574946"/>
              <a:gd name="connsiteX6523" fmla="*/ 2942780 w 6337132"/>
              <a:gd name="connsiteY6523" fmla="*/ 511375 h 3574946"/>
              <a:gd name="connsiteX6524" fmla="*/ 2951106 w 6337132"/>
              <a:gd name="connsiteY6524" fmla="*/ 503049 h 3574946"/>
              <a:gd name="connsiteX6525" fmla="*/ 2919028 w 6337132"/>
              <a:gd name="connsiteY6525" fmla="*/ 503049 h 3574946"/>
              <a:gd name="connsiteX6526" fmla="*/ 2927355 w 6337132"/>
              <a:gd name="connsiteY6526" fmla="*/ 511375 h 3574946"/>
              <a:gd name="connsiteX6527" fmla="*/ 2919028 w 6337132"/>
              <a:gd name="connsiteY6527" fmla="*/ 519703 h 3574946"/>
              <a:gd name="connsiteX6528" fmla="*/ 2910701 w 6337132"/>
              <a:gd name="connsiteY6528" fmla="*/ 511375 h 3574946"/>
              <a:gd name="connsiteX6529" fmla="*/ 2919028 w 6337132"/>
              <a:gd name="connsiteY6529" fmla="*/ 503049 h 3574946"/>
              <a:gd name="connsiteX6530" fmla="*/ 2886949 w 6337132"/>
              <a:gd name="connsiteY6530" fmla="*/ 503049 h 3574946"/>
              <a:gd name="connsiteX6531" fmla="*/ 2895277 w 6337132"/>
              <a:gd name="connsiteY6531" fmla="*/ 511375 h 3574946"/>
              <a:gd name="connsiteX6532" fmla="*/ 2886949 w 6337132"/>
              <a:gd name="connsiteY6532" fmla="*/ 519703 h 3574946"/>
              <a:gd name="connsiteX6533" fmla="*/ 2878623 w 6337132"/>
              <a:gd name="connsiteY6533" fmla="*/ 511375 h 3574946"/>
              <a:gd name="connsiteX6534" fmla="*/ 2886949 w 6337132"/>
              <a:gd name="connsiteY6534" fmla="*/ 503049 h 3574946"/>
              <a:gd name="connsiteX6535" fmla="*/ 2854963 w 6337132"/>
              <a:gd name="connsiteY6535" fmla="*/ 503049 h 3574946"/>
              <a:gd name="connsiteX6536" fmla="*/ 2863291 w 6337132"/>
              <a:gd name="connsiteY6536" fmla="*/ 511375 h 3574946"/>
              <a:gd name="connsiteX6537" fmla="*/ 2854963 w 6337132"/>
              <a:gd name="connsiteY6537" fmla="*/ 519703 h 3574946"/>
              <a:gd name="connsiteX6538" fmla="*/ 2846637 w 6337132"/>
              <a:gd name="connsiteY6538" fmla="*/ 511375 h 3574946"/>
              <a:gd name="connsiteX6539" fmla="*/ 2854963 w 6337132"/>
              <a:gd name="connsiteY6539" fmla="*/ 503049 h 3574946"/>
              <a:gd name="connsiteX6540" fmla="*/ 2822979 w 6337132"/>
              <a:gd name="connsiteY6540" fmla="*/ 503049 h 3574946"/>
              <a:gd name="connsiteX6541" fmla="*/ 2831306 w 6337132"/>
              <a:gd name="connsiteY6541" fmla="*/ 511375 h 3574946"/>
              <a:gd name="connsiteX6542" fmla="*/ 2822979 w 6337132"/>
              <a:gd name="connsiteY6542" fmla="*/ 519703 h 3574946"/>
              <a:gd name="connsiteX6543" fmla="*/ 2814652 w 6337132"/>
              <a:gd name="connsiteY6543" fmla="*/ 511375 h 3574946"/>
              <a:gd name="connsiteX6544" fmla="*/ 2822979 w 6337132"/>
              <a:gd name="connsiteY6544" fmla="*/ 503049 h 3574946"/>
              <a:gd name="connsiteX6545" fmla="*/ 2790900 w 6337132"/>
              <a:gd name="connsiteY6545" fmla="*/ 503049 h 3574946"/>
              <a:gd name="connsiteX6546" fmla="*/ 2799228 w 6337132"/>
              <a:gd name="connsiteY6546" fmla="*/ 511375 h 3574946"/>
              <a:gd name="connsiteX6547" fmla="*/ 2790900 w 6337132"/>
              <a:gd name="connsiteY6547" fmla="*/ 519703 h 3574946"/>
              <a:gd name="connsiteX6548" fmla="*/ 2782574 w 6337132"/>
              <a:gd name="connsiteY6548" fmla="*/ 511375 h 3574946"/>
              <a:gd name="connsiteX6549" fmla="*/ 2790900 w 6337132"/>
              <a:gd name="connsiteY6549" fmla="*/ 503049 h 3574946"/>
              <a:gd name="connsiteX6550" fmla="*/ 2374248 w 6337132"/>
              <a:gd name="connsiteY6550" fmla="*/ 503049 h 3574946"/>
              <a:gd name="connsiteX6551" fmla="*/ 2382575 w 6337132"/>
              <a:gd name="connsiteY6551" fmla="*/ 511375 h 3574946"/>
              <a:gd name="connsiteX6552" fmla="*/ 2374248 w 6337132"/>
              <a:gd name="connsiteY6552" fmla="*/ 519703 h 3574946"/>
              <a:gd name="connsiteX6553" fmla="*/ 2365921 w 6337132"/>
              <a:gd name="connsiteY6553" fmla="*/ 511375 h 3574946"/>
              <a:gd name="connsiteX6554" fmla="*/ 2374248 w 6337132"/>
              <a:gd name="connsiteY6554" fmla="*/ 503049 h 3574946"/>
              <a:gd name="connsiteX6555" fmla="*/ 2342167 w 6337132"/>
              <a:gd name="connsiteY6555" fmla="*/ 503049 h 3574946"/>
              <a:gd name="connsiteX6556" fmla="*/ 2350495 w 6337132"/>
              <a:gd name="connsiteY6556" fmla="*/ 511375 h 3574946"/>
              <a:gd name="connsiteX6557" fmla="*/ 2342167 w 6337132"/>
              <a:gd name="connsiteY6557" fmla="*/ 519703 h 3574946"/>
              <a:gd name="connsiteX6558" fmla="*/ 2333841 w 6337132"/>
              <a:gd name="connsiteY6558" fmla="*/ 511375 h 3574946"/>
              <a:gd name="connsiteX6559" fmla="*/ 2342167 w 6337132"/>
              <a:gd name="connsiteY6559" fmla="*/ 503049 h 3574946"/>
              <a:gd name="connsiteX6560" fmla="*/ 2310089 w 6337132"/>
              <a:gd name="connsiteY6560" fmla="*/ 503049 h 3574946"/>
              <a:gd name="connsiteX6561" fmla="*/ 2318417 w 6337132"/>
              <a:gd name="connsiteY6561" fmla="*/ 511375 h 3574946"/>
              <a:gd name="connsiteX6562" fmla="*/ 2310089 w 6337132"/>
              <a:gd name="connsiteY6562" fmla="*/ 519703 h 3574946"/>
              <a:gd name="connsiteX6563" fmla="*/ 2301763 w 6337132"/>
              <a:gd name="connsiteY6563" fmla="*/ 511375 h 3574946"/>
              <a:gd name="connsiteX6564" fmla="*/ 2310089 w 6337132"/>
              <a:gd name="connsiteY6564" fmla="*/ 503049 h 3574946"/>
              <a:gd name="connsiteX6565" fmla="*/ 2246024 w 6337132"/>
              <a:gd name="connsiteY6565" fmla="*/ 503049 h 3574946"/>
              <a:gd name="connsiteX6566" fmla="*/ 2254352 w 6337132"/>
              <a:gd name="connsiteY6566" fmla="*/ 511375 h 3574946"/>
              <a:gd name="connsiteX6567" fmla="*/ 2246024 w 6337132"/>
              <a:gd name="connsiteY6567" fmla="*/ 519703 h 3574946"/>
              <a:gd name="connsiteX6568" fmla="*/ 2237698 w 6337132"/>
              <a:gd name="connsiteY6568" fmla="*/ 511375 h 3574946"/>
              <a:gd name="connsiteX6569" fmla="*/ 2246024 w 6337132"/>
              <a:gd name="connsiteY6569" fmla="*/ 503049 h 3574946"/>
              <a:gd name="connsiteX6570" fmla="*/ 2181961 w 6337132"/>
              <a:gd name="connsiteY6570" fmla="*/ 503049 h 3574946"/>
              <a:gd name="connsiteX6571" fmla="*/ 2190289 w 6337132"/>
              <a:gd name="connsiteY6571" fmla="*/ 511375 h 3574946"/>
              <a:gd name="connsiteX6572" fmla="*/ 2181961 w 6337132"/>
              <a:gd name="connsiteY6572" fmla="*/ 519703 h 3574946"/>
              <a:gd name="connsiteX6573" fmla="*/ 2173635 w 6337132"/>
              <a:gd name="connsiteY6573" fmla="*/ 511375 h 3574946"/>
              <a:gd name="connsiteX6574" fmla="*/ 2181961 w 6337132"/>
              <a:gd name="connsiteY6574" fmla="*/ 503049 h 3574946"/>
              <a:gd name="connsiteX6575" fmla="*/ 2149975 w 6337132"/>
              <a:gd name="connsiteY6575" fmla="*/ 503049 h 3574946"/>
              <a:gd name="connsiteX6576" fmla="*/ 2158303 w 6337132"/>
              <a:gd name="connsiteY6576" fmla="*/ 511375 h 3574946"/>
              <a:gd name="connsiteX6577" fmla="*/ 2149975 w 6337132"/>
              <a:gd name="connsiteY6577" fmla="*/ 519703 h 3574946"/>
              <a:gd name="connsiteX6578" fmla="*/ 2141649 w 6337132"/>
              <a:gd name="connsiteY6578" fmla="*/ 511375 h 3574946"/>
              <a:gd name="connsiteX6579" fmla="*/ 2149975 w 6337132"/>
              <a:gd name="connsiteY6579" fmla="*/ 503049 h 3574946"/>
              <a:gd name="connsiteX6580" fmla="*/ 2117897 w 6337132"/>
              <a:gd name="connsiteY6580" fmla="*/ 503049 h 3574946"/>
              <a:gd name="connsiteX6581" fmla="*/ 2126225 w 6337132"/>
              <a:gd name="connsiteY6581" fmla="*/ 511375 h 3574946"/>
              <a:gd name="connsiteX6582" fmla="*/ 2117897 w 6337132"/>
              <a:gd name="connsiteY6582" fmla="*/ 519703 h 3574946"/>
              <a:gd name="connsiteX6583" fmla="*/ 2109571 w 6337132"/>
              <a:gd name="connsiteY6583" fmla="*/ 511375 h 3574946"/>
              <a:gd name="connsiteX6584" fmla="*/ 2117897 w 6337132"/>
              <a:gd name="connsiteY6584" fmla="*/ 503049 h 3574946"/>
              <a:gd name="connsiteX6585" fmla="*/ 2053738 w 6337132"/>
              <a:gd name="connsiteY6585" fmla="*/ 503049 h 3574946"/>
              <a:gd name="connsiteX6586" fmla="*/ 2062066 w 6337132"/>
              <a:gd name="connsiteY6586" fmla="*/ 511375 h 3574946"/>
              <a:gd name="connsiteX6587" fmla="*/ 2053738 w 6337132"/>
              <a:gd name="connsiteY6587" fmla="*/ 519703 h 3574946"/>
              <a:gd name="connsiteX6588" fmla="*/ 2045412 w 6337132"/>
              <a:gd name="connsiteY6588" fmla="*/ 511375 h 3574946"/>
              <a:gd name="connsiteX6589" fmla="*/ 2053738 w 6337132"/>
              <a:gd name="connsiteY6589" fmla="*/ 503049 h 3574946"/>
              <a:gd name="connsiteX6590" fmla="*/ 2021660 w 6337132"/>
              <a:gd name="connsiteY6590" fmla="*/ 503049 h 3574946"/>
              <a:gd name="connsiteX6591" fmla="*/ 2029987 w 6337132"/>
              <a:gd name="connsiteY6591" fmla="*/ 511375 h 3574946"/>
              <a:gd name="connsiteX6592" fmla="*/ 2021660 w 6337132"/>
              <a:gd name="connsiteY6592" fmla="*/ 519703 h 3574946"/>
              <a:gd name="connsiteX6593" fmla="*/ 2013333 w 6337132"/>
              <a:gd name="connsiteY6593" fmla="*/ 511375 h 3574946"/>
              <a:gd name="connsiteX6594" fmla="*/ 2021660 w 6337132"/>
              <a:gd name="connsiteY6594" fmla="*/ 503049 h 3574946"/>
              <a:gd name="connsiteX6595" fmla="*/ 1989674 w 6337132"/>
              <a:gd name="connsiteY6595" fmla="*/ 503049 h 3574946"/>
              <a:gd name="connsiteX6596" fmla="*/ 1998001 w 6337132"/>
              <a:gd name="connsiteY6596" fmla="*/ 511375 h 3574946"/>
              <a:gd name="connsiteX6597" fmla="*/ 1989674 w 6337132"/>
              <a:gd name="connsiteY6597" fmla="*/ 519703 h 3574946"/>
              <a:gd name="connsiteX6598" fmla="*/ 1981348 w 6337132"/>
              <a:gd name="connsiteY6598" fmla="*/ 511375 h 3574946"/>
              <a:gd name="connsiteX6599" fmla="*/ 1989674 w 6337132"/>
              <a:gd name="connsiteY6599" fmla="*/ 503049 h 3574946"/>
              <a:gd name="connsiteX6600" fmla="*/ 1957595 w 6337132"/>
              <a:gd name="connsiteY6600" fmla="*/ 503049 h 3574946"/>
              <a:gd name="connsiteX6601" fmla="*/ 1965923 w 6337132"/>
              <a:gd name="connsiteY6601" fmla="*/ 511375 h 3574946"/>
              <a:gd name="connsiteX6602" fmla="*/ 1957595 w 6337132"/>
              <a:gd name="connsiteY6602" fmla="*/ 519703 h 3574946"/>
              <a:gd name="connsiteX6603" fmla="*/ 1949269 w 6337132"/>
              <a:gd name="connsiteY6603" fmla="*/ 511375 h 3574946"/>
              <a:gd name="connsiteX6604" fmla="*/ 1957595 w 6337132"/>
              <a:gd name="connsiteY6604" fmla="*/ 503049 h 3574946"/>
              <a:gd name="connsiteX6605" fmla="*/ 2241010 w 6337132"/>
              <a:gd name="connsiteY6605" fmla="*/ 495858 h 3574946"/>
              <a:gd name="connsiteX6606" fmla="*/ 2222995 w 6337132"/>
              <a:gd name="connsiteY6606" fmla="*/ 503250 h 3574946"/>
              <a:gd name="connsiteX6607" fmla="*/ 2220417 w 6337132"/>
              <a:gd name="connsiteY6607" fmla="*/ 509520 h 3574946"/>
              <a:gd name="connsiteX6608" fmla="*/ 2222273 w 6337132"/>
              <a:gd name="connsiteY6608" fmla="*/ 511375 h 3574946"/>
              <a:gd name="connsiteX6609" fmla="*/ 2217825 w 6337132"/>
              <a:gd name="connsiteY6609" fmla="*/ 515824 h 3574946"/>
              <a:gd name="connsiteX6610" fmla="*/ 2215839 w 6337132"/>
              <a:gd name="connsiteY6610" fmla="*/ 520651 h 3574946"/>
              <a:gd name="connsiteX6611" fmla="*/ 2215839 w 6337132"/>
              <a:gd name="connsiteY6611" fmla="*/ 539859 h 3574946"/>
              <a:gd name="connsiteX6612" fmla="*/ 2222273 w 6337132"/>
              <a:gd name="connsiteY6612" fmla="*/ 546292 h 3574946"/>
              <a:gd name="connsiteX6613" fmla="*/ 2215839 w 6337132"/>
              <a:gd name="connsiteY6613" fmla="*/ 552726 h 3574946"/>
              <a:gd name="connsiteX6614" fmla="*/ 2215839 w 6337132"/>
              <a:gd name="connsiteY6614" fmla="*/ 561340 h 3574946"/>
              <a:gd name="connsiteX6615" fmla="*/ 2267981 w 6337132"/>
              <a:gd name="connsiteY6615" fmla="*/ 561340 h 3574946"/>
              <a:gd name="connsiteX6616" fmla="*/ 2267981 w 6337132"/>
              <a:gd name="connsiteY6616" fmla="*/ 520651 h 3574946"/>
              <a:gd name="connsiteX6617" fmla="*/ 2244702 w 6337132"/>
              <a:gd name="connsiteY6617" fmla="*/ 495858 h 3574946"/>
              <a:gd name="connsiteX6618" fmla="*/ 1442434 w 6337132"/>
              <a:gd name="connsiteY6618" fmla="*/ 487340 h 3574946"/>
              <a:gd name="connsiteX6619" fmla="*/ 1442536 w 6337132"/>
              <a:gd name="connsiteY6619" fmla="*/ 487392 h 3574946"/>
              <a:gd name="connsiteX6620" fmla="*/ 1442528 w 6337132"/>
              <a:gd name="connsiteY6620" fmla="*/ 487434 h 3574946"/>
              <a:gd name="connsiteX6621" fmla="*/ 3540743 w 6337132"/>
              <a:gd name="connsiteY6621" fmla="*/ 486867 h 3574946"/>
              <a:gd name="connsiteX6622" fmla="*/ 3544433 w 6337132"/>
              <a:gd name="connsiteY6622" fmla="*/ 486867 h 3574946"/>
              <a:gd name="connsiteX6623" fmla="*/ 3585029 w 6337132"/>
              <a:gd name="connsiteY6623" fmla="*/ 528883 h 3574946"/>
              <a:gd name="connsiteX6624" fmla="*/ 3585029 w 6337132"/>
              <a:gd name="connsiteY6624" fmla="*/ 544969 h 3574946"/>
              <a:gd name="connsiteX6625" fmla="*/ 3592032 w 6337132"/>
              <a:gd name="connsiteY6625" fmla="*/ 537966 h 3574946"/>
              <a:gd name="connsiteX6626" fmla="*/ 3600358 w 6337132"/>
              <a:gd name="connsiteY6626" fmla="*/ 546292 h 3574946"/>
              <a:gd name="connsiteX6627" fmla="*/ 3592032 w 6337132"/>
              <a:gd name="connsiteY6627" fmla="*/ 554620 h 3574946"/>
              <a:gd name="connsiteX6628" fmla="*/ 3585029 w 6337132"/>
              <a:gd name="connsiteY6628" fmla="*/ 547617 h 3574946"/>
              <a:gd name="connsiteX6629" fmla="*/ 3585029 w 6337132"/>
              <a:gd name="connsiteY6629" fmla="*/ 570046 h 3574946"/>
              <a:gd name="connsiteX6630" fmla="*/ 3613984 w 6337132"/>
              <a:gd name="connsiteY6630" fmla="*/ 570046 h 3574946"/>
              <a:gd name="connsiteX6631" fmla="*/ 3620515 w 6337132"/>
              <a:gd name="connsiteY6631" fmla="*/ 576575 h 3574946"/>
              <a:gd name="connsiteX6632" fmla="*/ 3624111 w 6337132"/>
              <a:gd name="connsiteY6632" fmla="*/ 572980 h 3574946"/>
              <a:gd name="connsiteX6633" fmla="*/ 3632437 w 6337132"/>
              <a:gd name="connsiteY6633" fmla="*/ 581306 h 3574946"/>
              <a:gd name="connsiteX6634" fmla="*/ 3625057 w 6337132"/>
              <a:gd name="connsiteY6634" fmla="*/ 588685 h 3574946"/>
              <a:gd name="connsiteX6635" fmla="*/ 3625057 w 6337132"/>
              <a:gd name="connsiteY6635" fmla="*/ 608844 h 3574946"/>
              <a:gd name="connsiteX6636" fmla="*/ 3632437 w 6337132"/>
              <a:gd name="connsiteY6636" fmla="*/ 616224 h 3574946"/>
              <a:gd name="connsiteX6637" fmla="*/ 3625057 w 6337132"/>
              <a:gd name="connsiteY6637" fmla="*/ 623604 h 3574946"/>
              <a:gd name="connsiteX6638" fmla="*/ 3625057 w 6337132"/>
              <a:gd name="connsiteY6638" fmla="*/ 643763 h 3574946"/>
              <a:gd name="connsiteX6639" fmla="*/ 3632437 w 6337132"/>
              <a:gd name="connsiteY6639" fmla="*/ 651143 h 3574946"/>
              <a:gd name="connsiteX6640" fmla="*/ 3625057 w 6337132"/>
              <a:gd name="connsiteY6640" fmla="*/ 658522 h 3574946"/>
              <a:gd name="connsiteX6641" fmla="*/ 3625057 w 6337132"/>
              <a:gd name="connsiteY6641" fmla="*/ 672529 h 3574946"/>
              <a:gd name="connsiteX6642" fmla="*/ 3613984 w 6337132"/>
              <a:gd name="connsiteY6642" fmla="*/ 683601 h 3574946"/>
              <a:gd name="connsiteX6643" fmla="*/ 3565820 w 6337132"/>
              <a:gd name="connsiteY6643" fmla="*/ 683601 h 3574946"/>
              <a:gd name="connsiteX6644" fmla="*/ 3568374 w 6337132"/>
              <a:gd name="connsiteY6644" fmla="*/ 686155 h 3574946"/>
              <a:gd name="connsiteX6645" fmla="*/ 3560048 w 6337132"/>
              <a:gd name="connsiteY6645" fmla="*/ 694483 h 3574946"/>
              <a:gd name="connsiteX6646" fmla="*/ 3551720 w 6337132"/>
              <a:gd name="connsiteY6646" fmla="*/ 686155 h 3574946"/>
              <a:gd name="connsiteX6647" fmla="*/ 3554276 w 6337132"/>
              <a:gd name="connsiteY6647" fmla="*/ 683601 h 3574946"/>
              <a:gd name="connsiteX6648" fmla="*/ 3533740 w 6337132"/>
              <a:gd name="connsiteY6648" fmla="*/ 683601 h 3574946"/>
              <a:gd name="connsiteX6649" fmla="*/ 3536294 w 6337132"/>
              <a:gd name="connsiteY6649" fmla="*/ 686155 h 3574946"/>
              <a:gd name="connsiteX6650" fmla="*/ 3527968 w 6337132"/>
              <a:gd name="connsiteY6650" fmla="*/ 694483 h 3574946"/>
              <a:gd name="connsiteX6651" fmla="*/ 3519640 w 6337132"/>
              <a:gd name="connsiteY6651" fmla="*/ 686155 h 3574946"/>
              <a:gd name="connsiteX6652" fmla="*/ 3522196 w 6337132"/>
              <a:gd name="connsiteY6652" fmla="*/ 683601 h 3574946"/>
              <a:gd name="connsiteX6653" fmla="*/ 3501661 w 6337132"/>
              <a:gd name="connsiteY6653" fmla="*/ 683601 h 3574946"/>
              <a:gd name="connsiteX6654" fmla="*/ 3504215 w 6337132"/>
              <a:gd name="connsiteY6654" fmla="*/ 686155 h 3574946"/>
              <a:gd name="connsiteX6655" fmla="*/ 3495889 w 6337132"/>
              <a:gd name="connsiteY6655" fmla="*/ 694483 h 3574946"/>
              <a:gd name="connsiteX6656" fmla="*/ 3487561 w 6337132"/>
              <a:gd name="connsiteY6656" fmla="*/ 686155 h 3574946"/>
              <a:gd name="connsiteX6657" fmla="*/ 3490117 w 6337132"/>
              <a:gd name="connsiteY6657" fmla="*/ 683601 h 3574946"/>
              <a:gd name="connsiteX6658" fmla="*/ 3469959 w 6337132"/>
              <a:gd name="connsiteY6658" fmla="*/ 683601 h 3574946"/>
              <a:gd name="connsiteX6659" fmla="*/ 3458888 w 6337132"/>
              <a:gd name="connsiteY6659" fmla="*/ 672529 h 3574946"/>
              <a:gd name="connsiteX6660" fmla="*/ 3458888 w 6337132"/>
              <a:gd name="connsiteY6660" fmla="*/ 654453 h 3574946"/>
              <a:gd name="connsiteX6661" fmla="*/ 3455577 w 6337132"/>
              <a:gd name="connsiteY6661" fmla="*/ 651143 h 3574946"/>
              <a:gd name="connsiteX6662" fmla="*/ 3458888 w 6337132"/>
              <a:gd name="connsiteY6662" fmla="*/ 647832 h 3574946"/>
              <a:gd name="connsiteX6663" fmla="*/ 3458888 w 6337132"/>
              <a:gd name="connsiteY6663" fmla="*/ 619535 h 3574946"/>
              <a:gd name="connsiteX6664" fmla="*/ 3455577 w 6337132"/>
              <a:gd name="connsiteY6664" fmla="*/ 616224 h 3574946"/>
              <a:gd name="connsiteX6665" fmla="*/ 3458888 w 6337132"/>
              <a:gd name="connsiteY6665" fmla="*/ 612913 h 3574946"/>
              <a:gd name="connsiteX6666" fmla="*/ 3458888 w 6337132"/>
              <a:gd name="connsiteY6666" fmla="*/ 584616 h 3574946"/>
              <a:gd name="connsiteX6667" fmla="*/ 3455577 w 6337132"/>
              <a:gd name="connsiteY6667" fmla="*/ 581306 h 3574946"/>
              <a:gd name="connsiteX6668" fmla="*/ 3463905 w 6337132"/>
              <a:gd name="connsiteY6668" fmla="*/ 572980 h 3574946"/>
              <a:gd name="connsiteX6669" fmla="*/ 3465465 w 6337132"/>
              <a:gd name="connsiteY6669" fmla="*/ 574540 h 3574946"/>
              <a:gd name="connsiteX6670" fmla="*/ 3469959 w 6337132"/>
              <a:gd name="connsiteY6670" fmla="*/ 570046 h 3574946"/>
              <a:gd name="connsiteX6671" fmla="*/ 3498916 w 6337132"/>
              <a:gd name="connsiteY6671" fmla="*/ 570046 h 3574946"/>
              <a:gd name="connsiteX6672" fmla="*/ 3498916 w 6337132"/>
              <a:gd name="connsiteY6672" fmla="*/ 551591 h 3574946"/>
              <a:gd name="connsiteX6673" fmla="*/ 3495889 w 6337132"/>
              <a:gd name="connsiteY6673" fmla="*/ 554620 h 3574946"/>
              <a:gd name="connsiteX6674" fmla="*/ 3487561 w 6337132"/>
              <a:gd name="connsiteY6674" fmla="*/ 546292 h 3574946"/>
              <a:gd name="connsiteX6675" fmla="*/ 3495889 w 6337132"/>
              <a:gd name="connsiteY6675" fmla="*/ 537966 h 3574946"/>
              <a:gd name="connsiteX6676" fmla="*/ 3498916 w 6337132"/>
              <a:gd name="connsiteY6676" fmla="*/ 540992 h 3574946"/>
              <a:gd name="connsiteX6677" fmla="*/ 3498916 w 6337132"/>
              <a:gd name="connsiteY6677" fmla="*/ 528883 h 3574946"/>
              <a:gd name="connsiteX6678" fmla="*/ 3540743 w 6337132"/>
              <a:gd name="connsiteY6678" fmla="*/ 486867 h 3574946"/>
              <a:gd name="connsiteX6679" fmla="*/ 2705166 w 6337132"/>
              <a:gd name="connsiteY6679" fmla="*/ 482893 h 3574946"/>
              <a:gd name="connsiteX6680" fmla="*/ 2705263 w 6337132"/>
              <a:gd name="connsiteY6680" fmla="*/ 482982 h 3574946"/>
              <a:gd name="connsiteX6681" fmla="*/ 2705260 w 6337132"/>
              <a:gd name="connsiteY6681" fmla="*/ 482987 h 3574946"/>
              <a:gd name="connsiteX6682" fmla="*/ 2713682 w 6337132"/>
              <a:gd name="connsiteY6682" fmla="*/ 472956 h 3574946"/>
              <a:gd name="connsiteX6683" fmla="*/ 2723619 w 6337132"/>
              <a:gd name="connsiteY6683" fmla="*/ 481379 h 3574946"/>
              <a:gd name="connsiteX6684" fmla="*/ 2715197 w 6337132"/>
              <a:gd name="connsiteY6684" fmla="*/ 491315 h 3574946"/>
              <a:gd name="connsiteX6685" fmla="*/ 2714345 w 6337132"/>
              <a:gd name="connsiteY6685" fmla="*/ 491315 h 3574946"/>
              <a:gd name="connsiteX6686" fmla="*/ 2705263 w 6337132"/>
              <a:gd name="connsiteY6686" fmla="*/ 482982 h 3574946"/>
              <a:gd name="connsiteX6687" fmla="*/ 3912542 w 6337132"/>
              <a:gd name="connsiteY6687" fmla="*/ 468035 h 3574946"/>
              <a:gd name="connsiteX6688" fmla="*/ 3920868 w 6337132"/>
              <a:gd name="connsiteY6688" fmla="*/ 476361 h 3574946"/>
              <a:gd name="connsiteX6689" fmla="*/ 3912542 w 6337132"/>
              <a:gd name="connsiteY6689" fmla="*/ 484689 h 3574946"/>
              <a:gd name="connsiteX6690" fmla="*/ 3904214 w 6337132"/>
              <a:gd name="connsiteY6690" fmla="*/ 476361 h 3574946"/>
              <a:gd name="connsiteX6691" fmla="*/ 3912542 w 6337132"/>
              <a:gd name="connsiteY6691" fmla="*/ 468035 h 3574946"/>
              <a:gd name="connsiteX6692" fmla="*/ 3880462 w 6337132"/>
              <a:gd name="connsiteY6692" fmla="*/ 468035 h 3574946"/>
              <a:gd name="connsiteX6693" fmla="*/ 3888788 w 6337132"/>
              <a:gd name="connsiteY6693" fmla="*/ 476361 h 3574946"/>
              <a:gd name="connsiteX6694" fmla="*/ 3880462 w 6337132"/>
              <a:gd name="connsiteY6694" fmla="*/ 484689 h 3574946"/>
              <a:gd name="connsiteX6695" fmla="*/ 3872134 w 6337132"/>
              <a:gd name="connsiteY6695" fmla="*/ 476361 h 3574946"/>
              <a:gd name="connsiteX6696" fmla="*/ 3880462 w 6337132"/>
              <a:gd name="connsiteY6696" fmla="*/ 468035 h 3574946"/>
              <a:gd name="connsiteX6697" fmla="*/ 3848477 w 6337132"/>
              <a:gd name="connsiteY6697" fmla="*/ 468035 h 3574946"/>
              <a:gd name="connsiteX6698" fmla="*/ 3856803 w 6337132"/>
              <a:gd name="connsiteY6698" fmla="*/ 476361 h 3574946"/>
              <a:gd name="connsiteX6699" fmla="*/ 3848477 w 6337132"/>
              <a:gd name="connsiteY6699" fmla="*/ 484689 h 3574946"/>
              <a:gd name="connsiteX6700" fmla="*/ 3840149 w 6337132"/>
              <a:gd name="connsiteY6700" fmla="*/ 476361 h 3574946"/>
              <a:gd name="connsiteX6701" fmla="*/ 3848477 w 6337132"/>
              <a:gd name="connsiteY6701" fmla="*/ 468035 h 3574946"/>
              <a:gd name="connsiteX6702" fmla="*/ 3816397 w 6337132"/>
              <a:gd name="connsiteY6702" fmla="*/ 468035 h 3574946"/>
              <a:gd name="connsiteX6703" fmla="*/ 3824723 w 6337132"/>
              <a:gd name="connsiteY6703" fmla="*/ 476361 h 3574946"/>
              <a:gd name="connsiteX6704" fmla="*/ 3816397 w 6337132"/>
              <a:gd name="connsiteY6704" fmla="*/ 484689 h 3574946"/>
              <a:gd name="connsiteX6705" fmla="*/ 3808069 w 6337132"/>
              <a:gd name="connsiteY6705" fmla="*/ 476361 h 3574946"/>
              <a:gd name="connsiteX6706" fmla="*/ 3816397 w 6337132"/>
              <a:gd name="connsiteY6706" fmla="*/ 468035 h 3574946"/>
              <a:gd name="connsiteX6707" fmla="*/ 3784318 w 6337132"/>
              <a:gd name="connsiteY6707" fmla="*/ 468035 h 3574946"/>
              <a:gd name="connsiteX6708" fmla="*/ 3792645 w 6337132"/>
              <a:gd name="connsiteY6708" fmla="*/ 476361 h 3574946"/>
              <a:gd name="connsiteX6709" fmla="*/ 3784318 w 6337132"/>
              <a:gd name="connsiteY6709" fmla="*/ 484689 h 3574946"/>
              <a:gd name="connsiteX6710" fmla="*/ 3775991 w 6337132"/>
              <a:gd name="connsiteY6710" fmla="*/ 476361 h 3574946"/>
              <a:gd name="connsiteX6711" fmla="*/ 3784318 w 6337132"/>
              <a:gd name="connsiteY6711" fmla="*/ 468035 h 3574946"/>
              <a:gd name="connsiteX6712" fmla="*/ 3752334 w 6337132"/>
              <a:gd name="connsiteY6712" fmla="*/ 468035 h 3574946"/>
              <a:gd name="connsiteX6713" fmla="*/ 3760660 w 6337132"/>
              <a:gd name="connsiteY6713" fmla="*/ 476361 h 3574946"/>
              <a:gd name="connsiteX6714" fmla="*/ 3752334 w 6337132"/>
              <a:gd name="connsiteY6714" fmla="*/ 484689 h 3574946"/>
              <a:gd name="connsiteX6715" fmla="*/ 3744006 w 6337132"/>
              <a:gd name="connsiteY6715" fmla="*/ 476361 h 3574946"/>
              <a:gd name="connsiteX6716" fmla="*/ 3752334 w 6337132"/>
              <a:gd name="connsiteY6716" fmla="*/ 468035 h 3574946"/>
              <a:gd name="connsiteX6717" fmla="*/ 3720254 w 6337132"/>
              <a:gd name="connsiteY6717" fmla="*/ 468035 h 3574946"/>
              <a:gd name="connsiteX6718" fmla="*/ 3728580 w 6337132"/>
              <a:gd name="connsiteY6718" fmla="*/ 476361 h 3574946"/>
              <a:gd name="connsiteX6719" fmla="*/ 3720254 w 6337132"/>
              <a:gd name="connsiteY6719" fmla="*/ 484689 h 3574946"/>
              <a:gd name="connsiteX6720" fmla="*/ 3711926 w 6337132"/>
              <a:gd name="connsiteY6720" fmla="*/ 476361 h 3574946"/>
              <a:gd name="connsiteX6721" fmla="*/ 3720254 w 6337132"/>
              <a:gd name="connsiteY6721" fmla="*/ 468035 h 3574946"/>
              <a:gd name="connsiteX6722" fmla="*/ 3688175 w 6337132"/>
              <a:gd name="connsiteY6722" fmla="*/ 468035 h 3574946"/>
              <a:gd name="connsiteX6723" fmla="*/ 3696502 w 6337132"/>
              <a:gd name="connsiteY6723" fmla="*/ 476361 h 3574946"/>
              <a:gd name="connsiteX6724" fmla="*/ 3688175 w 6337132"/>
              <a:gd name="connsiteY6724" fmla="*/ 484689 h 3574946"/>
              <a:gd name="connsiteX6725" fmla="*/ 3679848 w 6337132"/>
              <a:gd name="connsiteY6725" fmla="*/ 476361 h 3574946"/>
              <a:gd name="connsiteX6726" fmla="*/ 3688175 w 6337132"/>
              <a:gd name="connsiteY6726" fmla="*/ 468035 h 3574946"/>
              <a:gd name="connsiteX6727" fmla="*/ 3624111 w 6337132"/>
              <a:gd name="connsiteY6727" fmla="*/ 468035 h 3574946"/>
              <a:gd name="connsiteX6728" fmla="*/ 3632437 w 6337132"/>
              <a:gd name="connsiteY6728" fmla="*/ 476361 h 3574946"/>
              <a:gd name="connsiteX6729" fmla="*/ 3624111 w 6337132"/>
              <a:gd name="connsiteY6729" fmla="*/ 484689 h 3574946"/>
              <a:gd name="connsiteX6730" fmla="*/ 3615783 w 6337132"/>
              <a:gd name="connsiteY6730" fmla="*/ 476361 h 3574946"/>
              <a:gd name="connsiteX6731" fmla="*/ 3624111 w 6337132"/>
              <a:gd name="connsiteY6731" fmla="*/ 468035 h 3574946"/>
              <a:gd name="connsiteX6732" fmla="*/ 3592032 w 6337132"/>
              <a:gd name="connsiteY6732" fmla="*/ 468035 h 3574946"/>
              <a:gd name="connsiteX6733" fmla="*/ 3600358 w 6337132"/>
              <a:gd name="connsiteY6733" fmla="*/ 476361 h 3574946"/>
              <a:gd name="connsiteX6734" fmla="*/ 3592032 w 6337132"/>
              <a:gd name="connsiteY6734" fmla="*/ 484689 h 3574946"/>
              <a:gd name="connsiteX6735" fmla="*/ 3583705 w 6337132"/>
              <a:gd name="connsiteY6735" fmla="*/ 476361 h 3574946"/>
              <a:gd name="connsiteX6736" fmla="*/ 3592032 w 6337132"/>
              <a:gd name="connsiteY6736" fmla="*/ 468035 h 3574946"/>
              <a:gd name="connsiteX6737" fmla="*/ 3560048 w 6337132"/>
              <a:gd name="connsiteY6737" fmla="*/ 468035 h 3574946"/>
              <a:gd name="connsiteX6738" fmla="*/ 3568374 w 6337132"/>
              <a:gd name="connsiteY6738" fmla="*/ 476361 h 3574946"/>
              <a:gd name="connsiteX6739" fmla="*/ 3560048 w 6337132"/>
              <a:gd name="connsiteY6739" fmla="*/ 484689 h 3574946"/>
              <a:gd name="connsiteX6740" fmla="*/ 3551720 w 6337132"/>
              <a:gd name="connsiteY6740" fmla="*/ 476361 h 3574946"/>
              <a:gd name="connsiteX6741" fmla="*/ 3560048 w 6337132"/>
              <a:gd name="connsiteY6741" fmla="*/ 468035 h 3574946"/>
              <a:gd name="connsiteX6742" fmla="*/ 3527968 w 6337132"/>
              <a:gd name="connsiteY6742" fmla="*/ 468035 h 3574946"/>
              <a:gd name="connsiteX6743" fmla="*/ 3536294 w 6337132"/>
              <a:gd name="connsiteY6743" fmla="*/ 476361 h 3574946"/>
              <a:gd name="connsiteX6744" fmla="*/ 3527968 w 6337132"/>
              <a:gd name="connsiteY6744" fmla="*/ 484689 h 3574946"/>
              <a:gd name="connsiteX6745" fmla="*/ 3519640 w 6337132"/>
              <a:gd name="connsiteY6745" fmla="*/ 476361 h 3574946"/>
              <a:gd name="connsiteX6746" fmla="*/ 3527968 w 6337132"/>
              <a:gd name="connsiteY6746" fmla="*/ 468035 h 3574946"/>
              <a:gd name="connsiteX6747" fmla="*/ 3495889 w 6337132"/>
              <a:gd name="connsiteY6747" fmla="*/ 468035 h 3574946"/>
              <a:gd name="connsiteX6748" fmla="*/ 3504215 w 6337132"/>
              <a:gd name="connsiteY6748" fmla="*/ 476361 h 3574946"/>
              <a:gd name="connsiteX6749" fmla="*/ 3495889 w 6337132"/>
              <a:gd name="connsiteY6749" fmla="*/ 484689 h 3574946"/>
              <a:gd name="connsiteX6750" fmla="*/ 3487561 w 6337132"/>
              <a:gd name="connsiteY6750" fmla="*/ 476361 h 3574946"/>
              <a:gd name="connsiteX6751" fmla="*/ 3495889 w 6337132"/>
              <a:gd name="connsiteY6751" fmla="*/ 468035 h 3574946"/>
              <a:gd name="connsiteX6752" fmla="*/ 3463905 w 6337132"/>
              <a:gd name="connsiteY6752" fmla="*/ 468035 h 3574946"/>
              <a:gd name="connsiteX6753" fmla="*/ 3472231 w 6337132"/>
              <a:gd name="connsiteY6753" fmla="*/ 476361 h 3574946"/>
              <a:gd name="connsiteX6754" fmla="*/ 3463905 w 6337132"/>
              <a:gd name="connsiteY6754" fmla="*/ 484689 h 3574946"/>
              <a:gd name="connsiteX6755" fmla="*/ 3455577 w 6337132"/>
              <a:gd name="connsiteY6755" fmla="*/ 476361 h 3574946"/>
              <a:gd name="connsiteX6756" fmla="*/ 3463905 w 6337132"/>
              <a:gd name="connsiteY6756" fmla="*/ 468035 h 3574946"/>
              <a:gd name="connsiteX6757" fmla="*/ 3399746 w 6337132"/>
              <a:gd name="connsiteY6757" fmla="*/ 468035 h 3574946"/>
              <a:gd name="connsiteX6758" fmla="*/ 3408072 w 6337132"/>
              <a:gd name="connsiteY6758" fmla="*/ 476361 h 3574946"/>
              <a:gd name="connsiteX6759" fmla="*/ 3399746 w 6337132"/>
              <a:gd name="connsiteY6759" fmla="*/ 484689 h 3574946"/>
              <a:gd name="connsiteX6760" fmla="*/ 3391418 w 6337132"/>
              <a:gd name="connsiteY6760" fmla="*/ 476361 h 3574946"/>
              <a:gd name="connsiteX6761" fmla="*/ 3399746 w 6337132"/>
              <a:gd name="connsiteY6761" fmla="*/ 468035 h 3574946"/>
              <a:gd name="connsiteX6762" fmla="*/ 3367762 w 6337132"/>
              <a:gd name="connsiteY6762" fmla="*/ 468035 h 3574946"/>
              <a:gd name="connsiteX6763" fmla="*/ 3376088 w 6337132"/>
              <a:gd name="connsiteY6763" fmla="*/ 476361 h 3574946"/>
              <a:gd name="connsiteX6764" fmla="*/ 3367762 w 6337132"/>
              <a:gd name="connsiteY6764" fmla="*/ 484689 h 3574946"/>
              <a:gd name="connsiteX6765" fmla="*/ 3359434 w 6337132"/>
              <a:gd name="connsiteY6765" fmla="*/ 476361 h 3574946"/>
              <a:gd name="connsiteX6766" fmla="*/ 3367762 w 6337132"/>
              <a:gd name="connsiteY6766" fmla="*/ 468035 h 3574946"/>
              <a:gd name="connsiteX6767" fmla="*/ 3335682 w 6337132"/>
              <a:gd name="connsiteY6767" fmla="*/ 468035 h 3574946"/>
              <a:gd name="connsiteX6768" fmla="*/ 3344008 w 6337132"/>
              <a:gd name="connsiteY6768" fmla="*/ 476361 h 3574946"/>
              <a:gd name="connsiteX6769" fmla="*/ 3335682 w 6337132"/>
              <a:gd name="connsiteY6769" fmla="*/ 484689 h 3574946"/>
              <a:gd name="connsiteX6770" fmla="*/ 3327354 w 6337132"/>
              <a:gd name="connsiteY6770" fmla="*/ 476361 h 3574946"/>
              <a:gd name="connsiteX6771" fmla="*/ 3335682 w 6337132"/>
              <a:gd name="connsiteY6771" fmla="*/ 468035 h 3574946"/>
              <a:gd name="connsiteX6772" fmla="*/ 3303603 w 6337132"/>
              <a:gd name="connsiteY6772" fmla="*/ 468035 h 3574946"/>
              <a:gd name="connsiteX6773" fmla="*/ 3311929 w 6337132"/>
              <a:gd name="connsiteY6773" fmla="*/ 476361 h 3574946"/>
              <a:gd name="connsiteX6774" fmla="*/ 3303603 w 6337132"/>
              <a:gd name="connsiteY6774" fmla="*/ 484689 h 3574946"/>
              <a:gd name="connsiteX6775" fmla="*/ 3295275 w 6337132"/>
              <a:gd name="connsiteY6775" fmla="*/ 476361 h 3574946"/>
              <a:gd name="connsiteX6776" fmla="*/ 3303603 w 6337132"/>
              <a:gd name="connsiteY6776" fmla="*/ 468035 h 3574946"/>
              <a:gd name="connsiteX6777" fmla="*/ 3271523 w 6337132"/>
              <a:gd name="connsiteY6777" fmla="*/ 468035 h 3574946"/>
              <a:gd name="connsiteX6778" fmla="*/ 3279849 w 6337132"/>
              <a:gd name="connsiteY6778" fmla="*/ 476361 h 3574946"/>
              <a:gd name="connsiteX6779" fmla="*/ 3271523 w 6337132"/>
              <a:gd name="connsiteY6779" fmla="*/ 484689 h 3574946"/>
              <a:gd name="connsiteX6780" fmla="*/ 3263195 w 6337132"/>
              <a:gd name="connsiteY6780" fmla="*/ 476361 h 3574946"/>
              <a:gd name="connsiteX6781" fmla="*/ 3271523 w 6337132"/>
              <a:gd name="connsiteY6781" fmla="*/ 468035 h 3574946"/>
              <a:gd name="connsiteX6782" fmla="*/ 3239537 w 6337132"/>
              <a:gd name="connsiteY6782" fmla="*/ 468035 h 3574946"/>
              <a:gd name="connsiteX6783" fmla="*/ 3247865 w 6337132"/>
              <a:gd name="connsiteY6783" fmla="*/ 476361 h 3574946"/>
              <a:gd name="connsiteX6784" fmla="*/ 3239537 w 6337132"/>
              <a:gd name="connsiteY6784" fmla="*/ 484689 h 3574946"/>
              <a:gd name="connsiteX6785" fmla="*/ 3231211 w 6337132"/>
              <a:gd name="connsiteY6785" fmla="*/ 476361 h 3574946"/>
              <a:gd name="connsiteX6786" fmla="*/ 3239537 w 6337132"/>
              <a:gd name="connsiteY6786" fmla="*/ 468035 h 3574946"/>
              <a:gd name="connsiteX6787" fmla="*/ 3207457 w 6337132"/>
              <a:gd name="connsiteY6787" fmla="*/ 468035 h 3574946"/>
              <a:gd name="connsiteX6788" fmla="*/ 3215785 w 6337132"/>
              <a:gd name="connsiteY6788" fmla="*/ 476361 h 3574946"/>
              <a:gd name="connsiteX6789" fmla="*/ 3207457 w 6337132"/>
              <a:gd name="connsiteY6789" fmla="*/ 484689 h 3574946"/>
              <a:gd name="connsiteX6790" fmla="*/ 3199131 w 6337132"/>
              <a:gd name="connsiteY6790" fmla="*/ 476361 h 3574946"/>
              <a:gd name="connsiteX6791" fmla="*/ 3207457 w 6337132"/>
              <a:gd name="connsiteY6791" fmla="*/ 468035 h 3574946"/>
              <a:gd name="connsiteX6792" fmla="*/ 3175378 w 6337132"/>
              <a:gd name="connsiteY6792" fmla="*/ 468035 h 3574946"/>
              <a:gd name="connsiteX6793" fmla="*/ 3183706 w 6337132"/>
              <a:gd name="connsiteY6793" fmla="*/ 476361 h 3574946"/>
              <a:gd name="connsiteX6794" fmla="*/ 3175378 w 6337132"/>
              <a:gd name="connsiteY6794" fmla="*/ 484689 h 3574946"/>
              <a:gd name="connsiteX6795" fmla="*/ 3167052 w 6337132"/>
              <a:gd name="connsiteY6795" fmla="*/ 476361 h 3574946"/>
              <a:gd name="connsiteX6796" fmla="*/ 3175378 w 6337132"/>
              <a:gd name="connsiteY6796" fmla="*/ 468035 h 3574946"/>
              <a:gd name="connsiteX6797" fmla="*/ 3143392 w 6337132"/>
              <a:gd name="connsiteY6797" fmla="*/ 468035 h 3574946"/>
              <a:gd name="connsiteX6798" fmla="*/ 3151720 w 6337132"/>
              <a:gd name="connsiteY6798" fmla="*/ 476361 h 3574946"/>
              <a:gd name="connsiteX6799" fmla="*/ 3143392 w 6337132"/>
              <a:gd name="connsiteY6799" fmla="*/ 484689 h 3574946"/>
              <a:gd name="connsiteX6800" fmla="*/ 3135066 w 6337132"/>
              <a:gd name="connsiteY6800" fmla="*/ 476361 h 3574946"/>
              <a:gd name="connsiteX6801" fmla="*/ 3143392 w 6337132"/>
              <a:gd name="connsiteY6801" fmla="*/ 468035 h 3574946"/>
              <a:gd name="connsiteX6802" fmla="*/ 3111314 w 6337132"/>
              <a:gd name="connsiteY6802" fmla="*/ 468035 h 3574946"/>
              <a:gd name="connsiteX6803" fmla="*/ 3119641 w 6337132"/>
              <a:gd name="connsiteY6803" fmla="*/ 476361 h 3574946"/>
              <a:gd name="connsiteX6804" fmla="*/ 3111314 w 6337132"/>
              <a:gd name="connsiteY6804" fmla="*/ 484689 h 3574946"/>
              <a:gd name="connsiteX6805" fmla="*/ 3102988 w 6337132"/>
              <a:gd name="connsiteY6805" fmla="*/ 476361 h 3574946"/>
              <a:gd name="connsiteX6806" fmla="*/ 3111314 w 6337132"/>
              <a:gd name="connsiteY6806" fmla="*/ 468035 h 3574946"/>
              <a:gd name="connsiteX6807" fmla="*/ 3079235 w 6337132"/>
              <a:gd name="connsiteY6807" fmla="*/ 468035 h 3574946"/>
              <a:gd name="connsiteX6808" fmla="*/ 3087563 w 6337132"/>
              <a:gd name="connsiteY6808" fmla="*/ 476361 h 3574946"/>
              <a:gd name="connsiteX6809" fmla="*/ 3079235 w 6337132"/>
              <a:gd name="connsiteY6809" fmla="*/ 484689 h 3574946"/>
              <a:gd name="connsiteX6810" fmla="*/ 3070909 w 6337132"/>
              <a:gd name="connsiteY6810" fmla="*/ 476361 h 3574946"/>
              <a:gd name="connsiteX6811" fmla="*/ 3079235 w 6337132"/>
              <a:gd name="connsiteY6811" fmla="*/ 468035 h 3574946"/>
              <a:gd name="connsiteX6812" fmla="*/ 3047249 w 6337132"/>
              <a:gd name="connsiteY6812" fmla="*/ 468035 h 3574946"/>
              <a:gd name="connsiteX6813" fmla="*/ 3055577 w 6337132"/>
              <a:gd name="connsiteY6813" fmla="*/ 476361 h 3574946"/>
              <a:gd name="connsiteX6814" fmla="*/ 3047249 w 6337132"/>
              <a:gd name="connsiteY6814" fmla="*/ 484689 h 3574946"/>
              <a:gd name="connsiteX6815" fmla="*/ 3038923 w 6337132"/>
              <a:gd name="connsiteY6815" fmla="*/ 476361 h 3574946"/>
              <a:gd name="connsiteX6816" fmla="*/ 3047249 w 6337132"/>
              <a:gd name="connsiteY6816" fmla="*/ 468035 h 3574946"/>
              <a:gd name="connsiteX6817" fmla="*/ 3015171 w 6337132"/>
              <a:gd name="connsiteY6817" fmla="*/ 468035 h 3574946"/>
              <a:gd name="connsiteX6818" fmla="*/ 3023498 w 6337132"/>
              <a:gd name="connsiteY6818" fmla="*/ 476361 h 3574946"/>
              <a:gd name="connsiteX6819" fmla="*/ 3015171 w 6337132"/>
              <a:gd name="connsiteY6819" fmla="*/ 484689 h 3574946"/>
              <a:gd name="connsiteX6820" fmla="*/ 3006844 w 6337132"/>
              <a:gd name="connsiteY6820" fmla="*/ 476361 h 3574946"/>
              <a:gd name="connsiteX6821" fmla="*/ 3015171 w 6337132"/>
              <a:gd name="connsiteY6821" fmla="*/ 468035 h 3574946"/>
              <a:gd name="connsiteX6822" fmla="*/ 2983092 w 6337132"/>
              <a:gd name="connsiteY6822" fmla="*/ 468035 h 3574946"/>
              <a:gd name="connsiteX6823" fmla="*/ 2991420 w 6337132"/>
              <a:gd name="connsiteY6823" fmla="*/ 476361 h 3574946"/>
              <a:gd name="connsiteX6824" fmla="*/ 2983092 w 6337132"/>
              <a:gd name="connsiteY6824" fmla="*/ 484689 h 3574946"/>
              <a:gd name="connsiteX6825" fmla="*/ 2974766 w 6337132"/>
              <a:gd name="connsiteY6825" fmla="*/ 476361 h 3574946"/>
              <a:gd name="connsiteX6826" fmla="*/ 2983092 w 6337132"/>
              <a:gd name="connsiteY6826" fmla="*/ 468035 h 3574946"/>
              <a:gd name="connsiteX6827" fmla="*/ 2951106 w 6337132"/>
              <a:gd name="connsiteY6827" fmla="*/ 468035 h 3574946"/>
              <a:gd name="connsiteX6828" fmla="*/ 2959434 w 6337132"/>
              <a:gd name="connsiteY6828" fmla="*/ 476361 h 3574946"/>
              <a:gd name="connsiteX6829" fmla="*/ 2951106 w 6337132"/>
              <a:gd name="connsiteY6829" fmla="*/ 484689 h 3574946"/>
              <a:gd name="connsiteX6830" fmla="*/ 2942780 w 6337132"/>
              <a:gd name="connsiteY6830" fmla="*/ 476361 h 3574946"/>
              <a:gd name="connsiteX6831" fmla="*/ 2951106 w 6337132"/>
              <a:gd name="connsiteY6831" fmla="*/ 468035 h 3574946"/>
              <a:gd name="connsiteX6832" fmla="*/ 2919028 w 6337132"/>
              <a:gd name="connsiteY6832" fmla="*/ 468035 h 3574946"/>
              <a:gd name="connsiteX6833" fmla="*/ 2927355 w 6337132"/>
              <a:gd name="connsiteY6833" fmla="*/ 476361 h 3574946"/>
              <a:gd name="connsiteX6834" fmla="*/ 2919028 w 6337132"/>
              <a:gd name="connsiteY6834" fmla="*/ 484689 h 3574946"/>
              <a:gd name="connsiteX6835" fmla="*/ 2910701 w 6337132"/>
              <a:gd name="connsiteY6835" fmla="*/ 476361 h 3574946"/>
              <a:gd name="connsiteX6836" fmla="*/ 2919028 w 6337132"/>
              <a:gd name="connsiteY6836" fmla="*/ 468035 h 3574946"/>
              <a:gd name="connsiteX6837" fmla="*/ 2886949 w 6337132"/>
              <a:gd name="connsiteY6837" fmla="*/ 468035 h 3574946"/>
              <a:gd name="connsiteX6838" fmla="*/ 2895277 w 6337132"/>
              <a:gd name="connsiteY6838" fmla="*/ 476361 h 3574946"/>
              <a:gd name="connsiteX6839" fmla="*/ 2886949 w 6337132"/>
              <a:gd name="connsiteY6839" fmla="*/ 484689 h 3574946"/>
              <a:gd name="connsiteX6840" fmla="*/ 2878623 w 6337132"/>
              <a:gd name="connsiteY6840" fmla="*/ 476361 h 3574946"/>
              <a:gd name="connsiteX6841" fmla="*/ 2886949 w 6337132"/>
              <a:gd name="connsiteY6841" fmla="*/ 468035 h 3574946"/>
              <a:gd name="connsiteX6842" fmla="*/ 2854963 w 6337132"/>
              <a:gd name="connsiteY6842" fmla="*/ 468035 h 3574946"/>
              <a:gd name="connsiteX6843" fmla="*/ 2863291 w 6337132"/>
              <a:gd name="connsiteY6843" fmla="*/ 476361 h 3574946"/>
              <a:gd name="connsiteX6844" fmla="*/ 2854963 w 6337132"/>
              <a:gd name="connsiteY6844" fmla="*/ 484689 h 3574946"/>
              <a:gd name="connsiteX6845" fmla="*/ 2846637 w 6337132"/>
              <a:gd name="connsiteY6845" fmla="*/ 476361 h 3574946"/>
              <a:gd name="connsiteX6846" fmla="*/ 2854963 w 6337132"/>
              <a:gd name="connsiteY6846" fmla="*/ 468035 h 3574946"/>
              <a:gd name="connsiteX6847" fmla="*/ 2822884 w 6337132"/>
              <a:gd name="connsiteY6847" fmla="*/ 468035 h 3574946"/>
              <a:gd name="connsiteX6848" fmla="*/ 2831212 w 6337132"/>
              <a:gd name="connsiteY6848" fmla="*/ 476361 h 3574946"/>
              <a:gd name="connsiteX6849" fmla="*/ 2822884 w 6337132"/>
              <a:gd name="connsiteY6849" fmla="*/ 484689 h 3574946"/>
              <a:gd name="connsiteX6850" fmla="*/ 2814558 w 6337132"/>
              <a:gd name="connsiteY6850" fmla="*/ 476361 h 3574946"/>
              <a:gd name="connsiteX6851" fmla="*/ 2822884 w 6337132"/>
              <a:gd name="connsiteY6851" fmla="*/ 468035 h 3574946"/>
              <a:gd name="connsiteX6852" fmla="*/ 2790806 w 6337132"/>
              <a:gd name="connsiteY6852" fmla="*/ 468035 h 3574946"/>
              <a:gd name="connsiteX6853" fmla="*/ 2799134 w 6337132"/>
              <a:gd name="connsiteY6853" fmla="*/ 476361 h 3574946"/>
              <a:gd name="connsiteX6854" fmla="*/ 2790806 w 6337132"/>
              <a:gd name="connsiteY6854" fmla="*/ 484689 h 3574946"/>
              <a:gd name="connsiteX6855" fmla="*/ 2782480 w 6337132"/>
              <a:gd name="connsiteY6855" fmla="*/ 476361 h 3574946"/>
              <a:gd name="connsiteX6856" fmla="*/ 2790806 w 6337132"/>
              <a:gd name="connsiteY6856" fmla="*/ 468035 h 3574946"/>
              <a:gd name="connsiteX6857" fmla="*/ 2438311 w 6337132"/>
              <a:gd name="connsiteY6857" fmla="*/ 468035 h 3574946"/>
              <a:gd name="connsiteX6858" fmla="*/ 2446638 w 6337132"/>
              <a:gd name="connsiteY6858" fmla="*/ 476361 h 3574946"/>
              <a:gd name="connsiteX6859" fmla="*/ 2438311 w 6337132"/>
              <a:gd name="connsiteY6859" fmla="*/ 484689 h 3574946"/>
              <a:gd name="connsiteX6860" fmla="*/ 2429984 w 6337132"/>
              <a:gd name="connsiteY6860" fmla="*/ 476361 h 3574946"/>
              <a:gd name="connsiteX6861" fmla="*/ 2438311 w 6337132"/>
              <a:gd name="connsiteY6861" fmla="*/ 468035 h 3574946"/>
              <a:gd name="connsiteX6862" fmla="*/ 2406232 w 6337132"/>
              <a:gd name="connsiteY6862" fmla="*/ 468035 h 3574946"/>
              <a:gd name="connsiteX6863" fmla="*/ 2414560 w 6337132"/>
              <a:gd name="connsiteY6863" fmla="*/ 476361 h 3574946"/>
              <a:gd name="connsiteX6864" fmla="*/ 2406232 w 6337132"/>
              <a:gd name="connsiteY6864" fmla="*/ 484689 h 3574946"/>
              <a:gd name="connsiteX6865" fmla="*/ 2397906 w 6337132"/>
              <a:gd name="connsiteY6865" fmla="*/ 476361 h 3574946"/>
              <a:gd name="connsiteX6866" fmla="*/ 2406232 w 6337132"/>
              <a:gd name="connsiteY6866" fmla="*/ 468035 h 3574946"/>
              <a:gd name="connsiteX6867" fmla="*/ 2342167 w 6337132"/>
              <a:gd name="connsiteY6867" fmla="*/ 468035 h 3574946"/>
              <a:gd name="connsiteX6868" fmla="*/ 2350495 w 6337132"/>
              <a:gd name="connsiteY6868" fmla="*/ 476361 h 3574946"/>
              <a:gd name="connsiteX6869" fmla="*/ 2342167 w 6337132"/>
              <a:gd name="connsiteY6869" fmla="*/ 484689 h 3574946"/>
              <a:gd name="connsiteX6870" fmla="*/ 2333841 w 6337132"/>
              <a:gd name="connsiteY6870" fmla="*/ 476361 h 3574946"/>
              <a:gd name="connsiteX6871" fmla="*/ 2342167 w 6337132"/>
              <a:gd name="connsiteY6871" fmla="*/ 468035 h 3574946"/>
              <a:gd name="connsiteX6872" fmla="*/ 2310089 w 6337132"/>
              <a:gd name="connsiteY6872" fmla="*/ 468035 h 3574946"/>
              <a:gd name="connsiteX6873" fmla="*/ 2318417 w 6337132"/>
              <a:gd name="connsiteY6873" fmla="*/ 476361 h 3574946"/>
              <a:gd name="connsiteX6874" fmla="*/ 2310089 w 6337132"/>
              <a:gd name="connsiteY6874" fmla="*/ 484689 h 3574946"/>
              <a:gd name="connsiteX6875" fmla="*/ 2301763 w 6337132"/>
              <a:gd name="connsiteY6875" fmla="*/ 476361 h 3574946"/>
              <a:gd name="connsiteX6876" fmla="*/ 2310089 w 6337132"/>
              <a:gd name="connsiteY6876" fmla="*/ 468035 h 3574946"/>
              <a:gd name="connsiteX6877" fmla="*/ 2278104 w 6337132"/>
              <a:gd name="connsiteY6877" fmla="*/ 468035 h 3574946"/>
              <a:gd name="connsiteX6878" fmla="*/ 2286432 w 6337132"/>
              <a:gd name="connsiteY6878" fmla="*/ 476361 h 3574946"/>
              <a:gd name="connsiteX6879" fmla="*/ 2278104 w 6337132"/>
              <a:gd name="connsiteY6879" fmla="*/ 484689 h 3574946"/>
              <a:gd name="connsiteX6880" fmla="*/ 2269778 w 6337132"/>
              <a:gd name="connsiteY6880" fmla="*/ 476361 h 3574946"/>
              <a:gd name="connsiteX6881" fmla="*/ 2278104 w 6337132"/>
              <a:gd name="connsiteY6881" fmla="*/ 468035 h 3574946"/>
              <a:gd name="connsiteX6882" fmla="*/ 2246024 w 6337132"/>
              <a:gd name="connsiteY6882" fmla="*/ 468035 h 3574946"/>
              <a:gd name="connsiteX6883" fmla="*/ 2254352 w 6337132"/>
              <a:gd name="connsiteY6883" fmla="*/ 476361 h 3574946"/>
              <a:gd name="connsiteX6884" fmla="*/ 2249821 w 6337132"/>
              <a:gd name="connsiteY6884" fmla="*/ 480892 h 3574946"/>
              <a:gd name="connsiteX6885" fmla="*/ 2263917 w 6337132"/>
              <a:gd name="connsiteY6885" fmla="*/ 486848 h 3574946"/>
              <a:gd name="connsiteX6886" fmla="*/ 2273765 w 6337132"/>
              <a:gd name="connsiteY6886" fmla="*/ 491008 h 3574946"/>
              <a:gd name="connsiteX6887" fmla="*/ 2278644 w 6337132"/>
              <a:gd name="connsiteY6887" fmla="*/ 503587 h 3574946"/>
              <a:gd name="connsiteX6888" fmla="*/ 2286432 w 6337132"/>
              <a:gd name="connsiteY6888" fmla="*/ 511375 h 3574946"/>
              <a:gd name="connsiteX6889" fmla="*/ 2282997 w 6337132"/>
              <a:gd name="connsiteY6889" fmla="*/ 514810 h 3574946"/>
              <a:gd name="connsiteX6890" fmla="*/ 2285297 w 6337132"/>
              <a:gd name="connsiteY6890" fmla="*/ 520745 h 3574946"/>
              <a:gd name="connsiteX6891" fmla="*/ 2285297 w 6337132"/>
              <a:gd name="connsiteY6891" fmla="*/ 545158 h 3574946"/>
              <a:gd name="connsiteX6892" fmla="*/ 2286432 w 6337132"/>
              <a:gd name="connsiteY6892" fmla="*/ 546292 h 3574946"/>
              <a:gd name="connsiteX6893" fmla="*/ 2285297 w 6337132"/>
              <a:gd name="connsiteY6893" fmla="*/ 547427 h 3574946"/>
              <a:gd name="connsiteX6894" fmla="*/ 2285297 w 6337132"/>
              <a:gd name="connsiteY6894" fmla="*/ 561908 h 3574946"/>
              <a:gd name="connsiteX6895" fmla="*/ 2314255 w 6337132"/>
              <a:gd name="connsiteY6895" fmla="*/ 561908 h 3574946"/>
              <a:gd name="connsiteX6896" fmla="*/ 2325327 w 6337132"/>
              <a:gd name="connsiteY6896" fmla="*/ 572980 h 3574946"/>
              <a:gd name="connsiteX6897" fmla="*/ 2325327 w 6337132"/>
              <a:gd name="connsiteY6897" fmla="*/ 664391 h 3574946"/>
              <a:gd name="connsiteX6898" fmla="*/ 2314255 w 6337132"/>
              <a:gd name="connsiteY6898" fmla="*/ 675463 h 3574946"/>
              <a:gd name="connsiteX6899" fmla="*/ 2170229 w 6337132"/>
              <a:gd name="connsiteY6899" fmla="*/ 675463 h 3574946"/>
              <a:gd name="connsiteX6900" fmla="*/ 2159157 w 6337132"/>
              <a:gd name="connsiteY6900" fmla="*/ 664391 h 3574946"/>
              <a:gd name="connsiteX6901" fmla="*/ 2159157 w 6337132"/>
              <a:gd name="connsiteY6901" fmla="*/ 572980 h 3574946"/>
              <a:gd name="connsiteX6902" fmla="*/ 2170229 w 6337132"/>
              <a:gd name="connsiteY6902" fmla="*/ 561908 h 3574946"/>
              <a:gd name="connsiteX6903" fmla="*/ 2199185 w 6337132"/>
              <a:gd name="connsiteY6903" fmla="*/ 561908 h 3574946"/>
              <a:gd name="connsiteX6904" fmla="*/ 2199185 w 6337132"/>
              <a:gd name="connsiteY6904" fmla="*/ 520745 h 3574946"/>
              <a:gd name="connsiteX6905" fmla="*/ 2211120 w 6337132"/>
              <a:gd name="connsiteY6905" fmla="*/ 491149 h 3574946"/>
              <a:gd name="connsiteX6906" fmla="*/ 2230922 w 6337132"/>
              <a:gd name="connsiteY6906" fmla="*/ 482922 h 3574946"/>
              <a:gd name="connsiteX6907" fmla="*/ 2240343 w 6337132"/>
              <a:gd name="connsiteY6907" fmla="*/ 479006 h 3574946"/>
              <a:gd name="connsiteX6908" fmla="*/ 2237698 w 6337132"/>
              <a:gd name="connsiteY6908" fmla="*/ 476361 h 3574946"/>
              <a:gd name="connsiteX6909" fmla="*/ 2246024 w 6337132"/>
              <a:gd name="connsiteY6909" fmla="*/ 468035 h 3574946"/>
              <a:gd name="connsiteX6910" fmla="*/ 2213946 w 6337132"/>
              <a:gd name="connsiteY6910" fmla="*/ 468035 h 3574946"/>
              <a:gd name="connsiteX6911" fmla="*/ 2222273 w 6337132"/>
              <a:gd name="connsiteY6911" fmla="*/ 476361 h 3574946"/>
              <a:gd name="connsiteX6912" fmla="*/ 2213946 w 6337132"/>
              <a:gd name="connsiteY6912" fmla="*/ 484689 h 3574946"/>
              <a:gd name="connsiteX6913" fmla="*/ 2205620 w 6337132"/>
              <a:gd name="connsiteY6913" fmla="*/ 476361 h 3574946"/>
              <a:gd name="connsiteX6914" fmla="*/ 2213946 w 6337132"/>
              <a:gd name="connsiteY6914" fmla="*/ 468035 h 3574946"/>
              <a:gd name="connsiteX6915" fmla="*/ 2181961 w 6337132"/>
              <a:gd name="connsiteY6915" fmla="*/ 468035 h 3574946"/>
              <a:gd name="connsiteX6916" fmla="*/ 2190289 w 6337132"/>
              <a:gd name="connsiteY6916" fmla="*/ 476361 h 3574946"/>
              <a:gd name="connsiteX6917" fmla="*/ 2181961 w 6337132"/>
              <a:gd name="connsiteY6917" fmla="*/ 484689 h 3574946"/>
              <a:gd name="connsiteX6918" fmla="*/ 2173635 w 6337132"/>
              <a:gd name="connsiteY6918" fmla="*/ 476361 h 3574946"/>
              <a:gd name="connsiteX6919" fmla="*/ 2181961 w 6337132"/>
              <a:gd name="connsiteY6919" fmla="*/ 468035 h 3574946"/>
              <a:gd name="connsiteX6920" fmla="*/ 2149881 w 6337132"/>
              <a:gd name="connsiteY6920" fmla="*/ 468035 h 3574946"/>
              <a:gd name="connsiteX6921" fmla="*/ 2158209 w 6337132"/>
              <a:gd name="connsiteY6921" fmla="*/ 476361 h 3574946"/>
              <a:gd name="connsiteX6922" fmla="*/ 2149881 w 6337132"/>
              <a:gd name="connsiteY6922" fmla="*/ 484689 h 3574946"/>
              <a:gd name="connsiteX6923" fmla="*/ 2141555 w 6337132"/>
              <a:gd name="connsiteY6923" fmla="*/ 476361 h 3574946"/>
              <a:gd name="connsiteX6924" fmla="*/ 2149881 w 6337132"/>
              <a:gd name="connsiteY6924" fmla="*/ 468035 h 3574946"/>
              <a:gd name="connsiteX6925" fmla="*/ 2085817 w 6337132"/>
              <a:gd name="connsiteY6925" fmla="*/ 468035 h 3574946"/>
              <a:gd name="connsiteX6926" fmla="*/ 2094144 w 6337132"/>
              <a:gd name="connsiteY6926" fmla="*/ 476361 h 3574946"/>
              <a:gd name="connsiteX6927" fmla="*/ 2085817 w 6337132"/>
              <a:gd name="connsiteY6927" fmla="*/ 484689 h 3574946"/>
              <a:gd name="connsiteX6928" fmla="*/ 2077491 w 6337132"/>
              <a:gd name="connsiteY6928" fmla="*/ 476361 h 3574946"/>
              <a:gd name="connsiteX6929" fmla="*/ 2085817 w 6337132"/>
              <a:gd name="connsiteY6929" fmla="*/ 468035 h 3574946"/>
              <a:gd name="connsiteX6930" fmla="*/ 2053738 w 6337132"/>
              <a:gd name="connsiteY6930" fmla="*/ 468035 h 3574946"/>
              <a:gd name="connsiteX6931" fmla="*/ 2062066 w 6337132"/>
              <a:gd name="connsiteY6931" fmla="*/ 476361 h 3574946"/>
              <a:gd name="connsiteX6932" fmla="*/ 2053738 w 6337132"/>
              <a:gd name="connsiteY6932" fmla="*/ 484689 h 3574946"/>
              <a:gd name="connsiteX6933" fmla="*/ 2045412 w 6337132"/>
              <a:gd name="connsiteY6933" fmla="*/ 476361 h 3574946"/>
              <a:gd name="connsiteX6934" fmla="*/ 2053738 w 6337132"/>
              <a:gd name="connsiteY6934" fmla="*/ 468035 h 3574946"/>
              <a:gd name="connsiteX6935" fmla="*/ 2021660 w 6337132"/>
              <a:gd name="connsiteY6935" fmla="*/ 468035 h 3574946"/>
              <a:gd name="connsiteX6936" fmla="*/ 2029987 w 6337132"/>
              <a:gd name="connsiteY6936" fmla="*/ 476361 h 3574946"/>
              <a:gd name="connsiteX6937" fmla="*/ 2021660 w 6337132"/>
              <a:gd name="connsiteY6937" fmla="*/ 484689 h 3574946"/>
              <a:gd name="connsiteX6938" fmla="*/ 2013333 w 6337132"/>
              <a:gd name="connsiteY6938" fmla="*/ 476361 h 3574946"/>
              <a:gd name="connsiteX6939" fmla="*/ 2021660 w 6337132"/>
              <a:gd name="connsiteY6939" fmla="*/ 468035 h 3574946"/>
              <a:gd name="connsiteX6940" fmla="*/ 1989674 w 6337132"/>
              <a:gd name="connsiteY6940" fmla="*/ 468035 h 3574946"/>
              <a:gd name="connsiteX6941" fmla="*/ 1998001 w 6337132"/>
              <a:gd name="connsiteY6941" fmla="*/ 476361 h 3574946"/>
              <a:gd name="connsiteX6942" fmla="*/ 1989674 w 6337132"/>
              <a:gd name="connsiteY6942" fmla="*/ 484689 h 3574946"/>
              <a:gd name="connsiteX6943" fmla="*/ 1981348 w 6337132"/>
              <a:gd name="connsiteY6943" fmla="*/ 476361 h 3574946"/>
              <a:gd name="connsiteX6944" fmla="*/ 1989674 w 6337132"/>
              <a:gd name="connsiteY6944" fmla="*/ 468035 h 3574946"/>
              <a:gd name="connsiteX6945" fmla="*/ 1957595 w 6337132"/>
              <a:gd name="connsiteY6945" fmla="*/ 468035 h 3574946"/>
              <a:gd name="connsiteX6946" fmla="*/ 1965923 w 6337132"/>
              <a:gd name="connsiteY6946" fmla="*/ 476361 h 3574946"/>
              <a:gd name="connsiteX6947" fmla="*/ 1957595 w 6337132"/>
              <a:gd name="connsiteY6947" fmla="*/ 484689 h 3574946"/>
              <a:gd name="connsiteX6948" fmla="*/ 1949269 w 6337132"/>
              <a:gd name="connsiteY6948" fmla="*/ 476361 h 3574946"/>
              <a:gd name="connsiteX6949" fmla="*/ 1957595 w 6337132"/>
              <a:gd name="connsiteY6949" fmla="*/ 468035 h 3574946"/>
              <a:gd name="connsiteX6950" fmla="*/ 3944620 w 6337132"/>
              <a:gd name="connsiteY6950" fmla="*/ 433118 h 3574946"/>
              <a:gd name="connsiteX6951" fmla="*/ 3952946 w 6337132"/>
              <a:gd name="connsiteY6951" fmla="*/ 441444 h 3574946"/>
              <a:gd name="connsiteX6952" fmla="*/ 3944620 w 6337132"/>
              <a:gd name="connsiteY6952" fmla="*/ 449772 h 3574946"/>
              <a:gd name="connsiteX6953" fmla="*/ 3936293 w 6337132"/>
              <a:gd name="connsiteY6953" fmla="*/ 441444 h 3574946"/>
              <a:gd name="connsiteX6954" fmla="*/ 3944620 w 6337132"/>
              <a:gd name="connsiteY6954" fmla="*/ 433118 h 3574946"/>
              <a:gd name="connsiteX6955" fmla="*/ 3912542 w 6337132"/>
              <a:gd name="connsiteY6955" fmla="*/ 433118 h 3574946"/>
              <a:gd name="connsiteX6956" fmla="*/ 3920868 w 6337132"/>
              <a:gd name="connsiteY6956" fmla="*/ 441444 h 3574946"/>
              <a:gd name="connsiteX6957" fmla="*/ 3912542 w 6337132"/>
              <a:gd name="connsiteY6957" fmla="*/ 449772 h 3574946"/>
              <a:gd name="connsiteX6958" fmla="*/ 3904214 w 6337132"/>
              <a:gd name="connsiteY6958" fmla="*/ 441444 h 3574946"/>
              <a:gd name="connsiteX6959" fmla="*/ 3912542 w 6337132"/>
              <a:gd name="connsiteY6959" fmla="*/ 433118 h 3574946"/>
              <a:gd name="connsiteX6960" fmla="*/ 3880462 w 6337132"/>
              <a:gd name="connsiteY6960" fmla="*/ 433118 h 3574946"/>
              <a:gd name="connsiteX6961" fmla="*/ 3888788 w 6337132"/>
              <a:gd name="connsiteY6961" fmla="*/ 441444 h 3574946"/>
              <a:gd name="connsiteX6962" fmla="*/ 3880462 w 6337132"/>
              <a:gd name="connsiteY6962" fmla="*/ 449772 h 3574946"/>
              <a:gd name="connsiteX6963" fmla="*/ 3872134 w 6337132"/>
              <a:gd name="connsiteY6963" fmla="*/ 441444 h 3574946"/>
              <a:gd name="connsiteX6964" fmla="*/ 3880462 w 6337132"/>
              <a:gd name="connsiteY6964" fmla="*/ 433118 h 3574946"/>
              <a:gd name="connsiteX6965" fmla="*/ 3848477 w 6337132"/>
              <a:gd name="connsiteY6965" fmla="*/ 433118 h 3574946"/>
              <a:gd name="connsiteX6966" fmla="*/ 3856803 w 6337132"/>
              <a:gd name="connsiteY6966" fmla="*/ 441444 h 3574946"/>
              <a:gd name="connsiteX6967" fmla="*/ 3848477 w 6337132"/>
              <a:gd name="connsiteY6967" fmla="*/ 449772 h 3574946"/>
              <a:gd name="connsiteX6968" fmla="*/ 3840149 w 6337132"/>
              <a:gd name="connsiteY6968" fmla="*/ 441444 h 3574946"/>
              <a:gd name="connsiteX6969" fmla="*/ 3848477 w 6337132"/>
              <a:gd name="connsiteY6969" fmla="*/ 433118 h 3574946"/>
              <a:gd name="connsiteX6970" fmla="*/ 3816397 w 6337132"/>
              <a:gd name="connsiteY6970" fmla="*/ 433118 h 3574946"/>
              <a:gd name="connsiteX6971" fmla="*/ 3824723 w 6337132"/>
              <a:gd name="connsiteY6971" fmla="*/ 441444 h 3574946"/>
              <a:gd name="connsiteX6972" fmla="*/ 3816397 w 6337132"/>
              <a:gd name="connsiteY6972" fmla="*/ 449772 h 3574946"/>
              <a:gd name="connsiteX6973" fmla="*/ 3808069 w 6337132"/>
              <a:gd name="connsiteY6973" fmla="*/ 441444 h 3574946"/>
              <a:gd name="connsiteX6974" fmla="*/ 3816397 w 6337132"/>
              <a:gd name="connsiteY6974" fmla="*/ 433118 h 3574946"/>
              <a:gd name="connsiteX6975" fmla="*/ 3784318 w 6337132"/>
              <a:gd name="connsiteY6975" fmla="*/ 433118 h 3574946"/>
              <a:gd name="connsiteX6976" fmla="*/ 3792645 w 6337132"/>
              <a:gd name="connsiteY6976" fmla="*/ 441444 h 3574946"/>
              <a:gd name="connsiteX6977" fmla="*/ 3784318 w 6337132"/>
              <a:gd name="connsiteY6977" fmla="*/ 449772 h 3574946"/>
              <a:gd name="connsiteX6978" fmla="*/ 3775991 w 6337132"/>
              <a:gd name="connsiteY6978" fmla="*/ 441444 h 3574946"/>
              <a:gd name="connsiteX6979" fmla="*/ 3784318 w 6337132"/>
              <a:gd name="connsiteY6979" fmla="*/ 433118 h 3574946"/>
              <a:gd name="connsiteX6980" fmla="*/ 3752334 w 6337132"/>
              <a:gd name="connsiteY6980" fmla="*/ 433118 h 3574946"/>
              <a:gd name="connsiteX6981" fmla="*/ 3760660 w 6337132"/>
              <a:gd name="connsiteY6981" fmla="*/ 441444 h 3574946"/>
              <a:gd name="connsiteX6982" fmla="*/ 3752334 w 6337132"/>
              <a:gd name="connsiteY6982" fmla="*/ 449772 h 3574946"/>
              <a:gd name="connsiteX6983" fmla="*/ 3744006 w 6337132"/>
              <a:gd name="connsiteY6983" fmla="*/ 441444 h 3574946"/>
              <a:gd name="connsiteX6984" fmla="*/ 3752334 w 6337132"/>
              <a:gd name="connsiteY6984" fmla="*/ 433118 h 3574946"/>
              <a:gd name="connsiteX6985" fmla="*/ 3720254 w 6337132"/>
              <a:gd name="connsiteY6985" fmla="*/ 433118 h 3574946"/>
              <a:gd name="connsiteX6986" fmla="*/ 3728580 w 6337132"/>
              <a:gd name="connsiteY6986" fmla="*/ 441444 h 3574946"/>
              <a:gd name="connsiteX6987" fmla="*/ 3720254 w 6337132"/>
              <a:gd name="connsiteY6987" fmla="*/ 449772 h 3574946"/>
              <a:gd name="connsiteX6988" fmla="*/ 3711926 w 6337132"/>
              <a:gd name="connsiteY6988" fmla="*/ 441444 h 3574946"/>
              <a:gd name="connsiteX6989" fmla="*/ 3720254 w 6337132"/>
              <a:gd name="connsiteY6989" fmla="*/ 433118 h 3574946"/>
              <a:gd name="connsiteX6990" fmla="*/ 3688175 w 6337132"/>
              <a:gd name="connsiteY6990" fmla="*/ 433118 h 3574946"/>
              <a:gd name="connsiteX6991" fmla="*/ 3696502 w 6337132"/>
              <a:gd name="connsiteY6991" fmla="*/ 441444 h 3574946"/>
              <a:gd name="connsiteX6992" fmla="*/ 3688175 w 6337132"/>
              <a:gd name="connsiteY6992" fmla="*/ 449772 h 3574946"/>
              <a:gd name="connsiteX6993" fmla="*/ 3679848 w 6337132"/>
              <a:gd name="connsiteY6993" fmla="*/ 441444 h 3574946"/>
              <a:gd name="connsiteX6994" fmla="*/ 3688175 w 6337132"/>
              <a:gd name="connsiteY6994" fmla="*/ 433118 h 3574946"/>
              <a:gd name="connsiteX6995" fmla="*/ 3656191 w 6337132"/>
              <a:gd name="connsiteY6995" fmla="*/ 433118 h 3574946"/>
              <a:gd name="connsiteX6996" fmla="*/ 3664517 w 6337132"/>
              <a:gd name="connsiteY6996" fmla="*/ 441444 h 3574946"/>
              <a:gd name="connsiteX6997" fmla="*/ 3656191 w 6337132"/>
              <a:gd name="connsiteY6997" fmla="*/ 449772 h 3574946"/>
              <a:gd name="connsiteX6998" fmla="*/ 3647863 w 6337132"/>
              <a:gd name="connsiteY6998" fmla="*/ 441444 h 3574946"/>
              <a:gd name="connsiteX6999" fmla="*/ 3656191 w 6337132"/>
              <a:gd name="connsiteY6999" fmla="*/ 433118 h 3574946"/>
              <a:gd name="connsiteX7000" fmla="*/ 3431825 w 6337132"/>
              <a:gd name="connsiteY7000" fmla="*/ 433118 h 3574946"/>
              <a:gd name="connsiteX7001" fmla="*/ 3440151 w 6337132"/>
              <a:gd name="connsiteY7001" fmla="*/ 441444 h 3574946"/>
              <a:gd name="connsiteX7002" fmla="*/ 3431825 w 6337132"/>
              <a:gd name="connsiteY7002" fmla="*/ 449772 h 3574946"/>
              <a:gd name="connsiteX7003" fmla="*/ 3423497 w 6337132"/>
              <a:gd name="connsiteY7003" fmla="*/ 441444 h 3574946"/>
              <a:gd name="connsiteX7004" fmla="*/ 3431825 w 6337132"/>
              <a:gd name="connsiteY7004" fmla="*/ 433118 h 3574946"/>
              <a:gd name="connsiteX7005" fmla="*/ 3399746 w 6337132"/>
              <a:gd name="connsiteY7005" fmla="*/ 433118 h 3574946"/>
              <a:gd name="connsiteX7006" fmla="*/ 3408072 w 6337132"/>
              <a:gd name="connsiteY7006" fmla="*/ 441444 h 3574946"/>
              <a:gd name="connsiteX7007" fmla="*/ 3399746 w 6337132"/>
              <a:gd name="connsiteY7007" fmla="*/ 449772 h 3574946"/>
              <a:gd name="connsiteX7008" fmla="*/ 3391418 w 6337132"/>
              <a:gd name="connsiteY7008" fmla="*/ 441444 h 3574946"/>
              <a:gd name="connsiteX7009" fmla="*/ 3399746 w 6337132"/>
              <a:gd name="connsiteY7009" fmla="*/ 433118 h 3574946"/>
              <a:gd name="connsiteX7010" fmla="*/ 3367762 w 6337132"/>
              <a:gd name="connsiteY7010" fmla="*/ 433118 h 3574946"/>
              <a:gd name="connsiteX7011" fmla="*/ 3376088 w 6337132"/>
              <a:gd name="connsiteY7011" fmla="*/ 441444 h 3574946"/>
              <a:gd name="connsiteX7012" fmla="*/ 3367762 w 6337132"/>
              <a:gd name="connsiteY7012" fmla="*/ 449772 h 3574946"/>
              <a:gd name="connsiteX7013" fmla="*/ 3359434 w 6337132"/>
              <a:gd name="connsiteY7013" fmla="*/ 441444 h 3574946"/>
              <a:gd name="connsiteX7014" fmla="*/ 3367762 w 6337132"/>
              <a:gd name="connsiteY7014" fmla="*/ 433118 h 3574946"/>
              <a:gd name="connsiteX7015" fmla="*/ 3335682 w 6337132"/>
              <a:gd name="connsiteY7015" fmla="*/ 433118 h 3574946"/>
              <a:gd name="connsiteX7016" fmla="*/ 3344008 w 6337132"/>
              <a:gd name="connsiteY7016" fmla="*/ 441444 h 3574946"/>
              <a:gd name="connsiteX7017" fmla="*/ 3335682 w 6337132"/>
              <a:gd name="connsiteY7017" fmla="*/ 449772 h 3574946"/>
              <a:gd name="connsiteX7018" fmla="*/ 3327354 w 6337132"/>
              <a:gd name="connsiteY7018" fmla="*/ 441444 h 3574946"/>
              <a:gd name="connsiteX7019" fmla="*/ 3335682 w 6337132"/>
              <a:gd name="connsiteY7019" fmla="*/ 433118 h 3574946"/>
              <a:gd name="connsiteX7020" fmla="*/ 3303603 w 6337132"/>
              <a:gd name="connsiteY7020" fmla="*/ 433118 h 3574946"/>
              <a:gd name="connsiteX7021" fmla="*/ 3311929 w 6337132"/>
              <a:gd name="connsiteY7021" fmla="*/ 441444 h 3574946"/>
              <a:gd name="connsiteX7022" fmla="*/ 3303603 w 6337132"/>
              <a:gd name="connsiteY7022" fmla="*/ 449772 h 3574946"/>
              <a:gd name="connsiteX7023" fmla="*/ 3295275 w 6337132"/>
              <a:gd name="connsiteY7023" fmla="*/ 441444 h 3574946"/>
              <a:gd name="connsiteX7024" fmla="*/ 3303603 w 6337132"/>
              <a:gd name="connsiteY7024" fmla="*/ 433118 h 3574946"/>
              <a:gd name="connsiteX7025" fmla="*/ 3271523 w 6337132"/>
              <a:gd name="connsiteY7025" fmla="*/ 433118 h 3574946"/>
              <a:gd name="connsiteX7026" fmla="*/ 3279849 w 6337132"/>
              <a:gd name="connsiteY7026" fmla="*/ 441444 h 3574946"/>
              <a:gd name="connsiteX7027" fmla="*/ 3271523 w 6337132"/>
              <a:gd name="connsiteY7027" fmla="*/ 449772 h 3574946"/>
              <a:gd name="connsiteX7028" fmla="*/ 3263195 w 6337132"/>
              <a:gd name="connsiteY7028" fmla="*/ 441444 h 3574946"/>
              <a:gd name="connsiteX7029" fmla="*/ 3271523 w 6337132"/>
              <a:gd name="connsiteY7029" fmla="*/ 433118 h 3574946"/>
              <a:gd name="connsiteX7030" fmla="*/ 3239537 w 6337132"/>
              <a:gd name="connsiteY7030" fmla="*/ 433118 h 3574946"/>
              <a:gd name="connsiteX7031" fmla="*/ 3247865 w 6337132"/>
              <a:gd name="connsiteY7031" fmla="*/ 441444 h 3574946"/>
              <a:gd name="connsiteX7032" fmla="*/ 3239537 w 6337132"/>
              <a:gd name="connsiteY7032" fmla="*/ 449772 h 3574946"/>
              <a:gd name="connsiteX7033" fmla="*/ 3231211 w 6337132"/>
              <a:gd name="connsiteY7033" fmla="*/ 441444 h 3574946"/>
              <a:gd name="connsiteX7034" fmla="*/ 3239537 w 6337132"/>
              <a:gd name="connsiteY7034" fmla="*/ 433118 h 3574946"/>
              <a:gd name="connsiteX7035" fmla="*/ 3207457 w 6337132"/>
              <a:gd name="connsiteY7035" fmla="*/ 433118 h 3574946"/>
              <a:gd name="connsiteX7036" fmla="*/ 3215785 w 6337132"/>
              <a:gd name="connsiteY7036" fmla="*/ 441444 h 3574946"/>
              <a:gd name="connsiteX7037" fmla="*/ 3207457 w 6337132"/>
              <a:gd name="connsiteY7037" fmla="*/ 449772 h 3574946"/>
              <a:gd name="connsiteX7038" fmla="*/ 3199131 w 6337132"/>
              <a:gd name="connsiteY7038" fmla="*/ 441444 h 3574946"/>
              <a:gd name="connsiteX7039" fmla="*/ 3207457 w 6337132"/>
              <a:gd name="connsiteY7039" fmla="*/ 433118 h 3574946"/>
              <a:gd name="connsiteX7040" fmla="*/ 3175378 w 6337132"/>
              <a:gd name="connsiteY7040" fmla="*/ 433118 h 3574946"/>
              <a:gd name="connsiteX7041" fmla="*/ 3183706 w 6337132"/>
              <a:gd name="connsiteY7041" fmla="*/ 441444 h 3574946"/>
              <a:gd name="connsiteX7042" fmla="*/ 3175378 w 6337132"/>
              <a:gd name="connsiteY7042" fmla="*/ 449772 h 3574946"/>
              <a:gd name="connsiteX7043" fmla="*/ 3167052 w 6337132"/>
              <a:gd name="connsiteY7043" fmla="*/ 441444 h 3574946"/>
              <a:gd name="connsiteX7044" fmla="*/ 3175378 w 6337132"/>
              <a:gd name="connsiteY7044" fmla="*/ 433118 h 3574946"/>
              <a:gd name="connsiteX7045" fmla="*/ 3143392 w 6337132"/>
              <a:gd name="connsiteY7045" fmla="*/ 433118 h 3574946"/>
              <a:gd name="connsiteX7046" fmla="*/ 3151720 w 6337132"/>
              <a:gd name="connsiteY7046" fmla="*/ 441444 h 3574946"/>
              <a:gd name="connsiteX7047" fmla="*/ 3143392 w 6337132"/>
              <a:gd name="connsiteY7047" fmla="*/ 449772 h 3574946"/>
              <a:gd name="connsiteX7048" fmla="*/ 3135066 w 6337132"/>
              <a:gd name="connsiteY7048" fmla="*/ 441444 h 3574946"/>
              <a:gd name="connsiteX7049" fmla="*/ 3143392 w 6337132"/>
              <a:gd name="connsiteY7049" fmla="*/ 433118 h 3574946"/>
              <a:gd name="connsiteX7050" fmla="*/ 3111314 w 6337132"/>
              <a:gd name="connsiteY7050" fmla="*/ 433118 h 3574946"/>
              <a:gd name="connsiteX7051" fmla="*/ 3119641 w 6337132"/>
              <a:gd name="connsiteY7051" fmla="*/ 441444 h 3574946"/>
              <a:gd name="connsiteX7052" fmla="*/ 3111314 w 6337132"/>
              <a:gd name="connsiteY7052" fmla="*/ 449772 h 3574946"/>
              <a:gd name="connsiteX7053" fmla="*/ 3102988 w 6337132"/>
              <a:gd name="connsiteY7053" fmla="*/ 441444 h 3574946"/>
              <a:gd name="connsiteX7054" fmla="*/ 3111314 w 6337132"/>
              <a:gd name="connsiteY7054" fmla="*/ 433118 h 3574946"/>
              <a:gd name="connsiteX7055" fmla="*/ 3079235 w 6337132"/>
              <a:gd name="connsiteY7055" fmla="*/ 433118 h 3574946"/>
              <a:gd name="connsiteX7056" fmla="*/ 3087563 w 6337132"/>
              <a:gd name="connsiteY7056" fmla="*/ 441444 h 3574946"/>
              <a:gd name="connsiteX7057" fmla="*/ 3079235 w 6337132"/>
              <a:gd name="connsiteY7057" fmla="*/ 449772 h 3574946"/>
              <a:gd name="connsiteX7058" fmla="*/ 3070909 w 6337132"/>
              <a:gd name="connsiteY7058" fmla="*/ 441444 h 3574946"/>
              <a:gd name="connsiteX7059" fmla="*/ 3079235 w 6337132"/>
              <a:gd name="connsiteY7059" fmla="*/ 433118 h 3574946"/>
              <a:gd name="connsiteX7060" fmla="*/ 3047249 w 6337132"/>
              <a:gd name="connsiteY7060" fmla="*/ 433118 h 3574946"/>
              <a:gd name="connsiteX7061" fmla="*/ 3055577 w 6337132"/>
              <a:gd name="connsiteY7061" fmla="*/ 441444 h 3574946"/>
              <a:gd name="connsiteX7062" fmla="*/ 3047249 w 6337132"/>
              <a:gd name="connsiteY7062" fmla="*/ 449772 h 3574946"/>
              <a:gd name="connsiteX7063" fmla="*/ 3038923 w 6337132"/>
              <a:gd name="connsiteY7063" fmla="*/ 441444 h 3574946"/>
              <a:gd name="connsiteX7064" fmla="*/ 3047249 w 6337132"/>
              <a:gd name="connsiteY7064" fmla="*/ 433118 h 3574946"/>
              <a:gd name="connsiteX7065" fmla="*/ 3015171 w 6337132"/>
              <a:gd name="connsiteY7065" fmla="*/ 433118 h 3574946"/>
              <a:gd name="connsiteX7066" fmla="*/ 3023498 w 6337132"/>
              <a:gd name="connsiteY7066" fmla="*/ 441444 h 3574946"/>
              <a:gd name="connsiteX7067" fmla="*/ 3015171 w 6337132"/>
              <a:gd name="connsiteY7067" fmla="*/ 449772 h 3574946"/>
              <a:gd name="connsiteX7068" fmla="*/ 3006844 w 6337132"/>
              <a:gd name="connsiteY7068" fmla="*/ 441444 h 3574946"/>
              <a:gd name="connsiteX7069" fmla="*/ 3015171 w 6337132"/>
              <a:gd name="connsiteY7069" fmla="*/ 433118 h 3574946"/>
              <a:gd name="connsiteX7070" fmla="*/ 2983092 w 6337132"/>
              <a:gd name="connsiteY7070" fmla="*/ 433118 h 3574946"/>
              <a:gd name="connsiteX7071" fmla="*/ 2991420 w 6337132"/>
              <a:gd name="connsiteY7071" fmla="*/ 441444 h 3574946"/>
              <a:gd name="connsiteX7072" fmla="*/ 2983092 w 6337132"/>
              <a:gd name="connsiteY7072" fmla="*/ 449772 h 3574946"/>
              <a:gd name="connsiteX7073" fmla="*/ 2974766 w 6337132"/>
              <a:gd name="connsiteY7073" fmla="*/ 441444 h 3574946"/>
              <a:gd name="connsiteX7074" fmla="*/ 2983092 w 6337132"/>
              <a:gd name="connsiteY7074" fmla="*/ 433118 h 3574946"/>
              <a:gd name="connsiteX7075" fmla="*/ 2951106 w 6337132"/>
              <a:gd name="connsiteY7075" fmla="*/ 433118 h 3574946"/>
              <a:gd name="connsiteX7076" fmla="*/ 2959434 w 6337132"/>
              <a:gd name="connsiteY7076" fmla="*/ 441444 h 3574946"/>
              <a:gd name="connsiteX7077" fmla="*/ 2951106 w 6337132"/>
              <a:gd name="connsiteY7077" fmla="*/ 449772 h 3574946"/>
              <a:gd name="connsiteX7078" fmla="*/ 2942780 w 6337132"/>
              <a:gd name="connsiteY7078" fmla="*/ 441444 h 3574946"/>
              <a:gd name="connsiteX7079" fmla="*/ 2951106 w 6337132"/>
              <a:gd name="connsiteY7079" fmla="*/ 433118 h 3574946"/>
              <a:gd name="connsiteX7080" fmla="*/ 2919028 w 6337132"/>
              <a:gd name="connsiteY7080" fmla="*/ 433118 h 3574946"/>
              <a:gd name="connsiteX7081" fmla="*/ 2927355 w 6337132"/>
              <a:gd name="connsiteY7081" fmla="*/ 441444 h 3574946"/>
              <a:gd name="connsiteX7082" fmla="*/ 2919028 w 6337132"/>
              <a:gd name="connsiteY7082" fmla="*/ 449772 h 3574946"/>
              <a:gd name="connsiteX7083" fmla="*/ 2910701 w 6337132"/>
              <a:gd name="connsiteY7083" fmla="*/ 441444 h 3574946"/>
              <a:gd name="connsiteX7084" fmla="*/ 2919028 w 6337132"/>
              <a:gd name="connsiteY7084" fmla="*/ 433118 h 3574946"/>
              <a:gd name="connsiteX7085" fmla="*/ 2886949 w 6337132"/>
              <a:gd name="connsiteY7085" fmla="*/ 433118 h 3574946"/>
              <a:gd name="connsiteX7086" fmla="*/ 2895277 w 6337132"/>
              <a:gd name="connsiteY7086" fmla="*/ 441444 h 3574946"/>
              <a:gd name="connsiteX7087" fmla="*/ 2886949 w 6337132"/>
              <a:gd name="connsiteY7087" fmla="*/ 449772 h 3574946"/>
              <a:gd name="connsiteX7088" fmla="*/ 2878623 w 6337132"/>
              <a:gd name="connsiteY7088" fmla="*/ 441444 h 3574946"/>
              <a:gd name="connsiteX7089" fmla="*/ 2886949 w 6337132"/>
              <a:gd name="connsiteY7089" fmla="*/ 433118 h 3574946"/>
              <a:gd name="connsiteX7090" fmla="*/ 2854963 w 6337132"/>
              <a:gd name="connsiteY7090" fmla="*/ 433118 h 3574946"/>
              <a:gd name="connsiteX7091" fmla="*/ 2863291 w 6337132"/>
              <a:gd name="connsiteY7091" fmla="*/ 441444 h 3574946"/>
              <a:gd name="connsiteX7092" fmla="*/ 2854963 w 6337132"/>
              <a:gd name="connsiteY7092" fmla="*/ 449772 h 3574946"/>
              <a:gd name="connsiteX7093" fmla="*/ 2846637 w 6337132"/>
              <a:gd name="connsiteY7093" fmla="*/ 441444 h 3574946"/>
              <a:gd name="connsiteX7094" fmla="*/ 2854963 w 6337132"/>
              <a:gd name="connsiteY7094" fmla="*/ 433118 h 3574946"/>
              <a:gd name="connsiteX7095" fmla="*/ 2534454 w 6337132"/>
              <a:gd name="connsiteY7095" fmla="*/ 433118 h 3574946"/>
              <a:gd name="connsiteX7096" fmla="*/ 2542781 w 6337132"/>
              <a:gd name="connsiteY7096" fmla="*/ 441444 h 3574946"/>
              <a:gd name="connsiteX7097" fmla="*/ 2534454 w 6337132"/>
              <a:gd name="connsiteY7097" fmla="*/ 449772 h 3574946"/>
              <a:gd name="connsiteX7098" fmla="*/ 2526127 w 6337132"/>
              <a:gd name="connsiteY7098" fmla="*/ 441444 h 3574946"/>
              <a:gd name="connsiteX7099" fmla="*/ 2534454 w 6337132"/>
              <a:gd name="connsiteY7099" fmla="*/ 433118 h 3574946"/>
              <a:gd name="connsiteX7100" fmla="*/ 2502375 w 6337132"/>
              <a:gd name="connsiteY7100" fmla="*/ 433118 h 3574946"/>
              <a:gd name="connsiteX7101" fmla="*/ 2510703 w 6337132"/>
              <a:gd name="connsiteY7101" fmla="*/ 441444 h 3574946"/>
              <a:gd name="connsiteX7102" fmla="*/ 2502375 w 6337132"/>
              <a:gd name="connsiteY7102" fmla="*/ 449772 h 3574946"/>
              <a:gd name="connsiteX7103" fmla="*/ 2494049 w 6337132"/>
              <a:gd name="connsiteY7103" fmla="*/ 441444 h 3574946"/>
              <a:gd name="connsiteX7104" fmla="*/ 2502375 w 6337132"/>
              <a:gd name="connsiteY7104" fmla="*/ 433118 h 3574946"/>
              <a:gd name="connsiteX7105" fmla="*/ 2438311 w 6337132"/>
              <a:gd name="connsiteY7105" fmla="*/ 433118 h 3574946"/>
              <a:gd name="connsiteX7106" fmla="*/ 2446638 w 6337132"/>
              <a:gd name="connsiteY7106" fmla="*/ 441444 h 3574946"/>
              <a:gd name="connsiteX7107" fmla="*/ 2438311 w 6337132"/>
              <a:gd name="connsiteY7107" fmla="*/ 449772 h 3574946"/>
              <a:gd name="connsiteX7108" fmla="*/ 2429984 w 6337132"/>
              <a:gd name="connsiteY7108" fmla="*/ 441444 h 3574946"/>
              <a:gd name="connsiteX7109" fmla="*/ 2438311 w 6337132"/>
              <a:gd name="connsiteY7109" fmla="*/ 433118 h 3574946"/>
              <a:gd name="connsiteX7110" fmla="*/ 2406232 w 6337132"/>
              <a:gd name="connsiteY7110" fmla="*/ 433118 h 3574946"/>
              <a:gd name="connsiteX7111" fmla="*/ 2414560 w 6337132"/>
              <a:gd name="connsiteY7111" fmla="*/ 441444 h 3574946"/>
              <a:gd name="connsiteX7112" fmla="*/ 2406232 w 6337132"/>
              <a:gd name="connsiteY7112" fmla="*/ 449772 h 3574946"/>
              <a:gd name="connsiteX7113" fmla="*/ 2397906 w 6337132"/>
              <a:gd name="connsiteY7113" fmla="*/ 441444 h 3574946"/>
              <a:gd name="connsiteX7114" fmla="*/ 2406232 w 6337132"/>
              <a:gd name="connsiteY7114" fmla="*/ 433118 h 3574946"/>
              <a:gd name="connsiteX7115" fmla="*/ 2374248 w 6337132"/>
              <a:gd name="connsiteY7115" fmla="*/ 433118 h 3574946"/>
              <a:gd name="connsiteX7116" fmla="*/ 2382575 w 6337132"/>
              <a:gd name="connsiteY7116" fmla="*/ 441444 h 3574946"/>
              <a:gd name="connsiteX7117" fmla="*/ 2374248 w 6337132"/>
              <a:gd name="connsiteY7117" fmla="*/ 449772 h 3574946"/>
              <a:gd name="connsiteX7118" fmla="*/ 2365921 w 6337132"/>
              <a:gd name="connsiteY7118" fmla="*/ 441444 h 3574946"/>
              <a:gd name="connsiteX7119" fmla="*/ 2374248 w 6337132"/>
              <a:gd name="connsiteY7119" fmla="*/ 433118 h 3574946"/>
              <a:gd name="connsiteX7120" fmla="*/ 2278104 w 6337132"/>
              <a:gd name="connsiteY7120" fmla="*/ 433118 h 3574946"/>
              <a:gd name="connsiteX7121" fmla="*/ 2286432 w 6337132"/>
              <a:gd name="connsiteY7121" fmla="*/ 441444 h 3574946"/>
              <a:gd name="connsiteX7122" fmla="*/ 2278104 w 6337132"/>
              <a:gd name="connsiteY7122" fmla="*/ 449772 h 3574946"/>
              <a:gd name="connsiteX7123" fmla="*/ 2269778 w 6337132"/>
              <a:gd name="connsiteY7123" fmla="*/ 441444 h 3574946"/>
              <a:gd name="connsiteX7124" fmla="*/ 2278104 w 6337132"/>
              <a:gd name="connsiteY7124" fmla="*/ 433118 h 3574946"/>
              <a:gd name="connsiteX7125" fmla="*/ 2246024 w 6337132"/>
              <a:gd name="connsiteY7125" fmla="*/ 433118 h 3574946"/>
              <a:gd name="connsiteX7126" fmla="*/ 2254352 w 6337132"/>
              <a:gd name="connsiteY7126" fmla="*/ 441444 h 3574946"/>
              <a:gd name="connsiteX7127" fmla="*/ 2246024 w 6337132"/>
              <a:gd name="connsiteY7127" fmla="*/ 449772 h 3574946"/>
              <a:gd name="connsiteX7128" fmla="*/ 2237698 w 6337132"/>
              <a:gd name="connsiteY7128" fmla="*/ 441444 h 3574946"/>
              <a:gd name="connsiteX7129" fmla="*/ 2246024 w 6337132"/>
              <a:gd name="connsiteY7129" fmla="*/ 433118 h 3574946"/>
              <a:gd name="connsiteX7130" fmla="*/ 2213946 w 6337132"/>
              <a:gd name="connsiteY7130" fmla="*/ 433118 h 3574946"/>
              <a:gd name="connsiteX7131" fmla="*/ 2222273 w 6337132"/>
              <a:gd name="connsiteY7131" fmla="*/ 441444 h 3574946"/>
              <a:gd name="connsiteX7132" fmla="*/ 2213946 w 6337132"/>
              <a:gd name="connsiteY7132" fmla="*/ 449772 h 3574946"/>
              <a:gd name="connsiteX7133" fmla="*/ 2205620 w 6337132"/>
              <a:gd name="connsiteY7133" fmla="*/ 441444 h 3574946"/>
              <a:gd name="connsiteX7134" fmla="*/ 2213946 w 6337132"/>
              <a:gd name="connsiteY7134" fmla="*/ 433118 h 3574946"/>
              <a:gd name="connsiteX7135" fmla="*/ 2117803 w 6337132"/>
              <a:gd name="connsiteY7135" fmla="*/ 433118 h 3574946"/>
              <a:gd name="connsiteX7136" fmla="*/ 2126130 w 6337132"/>
              <a:gd name="connsiteY7136" fmla="*/ 441444 h 3574946"/>
              <a:gd name="connsiteX7137" fmla="*/ 2117803 w 6337132"/>
              <a:gd name="connsiteY7137" fmla="*/ 449772 h 3574946"/>
              <a:gd name="connsiteX7138" fmla="*/ 2109476 w 6337132"/>
              <a:gd name="connsiteY7138" fmla="*/ 441444 h 3574946"/>
              <a:gd name="connsiteX7139" fmla="*/ 2117803 w 6337132"/>
              <a:gd name="connsiteY7139" fmla="*/ 433118 h 3574946"/>
              <a:gd name="connsiteX7140" fmla="*/ 2085817 w 6337132"/>
              <a:gd name="connsiteY7140" fmla="*/ 433118 h 3574946"/>
              <a:gd name="connsiteX7141" fmla="*/ 2094144 w 6337132"/>
              <a:gd name="connsiteY7141" fmla="*/ 441444 h 3574946"/>
              <a:gd name="connsiteX7142" fmla="*/ 2085817 w 6337132"/>
              <a:gd name="connsiteY7142" fmla="*/ 449772 h 3574946"/>
              <a:gd name="connsiteX7143" fmla="*/ 2077491 w 6337132"/>
              <a:gd name="connsiteY7143" fmla="*/ 441444 h 3574946"/>
              <a:gd name="connsiteX7144" fmla="*/ 2085817 w 6337132"/>
              <a:gd name="connsiteY7144" fmla="*/ 433118 h 3574946"/>
              <a:gd name="connsiteX7145" fmla="*/ 2053738 w 6337132"/>
              <a:gd name="connsiteY7145" fmla="*/ 433118 h 3574946"/>
              <a:gd name="connsiteX7146" fmla="*/ 2062066 w 6337132"/>
              <a:gd name="connsiteY7146" fmla="*/ 441444 h 3574946"/>
              <a:gd name="connsiteX7147" fmla="*/ 2053738 w 6337132"/>
              <a:gd name="connsiteY7147" fmla="*/ 449772 h 3574946"/>
              <a:gd name="connsiteX7148" fmla="*/ 2045412 w 6337132"/>
              <a:gd name="connsiteY7148" fmla="*/ 441444 h 3574946"/>
              <a:gd name="connsiteX7149" fmla="*/ 2053738 w 6337132"/>
              <a:gd name="connsiteY7149" fmla="*/ 433118 h 3574946"/>
              <a:gd name="connsiteX7150" fmla="*/ 2021660 w 6337132"/>
              <a:gd name="connsiteY7150" fmla="*/ 433118 h 3574946"/>
              <a:gd name="connsiteX7151" fmla="*/ 2029987 w 6337132"/>
              <a:gd name="connsiteY7151" fmla="*/ 441444 h 3574946"/>
              <a:gd name="connsiteX7152" fmla="*/ 2021660 w 6337132"/>
              <a:gd name="connsiteY7152" fmla="*/ 449772 h 3574946"/>
              <a:gd name="connsiteX7153" fmla="*/ 2013333 w 6337132"/>
              <a:gd name="connsiteY7153" fmla="*/ 441444 h 3574946"/>
              <a:gd name="connsiteX7154" fmla="*/ 2021660 w 6337132"/>
              <a:gd name="connsiteY7154" fmla="*/ 433118 h 3574946"/>
              <a:gd name="connsiteX7155" fmla="*/ 1989674 w 6337132"/>
              <a:gd name="connsiteY7155" fmla="*/ 433118 h 3574946"/>
              <a:gd name="connsiteX7156" fmla="*/ 1998001 w 6337132"/>
              <a:gd name="connsiteY7156" fmla="*/ 441444 h 3574946"/>
              <a:gd name="connsiteX7157" fmla="*/ 1989674 w 6337132"/>
              <a:gd name="connsiteY7157" fmla="*/ 449772 h 3574946"/>
              <a:gd name="connsiteX7158" fmla="*/ 1981348 w 6337132"/>
              <a:gd name="connsiteY7158" fmla="*/ 441444 h 3574946"/>
              <a:gd name="connsiteX7159" fmla="*/ 1989674 w 6337132"/>
              <a:gd name="connsiteY7159" fmla="*/ 433118 h 3574946"/>
              <a:gd name="connsiteX7160" fmla="*/ 2709613 w 6337132"/>
              <a:gd name="connsiteY7160" fmla="*/ 427724 h 3574946"/>
              <a:gd name="connsiteX7161" fmla="*/ 2719644 w 6337132"/>
              <a:gd name="connsiteY7161" fmla="*/ 436146 h 3574946"/>
              <a:gd name="connsiteX7162" fmla="*/ 2711222 w 6337132"/>
              <a:gd name="connsiteY7162" fmla="*/ 446083 h 3574946"/>
              <a:gd name="connsiteX7163" fmla="*/ 2710370 w 6337132"/>
              <a:gd name="connsiteY7163" fmla="*/ 446083 h 3574946"/>
              <a:gd name="connsiteX7164" fmla="*/ 2701192 w 6337132"/>
              <a:gd name="connsiteY7164" fmla="*/ 437659 h 3574946"/>
              <a:gd name="connsiteX7165" fmla="*/ 2709613 w 6337132"/>
              <a:gd name="connsiteY7165" fmla="*/ 427724 h 3574946"/>
              <a:gd name="connsiteX7166" fmla="*/ 3541972 w 6337132"/>
              <a:gd name="connsiteY7166" fmla="*/ 416369 h 3574946"/>
              <a:gd name="connsiteX7167" fmla="*/ 3591706 w 6337132"/>
              <a:gd name="connsiteY7167" fmla="*/ 423555 h 3574946"/>
              <a:gd name="connsiteX7168" fmla="*/ 3620584 w 6337132"/>
              <a:gd name="connsiteY7168" fmla="*/ 436643 h 3574946"/>
              <a:gd name="connsiteX7169" fmla="*/ 3624111 w 6337132"/>
              <a:gd name="connsiteY7169" fmla="*/ 433118 h 3574946"/>
              <a:gd name="connsiteX7170" fmla="*/ 3632437 w 6337132"/>
              <a:gd name="connsiteY7170" fmla="*/ 441444 h 3574946"/>
              <a:gd name="connsiteX7171" fmla="*/ 3632045 w 6337132"/>
              <a:gd name="connsiteY7171" fmla="*/ 441838 h 3574946"/>
              <a:gd name="connsiteX7172" fmla="*/ 3636790 w 6337132"/>
              <a:gd name="connsiteY7172" fmla="*/ 443988 h 3574946"/>
              <a:gd name="connsiteX7173" fmla="*/ 3702368 w 6337132"/>
              <a:gd name="connsiteY7173" fmla="*/ 517810 h 3574946"/>
              <a:gd name="connsiteX7174" fmla="*/ 3688174 w 6337132"/>
              <a:gd name="connsiteY7174" fmla="*/ 524530 h 3574946"/>
              <a:gd name="connsiteX7175" fmla="*/ 3628380 w 6337132"/>
              <a:gd name="connsiteY7175" fmla="*/ 457224 h 3574946"/>
              <a:gd name="connsiteX7176" fmla="*/ 3618570 w 6337132"/>
              <a:gd name="connsiteY7176" fmla="*/ 452782 h 3574946"/>
              <a:gd name="connsiteX7177" fmla="*/ 3598231 w 6337132"/>
              <a:gd name="connsiteY7177" fmla="*/ 443571 h 3574946"/>
              <a:gd name="connsiteX7178" fmla="*/ 3592032 w 6337132"/>
              <a:gd name="connsiteY7178" fmla="*/ 449772 h 3574946"/>
              <a:gd name="connsiteX7179" fmla="*/ 3583705 w 6337132"/>
              <a:gd name="connsiteY7179" fmla="*/ 441444 h 3574946"/>
              <a:gd name="connsiteX7180" fmla="*/ 3586628 w 6337132"/>
              <a:gd name="connsiteY7180" fmla="*/ 438522 h 3574946"/>
              <a:gd name="connsiteX7181" fmla="*/ 3584443 w 6337132"/>
              <a:gd name="connsiteY7181" fmla="*/ 438206 h 3574946"/>
              <a:gd name="connsiteX7182" fmla="*/ 3581983 w 6337132"/>
              <a:gd name="connsiteY7182" fmla="*/ 437853 h 3574946"/>
              <a:gd name="connsiteX7183" fmla="*/ 3561880 w 6337132"/>
              <a:gd name="connsiteY7183" fmla="*/ 434950 h 3574946"/>
              <a:gd name="connsiteX7184" fmla="*/ 3568374 w 6337132"/>
              <a:gd name="connsiteY7184" fmla="*/ 441444 h 3574946"/>
              <a:gd name="connsiteX7185" fmla="*/ 3560048 w 6337132"/>
              <a:gd name="connsiteY7185" fmla="*/ 449772 h 3574946"/>
              <a:gd name="connsiteX7186" fmla="*/ 3551720 w 6337132"/>
              <a:gd name="connsiteY7186" fmla="*/ 441444 h 3574946"/>
              <a:gd name="connsiteX7187" fmla="*/ 3558677 w 6337132"/>
              <a:gd name="connsiteY7187" fmla="*/ 434489 h 3574946"/>
              <a:gd name="connsiteX7188" fmla="*/ 3541972 w 6337132"/>
              <a:gd name="connsiteY7188" fmla="*/ 432077 h 3574946"/>
              <a:gd name="connsiteX7189" fmla="*/ 3529460 w 6337132"/>
              <a:gd name="connsiteY7189" fmla="*/ 434610 h 3574946"/>
              <a:gd name="connsiteX7190" fmla="*/ 3536294 w 6337132"/>
              <a:gd name="connsiteY7190" fmla="*/ 441444 h 3574946"/>
              <a:gd name="connsiteX7191" fmla="*/ 3527968 w 6337132"/>
              <a:gd name="connsiteY7191" fmla="*/ 449772 h 3574946"/>
              <a:gd name="connsiteX7192" fmla="*/ 3519640 w 6337132"/>
              <a:gd name="connsiteY7192" fmla="*/ 441444 h 3574946"/>
              <a:gd name="connsiteX7193" fmla="*/ 3525716 w 6337132"/>
              <a:gd name="connsiteY7193" fmla="*/ 435370 h 3574946"/>
              <a:gd name="connsiteX7194" fmla="*/ 3502784 w 6337132"/>
              <a:gd name="connsiteY7194" fmla="*/ 440013 h 3574946"/>
              <a:gd name="connsiteX7195" fmla="*/ 3504215 w 6337132"/>
              <a:gd name="connsiteY7195" fmla="*/ 441444 h 3574946"/>
              <a:gd name="connsiteX7196" fmla="*/ 3495889 w 6337132"/>
              <a:gd name="connsiteY7196" fmla="*/ 449772 h 3574946"/>
              <a:gd name="connsiteX7197" fmla="*/ 3488935 w 6337132"/>
              <a:gd name="connsiteY7197" fmla="*/ 442818 h 3574946"/>
              <a:gd name="connsiteX7198" fmla="*/ 3479097 w 6337132"/>
              <a:gd name="connsiteY7198" fmla="*/ 444811 h 3574946"/>
              <a:gd name="connsiteX7199" fmla="*/ 3437007 w 6337132"/>
              <a:gd name="connsiteY7199" fmla="*/ 473218 h 3574946"/>
              <a:gd name="connsiteX7200" fmla="*/ 3440151 w 6337132"/>
              <a:gd name="connsiteY7200" fmla="*/ 476361 h 3574946"/>
              <a:gd name="connsiteX7201" fmla="*/ 3431825 w 6337132"/>
              <a:gd name="connsiteY7201" fmla="*/ 484689 h 3574946"/>
              <a:gd name="connsiteX7202" fmla="*/ 3427265 w 6337132"/>
              <a:gd name="connsiteY7202" fmla="*/ 480129 h 3574946"/>
              <a:gd name="connsiteX7203" fmla="*/ 3416532 w 6337132"/>
              <a:gd name="connsiteY7203" fmla="*/ 496034 h 3574946"/>
              <a:gd name="connsiteX7204" fmla="*/ 3406942 w 6337132"/>
              <a:gd name="connsiteY7204" fmla="*/ 510245 h 3574946"/>
              <a:gd name="connsiteX7205" fmla="*/ 3408072 w 6337132"/>
              <a:gd name="connsiteY7205" fmla="*/ 511375 h 3574946"/>
              <a:gd name="connsiteX7206" fmla="*/ 3402242 w 6337132"/>
              <a:gd name="connsiteY7206" fmla="*/ 517205 h 3574946"/>
              <a:gd name="connsiteX7207" fmla="*/ 3392985 w 6337132"/>
              <a:gd name="connsiteY7207" fmla="*/ 530923 h 3574946"/>
              <a:gd name="connsiteX7208" fmla="*/ 3380251 w 6337132"/>
              <a:gd name="connsiteY7208" fmla="*/ 593797 h 3574946"/>
              <a:gd name="connsiteX7209" fmla="*/ 3387251 w 6337132"/>
              <a:gd name="connsiteY7209" fmla="*/ 640972 h 3574946"/>
              <a:gd name="connsiteX7210" fmla="*/ 3388796 w 6337132"/>
              <a:gd name="connsiteY7210" fmla="*/ 644250 h 3574946"/>
              <a:gd name="connsiteX7211" fmla="*/ 3388902 w 6337132"/>
              <a:gd name="connsiteY7211" fmla="*/ 644475 h 3574946"/>
              <a:gd name="connsiteX7212" fmla="*/ 3391844 w 6337132"/>
              <a:gd name="connsiteY7212" fmla="*/ 650717 h 3574946"/>
              <a:gd name="connsiteX7213" fmla="*/ 3399746 w 6337132"/>
              <a:gd name="connsiteY7213" fmla="*/ 642816 h 3574946"/>
              <a:gd name="connsiteX7214" fmla="*/ 3408072 w 6337132"/>
              <a:gd name="connsiteY7214" fmla="*/ 651143 h 3574946"/>
              <a:gd name="connsiteX7215" fmla="*/ 3399746 w 6337132"/>
              <a:gd name="connsiteY7215" fmla="*/ 659470 h 3574946"/>
              <a:gd name="connsiteX7216" fmla="*/ 3392603 w 6337132"/>
              <a:gd name="connsiteY7216" fmla="*/ 652327 h 3574946"/>
              <a:gd name="connsiteX7217" fmla="*/ 3402517 w 6337132"/>
              <a:gd name="connsiteY7217" fmla="*/ 673359 h 3574946"/>
              <a:gd name="connsiteX7218" fmla="*/ 3407150 w 6337132"/>
              <a:gd name="connsiteY7218" fmla="*/ 683186 h 3574946"/>
              <a:gd name="connsiteX7219" fmla="*/ 3421263 w 6337132"/>
              <a:gd name="connsiteY7219" fmla="*/ 698946 h 3574946"/>
              <a:gd name="connsiteX7220" fmla="*/ 3421914 w 6337132"/>
              <a:gd name="connsiteY7220" fmla="*/ 699673 h 3574946"/>
              <a:gd name="connsiteX7221" fmla="*/ 3438297 w 6337132"/>
              <a:gd name="connsiteY7221" fmla="*/ 717968 h 3574946"/>
              <a:gd name="connsiteX7222" fmla="*/ 3479044 w 6337132"/>
              <a:gd name="connsiteY7222" fmla="*/ 742838 h 3574946"/>
              <a:gd name="connsiteX7223" fmla="*/ 3472892 w 6337132"/>
              <a:gd name="connsiteY7223" fmla="*/ 757318 h 3574946"/>
              <a:gd name="connsiteX7224" fmla="*/ 3428177 w 6337132"/>
              <a:gd name="connsiteY7224" fmla="*/ 730077 h 3574946"/>
              <a:gd name="connsiteX7225" fmla="*/ 3417471 w 6337132"/>
              <a:gd name="connsiteY7225" fmla="*/ 718116 h 3574946"/>
              <a:gd name="connsiteX7226" fmla="*/ 3416590 w 6337132"/>
              <a:gd name="connsiteY7226" fmla="*/ 717132 h 3574946"/>
              <a:gd name="connsiteX7227" fmla="*/ 3409666 w 6337132"/>
              <a:gd name="connsiteY7227" fmla="*/ 712191 h 3574946"/>
              <a:gd name="connsiteX7228" fmla="*/ 3405442 w 6337132"/>
              <a:gd name="connsiteY7228" fmla="*/ 704679 h 3574946"/>
              <a:gd name="connsiteX7229" fmla="*/ 3394020 w 6337132"/>
              <a:gd name="connsiteY7229" fmla="*/ 691917 h 3574946"/>
              <a:gd name="connsiteX7230" fmla="*/ 3382310 w 6337132"/>
              <a:gd name="connsiteY7230" fmla="*/ 667035 h 3574946"/>
              <a:gd name="connsiteX7231" fmla="*/ 3372210 w 6337132"/>
              <a:gd name="connsiteY7231" fmla="*/ 645575 h 3574946"/>
              <a:gd name="connsiteX7232" fmla="*/ 3370029 w 6337132"/>
              <a:gd name="connsiteY7232" fmla="*/ 630839 h 3574946"/>
              <a:gd name="connsiteX7233" fmla="*/ 3368924 w 6337132"/>
              <a:gd name="connsiteY7233" fmla="*/ 623388 h 3574946"/>
              <a:gd name="connsiteX7234" fmla="*/ 3367762 w 6337132"/>
              <a:gd name="connsiteY7234" fmla="*/ 624552 h 3574946"/>
              <a:gd name="connsiteX7235" fmla="*/ 3359434 w 6337132"/>
              <a:gd name="connsiteY7235" fmla="*/ 616224 h 3574946"/>
              <a:gd name="connsiteX7236" fmla="*/ 3366777 w 6337132"/>
              <a:gd name="connsiteY7236" fmla="*/ 608882 h 3574946"/>
              <a:gd name="connsiteX7237" fmla="*/ 3364542 w 6337132"/>
              <a:gd name="connsiteY7237" fmla="*/ 593797 h 3574946"/>
              <a:gd name="connsiteX7238" fmla="*/ 3365785 w 6337132"/>
              <a:gd name="connsiteY7238" fmla="*/ 587657 h 3574946"/>
              <a:gd name="connsiteX7239" fmla="*/ 3359434 w 6337132"/>
              <a:gd name="connsiteY7239" fmla="*/ 581306 h 3574946"/>
              <a:gd name="connsiteX7240" fmla="*/ 3367762 w 6337132"/>
              <a:gd name="connsiteY7240" fmla="*/ 572980 h 3574946"/>
              <a:gd name="connsiteX7241" fmla="*/ 3368588 w 6337132"/>
              <a:gd name="connsiteY7241" fmla="*/ 573806 h 3574946"/>
              <a:gd name="connsiteX7242" fmla="*/ 3372011 w 6337132"/>
              <a:gd name="connsiteY7242" fmla="*/ 556889 h 3574946"/>
              <a:gd name="connsiteX7243" fmla="*/ 3373450 w 6337132"/>
              <a:gd name="connsiteY7243" fmla="*/ 549776 h 3574946"/>
              <a:gd name="connsiteX7244" fmla="*/ 3373666 w 6337132"/>
              <a:gd name="connsiteY7244" fmla="*/ 548715 h 3574946"/>
              <a:gd name="connsiteX7245" fmla="*/ 3367762 w 6337132"/>
              <a:gd name="connsiteY7245" fmla="*/ 554620 h 3574946"/>
              <a:gd name="connsiteX7246" fmla="*/ 3359434 w 6337132"/>
              <a:gd name="connsiteY7246" fmla="*/ 546292 h 3574946"/>
              <a:gd name="connsiteX7247" fmla="*/ 3367762 w 6337132"/>
              <a:gd name="connsiteY7247" fmla="*/ 537966 h 3574946"/>
              <a:gd name="connsiteX7248" fmla="*/ 3374480 w 6337132"/>
              <a:gd name="connsiteY7248" fmla="*/ 544686 h 3574946"/>
              <a:gd name="connsiteX7249" fmla="*/ 3376316 w 6337132"/>
              <a:gd name="connsiteY7249" fmla="*/ 535620 h 3574946"/>
              <a:gd name="connsiteX7250" fmla="*/ 3377255 w 6337132"/>
              <a:gd name="connsiteY7250" fmla="*/ 530981 h 3574946"/>
              <a:gd name="connsiteX7251" fmla="*/ 3378507 w 6337132"/>
              <a:gd name="connsiteY7251" fmla="*/ 524796 h 3574946"/>
              <a:gd name="connsiteX7252" fmla="*/ 3392787 w 6337132"/>
              <a:gd name="connsiteY7252" fmla="*/ 503631 h 3574946"/>
              <a:gd name="connsiteX7253" fmla="*/ 3401750 w 6337132"/>
              <a:gd name="connsiteY7253" fmla="*/ 490345 h 3574946"/>
              <a:gd name="connsiteX7254" fmla="*/ 3416564 w 6337132"/>
              <a:gd name="connsiteY7254" fmla="*/ 468391 h 3574946"/>
              <a:gd name="connsiteX7255" fmla="*/ 3444946 w 6337132"/>
              <a:gd name="connsiteY7255" fmla="*/ 449240 h 3574946"/>
              <a:gd name="connsiteX7256" fmla="*/ 3446654 w 6337132"/>
              <a:gd name="connsiteY7256" fmla="*/ 448087 h 3574946"/>
              <a:gd name="connsiteX7257" fmla="*/ 3455949 w 6337132"/>
              <a:gd name="connsiteY7257" fmla="*/ 441816 h 3574946"/>
              <a:gd name="connsiteX7258" fmla="*/ 3455577 w 6337132"/>
              <a:gd name="connsiteY7258" fmla="*/ 441444 h 3574946"/>
              <a:gd name="connsiteX7259" fmla="*/ 3463905 w 6337132"/>
              <a:gd name="connsiteY7259" fmla="*/ 433118 h 3574946"/>
              <a:gd name="connsiteX7260" fmla="*/ 3465894 w 6337132"/>
              <a:gd name="connsiteY7260" fmla="*/ 435107 h 3574946"/>
              <a:gd name="connsiteX7261" fmla="*/ 3472969 w 6337132"/>
              <a:gd name="connsiteY7261" fmla="*/ 430331 h 3574946"/>
              <a:gd name="connsiteX7262" fmla="*/ 3541972 w 6337132"/>
              <a:gd name="connsiteY7262" fmla="*/ 416369 h 3574946"/>
              <a:gd name="connsiteX7263" fmla="*/ 1555327 w 6337132"/>
              <a:gd name="connsiteY7263" fmla="*/ 410124 h 3574946"/>
              <a:gd name="connsiteX7264" fmla="*/ 1555345 w 6337132"/>
              <a:gd name="connsiteY7264" fmla="*/ 410133 h 3574946"/>
              <a:gd name="connsiteX7265" fmla="*/ 1555327 w 6337132"/>
              <a:gd name="connsiteY7265" fmla="*/ 410218 h 3574946"/>
              <a:gd name="connsiteX7266" fmla="*/ 4008685 w 6337132"/>
              <a:gd name="connsiteY7266" fmla="*/ 398104 h 3574946"/>
              <a:gd name="connsiteX7267" fmla="*/ 4017011 w 6337132"/>
              <a:gd name="connsiteY7267" fmla="*/ 406430 h 3574946"/>
              <a:gd name="connsiteX7268" fmla="*/ 4008685 w 6337132"/>
              <a:gd name="connsiteY7268" fmla="*/ 414758 h 3574946"/>
              <a:gd name="connsiteX7269" fmla="*/ 4000357 w 6337132"/>
              <a:gd name="connsiteY7269" fmla="*/ 406430 h 3574946"/>
              <a:gd name="connsiteX7270" fmla="*/ 4008685 w 6337132"/>
              <a:gd name="connsiteY7270" fmla="*/ 398104 h 3574946"/>
              <a:gd name="connsiteX7271" fmla="*/ 3912542 w 6337132"/>
              <a:gd name="connsiteY7271" fmla="*/ 398104 h 3574946"/>
              <a:gd name="connsiteX7272" fmla="*/ 3920868 w 6337132"/>
              <a:gd name="connsiteY7272" fmla="*/ 406430 h 3574946"/>
              <a:gd name="connsiteX7273" fmla="*/ 3912542 w 6337132"/>
              <a:gd name="connsiteY7273" fmla="*/ 414758 h 3574946"/>
              <a:gd name="connsiteX7274" fmla="*/ 3904214 w 6337132"/>
              <a:gd name="connsiteY7274" fmla="*/ 406430 h 3574946"/>
              <a:gd name="connsiteX7275" fmla="*/ 3912542 w 6337132"/>
              <a:gd name="connsiteY7275" fmla="*/ 398104 h 3574946"/>
              <a:gd name="connsiteX7276" fmla="*/ 3880462 w 6337132"/>
              <a:gd name="connsiteY7276" fmla="*/ 398104 h 3574946"/>
              <a:gd name="connsiteX7277" fmla="*/ 3888788 w 6337132"/>
              <a:gd name="connsiteY7277" fmla="*/ 406430 h 3574946"/>
              <a:gd name="connsiteX7278" fmla="*/ 3880462 w 6337132"/>
              <a:gd name="connsiteY7278" fmla="*/ 414758 h 3574946"/>
              <a:gd name="connsiteX7279" fmla="*/ 3872134 w 6337132"/>
              <a:gd name="connsiteY7279" fmla="*/ 406430 h 3574946"/>
              <a:gd name="connsiteX7280" fmla="*/ 3880462 w 6337132"/>
              <a:gd name="connsiteY7280" fmla="*/ 398104 h 3574946"/>
              <a:gd name="connsiteX7281" fmla="*/ 3848477 w 6337132"/>
              <a:gd name="connsiteY7281" fmla="*/ 398104 h 3574946"/>
              <a:gd name="connsiteX7282" fmla="*/ 3856803 w 6337132"/>
              <a:gd name="connsiteY7282" fmla="*/ 406430 h 3574946"/>
              <a:gd name="connsiteX7283" fmla="*/ 3848477 w 6337132"/>
              <a:gd name="connsiteY7283" fmla="*/ 414758 h 3574946"/>
              <a:gd name="connsiteX7284" fmla="*/ 3840149 w 6337132"/>
              <a:gd name="connsiteY7284" fmla="*/ 406430 h 3574946"/>
              <a:gd name="connsiteX7285" fmla="*/ 3848477 w 6337132"/>
              <a:gd name="connsiteY7285" fmla="*/ 398104 h 3574946"/>
              <a:gd name="connsiteX7286" fmla="*/ 3816397 w 6337132"/>
              <a:gd name="connsiteY7286" fmla="*/ 398104 h 3574946"/>
              <a:gd name="connsiteX7287" fmla="*/ 3824723 w 6337132"/>
              <a:gd name="connsiteY7287" fmla="*/ 406430 h 3574946"/>
              <a:gd name="connsiteX7288" fmla="*/ 3816397 w 6337132"/>
              <a:gd name="connsiteY7288" fmla="*/ 414758 h 3574946"/>
              <a:gd name="connsiteX7289" fmla="*/ 3808069 w 6337132"/>
              <a:gd name="connsiteY7289" fmla="*/ 406430 h 3574946"/>
              <a:gd name="connsiteX7290" fmla="*/ 3816397 w 6337132"/>
              <a:gd name="connsiteY7290" fmla="*/ 398104 h 3574946"/>
              <a:gd name="connsiteX7291" fmla="*/ 3784318 w 6337132"/>
              <a:gd name="connsiteY7291" fmla="*/ 398104 h 3574946"/>
              <a:gd name="connsiteX7292" fmla="*/ 3792645 w 6337132"/>
              <a:gd name="connsiteY7292" fmla="*/ 406430 h 3574946"/>
              <a:gd name="connsiteX7293" fmla="*/ 3784318 w 6337132"/>
              <a:gd name="connsiteY7293" fmla="*/ 414758 h 3574946"/>
              <a:gd name="connsiteX7294" fmla="*/ 3775991 w 6337132"/>
              <a:gd name="connsiteY7294" fmla="*/ 406430 h 3574946"/>
              <a:gd name="connsiteX7295" fmla="*/ 3784318 w 6337132"/>
              <a:gd name="connsiteY7295" fmla="*/ 398104 h 3574946"/>
              <a:gd name="connsiteX7296" fmla="*/ 3752334 w 6337132"/>
              <a:gd name="connsiteY7296" fmla="*/ 398104 h 3574946"/>
              <a:gd name="connsiteX7297" fmla="*/ 3760660 w 6337132"/>
              <a:gd name="connsiteY7297" fmla="*/ 406430 h 3574946"/>
              <a:gd name="connsiteX7298" fmla="*/ 3752334 w 6337132"/>
              <a:gd name="connsiteY7298" fmla="*/ 414758 h 3574946"/>
              <a:gd name="connsiteX7299" fmla="*/ 3744006 w 6337132"/>
              <a:gd name="connsiteY7299" fmla="*/ 406430 h 3574946"/>
              <a:gd name="connsiteX7300" fmla="*/ 3752334 w 6337132"/>
              <a:gd name="connsiteY7300" fmla="*/ 398104 h 3574946"/>
              <a:gd name="connsiteX7301" fmla="*/ 3720254 w 6337132"/>
              <a:gd name="connsiteY7301" fmla="*/ 398104 h 3574946"/>
              <a:gd name="connsiteX7302" fmla="*/ 3728580 w 6337132"/>
              <a:gd name="connsiteY7302" fmla="*/ 406430 h 3574946"/>
              <a:gd name="connsiteX7303" fmla="*/ 3720254 w 6337132"/>
              <a:gd name="connsiteY7303" fmla="*/ 414758 h 3574946"/>
              <a:gd name="connsiteX7304" fmla="*/ 3711926 w 6337132"/>
              <a:gd name="connsiteY7304" fmla="*/ 406430 h 3574946"/>
              <a:gd name="connsiteX7305" fmla="*/ 3720254 w 6337132"/>
              <a:gd name="connsiteY7305" fmla="*/ 398104 h 3574946"/>
              <a:gd name="connsiteX7306" fmla="*/ 3688175 w 6337132"/>
              <a:gd name="connsiteY7306" fmla="*/ 398104 h 3574946"/>
              <a:gd name="connsiteX7307" fmla="*/ 3696502 w 6337132"/>
              <a:gd name="connsiteY7307" fmla="*/ 406430 h 3574946"/>
              <a:gd name="connsiteX7308" fmla="*/ 3688175 w 6337132"/>
              <a:gd name="connsiteY7308" fmla="*/ 414758 h 3574946"/>
              <a:gd name="connsiteX7309" fmla="*/ 3679848 w 6337132"/>
              <a:gd name="connsiteY7309" fmla="*/ 406430 h 3574946"/>
              <a:gd name="connsiteX7310" fmla="*/ 3688175 w 6337132"/>
              <a:gd name="connsiteY7310" fmla="*/ 398104 h 3574946"/>
              <a:gd name="connsiteX7311" fmla="*/ 3656191 w 6337132"/>
              <a:gd name="connsiteY7311" fmla="*/ 398104 h 3574946"/>
              <a:gd name="connsiteX7312" fmla="*/ 3664517 w 6337132"/>
              <a:gd name="connsiteY7312" fmla="*/ 406430 h 3574946"/>
              <a:gd name="connsiteX7313" fmla="*/ 3656191 w 6337132"/>
              <a:gd name="connsiteY7313" fmla="*/ 414758 h 3574946"/>
              <a:gd name="connsiteX7314" fmla="*/ 3647863 w 6337132"/>
              <a:gd name="connsiteY7314" fmla="*/ 406430 h 3574946"/>
              <a:gd name="connsiteX7315" fmla="*/ 3656191 w 6337132"/>
              <a:gd name="connsiteY7315" fmla="*/ 398104 h 3574946"/>
              <a:gd name="connsiteX7316" fmla="*/ 3624111 w 6337132"/>
              <a:gd name="connsiteY7316" fmla="*/ 398104 h 3574946"/>
              <a:gd name="connsiteX7317" fmla="*/ 3632437 w 6337132"/>
              <a:gd name="connsiteY7317" fmla="*/ 406430 h 3574946"/>
              <a:gd name="connsiteX7318" fmla="*/ 3624111 w 6337132"/>
              <a:gd name="connsiteY7318" fmla="*/ 414758 h 3574946"/>
              <a:gd name="connsiteX7319" fmla="*/ 3615783 w 6337132"/>
              <a:gd name="connsiteY7319" fmla="*/ 406430 h 3574946"/>
              <a:gd name="connsiteX7320" fmla="*/ 3624111 w 6337132"/>
              <a:gd name="connsiteY7320" fmla="*/ 398104 h 3574946"/>
              <a:gd name="connsiteX7321" fmla="*/ 3592032 w 6337132"/>
              <a:gd name="connsiteY7321" fmla="*/ 398104 h 3574946"/>
              <a:gd name="connsiteX7322" fmla="*/ 3600358 w 6337132"/>
              <a:gd name="connsiteY7322" fmla="*/ 406430 h 3574946"/>
              <a:gd name="connsiteX7323" fmla="*/ 3592032 w 6337132"/>
              <a:gd name="connsiteY7323" fmla="*/ 414758 h 3574946"/>
              <a:gd name="connsiteX7324" fmla="*/ 3583705 w 6337132"/>
              <a:gd name="connsiteY7324" fmla="*/ 406430 h 3574946"/>
              <a:gd name="connsiteX7325" fmla="*/ 3592032 w 6337132"/>
              <a:gd name="connsiteY7325" fmla="*/ 398104 h 3574946"/>
              <a:gd name="connsiteX7326" fmla="*/ 3560048 w 6337132"/>
              <a:gd name="connsiteY7326" fmla="*/ 398104 h 3574946"/>
              <a:gd name="connsiteX7327" fmla="*/ 3568374 w 6337132"/>
              <a:gd name="connsiteY7327" fmla="*/ 406430 h 3574946"/>
              <a:gd name="connsiteX7328" fmla="*/ 3560048 w 6337132"/>
              <a:gd name="connsiteY7328" fmla="*/ 414758 h 3574946"/>
              <a:gd name="connsiteX7329" fmla="*/ 3551720 w 6337132"/>
              <a:gd name="connsiteY7329" fmla="*/ 406430 h 3574946"/>
              <a:gd name="connsiteX7330" fmla="*/ 3560048 w 6337132"/>
              <a:gd name="connsiteY7330" fmla="*/ 398104 h 3574946"/>
              <a:gd name="connsiteX7331" fmla="*/ 3527968 w 6337132"/>
              <a:gd name="connsiteY7331" fmla="*/ 398104 h 3574946"/>
              <a:gd name="connsiteX7332" fmla="*/ 3536294 w 6337132"/>
              <a:gd name="connsiteY7332" fmla="*/ 406430 h 3574946"/>
              <a:gd name="connsiteX7333" fmla="*/ 3527968 w 6337132"/>
              <a:gd name="connsiteY7333" fmla="*/ 414758 h 3574946"/>
              <a:gd name="connsiteX7334" fmla="*/ 3519640 w 6337132"/>
              <a:gd name="connsiteY7334" fmla="*/ 406430 h 3574946"/>
              <a:gd name="connsiteX7335" fmla="*/ 3527968 w 6337132"/>
              <a:gd name="connsiteY7335" fmla="*/ 398104 h 3574946"/>
              <a:gd name="connsiteX7336" fmla="*/ 3495889 w 6337132"/>
              <a:gd name="connsiteY7336" fmla="*/ 398104 h 3574946"/>
              <a:gd name="connsiteX7337" fmla="*/ 3504215 w 6337132"/>
              <a:gd name="connsiteY7337" fmla="*/ 406430 h 3574946"/>
              <a:gd name="connsiteX7338" fmla="*/ 3495889 w 6337132"/>
              <a:gd name="connsiteY7338" fmla="*/ 414758 h 3574946"/>
              <a:gd name="connsiteX7339" fmla="*/ 3487561 w 6337132"/>
              <a:gd name="connsiteY7339" fmla="*/ 406430 h 3574946"/>
              <a:gd name="connsiteX7340" fmla="*/ 3495889 w 6337132"/>
              <a:gd name="connsiteY7340" fmla="*/ 398104 h 3574946"/>
              <a:gd name="connsiteX7341" fmla="*/ 3463905 w 6337132"/>
              <a:gd name="connsiteY7341" fmla="*/ 398104 h 3574946"/>
              <a:gd name="connsiteX7342" fmla="*/ 3472231 w 6337132"/>
              <a:gd name="connsiteY7342" fmla="*/ 406430 h 3574946"/>
              <a:gd name="connsiteX7343" fmla="*/ 3463905 w 6337132"/>
              <a:gd name="connsiteY7343" fmla="*/ 414758 h 3574946"/>
              <a:gd name="connsiteX7344" fmla="*/ 3455577 w 6337132"/>
              <a:gd name="connsiteY7344" fmla="*/ 406430 h 3574946"/>
              <a:gd name="connsiteX7345" fmla="*/ 3463905 w 6337132"/>
              <a:gd name="connsiteY7345" fmla="*/ 398104 h 3574946"/>
              <a:gd name="connsiteX7346" fmla="*/ 3431825 w 6337132"/>
              <a:gd name="connsiteY7346" fmla="*/ 398104 h 3574946"/>
              <a:gd name="connsiteX7347" fmla="*/ 3440151 w 6337132"/>
              <a:gd name="connsiteY7347" fmla="*/ 406430 h 3574946"/>
              <a:gd name="connsiteX7348" fmla="*/ 3431825 w 6337132"/>
              <a:gd name="connsiteY7348" fmla="*/ 414758 h 3574946"/>
              <a:gd name="connsiteX7349" fmla="*/ 3423497 w 6337132"/>
              <a:gd name="connsiteY7349" fmla="*/ 406430 h 3574946"/>
              <a:gd name="connsiteX7350" fmla="*/ 3431825 w 6337132"/>
              <a:gd name="connsiteY7350" fmla="*/ 398104 h 3574946"/>
              <a:gd name="connsiteX7351" fmla="*/ 3399746 w 6337132"/>
              <a:gd name="connsiteY7351" fmla="*/ 398104 h 3574946"/>
              <a:gd name="connsiteX7352" fmla="*/ 3408072 w 6337132"/>
              <a:gd name="connsiteY7352" fmla="*/ 406430 h 3574946"/>
              <a:gd name="connsiteX7353" fmla="*/ 3399746 w 6337132"/>
              <a:gd name="connsiteY7353" fmla="*/ 414758 h 3574946"/>
              <a:gd name="connsiteX7354" fmla="*/ 3391418 w 6337132"/>
              <a:gd name="connsiteY7354" fmla="*/ 406430 h 3574946"/>
              <a:gd name="connsiteX7355" fmla="*/ 3399746 w 6337132"/>
              <a:gd name="connsiteY7355" fmla="*/ 398104 h 3574946"/>
              <a:gd name="connsiteX7356" fmla="*/ 3367762 w 6337132"/>
              <a:gd name="connsiteY7356" fmla="*/ 398104 h 3574946"/>
              <a:gd name="connsiteX7357" fmla="*/ 3376088 w 6337132"/>
              <a:gd name="connsiteY7357" fmla="*/ 406430 h 3574946"/>
              <a:gd name="connsiteX7358" fmla="*/ 3367762 w 6337132"/>
              <a:gd name="connsiteY7358" fmla="*/ 414758 h 3574946"/>
              <a:gd name="connsiteX7359" fmla="*/ 3359434 w 6337132"/>
              <a:gd name="connsiteY7359" fmla="*/ 406430 h 3574946"/>
              <a:gd name="connsiteX7360" fmla="*/ 3367762 w 6337132"/>
              <a:gd name="connsiteY7360" fmla="*/ 398104 h 3574946"/>
              <a:gd name="connsiteX7361" fmla="*/ 3335682 w 6337132"/>
              <a:gd name="connsiteY7361" fmla="*/ 398104 h 3574946"/>
              <a:gd name="connsiteX7362" fmla="*/ 3344008 w 6337132"/>
              <a:gd name="connsiteY7362" fmla="*/ 406430 h 3574946"/>
              <a:gd name="connsiteX7363" fmla="*/ 3335682 w 6337132"/>
              <a:gd name="connsiteY7363" fmla="*/ 414758 h 3574946"/>
              <a:gd name="connsiteX7364" fmla="*/ 3327354 w 6337132"/>
              <a:gd name="connsiteY7364" fmla="*/ 406430 h 3574946"/>
              <a:gd name="connsiteX7365" fmla="*/ 3335682 w 6337132"/>
              <a:gd name="connsiteY7365" fmla="*/ 398104 h 3574946"/>
              <a:gd name="connsiteX7366" fmla="*/ 3303603 w 6337132"/>
              <a:gd name="connsiteY7366" fmla="*/ 398104 h 3574946"/>
              <a:gd name="connsiteX7367" fmla="*/ 3311929 w 6337132"/>
              <a:gd name="connsiteY7367" fmla="*/ 406430 h 3574946"/>
              <a:gd name="connsiteX7368" fmla="*/ 3303603 w 6337132"/>
              <a:gd name="connsiteY7368" fmla="*/ 414758 h 3574946"/>
              <a:gd name="connsiteX7369" fmla="*/ 3295275 w 6337132"/>
              <a:gd name="connsiteY7369" fmla="*/ 406430 h 3574946"/>
              <a:gd name="connsiteX7370" fmla="*/ 3303603 w 6337132"/>
              <a:gd name="connsiteY7370" fmla="*/ 398104 h 3574946"/>
              <a:gd name="connsiteX7371" fmla="*/ 3271523 w 6337132"/>
              <a:gd name="connsiteY7371" fmla="*/ 398104 h 3574946"/>
              <a:gd name="connsiteX7372" fmla="*/ 3279849 w 6337132"/>
              <a:gd name="connsiteY7372" fmla="*/ 406430 h 3574946"/>
              <a:gd name="connsiteX7373" fmla="*/ 3271523 w 6337132"/>
              <a:gd name="connsiteY7373" fmla="*/ 414758 h 3574946"/>
              <a:gd name="connsiteX7374" fmla="*/ 3263195 w 6337132"/>
              <a:gd name="connsiteY7374" fmla="*/ 406430 h 3574946"/>
              <a:gd name="connsiteX7375" fmla="*/ 3271523 w 6337132"/>
              <a:gd name="connsiteY7375" fmla="*/ 398104 h 3574946"/>
              <a:gd name="connsiteX7376" fmla="*/ 3239537 w 6337132"/>
              <a:gd name="connsiteY7376" fmla="*/ 398104 h 3574946"/>
              <a:gd name="connsiteX7377" fmla="*/ 3247865 w 6337132"/>
              <a:gd name="connsiteY7377" fmla="*/ 406430 h 3574946"/>
              <a:gd name="connsiteX7378" fmla="*/ 3239537 w 6337132"/>
              <a:gd name="connsiteY7378" fmla="*/ 414758 h 3574946"/>
              <a:gd name="connsiteX7379" fmla="*/ 3231211 w 6337132"/>
              <a:gd name="connsiteY7379" fmla="*/ 406430 h 3574946"/>
              <a:gd name="connsiteX7380" fmla="*/ 3239537 w 6337132"/>
              <a:gd name="connsiteY7380" fmla="*/ 398104 h 3574946"/>
              <a:gd name="connsiteX7381" fmla="*/ 3207457 w 6337132"/>
              <a:gd name="connsiteY7381" fmla="*/ 398104 h 3574946"/>
              <a:gd name="connsiteX7382" fmla="*/ 3215785 w 6337132"/>
              <a:gd name="connsiteY7382" fmla="*/ 406430 h 3574946"/>
              <a:gd name="connsiteX7383" fmla="*/ 3207457 w 6337132"/>
              <a:gd name="connsiteY7383" fmla="*/ 414758 h 3574946"/>
              <a:gd name="connsiteX7384" fmla="*/ 3199131 w 6337132"/>
              <a:gd name="connsiteY7384" fmla="*/ 406430 h 3574946"/>
              <a:gd name="connsiteX7385" fmla="*/ 3207457 w 6337132"/>
              <a:gd name="connsiteY7385" fmla="*/ 398104 h 3574946"/>
              <a:gd name="connsiteX7386" fmla="*/ 3175378 w 6337132"/>
              <a:gd name="connsiteY7386" fmla="*/ 398104 h 3574946"/>
              <a:gd name="connsiteX7387" fmla="*/ 3183706 w 6337132"/>
              <a:gd name="connsiteY7387" fmla="*/ 406430 h 3574946"/>
              <a:gd name="connsiteX7388" fmla="*/ 3175378 w 6337132"/>
              <a:gd name="connsiteY7388" fmla="*/ 414758 h 3574946"/>
              <a:gd name="connsiteX7389" fmla="*/ 3167052 w 6337132"/>
              <a:gd name="connsiteY7389" fmla="*/ 406430 h 3574946"/>
              <a:gd name="connsiteX7390" fmla="*/ 3175378 w 6337132"/>
              <a:gd name="connsiteY7390" fmla="*/ 398104 h 3574946"/>
              <a:gd name="connsiteX7391" fmla="*/ 3143392 w 6337132"/>
              <a:gd name="connsiteY7391" fmla="*/ 398104 h 3574946"/>
              <a:gd name="connsiteX7392" fmla="*/ 3151720 w 6337132"/>
              <a:gd name="connsiteY7392" fmla="*/ 406430 h 3574946"/>
              <a:gd name="connsiteX7393" fmla="*/ 3143392 w 6337132"/>
              <a:gd name="connsiteY7393" fmla="*/ 414758 h 3574946"/>
              <a:gd name="connsiteX7394" fmla="*/ 3135066 w 6337132"/>
              <a:gd name="connsiteY7394" fmla="*/ 406430 h 3574946"/>
              <a:gd name="connsiteX7395" fmla="*/ 3143392 w 6337132"/>
              <a:gd name="connsiteY7395" fmla="*/ 398104 h 3574946"/>
              <a:gd name="connsiteX7396" fmla="*/ 3111314 w 6337132"/>
              <a:gd name="connsiteY7396" fmla="*/ 398104 h 3574946"/>
              <a:gd name="connsiteX7397" fmla="*/ 3119641 w 6337132"/>
              <a:gd name="connsiteY7397" fmla="*/ 406430 h 3574946"/>
              <a:gd name="connsiteX7398" fmla="*/ 3111314 w 6337132"/>
              <a:gd name="connsiteY7398" fmla="*/ 414758 h 3574946"/>
              <a:gd name="connsiteX7399" fmla="*/ 3102988 w 6337132"/>
              <a:gd name="connsiteY7399" fmla="*/ 406430 h 3574946"/>
              <a:gd name="connsiteX7400" fmla="*/ 3111314 w 6337132"/>
              <a:gd name="connsiteY7400" fmla="*/ 398104 h 3574946"/>
              <a:gd name="connsiteX7401" fmla="*/ 3079235 w 6337132"/>
              <a:gd name="connsiteY7401" fmla="*/ 398104 h 3574946"/>
              <a:gd name="connsiteX7402" fmla="*/ 3087563 w 6337132"/>
              <a:gd name="connsiteY7402" fmla="*/ 406430 h 3574946"/>
              <a:gd name="connsiteX7403" fmla="*/ 3079235 w 6337132"/>
              <a:gd name="connsiteY7403" fmla="*/ 414758 h 3574946"/>
              <a:gd name="connsiteX7404" fmla="*/ 3070909 w 6337132"/>
              <a:gd name="connsiteY7404" fmla="*/ 406430 h 3574946"/>
              <a:gd name="connsiteX7405" fmla="*/ 3079235 w 6337132"/>
              <a:gd name="connsiteY7405" fmla="*/ 398104 h 3574946"/>
              <a:gd name="connsiteX7406" fmla="*/ 3047249 w 6337132"/>
              <a:gd name="connsiteY7406" fmla="*/ 398104 h 3574946"/>
              <a:gd name="connsiteX7407" fmla="*/ 3055577 w 6337132"/>
              <a:gd name="connsiteY7407" fmla="*/ 406430 h 3574946"/>
              <a:gd name="connsiteX7408" fmla="*/ 3047249 w 6337132"/>
              <a:gd name="connsiteY7408" fmla="*/ 414758 h 3574946"/>
              <a:gd name="connsiteX7409" fmla="*/ 3038923 w 6337132"/>
              <a:gd name="connsiteY7409" fmla="*/ 406430 h 3574946"/>
              <a:gd name="connsiteX7410" fmla="*/ 3047249 w 6337132"/>
              <a:gd name="connsiteY7410" fmla="*/ 398104 h 3574946"/>
              <a:gd name="connsiteX7411" fmla="*/ 3015171 w 6337132"/>
              <a:gd name="connsiteY7411" fmla="*/ 398104 h 3574946"/>
              <a:gd name="connsiteX7412" fmla="*/ 3023498 w 6337132"/>
              <a:gd name="connsiteY7412" fmla="*/ 406430 h 3574946"/>
              <a:gd name="connsiteX7413" fmla="*/ 3015171 w 6337132"/>
              <a:gd name="connsiteY7413" fmla="*/ 414758 h 3574946"/>
              <a:gd name="connsiteX7414" fmla="*/ 3006844 w 6337132"/>
              <a:gd name="connsiteY7414" fmla="*/ 406430 h 3574946"/>
              <a:gd name="connsiteX7415" fmla="*/ 3015171 w 6337132"/>
              <a:gd name="connsiteY7415" fmla="*/ 398104 h 3574946"/>
              <a:gd name="connsiteX7416" fmla="*/ 2983092 w 6337132"/>
              <a:gd name="connsiteY7416" fmla="*/ 398104 h 3574946"/>
              <a:gd name="connsiteX7417" fmla="*/ 2991420 w 6337132"/>
              <a:gd name="connsiteY7417" fmla="*/ 406430 h 3574946"/>
              <a:gd name="connsiteX7418" fmla="*/ 2983092 w 6337132"/>
              <a:gd name="connsiteY7418" fmla="*/ 414758 h 3574946"/>
              <a:gd name="connsiteX7419" fmla="*/ 2974766 w 6337132"/>
              <a:gd name="connsiteY7419" fmla="*/ 406430 h 3574946"/>
              <a:gd name="connsiteX7420" fmla="*/ 2983092 w 6337132"/>
              <a:gd name="connsiteY7420" fmla="*/ 398104 h 3574946"/>
              <a:gd name="connsiteX7421" fmla="*/ 2951106 w 6337132"/>
              <a:gd name="connsiteY7421" fmla="*/ 398104 h 3574946"/>
              <a:gd name="connsiteX7422" fmla="*/ 2959434 w 6337132"/>
              <a:gd name="connsiteY7422" fmla="*/ 406430 h 3574946"/>
              <a:gd name="connsiteX7423" fmla="*/ 2951106 w 6337132"/>
              <a:gd name="connsiteY7423" fmla="*/ 414758 h 3574946"/>
              <a:gd name="connsiteX7424" fmla="*/ 2942780 w 6337132"/>
              <a:gd name="connsiteY7424" fmla="*/ 406430 h 3574946"/>
              <a:gd name="connsiteX7425" fmla="*/ 2951106 w 6337132"/>
              <a:gd name="connsiteY7425" fmla="*/ 398104 h 3574946"/>
              <a:gd name="connsiteX7426" fmla="*/ 2919028 w 6337132"/>
              <a:gd name="connsiteY7426" fmla="*/ 398104 h 3574946"/>
              <a:gd name="connsiteX7427" fmla="*/ 2927355 w 6337132"/>
              <a:gd name="connsiteY7427" fmla="*/ 406430 h 3574946"/>
              <a:gd name="connsiteX7428" fmla="*/ 2919028 w 6337132"/>
              <a:gd name="connsiteY7428" fmla="*/ 414758 h 3574946"/>
              <a:gd name="connsiteX7429" fmla="*/ 2910701 w 6337132"/>
              <a:gd name="connsiteY7429" fmla="*/ 406430 h 3574946"/>
              <a:gd name="connsiteX7430" fmla="*/ 2919028 w 6337132"/>
              <a:gd name="connsiteY7430" fmla="*/ 398104 h 3574946"/>
              <a:gd name="connsiteX7431" fmla="*/ 2886949 w 6337132"/>
              <a:gd name="connsiteY7431" fmla="*/ 398104 h 3574946"/>
              <a:gd name="connsiteX7432" fmla="*/ 2895277 w 6337132"/>
              <a:gd name="connsiteY7432" fmla="*/ 406430 h 3574946"/>
              <a:gd name="connsiteX7433" fmla="*/ 2886949 w 6337132"/>
              <a:gd name="connsiteY7433" fmla="*/ 414758 h 3574946"/>
              <a:gd name="connsiteX7434" fmla="*/ 2878623 w 6337132"/>
              <a:gd name="connsiteY7434" fmla="*/ 406430 h 3574946"/>
              <a:gd name="connsiteX7435" fmla="*/ 2886949 w 6337132"/>
              <a:gd name="connsiteY7435" fmla="*/ 398104 h 3574946"/>
              <a:gd name="connsiteX7436" fmla="*/ 2854963 w 6337132"/>
              <a:gd name="connsiteY7436" fmla="*/ 398104 h 3574946"/>
              <a:gd name="connsiteX7437" fmla="*/ 2863291 w 6337132"/>
              <a:gd name="connsiteY7437" fmla="*/ 406430 h 3574946"/>
              <a:gd name="connsiteX7438" fmla="*/ 2854963 w 6337132"/>
              <a:gd name="connsiteY7438" fmla="*/ 414758 h 3574946"/>
              <a:gd name="connsiteX7439" fmla="*/ 2846637 w 6337132"/>
              <a:gd name="connsiteY7439" fmla="*/ 406430 h 3574946"/>
              <a:gd name="connsiteX7440" fmla="*/ 2854963 w 6337132"/>
              <a:gd name="connsiteY7440" fmla="*/ 398104 h 3574946"/>
              <a:gd name="connsiteX7441" fmla="*/ 2822884 w 6337132"/>
              <a:gd name="connsiteY7441" fmla="*/ 398104 h 3574946"/>
              <a:gd name="connsiteX7442" fmla="*/ 2831212 w 6337132"/>
              <a:gd name="connsiteY7442" fmla="*/ 406430 h 3574946"/>
              <a:gd name="connsiteX7443" fmla="*/ 2822884 w 6337132"/>
              <a:gd name="connsiteY7443" fmla="*/ 414758 h 3574946"/>
              <a:gd name="connsiteX7444" fmla="*/ 2814558 w 6337132"/>
              <a:gd name="connsiteY7444" fmla="*/ 406430 h 3574946"/>
              <a:gd name="connsiteX7445" fmla="*/ 2822884 w 6337132"/>
              <a:gd name="connsiteY7445" fmla="*/ 398104 h 3574946"/>
              <a:gd name="connsiteX7446" fmla="*/ 2790806 w 6337132"/>
              <a:gd name="connsiteY7446" fmla="*/ 398104 h 3574946"/>
              <a:gd name="connsiteX7447" fmla="*/ 2799134 w 6337132"/>
              <a:gd name="connsiteY7447" fmla="*/ 406430 h 3574946"/>
              <a:gd name="connsiteX7448" fmla="*/ 2790806 w 6337132"/>
              <a:gd name="connsiteY7448" fmla="*/ 414758 h 3574946"/>
              <a:gd name="connsiteX7449" fmla="*/ 2782480 w 6337132"/>
              <a:gd name="connsiteY7449" fmla="*/ 406430 h 3574946"/>
              <a:gd name="connsiteX7450" fmla="*/ 2790806 w 6337132"/>
              <a:gd name="connsiteY7450" fmla="*/ 398104 h 3574946"/>
              <a:gd name="connsiteX7451" fmla="*/ 2534454 w 6337132"/>
              <a:gd name="connsiteY7451" fmla="*/ 398104 h 3574946"/>
              <a:gd name="connsiteX7452" fmla="*/ 2542781 w 6337132"/>
              <a:gd name="connsiteY7452" fmla="*/ 406430 h 3574946"/>
              <a:gd name="connsiteX7453" fmla="*/ 2534454 w 6337132"/>
              <a:gd name="connsiteY7453" fmla="*/ 414758 h 3574946"/>
              <a:gd name="connsiteX7454" fmla="*/ 2526127 w 6337132"/>
              <a:gd name="connsiteY7454" fmla="*/ 406430 h 3574946"/>
              <a:gd name="connsiteX7455" fmla="*/ 2534454 w 6337132"/>
              <a:gd name="connsiteY7455" fmla="*/ 398104 h 3574946"/>
              <a:gd name="connsiteX7456" fmla="*/ 2502375 w 6337132"/>
              <a:gd name="connsiteY7456" fmla="*/ 398104 h 3574946"/>
              <a:gd name="connsiteX7457" fmla="*/ 2510703 w 6337132"/>
              <a:gd name="connsiteY7457" fmla="*/ 406430 h 3574946"/>
              <a:gd name="connsiteX7458" fmla="*/ 2502375 w 6337132"/>
              <a:gd name="connsiteY7458" fmla="*/ 414758 h 3574946"/>
              <a:gd name="connsiteX7459" fmla="*/ 2494049 w 6337132"/>
              <a:gd name="connsiteY7459" fmla="*/ 406430 h 3574946"/>
              <a:gd name="connsiteX7460" fmla="*/ 2502375 w 6337132"/>
              <a:gd name="connsiteY7460" fmla="*/ 398104 h 3574946"/>
              <a:gd name="connsiteX7461" fmla="*/ 2470391 w 6337132"/>
              <a:gd name="connsiteY7461" fmla="*/ 398104 h 3574946"/>
              <a:gd name="connsiteX7462" fmla="*/ 2478718 w 6337132"/>
              <a:gd name="connsiteY7462" fmla="*/ 406430 h 3574946"/>
              <a:gd name="connsiteX7463" fmla="*/ 2470391 w 6337132"/>
              <a:gd name="connsiteY7463" fmla="*/ 414758 h 3574946"/>
              <a:gd name="connsiteX7464" fmla="*/ 2462064 w 6337132"/>
              <a:gd name="connsiteY7464" fmla="*/ 406430 h 3574946"/>
              <a:gd name="connsiteX7465" fmla="*/ 2470391 w 6337132"/>
              <a:gd name="connsiteY7465" fmla="*/ 398104 h 3574946"/>
              <a:gd name="connsiteX7466" fmla="*/ 2438311 w 6337132"/>
              <a:gd name="connsiteY7466" fmla="*/ 398104 h 3574946"/>
              <a:gd name="connsiteX7467" fmla="*/ 2446638 w 6337132"/>
              <a:gd name="connsiteY7467" fmla="*/ 406430 h 3574946"/>
              <a:gd name="connsiteX7468" fmla="*/ 2438311 w 6337132"/>
              <a:gd name="connsiteY7468" fmla="*/ 414758 h 3574946"/>
              <a:gd name="connsiteX7469" fmla="*/ 2429984 w 6337132"/>
              <a:gd name="connsiteY7469" fmla="*/ 406430 h 3574946"/>
              <a:gd name="connsiteX7470" fmla="*/ 2438311 w 6337132"/>
              <a:gd name="connsiteY7470" fmla="*/ 398104 h 3574946"/>
              <a:gd name="connsiteX7471" fmla="*/ 2406232 w 6337132"/>
              <a:gd name="connsiteY7471" fmla="*/ 398104 h 3574946"/>
              <a:gd name="connsiteX7472" fmla="*/ 2414560 w 6337132"/>
              <a:gd name="connsiteY7472" fmla="*/ 406430 h 3574946"/>
              <a:gd name="connsiteX7473" fmla="*/ 2406232 w 6337132"/>
              <a:gd name="connsiteY7473" fmla="*/ 414758 h 3574946"/>
              <a:gd name="connsiteX7474" fmla="*/ 2397906 w 6337132"/>
              <a:gd name="connsiteY7474" fmla="*/ 406430 h 3574946"/>
              <a:gd name="connsiteX7475" fmla="*/ 2406232 w 6337132"/>
              <a:gd name="connsiteY7475" fmla="*/ 398104 h 3574946"/>
              <a:gd name="connsiteX7476" fmla="*/ 2374248 w 6337132"/>
              <a:gd name="connsiteY7476" fmla="*/ 398104 h 3574946"/>
              <a:gd name="connsiteX7477" fmla="*/ 2382575 w 6337132"/>
              <a:gd name="connsiteY7477" fmla="*/ 406430 h 3574946"/>
              <a:gd name="connsiteX7478" fmla="*/ 2374248 w 6337132"/>
              <a:gd name="connsiteY7478" fmla="*/ 414758 h 3574946"/>
              <a:gd name="connsiteX7479" fmla="*/ 2365921 w 6337132"/>
              <a:gd name="connsiteY7479" fmla="*/ 406430 h 3574946"/>
              <a:gd name="connsiteX7480" fmla="*/ 2374248 w 6337132"/>
              <a:gd name="connsiteY7480" fmla="*/ 398104 h 3574946"/>
              <a:gd name="connsiteX7481" fmla="*/ 2342167 w 6337132"/>
              <a:gd name="connsiteY7481" fmla="*/ 398104 h 3574946"/>
              <a:gd name="connsiteX7482" fmla="*/ 2350495 w 6337132"/>
              <a:gd name="connsiteY7482" fmla="*/ 406430 h 3574946"/>
              <a:gd name="connsiteX7483" fmla="*/ 2342167 w 6337132"/>
              <a:gd name="connsiteY7483" fmla="*/ 414758 h 3574946"/>
              <a:gd name="connsiteX7484" fmla="*/ 2333841 w 6337132"/>
              <a:gd name="connsiteY7484" fmla="*/ 406430 h 3574946"/>
              <a:gd name="connsiteX7485" fmla="*/ 2342167 w 6337132"/>
              <a:gd name="connsiteY7485" fmla="*/ 398104 h 3574946"/>
              <a:gd name="connsiteX7486" fmla="*/ 2310089 w 6337132"/>
              <a:gd name="connsiteY7486" fmla="*/ 398104 h 3574946"/>
              <a:gd name="connsiteX7487" fmla="*/ 2318417 w 6337132"/>
              <a:gd name="connsiteY7487" fmla="*/ 406430 h 3574946"/>
              <a:gd name="connsiteX7488" fmla="*/ 2310089 w 6337132"/>
              <a:gd name="connsiteY7488" fmla="*/ 414758 h 3574946"/>
              <a:gd name="connsiteX7489" fmla="*/ 2301763 w 6337132"/>
              <a:gd name="connsiteY7489" fmla="*/ 406430 h 3574946"/>
              <a:gd name="connsiteX7490" fmla="*/ 2310089 w 6337132"/>
              <a:gd name="connsiteY7490" fmla="*/ 398104 h 3574946"/>
              <a:gd name="connsiteX7491" fmla="*/ 2213946 w 6337132"/>
              <a:gd name="connsiteY7491" fmla="*/ 398104 h 3574946"/>
              <a:gd name="connsiteX7492" fmla="*/ 2222273 w 6337132"/>
              <a:gd name="connsiteY7492" fmla="*/ 406430 h 3574946"/>
              <a:gd name="connsiteX7493" fmla="*/ 2214952 w 6337132"/>
              <a:gd name="connsiteY7493" fmla="*/ 413752 h 3574946"/>
              <a:gd name="connsiteX7494" fmla="*/ 2216006 w 6337132"/>
              <a:gd name="connsiteY7494" fmla="*/ 413539 h 3574946"/>
              <a:gd name="connsiteX7495" fmla="*/ 2239959 w 6337132"/>
              <a:gd name="connsiteY7495" fmla="*/ 408693 h 3574946"/>
              <a:gd name="connsiteX7496" fmla="*/ 2237698 w 6337132"/>
              <a:gd name="connsiteY7496" fmla="*/ 406430 h 3574946"/>
              <a:gd name="connsiteX7497" fmla="*/ 2246024 w 6337132"/>
              <a:gd name="connsiteY7497" fmla="*/ 398104 h 3574946"/>
              <a:gd name="connsiteX7498" fmla="*/ 2254352 w 6337132"/>
              <a:gd name="connsiteY7498" fmla="*/ 406430 h 3574946"/>
              <a:gd name="connsiteX7499" fmla="*/ 2251249 w 6337132"/>
              <a:gd name="connsiteY7499" fmla="*/ 409533 h 3574946"/>
              <a:gd name="connsiteX7500" fmla="*/ 2276533 w 6337132"/>
              <a:gd name="connsiteY7500" fmla="*/ 413187 h 3574946"/>
              <a:gd name="connsiteX7501" fmla="*/ 2269778 w 6337132"/>
              <a:gd name="connsiteY7501" fmla="*/ 406430 h 3574946"/>
              <a:gd name="connsiteX7502" fmla="*/ 2278104 w 6337132"/>
              <a:gd name="connsiteY7502" fmla="*/ 398104 h 3574946"/>
              <a:gd name="connsiteX7503" fmla="*/ 2286432 w 6337132"/>
              <a:gd name="connsiteY7503" fmla="*/ 406430 h 3574946"/>
              <a:gd name="connsiteX7504" fmla="*/ 2279279 w 6337132"/>
              <a:gd name="connsiteY7504" fmla="*/ 413583 h 3574946"/>
              <a:gd name="connsiteX7505" fmla="*/ 2279806 w 6337132"/>
              <a:gd name="connsiteY7505" fmla="*/ 413660 h 3574946"/>
              <a:gd name="connsiteX7506" fmla="*/ 2291973 w 6337132"/>
              <a:gd name="connsiteY7506" fmla="*/ 415417 h 3574946"/>
              <a:gd name="connsiteX7507" fmla="*/ 2337059 w 6337132"/>
              <a:gd name="connsiteY7507" fmla="*/ 435850 h 3574946"/>
              <a:gd name="connsiteX7508" fmla="*/ 2338346 w 6337132"/>
              <a:gd name="connsiteY7508" fmla="*/ 436939 h 3574946"/>
              <a:gd name="connsiteX7509" fmla="*/ 2342167 w 6337132"/>
              <a:gd name="connsiteY7509" fmla="*/ 433118 h 3574946"/>
              <a:gd name="connsiteX7510" fmla="*/ 2350495 w 6337132"/>
              <a:gd name="connsiteY7510" fmla="*/ 441444 h 3574946"/>
              <a:gd name="connsiteX7511" fmla="*/ 2347364 w 6337132"/>
              <a:gd name="connsiteY7511" fmla="*/ 444576 h 3574946"/>
              <a:gd name="connsiteX7512" fmla="*/ 2374834 w 6337132"/>
              <a:gd name="connsiteY7512" fmla="*/ 467833 h 3574946"/>
              <a:gd name="connsiteX7513" fmla="*/ 2376393 w 6337132"/>
              <a:gd name="connsiteY7513" fmla="*/ 470179 h 3574946"/>
              <a:gd name="connsiteX7514" fmla="*/ 2382575 w 6337132"/>
              <a:gd name="connsiteY7514" fmla="*/ 476361 h 3574946"/>
              <a:gd name="connsiteX7515" fmla="*/ 2381329 w 6337132"/>
              <a:gd name="connsiteY7515" fmla="*/ 477607 h 3574946"/>
              <a:gd name="connsiteX7516" fmla="*/ 2402637 w 6337132"/>
              <a:gd name="connsiteY7516" fmla="*/ 509672 h 3574946"/>
              <a:gd name="connsiteX7517" fmla="*/ 2388443 w 6337132"/>
              <a:gd name="connsiteY7517" fmla="*/ 516392 h 3574946"/>
              <a:gd name="connsiteX7518" fmla="*/ 2328650 w 6337132"/>
              <a:gd name="connsiteY7518" fmla="*/ 449087 h 3574946"/>
              <a:gd name="connsiteX7519" fmla="*/ 2320726 w 6337132"/>
              <a:gd name="connsiteY7519" fmla="*/ 445499 h 3574946"/>
              <a:gd name="connsiteX7520" fmla="*/ 2317967 w 6337132"/>
              <a:gd name="connsiteY7520" fmla="*/ 444249 h 3574946"/>
              <a:gd name="connsiteX7521" fmla="*/ 2316346 w 6337132"/>
              <a:gd name="connsiteY7521" fmla="*/ 443515 h 3574946"/>
              <a:gd name="connsiteX7522" fmla="*/ 2310089 w 6337132"/>
              <a:gd name="connsiteY7522" fmla="*/ 449772 h 3574946"/>
              <a:gd name="connsiteX7523" fmla="*/ 2301763 w 6337132"/>
              <a:gd name="connsiteY7523" fmla="*/ 441444 h 3574946"/>
              <a:gd name="connsiteX7524" fmla="*/ 2304882 w 6337132"/>
              <a:gd name="connsiteY7524" fmla="*/ 438325 h 3574946"/>
              <a:gd name="connsiteX7525" fmla="*/ 2299236 w 6337132"/>
              <a:gd name="connsiteY7525" fmla="*/ 435768 h 3574946"/>
              <a:gd name="connsiteX7526" fmla="*/ 2287561 w 6337132"/>
              <a:gd name="connsiteY7526" fmla="*/ 430480 h 3574946"/>
              <a:gd name="connsiteX7527" fmla="*/ 2242240 w 6337132"/>
              <a:gd name="connsiteY7527" fmla="*/ 423939 h 3574946"/>
              <a:gd name="connsiteX7528" fmla="*/ 2184480 w 6337132"/>
              <a:gd name="connsiteY7528" fmla="*/ 435637 h 3574946"/>
              <a:gd name="connsiteX7529" fmla="*/ 2190289 w 6337132"/>
              <a:gd name="connsiteY7529" fmla="*/ 441444 h 3574946"/>
              <a:gd name="connsiteX7530" fmla="*/ 2181961 w 6337132"/>
              <a:gd name="connsiteY7530" fmla="*/ 449772 h 3574946"/>
              <a:gd name="connsiteX7531" fmla="*/ 2173635 w 6337132"/>
              <a:gd name="connsiteY7531" fmla="*/ 441444 h 3574946"/>
              <a:gd name="connsiteX7532" fmla="*/ 2176417 w 6337132"/>
              <a:gd name="connsiteY7532" fmla="*/ 438664 h 3574946"/>
              <a:gd name="connsiteX7533" fmla="*/ 2136745 w 6337132"/>
              <a:gd name="connsiteY7533" fmla="*/ 465438 h 3574946"/>
              <a:gd name="connsiteX7534" fmla="*/ 2127952 w 6337132"/>
              <a:gd name="connsiteY7534" fmla="*/ 471371 h 3574946"/>
              <a:gd name="connsiteX7535" fmla="*/ 2127473 w 6337132"/>
              <a:gd name="connsiteY7535" fmla="*/ 472081 h 3574946"/>
              <a:gd name="connsiteX7536" fmla="*/ 2126948 w 6337132"/>
              <a:gd name="connsiteY7536" fmla="*/ 472862 h 3574946"/>
              <a:gd name="connsiteX7537" fmla="*/ 2125208 w 6337132"/>
              <a:gd name="connsiteY7537" fmla="*/ 475439 h 3574946"/>
              <a:gd name="connsiteX7538" fmla="*/ 2126130 w 6337132"/>
              <a:gd name="connsiteY7538" fmla="*/ 476361 h 3574946"/>
              <a:gd name="connsiteX7539" fmla="*/ 2121378 w 6337132"/>
              <a:gd name="connsiteY7539" fmla="*/ 481114 h 3574946"/>
              <a:gd name="connsiteX7540" fmla="*/ 2118664 w 6337132"/>
              <a:gd name="connsiteY7540" fmla="*/ 485134 h 3574946"/>
              <a:gd name="connsiteX7541" fmla="*/ 2118014 w 6337132"/>
              <a:gd name="connsiteY7541" fmla="*/ 486099 h 3574946"/>
              <a:gd name="connsiteX7542" fmla="*/ 2093254 w 6337132"/>
              <a:gd name="connsiteY7542" fmla="*/ 522786 h 3574946"/>
              <a:gd name="connsiteX7543" fmla="*/ 2089445 w 6337132"/>
              <a:gd name="connsiteY7543" fmla="*/ 541592 h 3574946"/>
              <a:gd name="connsiteX7544" fmla="*/ 2094144 w 6337132"/>
              <a:gd name="connsiteY7544" fmla="*/ 546292 h 3574946"/>
              <a:gd name="connsiteX7545" fmla="*/ 2087058 w 6337132"/>
              <a:gd name="connsiteY7545" fmla="*/ 553380 h 3574946"/>
              <a:gd name="connsiteX7546" fmla="*/ 2082395 w 6337132"/>
              <a:gd name="connsiteY7546" fmla="*/ 576401 h 3574946"/>
              <a:gd name="connsiteX7547" fmla="*/ 2085817 w 6337132"/>
              <a:gd name="connsiteY7547" fmla="*/ 572980 h 3574946"/>
              <a:gd name="connsiteX7548" fmla="*/ 2094144 w 6337132"/>
              <a:gd name="connsiteY7548" fmla="*/ 581306 h 3574946"/>
              <a:gd name="connsiteX7549" fmla="*/ 2085817 w 6337132"/>
              <a:gd name="connsiteY7549" fmla="*/ 589633 h 3574946"/>
              <a:gd name="connsiteX7550" fmla="*/ 2080742 w 6337132"/>
              <a:gd name="connsiteY7550" fmla="*/ 584559 h 3574946"/>
              <a:gd name="connsiteX7551" fmla="*/ 2080520 w 6337132"/>
              <a:gd name="connsiteY7551" fmla="*/ 585659 h 3574946"/>
              <a:gd name="connsiteX7552" fmla="*/ 2084077 w 6337132"/>
              <a:gd name="connsiteY7552" fmla="*/ 609638 h 3574946"/>
              <a:gd name="connsiteX7553" fmla="*/ 2085817 w 6337132"/>
              <a:gd name="connsiteY7553" fmla="*/ 607898 h 3574946"/>
              <a:gd name="connsiteX7554" fmla="*/ 2094144 w 6337132"/>
              <a:gd name="connsiteY7554" fmla="*/ 616224 h 3574946"/>
              <a:gd name="connsiteX7555" fmla="*/ 2086230 w 6337132"/>
              <a:gd name="connsiteY7555" fmla="*/ 624140 h 3574946"/>
              <a:gd name="connsiteX7556" fmla="*/ 2087520 w 6337132"/>
              <a:gd name="connsiteY7556" fmla="*/ 632834 h 3574946"/>
              <a:gd name="connsiteX7557" fmla="*/ 2107418 w 6337132"/>
              <a:gd name="connsiteY7557" fmla="*/ 675048 h 3574946"/>
              <a:gd name="connsiteX7558" fmla="*/ 2113343 w 6337132"/>
              <a:gd name="connsiteY7558" fmla="*/ 681664 h 3574946"/>
              <a:gd name="connsiteX7559" fmla="*/ 2113635 w 6337132"/>
              <a:gd name="connsiteY7559" fmla="*/ 681990 h 3574946"/>
              <a:gd name="connsiteX7560" fmla="*/ 2113638 w 6337132"/>
              <a:gd name="connsiteY7560" fmla="*/ 681993 h 3574946"/>
              <a:gd name="connsiteX7561" fmla="*/ 2117803 w 6337132"/>
              <a:gd name="connsiteY7561" fmla="*/ 677829 h 3574946"/>
              <a:gd name="connsiteX7562" fmla="*/ 2126130 w 6337132"/>
              <a:gd name="connsiteY7562" fmla="*/ 686155 h 3574946"/>
              <a:gd name="connsiteX7563" fmla="*/ 2121505 w 6337132"/>
              <a:gd name="connsiteY7563" fmla="*/ 690780 h 3574946"/>
              <a:gd name="connsiteX7564" fmla="*/ 2138566 w 6337132"/>
              <a:gd name="connsiteY7564" fmla="*/ 709830 h 3574946"/>
              <a:gd name="connsiteX7565" fmla="*/ 2140361 w 6337132"/>
              <a:gd name="connsiteY7565" fmla="*/ 710925 h 3574946"/>
              <a:gd name="connsiteX7566" fmla="*/ 2147403 w 6337132"/>
              <a:gd name="connsiteY7566" fmla="*/ 715224 h 3574946"/>
              <a:gd name="connsiteX7567" fmla="*/ 2149881 w 6337132"/>
              <a:gd name="connsiteY7567" fmla="*/ 712745 h 3574946"/>
              <a:gd name="connsiteX7568" fmla="*/ 2158209 w 6337132"/>
              <a:gd name="connsiteY7568" fmla="*/ 721072 h 3574946"/>
              <a:gd name="connsiteX7569" fmla="*/ 2157746 w 6337132"/>
              <a:gd name="connsiteY7569" fmla="*/ 721535 h 3574946"/>
              <a:gd name="connsiteX7570" fmla="*/ 2179313 w 6337132"/>
              <a:gd name="connsiteY7570" fmla="*/ 734700 h 3574946"/>
              <a:gd name="connsiteX7571" fmla="*/ 2173161 w 6337132"/>
              <a:gd name="connsiteY7571" fmla="*/ 749180 h 3574946"/>
              <a:gd name="connsiteX7572" fmla="*/ 2094289 w 6337132"/>
              <a:gd name="connsiteY7572" fmla="*/ 683779 h 3574946"/>
              <a:gd name="connsiteX7573" fmla="*/ 2080207 w 6337132"/>
              <a:gd name="connsiteY7573" fmla="*/ 653861 h 3574946"/>
              <a:gd name="connsiteX7574" fmla="*/ 2077491 w 6337132"/>
              <a:gd name="connsiteY7574" fmla="*/ 651143 h 3574946"/>
              <a:gd name="connsiteX7575" fmla="*/ 2078469 w 6337132"/>
              <a:gd name="connsiteY7575" fmla="*/ 650165 h 3574946"/>
              <a:gd name="connsiteX7576" fmla="*/ 2072480 w 6337132"/>
              <a:gd name="connsiteY7576" fmla="*/ 637438 h 3574946"/>
              <a:gd name="connsiteX7577" fmla="*/ 2064811 w 6337132"/>
              <a:gd name="connsiteY7577" fmla="*/ 585659 h 3574946"/>
              <a:gd name="connsiteX7578" fmla="*/ 2078774 w 6337132"/>
              <a:gd name="connsiteY7578" fmla="*/ 516658 h 3574946"/>
              <a:gd name="connsiteX7579" fmla="*/ 2080385 w 6337132"/>
              <a:gd name="connsiteY7579" fmla="*/ 514271 h 3574946"/>
              <a:gd name="connsiteX7580" fmla="*/ 2077491 w 6337132"/>
              <a:gd name="connsiteY7580" fmla="*/ 511375 h 3574946"/>
              <a:gd name="connsiteX7581" fmla="*/ 2085817 w 6337132"/>
              <a:gd name="connsiteY7581" fmla="*/ 503049 h 3574946"/>
              <a:gd name="connsiteX7582" fmla="*/ 2087095 w 6337132"/>
              <a:gd name="connsiteY7582" fmla="*/ 504327 h 3574946"/>
              <a:gd name="connsiteX7583" fmla="*/ 2090819 w 6337132"/>
              <a:gd name="connsiteY7583" fmla="*/ 498808 h 3574946"/>
              <a:gd name="connsiteX7584" fmla="*/ 2098043 w 6337132"/>
              <a:gd name="connsiteY7584" fmla="*/ 488100 h 3574946"/>
              <a:gd name="connsiteX7585" fmla="*/ 2116833 w 6337132"/>
              <a:gd name="connsiteY7585" fmla="*/ 460253 h 3574946"/>
              <a:gd name="connsiteX7586" fmla="*/ 2126699 w 6337132"/>
              <a:gd name="connsiteY7586" fmla="*/ 453596 h 3574946"/>
              <a:gd name="connsiteX7587" fmla="*/ 2142825 w 6337132"/>
              <a:gd name="connsiteY7587" fmla="*/ 442715 h 3574946"/>
              <a:gd name="connsiteX7588" fmla="*/ 2141555 w 6337132"/>
              <a:gd name="connsiteY7588" fmla="*/ 441444 h 3574946"/>
              <a:gd name="connsiteX7589" fmla="*/ 2149881 w 6337132"/>
              <a:gd name="connsiteY7589" fmla="*/ 433118 h 3574946"/>
              <a:gd name="connsiteX7590" fmla="*/ 2152770 w 6337132"/>
              <a:gd name="connsiteY7590" fmla="*/ 436005 h 3574946"/>
              <a:gd name="connsiteX7591" fmla="*/ 2172930 w 6337132"/>
              <a:gd name="connsiteY7591" fmla="*/ 422402 h 3574946"/>
              <a:gd name="connsiteX7592" fmla="*/ 2173237 w 6337132"/>
              <a:gd name="connsiteY7592" fmla="*/ 422194 h 3574946"/>
              <a:gd name="connsiteX7593" fmla="*/ 2213280 w 6337132"/>
              <a:gd name="connsiteY7593" fmla="*/ 414091 h 3574946"/>
              <a:gd name="connsiteX7594" fmla="*/ 2205620 w 6337132"/>
              <a:gd name="connsiteY7594" fmla="*/ 406430 h 3574946"/>
              <a:gd name="connsiteX7595" fmla="*/ 2213946 w 6337132"/>
              <a:gd name="connsiteY7595" fmla="*/ 398104 h 3574946"/>
              <a:gd name="connsiteX7596" fmla="*/ 2181961 w 6337132"/>
              <a:gd name="connsiteY7596" fmla="*/ 398104 h 3574946"/>
              <a:gd name="connsiteX7597" fmla="*/ 2190289 w 6337132"/>
              <a:gd name="connsiteY7597" fmla="*/ 406430 h 3574946"/>
              <a:gd name="connsiteX7598" fmla="*/ 2181961 w 6337132"/>
              <a:gd name="connsiteY7598" fmla="*/ 414758 h 3574946"/>
              <a:gd name="connsiteX7599" fmla="*/ 2173635 w 6337132"/>
              <a:gd name="connsiteY7599" fmla="*/ 406430 h 3574946"/>
              <a:gd name="connsiteX7600" fmla="*/ 2181961 w 6337132"/>
              <a:gd name="connsiteY7600" fmla="*/ 398104 h 3574946"/>
              <a:gd name="connsiteX7601" fmla="*/ 2149881 w 6337132"/>
              <a:gd name="connsiteY7601" fmla="*/ 398104 h 3574946"/>
              <a:gd name="connsiteX7602" fmla="*/ 2158209 w 6337132"/>
              <a:gd name="connsiteY7602" fmla="*/ 406430 h 3574946"/>
              <a:gd name="connsiteX7603" fmla="*/ 2149881 w 6337132"/>
              <a:gd name="connsiteY7603" fmla="*/ 414758 h 3574946"/>
              <a:gd name="connsiteX7604" fmla="*/ 2141555 w 6337132"/>
              <a:gd name="connsiteY7604" fmla="*/ 406430 h 3574946"/>
              <a:gd name="connsiteX7605" fmla="*/ 2149881 w 6337132"/>
              <a:gd name="connsiteY7605" fmla="*/ 398104 h 3574946"/>
              <a:gd name="connsiteX7606" fmla="*/ 2117803 w 6337132"/>
              <a:gd name="connsiteY7606" fmla="*/ 398104 h 3574946"/>
              <a:gd name="connsiteX7607" fmla="*/ 2126130 w 6337132"/>
              <a:gd name="connsiteY7607" fmla="*/ 406430 h 3574946"/>
              <a:gd name="connsiteX7608" fmla="*/ 2117803 w 6337132"/>
              <a:gd name="connsiteY7608" fmla="*/ 414758 h 3574946"/>
              <a:gd name="connsiteX7609" fmla="*/ 2109476 w 6337132"/>
              <a:gd name="connsiteY7609" fmla="*/ 406430 h 3574946"/>
              <a:gd name="connsiteX7610" fmla="*/ 2117803 w 6337132"/>
              <a:gd name="connsiteY7610" fmla="*/ 398104 h 3574946"/>
              <a:gd name="connsiteX7611" fmla="*/ 2085817 w 6337132"/>
              <a:gd name="connsiteY7611" fmla="*/ 398104 h 3574946"/>
              <a:gd name="connsiteX7612" fmla="*/ 2094144 w 6337132"/>
              <a:gd name="connsiteY7612" fmla="*/ 406430 h 3574946"/>
              <a:gd name="connsiteX7613" fmla="*/ 2085817 w 6337132"/>
              <a:gd name="connsiteY7613" fmla="*/ 414758 h 3574946"/>
              <a:gd name="connsiteX7614" fmla="*/ 2077491 w 6337132"/>
              <a:gd name="connsiteY7614" fmla="*/ 406430 h 3574946"/>
              <a:gd name="connsiteX7615" fmla="*/ 2085817 w 6337132"/>
              <a:gd name="connsiteY7615" fmla="*/ 398104 h 3574946"/>
              <a:gd name="connsiteX7616" fmla="*/ 2053738 w 6337132"/>
              <a:gd name="connsiteY7616" fmla="*/ 398104 h 3574946"/>
              <a:gd name="connsiteX7617" fmla="*/ 2062066 w 6337132"/>
              <a:gd name="connsiteY7617" fmla="*/ 406430 h 3574946"/>
              <a:gd name="connsiteX7618" fmla="*/ 2053738 w 6337132"/>
              <a:gd name="connsiteY7618" fmla="*/ 414758 h 3574946"/>
              <a:gd name="connsiteX7619" fmla="*/ 2045412 w 6337132"/>
              <a:gd name="connsiteY7619" fmla="*/ 406430 h 3574946"/>
              <a:gd name="connsiteX7620" fmla="*/ 2053738 w 6337132"/>
              <a:gd name="connsiteY7620" fmla="*/ 398104 h 3574946"/>
              <a:gd name="connsiteX7621" fmla="*/ 2021660 w 6337132"/>
              <a:gd name="connsiteY7621" fmla="*/ 398104 h 3574946"/>
              <a:gd name="connsiteX7622" fmla="*/ 2029987 w 6337132"/>
              <a:gd name="connsiteY7622" fmla="*/ 406430 h 3574946"/>
              <a:gd name="connsiteX7623" fmla="*/ 2021660 w 6337132"/>
              <a:gd name="connsiteY7623" fmla="*/ 414758 h 3574946"/>
              <a:gd name="connsiteX7624" fmla="*/ 2013333 w 6337132"/>
              <a:gd name="connsiteY7624" fmla="*/ 406430 h 3574946"/>
              <a:gd name="connsiteX7625" fmla="*/ 2021660 w 6337132"/>
              <a:gd name="connsiteY7625" fmla="*/ 398104 h 3574946"/>
              <a:gd name="connsiteX7626" fmla="*/ 1989674 w 6337132"/>
              <a:gd name="connsiteY7626" fmla="*/ 398104 h 3574946"/>
              <a:gd name="connsiteX7627" fmla="*/ 1998001 w 6337132"/>
              <a:gd name="connsiteY7627" fmla="*/ 406430 h 3574946"/>
              <a:gd name="connsiteX7628" fmla="*/ 1989674 w 6337132"/>
              <a:gd name="connsiteY7628" fmla="*/ 414758 h 3574946"/>
              <a:gd name="connsiteX7629" fmla="*/ 1981348 w 6337132"/>
              <a:gd name="connsiteY7629" fmla="*/ 406430 h 3574946"/>
              <a:gd name="connsiteX7630" fmla="*/ 1989674 w 6337132"/>
              <a:gd name="connsiteY7630" fmla="*/ 398104 h 3574946"/>
              <a:gd name="connsiteX7631" fmla="*/ 2697123 w 6337132"/>
              <a:gd name="connsiteY7631" fmla="*/ 392332 h 3574946"/>
              <a:gd name="connsiteX7632" fmla="*/ 2697220 w 6337132"/>
              <a:gd name="connsiteY7632" fmla="*/ 392423 h 3574946"/>
              <a:gd name="connsiteX7633" fmla="*/ 2697217 w 6337132"/>
              <a:gd name="connsiteY7633" fmla="*/ 392426 h 3574946"/>
              <a:gd name="connsiteX7634" fmla="*/ 2705545 w 6337132"/>
              <a:gd name="connsiteY7634" fmla="*/ 382397 h 3574946"/>
              <a:gd name="connsiteX7635" fmla="*/ 2715575 w 6337132"/>
              <a:gd name="connsiteY7635" fmla="*/ 390819 h 3574946"/>
              <a:gd name="connsiteX7636" fmla="*/ 2707154 w 6337132"/>
              <a:gd name="connsiteY7636" fmla="*/ 400755 h 3574946"/>
              <a:gd name="connsiteX7637" fmla="*/ 2706301 w 6337132"/>
              <a:gd name="connsiteY7637" fmla="*/ 400755 h 3574946"/>
              <a:gd name="connsiteX7638" fmla="*/ 2697220 w 6337132"/>
              <a:gd name="connsiteY7638" fmla="*/ 392423 h 3574946"/>
              <a:gd name="connsiteX7639" fmla="*/ 4008685 w 6337132"/>
              <a:gd name="connsiteY7639" fmla="*/ 363187 h 3574946"/>
              <a:gd name="connsiteX7640" fmla="*/ 4017011 w 6337132"/>
              <a:gd name="connsiteY7640" fmla="*/ 371513 h 3574946"/>
              <a:gd name="connsiteX7641" fmla="*/ 4008685 w 6337132"/>
              <a:gd name="connsiteY7641" fmla="*/ 379841 h 3574946"/>
              <a:gd name="connsiteX7642" fmla="*/ 4000357 w 6337132"/>
              <a:gd name="connsiteY7642" fmla="*/ 371513 h 3574946"/>
              <a:gd name="connsiteX7643" fmla="*/ 4008685 w 6337132"/>
              <a:gd name="connsiteY7643" fmla="*/ 363187 h 3574946"/>
              <a:gd name="connsiteX7644" fmla="*/ 3976605 w 6337132"/>
              <a:gd name="connsiteY7644" fmla="*/ 363187 h 3574946"/>
              <a:gd name="connsiteX7645" fmla="*/ 3984931 w 6337132"/>
              <a:gd name="connsiteY7645" fmla="*/ 371513 h 3574946"/>
              <a:gd name="connsiteX7646" fmla="*/ 3976605 w 6337132"/>
              <a:gd name="connsiteY7646" fmla="*/ 379841 h 3574946"/>
              <a:gd name="connsiteX7647" fmla="*/ 3968277 w 6337132"/>
              <a:gd name="connsiteY7647" fmla="*/ 371513 h 3574946"/>
              <a:gd name="connsiteX7648" fmla="*/ 3976605 w 6337132"/>
              <a:gd name="connsiteY7648" fmla="*/ 363187 h 3574946"/>
              <a:gd name="connsiteX7649" fmla="*/ 3848477 w 6337132"/>
              <a:gd name="connsiteY7649" fmla="*/ 363187 h 3574946"/>
              <a:gd name="connsiteX7650" fmla="*/ 3856803 w 6337132"/>
              <a:gd name="connsiteY7650" fmla="*/ 371513 h 3574946"/>
              <a:gd name="connsiteX7651" fmla="*/ 3848477 w 6337132"/>
              <a:gd name="connsiteY7651" fmla="*/ 379841 h 3574946"/>
              <a:gd name="connsiteX7652" fmla="*/ 3840149 w 6337132"/>
              <a:gd name="connsiteY7652" fmla="*/ 371513 h 3574946"/>
              <a:gd name="connsiteX7653" fmla="*/ 3848477 w 6337132"/>
              <a:gd name="connsiteY7653" fmla="*/ 363187 h 3574946"/>
              <a:gd name="connsiteX7654" fmla="*/ 3816397 w 6337132"/>
              <a:gd name="connsiteY7654" fmla="*/ 363187 h 3574946"/>
              <a:gd name="connsiteX7655" fmla="*/ 3824723 w 6337132"/>
              <a:gd name="connsiteY7655" fmla="*/ 371513 h 3574946"/>
              <a:gd name="connsiteX7656" fmla="*/ 3816397 w 6337132"/>
              <a:gd name="connsiteY7656" fmla="*/ 379841 h 3574946"/>
              <a:gd name="connsiteX7657" fmla="*/ 3808069 w 6337132"/>
              <a:gd name="connsiteY7657" fmla="*/ 371513 h 3574946"/>
              <a:gd name="connsiteX7658" fmla="*/ 3816397 w 6337132"/>
              <a:gd name="connsiteY7658" fmla="*/ 363187 h 3574946"/>
              <a:gd name="connsiteX7659" fmla="*/ 3784414 w 6337132"/>
              <a:gd name="connsiteY7659" fmla="*/ 363187 h 3574946"/>
              <a:gd name="connsiteX7660" fmla="*/ 3792740 w 6337132"/>
              <a:gd name="connsiteY7660" fmla="*/ 371513 h 3574946"/>
              <a:gd name="connsiteX7661" fmla="*/ 3784414 w 6337132"/>
              <a:gd name="connsiteY7661" fmla="*/ 379841 h 3574946"/>
              <a:gd name="connsiteX7662" fmla="*/ 3776086 w 6337132"/>
              <a:gd name="connsiteY7662" fmla="*/ 371513 h 3574946"/>
              <a:gd name="connsiteX7663" fmla="*/ 3784414 w 6337132"/>
              <a:gd name="connsiteY7663" fmla="*/ 363187 h 3574946"/>
              <a:gd name="connsiteX7664" fmla="*/ 3752334 w 6337132"/>
              <a:gd name="connsiteY7664" fmla="*/ 363187 h 3574946"/>
              <a:gd name="connsiteX7665" fmla="*/ 3760660 w 6337132"/>
              <a:gd name="connsiteY7665" fmla="*/ 371513 h 3574946"/>
              <a:gd name="connsiteX7666" fmla="*/ 3752334 w 6337132"/>
              <a:gd name="connsiteY7666" fmla="*/ 379841 h 3574946"/>
              <a:gd name="connsiteX7667" fmla="*/ 3744006 w 6337132"/>
              <a:gd name="connsiteY7667" fmla="*/ 371513 h 3574946"/>
              <a:gd name="connsiteX7668" fmla="*/ 3752334 w 6337132"/>
              <a:gd name="connsiteY7668" fmla="*/ 363187 h 3574946"/>
              <a:gd name="connsiteX7669" fmla="*/ 3720254 w 6337132"/>
              <a:gd name="connsiteY7669" fmla="*/ 363187 h 3574946"/>
              <a:gd name="connsiteX7670" fmla="*/ 3728580 w 6337132"/>
              <a:gd name="connsiteY7670" fmla="*/ 371513 h 3574946"/>
              <a:gd name="connsiteX7671" fmla="*/ 3720254 w 6337132"/>
              <a:gd name="connsiteY7671" fmla="*/ 379841 h 3574946"/>
              <a:gd name="connsiteX7672" fmla="*/ 3711926 w 6337132"/>
              <a:gd name="connsiteY7672" fmla="*/ 371513 h 3574946"/>
              <a:gd name="connsiteX7673" fmla="*/ 3720254 w 6337132"/>
              <a:gd name="connsiteY7673" fmla="*/ 363187 h 3574946"/>
              <a:gd name="connsiteX7674" fmla="*/ 3688175 w 6337132"/>
              <a:gd name="connsiteY7674" fmla="*/ 363187 h 3574946"/>
              <a:gd name="connsiteX7675" fmla="*/ 3696502 w 6337132"/>
              <a:gd name="connsiteY7675" fmla="*/ 371513 h 3574946"/>
              <a:gd name="connsiteX7676" fmla="*/ 3688175 w 6337132"/>
              <a:gd name="connsiteY7676" fmla="*/ 379841 h 3574946"/>
              <a:gd name="connsiteX7677" fmla="*/ 3679848 w 6337132"/>
              <a:gd name="connsiteY7677" fmla="*/ 371513 h 3574946"/>
              <a:gd name="connsiteX7678" fmla="*/ 3688175 w 6337132"/>
              <a:gd name="connsiteY7678" fmla="*/ 363187 h 3574946"/>
              <a:gd name="connsiteX7679" fmla="*/ 3656191 w 6337132"/>
              <a:gd name="connsiteY7679" fmla="*/ 363187 h 3574946"/>
              <a:gd name="connsiteX7680" fmla="*/ 3664517 w 6337132"/>
              <a:gd name="connsiteY7680" fmla="*/ 371513 h 3574946"/>
              <a:gd name="connsiteX7681" fmla="*/ 3656191 w 6337132"/>
              <a:gd name="connsiteY7681" fmla="*/ 379841 h 3574946"/>
              <a:gd name="connsiteX7682" fmla="*/ 3647863 w 6337132"/>
              <a:gd name="connsiteY7682" fmla="*/ 371513 h 3574946"/>
              <a:gd name="connsiteX7683" fmla="*/ 3656191 w 6337132"/>
              <a:gd name="connsiteY7683" fmla="*/ 363187 h 3574946"/>
              <a:gd name="connsiteX7684" fmla="*/ 3624111 w 6337132"/>
              <a:gd name="connsiteY7684" fmla="*/ 363187 h 3574946"/>
              <a:gd name="connsiteX7685" fmla="*/ 3632437 w 6337132"/>
              <a:gd name="connsiteY7685" fmla="*/ 371513 h 3574946"/>
              <a:gd name="connsiteX7686" fmla="*/ 3624111 w 6337132"/>
              <a:gd name="connsiteY7686" fmla="*/ 379841 h 3574946"/>
              <a:gd name="connsiteX7687" fmla="*/ 3615783 w 6337132"/>
              <a:gd name="connsiteY7687" fmla="*/ 371513 h 3574946"/>
              <a:gd name="connsiteX7688" fmla="*/ 3624111 w 6337132"/>
              <a:gd name="connsiteY7688" fmla="*/ 363187 h 3574946"/>
              <a:gd name="connsiteX7689" fmla="*/ 3592032 w 6337132"/>
              <a:gd name="connsiteY7689" fmla="*/ 363187 h 3574946"/>
              <a:gd name="connsiteX7690" fmla="*/ 3600358 w 6337132"/>
              <a:gd name="connsiteY7690" fmla="*/ 371513 h 3574946"/>
              <a:gd name="connsiteX7691" fmla="*/ 3592032 w 6337132"/>
              <a:gd name="connsiteY7691" fmla="*/ 379841 h 3574946"/>
              <a:gd name="connsiteX7692" fmla="*/ 3583705 w 6337132"/>
              <a:gd name="connsiteY7692" fmla="*/ 371513 h 3574946"/>
              <a:gd name="connsiteX7693" fmla="*/ 3592032 w 6337132"/>
              <a:gd name="connsiteY7693" fmla="*/ 363187 h 3574946"/>
              <a:gd name="connsiteX7694" fmla="*/ 3560048 w 6337132"/>
              <a:gd name="connsiteY7694" fmla="*/ 363187 h 3574946"/>
              <a:gd name="connsiteX7695" fmla="*/ 3568374 w 6337132"/>
              <a:gd name="connsiteY7695" fmla="*/ 371513 h 3574946"/>
              <a:gd name="connsiteX7696" fmla="*/ 3560048 w 6337132"/>
              <a:gd name="connsiteY7696" fmla="*/ 379841 h 3574946"/>
              <a:gd name="connsiteX7697" fmla="*/ 3551720 w 6337132"/>
              <a:gd name="connsiteY7697" fmla="*/ 371513 h 3574946"/>
              <a:gd name="connsiteX7698" fmla="*/ 3560048 w 6337132"/>
              <a:gd name="connsiteY7698" fmla="*/ 363187 h 3574946"/>
              <a:gd name="connsiteX7699" fmla="*/ 3527968 w 6337132"/>
              <a:gd name="connsiteY7699" fmla="*/ 363187 h 3574946"/>
              <a:gd name="connsiteX7700" fmla="*/ 3536294 w 6337132"/>
              <a:gd name="connsiteY7700" fmla="*/ 371513 h 3574946"/>
              <a:gd name="connsiteX7701" fmla="*/ 3527968 w 6337132"/>
              <a:gd name="connsiteY7701" fmla="*/ 379841 h 3574946"/>
              <a:gd name="connsiteX7702" fmla="*/ 3519640 w 6337132"/>
              <a:gd name="connsiteY7702" fmla="*/ 371513 h 3574946"/>
              <a:gd name="connsiteX7703" fmla="*/ 3527968 w 6337132"/>
              <a:gd name="connsiteY7703" fmla="*/ 363187 h 3574946"/>
              <a:gd name="connsiteX7704" fmla="*/ 3495983 w 6337132"/>
              <a:gd name="connsiteY7704" fmla="*/ 363187 h 3574946"/>
              <a:gd name="connsiteX7705" fmla="*/ 3504310 w 6337132"/>
              <a:gd name="connsiteY7705" fmla="*/ 371513 h 3574946"/>
              <a:gd name="connsiteX7706" fmla="*/ 3495983 w 6337132"/>
              <a:gd name="connsiteY7706" fmla="*/ 379841 h 3574946"/>
              <a:gd name="connsiteX7707" fmla="*/ 3487656 w 6337132"/>
              <a:gd name="connsiteY7707" fmla="*/ 371513 h 3574946"/>
              <a:gd name="connsiteX7708" fmla="*/ 3495983 w 6337132"/>
              <a:gd name="connsiteY7708" fmla="*/ 363187 h 3574946"/>
              <a:gd name="connsiteX7709" fmla="*/ 3463905 w 6337132"/>
              <a:gd name="connsiteY7709" fmla="*/ 363187 h 3574946"/>
              <a:gd name="connsiteX7710" fmla="*/ 3472231 w 6337132"/>
              <a:gd name="connsiteY7710" fmla="*/ 371513 h 3574946"/>
              <a:gd name="connsiteX7711" fmla="*/ 3463905 w 6337132"/>
              <a:gd name="connsiteY7711" fmla="*/ 379841 h 3574946"/>
              <a:gd name="connsiteX7712" fmla="*/ 3455577 w 6337132"/>
              <a:gd name="connsiteY7712" fmla="*/ 371513 h 3574946"/>
              <a:gd name="connsiteX7713" fmla="*/ 3463905 w 6337132"/>
              <a:gd name="connsiteY7713" fmla="*/ 363187 h 3574946"/>
              <a:gd name="connsiteX7714" fmla="*/ 3431825 w 6337132"/>
              <a:gd name="connsiteY7714" fmla="*/ 363187 h 3574946"/>
              <a:gd name="connsiteX7715" fmla="*/ 3440151 w 6337132"/>
              <a:gd name="connsiteY7715" fmla="*/ 371513 h 3574946"/>
              <a:gd name="connsiteX7716" fmla="*/ 3431825 w 6337132"/>
              <a:gd name="connsiteY7716" fmla="*/ 379841 h 3574946"/>
              <a:gd name="connsiteX7717" fmla="*/ 3423497 w 6337132"/>
              <a:gd name="connsiteY7717" fmla="*/ 371513 h 3574946"/>
              <a:gd name="connsiteX7718" fmla="*/ 3431825 w 6337132"/>
              <a:gd name="connsiteY7718" fmla="*/ 363187 h 3574946"/>
              <a:gd name="connsiteX7719" fmla="*/ 3399746 w 6337132"/>
              <a:gd name="connsiteY7719" fmla="*/ 363187 h 3574946"/>
              <a:gd name="connsiteX7720" fmla="*/ 3408072 w 6337132"/>
              <a:gd name="connsiteY7720" fmla="*/ 371513 h 3574946"/>
              <a:gd name="connsiteX7721" fmla="*/ 3399746 w 6337132"/>
              <a:gd name="connsiteY7721" fmla="*/ 379841 h 3574946"/>
              <a:gd name="connsiteX7722" fmla="*/ 3391418 w 6337132"/>
              <a:gd name="connsiteY7722" fmla="*/ 371513 h 3574946"/>
              <a:gd name="connsiteX7723" fmla="*/ 3399746 w 6337132"/>
              <a:gd name="connsiteY7723" fmla="*/ 363187 h 3574946"/>
              <a:gd name="connsiteX7724" fmla="*/ 3367762 w 6337132"/>
              <a:gd name="connsiteY7724" fmla="*/ 363187 h 3574946"/>
              <a:gd name="connsiteX7725" fmla="*/ 3376088 w 6337132"/>
              <a:gd name="connsiteY7725" fmla="*/ 371513 h 3574946"/>
              <a:gd name="connsiteX7726" fmla="*/ 3367762 w 6337132"/>
              <a:gd name="connsiteY7726" fmla="*/ 379841 h 3574946"/>
              <a:gd name="connsiteX7727" fmla="*/ 3359434 w 6337132"/>
              <a:gd name="connsiteY7727" fmla="*/ 371513 h 3574946"/>
              <a:gd name="connsiteX7728" fmla="*/ 3367762 w 6337132"/>
              <a:gd name="connsiteY7728" fmla="*/ 363187 h 3574946"/>
              <a:gd name="connsiteX7729" fmla="*/ 3335682 w 6337132"/>
              <a:gd name="connsiteY7729" fmla="*/ 363187 h 3574946"/>
              <a:gd name="connsiteX7730" fmla="*/ 3344008 w 6337132"/>
              <a:gd name="connsiteY7730" fmla="*/ 371513 h 3574946"/>
              <a:gd name="connsiteX7731" fmla="*/ 3335682 w 6337132"/>
              <a:gd name="connsiteY7731" fmla="*/ 379841 h 3574946"/>
              <a:gd name="connsiteX7732" fmla="*/ 3327354 w 6337132"/>
              <a:gd name="connsiteY7732" fmla="*/ 371513 h 3574946"/>
              <a:gd name="connsiteX7733" fmla="*/ 3335682 w 6337132"/>
              <a:gd name="connsiteY7733" fmla="*/ 363187 h 3574946"/>
              <a:gd name="connsiteX7734" fmla="*/ 3303603 w 6337132"/>
              <a:gd name="connsiteY7734" fmla="*/ 363187 h 3574946"/>
              <a:gd name="connsiteX7735" fmla="*/ 3311929 w 6337132"/>
              <a:gd name="connsiteY7735" fmla="*/ 371513 h 3574946"/>
              <a:gd name="connsiteX7736" fmla="*/ 3303603 w 6337132"/>
              <a:gd name="connsiteY7736" fmla="*/ 379841 h 3574946"/>
              <a:gd name="connsiteX7737" fmla="*/ 3295275 w 6337132"/>
              <a:gd name="connsiteY7737" fmla="*/ 371513 h 3574946"/>
              <a:gd name="connsiteX7738" fmla="*/ 3303603 w 6337132"/>
              <a:gd name="connsiteY7738" fmla="*/ 363187 h 3574946"/>
              <a:gd name="connsiteX7739" fmla="*/ 3271523 w 6337132"/>
              <a:gd name="connsiteY7739" fmla="*/ 363187 h 3574946"/>
              <a:gd name="connsiteX7740" fmla="*/ 3279849 w 6337132"/>
              <a:gd name="connsiteY7740" fmla="*/ 371513 h 3574946"/>
              <a:gd name="connsiteX7741" fmla="*/ 3271523 w 6337132"/>
              <a:gd name="connsiteY7741" fmla="*/ 379841 h 3574946"/>
              <a:gd name="connsiteX7742" fmla="*/ 3263195 w 6337132"/>
              <a:gd name="connsiteY7742" fmla="*/ 371513 h 3574946"/>
              <a:gd name="connsiteX7743" fmla="*/ 3271523 w 6337132"/>
              <a:gd name="connsiteY7743" fmla="*/ 363187 h 3574946"/>
              <a:gd name="connsiteX7744" fmla="*/ 3239537 w 6337132"/>
              <a:gd name="connsiteY7744" fmla="*/ 363187 h 3574946"/>
              <a:gd name="connsiteX7745" fmla="*/ 3247865 w 6337132"/>
              <a:gd name="connsiteY7745" fmla="*/ 371513 h 3574946"/>
              <a:gd name="connsiteX7746" fmla="*/ 3239537 w 6337132"/>
              <a:gd name="connsiteY7746" fmla="*/ 379841 h 3574946"/>
              <a:gd name="connsiteX7747" fmla="*/ 3231211 w 6337132"/>
              <a:gd name="connsiteY7747" fmla="*/ 371513 h 3574946"/>
              <a:gd name="connsiteX7748" fmla="*/ 3239537 w 6337132"/>
              <a:gd name="connsiteY7748" fmla="*/ 363187 h 3574946"/>
              <a:gd name="connsiteX7749" fmla="*/ 3207457 w 6337132"/>
              <a:gd name="connsiteY7749" fmla="*/ 363187 h 3574946"/>
              <a:gd name="connsiteX7750" fmla="*/ 3215785 w 6337132"/>
              <a:gd name="connsiteY7750" fmla="*/ 371513 h 3574946"/>
              <a:gd name="connsiteX7751" fmla="*/ 3207457 w 6337132"/>
              <a:gd name="connsiteY7751" fmla="*/ 379841 h 3574946"/>
              <a:gd name="connsiteX7752" fmla="*/ 3199131 w 6337132"/>
              <a:gd name="connsiteY7752" fmla="*/ 371513 h 3574946"/>
              <a:gd name="connsiteX7753" fmla="*/ 3207457 w 6337132"/>
              <a:gd name="connsiteY7753" fmla="*/ 363187 h 3574946"/>
              <a:gd name="connsiteX7754" fmla="*/ 3175474 w 6337132"/>
              <a:gd name="connsiteY7754" fmla="*/ 363187 h 3574946"/>
              <a:gd name="connsiteX7755" fmla="*/ 3183802 w 6337132"/>
              <a:gd name="connsiteY7755" fmla="*/ 371513 h 3574946"/>
              <a:gd name="connsiteX7756" fmla="*/ 3175474 w 6337132"/>
              <a:gd name="connsiteY7756" fmla="*/ 379841 h 3574946"/>
              <a:gd name="connsiteX7757" fmla="*/ 3167148 w 6337132"/>
              <a:gd name="connsiteY7757" fmla="*/ 371513 h 3574946"/>
              <a:gd name="connsiteX7758" fmla="*/ 3175474 w 6337132"/>
              <a:gd name="connsiteY7758" fmla="*/ 363187 h 3574946"/>
              <a:gd name="connsiteX7759" fmla="*/ 3143392 w 6337132"/>
              <a:gd name="connsiteY7759" fmla="*/ 363187 h 3574946"/>
              <a:gd name="connsiteX7760" fmla="*/ 3151720 w 6337132"/>
              <a:gd name="connsiteY7760" fmla="*/ 371513 h 3574946"/>
              <a:gd name="connsiteX7761" fmla="*/ 3143392 w 6337132"/>
              <a:gd name="connsiteY7761" fmla="*/ 379841 h 3574946"/>
              <a:gd name="connsiteX7762" fmla="*/ 3135066 w 6337132"/>
              <a:gd name="connsiteY7762" fmla="*/ 371513 h 3574946"/>
              <a:gd name="connsiteX7763" fmla="*/ 3143392 w 6337132"/>
              <a:gd name="connsiteY7763" fmla="*/ 363187 h 3574946"/>
              <a:gd name="connsiteX7764" fmla="*/ 3111409 w 6337132"/>
              <a:gd name="connsiteY7764" fmla="*/ 363187 h 3574946"/>
              <a:gd name="connsiteX7765" fmla="*/ 3119737 w 6337132"/>
              <a:gd name="connsiteY7765" fmla="*/ 371513 h 3574946"/>
              <a:gd name="connsiteX7766" fmla="*/ 3111409 w 6337132"/>
              <a:gd name="connsiteY7766" fmla="*/ 379841 h 3574946"/>
              <a:gd name="connsiteX7767" fmla="*/ 3103083 w 6337132"/>
              <a:gd name="connsiteY7767" fmla="*/ 371513 h 3574946"/>
              <a:gd name="connsiteX7768" fmla="*/ 3111409 w 6337132"/>
              <a:gd name="connsiteY7768" fmla="*/ 363187 h 3574946"/>
              <a:gd name="connsiteX7769" fmla="*/ 3079235 w 6337132"/>
              <a:gd name="connsiteY7769" fmla="*/ 363187 h 3574946"/>
              <a:gd name="connsiteX7770" fmla="*/ 3087563 w 6337132"/>
              <a:gd name="connsiteY7770" fmla="*/ 371513 h 3574946"/>
              <a:gd name="connsiteX7771" fmla="*/ 3079235 w 6337132"/>
              <a:gd name="connsiteY7771" fmla="*/ 379841 h 3574946"/>
              <a:gd name="connsiteX7772" fmla="*/ 3070909 w 6337132"/>
              <a:gd name="connsiteY7772" fmla="*/ 371513 h 3574946"/>
              <a:gd name="connsiteX7773" fmla="*/ 3079235 w 6337132"/>
              <a:gd name="connsiteY7773" fmla="*/ 363187 h 3574946"/>
              <a:gd name="connsiteX7774" fmla="*/ 3047249 w 6337132"/>
              <a:gd name="connsiteY7774" fmla="*/ 363187 h 3574946"/>
              <a:gd name="connsiteX7775" fmla="*/ 3055577 w 6337132"/>
              <a:gd name="connsiteY7775" fmla="*/ 371513 h 3574946"/>
              <a:gd name="connsiteX7776" fmla="*/ 3047249 w 6337132"/>
              <a:gd name="connsiteY7776" fmla="*/ 379841 h 3574946"/>
              <a:gd name="connsiteX7777" fmla="*/ 3038923 w 6337132"/>
              <a:gd name="connsiteY7777" fmla="*/ 371513 h 3574946"/>
              <a:gd name="connsiteX7778" fmla="*/ 3047249 w 6337132"/>
              <a:gd name="connsiteY7778" fmla="*/ 363187 h 3574946"/>
              <a:gd name="connsiteX7779" fmla="*/ 3015171 w 6337132"/>
              <a:gd name="connsiteY7779" fmla="*/ 363187 h 3574946"/>
              <a:gd name="connsiteX7780" fmla="*/ 3023498 w 6337132"/>
              <a:gd name="connsiteY7780" fmla="*/ 371513 h 3574946"/>
              <a:gd name="connsiteX7781" fmla="*/ 3015171 w 6337132"/>
              <a:gd name="connsiteY7781" fmla="*/ 379841 h 3574946"/>
              <a:gd name="connsiteX7782" fmla="*/ 3006844 w 6337132"/>
              <a:gd name="connsiteY7782" fmla="*/ 371513 h 3574946"/>
              <a:gd name="connsiteX7783" fmla="*/ 3015171 w 6337132"/>
              <a:gd name="connsiteY7783" fmla="*/ 363187 h 3574946"/>
              <a:gd name="connsiteX7784" fmla="*/ 2983092 w 6337132"/>
              <a:gd name="connsiteY7784" fmla="*/ 363187 h 3574946"/>
              <a:gd name="connsiteX7785" fmla="*/ 2991420 w 6337132"/>
              <a:gd name="connsiteY7785" fmla="*/ 371513 h 3574946"/>
              <a:gd name="connsiteX7786" fmla="*/ 2983092 w 6337132"/>
              <a:gd name="connsiteY7786" fmla="*/ 379841 h 3574946"/>
              <a:gd name="connsiteX7787" fmla="*/ 2974766 w 6337132"/>
              <a:gd name="connsiteY7787" fmla="*/ 371513 h 3574946"/>
              <a:gd name="connsiteX7788" fmla="*/ 2983092 w 6337132"/>
              <a:gd name="connsiteY7788" fmla="*/ 363187 h 3574946"/>
              <a:gd name="connsiteX7789" fmla="*/ 2951106 w 6337132"/>
              <a:gd name="connsiteY7789" fmla="*/ 363187 h 3574946"/>
              <a:gd name="connsiteX7790" fmla="*/ 2959434 w 6337132"/>
              <a:gd name="connsiteY7790" fmla="*/ 371513 h 3574946"/>
              <a:gd name="connsiteX7791" fmla="*/ 2951106 w 6337132"/>
              <a:gd name="connsiteY7791" fmla="*/ 379841 h 3574946"/>
              <a:gd name="connsiteX7792" fmla="*/ 2942780 w 6337132"/>
              <a:gd name="connsiteY7792" fmla="*/ 371513 h 3574946"/>
              <a:gd name="connsiteX7793" fmla="*/ 2951106 w 6337132"/>
              <a:gd name="connsiteY7793" fmla="*/ 363187 h 3574946"/>
              <a:gd name="connsiteX7794" fmla="*/ 2919028 w 6337132"/>
              <a:gd name="connsiteY7794" fmla="*/ 363187 h 3574946"/>
              <a:gd name="connsiteX7795" fmla="*/ 2927355 w 6337132"/>
              <a:gd name="connsiteY7795" fmla="*/ 371513 h 3574946"/>
              <a:gd name="connsiteX7796" fmla="*/ 2919028 w 6337132"/>
              <a:gd name="connsiteY7796" fmla="*/ 379841 h 3574946"/>
              <a:gd name="connsiteX7797" fmla="*/ 2910701 w 6337132"/>
              <a:gd name="connsiteY7797" fmla="*/ 371513 h 3574946"/>
              <a:gd name="connsiteX7798" fmla="*/ 2919028 w 6337132"/>
              <a:gd name="connsiteY7798" fmla="*/ 363187 h 3574946"/>
              <a:gd name="connsiteX7799" fmla="*/ 2854963 w 6337132"/>
              <a:gd name="connsiteY7799" fmla="*/ 363187 h 3574946"/>
              <a:gd name="connsiteX7800" fmla="*/ 2863291 w 6337132"/>
              <a:gd name="connsiteY7800" fmla="*/ 371513 h 3574946"/>
              <a:gd name="connsiteX7801" fmla="*/ 2854963 w 6337132"/>
              <a:gd name="connsiteY7801" fmla="*/ 379841 h 3574946"/>
              <a:gd name="connsiteX7802" fmla="*/ 2846637 w 6337132"/>
              <a:gd name="connsiteY7802" fmla="*/ 371513 h 3574946"/>
              <a:gd name="connsiteX7803" fmla="*/ 2854963 w 6337132"/>
              <a:gd name="connsiteY7803" fmla="*/ 363187 h 3574946"/>
              <a:gd name="connsiteX7804" fmla="*/ 2822979 w 6337132"/>
              <a:gd name="connsiteY7804" fmla="*/ 363187 h 3574946"/>
              <a:gd name="connsiteX7805" fmla="*/ 2831306 w 6337132"/>
              <a:gd name="connsiteY7805" fmla="*/ 371513 h 3574946"/>
              <a:gd name="connsiteX7806" fmla="*/ 2822979 w 6337132"/>
              <a:gd name="connsiteY7806" fmla="*/ 379841 h 3574946"/>
              <a:gd name="connsiteX7807" fmla="*/ 2814652 w 6337132"/>
              <a:gd name="connsiteY7807" fmla="*/ 371513 h 3574946"/>
              <a:gd name="connsiteX7808" fmla="*/ 2822979 w 6337132"/>
              <a:gd name="connsiteY7808" fmla="*/ 363187 h 3574946"/>
              <a:gd name="connsiteX7809" fmla="*/ 2790900 w 6337132"/>
              <a:gd name="connsiteY7809" fmla="*/ 363187 h 3574946"/>
              <a:gd name="connsiteX7810" fmla="*/ 2799228 w 6337132"/>
              <a:gd name="connsiteY7810" fmla="*/ 371513 h 3574946"/>
              <a:gd name="connsiteX7811" fmla="*/ 2790900 w 6337132"/>
              <a:gd name="connsiteY7811" fmla="*/ 379841 h 3574946"/>
              <a:gd name="connsiteX7812" fmla="*/ 2782574 w 6337132"/>
              <a:gd name="connsiteY7812" fmla="*/ 371513 h 3574946"/>
              <a:gd name="connsiteX7813" fmla="*/ 2790900 w 6337132"/>
              <a:gd name="connsiteY7813" fmla="*/ 363187 h 3574946"/>
              <a:gd name="connsiteX7814" fmla="*/ 2502471 w 6337132"/>
              <a:gd name="connsiteY7814" fmla="*/ 363187 h 3574946"/>
              <a:gd name="connsiteX7815" fmla="*/ 2510798 w 6337132"/>
              <a:gd name="connsiteY7815" fmla="*/ 371513 h 3574946"/>
              <a:gd name="connsiteX7816" fmla="*/ 2502471 w 6337132"/>
              <a:gd name="connsiteY7816" fmla="*/ 379841 h 3574946"/>
              <a:gd name="connsiteX7817" fmla="*/ 2494145 w 6337132"/>
              <a:gd name="connsiteY7817" fmla="*/ 371513 h 3574946"/>
              <a:gd name="connsiteX7818" fmla="*/ 2502471 w 6337132"/>
              <a:gd name="connsiteY7818" fmla="*/ 363187 h 3574946"/>
              <a:gd name="connsiteX7819" fmla="*/ 2470391 w 6337132"/>
              <a:gd name="connsiteY7819" fmla="*/ 363187 h 3574946"/>
              <a:gd name="connsiteX7820" fmla="*/ 2478718 w 6337132"/>
              <a:gd name="connsiteY7820" fmla="*/ 371513 h 3574946"/>
              <a:gd name="connsiteX7821" fmla="*/ 2470391 w 6337132"/>
              <a:gd name="connsiteY7821" fmla="*/ 379841 h 3574946"/>
              <a:gd name="connsiteX7822" fmla="*/ 2462064 w 6337132"/>
              <a:gd name="connsiteY7822" fmla="*/ 371513 h 3574946"/>
              <a:gd name="connsiteX7823" fmla="*/ 2470391 w 6337132"/>
              <a:gd name="connsiteY7823" fmla="*/ 363187 h 3574946"/>
              <a:gd name="connsiteX7824" fmla="*/ 2438311 w 6337132"/>
              <a:gd name="connsiteY7824" fmla="*/ 363187 h 3574946"/>
              <a:gd name="connsiteX7825" fmla="*/ 2446638 w 6337132"/>
              <a:gd name="connsiteY7825" fmla="*/ 371513 h 3574946"/>
              <a:gd name="connsiteX7826" fmla="*/ 2438311 w 6337132"/>
              <a:gd name="connsiteY7826" fmla="*/ 379841 h 3574946"/>
              <a:gd name="connsiteX7827" fmla="*/ 2429984 w 6337132"/>
              <a:gd name="connsiteY7827" fmla="*/ 371513 h 3574946"/>
              <a:gd name="connsiteX7828" fmla="*/ 2438311 w 6337132"/>
              <a:gd name="connsiteY7828" fmla="*/ 363187 h 3574946"/>
              <a:gd name="connsiteX7829" fmla="*/ 2406232 w 6337132"/>
              <a:gd name="connsiteY7829" fmla="*/ 363187 h 3574946"/>
              <a:gd name="connsiteX7830" fmla="*/ 2414560 w 6337132"/>
              <a:gd name="connsiteY7830" fmla="*/ 371513 h 3574946"/>
              <a:gd name="connsiteX7831" fmla="*/ 2406232 w 6337132"/>
              <a:gd name="connsiteY7831" fmla="*/ 379841 h 3574946"/>
              <a:gd name="connsiteX7832" fmla="*/ 2397906 w 6337132"/>
              <a:gd name="connsiteY7832" fmla="*/ 371513 h 3574946"/>
              <a:gd name="connsiteX7833" fmla="*/ 2406232 w 6337132"/>
              <a:gd name="connsiteY7833" fmla="*/ 363187 h 3574946"/>
              <a:gd name="connsiteX7834" fmla="*/ 2310089 w 6337132"/>
              <a:gd name="connsiteY7834" fmla="*/ 363187 h 3574946"/>
              <a:gd name="connsiteX7835" fmla="*/ 2318417 w 6337132"/>
              <a:gd name="connsiteY7835" fmla="*/ 371513 h 3574946"/>
              <a:gd name="connsiteX7836" fmla="*/ 2310089 w 6337132"/>
              <a:gd name="connsiteY7836" fmla="*/ 379841 h 3574946"/>
              <a:gd name="connsiteX7837" fmla="*/ 2301763 w 6337132"/>
              <a:gd name="connsiteY7837" fmla="*/ 371513 h 3574946"/>
              <a:gd name="connsiteX7838" fmla="*/ 2310089 w 6337132"/>
              <a:gd name="connsiteY7838" fmla="*/ 363187 h 3574946"/>
              <a:gd name="connsiteX7839" fmla="*/ 2278104 w 6337132"/>
              <a:gd name="connsiteY7839" fmla="*/ 363187 h 3574946"/>
              <a:gd name="connsiteX7840" fmla="*/ 2286432 w 6337132"/>
              <a:gd name="connsiteY7840" fmla="*/ 371513 h 3574946"/>
              <a:gd name="connsiteX7841" fmla="*/ 2278104 w 6337132"/>
              <a:gd name="connsiteY7841" fmla="*/ 379841 h 3574946"/>
              <a:gd name="connsiteX7842" fmla="*/ 2269778 w 6337132"/>
              <a:gd name="connsiteY7842" fmla="*/ 371513 h 3574946"/>
              <a:gd name="connsiteX7843" fmla="*/ 2278104 w 6337132"/>
              <a:gd name="connsiteY7843" fmla="*/ 363187 h 3574946"/>
              <a:gd name="connsiteX7844" fmla="*/ 2246024 w 6337132"/>
              <a:gd name="connsiteY7844" fmla="*/ 363187 h 3574946"/>
              <a:gd name="connsiteX7845" fmla="*/ 2254352 w 6337132"/>
              <a:gd name="connsiteY7845" fmla="*/ 371513 h 3574946"/>
              <a:gd name="connsiteX7846" fmla="*/ 2246024 w 6337132"/>
              <a:gd name="connsiteY7846" fmla="*/ 379841 h 3574946"/>
              <a:gd name="connsiteX7847" fmla="*/ 2237698 w 6337132"/>
              <a:gd name="connsiteY7847" fmla="*/ 371513 h 3574946"/>
              <a:gd name="connsiteX7848" fmla="*/ 2246024 w 6337132"/>
              <a:gd name="connsiteY7848" fmla="*/ 363187 h 3574946"/>
              <a:gd name="connsiteX7849" fmla="*/ 2213946 w 6337132"/>
              <a:gd name="connsiteY7849" fmla="*/ 363187 h 3574946"/>
              <a:gd name="connsiteX7850" fmla="*/ 2222273 w 6337132"/>
              <a:gd name="connsiteY7850" fmla="*/ 371513 h 3574946"/>
              <a:gd name="connsiteX7851" fmla="*/ 2213946 w 6337132"/>
              <a:gd name="connsiteY7851" fmla="*/ 379841 h 3574946"/>
              <a:gd name="connsiteX7852" fmla="*/ 2205620 w 6337132"/>
              <a:gd name="connsiteY7852" fmla="*/ 371513 h 3574946"/>
              <a:gd name="connsiteX7853" fmla="*/ 2213946 w 6337132"/>
              <a:gd name="connsiteY7853" fmla="*/ 363187 h 3574946"/>
              <a:gd name="connsiteX7854" fmla="*/ 2181961 w 6337132"/>
              <a:gd name="connsiteY7854" fmla="*/ 363187 h 3574946"/>
              <a:gd name="connsiteX7855" fmla="*/ 2190289 w 6337132"/>
              <a:gd name="connsiteY7855" fmla="*/ 371513 h 3574946"/>
              <a:gd name="connsiteX7856" fmla="*/ 2181961 w 6337132"/>
              <a:gd name="connsiteY7856" fmla="*/ 379841 h 3574946"/>
              <a:gd name="connsiteX7857" fmla="*/ 2173635 w 6337132"/>
              <a:gd name="connsiteY7857" fmla="*/ 371513 h 3574946"/>
              <a:gd name="connsiteX7858" fmla="*/ 2181961 w 6337132"/>
              <a:gd name="connsiteY7858" fmla="*/ 363187 h 3574946"/>
              <a:gd name="connsiteX7859" fmla="*/ 2149975 w 6337132"/>
              <a:gd name="connsiteY7859" fmla="*/ 363187 h 3574946"/>
              <a:gd name="connsiteX7860" fmla="*/ 2158303 w 6337132"/>
              <a:gd name="connsiteY7860" fmla="*/ 371513 h 3574946"/>
              <a:gd name="connsiteX7861" fmla="*/ 2149975 w 6337132"/>
              <a:gd name="connsiteY7861" fmla="*/ 379841 h 3574946"/>
              <a:gd name="connsiteX7862" fmla="*/ 2141649 w 6337132"/>
              <a:gd name="connsiteY7862" fmla="*/ 371513 h 3574946"/>
              <a:gd name="connsiteX7863" fmla="*/ 2149975 w 6337132"/>
              <a:gd name="connsiteY7863" fmla="*/ 363187 h 3574946"/>
              <a:gd name="connsiteX7864" fmla="*/ 2117897 w 6337132"/>
              <a:gd name="connsiteY7864" fmla="*/ 363187 h 3574946"/>
              <a:gd name="connsiteX7865" fmla="*/ 2126225 w 6337132"/>
              <a:gd name="connsiteY7865" fmla="*/ 371513 h 3574946"/>
              <a:gd name="connsiteX7866" fmla="*/ 2117897 w 6337132"/>
              <a:gd name="connsiteY7866" fmla="*/ 379841 h 3574946"/>
              <a:gd name="connsiteX7867" fmla="*/ 2109571 w 6337132"/>
              <a:gd name="connsiteY7867" fmla="*/ 371513 h 3574946"/>
              <a:gd name="connsiteX7868" fmla="*/ 2117897 w 6337132"/>
              <a:gd name="connsiteY7868" fmla="*/ 363187 h 3574946"/>
              <a:gd name="connsiteX7869" fmla="*/ 2085817 w 6337132"/>
              <a:gd name="connsiteY7869" fmla="*/ 363187 h 3574946"/>
              <a:gd name="connsiteX7870" fmla="*/ 2094144 w 6337132"/>
              <a:gd name="connsiteY7870" fmla="*/ 371513 h 3574946"/>
              <a:gd name="connsiteX7871" fmla="*/ 2085817 w 6337132"/>
              <a:gd name="connsiteY7871" fmla="*/ 379841 h 3574946"/>
              <a:gd name="connsiteX7872" fmla="*/ 2077491 w 6337132"/>
              <a:gd name="connsiteY7872" fmla="*/ 371513 h 3574946"/>
              <a:gd name="connsiteX7873" fmla="*/ 2085817 w 6337132"/>
              <a:gd name="connsiteY7873" fmla="*/ 363187 h 3574946"/>
              <a:gd name="connsiteX7874" fmla="*/ 2053738 w 6337132"/>
              <a:gd name="connsiteY7874" fmla="*/ 363187 h 3574946"/>
              <a:gd name="connsiteX7875" fmla="*/ 2062066 w 6337132"/>
              <a:gd name="connsiteY7875" fmla="*/ 371513 h 3574946"/>
              <a:gd name="connsiteX7876" fmla="*/ 2053738 w 6337132"/>
              <a:gd name="connsiteY7876" fmla="*/ 379841 h 3574946"/>
              <a:gd name="connsiteX7877" fmla="*/ 2045412 w 6337132"/>
              <a:gd name="connsiteY7877" fmla="*/ 371513 h 3574946"/>
              <a:gd name="connsiteX7878" fmla="*/ 2053738 w 6337132"/>
              <a:gd name="connsiteY7878" fmla="*/ 363187 h 3574946"/>
              <a:gd name="connsiteX7879" fmla="*/ 2021660 w 6337132"/>
              <a:gd name="connsiteY7879" fmla="*/ 363187 h 3574946"/>
              <a:gd name="connsiteX7880" fmla="*/ 2029987 w 6337132"/>
              <a:gd name="connsiteY7880" fmla="*/ 371513 h 3574946"/>
              <a:gd name="connsiteX7881" fmla="*/ 2021660 w 6337132"/>
              <a:gd name="connsiteY7881" fmla="*/ 379841 h 3574946"/>
              <a:gd name="connsiteX7882" fmla="*/ 2013333 w 6337132"/>
              <a:gd name="connsiteY7882" fmla="*/ 371513 h 3574946"/>
              <a:gd name="connsiteX7883" fmla="*/ 2021660 w 6337132"/>
              <a:gd name="connsiteY7883" fmla="*/ 363187 h 3574946"/>
              <a:gd name="connsiteX7884" fmla="*/ 1989674 w 6337132"/>
              <a:gd name="connsiteY7884" fmla="*/ 363187 h 3574946"/>
              <a:gd name="connsiteX7885" fmla="*/ 1998001 w 6337132"/>
              <a:gd name="connsiteY7885" fmla="*/ 371513 h 3574946"/>
              <a:gd name="connsiteX7886" fmla="*/ 1989674 w 6337132"/>
              <a:gd name="connsiteY7886" fmla="*/ 379841 h 3574946"/>
              <a:gd name="connsiteX7887" fmla="*/ 1981348 w 6337132"/>
              <a:gd name="connsiteY7887" fmla="*/ 371513 h 3574946"/>
              <a:gd name="connsiteX7888" fmla="*/ 1989674 w 6337132"/>
              <a:gd name="connsiteY7888" fmla="*/ 363187 h 3574946"/>
              <a:gd name="connsiteX7889" fmla="*/ 2701570 w 6337132"/>
              <a:gd name="connsiteY7889" fmla="*/ 337164 h 3574946"/>
              <a:gd name="connsiteX7890" fmla="*/ 2711507 w 6337132"/>
              <a:gd name="connsiteY7890" fmla="*/ 345585 h 3574946"/>
              <a:gd name="connsiteX7891" fmla="*/ 2703179 w 6337132"/>
              <a:gd name="connsiteY7891" fmla="*/ 355522 h 3574946"/>
              <a:gd name="connsiteX7892" fmla="*/ 2702232 w 6337132"/>
              <a:gd name="connsiteY7892" fmla="*/ 355522 h 3574946"/>
              <a:gd name="connsiteX7893" fmla="*/ 2693054 w 6337132"/>
              <a:gd name="connsiteY7893" fmla="*/ 347100 h 3574946"/>
              <a:gd name="connsiteX7894" fmla="*/ 2693148 w 6337132"/>
              <a:gd name="connsiteY7894" fmla="*/ 347100 h 3574946"/>
              <a:gd name="connsiteX7895" fmla="*/ 2701570 w 6337132"/>
              <a:gd name="connsiteY7895" fmla="*/ 337164 h 3574946"/>
              <a:gd name="connsiteX7896" fmla="*/ 4040763 w 6337132"/>
              <a:gd name="connsiteY7896" fmla="*/ 328173 h 3574946"/>
              <a:gd name="connsiteX7897" fmla="*/ 4049090 w 6337132"/>
              <a:gd name="connsiteY7897" fmla="*/ 336500 h 3574946"/>
              <a:gd name="connsiteX7898" fmla="*/ 4040763 w 6337132"/>
              <a:gd name="connsiteY7898" fmla="*/ 344827 h 3574946"/>
              <a:gd name="connsiteX7899" fmla="*/ 4032436 w 6337132"/>
              <a:gd name="connsiteY7899" fmla="*/ 336500 h 3574946"/>
              <a:gd name="connsiteX7900" fmla="*/ 4040763 w 6337132"/>
              <a:gd name="connsiteY7900" fmla="*/ 328173 h 3574946"/>
              <a:gd name="connsiteX7901" fmla="*/ 4008685 w 6337132"/>
              <a:gd name="connsiteY7901" fmla="*/ 328173 h 3574946"/>
              <a:gd name="connsiteX7902" fmla="*/ 4017011 w 6337132"/>
              <a:gd name="connsiteY7902" fmla="*/ 336500 h 3574946"/>
              <a:gd name="connsiteX7903" fmla="*/ 4008685 w 6337132"/>
              <a:gd name="connsiteY7903" fmla="*/ 344827 h 3574946"/>
              <a:gd name="connsiteX7904" fmla="*/ 4000357 w 6337132"/>
              <a:gd name="connsiteY7904" fmla="*/ 336500 h 3574946"/>
              <a:gd name="connsiteX7905" fmla="*/ 4008685 w 6337132"/>
              <a:gd name="connsiteY7905" fmla="*/ 328173 h 3574946"/>
              <a:gd name="connsiteX7906" fmla="*/ 3976605 w 6337132"/>
              <a:gd name="connsiteY7906" fmla="*/ 328173 h 3574946"/>
              <a:gd name="connsiteX7907" fmla="*/ 3984931 w 6337132"/>
              <a:gd name="connsiteY7907" fmla="*/ 336500 h 3574946"/>
              <a:gd name="connsiteX7908" fmla="*/ 3976605 w 6337132"/>
              <a:gd name="connsiteY7908" fmla="*/ 344827 h 3574946"/>
              <a:gd name="connsiteX7909" fmla="*/ 3968277 w 6337132"/>
              <a:gd name="connsiteY7909" fmla="*/ 336500 h 3574946"/>
              <a:gd name="connsiteX7910" fmla="*/ 3976605 w 6337132"/>
              <a:gd name="connsiteY7910" fmla="*/ 328173 h 3574946"/>
              <a:gd name="connsiteX7911" fmla="*/ 3944620 w 6337132"/>
              <a:gd name="connsiteY7911" fmla="*/ 328173 h 3574946"/>
              <a:gd name="connsiteX7912" fmla="*/ 3952946 w 6337132"/>
              <a:gd name="connsiteY7912" fmla="*/ 336500 h 3574946"/>
              <a:gd name="connsiteX7913" fmla="*/ 3944620 w 6337132"/>
              <a:gd name="connsiteY7913" fmla="*/ 344827 h 3574946"/>
              <a:gd name="connsiteX7914" fmla="*/ 3936293 w 6337132"/>
              <a:gd name="connsiteY7914" fmla="*/ 336500 h 3574946"/>
              <a:gd name="connsiteX7915" fmla="*/ 3944620 w 6337132"/>
              <a:gd name="connsiteY7915" fmla="*/ 328173 h 3574946"/>
              <a:gd name="connsiteX7916" fmla="*/ 3912542 w 6337132"/>
              <a:gd name="connsiteY7916" fmla="*/ 328173 h 3574946"/>
              <a:gd name="connsiteX7917" fmla="*/ 3920868 w 6337132"/>
              <a:gd name="connsiteY7917" fmla="*/ 336500 h 3574946"/>
              <a:gd name="connsiteX7918" fmla="*/ 3912542 w 6337132"/>
              <a:gd name="connsiteY7918" fmla="*/ 344827 h 3574946"/>
              <a:gd name="connsiteX7919" fmla="*/ 3904214 w 6337132"/>
              <a:gd name="connsiteY7919" fmla="*/ 336500 h 3574946"/>
              <a:gd name="connsiteX7920" fmla="*/ 3912542 w 6337132"/>
              <a:gd name="connsiteY7920" fmla="*/ 328173 h 3574946"/>
              <a:gd name="connsiteX7921" fmla="*/ 3880462 w 6337132"/>
              <a:gd name="connsiteY7921" fmla="*/ 328173 h 3574946"/>
              <a:gd name="connsiteX7922" fmla="*/ 3888788 w 6337132"/>
              <a:gd name="connsiteY7922" fmla="*/ 336500 h 3574946"/>
              <a:gd name="connsiteX7923" fmla="*/ 3880462 w 6337132"/>
              <a:gd name="connsiteY7923" fmla="*/ 344827 h 3574946"/>
              <a:gd name="connsiteX7924" fmla="*/ 3872134 w 6337132"/>
              <a:gd name="connsiteY7924" fmla="*/ 336500 h 3574946"/>
              <a:gd name="connsiteX7925" fmla="*/ 3880462 w 6337132"/>
              <a:gd name="connsiteY7925" fmla="*/ 328173 h 3574946"/>
              <a:gd name="connsiteX7926" fmla="*/ 3848477 w 6337132"/>
              <a:gd name="connsiteY7926" fmla="*/ 328173 h 3574946"/>
              <a:gd name="connsiteX7927" fmla="*/ 3856803 w 6337132"/>
              <a:gd name="connsiteY7927" fmla="*/ 336500 h 3574946"/>
              <a:gd name="connsiteX7928" fmla="*/ 3848477 w 6337132"/>
              <a:gd name="connsiteY7928" fmla="*/ 344827 h 3574946"/>
              <a:gd name="connsiteX7929" fmla="*/ 3840149 w 6337132"/>
              <a:gd name="connsiteY7929" fmla="*/ 336500 h 3574946"/>
              <a:gd name="connsiteX7930" fmla="*/ 3848477 w 6337132"/>
              <a:gd name="connsiteY7930" fmla="*/ 328173 h 3574946"/>
              <a:gd name="connsiteX7931" fmla="*/ 3816397 w 6337132"/>
              <a:gd name="connsiteY7931" fmla="*/ 328173 h 3574946"/>
              <a:gd name="connsiteX7932" fmla="*/ 3824723 w 6337132"/>
              <a:gd name="connsiteY7932" fmla="*/ 336500 h 3574946"/>
              <a:gd name="connsiteX7933" fmla="*/ 3816397 w 6337132"/>
              <a:gd name="connsiteY7933" fmla="*/ 344827 h 3574946"/>
              <a:gd name="connsiteX7934" fmla="*/ 3808069 w 6337132"/>
              <a:gd name="connsiteY7934" fmla="*/ 336500 h 3574946"/>
              <a:gd name="connsiteX7935" fmla="*/ 3816397 w 6337132"/>
              <a:gd name="connsiteY7935" fmla="*/ 328173 h 3574946"/>
              <a:gd name="connsiteX7936" fmla="*/ 3784318 w 6337132"/>
              <a:gd name="connsiteY7936" fmla="*/ 328173 h 3574946"/>
              <a:gd name="connsiteX7937" fmla="*/ 3792645 w 6337132"/>
              <a:gd name="connsiteY7937" fmla="*/ 336500 h 3574946"/>
              <a:gd name="connsiteX7938" fmla="*/ 3784318 w 6337132"/>
              <a:gd name="connsiteY7938" fmla="*/ 344827 h 3574946"/>
              <a:gd name="connsiteX7939" fmla="*/ 3775991 w 6337132"/>
              <a:gd name="connsiteY7939" fmla="*/ 336500 h 3574946"/>
              <a:gd name="connsiteX7940" fmla="*/ 3784318 w 6337132"/>
              <a:gd name="connsiteY7940" fmla="*/ 328173 h 3574946"/>
              <a:gd name="connsiteX7941" fmla="*/ 3752334 w 6337132"/>
              <a:gd name="connsiteY7941" fmla="*/ 328173 h 3574946"/>
              <a:gd name="connsiteX7942" fmla="*/ 3760660 w 6337132"/>
              <a:gd name="connsiteY7942" fmla="*/ 336500 h 3574946"/>
              <a:gd name="connsiteX7943" fmla="*/ 3752334 w 6337132"/>
              <a:gd name="connsiteY7943" fmla="*/ 344827 h 3574946"/>
              <a:gd name="connsiteX7944" fmla="*/ 3744006 w 6337132"/>
              <a:gd name="connsiteY7944" fmla="*/ 336500 h 3574946"/>
              <a:gd name="connsiteX7945" fmla="*/ 3752334 w 6337132"/>
              <a:gd name="connsiteY7945" fmla="*/ 328173 h 3574946"/>
              <a:gd name="connsiteX7946" fmla="*/ 3720254 w 6337132"/>
              <a:gd name="connsiteY7946" fmla="*/ 328173 h 3574946"/>
              <a:gd name="connsiteX7947" fmla="*/ 3728580 w 6337132"/>
              <a:gd name="connsiteY7947" fmla="*/ 336500 h 3574946"/>
              <a:gd name="connsiteX7948" fmla="*/ 3720254 w 6337132"/>
              <a:gd name="connsiteY7948" fmla="*/ 344827 h 3574946"/>
              <a:gd name="connsiteX7949" fmla="*/ 3711926 w 6337132"/>
              <a:gd name="connsiteY7949" fmla="*/ 336500 h 3574946"/>
              <a:gd name="connsiteX7950" fmla="*/ 3720254 w 6337132"/>
              <a:gd name="connsiteY7950" fmla="*/ 328173 h 3574946"/>
              <a:gd name="connsiteX7951" fmla="*/ 3688175 w 6337132"/>
              <a:gd name="connsiteY7951" fmla="*/ 328173 h 3574946"/>
              <a:gd name="connsiteX7952" fmla="*/ 3696502 w 6337132"/>
              <a:gd name="connsiteY7952" fmla="*/ 336500 h 3574946"/>
              <a:gd name="connsiteX7953" fmla="*/ 3688175 w 6337132"/>
              <a:gd name="connsiteY7953" fmla="*/ 344827 h 3574946"/>
              <a:gd name="connsiteX7954" fmla="*/ 3679848 w 6337132"/>
              <a:gd name="connsiteY7954" fmla="*/ 336500 h 3574946"/>
              <a:gd name="connsiteX7955" fmla="*/ 3688175 w 6337132"/>
              <a:gd name="connsiteY7955" fmla="*/ 328173 h 3574946"/>
              <a:gd name="connsiteX7956" fmla="*/ 3656191 w 6337132"/>
              <a:gd name="connsiteY7956" fmla="*/ 328173 h 3574946"/>
              <a:gd name="connsiteX7957" fmla="*/ 3664517 w 6337132"/>
              <a:gd name="connsiteY7957" fmla="*/ 336500 h 3574946"/>
              <a:gd name="connsiteX7958" fmla="*/ 3656191 w 6337132"/>
              <a:gd name="connsiteY7958" fmla="*/ 344827 h 3574946"/>
              <a:gd name="connsiteX7959" fmla="*/ 3647863 w 6337132"/>
              <a:gd name="connsiteY7959" fmla="*/ 336500 h 3574946"/>
              <a:gd name="connsiteX7960" fmla="*/ 3656191 w 6337132"/>
              <a:gd name="connsiteY7960" fmla="*/ 328173 h 3574946"/>
              <a:gd name="connsiteX7961" fmla="*/ 3624111 w 6337132"/>
              <a:gd name="connsiteY7961" fmla="*/ 328173 h 3574946"/>
              <a:gd name="connsiteX7962" fmla="*/ 3632437 w 6337132"/>
              <a:gd name="connsiteY7962" fmla="*/ 336500 h 3574946"/>
              <a:gd name="connsiteX7963" fmla="*/ 3624111 w 6337132"/>
              <a:gd name="connsiteY7963" fmla="*/ 344827 h 3574946"/>
              <a:gd name="connsiteX7964" fmla="*/ 3615783 w 6337132"/>
              <a:gd name="connsiteY7964" fmla="*/ 336500 h 3574946"/>
              <a:gd name="connsiteX7965" fmla="*/ 3624111 w 6337132"/>
              <a:gd name="connsiteY7965" fmla="*/ 328173 h 3574946"/>
              <a:gd name="connsiteX7966" fmla="*/ 3592032 w 6337132"/>
              <a:gd name="connsiteY7966" fmla="*/ 328173 h 3574946"/>
              <a:gd name="connsiteX7967" fmla="*/ 3600358 w 6337132"/>
              <a:gd name="connsiteY7967" fmla="*/ 336500 h 3574946"/>
              <a:gd name="connsiteX7968" fmla="*/ 3592032 w 6337132"/>
              <a:gd name="connsiteY7968" fmla="*/ 344827 h 3574946"/>
              <a:gd name="connsiteX7969" fmla="*/ 3583705 w 6337132"/>
              <a:gd name="connsiteY7969" fmla="*/ 336500 h 3574946"/>
              <a:gd name="connsiteX7970" fmla="*/ 3592032 w 6337132"/>
              <a:gd name="connsiteY7970" fmla="*/ 328173 h 3574946"/>
              <a:gd name="connsiteX7971" fmla="*/ 3560048 w 6337132"/>
              <a:gd name="connsiteY7971" fmla="*/ 328173 h 3574946"/>
              <a:gd name="connsiteX7972" fmla="*/ 3568374 w 6337132"/>
              <a:gd name="connsiteY7972" fmla="*/ 336500 h 3574946"/>
              <a:gd name="connsiteX7973" fmla="*/ 3560048 w 6337132"/>
              <a:gd name="connsiteY7973" fmla="*/ 344827 h 3574946"/>
              <a:gd name="connsiteX7974" fmla="*/ 3551720 w 6337132"/>
              <a:gd name="connsiteY7974" fmla="*/ 336500 h 3574946"/>
              <a:gd name="connsiteX7975" fmla="*/ 3560048 w 6337132"/>
              <a:gd name="connsiteY7975" fmla="*/ 328173 h 3574946"/>
              <a:gd name="connsiteX7976" fmla="*/ 3527968 w 6337132"/>
              <a:gd name="connsiteY7976" fmla="*/ 328173 h 3574946"/>
              <a:gd name="connsiteX7977" fmla="*/ 3536294 w 6337132"/>
              <a:gd name="connsiteY7977" fmla="*/ 336500 h 3574946"/>
              <a:gd name="connsiteX7978" fmla="*/ 3527968 w 6337132"/>
              <a:gd name="connsiteY7978" fmla="*/ 344827 h 3574946"/>
              <a:gd name="connsiteX7979" fmla="*/ 3519640 w 6337132"/>
              <a:gd name="connsiteY7979" fmla="*/ 336500 h 3574946"/>
              <a:gd name="connsiteX7980" fmla="*/ 3527968 w 6337132"/>
              <a:gd name="connsiteY7980" fmla="*/ 328173 h 3574946"/>
              <a:gd name="connsiteX7981" fmla="*/ 3495889 w 6337132"/>
              <a:gd name="connsiteY7981" fmla="*/ 328173 h 3574946"/>
              <a:gd name="connsiteX7982" fmla="*/ 3504215 w 6337132"/>
              <a:gd name="connsiteY7982" fmla="*/ 336500 h 3574946"/>
              <a:gd name="connsiteX7983" fmla="*/ 3495889 w 6337132"/>
              <a:gd name="connsiteY7983" fmla="*/ 344827 h 3574946"/>
              <a:gd name="connsiteX7984" fmla="*/ 3487561 w 6337132"/>
              <a:gd name="connsiteY7984" fmla="*/ 336500 h 3574946"/>
              <a:gd name="connsiteX7985" fmla="*/ 3495889 w 6337132"/>
              <a:gd name="connsiteY7985" fmla="*/ 328173 h 3574946"/>
              <a:gd name="connsiteX7986" fmla="*/ 3463905 w 6337132"/>
              <a:gd name="connsiteY7986" fmla="*/ 328173 h 3574946"/>
              <a:gd name="connsiteX7987" fmla="*/ 3472231 w 6337132"/>
              <a:gd name="connsiteY7987" fmla="*/ 336500 h 3574946"/>
              <a:gd name="connsiteX7988" fmla="*/ 3463905 w 6337132"/>
              <a:gd name="connsiteY7988" fmla="*/ 344827 h 3574946"/>
              <a:gd name="connsiteX7989" fmla="*/ 3455577 w 6337132"/>
              <a:gd name="connsiteY7989" fmla="*/ 336500 h 3574946"/>
              <a:gd name="connsiteX7990" fmla="*/ 3463905 w 6337132"/>
              <a:gd name="connsiteY7990" fmla="*/ 328173 h 3574946"/>
              <a:gd name="connsiteX7991" fmla="*/ 3431825 w 6337132"/>
              <a:gd name="connsiteY7991" fmla="*/ 328173 h 3574946"/>
              <a:gd name="connsiteX7992" fmla="*/ 3440151 w 6337132"/>
              <a:gd name="connsiteY7992" fmla="*/ 336500 h 3574946"/>
              <a:gd name="connsiteX7993" fmla="*/ 3431825 w 6337132"/>
              <a:gd name="connsiteY7993" fmla="*/ 344827 h 3574946"/>
              <a:gd name="connsiteX7994" fmla="*/ 3423497 w 6337132"/>
              <a:gd name="connsiteY7994" fmla="*/ 336500 h 3574946"/>
              <a:gd name="connsiteX7995" fmla="*/ 3431825 w 6337132"/>
              <a:gd name="connsiteY7995" fmla="*/ 328173 h 3574946"/>
              <a:gd name="connsiteX7996" fmla="*/ 3399746 w 6337132"/>
              <a:gd name="connsiteY7996" fmla="*/ 328173 h 3574946"/>
              <a:gd name="connsiteX7997" fmla="*/ 3408072 w 6337132"/>
              <a:gd name="connsiteY7997" fmla="*/ 336500 h 3574946"/>
              <a:gd name="connsiteX7998" fmla="*/ 3399746 w 6337132"/>
              <a:gd name="connsiteY7998" fmla="*/ 344827 h 3574946"/>
              <a:gd name="connsiteX7999" fmla="*/ 3391418 w 6337132"/>
              <a:gd name="connsiteY7999" fmla="*/ 336500 h 3574946"/>
              <a:gd name="connsiteX8000" fmla="*/ 3399746 w 6337132"/>
              <a:gd name="connsiteY8000" fmla="*/ 328173 h 3574946"/>
              <a:gd name="connsiteX8001" fmla="*/ 3367762 w 6337132"/>
              <a:gd name="connsiteY8001" fmla="*/ 328173 h 3574946"/>
              <a:gd name="connsiteX8002" fmla="*/ 3376088 w 6337132"/>
              <a:gd name="connsiteY8002" fmla="*/ 336500 h 3574946"/>
              <a:gd name="connsiteX8003" fmla="*/ 3367762 w 6337132"/>
              <a:gd name="connsiteY8003" fmla="*/ 344827 h 3574946"/>
              <a:gd name="connsiteX8004" fmla="*/ 3359434 w 6337132"/>
              <a:gd name="connsiteY8004" fmla="*/ 336500 h 3574946"/>
              <a:gd name="connsiteX8005" fmla="*/ 3367762 w 6337132"/>
              <a:gd name="connsiteY8005" fmla="*/ 328173 h 3574946"/>
              <a:gd name="connsiteX8006" fmla="*/ 3335682 w 6337132"/>
              <a:gd name="connsiteY8006" fmla="*/ 328173 h 3574946"/>
              <a:gd name="connsiteX8007" fmla="*/ 3344008 w 6337132"/>
              <a:gd name="connsiteY8007" fmla="*/ 336500 h 3574946"/>
              <a:gd name="connsiteX8008" fmla="*/ 3335682 w 6337132"/>
              <a:gd name="connsiteY8008" fmla="*/ 344827 h 3574946"/>
              <a:gd name="connsiteX8009" fmla="*/ 3327354 w 6337132"/>
              <a:gd name="connsiteY8009" fmla="*/ 336500 h 3574946"/>
              <a:gd name="connsiteX8010" fmla="*/ 3335682 w 6337132"/>
              <a:gd name="connsiteY8010" fmla="*/ 328173 h 3574946"/>
              <a:gd name="connsiteX8011" fmla="*/ 3303603 w 6337132"/>
              <a:gd name="connsiteY8011" fmla="*/ 328173 h 3574946"/>
              <a:gd name="connsiteX8012" fmla="*/ 3311929 w 6337132"/>
              <a:gd name="connsiteY8012" fmla="*/ 336500 h 3574946"/>
              <a:gd name="connsiteX8013" fmla="*/ 3303603 w 6337132"/>
              <a:gd name="connsiteY8013" fmla="*/ 344827 h 3574946"/>
              <a:gd name="connsiteX8014" fmla="*/ 3295275 w 6337132"/>
              <a:gd name="connsiteY8014" fmla="*/ 336500 h 3574946"/>
              <a:gd name="connsiteX8015" fmla="*/ 3303603 w 6337132"/>
              <a:gd name="connsiteY8015" fmla="*/ 328173 h 3574946"/>
              <a:gd name="connsiteX8016" fmla="*/ 3271523 w 6337132"/>
              <a:gd name="connsiteY8016" fmla="*/ 328173 h 3574946"/>
              <a:gd name="connsiteX8017" fmla="*/ 3279849 w 6337132"/>
              <a:gd name="connsiteY8017" fmla="*/ 336500 h 3574946"/>
              <a:gd name="connsiteX8018" fmla="*/ 3271523 w 6337132"/>
              <a:gd name="connsiteY8018" fmla="*/ 344827 h 3574946"/>
              <a:gd name="connsiteX8019" fmla="*/ 3263195 w 6337132"/>
              <a:gd name="connsiteY8019" fmla="*/ 336500 h 3574946"/>
              <a:gd name="connsiteX8020" fmla="*/ 3271523 w 6337132"/>
              <a:gd name="connsiteY8020" fmla="*/ 328173 h 3574946"/>
              <a:gd name="connsiteX8021" fmla="*/ 3239537 w 6337132"/>
              <a:gd name="connsiteY8021" fmla="*/ 328173 h 3574946"/>
              <a:gd name="connsiteX8022" fmla="*/ 3247865 w 6337132"/>
              <a:gd name="connsiteY8022" fmla="*/ 336500 h 3574946"/>
              <a:gd name="connsiteX8023" fmla="*/ 3239537 w 6337132"/>
              <a:gd name="connsiteY8023" fmla="*/ 344827 h 3574946"/>
              <a:gd name="connsiteX8024" fmla="*/ 3231211 w 6337132"/>
              <a:gd name="connsiteY8024" fmla="*/ 336500 h 3574946"/>
              <a:gd name="connsiteX8025" fmla="*/ 3239537 w 6337132"/>
              <a:gd name="connsiteY8025" fmla="*/ 328173 h 3574946"/>
              <a:gd name="connsiteX8026" fmla="*/ 3207457 w 6337132"/>
              <a:gd name="connsiteY8026" fmla="*/ 328173 h 3574946"/>
              <a:gd name="connsiteX8027" fmla="*/ 3215785 w 6337132"/>
              <a:gd name="connsiteY8027" fmla="*/ 336500 h 3574946"/>
              <a:gd name="connsiteX8028" fmla="*/ 3207457 w 6337132"/>
              <a:gd name="connsiteY8028" fmla="*/ 344827 h 3574946"/>
              <a:gd name="connsiteX8029" fmla="*/ 3199131 w 6337132"/>
              <a:gd name="connsiteY8029" fmla="*/ 336500 h 3574946"/>
              <a:gd name="connsiteX8030" fmla="*/ 3207457 w 6337132"/>
              <a:gd name="connsiteY8030" fmla="*/ 328173 h 3574946"/>
              <a:gd name="connsiteX8031" fmla="*/ 3175378 w 6337132"/>
              <a:gd name="connsiteY8031" fmla="*/ 328173 h 3574946"/>
              <a:gd name="connsiteX8032" fmla="*/ 3183706 w 6337132"/>
              <a:gd name="connsiteY8032" fmla="*/ 336500 h 3574946"/>
              <a:gd name="connsiteX8033" fmla="*/ 3175378 w 6337132"/>
              <a:gd name="connsiteY8033" fmla="*/ 344827 h 3574946"/>
              <a:gd name="connsiteX8034" fmla="*/ 3167052 w 6337132"/>
              <a:gd name="connsiteY8034" fmla="*/ 336500 h 3574946"/>
              <a:gd name="connsiteX8035" fmla="*/ 3175378 w 6337132"/>
              <a:gd name="connsiteY8035" fmla="*/ 328173 h 3574946"/>
              <a:gd name="connsiteX8036" fmla="*/ 3143392 w 6337132"/>
              <a:gd name="connsiteY8036" fmla="*/ 328173 h 3574946"/>
              <a:gd name="connsiteX8037" fmla="*/ 3151720 w 6337132"/>
              <a:gd name="connsiteY8037" fmla="*/ 336500 h 3574946"/>
              <a:gd name="connsiteX8038" fmla="*/ 3143392 w 6337132"/>
              <a:gd name="connsiteY8038" fmla="*/ 344827 h 3574946"/>
              <a:gd name="connsiteX8039" fmla="*/ 3135066 w 6337132"/>
              <a:gd name="connsiteY8039" fmla="*/ 336500 h 3574946"/>
              <a:gd name="connsiteX8040" fmla="*/ 3143392 w 6337132"/>
              <a:gd name="connsiteY8040" fmla="*/ 328173 h 3574946"/>
              <a:gd name="connsiteX8041" fmla="*/ 3111314 w 6337132"/>
              <a:gd name="connsiteY8041" fmla="*/ 328173 h 3574946"/>
              <a:gd name="connsiteX8042" fmla="*/ 3119641 w 6337132"/>
              <a:gd name="connsiteY8042" fmla="*/ 336500 h 3574946"/>
              <a:gd name="connsiteX8043" fmla="*/ 3111314 w 6337132"/>
              <a:gd name="connsiteY8043" fmla="*/ 344827 h 3574946"/>
              <a:gd name="connsiteX8044" fmla="*/ 3102988 w 6337132"/>
              <a:gd name="connsiteY8044" fmla="*/ 336500 h 3574946"/>
              <a:gd name="connsiteX8045" fmla="*/ 3111314 w 6337132"/>
              <a:gd name="connsiteY8045" fmla="*/ 328173 h 3574946"/>
              <a:gd name="connsiteX8046" fmla="*/ 3079235 w 6337132"/>
              <a:gd name="connsiteY8046" fmla="*/ 328173 h 3574946"/>
              <a:gd name="connsiteX8047" fmla="*/ 3087563 w 6337132"/>
              <a:gd name="connsiteY8047" fmla="*/ 336500 h 3574946"/>
              <a:gd name="connsiteX8048" fmla="*/ 3079235 w 6337132"/>
              <a:gd name="connsiteY8048" fmla="*/ 344827 h 3574946"/>
              <a:gd name="connsiteX8049" fmla="*/ 3070909 w 6337132"/>
              <a:gd name="connsiteY8049" fmla="*/ 336500 h 3574946"/>
              <a:gd name="connsiteX8050" fmla="*/ 3079235 w 6337132"/>
              <a:gd name="connsiteY8050" fmla="*/ 328173 h 3574946"/>
              <a:gd name="connsiteX8051" fmla="*/ 3047249 w 6337132"/>
              <a:gd name="connsiteY8051" fmla="*/ 328173 h 3574946"/>
              <a:gd name="connsiteX8052" fmla="*/ 3055577 w 6337132"/>
              <a:gd name="connsiteY8052" fmla="*/ 336500 h 3574946"/>
              <a:gd name="connsiteX8053" fmla="*/ 3047249 w 6337132"/>
              <a:gd name="connsiteY8053" fmla="*/ 344827 h 3574946"/>
              <a:gd name="connsiteX8054" fmla="*/ 3038923 w 6337132"/>
              <a:gd name="connsiteY8054" fmla="*/ 336500 h 3574946"/>
              <a:gd name="connsiteX8055" fmla="*/ 3047249 w 6337132"/>
              <a:gd name="connsiteY8055" fmla="*/ 328173 h 3574946"/>
              <a:gd name="connsiteX8056" fmla="*/ 3015171 w 6337132"/>
              <a:gd name="connsiteY8056" fmla="*/ 328173 h 3574946"/>
              <a:gd name="connsiteX8057" fmla="*/ 3023498 w 6337132"/>
              <a:gd name="connsiteY8057" fmla="*/ 336500 h 3574946"/>
              <a:gd name="connsiteX8058" fmla="*/ 3015171 w 6337132"/>
              <a:gd name="connsiteY8058" fmla="*/ 344827 h 3574946"/>
              <a:gd name="connsiteX8059" fmla="*/ 3006844 w 6337132"/>
              <a:gd name="connsiteY8059" fmla="*/ 336500 h 3574946"/>
              <a:gd name="connsiteX8060" fmla="*/ 3015171 w 6337132"/>
              <a:gd name="connsiteY8060" fmla="*/ 328173 h 3574946"/>
              <a:gd name="connsiteX8061" fmla="*/ 2983092 w 6337132"/>
              <a:gd name="connsiteY8061" fmla="*/ 328173 h 3574946"/>
              <a:gd name="connsiteX8062" fmla="*/ 2991420 w 6337132"/>
              <a:gd name="connsiteY8062" fmla="*/ 336500 h 3574946"/>
              <a:gd name="connsiteX8063" fmla="*/ 2983092 w 6337132"/>
              <a:gd name="connsiteY8063" fmla="*/ 344827 h 3574946"/>
              <a:gd name="connsiteX8064" fmla="*/ 2974766 w 6337132"/>
              <a:gd name="connsiteY8064" fmla="*/ 336500 h 3574946"/>
              <a:gd name="connsiteX8065" fmla="*/ 2983092 w 6337132"/>
              <a:gd name="connsiteY8065" fmla="*/ 328173 h 3574946"/>
              <a:gd name="connsiteX8066" fmla="*/ 2951106 w 6337132"/>
              <a:gd name="connsiteY8066" fmla="*/ 328173 h 3574946"/>
              <a:gd name="connsiteX8067" fmla="*/ 2959434 w 6337132"/>
              <a:gd name="connsiteY8067" fmla="*/ 336500 h 3574946"/>
              <a:gd name="connsiteX8068" fmla="*/ 2951106 w 6337132"/>
              <a:gd name="connsiteY8068" fmla="*/ 344827 h 3574946"/>
              <a:gd name="connsiteX8069" fmla="*/ 2942780 w 6337132"/>
              <a:gd name="connsiteY8069" fmla="*/ 336500 h 3574946"/>
              <a:gd name="connsiteX8070" fmla="*/ 2951106 w 6337132"/>
              <a:gd name="connsiteY8070" fmla="*/ 328173 h 3574946"/>
              <a:gd name="connsiteX8071" fmla="*/ 2919028 w 6337132"/>
              <a:gd name="connsiteY8071" fmla="*/ 328173 h 3574946"/>
              <a:gd name="connsiteX8072" fmla="*/ 2927355 w 6337132"/>
              <a:gd name="connsiteY8072" fmla="*/ 336500 h 3574946"/>
              <a:gd name="connsiteX8073" fmla="*/ 2919028 w 6337132"/>
              <a:gd name="connsiteY8073" fmla="*/ 344827 h 3574946"/>
              <a:gd name="connsiteX8074" fmla="*/ 2910701 w 6337132"/>
              <a:gd name="connsiteY8074" fmla="*/ 336500 h 3574946"/>
              <a:gd name="connsiteX8075" fmla="*/ 2919028 w 6337132"/>
              <a:gd name="connsiteY8075" fmla="*/ 328173 h 3574946"/>
              <a:gd name="connsiteX8076" fmla="*/ 2886949 w 6337132"/>
              <a:gd name="connsiteY8076" fmla="*/ 328173 h 3574946"/>
              <a:gd name="connsiteX8077" fmla="*/ 2895277 w 6337132"/>
              <a:gd name="connsiteY8077" fmla="*/ 336500 h 3574946"/>
              <a:gd name="connsiteX8078" fmla="*/ 2886949 w 6337132"/>
              <a:gd name="connsiteY8078" fmla="*/ 344827 h 3574946"/>
              <a:gd name="connsiteX8079" fmla="*/ 2878623 w 6337132"/>
              <a:gd name="connsiteY8079" fmla="*/ 336500 h 3574946"/>
              <a:gd name="connsiteX8080" fmla="*/ 2886949 w 6337132"/>
              <a:gd name="connsiteY8080" fmla="*/ 328173 h 3574946"/>
              <a:gd name="connsiteX8081" fmla="*/ 2470391 w 6337132"/>
              <a:gd name="connsiteY8081" fmla="*/ 328173 h 3574946"/>
              <a:gd name="connsiteX8082" fmla="*/ 2478718 w 6337132"/>
              <a:gd name="connsiteY8082" fmla="*/ 336500 h 3574946"/>
              <a:gd name="connsiteX8083" fmla="*/ 2470391 w 6337132"/>
              <a:gd name="connsiteY8083" fmla="*/ 344827 h 3574946"/>
              <a:gd name="connsiteX8084" fmla="*/ 2462064 w 6337132"/>
              <a:gd name="connsiteY8084" fmla="*/ 336500 h 3574946"/>
              <a:gd name="connsiteX8085" fmla="*/ 2470391 w 6337132"/>
              <a:gd name="connsiteY8085" fmla="*/ 328173 h 3574946"/>
              <a:gd name="connsiteX8086" fmla="*/ 2438311 w 6337132"/>
              <a:gd name="connsiteY8086" fmla="*/ 328173 h 3574946"/>
              <a:gd name="connsiteX8087" fmla="*/ 2446638 w 6337132"/>
              <a:gd name="connsiteY8087" fmla="*/ 336500 h 3574946"/>
              <a:gd name="connsiteX8088" fmla="*/ 2438311 w 6337132"/>
              <a:gd name="connsiteY8088" fmla="*/ 344827 h 3574946"/>
              <a:gd name="connsiteX8089" fmla="*/ 2429984 w 6337132"/>
              <a:gd name="connsiteY8089" fmla="*/ 336500 h 3574946"/>
              <a:gd name="connsiteX8090" fmla="*/ 2438311 w 6337132"/>
              <a:gd name="connsiteY8090" fmla="*/ 328173 h 3574946"/>
              <a:gd name="connsiteX8091" fmla="*/ 2278104 w 6337132"/>
              <a:gd name="connsiteY8091" fmla="*/ 328173 h 3574946"/>
              <a:gd name="connsiteX8092" fmla="*/ 2286432 w 6337132"/>
              <a:gd name="connsiteY8092" fmla="*/ 336500 h 3574946"/>
              <a:gd name="connsiteX8093" fmla="*/ 2278104 w 6337132"/>
              <a:gd name="connsiteY8093" fmla="*/ 344827 h 3574946"/>
              <a:gd name="connsiteX8094" fmla="*/ 2269778 w 6337132"/>
              <a:gd name="connsiteY8094" fmla="*/ 336500 h 3574946"/>
              <a:gd name="connsiteX8095" fmla="*/ 2278104 w 6337132"/>
              <a:gd name="connsiteY8095" fmla="*/ 328173 h 3574946"/>
              <a:gd name="connsiteX8096" fmla="*/ 2246024 w 6337132"/>
              <a:gd name="connsiteY8096" fmla="*/ 328173 h 3574946"/>
              <a:gd name="connsiteX8097" fmla="*/ 2254352 w 6337132"/>
              <a:gd name="connsiteY8097" fmla="*/ 336500 h 3574946"/>
              <a:gd name="connsiteX8098" fmla="*/ 2246024 w 6337132"/>
              <a:gd name="connsiteY8098" fmla="*/ 344827 h 3574946"/>
              <a:gd name="connsiteX8099" fmla="*/ 2237698 w 6337132"/>
              <a:gd name="connsiteY8099" fmla="*/ 336500 h 3574946"/>
              <a:gd name="connsiteX8100" fmla="*/ 2246024 w 6337132"/>
              <a:gd name="connsiteY8100" fmla="*/ 328173 h 3574946"/>
              <a:gd name="connsiteX8101" fmla="*/ 2213946 w 6337132"/>
              <a:gd name="connsiteY8101" fmla="*/ 328173 h 3574946"/>
              <a:gd name="connsiteX8102" fmla="*/ 2222273 w 6337132"/>
              <a:gd name="connsiteY8102" fmla="*/ 336500 h 3574946"/>
              <a:gd name="connsiteX8103" fmla="*/ 2213946 w 6337132"/>
              <a:gd name="connsiteY8103" fmla="*/ 344827 h 3574946"/>
              <a:gd name="connsiteX8104" fmla="*/ 2205620 w 6337132"/>
              <a:gd name="connsiteY8104" fmla="*/ 336500 h 3574946"/>
              <a:gd name="connsiteX8105" fmla="*/ 2213946 w 6337132"/>
              <a:gd name="connsiteY8105" fmla="*/ 328173 h 3574946"/>
              <a:gd name="connsiteX8106" fmla="*/ 2181961 w 6337132"/>
              <a:gd name="connsiteY8106" fmla="*/ 328173 h 3574946"/>
              <a:gd name="connsiteX8107" fmla="*/ 2190289 w 6337132"/>
              <a:gd name="connsiteY8107" fmla="*/ 336500 h 3574946"/>
              <a:gd name="connsiteX8108" fmla="*/ 2181961 w 6337132"/>
              <a:gd name="connsiteY8108" fmla="*/ 344827 h 3574946"/>
              <a:gd name="connsiteX8109" fmla="*/ 2173635 w 6337132"/>
              <a:gd name="connsiteY8109" fmla="*/ 336500 h 3574946"/>
              <a:gd name="connsiteX8110" fmla="*/ 2181961 w 6337132"/>
              <a:gd name="connsiteY8110" fmla="*/ 328173 h 3574946"/>
              <a:gd name="connsiteX8111" fmla="*/ 2149881 w 6337132"/>
              <a:gd name="connsiteY8111" fmla="*/ 328173 h 3574946"/>
              <a:gd name="connsiteX8112" fmla="*/ 2158209 w 6337132"/>
              <a:gd name="connsiteY8112" fmla="*/ 336500 h 3574946"/>
              <a:gd name="connsiteX8113" fmla="*/ 2149881 w 6337132"/>
              <a:gd name="connsiteY8113" fmla="*/ 344827 h 3574946"/>
              <a:gd name="connsiteX8114" fmla="*/ 2141555 w 6337132"/>
              <a:gd name="connsiteY8114" fmla="*/ 336500 h 3574946"/>
              <a:gd name="connsiteX8115" fmla="*/ 2149881 w 6337132"/>
              <a:gd name="connsiteY8115" fmla="*/ 328173 h 3574946"/>
              <a:gd name="connsiteX8116" fmla="*/ 2117803 w 6337132"/>
              <a:gd name="connsiteY8116" fmla="*/ 328173 h 3574946"/>
              <a:gd name="connsiteX8117" fmla="*/ 2126130 w 6337132"/>
              <a:gd name="connsiteY8117" fmla="*/ 336500 h 3574946"/>
              <a:gd name="connsiteX8118" fmla="*/ 2117803 w 6337132"/>
              <a:gd name="connsiteY8118" fmla="*/ 344827 h 3574946"/>
              <a:gd name="connsiteX8119" fmla="*/ 2109476 w 6337132"/>
              <a:gd name="connsiteY8119" fmla="*/ 336500 h 3574946"/>
              <a:gd name="connsiteX8120" fmla="*/ 2117803 w 6337132"/>
              <a:gd name="connsiteY8120" fmla="*/ 328173 h 3574946"/>
              <a:gd name="connsiteX8121" fmla="*/ 2085817 w 6337132"/>
              <a:gd name="connsiteY8121" fmla="*/ 328173 h 3574946"/>
              <a:gd name="connsiteX8122" fmla="*/ 2094144 w 6337132"/>
              <a:gd name="connsiteY8122" fmla="*/ 336500 h 3574946"/>
              <a:gd name="connsiteX8123" fmla="*/ 2085817 w 6337132"/>
              <a:gd name="connsiteY8123" fmla="*/ 344827 h 3574946"/>
              <a:gd name="connsiteX8124" fmla="*/ 2077491 w 6337132"/>
              <a:gd name="connsiteY8124" fmla="*/ 336500 h 3574946"/>
              <a:gd name="connsiteX8125" fmla="*/ 2085817 w 6337132"/>
              <a:gd name="connsiteY8125" fmla="*/ 328173 h 3574946"/>
              <a:gd name="connsiteX8126" fmla="*/ 2053738 w 6337132"/>
              <a:gd name="connsiteY8126" fmla="*/ 328173 h 3574946"/>
              <a:gd name="connsiteX8127" fmla="*/ 2062066 w 6337132"/>
              <a:gd name="connsiteY8127" fmla="*/ 336500 h 3574946"/>
              <a:gd name="connsiteX8128" fmla="*/ 2053738 w 6337132"/>
              <a:gd name="connsiteY8128" fmla="*/ 344827 h 3574946"/>
              <a:gd name="connsiteX8129" fmla="*/ 2045412 w 6337132"/>
              <a:gd name="connsiteY8129" fmla="*/ 336500 h 3574946"/>
              <a:gd name="connsiteX8130" fmla="*/ 2053738 w 6337132"/>
              <a:gd name="connsiteY8130" fmla="*/ 328173 h 3574946"/>
              <a:gd name="connsiteX8131" fmla="*/ 2021660 w 6337132"/>
              <a:gd name="connsiteY8131" fmla="*/ 328173 h 3574946"/>
              <a:gd name="connsiteX8132" fmla="*/ 2029987 w 6337132"/>
              <a:gd name="connsiteY8132" fmla="*/ 336500 h 3574946"/>
              <a:gd name="connsiteX8133" fmla="*/ 2021660 w 6337132"/>
              <a:gd name="connsiteY8133" fmla="*/ 344827 h 3574946"/>
              <a:gd name="connsiteX8134" fmla="*/ 2013333 w 6337132"/>
              <a:gd name="connsiteY8134" fmla="*/ 336500 h 3574946"/>
              <a:gd name="connsiteX8135" fmla="*/ 2021660 w 6337132"/>
              <a:gd name="connsiteY8135" fmla="*/ 328173 h 3574946"/>
              <a:gd name="connsiteX8136" fmla="*/ 1989674 w 6337132"/>
              <a:gd name="connsiteY8136" fmla="*/ 328173 h 3574946"/>
              <a:gd name="connsiteX8137" fmla="*/ 1998001 w 6337132"/>
              <a:gd name="connsiteY8137" fmla="*/ 336500 h 3574946"/>
              <a:gd name="connsiteX8138" fmla="*/ 1989674 w 6337132"/>
              <a:gd name="connsiteY8138" fmla="*/ 344827 h 3574946"/>
              <a:gd name="connsiteX8139" fmla="*/ 1981348 w 6337132"/>
              <a:gd name="connsiteY8139" fmla="*/ 336500 h 3574946"/>
              <a:gd name="connsiteX8140" fmla="*/ 1989674 w 6337132"/>
              <a:gd name="connsiteY8140" fmla="*/ 328173 h 3574946"/>
              <a:gd name="connsiteX8141" fmla="*/ 1957595 w 6337132"/>
              <a:gd name="connsiteY8141" fmla="*/ 328173 h 3574946"/>
              <a:gd name="connsiteX8142" fmla="*/ 1965923 w 6337132"/>
              <a:gd name="connsiteY8142" fmla="*/ 336500 h 3574946"/>
              <a:gd name="connsiteX8143" fmla="*/ 1957595 w 6337132"/>
              <a:gd name="connsiteY8143" fmla="*/ 344827 h 3574946"/>
              <a:gd name="connsiteX8144" fmla="*/ 1949269 w 6337132"/>
              <a:gd name="connsiteY8144" fmla="*/ 336500 h 3574946"/>
              <a:gd name="connsiteX8145" fmla="*/ 1957595 w 6337132"/>
              <a:gd name="connsiteY8145" fmla="*/ 328173 h 3574946"/>
              <a:gd name="connsiteX8146" fmla="*/ 1925515 w 6337132"/>
              <a:gd name="connsiteY8146" fmla="*/ 328173 h 3574946"/>
              <a:gd name="connsiteX8147" fmla="*/ 1933843 w 6337132"/>
              <a:gd name="connsiteY8147" fmla="*/ 336500 h 3574946"/>
              <a:gd name="connsiteX8148" fmla="*/ 1925515 w 6337132"/>
              <a:gd name="connsiteY8148" fmla="*/ 344827 h 3574946"/>
              <a:gd name="connsiteX8149" fmla="*/ 1917189 w 6337132"/>
              <a:gd name="connsiteY8149" fmla="*/ 336500 h 3574946"/>
              <a:gd name="connsiteX8150" fmla="*/ 1925515 w 6337132"/>
              <a:gd name="connsiteY8150" fmla="*/ 328173 h 3574946"/>
              <a:gd name="connsiteX8151" fmla="*/ 1893531 w 6337132"/>
              <a:gd name="connsiteY8151" fmla="*/ 328173 h 3574946"/>
              <a:gd name="connsiteX8152" fmla="*/ 1901858 w 6337132"/>
              <a:gd name="connsiteY8152" fmla="*/ 336500 h 3574946"/>
              <a:gd name="connsiteX8153" fmla="*/ 1893531 w 6337132"/>
              <a:gd name="connsiteY8153" fmla="*/ 344827 h 3574946"/>
              <a:gd name="connsiteX8154" fmla="*/ 1885204 w 6337132"/>
              <a:gd name="connsiteY8154" fmla="*/ 336500 h 3574946"/>
              <a:gd name="connsiteX8155" fmla="*/ 1893531 w 6337132"/>
              <a:gd name="connsiteY8155" fmla="*/ 328173 h 3574946"/>
              <a:gd name="connsiteX8156" fmla="*/ 1861450 w 6337132"/>
              <a:gd name="connsiteY8156" fmla="*/ 328173 h 3574946"/>
              <a:gd name="connsiteX8157" fmla="*/ 1869778 w 6337132"/>
              <a:gd name="connsiteY8157" fmla="*/ 336500 h 3574946"/>
              <a:gd name="connsiteX8158" fmla="*/ 1861450 w 6337132"/>
              <a:gd name="connsiteY8158" fmla="*/ 344827 h 3574946"/>
              <a:gd name="connsiteX8159" fmla="*/ 1853124 w 6337132"/>
              <a:gd name="connsiteY8159" fmla="*/ 336500 h 3574946"/>
              <a:gd name="connsiteX8160" fmla="*/ 1861450 w 6337132"/>
              <a:gd name="connsiteY8160" fmla="*/ 328173 h 3574946"/>
              <a:gd name="connsiteX8161" fmla="*/ 1829372 w 6337132"/>
              <a:gd name="connsiteY8161" fmla="*/ 328173 h 3574946"/>
              <a:gd name="connsiteX8162" fmla="*/ 1837700 w 6337132"/>
              <a:gd name="connsiteY8162" fmla="*/ 336500 h 3574946"/>
              <a:gd name="connsiteX8163" fmla="*/ 1829372 w 6337132"/>
              <a:gd name="connsiteY8163" fmla="*/ 344827 h 3574946"/>
              <a:gd name="connsiteX8164" fmla="*/ 1821046 w 6337132"/>
              <a:gd name="connsiteY8164" fmla="*/ 336500 h 3574946"/>
              <a:gd name="connsiteX8165" fmla="*/ 1829372 w 6337132"/>
              <a:gd name="connsiteY8165" fmla="*/ 328173 h 3574946"/>
              <a:gd name="connsiteX8166" fmla="*/ 1715628 w 6337132"/>
              <a:gd name="connsiteY8166" fmla="*/ 304801 h 3574946"/>
              <a:gd name="connsiteX8167" fmla="*/ 1728119 w 6337132"/>
              <a:gd name="connsiteY8167" fmla="*/ 308491 h 3574946"/>
              <a:gd name="connsiteX8168" fmla="*/ 1724429 w 6337132"/>
              <a:gd name="connsiteY8168" fmla="*/ 321076 h 3574946"/>
              <a:gd name="connsiteX8169" fmla="*/ 1720076 w 6337132"/>
              <a:gd name="connsiteY8169" fmla="*/ 322213 h 3574946"/>
              <a:gd name="connsiteX8170" fmla="*/ 1711842 w 6337132"/>
              <a:gd name="connsiteY8170" fmla="*/ 317292 h 3574946"/>
              <a:gd name="connsiteX8171" fmla="*/ 1715628 w 6337132"/>
              <a:gd name="connsiteY8171" fmla="*/ 304801 h 3574946"/>
              <a:gd name="connsiteX8172" fmla="*/ 2689079 w 6337132"/>
              <a:gd name="connsiteY8172" fmla="*/ 301772 h 3574946"/>
              <a:gd name="connsiteX8173" fmla="*/ 2689125 w 6337132"/>
              <a:gd name="connsiteY8173" fmla="*/ 301814 h 3574946"/>
              <a:gd name="connsiteX8174" fmla="*/ 2689079 w 6337132"/>
              <a:gd name="connsiteY8174" fmla="*/ 301868 h 3574946"/>
              <a:gd name="connsiteX8175" fmla="*/ 4104828 w 6337132"/>
              <a:gd name="connsiteY8175" fmla="*/ 293255 h 3574946"/>
              <a:gd name="connsiteX8176" fmla="*/ 4113154 w 6337132"/>
              <a:gd name="connsiteY8176" fmla="*/ 301581 h 3574946"/>
              <a:gd name="connsiteX8177" fmla="*/ 4104828 w 6337132"/>
              <a:gd name="connsiteY8177" fmla="*/ 309909 h 3574946"/>
              <a:gd name="connsiteX8178" fmla="*/ 4096500 w 6337132"/>
              <a:gd name="connsiteY8178" fmla="*/ 301581 h 3574946"/>
              <a:gd name="connsiteX8179" fmla="*/ 4104828 w 6337132"/>
              <a:gd name="connsiteY8179" fmla="*/ 293255 h 3574946"/>
              <a:gd name="connsiteX8180" fmla="*/ 4072749 w 6337132"/>
              <a:gd name="connsiteY8180" fmla="*/ 293255 h 3574946"/>
              <a:gd name="connsiteX8181" fmla="*/ 4081075 w 6337132"/>
              <a:gd name="connsiteY8181" fmla="*/ 301581 h 3574946"/>
              <a:gd name="connsiteX8182" fmla="*/ 4072749 w 6337132"/>
              <a:gd name="connsiteY8182" fmla="*/ 309909 h 3574946"/>
              <a:gd name="connsiteX8183" fmla="*/ 4064422 w 6337132"/>
              <a:gd name="connsiteY8183" fmla="*/ 301581 h 3574946"/>
              <a:gd name="connsiteX8184" fmla="*/ 4072749 w 6337132"/>
              <a:gd name="connsiteY8184" fmla="*/ 293255 h 3574946"/>
              <a:gd name="connsiteX8185" fmla="*/ 4040763 w 6337132"/>
              <a:gd name="connsiteY8185" fmla="*/ 293255 h 3574946"/>
              <a:gd name="connsiteX8186" fmla="*/ 4049090 w 6337132"/>
              <a:gd name="connsiteY8186" fmla="*/ 301581 h 3574946"/>
              <a:gd name="connsiteX8187" fmla="*/ 4040763 w 6337132"/>
              <a:gd name="connsiteY8187" fmla="*/ 309909 h 3574946"/>
              <a:gd name="connsiteX8188" fmla="*/ 4032436 w 6337132"/>
              <a:gd name="connsiteY8188" fmla="*/ 301581 h 3574946"/>
              <a:gd name="connsiteX8189" fmla="*/ 4040763 w 6337132"/>
              <a:gd name="connsiteY8189" fmla="*/ 293255 h 3574946"/>
              <a:gd name="connsiteX8190" fmla="*/ 4008685 w 6337132"/>
              <a:gd name="connsiteY8190" fmla="*/ 293255 h 3574946"/>
              <a:gd name="connsiteX8191" fmla="*/ 4017011 w 6337132"/>
              <a:gd name="connsiteY8191" fmla="*/ 301581 h 3574946"/>
              <a:gd name="connsiteX8192" fmla="*/ 4008685 w 6337132"/>
              <a:gd name="connsiteY8192" fmla="*/ 309909 h 3574946"/>
              <a:gd name="connsiteX8193" fmla="*/ 4000357 w 6337132"/>
              <a:gd name="connsiteY8193" fmla="*/ 301581 h 3574946"/>
              <a:gd name="connsiteX8194" fmla="*/ 4008685 w 6337132"/>
              <a:gd name="connsiteY8194" fmla="*/ 293255 h 3574946"/>
              <a:gd name="connsiteX8195" fmla="*/ 3976605 w 6337132"/>
              <a:gd name="connsiteY8195" fmla="*/ 293255 h 3574946"/>
              <a:gd name="connsiteX8196" fmla="*/ 3984931 w 6337132"/>
              <a:gd name="connsiteY8196" fmla="*/ 301581 h 3574946"/>
              <a:gd name="connsiteX8197" fmla="*/ 3976605 w 6337132"/>
              <a:gd name="connsiteY8197" fmla="*/ 309909 h 3574946"/>
              <a:gd name="connsiteX8198" fmla="*/ 3968277 w 6337132"/>
              <a:gd name="connsiteY8198" fmla="*/ 301581 h 3574946"/>
              <a:gd name="connsiteX8199" fmla="*/ 3976605 w 6337132"/>
              <a:gd name="connsiteY8199" fmla="*/ 293255 h 3574946"/>
              <a:gd name="connsiteX8200" fmla="*/ 3944620 w 6337132"/>
              <a:gd name="connsiteY8200" fmla="*/ 293255 h 3574946"/>
              <a:gd name="connsiteX8201" fmla="*/ 3952946 w 6337132"/>
              <a:gd name="connsiteY8201" fmla="*/ 301581 h 3574946"/>
              <a:gd name="connsiteX8202" fmla="*/ 3944620 w 6337132"/>
              <a:gd name="connsiteY8202" fmla="*/ 309909 h 3574946"/>
              <a:gd name="connsiteX8203" fmla="*/ 3936293 w 6337132"/>
              <a:gd name="connsiteY8203" fmla="*/ 301581 h 3574946"/>
              <a:gd name="connsiteX8204" fmla="*/ 3944620 w 6337132"/>
              <a:gd name="connsiteY8204" fmla="*/ 293255 h 3574946"/>
              <a:gd name="connsiteX8205" fmla="*/ 3912542 w 6337132"/>
              <a:gd name="connsiteY8205" fmla="*/ 293255 h 3574946"/>
              <a:gd name="connsiteX8206" fmla="*/ 3920868 w 6337132"/>
              <a:gd name="connsiteY8206" fmla="*/ 301581 h 3574946"/>
              <a:gd name="connsiteX8207" fmla="*/ 3912542 w 6337132"/>
              <a:gd name="connsiteY8207" fmla="*/ 309909 h 3574946"/>
              <a:gd name="connsiteX8208" fmla="*/ 3904214 w 6337132"/>
              <a:gd name="connsiteY8208" fmla="*/ 301581 h 3574946"/>
              <a:gd name="connsiteX8209" fmla="*/ 3912542 w 6337132"/>
              <a:gd name="connsiteY8209" fmla="*/ 293255 h 3574946"/>
              <a:gd name="connsiteX8210" fmla="*/ 3880462 w 6337132"/>
              <a:gd name="connsiteY8210" fmla="*/ 293255 h 3574946"/>
              <a:gd name="connsiteX8211" fmla="*/ 3888788 w 6337132"/>
              <a:gd name="connsiteY8211" fmla="*/ 301581 h 3574946"/>
              <a:gd name="connsiteX8212" fmla="*/ 3880462 w 6337132"/>
              <a:gd name="connsiteY8212" fmla="*/ 309909 h 3574946"/>
              <a:gd name="connsiteX8213" fmla="*/ 3872134 w 6337132"/>
              <a:gd name="connsiteY8213" fmla="*/ 301581 h 3574946"/>
              <a:gd name="connsiteX8214" fmla="*/ 3880462 w 6337132"/>
              <a:gd name="connsiteY8214" fmla="*/ 293255 h 3574946"/>
              <a:gd name="connsiteX8215" fmla="*/ 3848477 w 6337132"/>
              <a:gd name="connsiteY8215" fmla="*/ 293255 h 3574946"/>
              <a:gd name="connsiteX8216" fmla="*/ 3856803 w 6337132"/>
              <a:gd name="connsiteY8216" fmla="*/ 301581 h 3574946"/>
              <a:gd name="connsiteX8217" fmla="*/ 3848477 w 6337132"/>
              <a:gd name="connsiteY8217" fmla="*/ 309909 h 3574946"/>
              <a:gd name="connsiteX8218" fmla="*/ 3840149 w 6337132"/>
              <a:gd name="connsiteY8218" fmla="*/ 301581 h 3574946"/>
              <a:gd name="connsiteX8219" fmla="*/ 3848477 w 6337132"/>
              <a:gd name="connsiteY8219" fmla="*/ 293255 h 3574946"/>
              <a:gd name="connsiteX8220" fmla="*/ 3816397 w 6337132"/>
              <a:gd name="connsiteY8220" fmla="*/ 293255 h 3574946"/>
              <a:gd name="connsiteX8221" fmla="*/ 3824723 w 6337132"/>
              <a:gd name="connsiteY8221" fmla="*/ 301581 h 3574946"/>
              <a:gd name="connsiteX8222" fmla="*/ 3816397 w 6337132"/>
              <a:gd name="connsiteY8222" fmla="*/ 309909 h 3574946"/>
              <a:gd name="connsiteX8223" fmla="*/ 3808069 w 6337132"/>
              <a:gd name="connsiteY8223" fmla="*/ 301581 h 3574946"/>
              <a:gd name="connsiteX8224" fmla="*/ 3816397 w 6337132"/>
              <a:gd name="connsiteY8224" fmla="*/ 293255 h 3574946"/>
              <a:gd name="connsiteX8225" fmla="*/ 3784318 w 6337132"/>
              <a:gd name="connsiteY8225" fmla="*/ 293255 h 3574946"/>
              <a:gd name="connsiteX8226" fmla="*/ 3792645 w 6337132"/>
              <a:gd name="connsiteY8226" fmla="*/ 301581 h 3574946"/>
              <a:gd name="connsiteX8227" fmla="*/ 3784318 w 6337132"/>
              <a:gd name="connsiteY8227" fmla="*/ 309909 h 3574946"/>
              <a:gd name="connsiteX8228" fmla="*/ 3775991 w 6337132"/>
              <a:gd name="connsiteY8228" fmla="*/ 301581 h 3574946"/>
              <a:gd name="connsiteX8229" fmla="*/ 3784318 w 6337132"/>
              <a:gd name="connsiteY8229" fmla="*/ 293255 h 3574946"/>
              <a:gd name="connsiteX8230" fmla="*/ 3752334 w 6337132"/>
              <a:gd name="connsiteY8230" fmla="*/ 293255 h 3574946"/>
              <a:gd name="connsiteX8231" fmla="*/ 3760660 w 6337132"/>
              <a:gd name="connsiteY8231" fmla="*/ 301581 h 3574946"/>
              <a:gd name="connsiteX8232" fmla="*/ 3752334 w 6337132"/>
              <a:gd name="connsiteY8232" fmla="*/ 309909 h 3574946"/>
              <a:gd name="connsiteX8233" fmla="*/ 3744006 w 6337132"/>
              <a:gd name="connsiteY8233" fmla="*/ 301581 h 3574946"/>
              <a:gd name="connsiteX8234" fmla="*/ 3752334 w 6337132"/>
              <a:gd name="connsiteY8234" fmla="*/ 293255 h 3574946"/>
              <a:gd name="connsiteX8235" fmla="*/ 3720254 w 6337132"/>
              <a:gd name="connsiteY8235" fmla="*/ 293255 h 3574946"/>
              <a:gd name="connsiteX8236" fmla="*/ 3728580 w 6337132"/>
              <a:gd name="connsiteY8236" fmla="*/ 301581 h 3574946"/>
              <a:gd name="connsiteX8237" fmla="*/ 3720254 w 6337132"/>
              <a:gd name="connsiteY8237" fmla="*/ 309909 h 3574946"/>
              <a:gd name="connsiteX8238" fmla="*/ 3711926 w 6337132"/>
              <a:gd name="connsiteY8238" fmla="*/ 301581 h 3574946"/>
              <a:gd name="connsiteX8239" fmla="*/ 3720254 w 6337132"/>
              <a:gd name="connsiteY8239" fmla="*/ 293255 h 3574946"/>
              <a:gd name="connsiteX8240" fmla="*/ 3688175 w 6337132"/>
              <a:gd name="connsiteY8240" fmla="*/ 293255 h 3574946"/>
              <a:gd name="connsiteX8241" fmla="*/ 3696502 w 6337132"/>
              <a:gd name="connsiteY8241" fmla="*/ 301581 h 3574946"/>
              <a:gd name="connsiteX8242" fmla="*/ 3688175 w 6337132"/>
              <a:gd name="connsiteY8242" fmla="*/ 309909 h 3574946"/>
              <a:gd name="connsiteX8243" fmla="*/ 3679848 w 6337132"/>
              <a:gd name="connsiteY8243" fmla="*/ 301581 h 3574946"/>
              <a:gd name="connsiteX8244" fmla="*/ 3688175 w 6337132"/>
              <a:gd name="connsiteY8244" fmla="*/ 293255 h 3574946"/>
              <a:gd name="connsiteX8245" fmla="*/ 3656191 w 6337132"/>
              <a:gd name="connsiteY8245" fmla="*/ 293255 h 3574946"/>
              <a:gd name="connsiteX8246" fmla="*/ 3664517 w 6337132"/>
              <a:gd name="connsiteY8246" fmla="*/ 301581 h 3574946"/>
              <a:gd name="connsiteX8247" fmla="*/ 3656191 w 6337132"/>
              <a:gd name="connsiteY8247" fmla="*/ 309909 h 3574946"/>
              <a:gd name="connsiteX8248" fmla="*/ 3647863 w 6337132"/>
              <a:gd name="connsiteY8248" fmla="*/ 301581 h 3574946"/>
              <a:gd name="connsiteX8249" fmla="*/ 3656191 w 6337132"/>
              <a:gd name="connsiteY8249" fmla="*/ 293255 h 3574946"/>
              <a:gd name="connsiteX8250" fmla="*/ 3624111 w 6337132"/>
              <a:gd name="connsiteY8250" fmla="*/ 293255 h 3574946"/>
              <a:gd name="connsiteX8251" fmla="*/ 3632437 w 6337132"/>
              <a:gd name="connsiteY8251" fmla="*/ 301581 h 3574946"/>
              <a:gd name="connsiteX8252" fmla="*/ 3624111 w 6337132"/>
              <a:gd name="connsiteY8252" fmla="*/ 309909 h 3574946"/>
              <a:gd name="connsiteX8253" fmla="*/ 3615783 w 6337132"/>
              <a:gd name="connsiteY8253" fmla="*/ 301581 h 3574946"/>
              <a:gd name="connsiteX8254" fmla="*/ 3624111 w 6337132"/>
              <a:gd name="connsiteY8254" fmla="*/ 293255 h 3574946"/>
              <a:gd name="connsiteX8255" fmla="*/ 3592032 w 6337132"/>
              <a:gd name="connsiteY8255" fmla="*/ 293255 h 3574946"/>
              <a:gd name="connsiteX8256" fmla="*/ 3600358 w 6337132"/>
              <a:gd name="connsiteY8256" fmla="*/ 301581 h 3574946"/>
              <a:gd name="connsiteX8257" fmla="*/ 3592032 w 6337132"/>
              <a:gd name="connsiteY8257" fmla="*/ 309909 h 3574946"/>
              <a:gd name="connsiteX8258" fmla="*/ 3583705 w 6337132"/>
              <a:gd name="connsiteY8258" fmla="*/ 301581 h 3574946"/>
              <a:gd name="connsiteX8259" fmla="*/ 3592032 w 6337132"/>
              <a:gd name="connsiteY8259" fmla="*/ 293255 h 3574946"/>
              <a:gd name="connsiteX8260" fmla="*/ 3560048 w 6337132"/>
              <a:gd name="connsiteY8260" fmla="*/ 293255 h 3574946"/>
              <a:gd name="connsiteX8261" fmla="*/ 3568374 w 6337132"/>
              <a:gd name="connsiteY8261" fmla="*/ 301581 h 3574946"/>
              <a:gd name="connsiteX8262" fmla="*/ 3560048 w 6337132"/>
              <a:gd name="connsiteY8262" fmla="*/ 309909 h 3574946"/>
              <a:gd name="connsiteX8263" fmla="*/ 3551720 w 6337132"/>
              <a:gd name="connsiteY8263" fmla="*/ 301581 h 3574946"/>
              <a:gd name="connsiteX8264" fmla="*/ 3560048 w 6337132"/>
              <a:gd name="connsiteY8264" fmla="*/ 293255 h 3574946"/>
              <a:gd name="connsiteX8265" fmla="*/ 3527968 w 6337132"/>
              <a:gd name="connsiteY8265" fmla="*/ 293255 h 3574946"/>
              <a:gd name="connsiteX8266" fmla="*/ 3536294 w 6337132"/>
              <a:gd name="connsiteY8266" fmla="*/ 301581 h 3574946"/>
              <a:gd name="connsiteX8267" fmla="*/ 3527968 w 6337132"/>
              <a:gd name="connsiteY8267" fmla="*/ 309909 h 3574946"/>
              <a:gd name="connsiteX8268" fmla="*/ 3519640 w 6337132"/>
              <a:gd name="connsiteY8268" fmla="*/ 301581 h 3574946"/>
              <a:gd name="connsiteX8269" fmla="*/ 3527968 w 6337132"/>
              <a:gd name="connsiteY8269" fmla="*/ 293255 h 3574946"/>
              <a:gd name="connsiteX8270" fmla="*/ 3495889 w 6337132"/>
              <a:gd name="connsiteY8270" fmla="*/ 293255 h 3574946"/>
              <a:gd name="connsiteX8271" fmla="*/ 3504215 w 6337132"/>
              <a:gd name="connsiteY8271" fmla="*/ 301581 h 3574946"/>
              <a:gd name="connsiteX8272" fmla="*/ 3495889 w 6337132"/>
              <a:gd name="connsiteY8272" fmla="*/ 309909 h 3574946"/>
              <a:gd name="connsiteX8273" fmla="*/ 3487561 w 6337132"/>
              <a:gd name="connsiteY8273" fmla="*/ 301581 h 3574946"/>
              <a:gd name="connsiteX8274" fmla="*/ 3495889 w 6337132"/>
              <a:gd name="connsiteY8274" fmla="*/ 293255 h 3574946"/>
              <a:gd name="connsiteX8275" fmla="*/ 3463905 w 6337132"/>
              <a:gd name="connsiteY8275" fmla="*/ 293255 h 3574946"/>
              <a:gd name="connsiteX8276" fmla="*/ 3472231 w 6337132"/>
              <a:gd name="connsiteY8276" fmla="*/ 301581 h 3574946"/>
              <a:gd name="connsiteX8277" fmla="*/ 3463905 w 6337132"/>
              <a:gd name="connsiteY8277" fmla="*/ 309909 h 3574946"/>
              <a:gd name="connsiteX8278" fmla="*/ 3455577 w 6337132"/>
              <a:gd name="connsiteY8278" fmla="*/ 301581 h 3574946"/>
              <a:gd name="connsiteX8279" fmla="*/ 3463905 w 6337132"/>
              <a:gd name="connsiteY8279" fmla="*/ 293255 h 3574946"/>
              <a:gd name="connsiteX8280" fmla="*/ 3431825 w 6337132"/>
              <a:gd name="connsiteY8280" fmla="*/ 293255 h 3574946"/>
              <a:gd name="connsiteX8281" fmla="*/ 3440151 w 6337132"/>
              <a:gd name="connsiteY8281" fmla="*/ 301581 h 3574946"/>
              <a:gd name="connsiteX8282" fmla="*/ 3431825 w 6337132"/>
              <a:gd name="connsiteY8282" fmla="*/ 309909 h 3574946"/>
              <a:gd name="connsiteX8283" fmla="*/ 3423497 w 6337132"/>
              <a:gd name="connsiteY8283" fmla="*/ 301581 h 3574946"/>
              <a:gd name="connsiteX8284" fmla="*/ 3431825 w 6337132"/>
              <a:gd name="connsiteY8284" fmla="*/ 293255 h 3574946"/>
              <a:gd name="connsiteX8285" fmla="*/ 3399746 w 6337132"/>
              <a:gd name="connsiteY8285" fmla="*/ 293255 h 3574946"/>
              <a:gd name="connsiteX8286" fmla="*/ 3408072 w 6337132"/>
              <a:gd name="connsiteY8286" fmla="*/ 301581 h 3574946"/>
              <a:gd name="connsiteX8287" fmla="*/ 3399746 w 6337132"/>
              <a:gd name="connsiteY8287" fmla="*/ 309909 h 3574946"/>
              <a:gd name="connsiteX8288" fmla="*/ 3391418 w 6337132"/>
              <a:gd name="connsiteY8288" fmla="*/ 301581 h 3574946"/>
              <a:gd name="connsiteX8289" fmla="*/ 3399746 w 6337132"/>
              <a:gd name="connsiteY8289" fmla="*/ 293255 h 3574946"/>
              <a:gd name="connsiteX8290" fmla="*/ 3367762 w 6337132"/>
              <a:gd name="connsiteY8290" fmla="*/ 293255 h 3574946"/>
              <a:gd name="connsiteX8291" fmla="*/ 3376088 w 6337132"/>
              <a:gd name="connsiteY8291" fmla="*/ 301581 h 3574946"/>
              <a:gd name="connsiteX8292" fmla="*/ 3367762 w 6337132"/>
              <a:gd name="connsiteY8292" fmla="*/ 309909 h 3574946"/>
              <a:gd name="connsiteX8293" fmla="*/ 3359434 w 6337132"/>
              <a:gd name="connsiteY8293" fmla="*/ 301581 h 3574946"/>
              <a:gd name="connsiteX8294" fmla="*/ 3367762 w 6337132"/>
              <a:gd name="connsiteY8294" fmla="*/ 293255 h 3574946"/>
              <a:gd name="connsiteX8295" fmla="*/ 3335682 w 6337132"/>
              <a:gd name="connsiteY8295" fmla="*/ 293255 h 3574946"/>
              <a:gd name="connsiteX8296" fmla="*/ 3344008 w 6337132"/>
              <a:gd name="connsiteY8296" fmla="*/ 301581 h 3574946"/>
              <a:gd name="connsiteX8297" fmla="*/ 3335682 w 6337132"/>
              <a:gd name="connsiteY8297" fmla="*/ 309909 h 3574946"/>
              <a:gd name="connsiteX8298" fmla="*/ 3327354 w 6337132"/>
              <a:gd name="connsiteY8298" fmla="*/ 301581 h 3574946"/>
              <a:gd name="connsiteX8299" fmla="*/ 3335682 w 6337132"/>
              <a:gd name="connsiteY8299" fmla="*/ 293255 h 3574946"/>
              <a:gd name="connsiteX8300" fmla="*/ 3303603 w 6337132"/>
              <a:gd name="connsiteY8300" fmla="*/ 293255 h 3574946"/>
              <a:gd name="connsiteX8301" fmla="*/ 3311929 w 6337132"/>
              <a:gd name="connsiteY8301" fmla="*/ 301581 h 3574946"/>
              <a:gd name="connsiteX8302" fmla="*/ 3303603 w 6337132"/>
              <a:gd name="connsiteY8302" fmla="*/ 309909 h 3574946"/>
              <a:gd name="connsiteX8303" fmla="*/ 3295275 w 6337132"/>
              <a:gd name="connsiteY8303" fmla="*/ 301581 h 3574946"/>
              <a:gd name="connsiteX8304" fmla="*/ 3303603 w 6337132"/>
              <a:gd name="connsiteY8304" fmla="*/ 293255 h 3574946"/>
              <a:gd name="connsiteX8305" fmla="*/ 3271523 w 6337132"/>
              <a:gd name="connsiteY8305" fmla="*/ 293255 h 3574946"/>
              <a:gd name="connsiteX8306" fmla="*/ 3279849 w 6337132"/>
              <a:gd name="connsiteY8306" fmla="*/ 301581 h 3574946"/>
              <a:gd name="connsiteX8307" fmla="*/ 3271523 w 6337132"/>
              <a:gd name="connsiteY8307" fmla="*/ 309909 h 3574946"/>
              <a:gd name="connsiteX8308" fmla="*/ 3263195 w 6337132"/>
              <a:gd name="connsiteY8308" fmla="*/ 301581 h 3574946"/>
              <a:gd name="connsiteX8309" fmla="*/ 3271523 w 6337132"/>
              <a:gd name="connsiteY8309" fmla="*/ 293255 h 3574946"/>
              <a:gd name="connsiteX8310" fmla="*/ 3239537 w 6337132"/>
              <a:gd name="connsiteY8310" fmla="*/ 293255 h 3574946"/>
              <a:gd name="connsiteX8311" fmla="*/ 3247865 w 6337132"/>
              <a:gd name="connsiteY8311" fmla="*/ 301581 h 3574946"/>
              <a:gd name="connsiteX8312" fmla="*/ 3239537 w 6337132"/>
              <a:gd name="connsiteY8312" fmla="*/ 309909 h 3574946"/>
              <a:gd name="connsiteX8313" fmla="*/ 3231211 w 6337132"/>
              <a:gd name="connsiteY8313" fmla="*/ 301581 h 3574946"/>
              <a:gd name="connsiteX8314" fmla="*/ 3239537 w 6337132"/>
              <a:gd name="connsiteY8314" fmla="*/ 293255 h 3574946"/>
              <a:gd name="connsiteX8315" fmla="*/ 3207457 w 6337132"/>
              <a:gd name="connsiteY8315" fmla="*/ 293255 h 3574946"/>
              <a:gd name="connsiteX8316" fmla="*/ 3215785 w 6337132"/>
              <a:gd name="connsiteY8316" fmla="*/ 301581 h 3574946"/>
              <a:gd name="connsiteX8317" fmla="*/ 3207457 w 6337132"/>
              <a:gd name="connsiteY8317" fmla="*/ 309909 h 3574946"/>
              <a:gd name="connsiteX8318" fmla="*/ 3199131 w 6337132"/>
              <a:gd name="connsiteY8318" fmla="*/ 301581 h 3574946"/>
              <a:gd name="connsiteX8319" fmla="*/ 3207457 w 6337132"/>
              <a:gd name="connsiteY8319" fmla="*/ 293255 h 3574946"/>
              <a:gd name="connsiteX8320" fmla="*/ 3175378 w 6337132"/>
              <a:gd name="connsiteY8320" fmla="*/ 293255 h 3574946"/>
              <a:gd name="connsiteX8321" fmla="*/ 3183706 w 6337132"/>
              <a:gd name="connsiteY8321" fmla="*/ 301581 h 3574946"/>
              <a:gd name="connsiteX8322" fmla="*/ 3175378 w 6337132"/>
              <a:gd name="connsiteY8322" fmla="*/ 309909 h 3574946"/>
              <a:gd name="connsiteX8323" fmla="*/ 3167052 w 6337132"/>
              <a:gd name="connsiteY8323" fmla="*/ 301581 h 3574946"/>
              <a:gd name="connsiteX8324" fmla="*/ 3175378 w 6337132"/>
              <a:gd name="connsiteY8324" fmla="*/ 293255 h 3574946"/>
              <a:gd name="connsiteX8325" fmla="*/ 3143392 w 6337132"/>
              <a:gd name="connsiteY8325" fmla="*/ 293255 h 3574946"/>
              <a:gd name="connsiteX8326" fmla="*/ 3151720 w 6337132"/>
              <a:gd name="connsiteY8326" fmla="*/ 301581 h 3574946"/>
              <a:gd name="connsiteX8327" fmla="*/ 3143392 w 6337132"/>
              <a:gd name="connsiteY8327" fmla="*/ 309909 h 3574946"/>
              <a:gd name="connsiteX8328" fmla="*/ 3135066 w 6337132"/>
              <a:gd name="connsiteY8328" fmla="*/ 301581 h 3574946"/>
              <a:gd name="connsiteX8329" fmla="*/ 3143392 w 6337132"/>
              <a:gd name="connsiteY8329" fmla="*/ 293255 h 3574946"/>
              <a:gd name="connsiteX8330" fmla="*/ 3111314 w 6337132"/>
              <a:gd name="connsiteY8330" fmla="*/ 293255 h 3574946"/>
              <a:gd name="connsiteX8331" fmla="*/ 3119641 w 6337132"/>
              <a:gd name="connsiteY8331" fmla="*/ 301581 h 3574946"/>
              <a:gd name="connsiteX8332" fmla="*/ 3111314 w 6337132"/>
              <a:gd name="connsiteY8332" fmla="*/ 309909 h 3574946"/>
              <a:gd name="connsiteX8333" fmla="*/ 3102988 w 6337132"/>
              <a:gd name="connsiteY8333" fmla="*/ 301581 h 3574946"/>
              <a:gd name="connsiteX8334" fmla="*/ 3111314 w 6337132"/>
              <a:gd name="connsiteY8334" fmla="*/ 293255 h 3574946"/>
              <a:gd name="connsiteX8335" fmla="*/ 3079235 w 6337132"/>
              <a:gd name="connsiteY8335" fmla="*/ 293255 h 3574946"/>
              <a:gd name="connsiteX8336" fmla="*/ 3087563 w 6337132"/>
              <a:gd name="connsiteY8336" fmla="*/ 301581 h 3574946"/>
              <a:gd name="connsiteX8337" fmla="*/ 3079235 w 6337132"/>
              <a:gd name="connsiteY8337" fmla="*/ 309909 h 3574946"/>
              <a:gd name="connsiteX8338" fmla="*/ 3070909 w 6337132"/>
              <a:gd name="connsiteY8338" fmla="*/ 301581 h 3574946"/>
              <a:gd name="connsiteX8339" fmla="*/ 3079235 w 6337132"/>
              <a:gd name="connsiteY8339" fmla="*/ 293255 h 3574946"/>
              <a:gd name="connsiteX8340" fmla="*/ 3047249 w 6337132"/>
              <a:gd name="connsiteY8340" fmla="*/ 293255 h 3574946"/>
              <a:gd name="connsiteX8341" fmla="*/ 3055577 w 6337132"/>
              <a:gd name="connsiteY8341" fmla="*/ 301581 h 3574946"/>
              <a:gd name="connsiteX8342" fmla="*/ 3047249 w 6337132"/>
              <a:gd name="connsiteY8342" fmla="*/ 309909 h 3574946"/>
              <a:gd name="connsiteX8343" fmla="*/ 3038923 w 6337132"/>
              <a:gd name="connsiteY8343" fmla="*/ 301581 h 3574946"/>
              <a:gd name="connsiteX8344" fmla="*/ 3047249 w 6337132"/>
              <a:gd name="connsiteY8344" fmla="*/ 293255 h 3574946"/>
              <a:gd name="connsiteX8345" fmla="*/ 3015171 w 6337132"/>
              <a:gd name="connsiteY8345" fmla="*/ 293255 h 3574946"/>
              <a:gd name="connsiteX8346" fmla="*/ 3023498 w 6337132"/>
              <a:gd name="connsiteY8346" fmla="*/ 301581 h 3574946"/>
              <a:gd name="connsiteX8347" fmla="*/ 3015171 w 6337132"/>
              <a:gd name="connsiteY8347" fmla="*/ 309909 h 3574946"/>
              <a:gd name="connsiteX8348" fmla="*/ 3006844 w 6337132"/>
              <a:gd name="connsiteY8348" fmla="*/ 301581 h 3574946"/>
              <a:gd name="connsiteX8349" fmla="*/ 3015171 w 6337132"/>
              <a:gd name="connsiteY8349" fmla="*/ 293255 h 3574946"/>
              <a:gd name="connsiteX8350" fmla="*/ 2983092 w 6337132"/>
              <a:gd name="connsiteY8350" fmla="*/ 293255 h 3574946"/>
              <a:gd name="connsiteX8351" fmla="*/ 2991420 w 6337132"/>
              <a:gd name="connsiteY8351" fmla="*/ 301581 h 3574946"/>
              <a:gd name="connsiteX8352" fmla="*/ 2983092 w 6337132"/>
              <a:gd name="connsiteY8352" fmla="*/ 309909 h 3574946"/>
              <a:gd name="connsiteX8353" fmla="*/ 2974766 w 6337132"/>
              <a:gd name="connsiteY8353" fmla="*/ 301581 h 3574946"/>
              <a:gd name="connsiteX8354" fmla="*/ 2983092 w 6337132"/>
              <a:gd name="connsiteY8354" fmla="*/ 293255 h 3574946"/>
              <a:gd name="connsiteX8355" fmla="*/ 2951106 w 6337132"/>
              <a:gd name="connsiteY8355" fmla="*/ 293255 h 3574946"/>
              <a:gd name="connsiteX8356" fmla="*/ 2959434 w 6337132"/>
              <a:gd name="connsiteY8356" fmla="*/ 301581 h 3574946"/>
              <a:gd name="connsiteX8357" fmla="*/ 2951106 w 6337132"/>
              <a:gd name="connsiteY8357" fmla="*/ 309909 h 3574946"/>
              <a:gd name="connsiteX8358" fmla="*/ 2942780 w 6337132"/>
              <a:gd name="connsiteY8358" fmla="*/ 301581 h 3574946"/>
              <a:gd name="connsiteX8359" fmla="*/ 2951106 w 6337132"/>
              <a:gd name="connsiteY8359" fmla="*/ 293255 h 3574946"/>
              <a:gd name="connsiteX8360" fmla="*/ 2919028 w 6337132"/>
              <a:gd name="connsiteY8360" fmla="*/ 293255 h 3574946"/>
              <a:gd name="connsiteX8361" fmla="*/ 2927355 w 6337132"/>
              <a:gd name="connsiteY8361" fmla="*/ 301581 h 3574946"/>
              <a:gd name="connsiteX8362" fmla="*/ 2919028 w 6337132"/>
              <a:gd name="connsiteY8362" fmla="*/ 309909 h 3574946"/>
              <a:gd name="connsiteX8363" fmla="*/ 2910701 w 6337132"/>
              <a:gd name="connsiteY8363" fmla="*/ 301581 h 3574946"/>
              <a:gd name="connsiteX8364" fmla="*/ 2919028 w 6337132"/>
              <a:gd name="connsiteY8364" fmla="*/ 293255 h 3574946"/>
              <a:gd name="connsiteX8365" fmla="*/ 2886949 w 6337132"/>
              <a:gd name="connsiteY8365" fmla="*/ 293255 h 3574946"/>
              <a:gd name="connsiteX8366" fmla="*/ 2895277 w 6337132"/>
              <a:gd name="connsiteY8366" fmla="*/ 301581 h 3574946"/>
              <a:gd name="connsiteX8367" fmla="*/ 2886949 w 6337132"/>
              <a:gd name="connsiteY8367" fmla="*/ 309909 h 3574946"/>
              <a:gd name="connsiteX8368" fmla="*/ 2878623 w 6337132"/>
              <a:gd name="connsiteY8368" fmla="*/ 301581 h 3574946"/>
              <a:gd name="connsiteX8369" fmla="*/ 2886949 w 6337132"/>
              <a:gd name="connsiteY8369" fmla="*/ 293255 h 3574946"/>
              <a:gd name="connsiteX8370" fmla="*/ 2534454 w 6337132"/>
              <a:gd name="connsiteY8370" fmla="*/ 293255 h 3574946"/>
              <a:gd name="connsiteX8371" fmla="*/ 2542781 w 6337132"/>
              <a:gd name="connsiteY8371" fmla="*/ 301581 h 3574946"/>
              <a:gd name="connsiteX8372" fmla="*/ 2534454 w 6337132"/>
              <a:gd name="connsiteY8372" fmla="*/ 309909 h 3574946"/>
              <a:gd name="connsiteX8373" fmla="*/ 2526127 w 6337132"/>
              <a:gd name="connsiteY8373" fmla="*/ 301581 h 3574946"/>
              <a:gd name="connsiteX8374" fmla="*/ 2534454 w 6337132"/>
              <a:gd name="connsiteY8374" fmla="*/ 293255 h 3574946"/>
              <a:gd name="connsiteX8375" fmla="*/ 2502375 w 6337132"/>
              <a:gd name="connsiteY8375" fmla="*/ 293255 h 3574946"/>
              <a:gd name="connsiteX8376" fmla="*/ 2510703 w 6337132"/>
              <a:gd name="connsiteY8376" fmla="*/ 301581 h 3574946"/>
              <a:gd name="connsiteX8377" fmla="*/ 2502375 w 6337132"/>
              <a:gd name="connsiteY8377" fmla="*/ 309909 h 3574946"/>
              <a:gd name="connsiteX8378" fmla="*/ 2494049 w 6337132"/>
              <a:gd name="connsiteY8378" fmla="*/ 301581 h 3574946"/>
              <a:gd name="connsiteX8379" fmla="*/ 2502375 w 6337132"/>
              <a:gd name="connsiteY8379" fmla="*/ 293255 h 3574946"/>
              <a:gd name="connsiteX8380" fmla="*/ 2470391 w 6337132"/>
              <a:gd name="connsiteY8380" fmla="*/ 293255 h 3574946"/>
              <a:gd name="connsiteX8381" fmla="*/ 2478718 w 6337132"/>
              <a:gd name="connsiteY8381" fmla="*/ 301581 h 3574946"/>
              <a:gd name="connsiteX8382" fmla="*/ 2470391 w 6337132"/>
              <a:gd name="connsiteY8382" fmla="*/ 309909 h 3574946"/>
              <a:gd name="connsiteX8383" fmla="*/ 2462064 w 6337132"/>
              <a:gd name="connsiteY8383" fmla="*/ 301581 h 3574946"/>
              <a:gd name="connsiteX8384" fmla="*/ 2470391 w 6337132"/>
              <a:gd name="connsiteY8384" fmla="*/ 293255 h 3574946"/>
              <a:gd name="connsiteX8385" fmla="*/ 2406232 w 6337132"/>
              <a:gd name="connsiteY8385" fmla="*/ 293255 h 3574946"/>
              <a:gd name="connsiteX8386" fmla="*/ 2414560 w 6337132"/>
              <a:gd name="connsiteY8386" fmla="*/ 301581 h 3574946"/>
              <a:gd name="connsiteX8387" fmla="*/ 2406232 w 6337132"/>
              <a:gd name="connsiteY8387" fmla="*/ 309909 h 3574946"/>
              <a:gd name="connsiteX8388" fmla="*/ 2397906 w 6337132"/>
              <a:gd name="connsiteY8388" fmla="*/ 301581 h 3574946"/>
              <a:gd name="connsiteX8389" fmla="*/ 2406232 w 6337132"/>
              <a:gd name="connsiteY8389" fmla="*/ 293255 h 3574946"/>
              <a:gd name="connsiteX8390" fmla="*/ 2374248 w 6337132"/>
              <a:gd name="connsiteY8390" fmla="*/ 293255 h 3574946"/>
              <a:gd name="connsiteX8391" fmla="*/ 2382575 w 6337132"/>
              <a:gd name="connsiteY8391" fmla="*/ 301581 h 3574946"/>
              <a:gd name="connsiteX8392" fmla="*/ 2374248 w 6337132"/>
              <a:gd name="connsiteY8392" fmla="*/ 309909 h 3574946"/>
              <a:gd name="connsiteX8393" fmla="*/ 2365921 w 6337132"/>
              <a:gd name="connsiteY8393" fmla="*/ 301581 h 3574946"/>
              <a:gd name="connsiteX8394" fmla="*/ 2374248 w 6337132"/>
              <a:gd name="connsiteY8394" fmla="*/ 293255 h 3574946"/>
              <a:gd name="connsiteX8395" fmla="*/ 2342167 w 6337132"/>
              <a:gd name="connsiteY8395" fmla="*/ 293255 h 3574946"/>
              <a:gd name="connsiteX8396" fmla="*/ 2350495 w 6337132"/>
              <a:gd name="connsiteY8396" fmla="*/ 301581 h 3574946"/>
              <a:gd name="connsiteX8397" fmla="*/ 2342167 w 6337132"/>
              <a:gd name="connsiteY8397" fmla="*/ 309909 h 3574946"/>
              <a:gd name="connsiteX8398" fmla="*/ 2333841 w 6337132"/>
              <a:gd name="connsiteY8398" fmla="*/ 301581 h 3574946"/>
              <a:gd name="connsiteX8399" fmla="*/ 2342167 w 6337132"/>
              <a:gd name="connsiteY8399" fmla="*/ 293255 h 3574946"/>
              <a:gd name="connsiteX8400" fmla="*/ 2310089 w 6337132"/>
              <a:gd name="connsiteY8400" fmla="*/ 293255 h 3574946"/>
              <a:gd name="connsiteX8401" fmla="*/ 2318417 w 6337132"/>
              <a:gd name="connsiteY8401" fmla="*/ 301581 h 3574946"/>
              <a:gd name="connsiteX8402" fmla="*/ 2310089 w 6337132"/>
              <a:gd name="connsiteY8402" fmla="*/ 309909 h 3574946"/>
              <a:gd name="connsiteX8403" fmla="*/ 2301763 w 6337132"/>
              <a:gd name="connsiteY8403" fmla="*/ 301581 h 3574946"/>
              <a:gd name="connsiteX8404" fmla="*/ 2310089 w 6337132"/>
              <a:gd name="connsiteY8404" fmla="*/ 293255 h 3574946"/>
              <a:gd name="connsiteX8405" fmla="*/ 2278104 w 6337132"/>
              <a:gd name="connsiteY8405" fmla="*/ 293255 h 3574946"/>
              <a:gd name="connsiteX8406" fmla="*/ 2286432 w 6337132"/>
              <a:gd name="connsiteY8406" fmla="*/ 301581 h 3574946"/>
              <a:gd name="connsiteX8407" fmla="*/ 2278104 w 6337132"/>
              <a:gd name="connsiteY8407" fmla="*/ 309909 h 3574946"/>
              <a:gd name="connsiteX8408" fmla="*/ 2269778 w 6337132"/>
              <a:gd name="connsiteY8408" fmla="*/ 301581 h 3574946"/>
              <a:gd name="connsiteX8409" fmla="*/ 2278104 w 6337132"/>
              <a:gd name="connsiteY8409" fmla="*/ 293255 h 3574946"/>
              <a:gd name="connsiteX8410" fmla="*/ 2246024 w 6337132"/>
              <a:gd name="connsiteY8410" fmla="*/ 293255 h 3574946"/>
              <a:gd name="connsiteX8411" fmla="*/ 2254352 w 6337132"/>
              <a:gd name="connsiteY8411" fmla="*/ 301581 h 3574946"/>
              <a:gd name="connsiteX8412" fmla="*/ 2246024 w 6337132"/>
              <a:gd name="connsiteY8412" fmla="*/ 309909 h 3574946"/>
              <a:gd name="connsiteX8413" fmla="*/ 2237698 w 6337132"/>
              <a:gd name="connsiteY8413" fmla="*/ 301581 h 3574946"/>
              <a:gd name="connsiteX8414" fmla="*/ 2246024 w 6337132"/>
              <a:gd name="connsiteY8414" fmla="*/ 293255 h 3574946"/>
              <a:gd name="connsiteX8415" fmla="*/ 2213946 w 6337132"/>
              <a:gd name="connsiteY8415" fmla="*/ 293255 h 3574946"/>
              <a:gd name="connsiteX8416" fmla="*/ 2222273 w 6337132"/>
              <a:gd name="connsiteY8416" fmla="*/ 301581 h 3574946"/>
              <a:gd name="connsiteX8417" fmla="*/ 2213946 w 6337132"/>
              <a:gd name="connsiteY8417" fmla="*/ 309909 h 3574946"/>
              <a:gd name="connsiteX8418" fmla="*/ 2205620 w 6337132"/>
              <a:gd name="connsiteY8418" fmla="*/ 301581 h 3574946"/>
              <a:gd name="connsiteX8419" fmla="*/ 2213946 w 6337132"/>
              <a:gd name="connsiteY8419" fmla="*/ 293255 h 3574946"/>
              <a:gd name="connsiteX8420" fmla="*/ 2181961 w 6337132"/>
              <a:gd name="connsiteY8420" fmla="*/ 293255 h 3574946"/>
              <a:gd name="connsiteX8421" fmla="*/ 2190289 w 6337132"/>
              <a:gd name="connsiteY8421" fmla="*/ 301581 h 3574946"/>
              <a:gd name="connsiteX8422" fmla="*/ 2181961 w 6337132"/>
              <a:gd name="connsiteY8422" fmla="*/ 309909 h 3574946"/>
              <a:gd name="connsiteX8423" fmla="*/ 2173635 w 6337132"/>
              <a:gd name="connsiteY8423" fmla="*/ 301581 h 3574946"/>
              <a:gd name="connsiteX8424" fmla="*/ 2181961 w 6337132"/>
              <a:gd name="connsiteY8424" fmla="*/ 293255 h 3574946"/>
              <a:gd name="connsiteX8425" fmla="*/ 2149881 w 6337132"/>
              <a:gd name="connsiteY8425" fmla="*/ 293255 h 3574946"/>
              <a:gd name="connsiteX8426" fmla="*/ 2158209 w 6337132"/>
              <a:gd name="connsiteY8426" fmla="*/ 301581 h 3574946"/>
              <a:gd name="connsiteX8427" fmla="*/ 2149881 w 6337132"/>
              <a:gd name="connsiteY8427" fmla="*/ 309909 h 3574946"/>
              <a:gd name="connsiteX8428" fmla="*/ 2141555 w 6337132"/>
              <a:gd name="connsiteY8428" fmla="*/ 301581 h 3574946"/>
              <a:gd name="connsiteX8429" fmla="*/ 2149881 w 6337132"/>
              <a:gd name="connsiteY8429" fmla="*/ 293255 h 3574946"/>
              <a:gd name="connsiteX8430" fmla="*/ 2117803 w 6337132"/>
              <a:gd name="connsiteY8430" fmla="*/ 293255 h 3574946"/>
              <a:gd name="connsiteX8431" fmla="*/ 2126130 w 6337132"/>
              <a:gd name="connsiteY8431" fmla="*/ 301581 h 3574946"/>
              <a:gd name="connsiteX8432" fmla="*/ 2117803 w 6337132"/>
              <a:gd name="connsiteY8432" fmla="*/ 309909 h 3574946"/>
              <a:gd name="connsiteX8433" fmla="*/ 2109476 w 6337132"/>
              <a:gd name="connsiteY8433" fmla="*/ 301581 h 3574946"/>
              <a:gd name="connsiteX8434" fmla="*/ 2117803 w 6337132"/>
              <a:gd name="connsiteY8434" fmla="*/ 293255 h 3574946"/>
              <a:gd name="connsiteX8435" fmla="*/ 2085817 w 6337132"/>
              <a:gd name="connsiteY8435" fmla="*/ 293255 h 3574946"/>
              <a:gd name="connsiteX8436" fmla="*/ 2094144 w 6337132"/>
              <a:gd name="connsiteY8436" fmla="*/ 301581 h 3574946"/>
              <a:gd name="connsiteX8437" fmla="*/ 2085817 w 6337132"/>
              <a:gd name="connsiteY8437" fmla="*/ 309909 h 3574946"/>
              <a:gd name="connsiteX8438" fmla="*/ 2077491 w 6337132"/>
              <a:gd name="connsiteY8438" fmla="*/ 301581 h 3574946"/>
              <a:gd name="connsiteX8439" fmla="*/ 2085817 w 6337132"/>
              <a:gd name="connsiteY8439" fmla="*/ 293255 h 3574946"/>
              <a:gd name="connsiteX8440" fmla="*/ 2053738 w 6337132"/>
              <a:gd name="connsiteY8440" fmla="*/ 293255 h 3574946"/>
              <a:gd name="connsiteX8441" fmla="*/ 2062066 w 6337132"/>
              <a:gd name="connsiteY8441" fmla="*/ 301581 h 3574946"/>
              <a:gd name="connsiteX8442" fmla="*/ 2053738 w 6337132"/>
              <a:gd name="connsiteY8442" fmla="*/ 309909 h 3574946"/>
              <a:gd name="connsiteX8443" fmla="*/ 2045412 w 6337132"/>
              <a:gd name="connsiteY8443" fmla="*/ 301581 h 3574946"/>
              <a:gd name="connsiteX8444" fmla="*/ 2053738 w 6337132"/>
              <a:gd name="connsiteY8444" fmla="*/ 293255 h 3574946"/>
              <a:gd name="connsiteX8445" fmla="*/ 2021660 w 6337132"/>
              <a:gd name="connsiteY8445" fmla="*/ 293255 h 3574946"/>
              <a:gd name="connsiteX8446" fmla="*/ 2029987 w 6337132"/>
              <a:gd name="connsiteY8446" fmla="*/ 301581 h 3574946"/>
              <a:gd name="connsiteX8447" fmla="*/ 2021660 w 6337132"/>
              <a:gd name="connsiteY8447" fmla="*/ 309909 h 3574946"/>
              <a:gd name="connsiteX8448" fmla="*/ 2013333 w 6337132"/>
              <a:gd name="connsiteY8448" fmla="*/ 301581 h 3574946"/>
              <a:gd name="connsiteX8449" fmla="*/ 2021660 w 6337132"/>
              <a:gd name="connsiteY8449" fmla="*/ 293255 h 3574946"/>
              <a:gd name="connsiteX8450" fmla="*/ 1989674 w 6337132"/>
              <a:gd name="connsiteY8450" fmla="*/ 293255 h 3574946"/>
              <a:gd name="connsiteX8451" fmla="*/ 1998001 w 6337132"/>
              <a:gd name="connsiteY8451" fmla="*/ 301581 h 3574946"/>
              <a:gd name="connsiteX8452" fmla="*/ 1989674 w 6337132"/>
              <a:gd name="connsiteY8452" fmla="*/ 309909 h 3574946"/>
              <a:gd name="connsiteX8453" fmla="*/ 1981348 w 6337132"/>
              <a:gd name="connsiteY8453" fmla="*/ 301581 h 3574946"/>
              <a:gd name="connsiteX8454" fmla="*/ 1989674 w 6337132"/>
              <a:gd name="connsiteY8454" fmla="*/ 293255 h 3574946"/>
              <a:gd name="connsiteX8455" fmla="*/ 1957595 w 6337132"/>
              <a:gd name="connsiteY8455" fmla="*/ 293255 h 3574946"/>
              <a:gd name="connsiteX8456" fmla="*/ 1965923 w 6337132"/>
              <a:gd name="connsiteY8456" fmla="*/ 301581 h 3574946"/>
              <a:gd name="connsiteX8457" fmla="*/ 1957595 w 6337132"/>
              <a:gd name="connsiteY8457" fmla="*/ 309909 h 3574946"/>
              <a:gd name="connsiteX8458" fmla="*/ 1949269 w 6337132"/>
              <a:gd name="connsiteY8458" fmla="*/ 301581 h 3574946"/>
              <a:gd name="connsiteX8459" fmla="*/ 1957595 w 6337132"/>
              <a:gd name="connsiteY8459" fmla="*/ 293255 h 3574946"/>
              <a:gd name="connsiteX8460" fmla="*/ 1925515 w 6337132"/>
              <a:gd name="connsiteY8460" fmla="*/ 293255 h 3574946"/>
              <a:gd name="connsiteX8461" fmla="*/ 1933843 w 6337132"/>
              <a:gd name="connsiteY8461" fmla="*/ 301581 h 3574946"/>
              <a:gd name="connsiteX8462" fmla="*/ 1925515 w 6337132"/>
              <a:gd name="connsiteY8462" fmla="*/ 309909 h 3574946"/>
              <a:gd name="connsiteX8463" fmla="*/ 1917189 w 6337132"/>
              <a:gd name="connsiteY8463" fmla="*/ 301581 h 3574946"/>
              <a:gd name="connsiteX8464" fmla="*/ 1925515 w 6337132"/>
              <a:gd name="connsiteY8464" fmla="*/ 293255 h 3574946"/>
              <a:gd name="connsiteX8465" fmla="*/ 1893531 w 6337132"/>
              <a:gd name="connsiteY8465" fmla="*/ 293255 h 3574946"/>
              <a:gd name="connsiteX8466" fmla="*/ 1901858 w 6337132"/>
              <a:gd name="connsiteY8466" fmla="*/ 301581 h 3574946"/>
              <a:gd name="connsiteX8467" fmla="*/ 1893531 w 6337132"/>
              <a:gd name="connsiteY8467" fmla="*/ 309909 h 3574946"/>
              <a:gd name="connsiteX8468" fmla="*/ 1885204 w 6337132"/>
              <a:gd name="connsiteY8468" fmla="*/ 301581 h 3574946"/>
              <a:gd name="connsiteX8469" fmla="*/ 1893531 w 6337132"/>
              <a:gd name="connsiteY8469" fmla="*/ 293255 h 3574946"/>
              <a:gd name="connsiteX8470" fmla="*/ 1861450 w 6337132"/>
              <a:gd name="connsiteY8470" fmla="*/ 293255 h 3574946"/>
              <a:gd name="connsiteX8471" fmla="*/ 1869778 w 6337132"/>
              <a:gd name="connsiteY8471" fmla="*/ 301581 h 3574946"/>
              <a:gd name="connsiteX8472" fmla="*/ 1861450 w 6337132"/>
              <a:gd name="connsiteY8472" fmla="*/ 309909 h 3574946"/>
              <a:gd name="connsiteX8473" fmla="*/ 1853124 w 6337132"/>
              <a:gd name="connsiteY8473" fmla="*/ 301581 h 3574946"/>
              <a:gd name="connsiteX8474" fmla="*/ 1861450 w 6337132"/>
              <a:gd name="connsiteY8474" fmla="*/ 293255 h 3574946"/>
              <a:gd name="connsiteX8475" fmla="*/ 2697501 w 6337132"/>
              <a:gd name="connsiteY8475" fmla="*/ 291836 h 3574946"/>
              <a:gd name="connsiteX8476" fmla="*/ 2707532 w 6337132"/>
              <a:gd name="connsiteY8476" fmla="*/ 300259 h 3574946"/>
              <a:gd name="connsiteX8477" fmla="*/ 2699110 w 6337132"/>
              <a:gd name="connsiteY8477" fmla="*/ 310195 h 3574946"/>
              <a:gd name="connsiteX8478" fmla="*/ 2698258 w 6337132"/>
              <a:gd name="connsiteY8478" fmla="*/ 310195 h 3574946"/>
              <a:gd name="connsiteX8479" fmla="*/ 2689125 w 6337132"/>
              <a:gd name="connsiteY8479" fmla="*/ 301814 h 3574946"/>
              <a:gd name="connsiteX8480" fmla="*/ 1756130 w 6337132"/>
              <a:gd name="connsiteY8480" fmla="*/ 283508 h 3574946"/>
              <a:gd name="connsiteX8481" fmla="*/ 1768527 w 6337132"/>
              <a:gd name="connsiteY8481" fmla="*/ 287483 h 3574946"/>
              <a:gd name="connsiteX8482" fmla="*/ 1764551 w 6337132"/>
              <a:gd name="connsiteY8482" fmla="*/ 299975 h 3574946"/>
              <a:gd name="connsiteX8483" fmla="*/ 1760293 w 6337132"/>
              <a:gd name="connsiteY8483" fmla="*/ 301014 h 3574946"/>
              <a:gd name="connsiteX8484" fmla="*/ 1752060 w 6337132"/>
              <a:gd name="connsiteY8484" fmla="*/ 295999 h 3574946"/>
              <a:gd name="connsiteX8485" fmla="*/ 1756130 w 6337132"/>
              <a:gd name="connsiteY8485" fmla="*/ 283508 h 3574946"/>
              <a:gd name="connsiteX8486" fmla="*/ 4040763 w 6337132"/>
              <a:gd name="connsiteY8486" fmla="*/ 258243 h 3574946"/>
              <a:gd name="connsiteX8487" fmla="*/ 4049090 w 6337132"/>
              <a:gd name="connsiteY8487" fmla="*/ 266569 h 3574946"/>
              <a:gd name="connsiteX8488" fmla="*/ 4040763 w 6337132"/>
              <a:gd name="connsiteY8488" fmla="*/ 274896 h 3574946"/>
              <a:gd name="connsiteX8489" fmla="*/ 4032436 w 6337132"/>
              <a:gd name="connsiteY8489" fmla="*/ 266569 h 3574946"/>
              <a:gd name="connsiteX8490" fmla="*/ 4040763 w 6337132"/>
              <a:gd name="connsiteY8490" fmla="*/ 258243 h 3574946"/>
              <a:gd name="connsiteX8491" fmla="*/ 4008685 w 6337132"/>
              <a:gd name="connsiteY8491" fmla="*/ 258243 h 3574946"/>
              <a:gd name="connsiteX8492" fmla="*/ 4017011 w 6337132"/>
              <a:gd name="connsiteY8492" fmla="*/ 266569 h 3574946"/>
              <a:gd name="connsiteX8493" fmla="*/ 4008685 w 6337132"/>
              <a:gd name="connsiteY8493" fmla="*/ 274896 h 3574946"/>
              <a:gd name="connsiteX8494" fmla="*/ 4000357 w 6337132"/>
              <a:gd name="connsiteY8494" fmla="*/ 266569 h 3574946"/>
              <a:gd name="connsiteX8495" fmla="*/ 4008685 w 6337132"/>
              <a:gd name="connsiteY8495" fmla="*/ 258243 h 3574946"/>
              <a:gd name="connsiteX8496" fmla="*/ 3976605 w 6337132"/>
              <a:gd name="connsiteY8496" fmla="*/ 258243 h 3574946"/>
              <a:gd name="connsiteX8497" fmla="*/ 3984931 w 6337132"/>
              <a:gd name="connsiteY8497" fmla="*/ 266569 h 3574946"/>
              <a:gd name="connsiteX8498" fmla="*/ 3976605 w 6337132"/>
              <a:gd name="connsiteY8498" fmla="*/ 274896 h 3574946"/>
              <a:gd name="connsiteX8499" fmla="*/ 3968277 w 6337132"/>
              <a:gd name="connsiteY8499" fmla="*/ 266569 h 3574946"/>
              <a:gd name="connsiteX8500" fmla="*/ 3976605 w 6337132"/>
              <a:gd name="connsiteY8500" fmla="*/ 258243 h 3574946"/>
              <a:gd name="connsiteX8501" fmla="*/ 3944620 w 6337132"/>
              <a:gd name="connsiteY8501" fmla="*/ 258243 h 3574946"/>
              <a:gd name="connsiteX8502" fmla="*/ 3952946 w 6337132"/>
              <a:gd name="connsiteY8502" fmla="*/ 266569 h 3574946"/>
              <a:gd name="connsiteX8503" fmla="*/ 3944620 w 6337132"/>
              <a:gd name="connsiteY8503" fmla="*/ 274896 h 3574946"/>
              <a:gd name="connsiteX8504" fmla="*/ 3936293 w 6337132"/>
              <a:gd name="connsiteY8504" fmla="*/ 266569 h 3574946"/>
              <a:gd name="connsiteX8505" fmla="*/ 3944620 w 6337132"/>
              <a:gd name="connsiteY8505" fmla="*/ 258243 h 3574946"/>
              <a:gd name="connsiteX8506" fmla="*/ 3912542 w 6337132"/>
              <a:gd name="connsiteY8506" fmla="*/ 258243 h 3574946"/>
              <a:gd name="connsiteX8507" fmla="*/ 3920868 w 6337132"/>
              <a:gd name="connsiteY8507" fmla="*/ 266569 h 3574946"/>
              <a:gd name="connsiteX8508" fmla="*/ 3912542 w 6337132"/>
              <a:gd name="connsiteY8508" fmla="*/ 274896 h 3574946"/>
              <a:gd name="connsiteX8509" fmla="*/ 3904214 w 6337132"/>
              <a:gd name="connsiteY8509" fmla="*/ 266569 h 3574946"/>
              <a:gd name="connsiteX8510" fmla="*/ 3912542 w 6337132"/>
              <a:gd name="connsiteY8510" fmla="*/ 258243 h 3574946"/>
              <a:gd name="connsiteX8511" fmla="*/ 3880462 w 6337132"/>
              <a:gd name="connsiteY8511" fmla="*/ 258243 h 3574946"/>
              <a:gd name="connsiteX8512" fmla="*/ 3888788 w 6337132"/>
              <a:gd name="connsiteY8512" fmla="*/ 266569 h 3574946"/>
              <a:gd name="connsiteX8513" fmla="*/ 3880462 w 6337132"/>
              <a:gd name="connsiteY8513" fmla="*/ 274896 h 3574946"/>
              <a:gd name="connsiteX8514" fmla="*/ 3872134 w 6337132"/>
              <a:gd name="connsiteY8514" fmla="*/ 266569 h 3574946"/>
              <a:gd name="connsiteX8515" fmla="*/ 3880462 w 6337132"/>
              <a:gd name="connsiteY8515" fmla="*/ 258243 h 3574946"/>
              <a:gd name="connsiteX8516" fmla="*/ 3848477 w 6337132"/>
              <a:gd name="connsiteY8516" fmla="*/ 258243 h 3574946"/>
              <a:gd name="connsiteX8517" fmla="*/ 3856803 w 6337132"/>
              <a:gd name="connsiteY8517" fmla="*/ 266569 h 3574946"/>
              <a:gd name="connsiteX8518" fmla="*/ 3848477 w 6337132"/>
              <a:gd name="connsiteY8518" fmla="*/ 274896 h 3574946"/>
              <a:gd name="connsiteX8519" fmla="*/ 3840149 w 6337132"/>
              <a:gd name="connsiteY8519" fmla="*/ 266569 h 3574946"/>
              <a:gd name="connsiteX8520" fmla="*/ 3848477 w 6337132"/>
              <a:gd name="connsiteY8520" fmla="*/ 258243 h 3574946"/>
              <a:gd name="connsiteX8521" fmla="*/ 3816397 w 6337132"/>
              <a:gd name="connsiteY8521" fmla="*/ 258243 h 3574946"/>
              <a:gd name="connsiteX8522" fmla="*/ 3824723 w 6337132"/>
              <a:gd name="connsiteY8522" fmla="*/ 266569 h 3574946"/>
              <a:gd name="connsiteX8523" fmla="*/ 3816397 w 6337132"/>
              <a:gd name="connsiteY8523" fmla="*/ 274896 h 3574946"/>
              <a:gd name="connsiteX8524" fmla="*/ 3808069 w 6337132"/>
              <a:gd name="connsiteY8524" fmla="*/ 266569 h 3574946"/>
              <a:gd name="connsiteX8525" fmla="*/ 3816397 w 6337132"/>
              <a:gd name="connsiteY8525" fmla="*/ 258243 h 3574946"/>
              <a:gd name="connsiteX8526" fmla="*/ 3784414 w 6337132"/>
              <a:gd name="connsiteY8526" fmla="*/ 258243 h 3574946"/>
              <a:gd name="connsiteX8527" fmla="*/ 3792740 w 6337132"/>
              <a:gd name="connsiteY8527" fmla="*/ 266569 h 3574946"/>
              <a:gd name="connsiteX8528" fmla="*/ 3784414 w 6337132"/>
              <a:gd name="connsiteY8528" fmla="*/ 274896 h 3574946"/>
              <a:gd name="connsiteX8529" fmla="*/ 3776086 w 6337132"/>
              <a:gd name="connsiteY8529" fmla="*/ 266569 h 3574946"/>
              <a:gd name="connsiteX8530" fmla="*/ 3784414 w 6337132"/>
              <a:gd name="connsiteY8530" fmla="*/ 258243 h 3574946"/>
              <a:gd name="connsiteX8531" fmla="*/ 3752334 w 6337132"/>
              <a:gd name="connsiteY8531" fmla="*/ 258243 h 3574946"/>
              <a:gd name="connsiteX8532" fmla="*/ 3760660 w 6337132"/>
              <a:gd name="connsiteY8532" fmla="*/ 266569 h 3574946"/>
              <a:gd name="connsiteX8533" fmla="*/ 3752334 w 6337132"/>
              <a:gd name="connsiteY8533" fmla="*/ 274896 h 3574946"/>
              <a:gd name="connsiteX8534" fmla="*/ 3744006 w 6337132"/>
              <a:gd name="connsiteY8534" fmla="*/ 266569 h 3574946"/>
              <a:gd name="connsiteX8535" fmla="*/ 3752334 w 6337132"/>
              <a:gd name="connsiteY8535" fmla="*/ 258243 h 3574946"/>
              <a:gd name="connsiteX8536" fmla="*/ 3720254 w 6337132"/>
              <a:gd name="connsiteY8536" fmla="*/ 258243 h 3574946"/>
              <a:gd name="connsiteX8537" fmla="*/ 3728580 w 6337132"/>
              <a:gd name="connsiteY8537" fmla="*/ 266569 h 3574946"/>
              <a:gd name="connsiteX8538" fmla="*/ 3720254 w 6337132"/>
              <a:gd name="connsiteY8538" fmla="*/ 274896 h 3574946"/>
              <a:gd name="connsiteX8539" fmla="*/ 3711926 w 6337132"/>
              <a:gd name="connsiteY8539" fmla="*/ 266569 h 3574946"/>
              <a:gd name="connsiteX8540" fmla="*/ 3720254 w 6337132"/>
              <a:gd name="connsiteY8540" fmla="*/ 258243 h 3574946"/>
              <a:gd name="connsiteX8541" fmla="*/ 3688175 w 6337132"/>
              <a:gd name="connsiteY8541" fmla="*/ 258243 h 3574946"/>
              <a:gd name="connsiteX8542" fmla="*/ 3696502 w 6337132"/>
              <a:gd name="connsiteY8542" fmla="*/ 266569 h 3574946"/>
              <a:gd name="connsiteX8543" fmla="*/ 3688175 w 6337132"/>
              <a:gd name="connsiteY8543" fmla="*/ 274896 h 3574946"/>
              <a:gd name="connsiteX8544" fmla="*/ 3679848 w 6337132"/>
              <a:gd name="connsiteY8544" fmla="*/ 266569 h 3574946"/>
              <a:gd name="connsiteX8545" fmla="*/ 3688175 w 6337132"/>
              <a:gd name="connsiteY8545" fmla="*/ 258243 h 3574946"/>
              <a:gd name="connsiteX8546" fmla="*/ 3656191 w 6337132"/>
              <a:gd name="connsiteY8546" fmla="*/ 258243 h 3574946"/>
              <a:gd name="connsiteX8547" fmla="*/ 3664517 w 6337132"/>
              <a:gd name="connsiteY8547" fmla="*/ 266569 h 3574946"/>
              <a:gd name="connsiteX8548" fmla="*/ 3656191 w 6337132"/>
              <a:gd name="connsiteY8548" fmla="*/ 274896 h 3574946"/>
              <a:gd name="connsiteX8549" fmla="*/ 3647863 w 6337132"/>
              <a:gd name="connsiteY8549" fmla="*/ 266569 h 3574946"/>
              <a:gd name="connsiteX8550" fmla="*/ 3656191 w 6337132"/>
              <a:gd name="connsiteY8550" fmla="*/ 258243 h 3574946"/>
              <a:gd name="connsiteX8551" fmla="*/ 3624111 w 6337132"/>
              <a:gd name="connsiteY8551" fmla="*/ 258243 h 3574946"/>
              <a:gd name="connsiteX8552" fmla="*/ 3632437 w 6337132"/>
              <a:gd name="connsiteY8552" fmla="*/ 266569 h 3574946"/>
              <a:gd name="connsiteX8553" fmla="*/ 3624111 w 6337132"/>
              <a:gd name="connsiteY8553" fmla="*/ 274896 h 3574946"/>
              <a:gd name="connsiteX8554" fmla="*/ 3615783 w 6337132"/>
              <a:gd name="connsiteY8554" fmla="*/ 266569 h 3574946"/>
              <a:gd name="connsiteX8555" fmla="*/ 3624111 w 6337132"/>
              <a:gd name="connsiteY8555" fmla="*/ 258243 h 3574946"/>
              <a:gd name="connsiteX8556" fmla="*/ 3592032 w 6337132"/>
              <a:gd name="connsiteY8556" fmla="*/ 258243 h 3574946"/>
              <a:gd name="connsiteX8557" fmla="*/ 3600358 w 6337132"/>
              <a:gd name="connsiteY8557" fmla="*/ 266569 h 3574946"/>
              <a:gd name="connsiteX8558" fmla="*/ 3592032 w 6337132"/>
              <a:gd name="connsiteY8558" fmla="*/ 274896 h 3574946"/>
              <a:gd name="connsiteX8559" fmla="*/ 3583705 w 6337132"/>
              <a:gd name="connsiteY8559" fmla="*/ 266569 h 3574946"/>
              <a:gd name="connsiteX8560" fmla="*/ 3592032 w 6337132"/>
              <a:gd name="connsiteY8560" fmla="*/ 258243 h 3574946"/>
              <a:gd name="connsiteX8561" fmla="*/ 3560048 w 6337132"/>
              <a:gd name="connsiteY8561" fmla="*/ 258243 h 3574946"/>
              <a:gd name="connsiteX8562" fmla="*/ 3568374 w 6337132"/>
              <a:gd name="connsiteY8562" fmla="*/ 266569 h 3574946"/>
              <a:gd name="connsiteX8563" fmla="*/ 3560048 w 6337132"/>
              <a:gd name="connsiteY8563" fmla="*/ 274896 h 3574946"/>
              <a:gd name="connsiteX8564" fmla="*/ 3551720 w 6337132"/>
              <a:gd name="connsiteY8564" fmla="*/ 266569 h 3574946"/>
              <a:gd name="connsiteX8565" fmla="*/ 3560048 w 6337132"/>
              <a:gd name="connsiteY8565" fmla="*/ 258243 h 3574946"/>
              <a:gd name="connsiteX8566" fmla="*/ 3527968 w 6337132"/>
              <a:gd name="connsiteY8566" fmla="*/ 258243 h 3574946"/>
              <a:gd name="connsiteX8567" fmla="*/ 3536294 w 6337132"/>
              <a:gd name="connsiteY8567" fmla="*/ 266569 h 3574946"/>
              <a:gd name="connsiteX8568" fmla="*/ 3527968 w 6337132"/>
              <a:gd name="connsiteY8568" fmla="*/ 274896 h 3574946"/>
              <a:gd name="connsiteX8569" fmla="*/ 3519640 w 6337132"/>
              <a:gd name="connsiteY8569" fmla="*/ 266569 h 3574946"/>
              <a:gd name="connsiteX8570" fmla="*/ 3527968 w 6337132"/>
              <a:gd name="connsiteY8570" fmla="*/ 258243 h 3574946"/>
              <a:gd name="connsiteX8571" fmla="*/ 3495983 w 6337132"/>
              <a:gd name="connsiteY8571" fmla="*/ 258243 h 3574946"/>
              <a:gd name="connsiteX8572" fmla="*/ 3504310 w 6337132"/>
              <a:gd name="connsiteY8572" fmla="*/ 266569 h 3574946"/>
              <a:gd name="connsiteX8573" fmla="*/ 3495983 w 6337132"/>
              <a:gd name="connsiteY8573" fmla="*/ 274896 h 3574946"/>
              <a:gd name="connsiteX8574" fmla="*/ 3487656 w 6337132"/>
              <a:gd name="connsiteY8574" fmla="*/ 266569 h 3574946"/>
              <a:gd name="connsiteX8575" fmla="*/ 3495983 w 6337132"/>
              <a:gd name="connsiteY8575" fmla="*/ 258243 h 3574946"/>
              <a:gd name="connsiteX8576" fmla="*/ 3463905 w 6337132"/>
              <a:gd name="connsiteY8576" fmla="*/ 258243 h 3574946"/>
              <a:gd name="connsiteX8577" fmla="*/ 3472231 w 6337132"/>
              <a:gd name="connsiteY8577" fmla="*/ 266569 h 3574946"/>
              <a:gd name="connsiteX8578" fmla="*/ 3463905 w 6337132"/>
              <a:gd name="connsiteY8578" fmla="*/ 274896 h 3574946"/>
              <a:gd name="connsiteX8579" fmla="*/ 3455577 w 6337132"/>
              <a:gd name="connsiteY8579" fmla="*/ 266569 h 3574946"/>
              <a:gd name="connsiteX8580" fmla="*/ 3463905 w 6337132"/>
              <a:gd name="connsiteY8580" fmla="*/ 258243 h 3574946"/>
              <a:gd name="connsiteX8581" fmla="*/ 3431825 w 6337132"/>
              <a:gd name="connsiteY8581" fmla="*/ 258243 h 3574946"/>
              <a:gd name="connsiteX8582" fmla="*/ 3440151 w 6337132"/>
              <a:gd name="connsiteY8582" fmla="*/ 266569 h 3574946"/>
              <a:gd name="connsiteX8583" fmla="*/ 3431825 w 6337132"/>
              <a:gd name="connsiteY8583" fmla="*/ 274896 h 3574946"/>
              <a:gd name="connsiteX8584" fmla="*/ 3423497 w 6337132"/>
              <a:gd name="connsiteY8584" fmla="*/ 266569 h 3574946"/>
              <a:gd name="connsiteX8585" fmla="*/ 3431825 w 6337132"/>
              <a:gd name="connsiteY8585" fmla="*/ 258243 h 3574946"/>
              <a:gd name="connsiteX8586" fmla="*/ 3399746 w 6337132"/>
              <a:gd name="connsiteY8586" fmla="*/ 258243 h 3574946"/>
              <a:gd name="connsiteX8587" fmla="*/ 3408072 w 6337132"/>
              <a:gd name="connsiteY8587" fmla="*/ 266569 h 3574946"/>
              <a:gd name="connsiteX8588" fmla="*/ 3399746 w 6337132"/>
              <a:gd name="connsiteY8588" fmla="*/ 274896 h 3574946"/>
              <a:gd name="connsiteX8589" fmla="*/ 3391418 w 6337132"/>
              <a:gd name="connsiteY8589" fmla="*/ 266569 h 3574946"/>
              <a:gd name="connsiteX8590" fmla="*/ 3399746 w 6337132"/>
              <a:gd name="connsiteY8590" fmla="*/ 258243 h 3574946"/>
              <a:gd name="connsiteX8591" fmla="*/ 3367762 w 6337132"/>
              <a:gd name="connsiteY8591" fmla="*/ 258243 h 3574946"/>
              <a:gd name="connsiteX8592" fmla="*/ 3376088 w 6337132"/>
              <a:gd name="connsiteY8592" fmla="*/ 266569 h 3574946"/>
              <a:gd name="connsiteX8593" fmla="*/ 3367762 w 6337132"/>
              <a:gd name="connsiteY8593" fmla="*/ 274896 h 3574946"/>
              <a:gd name="connsiteX8594" fmla="*/ 3359434 w 6337132"/>
              <a:gd name="connsiteY8594" fmla="*/ 266569 h 3574946"/>
              <a:gd name="connsiteX8595" fmla="*/ 3367762 w 6337132"/>
              <a:gd name="connsiteY8595" fmla="*/ 258243 h 3574946"/>
              <a:gd name="connsiteX8596" fmla="*/ 3335682 w 6337132"/>
              <a:gd name="connsiteY8596" fmla="*/ 258243 h 3574946"/>
              <a:gd name="connsiteX8597" fmla="*/ 3344008 w 6337132"/>
              <a:gd name="connsiteY8597" fmla="*/ 266569 h 3574946"/>
              <a:gd name="connsiteX8598" fmla="*/ 3335682 w 6337132"/>
              <a:gd name="connsiteY8598" fmla="*/ 274896 h 3574946"/>
              <a:gd name="connsiteX8599" fmla="*/ 3327354 w 6337132"/>
              <a:gd name="connsiteY8599" fmla="*/ 266569 h 3574946"/>
              <a:gd name="connsiteX8600" fmla="*/ 3335682 w 6337132"/>
              <a:gd name="connsiteY8600" fmla="*/ 258243 h 3574946"/>
              <a:gd name="connsiteX8601" fmla="*/ 3303603 w 6337132"/>
              <a:gd name="connsiteY8601" fmla="*/ 258243 h 3574946"/>
              <a:gd name="connsiteX8602" fmla="*/ 3311929 w 6337132"/>
              <a:gd name="connsiteY8602" fmla="*/ 266569 h 3574946"/>
              <a:gd name="connsiteX8603" fmla="*/ 3303603 w 6337132"/>
              <a:gd name="connsiteY8603" fmla="*/ 274896 h 3574946"/>
              <a:gd name="connsiteX8604" fmla="*/ 3295275 w 6337132"/>
              <a:gd name="connsiteY8604" fmla="*/ 266569 h 3574946"/>
              <a:gd name="connsiteX8605" fmla="*/ 3303603 w 6337132"/>
              <a:gd name="connsiteY8605" fmla="*/ 258243 h 3574946"/>
              <a:gd name="connsiteX8606" fmla="*/ 3271523 w 6337132"/>
              <a:gd name="connsiteY8606" fmla="*/ 258243 h 3574946"/>
              <a:gd name="connsiteX8607" fmla="*/ 3279849 w 6337132"/>
              <a:gd name="connsiteY8607" fmla="*/ 266569 h 3574946"/>
              <a:gd name="connsiteX8608" fmla="*/ 3271523 w 6337132"/>
              <a:gd name="connsiteY8608" fmla="*/ 274896 h 3574946"/>
              <a:gd name="connsiteX8609" fmla="*/ 3263195 w 6337132"/>
              <a:gd name="connsiteY8609" fmla="*/ 266569 h 3574946"/>
              <a:gd name="connsiteX8610" fmla="*/ 3271523 w 6337132"/>
              <a:gd name="connsiteY8610" fmla="*/ 258243 h 3574946"/>
              <a:gd name="connsiteX8611" fmla="*/ 3239537 w 6337132"/>
              <a:gd name="connsiteY8611" fmla="*/ 258243 h 3574946"/>
              <a:gd name="connsiteX8612" fmla="*/ 3247865 w 6337132"/>
              <a:gd name="connsiteY8612" fmla="*/ 266569 h 3574946"/>
              <a:gd name="connsiteX8613" fmla="*/ 3239537 w 6337132"/>
              <a:gd name="connsiteY8613" fmla="*/ 274896 h 3574946"/>
              <a:gd name="connsiteX8614" fmla="*/ 3231211 w 6337132"/>
              <a:gd name="connsiteY8614" fmla="*/ 266569 h 3574946"/>
              <a:gd name="connsiteX8615" fmla="*/ 3239537 w 6337132"/>
              <a:gd name="connsiteY8615" fmla="*/ 258243 h 3574946"/>
              <a:gd name="connsiteX8616" fmla="*/ 3207457 w 6337132"/>
              <a:gd name="connsiteY8616" fmla="*/ 258243 h 3574946"/>
              <a:gd name="connsiteX8617" fmla="*/ 3215785 w 6337132"/>
              <a:gd name="connsiteY8617" fmla="*/ 266569 h 3574946"/>
              <a:gd name="connsiteX8618" fmla="*/ 3207457 w 6337132"/>
              <a:gd name="connsiteY8618" fmla="*/ 274896 h 3574946"/>
              <a:gd name="connsiteX8619" fmla="*/ 3199131 w 6337132"/>
              <a:gd name="connsiteY8619" fmla="*/ 266569 h 3574946"/>
              <a:gd name="connsiteX8620" fmla="*/ 3207457 w 6337132"/>
              <a:gd name="connsiteY8620" fmla="*/ 258243 h 3574946"/>
              <a:gd name="connsiteX8621" fmla="*/ 3079235 w 6337132"/>
              <a:gd name="connsiteY8621" fmla="*/ 258243 h 3574946"/>
              <a:gd name="connsiteX8622" fmla="*/ 3087563 w 6337132"/>
              <a:gd name="connsiteY8622" fmla="*/ 266569 h 3574946"/>
              <a:gd name="connsiteX8623" fmla="*/ 3079235 w 6337132"/>
              <a:gd name="connsiteY8623" fmla="*/ 274896 h 3574946"/>
              <a:gd name="connsiteX8624" fmla="*/ 3070909 w 6337132"/>
              <a:gd name="connsiteY8624" fmla="*/ 266569 h 3574946"/>
              <a:gd name="connsiteX8625" fmla="*/ 3079235 w 6337132"/>
              <a:gd name="connsiteY8625" fmla="*/ 258243 h 3574946"/>
              <a:gd name="connsiteX8626" fmla="*/ 3047249 w 6337132"/>
              <a:gd name="connsiteY8626" fmla="*/ 258243 h 3574946"/>
              <a:gd name="connsiteX8627" fmla="*/ 3055577 w 6337132"/>
              <a:gd name="connsiteY8627" fmla="*/ 266569 h 3574946"/>
              <a:gd name="connsiteX8628" fmla="*/ 3047249 w 6337132"/>
              <a:gd name="connsiteY8628" fmla="*/ 274896 h 3574946"/>
              <a:gd name="connsiteX8629" fmla="*/ 3038923 w 6337132"/>
              <a:gd name="connsiteY8629" fmla="*/ 266569 h 3574946"/>
              <a:gd name="connsiteX8630" fmla="*/ 3047249 w 6337132"/>
              <a:gd name="connsiteY8630" fmla="*/ 258243 h 3574946"/>
              <a:gd name="connsiteX8631" fmla="*/ 3015171 w 6337132"/>
              <a:gd name="connsiteY8631" fmla="*/ 258243 h 3574946"/>
              <a:gd name="connsiteX8632" fmla="*/ 3023498 w 6337132"/>
              <a:gd name="connsiteY8632" fmla="*/ 266569 h 3574946"/>
              <a:gd name="connsiteX8633" fmla="*/ 3015171 w 6337132"/>
              <a:gd name="connsiteY8633" fmla="*/ 274896 h 3574946"/>
              <a:gd name="connsiteX8634" fmla="*/ 3006844 w 6337132"/>
              <a:gd name="connsiteY8634" fmla="*/ 266569 h 3574946"/>
              <a:gd name="connsiteX8635" fmla="*/ 3015171 w 6337132"/>
              <a:gd name="connsiteY8635" fmla="*/ 258243 h 3574946"/>
              <a:gd name="connsiteX8636" fmla="*/ 2983092 w 6337132"/>
              <a:gd name="connsiteY8636" fmla="*/ 258243 h 3574946"/>
              <a:gd name="connsiteX8637" fmla="*/ 2991420 w 6337132"/>
              <a:gd name="connsiteY8637" fmla="*/ 266569 h 3574946"/>
              <a:gd name="connsiteX8638" fmla="*/ 2983092 w 6337132"/>
              <a:gd name="connsiteY8638" fmla="*/ 274896 h 3574946"/>
              <a:gd name="connsiteX8639" fmla="*/ 2974766 w 6337132"/>
              <a:gd name="connsiteY8639" fmla="*/ 266569 h 3574946"/>
              <a:gd name="connsiteX8640" fmla="*/ 2983092 w 6337132"/>
              <a:gd name="connsiteY8640" fmla="*/ 258243 h 3574946"/>
              <a:gd name="connsiteX8641" fmla="*/ 2534454 w 6337132"/>
              <a:gd name="connsiteY8641" fmla="*/ 258243 h 3574946"/>
              <a:gd name="connsiteX8642" fmla="*/ 2542781 w 6337132"/>
              <a:gd name="connsiteY8642" fmla="*/ 266569 h 3574946"/>
              <a:gd name="connsiteX8643" fmla="*/ 2534454 w 6337132"/>
              <a:gd name="connsiteY8643" fmla="*/ 274896 h 3574946"/>
              <a:gd name="connsiteX8644" fmla="*/ 2526127 w 6337132"/>
              <a:gd name="connsiteY8644" fmla="*/ 266569 h 3574946"/>
              <a:gd name="connsiteX8645" fmla="*/ 2534454 w 6337132"/>
              <a:gd name="connsiteY8645" fmla="*/ 258243 h 3574946"/>
              <a:gd name="connsiteX8646" fmla="*/ 2502471 w 6337132"/>
              <a:gd name="connsiteY8646" fmla="*/ 258243 h 3574946"/>
              <a:gd name="connsiteX8647" fmla="*/ 2510798 w 6337132"/>
              <a:gd name="connsiteY8647" fmla="*/ 266569 h 3574946"/>
              <a:gd name="connsiteX8648" fmla="*/ 2502471 w 6337132"/>
              <a:gd name="connsiteY8648" fmla="*/ 274896 h 3574946"/>
              <a:gd name="connsiteX8649" fmla="*/ 2494145 w 6337132"/>
              <a:gd name="connsiteY8649" fmla="*/ 266569 h 3574946"/>
              <a:gd name="connsiteX8650" fmla="*/ 2502471 w 6337132"/>
              <a:gd name="connsiteY8650" fmla="*/ 258243 h 3574946"/>
              <a:gd name="connsiteX8651" fmla="*/ 2470391 w 6337132"/>
              <a:gd name="connsiteY8651" fmla="*/ 258243 h 3574946"/>
              <a:gd name="connsiteX8652" fmla="*/ 2478718 w 6337132"/>
              <a:gd name="connsiteY8652" fmla="*/ 266569 h 3574946"/>
              <a:gd name="connsiteX8653" fmla="*/ 2470391 w 6337132"/>
              <a:gd name="connsiteY8653" fmla="*/ 274896 h 3574946"/>
              <a:gd name="connsiteX8654" fmla="*/ 2462064 w 6337132"/>
              <a:gd name="connsiteY8654" fmla="*/ 266569 h 3574946"/>
              <a:gd name="connsiteX8655" fmla="*/ 2470391 w 6337132"/>
              <a:gd name="connsiteY8655" fmla="*/ 258243 h 3574946"/>
              <a:gd name="connsiteX8656" fmla="*/ 2438311 w 6337132"/>
              <a:gd name="connsiteY8656" fmla="*/ 258243 h 3574946"/>
              <a:gd name="connsiteX8657" fmla="*/ 2446638 w 6337132"/>
              <a:gd name="connsiteY8657" fmla="*/ 266569 h 3574946"/>
              <a:gd name="connsiteX8658" fmla="*/ 2438311 w 6337132"/>
              <a:gd name="connsiteY8658" fmla="*/ 274896 h 3574946"/>
              <a:gd name="connsiteX8659" fmla="*/ 2429984 w 6337132"/>
              <a:gd name="connsiteY8659" fmla="*/ 266569 h 3574946"/>
              <a:gd name="connsiteX8660" fmla="*/ 2438311 w 6337132"/>
              <a:gd name="connsiteY8660" fmla="*/ 258243 h 3574946"/>
              <a:gd name="connsiteX8661" fmla="*/ 2406232 w 6337132"/>
              <a:gd name="connsiteY8661" fmla="*/ 258243 h 3574946"/>
              <a:gd name="connsiteX8662" fmla="*/ 2414560 w 6337132"/>
              <a:gd name="connsiteY8662" fmla="*/ 266569 h 3574946"/>
              <a:gd name="connsiteX8663" fmla="*/ 2406232 w 6337132"/>
              <a:gd name="connsiteY8663" fmla="*/ 274896 h 3574946"/>
              <a:gd name="connsiteX8664" fmla="*/ 2397906 w 6337132"/>
              <a:gd name="connsiteY8664" fmla="*/ 266569 h 3574946"/>
              <a:gd name="connsiteX8665" fmla="*/ 2406232 w 6337132"/>
              <a:gd name="connsiteY8665" fmla="*/ 258243 h 3574946"/>
              <a:gd name="connsiteX8666" fmla="*/ 2374248 w 6337132"/>
              <a:gd name="connsiteY8666" fmla="*/ 258243 h 3574946"/>
              <a:gd name="connsiteX8667" fmla="*/ 2382575 w 6337132"/>
              <a:gd name="connsiteY8667" fmla="*/ 266569 h 3574946"/>
              <a:gd name="connsiteX8668" fmla="*/ 2374248 w 6337132"/>
              <a:gd name="connsiteY8668" fmla="*/ 274896 h 3574946"/>
              <a:gd name="connsiteX8669" fmla="*/ 2365921 w 6337132"/>
              <a:gd name="connsiteY8669" fmla="*/ 266569 h 3574946"/>
              <a:gd name="connsiteX8670" fmla="*/ 2374248 w 6337132"/>
              <a:gd name="connsiteY8670" fmla="*/ 258243 h 3574946"/>
              <a:gd name="connsiteX8671" fmla="*/ 2342167 w 6337132"/>
              <a:gd name="connsiteY8671" fmla="*/ 258243 h 3574946"/>
              <a:gd name="connsiteX8672" fmla="*/ 2350495 w 6337132"/>
              <a:gd name="connsiteY8672" fmla="*/ 266569 h 3574946"/>
              <a:gd name="connsiteX8673" fmla="*/ 2342167 w 6337132"/>
              <a:gd name="connsiteY8673" fmla="*/ 274896 h 3574946"/>
              <a:gd name="connsiteX8674" fmla="*/ 2333841 w 6337132"/>
              <a:gd name="connsiteY8674" fmla="*/ 266569 h 3574946"/>
              <a:gd name="connsiteX8675" fmla="*/ 2342167 w 6337132"/>
              <a:gd name="connsiteY8675" fmla="*/ 258243 h 3574946"/>
              <a:gd name="connsiteX8676" fmla="*/ 2310089 w 6337132"/>
              <a:gd name="connsiteY8676" fmla="*/ 258243 h 3574946"/>
              <a:gd name="connsiteX8677" fmla="*/ 2318417 w 6337132"/>
              <a:gd name="connsiteY8677" fmla="*/ 266569 h 3574946"/>
              <a:gd name="connsiteX8678" fmla="*/ 2310089 w 6337132"/>
              <a:gd name="connsiteY8678" fmla="*/ 274896 h 3574946"/>
              <a:gd name="connsiteX8679" fmla="*/ 2301763 w 6337132"/>
              <a:gd name="connsiteY8679" fmla="*/ 266569 h 3574946"/>
              <a:gd name="connsiteX8680" fmla="*/ 2310089 w 6337132"/>
              <a:gd name="connsiteY8680" fmla="*/ 258243 h 3574946"/>
              <a:gd name="connsiteX8681" fmla="*/ 2278104 w 6337132"/>
              <a:gd name="connsiteY8681" fmla="*/ 258243 h 3574946"/>
              <a:gd name="connsiteX8682" fmla="*/ 2286432 w 6337132"/>
              <a:gd name="connsiteY8682" fmla="*/ 266569 h 3574946"/>
              <a:gd name="connsiteX8683" fmla="*/ 2278104 w 6337132"/>
              <a:gd name="connsiteY8683" fmla="*/ 274896 h 3574946"/>
              <a:gd name="connsiteX8684" fmla="*/ 2269778 w 6337132"/>
              <a:gd name="connsiteY8684" fmla="*/ 266569 h 3574946"/>
              <a:gd name="connsiteX8685" fmla="*/ 2278104 w 6337132"/>
              <a:gd name="connsiteY8685" fmla="*/ 258243 h 3574946"/>
              <a:gd name="connsiteX8686" fmla="*/ 2246024 w 6337132"/>
              <a:gd name="connsiteY8686" fmla="*/ 258243 h 3574946"/>
              <a:gd name="connsiteX8687" fmla="*/ 2254352 w 6337132"/>
              <a:gd name="connsiteY8687" fmla="*/ 266569 h 3574946"/>
              <a:gd name="connsiteX8688" fmla="*/ 2246024 w 6337132"/>
              <a:gd name="connsiteY8688" fmla="*/ 274896 h 3574946"/>
              <a:gd name="connsiteX8689" fmla="*/ 2237698 w 6337132"/>
              <a:gd name="connsiteY8689" fmla="*/ 266569 h 3574946"/>
              <a:gd name="connsiteX8690" fmla="*/ 2246024 w 6337132"/>
              <a:gd name="connsiteY8690" fmla="*/ 258243 h 3574946"/>
              <a:gd name="connsiteX8691" fmla="*/ 2213946 w 6337132"/>
              <a:gd name="connsiteY8691" fmla="*/ 258243 h 3574946"/>
              <a:gd name="connsiteX8692" fmla="*/ 2222273 w 6337132"/>
              <a:gd name="connsiteY8692" fmla="*/ 266569 h 3574946"/>
              <a:gd name="connsiteX8693" fmla="*/ 2213946 w 6337132"/>
              <a:gd name="connsiteY8693" fmla="*/ 274896 h 3574946"/>
              <a:gd name="connsiteX8694" fmla="*/ 2205620 w 6337132"/>
              <a:gd name="connsiteY8694" fmla="*/ 266569 h 3574946"/>
              <a:gd name="connsiteX8695" fmla="*/ 2213946 w 6337132"/>
              <a:gd name="connsiteY8695" fmla="*/ 258243 h 3574946"/>
              <a:gd name="connsiteX8696" fmla="*/ 2181961 w 6337132"/>
              <a:gd name="connsiteY8696" fmla="*/ 258243 h 3574946"/>
              <a:gd name="connsiteX8697" fmla="*/ 2190289 w 6337132"/>
              <a:gd name="connsiteY8697" fmla="*/ 266569 h 3574946"/>
              <a:gd name="connsiteX8698" fmla="*/ 2181961 w 6337132"/>
              <a:gd name="connsiteY8698" fmla="*/ 274896 h 3574946"/>
              <a:gd name="connsiteX8699" fmla="*/ 2173635 w 6337132"/>
              <a:gd name="connsiteY8699" fmla="*/ 266569 h 3574946"/>
              <a:gd name="connsiteX8700" fmla="*/ 2181961 w 6337132"/>
              <a:gd name="connsiteY8700" fmla="*/ 258243 h 3574946"/>
              <a:gd name="connsiteX8701" fmla="*/ 2149975 w 6337132"/>
              <a:gd name="connsiteY8701" fmla="*/ 258243 h 3574946"/>
              <a:gd name="connsiteX8702" fmla="*/ 2158303 w 6337132"/>
              <a:gd name="connsiteY8702" fmla="*/ 266569 h 3574946"/>
              <a:gd name="connsiteX8703" fmla="*/ 2149975 w 6337132"/>
              <a:gd name="connsiteY8703" fmla="*/ 274896 h 3574946"/>
              <a:gd name="connsiteX8704" fmla="*/ 2141649 w 6337132"/>
              <a:gd name="connsiteY8704" fmla="*/ 266569 h 3574946"/>
              <a:gd name="connsiteX8705" fmla="*/ 2149975 w 6337132"/>
              <a:gd name="connsiteY8705" fmla="*/ 258243 h 3574946"/>
              <a:gd name="connsiteX8706" fmla="*/ 2117897 w 6337132"/>
              <a:gd name="connsiteY8706" fmla="*/ 258243 h 3574946"/>
              <a:gd name="connsiteX8707" fmla="*/ 2126225 w 6337132"/>
              <a:gd name="connsiteY8707" fmla="*/ 266569 h 3574946"/>
              <a:gd name="connsiteX8708" fmla="*/ 2117897 w 6337132"/>
              <a:gd name="connsiteY8708" fmla="*/ 274896 h 3574946"/>
              <a:gd name="connsiteX8709" fmla="*/ 2109571 w 6337132"/>
              <a:gd name="connsiteY8709" fmla="*/ 266569 h 3574946"/>
              <a:gd name="connsiteX8710" fmla="*/ 2117897 w 6337132"/>
              <a:gd name="connsiteY8710" fmla="*/ 258243 h 3574946"/>
              <a:gd name="connsiteX8711" fmla="*/ 2085817 w 6337132"/>
              <a:gd name="connsiteY8711" fmla="*/ 258243 h 3574946"/>
              <a:gd name="connsiteX8712" fmla="*/ 2094144 w 6337132"/>
              <a:gd name="connsiteY8712" fmla="*/ 266569 h 3574946"/>
              <a:gd name="connsiteX8713" fmla="*/ 2085817 w 6337132"/>
              <a:gd name="connsiteY8713" fmla="*/ 274896 h 3574946"/>
              <a:gd name="connsiteX8714" fmla="*/ 2077491 w 6337132"/>
              <a:gd name="connsiteY8714" fmla="*/ 266569 h 3574946"/>
              <a:gd name="connsiteX8715" fmla="*/ 2085817 w 6337132"/>
              <a:gd name="connsiteY8715" fmla="*/ 258243 h 3574946"/>
              <a:gd name="connsiteX8716" fmla="*/ 2053738 w 6337132"/>
              <a:gd name="connsiteY8716" fmla="*/ 258243 h 3574946"/>
              <a:gd name="connsiteX8717" fmla="*/ 2062066 w 6337132"/>
              <a:gd name="connsiteY8717" fmla="*/ 266569 h 3574946"/>
              <a:gd name="connsiteX8718" fmla="*/ 2053738 w 6337132"/>
              <a:gd name="connsiteY8718" fmla="*/ 274896 h 3574946"/>
              <a:gd name="connsiteX8719" fmla="*/ 2045412 w 6337132"/>
              <a:gd name="connsiteY8719" fmla="*/ 266569 h 3574946"/>
              <a:gd name="connsiteX8720" fmla="*/ 2053738 w 6337132"/>
              <a:gd name="connsiteY8720" fmla="*/ 258243 h 3574946"/>
              <a:gd name="connsiteX8721" fmla="*/ 2021660 w 6337132"/>
              <a:gd name="connsiteY8721" fmla="*/ 258243 h 3574946"/>
              <a:gd name="connsiteX8722" fmla="*/ 2029987 w 6337132"/>
              <a:gd name="connsiteY8722" fmla="*/ 266569 h 3574946"/>
              <a:gd name="connsiteX8723" fmla="*/ 2021660 w 6337132"/>
              <a:gd name="connsiteY8723" fmla="*/ 274896 h 3574946"/>
              <a:gd name="connsiteX8724" fmla="*/ 2013333 w 6337132"/>
              <a:gd name="connsiteY8724" fmla="*/ 266569 h 3574946"/>
              <a:gd name="connsiteX8725" fmla="*/ 2021660 w 6337132"/>
              <a:gd name="connsiteY8725" fmla="*/ 258243 h 3574946"/>
              <a:gd name="connsiteX8726" fmla="*/ 1989674 w 6337132"/>
              <a:gd name="connsiteY8726" fmla="*/ 258243 h 3574946"/>
              <a:gd name="connsiteX8727" fmla="*/ 1998001 w 6337132"/>
              <a:gd name="connsiteY8727" fmla="*/ 266569 h 3574946"/>
              <a:gd name="connsiteX8728" fmla="*/ 1989674 w 6337132"/>
              <a:gd name="connsiteY8728" fmla="*/ 274896 h 3574946"/>
              <a:gd name="connsiteX8729" fmla="*/ 1981348 w 6337132"/>
              <a:gd name="connsiteY8729" fmla="*/ 266569 h 3574946"/>
              <a:gd name="connsiteX8730" fmla="*/ 1989674 w 6337132"/>
              <a:gd name="connsiteY8730" fmla="*/ 258243 h 3574946"/>
              <a:gd name="connsiteX8731" fmla="*/ 1957595 w 6337132"/>
              <a:gd name="connsiteY8731" fmla="*/ 258243 h 3574946"/>
              <a:gd name="connsiteX8732" fmla="*/ 1965923 w 6337132"/>
              <a:gd name="connsiteY8732" fmla="*/ 266569 h 3574946"/>
              <a:gd name="connsiteX8733" fmla="*/ 1957595 w 6337132"/>
              <a:gd name="connsiteY8733" fmla="*/ 274896 h 3574946"/>
              <a:gd name="connsiteX8734" fmla="*/ 1949269 w 6337132"/>
              <a:gd name="connsiteY8734" fmla="*/ 266569 h 3574946"/>
              <a:gd name="connsiteX8735" fmla="*/ 1957595 w 6337132"/>
              <a:gd name="connsiteY8735" fmla="*/ 258243 h 3574946"/>
              <a:gd name="connsiteX8736" fmla="*/ 1925515 w 6337132"/>
              <a:gd name="connsiteY8736" fmla="*/ 258243 h 3574946"/>
              <a:gd name="connsiteX8737" fmla="*/ 1933843 w 6337132"/>
              <a:gd name="connsiteY8737" fmla="*/ 266569 h 3574946"/>
              <a:gd name="connsiteX8738" fmla="*/ 1925515 w 6337132"/>
              <a:gd name="connsiteY8738" fmla="*/ 274896 h 3574946"/>
              <a:gd name="connsiteX8739" fmla="*/ 1917189 w 6337132"/>
              <a:gd name="connsiteY8739" fmla="*/ 266569 h 3574946"/>
              <a:gd name="connsiteX8740" fmla="*/ 1925515 w 6337132"/>
              <a:gd name="connsiteY8740" fmla="*/ 258243 h 3574946"/>
              <a:gd name="connsiteX8741" fmla="*/ 2693432 w 6337132"/>
              <a:gd name="connsiteY8741" fmla="*/ 246602 h 3574946"/>
              <a:gd name="connsiteX8742" fmla="*/ 2703463 w 6337132"/>
              <a:gd name="connsiteY8742" fmla="*/ 254932 h 3574946"/>
              <a:gd name="connsiteX8743" fmla="*/ 2695041 w 6337132"/>
              <a:gd name="connsiteY8743" fmla="*/ 264961 h 3574946"/>
              <a:gd name="connsiteX8744" fmla="*/ 2694189 w 6337132"/>
              <a:gd name="connsiteY8744" fmla="*/ 264961 h 3574946"/>
              <a:gd name="connsiteX8745" fmla="*/ 2685010 w 6337132"/>
              <a:gd name="connsiteY8745" fmla="*/ 256539 h 3574946"/>
              <a:gd name="connsiteX8746" fmla="*/ 2685104 w 6337132"/>
              <a:gd name="connsiteY8746" fmla="*/ 256539 h 3574946"/>
              <a:gd name="connsiteX8747" fmla="*/ 2693432 w 6337132"/>
              <a:gd name="connsiteY8747" fmla="*/ 246602 h 3574946"/>
              <a:gd name="connsiteX8748" fmla="*/ 1838174 w 6337132"/>
              <a:gd name="connsiteY8748" fmla="*/ 243196 h 3574946"/>
              <a:gd name="connsiteX8749" fmla="*/ 1850475 w 6337132"/>
              <a:gd name="connsiteY8749" fmla="*/ 247645 h 3574946"/>
              <a:gd name="connsiteX8750" fmla="*/ 1846027 w 6337132"/>
              <a:gd name="connsiteY8750" fmla="*/ 259947 h 3574946"/>
              <a:gd name="connsiteX8751" fmla="*/ 1842147 w 6337132"/>
              <a:gd name="connsiteY8751" fmla="*/ 260798 h 3574946"/>
              <a:gd name="connsiteX8752" fmla="*/ 1833726 w 6337132"/>
              <a:gd name="connsiteY8752" fmla="*/ 255498 h 3574946"/>
              <a:gd name="connsiteX8753" fmla="*/ 1838174 w 6337132"/>
              <a:gd name="connsiteY8753" fmla="*/ 243196 h 3574946"/>
              <a:gd name="connsiteX8754" fmla="*/ 1879811 w 6337132"/>
              <a:gd name="connsiteY8754" fmla="*/ 224176 h 3574946"/>
              <a:gd name="connsiteX8755" fmla="*/ 1892017 w 6337132"/>
              <a:gd name="connsiteY8755" fmla="*/ 228814 h 3574946"/>
              <a:gd name="connsiteX8756" fmla="*/ 1887286 w 6337132"/>
              <a:gd name="connsiteY8756" fmla="*/ 241116 h 3574946"/>
              <a:gd name="connsiteX8757" fmla="*/ 1883595 w 6337132"/>
              <a:gd name="connsiteY8757" fmla="*/ 241871 h 3574946"/>
              <a:gd name="connsiteX8758" fmla="*/ 1875078 w 6337132"/>
              <a:gd name="connsiteY8758" fmla="*/ 236479 h 3574946"/>
              <a:gd name="connsiteX8759" fmla="*/ 1875078 w 6337132"/>
              <a:gd name="connsiteY8759" fmla="*/ 236383 h 3574946"/>
              <a:gd name="connsiteX8760" fmla="*/ 1879811 w 6337132"/>
              <a:gd name="connsiteY8760" fmla="*/ 224176 h 3574946"/>
              <a:gd name="connsiteX8761" fmla="*/ 3624111 w 6337132"/>
              <a:gd name="connsiteY8761" fmla="*/ 223324 h 3574946"/>
              <a:gd name="connsiteX8762" fmla="*/ 3632437 w 6337132"/>
              <a:gd name="connsiteY8762" fmla="*/ 231650 h 3574946"/>
              <a:gd name="connsiteX8763" fmla="*/ 3624111 w 6337132"/>
              <a:gd name="connsiteY8763" fmla="*/ 239978 h 3574946"/>
              <a:gd name="connsiteX8764" fmla="*/ 3615783 w 6337132"/>
              <a:gd name="connsiteY8764" fmla="*/ 231650 h 3574946"/>
              <a:gd name="connsiteX8765" fmla="*/ 3624111 w 6337132"/>
              <a:gd name="connsiteY8765" fmla="*/ 223324 h 3574946"/>
              <a:gd name="connsiteX8766" fmla="*/ 3592032 w 6337132"/>
              <a:gd name="connsiteY8766" fmla="*/ 223324 h 3574946"/>
              <a:gd name="connsiteX8767" fmla="*/ 3600358 w 6337132"/>
              <a:gd name="connsiteY8767" fmla="*/ 231650 h 3574946"/>
              <a:gd name="connsiteX8768" fmla="*/ 3592032 w 6337132"/>
              <a:gd name="connsiteY8768" fmla="*/ 239978 h 3574946"/>
              <a:gd name="connsiteX8769" fmla="*/ 3583705 w 6337132"/>
              <a:gd name="connsiteY8769" fmla="*/ 231650 h 3574946"/>
              <a:gd name="connsiteX8770" fmla="*/ 3592032 w 6337132"/>
              <a:gd name="connsiteY8770" fmla="*/ 223324 h 3574946"/>
              <a:gd name="connsiteX8771" fmla="*/ 3560048 w 6337132"/>
              <a:gd name="connsiteY8771" fmla="*/ 223324 h 3574946"/>
              <a:gd name="connsiteX8772" fmla="*/ 3568374 w 6337132"/>
              <a:gd name="connsiteY8772" fmla="*/ 231650 h 3574946"/>
              <a:gd name="connsiteX8773" fmla="*/ 3560048 w 6337132"/>
              <a:gd name="connsiteY8773" fmla="*/ 239978 h 3574946"/>
              <a:gd name="connsiteX8774" fmla="*/ 3551720 w 6337132"/>
              <a:gd name="connsiteY8774" fmla="*/ 231650 h 3574946"/>
              <a:gd name="connsiteX8775" fmla="*/ 3560048 w 6337132"/>
              <a:gd name="connsiteY8775" fmla="*/ 223324 h 3574946"/>
              <a:gd name="connsiteX8776" fmla="*/ 3527968 w 6337132"/>
              <a:gd name="connsiteY8776" fmla="*/ 223324 h 3574946"/>
              <a:gd name="connsiteX8777" fmla="*/ 3536294 w 6337132"/>
              <a:gd name="connsiteY8777" fmla="*/ 231650 h 3574946"/>
              <a:gd name="connsiteX8778" fmla="*/ 3527968 w 6337132"/>
              <a:gd name="connsiteY8778" fmla="*/ 239978 h 3574946"/>
              <a:gd name="connsiteX8779" fmla="*/ 3519640 w 6337132"/>
              <a:gd name="connsiteY8779" fmla="*/ 231650 h 3574946"/>
              <a:gd name="connsiteX8780" fmla="*/ 3527968 w 6337132"/>
              <a:gd name="connsiteY8780" fmla="*/ 223324 h 3574946"/>
              <a:gd name="connsiteX8781" fmla="*/ 3495889 w 6337132"/>
              <a:gd name="connsiteY8781" fmla="*/ 223324 h 3574946"/>
              <a:gd name="connsiteX8782" fmla="*/ 3504215 w 6337132"/>
              <a:gd name="connsiteY8782" fmla="*/ 231650 h 3574946"/>
              <a:gd name="connsiteX8783" fmla="*/ 3495889 w 6337132"/>
              <a:gd name="connsiteY8783" fmla="*/ 239978 h 3574946"/>
              <a:gd name="connsiteX8784" fmla="*/ 3487561 w 6337132"/>
              <a:gd name="connsiteY8784" fmla="*/ 231650 h 3574946"/>
              <a:gd name="connsiteX8785" fmla="*/ 3495889 w 6337132"/>
              <a:gd name="connsiteY8785" fmla="*/ 223324 h 3574946"/>
              <a:gd name="connsiteX8786" fmla="*/ 3463905 w 6337132"/>
              <a:gd name="connsiteY8786" fmla="*/ 223324 h 3574946"/>
              <a:gd name="connsiteX8787" fmla="*/ 3472231 w 6337132"/>
              <a:gd name="connsiteY8787" fmla="*/ 231650 h 3574946"/>
              <a:gd name="connsiteX8788" fmla="*/ 3463905 w 6337132"/>
              <a:gd name="connsiteY8788" fmla="*/ 239978 h 3574946"/>
              <a:gd name="connsiteX8789" fmla="*/ 3455577 w 6337132"/>
              <a:gd name="connsiteY8789" fmla="*/ 231650 h 3574946"/>
              <a:gd name="connsiteX8790" fmla="*/ 3463905 w 6337132"/>
              <a:gd name="connsiteY8790" fmla="*/ 223324 h 3574946"/>
              <a:gd name="connsiteX8791" fmla="*/ 3431825 w 6337132"/>
              <a:gd name="connsiteY8791" fmla="*/ 223324 h 3574946"/>
              <a:gd name="connsiteX8792" fmla="*/ 3440151 w 6337132"/>
              <a:gd name="connsiteY8792" fmla="*/ 231650 h 3574946"/>
              <a:gd name="connsiteX8793" fmla="*/ 3431825 w 6337132"/>
              <a:gd name="connsiteY8793" fmla="*/ 239978 h 3574946"/>
              <a:gd name="connsiteX8794" fmla="*/ 3423497 w 6337132"/>
              <a:gd name="connsiteY8794" fmla="*/ 231650 h 3574946"/>
              <a:gd name="connsiteX8795" fmla="*/ 3431825 w 6337132"/>
              <a:gd name="connsiteY8795" fmla="*/ 223324 h 3574946"/>
              <a:gd name="connsiteX8796" fmla="*/ 3399746 w 6337132"/>
              <a:gd name="connsiteY8796" fmla="*/ 223324 h 3574946"/>
              <a:gd name="connsiteX8797" fmla="*/ 3408072 w 6337132"/>
              <a:gd name="connsiteY8797" fmla="*/ 231650 h 3574946"/>
              <a:gd name="connsiteX8798" fmla="*/ 3399746 w 6337132"/>
              <a:gd name="connsiteY8798" fmla="*/ 239978 h 3574946"/>
              <a:gd name="connsiteX8799" fmla="*/ 3391418 w 6337132"/>
              <a:gd name="connsiteY8799" fmla="*/ 231650 h 3574946"/>
              <a:gd name="connsiteX8800" fmla="*/ 3399746 w 6337132"/>
              <a:gd name="connsiteY8800" fmla="*/ 223324 h 3574946"/>
              <a:gd name="connsiteX8801" fmla="*/ 3367762 w 6337132"/>
              <a:gd name="connsiteY8801" fmla="*/ 223324 h 3574946"/>
              <a:gd name="connsiteX8802" fmla="*/ 3376088 w 6337132"/>
              <a:gd name="connsiteY8802" fmla="*/ 231650 h 3574946"/>
              <a:gd name="connsiteX8803" fmla="*/ 3367762 w 6337132"/>
              <a:gd name="connsiteY8803" fmla="*/ 239978 h 3574946"/>
              <a:gd name="connsiteX8804" fmla="*/ 3359434 w 6337132"/>
              <a:gd name="connsiteY8804" fmla="*/ 231650 h 3574946"/>
              <a:gd name="connsiteX8805" fmla="*/ 3367762 w 6337132"/>
              <a:gd name="connsiteY8805" fmla="*/ 223324 h 3574946"/>
              <a:gd name="connsiteX8806" fmla="*/ 2470391 w 6337132"/>
              <a:gd name="connsiteY8806" fmla="*/ 223324 h 3574946"/>
              <a:gd name="connsiteX8807" fmla="*/ 2478718 w 6337132"/>
              <a:gd name="connsiteY8807" fmla="*/ 231650 h 3574946"/>
              <a:gd name="connsiteX8808" fmla="*/ 2470391 w 6337132"/>
              <a:gd name="connsiteY8808" fmla="*/ 239978 h 3574946"/>
              <a:gd name="connsiteX8809" fmla="*/ 2462064 w 6337132"/>
              <a:gd name="connsiteY8809" fmla="*/ 231650 h 3574946"/>
              <a:gd name="connsiteX8810" fmla="*/ 2470391 w 6337132"/>
              <a:gd name="connsiteY8810" fmla="*/ 223324 h 3574946"/>
              <a:gd name="connsiteX8811" fmla="*/ 2438311 w 6337132"/>
              <a:gd name="connsiteY8811" fmla="*/ 223324 h 3574946"/>
              <a:gd name="connsiteX8812" fmla="*/ 2446638 w 6337132"/>
              <a:gd name="connsiteY8812" fmla="*/ 231650 h 3574946"/>
              <a:gd name="connsiteX8813" fmla="*/ 2438311 w 6337132"/>
              <a:gd name="connsiteY8813" fmla="*/ 239978 h 3574946"/>
              <a:gd name="connsiteX8814" fmla="*/ 2429984 w 6337132"/>
              <a:gd name="connsiteY8814" fmla="*/ 231650 h 3574946"/>
              <a:gd name="connsiteX8815" fmla="*/ 2438311 w 6337132"/>
              <a:gd name="connsiteY8815" fmla="*/ 223324 h 3574946"/>
              <a:gd name="connsiteX8816" fmla="*/ 2374248 w 6337132"/>
              <a:gd name="connsiteY8816" fmla="*/ 223324 h 3574946"/>
              <a:gd name="connsiteX8817" fmla="*/ 2382575 w 6337132"/>
              <a:gd name="connsiteY8817" fmla="*/ 231650 h 3574946"/>
              <a:gd name="connsiteX8818" fmla="*/ 2374248 w 6337132"/>
              <a:gd name="connsiteY8818" fmla="*/ 239978 h 3574946"/>
              <a:gd name="connsiteX8819" fmla="*/ 2365921 w 6337132"/>
              <a:gd name="connsiteY8819" fmla="*/ 231650 h 3574946"/>
              <a:gd name="connsiteX8820" fmla="*/ 2374248 w 6337132"/>
              <a:gd name="connsiteY8820" fmla="*/ 223324 h 3574946"/>
              <a:gd name="connsiteX8821" fmla="*/ 2310089 w 6337132"/>
              <a:gd name="connsiteY8821" fmla="*/ 223324 h 3574946"/>
              <a:gd name="connsiteX8822" fmla="*/ 2318417 w 6337132"/>
              <a:gd name="connsiteY8822" fmla="*/ 231650 h 3574946"/>
              <a:gd name="connsiteX8823" fmla="*/ 2310089 w 6337132"/>
              <a:gd name="connsiteY8823" fmla="*/ 239978 h 3574946"/>
              <a:gd name="connsiteX8824" fmla="*/ 2301763 w 6337132"/>
              <a:gd name="connsiteY8824" fmla="*/ 231650 h 3574946"/>
              <a:gd name="connsiteX8825" fmla="*/ 2310089 w 6337132"/>
              <a:gd name="connsiteY8825" fmla="*/ 223324 h 3574946"/>
              <a:gd name="connsiteX8826" fmla="*/ 2278104 w 6337132"/>
              <a:gd name="connsiteY8826" fmla="*/ 223324 h 3574946"/>
              <a:gd name="connsiteX8827" fmla="*/ 2286432 w 6337132"/>
              <a:gd name="connsiteY8827" fmla="*/ 231650 h 3574946"/>
              <a:gd name="connsiteX8828" fmla="*/ 2278104 w 6337132"/>
              <a:gd name="connsiteY8828" fmla="*/ 239978 h 3574946"/>
              <a:gd name="connsiteX8829" fmla="*/ 2269778 w 6337132"/>
              <a:gd name="connsiteY8829" fmla="*/ 231650 h 3574946"/>
              <a:gd name="connsiteX8830" fmla="*/ 2278104 w 6337132"/>
              <a:gd name="connsiteY8830" fmla="*/ 223324 h 3574946"/>
              <a:gd name="connsiteX8831" fmla="*/ 2246024 w 6337132"/>
              <a:gd name="connsiteY8831" fmla="*/ 223324 h 3574946"/>
              <a:gd name="connsiteX8832" fmla="*/ 2254352 w 6337132"/>
              <a:gd name="connsiteY8832" fmla="*/ 231650 h 3574946"/>
              <a:gd name="connsiteX8833" fmla="*/ 2246024 w 6337132"/>
              <a:gd name="connsiteY8833" fmla="*/ 239978 h 3574946"/>
              <a:gd name="connsiteX8834" fmla="*/ 2237698 w 6337132"/>
              <a:gd name="connsiteY8834" fmla="*/ 231650 h 3574946"/>
              <a:gd name="connsiteX8835" fmla="*/ 2246024 w 6337132"/>
              <a:gd name="connsiteY8835" fmla="*/ 223324 h 3574946"/>
              <a:gd name="connsiteX8836" fmla="*/ 2213946 w 6337132"/>
              <a:gd name="connsiteY8836" fmla="*/ 223324 h 3574946"/>
              <a:gd name="connsiteX8837" fmla="*/ 2222273 w 6337132"/>
              <a:gd name="connsiteY8837" fmla="*/ 231650 h 3574946"/>
              <a:gd name="connsiteX8838" fmla="*/ 2213946 w 6337132"/>
              <a:gd name="connsiteY8838" fmla="*/ 239978 h 3574946"/>
              <a:gd name="connsiteX8839" fmla="*/ 2205620 w 6337132"/>
              <a:gd name="connsiteY8839" fmla="*/ 231650 h 3574946"/>
              <a:gd name="connsiteX8840" fmla="*/ 2213946 w 6337132"/>
              <a:gd name="connsiteY8840" fmla="*/ 223324 h 3574946"/>
              <a:gd name="connsiteX8841" fmla="*/ 1921826 w 6337132"/>
              <a:gd name="connsiteY8841" fmla="*/ 205912 h 3574946"/>
              <a:gd name="connsiteX8842" fmla="*/ 1933938 w 6337132"/>
              <a:gd name="connsiteY8842" fmla="*/ 210833 h 3574946"/>
              <a:gd name="connsiteX8843" fmla="*/ 1929017 w 6337132"/>
              <a:gd name="connsiteY8843" fmla="*/ 222946 h 3574946"/>
              <a:gd name="connsiteX8844" fmla="*/ 1925421 w 6337132"/>
              <a:gd name="connsiteY8844" fmla="*/ 223704 h 3574946"/>
              <a:gd name="connsiteX8845" fmla="*/ 1916905 w 6337132"/>
              <a:gd name="connsiteY8845" fmla="*/ 218120 h 3574946"/>
              <a:gd name="connsiteX8846" fmla="*/ 1916905 w 6337132"/>
              <a:gd name="connsiteY8846" fmla="*/ 218026 h 3574946"/>
              <a:gd name="connsiteX8847" fmla="*/ 1921826 w 6337132"/>
              <a:gd name="connsiteY8847" fmla="*/ 205912 h 3574946"/>
              <a:gd name="connsiteX8848" fmla="*/ 2689457 w 6337132"/>
              <a:gd name="connsiteY8848" fmla="*/ 201276 h 3574946"/>
              <a:gd name="connsiteX8849" fmla="*/ 2699394 w 6337132"/>
              <a:gd name="connsiteY8849" fmla="*/ 209699 h 3574946"/>
              <a:gd name="connsiteX8850" fmla="*/ 2691066 w 6337132"/>
              <a:gd name="connsiteY8850" fmla="*/ 219635 h 3574946"/>
              <a:gd name="connsiteX8851" fmla="*/ 2690214 w 6337132"/>
              <a:gd name="connsiteY8851" fmla="*/ 219729 h 3574946"/>
              <a:gd name="connsiteX8852" fmla="*/ 2681035 w 6337132"/>
              <a:gd name="connsiteY8852" fmla="*/ 211307 h 3574946"/>
              <a:gd name="connsiteX8853" fmla="*/ 2689457 w 6337132"/>
              <a:gd name="connsiteY8853" fmla="*/ 201276 h 3574946"/>
              <a:gd name="connsiteX8854" fmla="*/ 1964030 w 6337132"/>
              <a:gd name="connsiteY8854" fmla="*/ 188502 h 3574946"/>
              <a:gd name="connsiteX8855" fmla="*/ 1976048 w 6337132"/>
              <a:gd name="connsiteY8855" fmla="*/ 193705 h 3574946"/>
              <a:gd name="connsiteX8856" fmla="*/ 1970843 w 6337132"/>
              <a:gd name="connsiteY8856" fmla="*/ 205724 h 3574946"/>
              <a:gd name="connsiteX8857" fmla="*/ 1967436 w 6337132"/>
              <a:gd name="connsiteY8857" fmla="*/ 206386 h 3574946"/>
              <a:gd name="connsiteX8858" fmla="*/ 1958826 w 6337132"/>
              <a:gd name="connsiteY8858" fmla="*/ 200614 h 3574946"/>
              <a:gd name="connsiteX8859" fmla="*/ 1958826 w 6337132"/>
              <a:gd name="connsiteY8859" fmla="*/ 200520 h 3574946"/>
              <a:gd name="connsiteX8860" fmla="*/ 1964030 w 6337132"/>
              <a:gd name="connsiteY8860" fmla="*/ 188502 h 3574946"/>
              <a:gd name="connsiteX8861" fmla="*/ 2006613 w 6337132"/>
              <a:gd name="connsiteY8861" fmla="*/ 171940 h 3574946"/>
              <a:gd name="connsiteX8862" fmla="*/ 2018536 w 6337132"/>
              <a:gd name="connsiteY8862" fmla="*/ 177336 h 3574946"/>
              <a:gd name="connsiteX8863" fmla="*/ 2013238 w 6337132"/>
              <a:gd name="connsiteY8863" fmla="*/ 189258 h 3574946"/>
              <a:gd name="connsiteX8864" fmla="*/ 2009925 w 6337132"/>
              <a:gd name="connsiteY8864" fmla="*/ 189826 h 3574946"/>
              <a:gd name="connsiteX8865" fmla="*/ 2001314 w 6337132"/>
              <a:gd name="connsiteY8865" fmla="*/ 183960 h 3574946"/>
              <a:gd name="connsiteX8866" fmla="*/ 2001219 w 6337132"/>
              <a:gd name="connsiteY8866" fmla="*/ 183865 h 3574946"/>
              <a:gd name="connsiteX8867" fmla="*/ 2006613 w 6337132"/>
              <a:gd name="connsiteY8867" fmla="*/ 171940 h 3574946"/>
              <a:gd name="connsiteX8868" fmla="*/ 2685388 w 6337132"/>
              <a:gd name="connsiteY8868" fmla="*/ 156045 h 3574946"/>
              <a:gd name="connsiteX8869" fmla="*/ 2695419 w 6337132"/>
              <a:gd name="connsiteY8869" fmla="*/ 164371 h 3574946"/>
              <a:gd name="connsiteX8870" fmla="*/ 2686998 w 6337132"/>
              <a:gd name="connsiteY8870" fmla="*/ 174402 h 3574946"/>
              <a:gd name="connsiteX8871" fmla="*/ 2686145 w 6337132"/>
              <a:gd name="connsiteY8871" fmla="*/ 174402 h 3574946"/>
              <a:gd name="connsiteX8872" fmla="*/ 2676967 w 6337132"/>
              <a:gd name="connsiteY8872" fmla="*/ 165980 h 3574946"/>
              <a:gd name="connsiteX8873" fmla="*/ 2685388 w 6337132"/>
              <a:gd name="connsiteY8873" fmla="*/ 156045 h 3574946"/>
              <a:gd name="connsiteX8874" fmla="*/ 2092537 w 6337132"/>
              <a:gd name="connsiteY8874" fmla="*/ 140997 h 3574946"/>
              <a:gd name="connsiteX8875" fmla="*/ 2104270 w 6337132"/>
              <a:gd name="connsiteY8875" fmla="*/ 146770 h 3574946"/>
              <a:gd name="connsiteX8876" fmla="*/ 2098499 w 6337132"/>
              <a:gd name="connsiteY8876" fmla="*/ 158503 h 3574946"/>
              <a:gd name="connsiteX8877" fmla="*/ 2095565 w 6337132"/>
              <a:gd name="connsiteY8877" fmla="*/ 158977 h 3574946"/>
              <a:gd name="connsiteX8878" fmla="*/ 2086763 w 6337132"/>
              <a:gd name="connsiteY8878" fmla="*/ 152733 h 3574946"/>
              <a:gd name="connsiteX8879" fmla="*/ 2092537 w 6337132"/>
              <a:gd name="connsiteY8879" fmla="*/ 140997 h 3574946"/>
              <a:gd name="connsiteX8880" fmla="*/ 2135971 w 6337132"/>
              <a:gd name="connsiteY8880" fmla="*/ 126803 h 3574946"/>
              <a:gd name="connsiteX8881" fmla="*/ 2147610 w 6337132"/>
              <a:gd name="connsiteY8881" fmla="*/ 132765 h 3574946"/>
              <a:gd name="connsiteX8882" fmla="*/ 2141649 w 6337132"/>
              <a:gd name="connsiteY8882" fmla="*/ 144403 h 3574946"/>
              <a:gd name="connsiteX8883" fmla="*/ 2138905 w 6337132"/>
              <a:gd name="connsiteY8883" fmla="*/ 144783 h 3574946"/>
              <a:gd name="connsiteX8884" fmla="*/ 2130104 w 6337132"/>
              <a:gd name="connsiteY8884" fmla="*/ 138347 h 3574946"/>
              <a:gd name="connsiteX8885" fmla="*/ 2130009 w 6337132"/>
              <a:gd name="connsiteY8885" fmla="*/ 138347 h 3574946"/>
              <a:gd name="connsiteX8886" fmla="*/ 2135971 w 6337132"/>
              <a:gd name="connsiteY8886" fmla="*/ 126803 h 3574946"/>
              <a:gd name="connsiteX8887" fmla="*/ 2179690 w 6337132"/>
              <a:gd name="connsiteY8887" fmla="*/ 113460 h 3574946"/>
              <a:gd name="connsiteX8888" fmla="*/ 2191234 w 6337132"/>
              <a:gd name="connsiteY8888" fmla="*/ 119611 h 3574946"/>
              <a:gd name="connsiteX8889" fmla="*/ 2184989 w 6337132"/>
              <a:gd name="connsiteY8889" fmla="*/ 131061 h 3574946"/>
              <a:gd name="connsiteX8890" fmla="*/ 2182434 w 6337132"/>
              <a:gd name="connsiteY8890" fmla="*/ 131534 h 3574946"/>
              <a:gd name="connsiteX8891" fmla="*/ 2173538 w 6337132"/>
              <a:gd name="connsiteY8891" fmla="*/ 124911 h 3574946"/>
              <a:gd name="connsiteX8892" fmla="*/ 2179690 w 6337132"/>
              <a:gd name="connsiteY8892" fmla="*/ 113460 h 3574946"/>
              <a:gd name="connsiteX8893" fmla="*/ 2681320 w 6337132"/>
              <a:gd name="connsiteY8893" fmla="*/ 110716 h 3574946"/>
              <a:gd name="connsiteX8894" fmla="*/ 2691351 w 6337132"/>
              <a:gd name="connsiteY8894" fmla="*/ 119137 h 3574946"/>
              <a:gd name="connsiteX8895" fmla="*/ 2682929 w 6337132"/>
              <a:gd name="connsiteY8895" fmla="*/ 129074 h 3574946"/>
              <a:gd name="connsiteX8896" fmla="*/ 2682078 w 6337132"/>
              <a:gd name="connsiteY8896" fmla="*/ 129169 h 3574946"/>
              <a:gd name="connsiteX8897" fmla="*/ 2672992 w 6337132"/>
              <a:gd name="connsiteY8897" fmla="*/ 120746 h 3574946"/>
              <a:gd name="connsiteX8898" fmla="*/ 2681320 w 6337132"/>
              <a:gd name="connsiteY8898" fmla="*/ 110716 h 3574946"/>
              <a:gd name="connsiteX8899" fmla="*/ 2677346 w 6337132"/>
              <a:gd name="connsiteY8899" fmla="*/ 65484 h 3574946"/>
              <a:gd name="connsiteX8900" fmla="*/ 2687280 w 6337132"/>
              <a:gd name="connsiteY8900" fmla="*/ 73906 h 3574946"/>
              <a:gd name="connsiteX8901" fmla="*/ 2678954 w 6337132"/>
              <a:gd name="connsiteY8901" fmla="*/ 83841 h 3574946"/>
              <a:gd name="connsiteX8902" fmla="*/ 2678102 w 6337132"/>
              <a:gd name="connsiteY8902" fmla="*/ 83841 h 3574946"/>
              <a:gd name="connsiteX8903" fmla="*/ 2668923 w 6337132"/>
              <a:gd name="connsiteY8903" fmla="*/ 75420 h 3574946"/>
              <a:gd name="connsiteX8904" fmla="*/ 2677346 w 6337132"/>
              <a:gd name="connsiteY8904" fmla="*/ 65484 h 3574946"/>
              <a:gd name="connsiteX8905" fmla="*/ 3033341 w 6337132"/>
              <a:gd name="connsiteY8905" fmla="*/ 0 h 3574946"/>
              <a:gd name="connsiteX8906" fmla="*/ 4018714 w 6337132"/>
              <a:gd name="connsiteY8906" fmla="*/ 175538 h 3574946"/>
              <a:gd name="connsiteX8907" fmla="*/ 4660961 w 6337132"/>
              <a:gd name="connsiteY8907" fmla="*/ 512050 h 3574946"/>
              <a:gd name="connsiteX8908" fmla="*/ 4734635 w 6337132"/>
              <a:gd name="connsiteY8908" fmla="*/ 568482 h 3574946"/>
              <a:gd name="connsiteX8909" fmla="*/ 4778020 w 6337132"/>
              <a:gd name="connsiteY8909" fmla="*/ 525098 h 3574946"/>
              <a:gd name="connsiteX8910" fmla="*/ 4781236 w 6337132"/>
              <a:gd name="connsiteY8910" fmla="*/ 527558 h 3574946"/>
              <a:gd name="connsiteX8911" fmla="*/ 5619841 w 6337132"/>
              <a:gd name="connsiteY8911" fmla="*/ 1528735 h 3574946"/>
              <a:gd name="connsiteX8912" fmla="*/ 5933537 w 6337132"/>
              <a:gd name="connsiteY8912" fmla="*/ 2841809 h 3574946"/>
              <a:gd name="connsiteX8913" fmla="*/ 5933537 w 6337132"/>
              <a:gd name="connsiteY8913" fmla="*/ 2846446 h 3574946"/>
              <a:gd name="connsiteX8914" fmla="*/ 4728433 w 6337132"/>
              <a:gd name="connsiteY8914" fmla="*/ 2846446 h 3574946"/>
              <a:gd name="connsiteX8915" fmla="*/ 4728433 w 6337132"/>
              <a:gd name="connsiteY8915" fmla="*/ 2841809 h 3574946"/>
              <a:gd name="connsiteX8916" fmla="*/ 4505109 w 6337132"/>
              <a:gd name="connsiteY8916" fmla="*/ 2000176 h 3574946"/>
              <a:gd name="connsiteX8917" fmla="*/ 4399279 w 6337132"/>
              <a:gd name="connsiteY8917" fmla="*/ 1839881 h 3574946"/>
              <a:gd name="connsiteX8918" fmla="*/ 4364380 w 6337132"/>
              <a:gd name="connsiteY8918" fmla="*/ 1795105 h 3574946"/>
              <a:gd name="connsiteX8919" fmla="*/ 4272022 w 6337132"/>
              <a:gd name="connsiteY8919" fmla="*/ 1687404 h 3574946"/>
              <a:gd name="connsiteX8920" fmla="*/ 4233145 w 6337132"/>
              <a:gd name="connsiteY8920" fmla="*/ 1646142 h 3574946"/>
              <a:gd name="connsiteX8921" fmla="*/ 4091239 w 6337132"/>
              <a:gd name="connsiteY8921" fmla="*/ 1517282 h 3574946"/>
              <a:gd name="connsiteX8922" fmla="*/ 4091226 w 6337132"/>
              <a:gd name="connsiteY8922" fmla="*/ 1517272 h 3574946"/>
              <a:gd name="connsiteX8923" fmla="*/ 4040119 w 6337132"/>
              <a:gd name="connsiteY8923" fmla="*/ 1481401 h 3574946"/>
              <a:gd name="connsiteX8924" fmla="*/ 3804663 w 6337132"/>
              <a:gd name="connsiteY8924" fmla="*/ 1716857 h 3574946"/>
              <a:gd name="connsiteX8925" fmla="*/ 3801541 w 6337132"/>
              <a:gd name="connsiteY8925" fmla="*/ 1714681 h 3574946"/>
              <a:gd name="connsiteX8926" fmla="*/ 3308333 w 6337132"/>
              <a:gd name="connsiteY8926" fmla="*/ 1505645 h 3574946"/>
              <a:gd name="connsiteX8927" fmla="*/ 3286568 w 6337132"/>
              <a:gd name="connsiteY8927" fmla="*/ 1501481 h 3574946"/>
              <a:gd name="connsiteX8928" fmla="*/ 3284770 w 6337132"/>
              <a:gd name="connsiteY8928" fmla="*/ 1501103 h 3574946"/>
              <a:gd name="connsiteX8929" fmla="*/ 3286474 w 6337132"/>
              <a:gd name="connsiteY8929" fmla="*/ 1492018 h 3574946"/>
              <a:gd name="connsiteX8930" fmla="*/ 3288272 w 6337132"/>
              <a:gd name="connsiteY8930" fmla="*/ 1492396 h 3574946"/>
              <a:gd name="connsiteX8931" fmla="*/ 3310226 w 6337132"/>
              <a:gd name="connsiteY8931" fmla="*/ 1496655 h 3574946"/>
              <a:gd name="connsiteX8932" fmla="*/ 3803622 w 6337132"/>
              <a:gd name="connsiteY8932" fmla="*/ 1704933 h 3574946"/>
              <a:gd name="connsiteX8933" fmla="*/ 3919669 w 6337132"/>
              <a:gd name="connsiteY8933" fmla="*/ 1588887 h 3574946"/>
              <a:gd name="connsiteX8934" fmla="*/ 3916799 w 6337132"/>
              <a:gd name="connsiteY8934" fmla="*/ 1589675 h 3574946"/>
              <a:gd name="connsiteX8935" fmla="*/ 3916042 w 6337132"/>
              <a:gd name="connsiteY8935" fmla="*/ 1589202 h 3574946"/>
              <a:gd name="connsiteX8936" fmla="*/ 3915190 w 6337132"/>
              <a:gd name="connsiteY8936" fmla="*/ 1583618 h 3574946"/>
              <a:gd name="connsiteX8937" fmla="*/ 3961086 w 6337132"/>
              <a:gd name="connsiteY8937" fmla="*/ 1521919 h 3574946"/>
              <a:gd name="connsiteX8938" fmla="*/ 3966669 w 6337132"/>
              <a:gd name="connsiteY8938" fmla="*/ 1521069 h 3574946"/>
              <a:gd name="connsiteX8939" fmla="*/ 3967522 w 6337132"/>
              <a:gd name="connsiteY8939" fmla="*/ 1526651 h 3574946"/>
              <a:gd name="connsiteX8940" fmla="*/ 3925747 w 6337132"/>
              <a:gd name="connsiteY8940" fmla="*/ 1582810 h 3574946"/>
              <a:gd name="connsiteX8941" fmla="*/ 4032503 w 6337132"/>
              <a:gd name="connsiteY8941" fmla="*/ 1476054 h 3574946"/>
              <a:gd name="connsiteX8942" fmla="*/ 3916515 w 6337132"/>
              <a:gd name="connsiteY8942" fmla="*/ 1394646 h 3574946"/>
              <a:gd name="connsiteX8943" fmla="*/ 3911499 w 6337132"/>
              <a:gd name="connsiteY8943" fmla="*/ 1391618 h 3574946"/>
              <a:gd name="connsiteX8944" fmla="*/ 3915664 w 6337132"/>
              <a:gd name="connsiteY8944" fmla="*/ 1387453 h 3574946"/>
              <a:gd name="connsiteX8945" fmla="*/ 4728140 w 6337132"/>
              <a:gd name="connsiteY8945" fmla="*/ 574978 h 3574946"/>
              <a:gd name="connsiteX8946" fmla="*/ 4652744 w 6337132"/>
              <a:gd name="connsiteY8946" fmla="*/ 517414 h 3574946"/>
              <a:gd name="connsiteX8947" fmla="*/ 4015686 w 6337132"/>
              <a:gd name="connsiteY8947" fmla="*/ 184149 h 3574946"/>
              <a:gd name="connsiteX8948" fmla="*/ 3033341 w 6337132"/>
              <a:gd name="connsiteY8948" fmla="*/ 9179 h 3574946"/>
              <a:gd name="connsiteX8949" fmla="*/ 2781551 w 6337132"/>
              <a:gd name="connsiteY8949" fmla="*/ 20190 h 3574946"/>
              <a:gd name="connsiteX8950" fmla="*/ 2683082 w 6337132"/>
              <a:gd name="connsiteY8950" fmla="*/ 33255 h 3574946"/>
              <a:gd name="connsiteX8951" fmla="*/ 2682927 w 6337132"/>
              <a:gd name="connsiteY8951" fmla="*/ 33972 h 3574946"/>
              <a:gd name="connsiteX8952" fmla="*/ 2681035 w 6337132"/>
              <a:gd name="connsiteY8952" fmla="*/ 37000 h 3574946"/>
              <a:gd name="connsiteX8953" fmla="*/ 2679615 w 6337132"/>
              <a:gd name="connsiteY8953" fmla="*/ 38135 h 3574946"/>
              <a:gd name="connsiteX8954" fmla="*/ 2677913 w 6337132"/>
              <a:gd name="connsiteY8954" fmla="*/ 38986 h 3574946"/>
              <a:gd name="connsiteX8955" fmla="*/ 2676210 w 6337132"/>
              <a:gd name="connsiteY8955" fmla="*/ 39554 h 3574946"/>
              <a:gd name="connsiteX8956" fmla="*/ 2674317 w 6337132"/>
              <a:gd name="connsiteY8956" fmla="*/ 39744 h 3574946"/>
              <a:gd name="connsiteX8957" fmla="*/ 2674317 w 6337132"/>
              <a:gd name="connsiteY8957" fmla="*/ 39554 h 3574946"/>
              <a:gd name="connsiteX8958" fmla="*/ 2670816 w 6337132"/>
              <a:gd name="connsiteY8958" fmla="*/ 38797 h 3574946"/>
              <a:gd name="connsiteX8959" fmla="*/ 2667788 w 6337132"/>
              <a:gd name="connsiteY8959" fmla="*/ 36906 h 3574946"/>
              <a:gd name="connsiteX8960" fmla="*/ 2666852 w 6337132"/>
              <a:gd name="connsiteY8960" fmla="*/ 35409 h 3574946"/>
              <a:gd name="connsiteX8961" fmla="*/ 2633010 w 6337132"/>
              <a:gd name="connsiteY8961" fmla="*/ 39899 h 3574946"/>
              <a:gd name="connsiteX8962" fmla="*/ 2630030 w 6337132"/>
              <a:gd name="connsiteY8962" fmla="*/ 43529 h 3574946"/>
              <a:gd name="connsiteX8963" fmla="*/ 2628989 w 6337132"/>
              <a:gd name="connsiteY8963" fmla="*/ 43529 h 3574946"/>
              <a:gd name="connsiteX8964" fmla="*/ 2626039 w 6337132"/>
              <a:gd name="connsiteY8964" fmla="*/ 40824 h 3574946"/>
              <a:gd name="connsiteX8965" fmla="*/ 2586863 w 6337132"/>
              <a:gd name="connsiteY8965" fmla="*/ 46022 h 3574946"/>
              <a:gd name="connsiteX8966" fmla="*/ 2584798 w 6337132"/>
              <a:gd name="connsiteY8966" fmla="*/ 48640 h 3574946"/>
              <a:gd name="connsiteX8967" fmla="*/ 2583662 w 6337132"/>
              <a:gd name="connsiteY8967" fmla="*/ 48640 h 3574946"/>
              <a:gd name="connsiteX8968" fmla="*/ 2581530 w 6337132"/>
              <a:gd name="connsiteY8968" fmla="*/ 46730 h 3574946"/>
              <a:gd name="connsiteX8969" fmla="*/ 2541548 w 6337132"/>
              <a:gd name="connsiteY8969" fmla="*/ 52036 h 3574946"/>
              <a:gd name="connsiteX8970" fmla="*/ 2539753 w 6337132"/>
              <a:gd name="connsiteY8970" fmla="*/ 54412 h 3574946"/>
              <a:gd name="connsiteX8971" fmla="*/ 2538428 w 6337132"/>
              <a:gd name="connsiteY8971" fmla="*/ 54412 h 3574946"/>
              <a:gd name="connsiteX8972" fmla="*/ 2536480 w 6337132"/>
              <a:gd name="connsiteY8972" fmla="*/ 52708 h 3574946"/>
              <a:gd name="connsiteX8973" fmla="*/ 2533355 w 6337132"/>
              <a:gd name="connsiteY8973" fmla="*/ 53122 h 3574946"/>
              <a:gd name="connsiteX8974" fmla="*/ 2051183 w 6337132"/>
              <a:gd name="connsiteY8974" fmla="*/ 184149 h 3574946"/>
              <a:gd name="connsiteX8975" fmla="*/ 1616729 w 6337132"/>
              <a:gd name="connsiteY8975" fmla="*/ 388334 h 3574946"/>
              <a:gd name="connsiteX8976" fmla="*/ 1421410 w 6337132"/>
              <a:gd name="connsiteY8976" fmla="*/ 512774 h 3574946"/>
              <a:gd name="connsiteX8977" fmla="*/ 1420479 w 6337132"/>
              <a:gd name="connsiteY8977" fmla="*/ 515067 h 3574946"/>
              <a:gd name="connsiteX8978" fmla="*/ 1414044 w 6337132"/>
              <a:gd name="connsiteY8978" fmla="*/ 517717 h 3574946"/>
              <a:gd name="connsiteX8979" fmla="*/ 1413839 w 6337132"/>
              <a:gd name="connsiteY8979" fmla="*/ 517633 h 3574946"/>
              <a:gd name="connsiteX8980" fmla="*/ 1222231 w 6337132"/>
              <a:gd name="connsiteY8980" fmla="*/ 663919 h 3574946"/>
              <a:gd name="connsiteX8981" fmla="*/ 2263246 w 6337132"/>
              <a:gd name="connsiteY8981" fmla="*/ 1704933 h 3574946"/>
              <a:gd name="connsiteX8982" fmla="*/ 2780397 w 6337132"/>
              <a:gd name="connsiteY8982" fmla="*/ 1492018 h 3574946"/>
              <a:gd name="connsiteX8983" fmla="*/ 2782100 w 6337132"/>
              <a:gd name="connsiteY8983" fmla="*/ 1501103 h 3574946"/>
              <a:gd name="connsiteX8984" fmla="*/ 2265330 w 6337132"/>
              <a:gd name="connsiteY8984" fmla="*/ 1714681 h 3574946"/>
              <a:gd name="connsiteX8985" fmla="*/ 2262206 w 6337132"/>
              <a:gd name="connsiteY8985" fmla="*/ 1716857 h 3574946"/>
              <a:gd name="connsiteX8986" fmla="*/ 2262111 w 6337132"/>
              <a:gd name="connsiteY8986" fmla="*/ 1716857 h 3574946"/>
              <a:gd name="connsiteX8987" fmla="*/ 1208605 w 6337132"/>
              <a:gd name="connsiteY8987" fmla="*/ 663351 h 3574946"/>
              <a:gd name="connsiteX8988" fmla="*/ 1212484 w 6337132"/>
              <a:gd name="connsiteY8988" fmla="*/ 660133 h 3574946"/>
              <a:gd name="connsiteX8989" fmla="*/ 1405800 w 6337132"/>
              <a:gd name="connsiteY8989" fmla="*/ 512050 h 3574946"/>
              <a:gd name="connsiteX8990" fmla="*/ 1406189 w 6337132"/>
              <a:gd name="connsiteY8990" fmla="*/ 511801 h 3574946"/>
              <a:gd name="connsiteX8991" fmla="*/ 1404866 w 6337132"/>
              <a:gd name="connsiteY8991" fmla="*/ 508539 h 3574946"/>
              <a:gd name="connsiteX8992" fmla="*/ 1407516 w 6337132"/>
              <a:gd name="connsiteY8992" fmla="*/ 502008 h 3574946"/>
              <a:gd name="connsiteX8993" fmla="*/ 1420479 w 6337132"/>
              <a:gd name="connsiteY8993" fmla="*/ 502008 h 3574946"/>
              <a:gd name="connsiteX8994" fmla="*/ 1420693 w 6337132"/>
              <a:gd name="connsiteY8994" fmla="*/ 502537 h 3574946"/>
              <a:gd name="connsiteX8995" fmla="*/ 1443578 w 6337132"/>
              <a:gd name="connsiteY8995" fmla="*/ 487920 h 3574946"/>
              <a:gd name="connsiteX8996" fmla="*/ 1442536 w 6337132"/>
              <a:gd name="connsiteY8996" fmla="*/ 487392 h 3574946"/>
              <a:gd name="connsiteX8997" fmla="*/ 1444611 w 6337132"/>
              <a:gd name="connsiteY8997" fmla="*/ 474471 h 3574946"/>
              <a:gd name="connsiteX8998" fmla="*/ 1457384 w 6337132"/>
              <a:gd name="connsiteY8998" fmla="*/ 476552 h 3574946"/>
              <a:gd name="connsiteX8999" fmla="*/ 1456945 w 6337132"/>
              <a:gd name="connsiteY8999" fmla="*/ 479383 h 3574946"/>
              <a:gd name="connsiteX9000" fmla="*/ 1482981 w 6337132"/>
              <a:gd name="connsiteY9000" fmla="*/ 462752 h 3574946"/>
              <a:gd name="connsiteX9001" fmla="*/ 1479528 w 6337132"/>
              <a:gd name="connsiteY9001" fmla="*/ 460939 h 3574946"/>
              <a:gd name="connsiteX9002" fmla="*/ 1479624 w 6337132"/>
              <a:gd name="connsiteY9002" fmla="*/ 460939 h 3574946"/>
              <a:gd name="connsiteX9003" fmla="*/ 1481989 w 6337132"/>
              <a:gd name="connsiteY9003" fmla="*/ 448163 h 3574946"/>
              <a:gd name="connsiteX9004" fmla="*/ 1494763 w 6337132"/>
              <a:gd name="connsiteY9004" fmla="*/ 450434 h 3574946"/>
              <a:gd name="connsiteX9005" fmla="*/ 1493766 w 6337132"/>
              <a:gd name="connsiteY9005" fmla="*/ 455865 h 3574946"/>
              <a:gd name="connsiteX9006" fmla="*/ 1521979 w 6337132"/>
              <a:gd name="connsiteY9006" fmla="*/ 437843 h 3574946"/>
              <a:gd name="connsiteX9007" fmla="*/ 1517286 w 6337132"/>
              <a:gd name="connsiteY9007" fmla="*/ 435294 h 3574946"/>
              <a:gd name="connsiteX9008" fmla="*/ 1517286 w 6337132"/>
              <a:gd name="connsiteY9008" fmla="*/ 435200 h 3574946"/>
              <a:gd name="connsiteX9009" fmla="*/ 1519746 w 6337132"/>
              <a:gd name="connsiteY9009" fmla="*/ 422519 h 3574946"/>
              <a:gd name="connsiteX9010" fmla="*/ 1532615 w 6337132"/>
              <a:gd name="connsiteY9010" fmla="*/ 425074 h 3574946"/>
              <a:gd name="connsiteX9011" fmla="*/ 1531244 w 6337132"/>
              <a:gd name="connsiteY9011" fmla="*/ 431925 h 3574946"/>
              <a:gd name="connsiteX9012" fmla="*/ 1560734 w 6337132"/>
              <a:gd name="connsiteY9012" fmla="*/ 413090 h 3574946"/>
              <a:gd name="connsiteX9013" fmla="*/ 1555345 w 6337132"/>
              <a:gd name="connsiteY9013" fmla="*/ 410133 h 3574946"/>
              <a:gd name="connsiteX9014" fmla="*/ 1558071 w 6337132"/>
              <a:gd name="connsiteY9014" fmla="*/ 397443 h 3574946"/>
              <a:gd name="connsiteX9015" fmla="*/ 1570845 w 6337132"/>
              <a:gd name="connsiteY9015" fmla="*/ 400187 h 3574946"/>
              <a:gd name="connsiteX9016" fmla="*/ 1569241 w 6337132"/>
              <a:gd name="connsiteY9016" fmla="*/ 407656 h 3574946"/>
              <a:gd name="connsiteX9017" fmla="*/ 1598829 w 6337132"/>
              <a:gd name="connsiteY9017" fmla="*/ 388757 h 3574946"/>
              <a:gd name="connsiteX9018" fmla="*/ 1593840 w 6337132"/>
              <a:gd name="connsiteY9018" fmla="*/ 385992 h 3574946"/>
              <a:gd name="connsiteX9019" fmla="*/ 1596868 w 6337132"/>
              <a:gd name="connsiteY9019" fmla="*/ 373218 h 3574946"/>
              <a:gd name="connsiteX9020" fmla="*/ 1609549 w 6337132"/>
              <a:gd name="connsiteY9020" fmla="*/ 376246 h 3574946"/>
              <a:gd name="connsiteX9021" fmla="*/ 1607967 w 6337132"/>
              <a:gd name="connsiteY9021" fmla="*/ 382922 h 3574946"/>
              <a:gd name="connsiteX9022" fmla="*/ 1609974 w 6337132"/>
              <a:gd name="connsiteY9022" fmla="*/ 381638 h 3574946"/>
              <a:gd name="connsiteX9023" fmla="*/ 1639468 w 6337132"/>
              <a:gd name="connsiteY9023" fmla="*/ 366183 h 3574946"/>
              <a:gd name="connsiteX9024" fmla="*/ 1632733 w 6337132"/>
              <a:gd name="connsiteY9024" fmla="*/ 362335 h 3574946"/>
              <a:gd name="connsiteX9025" fmla="*/ 1635951 w 6337132"/>
              <a:gd name="connsiteY9025" fmla="*/ 349656 h 3574946"/>
              <a:gd name="connsiteX9026" fmla="*/ 1648631 w 6337132"/>
              <a:gd name="connsiteY9026" fmla="*/ 352968 h 3574946"/>
              <a:gd name="connsiteX9027" fmla="*/ 1646147 w 6337132"/>
              <a:gd name="connsiteY9027" fmla="*/ 362683 h 3574946"/>
              <a:gd name="connsiteX9028" fmla="*/ 1682916 w 6337132"/>
              <a:gd name="connsiteY9028" fmla="*/ 343416 h 3574946"/>
              <a:gd name="connsiteX9029" fmla="*/ 1680143 w 6337132"/>
              <a:gd name="connsiteY9029" fmla="*/ 344166 h 3574946"/>
              <a:gd name="connsiteX9030" fmla="*/ 1672098 w 6337132"/>
              <a:gd name="connsiteY9030" fmla="*/ 339435 h 3574946"/>
              <a:gd name="connsiteX9031" fmla="*/ 1675600 w 6337132"/>
              <a:gd name="connsiteY9031" fmla="*/ 326848 h 3574946"/>
              <a:gd name="connsiteX9032" fmla="*/ 1688185 w 6337132"/>
              <a:gd name="connsiteY9032" fmla="*/ 330350 h 3574946"/>
              <a:gd name="connsiteX9033" fmla="*/ 1684831 w 6337132"/>
              <a:gd name="connsiteY9033" fmla="*/ 342413 h 3574946"/>
              <a:gd name="connsiteX9034" fmla="*/ 1804249 w 6337132"/>
              <a:gd name="connsiteY9034" fmla="*/ 279833 h 3574946"/>
              <a:gd name="connsiteX9035" fmla="*/ 1800984 w 6337132"/>
              <a:gd name="connsiteY9035" fmla="*/ 280574 h 3574946"/>
              <a:gd name="connsiteX9036" fmla="*/ 1792750 w 6337132"/>
              <a:gd name="connsiteY9036" fmla="*/ 275372 h 3574946"/>
              <a:gd name="connsiteX9037" fmla="*/ 1796913 w 6337132"/>
              <a:gd name="connsiteY9037" fmla="*/ 262975 h 3574946"/>
              <a:gd name="connsiteX9038" fmla="*/ 1809310 w 6337132"/>
              <a:gd name="connsiteY9038" fmla="*/ 267233 h 3574946"/>
              <a:gd name="connsiteX9039" fmla="*/ 1805256 w 6337132"/>
              <a:gd name="connsiteY9039" fmla="*/ 279305 h 3574946"/>
              <a:gd name="connsiteX9040" fmla="*/ 1824299 w 6337132"/>
              <a:gd name="connsiteY9040" fmla="*/ 269326 h 3574946"/>
              <a:gd name="connsiteX9041" fmla="*/ 2048060 w 6337132"/>
              <a:gd name="connsiteY9041" fmla="*/ 175538 h 3574946"/>
              <a:gd name="connsiteX9042" fmla="*/ 2053849 w 6337132"/>
              <a:gd name="connsiteY9042" fmla="*/ 173685 h 3574946"/>
              <a:gd name="connsiteX9043" fmla="*/ 2052508 w 6337132"/>
              <a:gd name="connsiteY9043" fmla="*/ 173928 h 3574946"/>
              <a:gd name="connsiteX9044" fmla="*/ 2043801 w 6337132"/>
              <a:gd name="connsiteY9044" fmla="*/ 167871 h 3574946"/>
              <a:gd name="connsiteX9045" fmla="*/ 2049385 w 6337132"/>
              <a:gd name="connsiteY9045" fmla="*/ 156045 h 3574946"/>
              <a:gd name="connsiteX9046" fmla="*/ 2061214 w 6337132"/>
              <a:gd name="connsiteY9046" fmla="*/ 161531 h 3574946"/>
              <a:gd name="connsiteX9047" fmla="*/ 2055768 w 6337132"/>
              <a:gd name="connsiteY9047" fmla="*/ 173071 h 3574946"/>
              <a:gd name="connsiteX9048" fmla="*/ 2225756 w 6337132"/>
              <a:gd name="connsiteY9048" fmla="*/ 118645 h 3574946"/>
              <a:gd name="connsiteX9049" fmla="*/ 2217258 w 6337132"/>
              <a:gd name="connsiteY9049" fmla="*/ 112136 h 3574946"/>
              <a:gd name="connsiteX9050" fmla="*/ 2223693 w 6337132"/>
              <a:gd name="connsiteY9050" fmla="*/ 100779 h 3574946"/>
              <a:gd name="connsiteX9051" fmla="*/ 2235048 w 6337132"/>
              <a:gd name="connsiteY9051" fmla="*/ 107215 h 3574946"/>
              <a:gd name="connsiteX9052" fmla="*/ 2229196 w 6337132"/>
              <a:gd name="connsiteY9052" fmla="*/ 117544 h 3574946"/>
              <a:gd name="connsiteX9053" fmla="*/ 2267662 w 6337132"/>
              <a:gd name="connsiteY9053" fmla="*/ 105228 h 3574946"/>
              <a:gd name="connsiteX9054" fmla="*/ 2261261 w 6337132"/>
              <a:gd name="connsiteY9054" fmla="*/ 100308 h 3574946"/>
              <a:gd name="connsiteX9055" fmla="*/ 2267885 w 6337132"/>
              <a:gd name="connsiteY9055" fmla="*/ 89046 h 3574946"/>
              <a:gd name="connsiteX9056" fmla="*/ 2279145 w 6337132"/>
              <a:gd name="connsiteY9056" fmla="*/ 95671 h 3574946"/>
              <a:gd name="connsiteX9057" fmla="*/ 2274885 w 6337132"/>
              <a:gd name="connsiteY9057" fmla="*/ 102915 h 3574946"/>
              <a:gd name="connsiteX9058" fmla="*/ 2287216 w 6337132"/>
              <a:gd name="connsiteY9058" fmla="*/ 98966 h 3574946"/>
              <a:gd name="connsiteX9059" fmla="*/ 2311058 w 6337132"/>
              <a:gd name="connsiteY9059" fmla="*/ 93615 h 3574946"/>
              <a:gd name="connsiteX9060" fmla="*/ 2305452 w 6337132"/>
              <a:gd name="connsiteY9060" fmla="*/ 89236 h 3574946"/>
              <a:gd name="connsiteX9061" fmla="*/ 2312360 w 6337132"/>
              <a:gd name="connsiteY9061" fmla="*/ 78165 h 3574946"/>
              <a:gd name="connsiteX9062" fmla="*/ 2323432 w 6337132"/>
              <a:gd name="connsiteY9062" fmla="*/ 84977 h 3574946"/>
              <a:gd name="connsiteX9063" fmla="*/ 2319246 w 6337132"/>
              <a:gd name="connsiteY9063" fmla="*/ 91777 h 3574946"/>
              <a:gd name="connsiteX9064" fmla="*/ 2355650 w 6337132"/>
              <a:gd name="connsiteY9064" fmla="*/ 83606 h 3574946"/>
              <a:gd name="connsiteX9065" fmla="*/ 2349928 w 6337132"/>
              <a:gd name="connsiteY9065" fmla="*/ 79016 h 3574946"/>
              <a:gd name="connsiteX9066" fmla="*/ 2356930 w 6337132"/>
              <a:gd name="connsiteY9066" fmla="*/ 68038 h 3574946"/>
              <a:gd name="connsiteX9067" fmla="*/ 2367907 w 6337132"/>
              <a:gd name="connsiteY9067" fmla="*/ 75137 h 3574946"/>
              <a:gd name="connsiteX9068" fmla="*/ 2363648 w 6337132"/>
              <a:gd name="connsiteY9068" fmla="*/ 81811 h 3574946"/>
              <a:gd name="connsiteX9069" fmla="*/ 2399427 w 6337132"/>
              <a:gd name="connsiteY9069" fmla="*/ 73781 h 3574946"/>
              <a:gd name="connsiteX9070" fmla="*/ 2394404 w 6337132"/>
              <a:gd name="connsiteY9070" fmla="*/ 69647 h 3574946"/>
              <a:gd name="connsiteX9071" fmla="*/ 2394498 w 6337132"/>
              <a:gd name="connsiteY9071" fmla="*/ 69647 h 3574946"/>
              <a:gd name="connsiteX9072" fmla="*/ 2401785 w 6337132"/>
              <a:gd name="connsiteY9072" fmla="*/ 58859 h 3574946"/>
              <a:gd name="connsiteX9073" fmla="*/ 2412666 w 6337132"/>
              <a:gd name="connsiteY9073" fmla="*/ 66146 h 3574946"/>
              <a:gd name="connsiteX9074" fmla="*/ 2408955 w 6337132"/>
              <a:gd name="connsiteY9074" fmla="*/ 71642 h 3574946"/>
              <a:gd name="connsiteX9075" fmla="*/ 2442764 w 6337132"/>
              <a:gd name="connsiteY9075" fmla="*/ 64052 h 3574946"/>
              <a:gd name="connsiteX9076" fmla="*/ 2439257 w 6337132"/>
              <a:gd name="connsiteY9076" fmla="*/ 61131 h 3574946"/>
              <a:gd name="connsiteX9077" fmla="*/ 2439353 w 6337132"/>
              <a:gd name="connsiteY9077" fmla="*/ 61131 h 3574946"/>
              <a:gd name="connsiteX9078" fmla="*/ 2446828 w 6337132"/>
              <a:gd name="connsiteY9078" fmla="*/ 50438 h 3574946"/>
              <a:gd name="connsiteX9079" fmla="*/ 2457522 w 6337132"/>
              <a:gd name="connsiteY9079" fmla="*/ 57913 h 3574946"/>
              <a:gd name="connsiteX9080" fmla="*/ 2455177 w 6337132"/>
              <a:gd name="connsiteY9080" fmla="*/ 61266 h 3574946"/>
              <a:gd name="connsiteX9081" fmla="*/ 2485486 w 6337132"/>
              <a:gd name="connsiteY9081" fmla="*/ 54464 h 3574946"/>
              <a:gd name="connsiteX9082" fmla="*/ 2484206 w 6337132"/>
              <a:gd name="connsiteY9082" fmla="*/ 53371 h 3574946"/>
              <a:gd name="connsiteX9083" fmla="*/ 2484301 w 6337132"/>
              <a:gd name="connsiteY9083" fmla="*/ 53371 h 3574946"/>
              <a:gd name="connsiteX9084" fmla="*/ 2491966 w 6337132"/>
              <a:gd name="connsiteY9084" fmla="*/ 42868 h 3574946"/>
              <a:gd name="connsiteX9085" fmla="*/ 2502469 w 6337132"/>
              <a:gd name="connsiteY9085" fmla="*/ 50533 h 3574946"/>
              <a:gd name="connsiteX9086" fmla="*/ 2502366 w 6337132"/>
              <a:gd name="connsiteY9086" fmla="*/ 50674 h 3574946"/>
              <a:gd name="connsiteX9087" fmla="*/ 2531105 w 6337132"/>
              <a:gd name="connsiteY9087" fmla="*/ 44225 h 3574946"/>
              <a:gd name="connsiteX9088" fmla="*/ 2537199 w 6337132"/>
              <a:gd name="connsiteY9088" fmla="*/ 36148 h 3574946"/>
              <a:gd name="connsiteX9089" fmla="*/ 2545326 w 6337132"/>
              <a:gd name="connsiteY9089" fmla="*/ 42280 h 3574946"/>
              <a:gd name="connsiteX9090" fmla="*/ 2576425 w 6337132"/>
              <a:gd name="connsiteY9090" fmla="*/ 38155 h 3574946"/>
              <a:gd name="connsiteX9091" fmla="*/ 2582621 w 6337132"/>
              <a:gd name="connsiteY9091" fmla="*/ 30281 h 3574946"/>
              <a:gd name="connsiteX9092" fmla="*/ 2590348 w 6337132"/>
              <a:gd name="connsiteY9092" fmla="*/ 36307 h 3574946"/>
              <a:gd name="connsiteX9093" fmla="*/ 2622593 w 6337132"/>
              <a:gd name="connsiteY9093" fmla="*/ 32029 h 3574946"/>
              <a:gd name="connsiteX9094" fmla="*/ 2628233 w 6337132"/>
              <a:gd name="connsiteY9094" fmla="*/ 25172 h 3574946"/>
              <a:gd name="connsiteX9095" fmla="*/ 2634576 w 6337132"/>
              <a:gd name="connsiteY9095" fmla="*/ 30438 h 3574946"/>
              <a:gd name="connsiteX9096" fmla="*/ 2666851 w 6337132"/>
              <a:gd name="connsiteY9096" fmla="*/ 26156 h 3574946"/>
              <a:gd name="connsiteX9097" fmla="*/ 2667788 w 6337132"/>
              <a:gd name="connsiteY9097" fmla="*/ 23847 h 3574946"/>
              <a:gd name="connsiteX9098" fmla="*/ 2670816 w 6337132"/>
              <a:gd name="connsiteY9098" fmla="*/ 21954 h 3574946"/>
              <a:gd name="connsiteX9099" fmla="*/ 2676210 w 6337132"/>
              <a:gd name="connsiteY9099" fmla="*/ 21387 h 3574946"/>
              <a:gd name="connsiteX9100" fmla="*/ 2677913 w 6337132"/>
              <a:gd name="connsiteY9100" fmla="*/ 21954 h 3574946"/>
              <a:gd name="connsiteX9101" fmla="*/ 2679615 w 6337132"/>
              <a:gd name="connsiteY9101" fmla="*/ 22806 h 3574946"/>
              <a:gd name="connsiteX9102" fmla="*/ 2681035 w 6337132"/>
              <a:gd name="connsiteY9102" fmla="*/ 23941 h 3574946"/>
              <a:gd name="connsiteX9103" fmla="*/ 2681163 w 6337132"/>
              <a:gd name="connsiteY9103" fmla="*/ 24257 h 3574946"/>
              <a:gd name="connsiteX9104" fmla="*/ 2780717 w 6337132"/>
              <a:gd name="connsiteY9104" fmla="*/ 11046 h 3574946"/>
              <a:gd name="connsiteX9105" fmla="*/ 3033341 w 6337132"/>
              <a:gd name="connsiteY9105" fmla="*/ 0 h 35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Lst>
            <a:rect l="l" t="t" r="r" b="b"/>
            <a:pathLst>
              <a:path w="6337132" h="3574946">
                <a:moveTo>
                  <a:pt x="6259440" y="3566952"/>
                </a:moveTo>
                <a:lnTo>
                  <a:pt x="6264655" y="3574946"/>
                </a:lnTo>
                <a:lnTo>
                  <a:pt x="6249144" y="3574946"/>
                </a:lnTo>
                <a:lnTo>
                  <a:pt x="6248559" y="3574049"/>
                </a:lnTo>
                <a:cubicBezTo>
                  <a:pt x="6249599" y="3569034"/>
                  <a:pt x="6254425" y="3565817"/>
                  <a:pt x="6259440" y="3566952"/>
                </a:cubicBezTo>
                <a:close/>
                <a:moveTo>
                  <a:pt x="4808114" y="3566288"/>
                </a:moveTo>
                <a:lnTo>
                  <a:pt x="4811822" y="3574946"/>
                </a:lnTo>
                <a:lnTo>
                  <a:pt x="4797603" y="3574946"/>
                </a:lnTo>
                <a:lnTo>
                  <a:pt x="4796094" y="3571399"/>
                </a:lnTo>
                <a:cubicBezTo>
                  <a:pt x="4797987" y="3566668"/>
                  <a:pt x="4803287" y="3564398"/>
                  <a:pt x="4808114" y="3566288"/>
                </a:cubicBezTo>
                <a:close/>
                <a:moveTo>
                  <a:pt x="4444737" y="3559289"/>
                </a:moveTo>
                <a:lnTo>
                  <a:pt x="4470904" y="3574946"/>
                </a:lnTo>
                <a:lnTo>
                  <a:pt x="4456365" y="3574946"/>
                </a:lnTo>
                <a:lnTo>
                  <a:pt x="4440951" y="3565723"/>
                </a:lnTo>
                <a:cubicBezTo>
                  <a:pt x="4439153" y="3564681"/>
                  <a:pt x="4438586" y="3562411"/>
                  <a:pt x="4439626" y="3560612"/>
                </a:cubicBezTo>
                <a:cubicBezTo>
                  <a:pt x="4440668" y="3558814"/>
                  <a:pt x="4442938" y="3558246"/>
                  <a:pt x="4444737" y="3559289"/>
                </a:cubicBezTo>
                <a:close/>
                <a:moveTo>
                  <a:pt x="4765246" y="3549162"/>
                </a:moveTo>
                <a:cubicBezTo>
                  <a:pt x="4770072" y="3551053"/>
                  <a:pt x="4772343" y="3556355"/>
                  <a:pt x="4770452" y="3561180"/>
                </a:cubicBezTo>
                <a:cubicBezTo>
                  <a:pt x="4768937" y="3564775"/>
                  <a:pt x="4765530" y="3566857"/>
                  <a:pt x="4761840" y="3566857"/>
                </a:cubicBezTo>
                <a:cubicBezTo>
                  <a:pt x="4760703" y="3566857"/>
                  <a:pt x="4759568" y="3566668"/>
                  <a:pt x="4758433" y="3566194"/>
                </a:cubicBezTo>
                <a:lnTo>
                  <a:pt x="4758433" y="3566288"/>
                </a:lnTo>
                <a:cubicBezTo>
                  <a:pt x="4753702" y="3564398"/>
                  <a:pt x="4751431" y="3559097"/>
                  <a:pt x="4753228" y="3554272"/>
                </a:cubicBezTo>
                <a:cubicBezTo>
                  <a:pt x="4755121" y="3549540"/>
                  <a:pt x="4760515" y="3547269"/>
                  <a:pt x="4765246" y="3549162"/>
                </a:cubicBezTo>
                <a:close/>
                <a:moveTo>
                  <a:pt x="1366445" y="3545471"/>
                </a:moveTo>
                <a:lnTo>
                  <a:pt x="1401175" y="3545471"/>
                </a:lnTo>
                <a:lnTo>
                  <a:pt x="1401175" y="3574946"/>
                </a:lnTo>
                <a:lnTo>
                  <a:pt x="1391901" y="3574946"/>
                </a:lnTo>
                <a:lnTo>
                  <a:pt x="1391901" y="3554744"/>
                </a:lnTo>
                <a:lnTo>
                  <a:pt x="1366445" y="3554744"/>
                </a:lnTo>
                <a:cubicBezTo>
                  <a:pt x="1363890" y="3554744"/>
                  <a:pt x="1361808" y="3552663"/>
                  <a:pt x="1361808" y="3550108"/>
                </a:cubicBezTo>
                <a:cubicBezTo>
                  <a:pt x="1361808" y="3547553"/>
                  <a:pt x="1363890" y="3545471"/>
                  <a:pt x="1366445" y="3545471"/>
                </a:cubicBezTo>
                <a:close/>
                <a:moveTo>
                  <a:pt x="1055116" y="3545471"/>
                </a:moveTo>
                <a:lnTo>
                  <a:pt x="1089846" y="3545471"/>
                </a:lnTo>
                <a:cubicBezTo>
                  <a:pt x="1092400" y="3545471"/>
                  <a:pt x="1094483" y="3547553"/>
                  <a:pt x="1094483" y="3550108"/>
                </a:cubicBezTo>
                <a:cubicBezTo>
                  <a:pt x="1094483" y="3552663"/>
                  <a:pt x="1092400" y="3554744"/>
                  <a:pt x="1089846" y="3554744"/>
                </a:cubicBezTo>
                <a:lnTo>
                  <a:pt x="1064390" y="3554744"/>
                </a:lnTo>
                <a:lnTo>
                  <a:pt x="1064390" y="3574946"/>
                </a:lnTo>
                <a:lnTo>
                  <a:pt x="1055116" y="3574946"/>
                </a:lnTo>
                <a:close/>
                <a:moveTo>
                  <a:pt x="151408" y="3533926"/>
                </a:moveTo>
                <a:lnTo>
                  <a:pt x="152450" y="3538373"/>
                </a:lnTo>
                <a:lnTo>
                  <a:pt x="161669" y="3574946"/>
                </a:lnTo>
                <a:lnTo>
                  <a:pt x="152002" y="3574946"/>
                </a:lnTo>
                <a:lnTo>
                  <a:pt x="144501" y="3544997"/>
                </a:lnTo>
                <a:lnTo>
                  <a:pt x="90657" y="3557866"/>
                </a:lnTo>
                <a:lnTo>
                  <a:pt x="94935" y="3574946"/>
                </a:lnTo>
                <a:lnTo>
                  <a:pt x="85566" y="3574946"/>
                </a:lnTo>
                <a:lnTo>
                  <a:pt x="80720" y="3555595"/>
                </a:lnTo>
                <a:lnTo>
                  <a:pt x="79679" y="3551148"/>
                </a:lnTo>
                <a:close/>
                <a:moveTo>
                  <a:pt x="4722474" y="3532034"/>
                </a:moveTo>
                <a:cubicBezTo>
                  <a:pt x="4727300" y="3533831"/>
                  <a:pt x="4729476" y="3539227"/>
                  <a:pt x="4727678" y="3544052"/>
                </a:cubicBezTo>
                <a:cubicBezTo>
                  <a:pt x="4726163" y="3547647"/>
                  <a:pt x="4722758" y="3549824"/>
                  <a:pt x="4719066" y="3549824"/>
                </a:cubicBezTo>
                <a:cubicBezTo>
                  <a:pt x="4717931" y="3549824"/>
                  <a:pt x="4716796" y="3549540"/>
                  <a:pt x="4715660" y="3549068"/>
                </a:cubicBezTo>
                <a:lnTo>
                  <a:pt x="4715660" y="3549162"/>
                </a:lnTo>
                <a:cubicBezTo>
                  <a:pt x="4710929" y="3547269"/>
                  <a:pt x="4708659" y="3541969"/>
                  <a:pt x="4710456" y="3537144"/>
                </a:cubicBezTo>
                <a:cubicBezTo>
                  <a:pt x="4712348" y="3532412"/>
                  <a:pt x="4717743" y="3530141"/>
                  <a:pt x="4722474" y="3532034"/>
                </a:cubicBezTo>
                <a:close/>
                <a:moveTo>
                  <a:pt x="5500231" y="3525599"/>
                </a:moveTo>
                <a:lnTo>
                  <a:pt x="5580761" y="3525599"/>
                </a:lnTo>
                <a:lnTo>
                  <a:pt x="5630107" y="3574946"/>
                </a:lnTo>
                <a:lnTo>
                  <a:pt x="5613256" y="3574946"/>
                </a:lnTo>
                <a:lnTo>
                  <a:pt x="5575745" y="3537522"/>
                </a:lnTo>
                <a:lnTo>
                  <a:pt x="5528810" y="3537522"/>
                </a:lnTo>
                <a:lnTo>
                  <a:pt x="5566233" y="3574946"/>
                </a:lnTo>
                <a:lnTo>
                  <a:pt x="5549579" y="3574946"/>
                </a:lnTo>
                <a:close/>
                <a:moveTo>
                  <a:pt x="5352988" y="3525599"/>
                </a:moveTo>
                <a:lnTo>
                  <a:pt x="5466639" y="3525599"/>
                </a:lnTo>
                <a:lnTo>
                  <a:pt x="5515985" y="3574946"/>
                </a:lnTo>
                <a:lnTo>
                  <a:pt x="5499134" y="3574946"/>
                </a:lnTo>
                <a:lnTo>
                  <a:pt x="5461621" y="3537522"/>
                </a:lnTo>
                <a:lnTo>
                  <a:pt x="5381566" y="3537522"/>
                </a:lnTo>
                <a:lnTo>
                  <a:pt x="5418989" y="3574946"/>
                </a:lnTo>
                <a:lnTo>
                  <a:pt x="5402336" y="3574946"/>
                </a:lnTo>
                <a:close/>
                <a:moveTo>
                  <a:pt x="5213031" y="3525409"/>
                </a:moveTo>
                <a:lnTo>
                  <a:pt x="5326586" y="3526166"/>
                </a:lnTo>
                <a:lnTo>
                  <a:pt x="5375949" y="3574946"/>
                </a:lnTo>
                <a:lnTo>
                  <a:pt x="5262495" y="3574946"/>
                </a:lnTo>
                <a:close/>
                <a:moveTo>
                  <a:pt x="6268621" y="3521719"/>
                </a:moveTo>
                <a:cubicBezTo>
                  <a:pt x="6273635" y="3522760"/>
                  <a:pt x="6276853" y="3527585"/>
                  <a:pt x="6275811" y="3532601"/>
                </a:cubicBezTo>
                <a:cubicBezTo>
                  <a:pt x="6274961" y="3537049"/>
                  <a:pt x="6271080" y="3540078"/>
                  <a:pt x="6266821" y="3540078"/>
                </a:cubicBezTo>
                <a:cubicBezTo>
                  <a:pt x="6266255" y="3540078"/>
                  <a:pt x="6265592" y="3540078"/>
                  <a:pt x="6265024" y="3539888"/>
                </a:cubicBezTo>
                <a:cubicBezTo>
                  <a:pt x="6260009" y="3538847"/>
                  <a:pt x="6256696" y="3534021"/>
                  <a:pt x="6257737" y="3529006"/>
                </a:cubicBezTo>
                <a:cubicBezTo>
                  <a:pt x="6258779" y="3523990"/>
                  <a:pt x="6263511" y="3520774"/>
                  <a:pt x="6268621" y="3521719"/>
                </a:cubicBezTo>
                <a:close/>
                <a:moveTo>
                  <a:pt x="3382146" y="3519259"/>
                </a:moveTo>
                <a:cubicBezTo>
                  <a:pt x="3405707" y="3519259"/>
                  <a:pt x="3424823" y="3538376"/>
                  <a:pt x="3424823" y="3561937"/>
                </a:cubicBezTo>
                <a:lnTo>
                  <a:pt x="3419433" y="3574946"/>
                </a:lnTo>
                <a:lnTo>
                  <a:pt x="3342843" y="3574946"/>
                </a:lnTo>
                <a:lnTo>
                  <a:pt x="3339468" y="3561937"/>
                </a:lnTo>
                <a:cubicBezTo>
                  <a:pt x="3339468" y="3538376"/>
                  <a:pt x="3358583" y="3519259"/>
                  <a:pt x="3382146" y="3519259"/>
                </a:cubicBezTo>
                <a:close/>
                <a:moveTo>
                  <a:pt x="1613239" y="3517177"/>
                </a:moveTo>
                <a:lnTo>
                  <a:pt x="1633207" y="3556733"/>
                </a:lnTo>
                <a:lnTo>
                  <a:pt x="1623460" y="3561653"/>
                </a:lnTo>
                <a:lnTo>
                  <a:pt x="1623270" y="3561748"/>
                </a:lnTo>
                <a:lnTo>
                  <a:pt x="1615889" y="3546986"/>
                </a:lnTo>
                <a:lnTo>
                  <a:pt x="1572549" y="3568845"/>
                </a:lnTo>
                <a:lnTo>
                  <a:pt x="1575647" y="3574946"/>
                </a:lnTo>
                <a:lnTo>
                  <a:pt x="1560904" y="3574946"/>
                </a:lnTo>
                <a:lnTo>
                  <a:pt x="1558165" y="3572346"/>
                </a:lnTo>
                <a:lnTo>
                  <a:pt x="1553718" y="3563452"/>
                </a:lnTo>
                <a:lnTo>
                  <a:pt x="1610021" y="3535062"/>
                </a:lnTo>
                <a:lnTo>
                  <a:pt x="1603492" y="3522099"/>
                </a:lnTo>
                <a:close/>
                <a:moveTo>
                  <a:pt x="4679607" y="3514906"/>
                </a:moveTo>
                <a:cubicBezTo>
                  <a:pt x="4684338" y="3516798"/>
                  <a:pt x="4686609" y="3522193"/>
                  <a:pt x="4684810" y="3526924"/>
                </a:cubicBezTo>
                <a:cubicBezTo>
                  <a:pt x="4683297" y="3530519"/>
                  <a:pt x="4679891" y="3532696"/>
                  <a:pt x="4676200" y="3532696"/>
                </a:cubicBezTo>
                <a:cubicBezTo>
                  <a:pt x="4675064" y="3532696"/>
                  <a:pt x="4673929" y="3532412"/>
                  <a:pt x="4672794" y="3531940"/>
                </a:cubicBezTo>
                <a:lnTo>
                  <a:pt x="4672794" y="3532034"/>
                </a:lnTo>
                <a:cubicBezTo>
                  <a:pt x="4668062" y="3530141"/>
                  <a:pt x="4665791" y="3524841"/>
                  <a:pt x="4667588" y="3520110"/>
                </a:cubicBezTo>
                <a:cubicBezTo>
                  <a:pt x="4669481" y="3515284"/>
                  <a:pt x="4674875" y="3513013"/>
                  <a:pt x="4679607" y="3514906"/>
                </a:cubicBezTo>
                <a:close/>
                <a:moveTo>
                  <a:pt x="2100486" y="3511310"/>
                </a:moveTo>
                <a:cubicBezTo>
                  <a:pt x="2099066" y="3511310"/>
                  <a:pt x="2097742" y="3511500"/>
                  <a:pt x="2096512" y="3511784"/>
                </a:cubicBezTo>
                <a:cubicBezTo>
                  <a:pt x="2095375" y="3513487"/>
                  <a:pt x="2093860" y="3515096"/>
                  <a:pt x="2091875" y="3516137"/>
                </a:cubicBezTo>
                <a:cubicBezTo>
                  <a:pt x="2090266" y="3516988"/>
                  <a:pt x="2088468" y="3517460"/>
                  <a:pt x="2086765" y="3517556"/>
                </a:cubicBezTo>
                <a:cubicBezTo>
                  <a:pt x="2083927" y="3520772"/>
                  <a:pt x="2082128" y="3524935"/>
                  <a:pt x="2082128" y="3529573"/>
                </a:cubicBezTo>
                <a:cubicBezTo>
                  <a:pt x="2082128" y="3539699"/>
                  <a:pt x="2090266" y="3547931"/>
                  <a:pt x="2100391" y="3547931"/>
                </a:cubicBezTo>
                <a:lnTo>
                  <a:pt x="2100486" y="3548025"/>
                </a:lnTo>
                <a:cubicBezTo>
                  <a:pt x="2110610" y="3548025"/>
                  <a:pt x="2118843" y="3539793"/>
                  <a:pt x="2118843" y="3529667"/>
                </a:cubicBezTo>
                <a:cubicBezTo>
                  <a:pt x="2118843" y="3519543"/>
                  <a:pt x="2110610" y="3511310"/>
                  <a:pt x="2100486" y="3511310"/>
                </a:cubicBezTo>
                <a:close/>
                <a:moveTo>
                  <a:pt x="4636835" y="3497778"/>
                </a:moveTo>
                <a:cubicBezTo>
                  <a:pt x="4641566" y="3499670"/>
                  <a:pt x="4643837" y="3505065"/>
                  <a:pt x="4642040" y="3509796"/>
                </a:cubicBezTo>
                <a:cubicBezTo>
                  <a:pt x="4640525" y="3513391"/>
                  <a:pt x="4637023" y="3515568"/>
                  <a:pt x="4633427" y="3515568"/>
                </a:cubicBezTo>
                <a:cubicBezTo>
                  <a:pt x="4632197" y="3515568"/>
                  <a:pt x="4631157" y="3515379"/>
                  <a:pt x="4630020" y="3514906"/>
                </a:cubicBezTo>
                <a:lnTo>
                  <a:pt x="4630020" y="3515000"/>
                </a:lnTo>
                <a:cubicBezTo>
                  <a:pt x="4625196" y="3513109"/>
                  <a:pt x="4622923" y="3507713"/>
                  <a:pt x="4624816" y="3502982"/>
                </a:cubicBezTo>
                <a:cubicBezTo>
                  <a:pt x="4626615" y="3498156"/>
                  <a:pt x="4632102" y="3495981"/>
                  <a:pt x="4636835" y="3497778"/>
                </a:cubicBezTo>
                <a:close/>
                <a:moveTo>
                  <a:pt x="4320581" y="3490113"/>
                </a:moveTo>
                <a:lnTo>
                  <a:pt x="4330518" y="3494654"/>
                </a:lnTo>
                <a:lnTo>
                  <a:pt x="4330518" y="3494844"/>
                </a:lnTo>
                <a:lnTo>
                  <a:pt x="4323609" y="3509795"/>
                </a:lnTo>
                <a:lnTo>
                  <a:pt x="4367707" y="3530141"/>
                </a:lnTo>
                <a:lnTo>
                  <a:pt x="4373384" y="3517744"/>
                </a:lnTo>
                <a:lnTo>
                  <a:pt x="4381049" y="3521246"/>
                </a:lnTo>
                <a:cubicBezTo>
                  <a:pt x="4379250" y="3528438"/>
                  <a:pt x="4378778" y="3533831"/>
                  <a:pt x="4379440" y="3539225"/>
                </a:cubicBezTo>
                <a:lnTo>
                  <a:pt x="4375277" y="3548311"/>
                </a:lnTo>
                <a:lnTo>
                  <a:pt x="4318027" y="3521813"/>
                </a:lnTo>
                <a:lnTo>
                  <a:pt x="4311971" y="3534966"/>
                </a:lnTo>
                <a:lnTo>
                  <a:pt x="4302034" y="3530331"/>
                </a:lnTo>
                <a:close/>
                <a:moveTo>
                  <a:pt x="3692528" y="3484909"/>
                </a:moveTo>
                <a:lnTo>
                  <a:pt x="3782566" y="3574946"/>
                </a:lnTo>
                <a:lnTo>
                  <a:pt x="3746133" y="3574946"/>
                </a:lnTo>
                <a:lnTo>
                  <a:pt x="3697166" y="3525978"/>
                </a:lnTo>
                <a:lnTo>
                  <a:pt x="3663887" y="3574946"/>
                </a:lnTo>
                <a:lnTo>
                  <a:pt x="3632610" y="3574946"/>
                </a:lnTo>
                <a:lnTo>
                  <a:pt x="3683917" y="3498630"/>
                </a:lnTo>
                <a:close/>
                <a:moveTo>
                  <a:pt x="4594063" y="3480650"/>
                </a:moveTo>
                <a:cubicBezTo>
                  <a:pt x="4598794" y="3482542"/>
                  <a:pt x="4601064" y="3487937"/>
                  <a:pt x="4599171" y="3492668"/>
                </a:cubicBezTo>
                <a:cubicBezTo>
                  <a:pt x="4597752" y="3496265"/>
                  <a:pt x="4594251" y="3498441"/>
                  <a:pt x="4590656" y="3498441"/>
                </a:cubicBezTo>
                <a:cubicBezTo>
                  <a:pt x="4589426" y="3498441"/>
                  <a:pt x="4588383" y="3498251"/>
                  <a:pt x="4587154" y="3497778"/>
                </a:cubicBezTo>
                <a:lnTo>
                  <a:pt x="4587154" y="3497872"/>
                </a:lnTo>
                <a:cubicBezTo>
                  <a:pt x="4582423" y="3495981"/>
                  <a:pt x="4580151" y="3490585"/>
                  <a:pt x="4582044" y="3485854"/>
                </a:cubicBezTo>
                <a:cubicBezTo>
                  <a:pt x="4583936" y="3481123"/>
                  <a:pt x="4589236" y="3478853"/>
                  <a:pt x="4594063" y="3480650"/>
                </a:cubicBezTo>
                <a:close/>
                <a:moveTo>
                  <a:pt x="6277137" y="3476486"/>
                </a:moveTo>
                <a:cubicBezTo>
                  <a:pt x="6282152" y="3477434"/>
                  <a:pt x="6285464" y="3482165"/>
                  <a:pt x="6284517" y="3487179"/>
                </a:cubicBezTo>
                <a:cubicBezTo>
                  <a:pt x="6283667" y="3491628"/>
                  <a:pt x="6279786" y="3494750"/>
                  <a:pt x="6275433" y="3494750"/>
                </a:cubicBezTo>
                <a:cubicBezTo>
                  <a:pt x="6274865" y="3494750"/>
                  <a:pt x="6274298" y="3494750"/>
                  <a:pt x="6273730" y="3494562"/>
                </a:cubicBezTo>
                <a:lnTo>
                  <a:pt x="6273824" y="3494562"/>
                </a:lnTo>
                <a:cubicBezTo>
                  <a:pt x="6268809" y="3493613"/>
                  <a:pt x="6265402" y="3488882"/>
                  <a:pt x="6266445" y="3483868"/>
                </a:cubicBezTo>
                <a:cubicBezTo>
                  <a:pt x="6267295" y="3478853"/>
                  <a:pt x="6272121" y="3475541"/>
                  <a:pt x="6277137" y="3476486"/>
                </a:cubicBezTo>
                <a:close/>
                <a:moveTo>
                  <a:pt x="4551289" y="3463522"/>
                </a:moveTo>
                <a:cubicBezTo>
                  <a:pt x="4556020" y="3465414"/>
                  <a:pt x="4558292" y="3470809"/>
                  <a:pt x="4556399" y="3475541"/>
                </a:cubicBezTo>
                <a:cubicBezTo>
                  <a:pt x="4554980" y="3479137"/>
                  <a:pt x="4551479" y="3481313"/>
                  <a:pt x="4547883" y="3481313"/>
                </a:cubicBezTo>
                <a:cubicBezTo>
                  <a:pt x="4546652" y="3481313"/>
                  <a:pt x="4545611" y="3481123"/>
                  <a:pt x="4544382" y="3480650"/>
                </a:cubicBezTo>
                <a:lnTo>
                  <a:pt x="4544382" y="3480744"/>
                </a:lnTo>
                <a:cubicBezTo>
                  <a:pt x="4539651" y="3478853"/>
                  <a:pt x="4537379" y="3473457"/>
                  <a:pt x="4539271" y="3468726"/>
                </a:cubicBezTo>
                <a:cubicBezTo>
                  <a:pt x="4541164" y="3463995"/>
                  <a:pt x="4546464" y="3461725"/>
                  <a:pt x="4551289" y="3463522"/>
                </a:cubicBezTo>
                <a:close/>
                <a:moveTo>
                  <a:pt x="3131186" y="3459832"/>
                </a:moveTo>
                <a:cubicBezTo>
                  <a:pt x="3154750" y="3459832"/>
                  <a:pt x="3173865" y="3478947"/>
                  <a:pt x="3173865" y="3502509"/>
                </a:cubicBezTo>
                <a:cubicBezTo>
                  <a:pt x="3173865" y="3526072"/>
                  <a:pt x="3154750" y="3545187"/>
                  <a:pt x="3131186" y="3545187"/>
                </a:cubicBezTo>
                <a:lnTo>
                  <a:pt x="3131091" y="3545281"/>
                </a:lnTo>
                <a:cubicBezTo>
                  <a:pt x="3123522" y="3545281"/>
                  <a:pt x="3116425" y="3543106"/>
                  <a:pt x="3110274" y="3539603"/>
                </a:cubicBezTo>
                <a:cubicBezTo>
                  <a:pt x="3083872" y="3561180"/>
                  <a:pt x="3051415" y="3572062"/>
                  <a:pt x="3018863" y="3572062"/>
                </a:cubicBezTo>
                <a:cubicBezTo>
                  <a:pt x="2983659" y="3572062"/>
                  <a:pt x="2948362" y="3559383"/>
                  <a:pt x="2920921" y="3534115"/>
                </a:cubicBezTo>
                <a:lnTo>
                  <a:pt x="2928774" y="3523802"/>
                </a:lnTo>
                <a:lnTo>
                  <a:pt x="2937575" y="3514338"/>
                </a:lnTo>
                <a:lnTo>
                  <a:pt x="2929721" y="3524557"/>
                </a:lnTo>
                <a:lnTo>
                  <a:pt x="2938427" y="3515094"/>
                </a:lnTo>
                <a:cubicBezTo>
                  <a:pt x="2981389" y="3554650"/>
                  <a:pt x="3047535" y="3556449"/>
                  <a:pt x="3092767" y="3520774"/>
                </a:cubicBezTo>
                <a:cubicBezTo>
                  <a:pt x="3090118" y="3515189"/>
                  <a:pt x="3088509" y="3509038"/>
                  <a:pt x="3088509" y="3502509"/>
                </a:cubicBezTo>
                <a:cubicBezTo>
                  <a:pt x="3088509" y="3478947"/>
                  <a:pt x="3107623" y="3459832"/>
                  <a:pt x="3131186" y="3459832"/>
                </a:cubicBezTo>
                <a:close/>
                <a:moveTo>
                  <a:pt x="793185" y="3456898"/>
                </a:moveTo>
                <a:cubicBezTo>
                  <a:pt x="795739" y="3456898"/>
                  <a:pt x="797822" y="3458979"/>
                  <a:pt x="797822" y="3461535"/>
                </a:cubicBezTo>
                <a:lnTo>
                  <a:pt x="797822" y="3496265"/>
                </a:lnTo>
                <a:lnTo>
                  <a:pt x="763092" y="3496265"/>
                </a:lnTo>
                <a:cubicBezTo>
                  <a:pt x="760536" y="3496265"/>
                  <a:pt x="758455" y="3494182"/>
                  <a:pt x="758455" y="3491628"/>
                </a:cubicBezTo>
                <a:cubicBezTo>
                  <a:pt x="758455" y="3489071"/>
                  <a:pt x="760536" y="3486991"/>
                  <a:pt x="763092" y="3486991"/>
                </a:cubicBezTo>
                <a:lnTo>
                  <a:pt x="788547" y="3486991"/>
                </a:lnTo>
                <a:lnTo>
                  <a:pt x="788547" y="3461535"/>
                </a:lnTo>
                <a:cubicBezTo>
                  <a:pt x="788547" y="3458979"/>
                  <a:pt x="790629" y="3456898"/>
                  <a:pt x="793185" y="3456898"/>
                </a:cubicBezTo>
                <a:close/>
                <a:moveTo>
                  <a:pt x="456398" y="3456898"/>
                </a:moveTo>
                <a:cubicBezTo>
                  <a:pt x="458952" y="3456898"/>
                  <a:pt x="461035" y="3458979"/>
                  <a:pt x="461035" y="3461535"/>
                </a:cubicBezTo>
                <a:lnTo>
                  <a:pt x="461035" y="3486991"/>
                </a:lnTo>
                <a:lnTo>
                  <a:pt x="486491" y="3486991"/>
                </a:lnTo>
                <a:cubicBezTo>
                  <a:pt x="489045" y="3486991"/>
                  <a:pt x="491128" y="3489071"/>
                  <a:pt x="491128" y="3491628"/>
                </a:cubicBezTo>
                <a:cubicBezTo>
                  <a:pt x="491128" y="3494182"/>
                  <a:pt x="489045" y="3496265"/>
                  <a:pt x="486491" y="3496265"/>
                </a:cubicBezTo>
                <a:lnTo>
                  <a:pt x="451761" y="3496265"/>
                </a:lnTo>
                <a:lnTo>
                  <a:pt x="451761" y="3461535"/>
                </a:lnTo>
                <a:cubicBezTo>
                  <a:pt x="451761" y="3458979"/>
                  <a:pt x="453843" y="3456898"/>
                  <a:pt x="456398" y="3456898"/>
                </a:cubicBezTo>
                <a:close/>
                <a:moveTo>
                  <a:pt x="4508423" y="3446394"/>
                </a:moveTo>
                <a:cubicBezTo>
                  <a:pt x="4513249" y="3448287"/>
                  <a:pt x="4515520" y="3453681"/>
                  <a:pt x="4513627" y="3458507"/>
                </a:cubicBezTo>
                <a:cubicBezTo>
                  <a:pt x="4512208" y="3462103"/>
                  <a:pt x="4508707" y="3464185"/>
                  <a:pt x="4505015" y="3464185"/>
                </a:cubicBezTo>
                <a:cubicBezTo>
                  <a:pt x="4503880" y="3464185"/>
                  <a:pt x="4502745" y="3463995"/>
                  <a:pt x="4501609" y="3463522"/>
                </a:cubicBezTo>
                <a:lnTo>
                  <a:pt x="4501609" y="3463618"/>
                </a:lnTo>
                <a:cubicBezTo>
                  <a:pt x="4496877" y="3461725"/>
                  <a:pt x="4494607" y="3456330"/>
                  <a:pt x="4496405" y="3451598"/>
                </a:cubicBezTo>
                <a:cubicBezTo>
                  <a:pt x="4498296" y="3446867"/>
                  <a:pt x="4503692" y="3444597"/>
                  <a:pt x="4508423" y="3446394"/>
                </a:cubicBezTo>
                <a:close/>
                <a:moveTo>
                  <a:pt x="694674" y="3440622"/>
                </a:moveTo>
                <a:lnTo>
                  <a:pt x="748235" y="3441379"/>
                </a:lnTo>
                <a:cubicBezTo>
                  <a:pt x="752210" y="3441379"/>
                  <a:pt x="755334" y="3444691"/>
                  <a:pt x="755334" y="3448664"/>
                </a:cubicBezTo>
                <a:cubicBezTo>
                  <a:pt x="755334" y="3452639"/>
                  <a:pt x="752022" y="3455763"/>
                  <a:pt x="748047" y="3455763"/>
                </a:cubicBezTo>
                <a:lnTo>
                  <a:pt x="694486" y="3455005"/>
                </a:lnTo>
                <a:cubicBezTo>
                  <a:pt x="690511" y="3455005"/>
                  <a:pt x="687389" y="3451692"/>
                  <a:pt x="687389" y="3447719"/>
                </a:cubicBezTo>
                <a:cubicBezTo>
                  <a:pt x="687389" y="3443745"/>
                  <a:pt x="690701" y="3440622"/>
                  <a:pt x="694674" y="3440622"/>
                </a:cubicBezTo>
                <a:close/>
                <a:moveTo>
                  <a:pt x="499737" y="3437972"/>
                </a:moveTo>
                <a:lnTo>
                  <a:pt x="661649" y="3440242"/>
                </a:lnTo>
                <a:cubicBezTo>
                  <a:pt x="665624" y="3440242"/>
                  <a:pt x="668746" y="3443555"/>
                  <a:pt x="668746" y="3447529"/>
                </a:cubicBezTo>
                <a:cubicBezTo>
                  <a:pt x="668746" y="3451504"/>
                  <a:pt x="665434" y="3454626"/>
                  <a:pt x="661459" y="3454626"/>
                </a:cubicBezTo>
                <a:lnTo>
                  <a:pt x="499549" y="3452355"/>
                </a:lnTo>
                <a:cubicBezTo>
                  <a:pt x="495574" y="3452355"/>
                  <a:pt x="492452" y="3449043"/>
                  <a:pt x="492452" y="3445069"/>
                </a:cubicBezTo>
                <a:cubicBezTo>
                  <a:pt x="492452" y="3441095"/>
                  <a:pt x="495764" y="3437972"/>
                  <a:pt x="499737" y="3437972"/>
                </a:cubicBezTo>
                <a:close/>
                <a:moveTo>
                  <a:pt x="3453023" y="3433621"/>
                </a:moveTo>
                <a:cubicBezTo>
                  <a:pt x="3442896" y="3433621"/>
                  <a:pt x="3434664" y="3441853"/>
                  <a:pt x="3434664" y="3451978"/>
                </a:cubicBezTo>
                <a:cubicBezTo>
                  <a:pt x="3434664" y="3462103"/>
                  <a:pt x="3442896" y="3470337"/>
                  <a:pt x="3453023" y="3470337"/>
                </a:cubicBezTo>
                <a:cubicBezTo>
                  <a:pt x="3463147" y="3470337"/>
                  <a:pt x="3471380" y="3462103"/>
                  <a:pt x="3471380" y="3451978"/>
                </a:cubicBezTo>
                <a:cubicBezTo>
                  <a:pt x="3471380" y="3441853"/>
                  <a:pt x="3463147" y="3433621"/>
                  <a:pt x="3453023" y="3433621"/>
                </a:cubicBezTo>
                <a:close/>
                <a:moveTo>
                  <a:pt x="119233" y="3432861"/>
                </a:moveTo>
                <a:lnTo>
                  <a:pt x="64916" y="3443555"/>
                </a:lnTo>
                <a:cubicBezTo>
                  <a:pt x="68134" y="3459924"/>
                  <a:pt x="71540" y="3476390"/>
                  <a:pt x="75135" y="3492761"/>
                </a:cubicBezTo>
                <a:lnTo>
                  <a:pt x="129170" y="3480931"/>
                </a:lnTo>
                <a:cubicBezTo>
                  <a:pt x="125668" y="3464940"/>
                  <a:pt x="122356" y="3448947"/>
                  <a:pt x="119233" y="3432861"/>
                </a:cubicBezTo>
                <a:close/>
                <a:moveTo>
                  <a:pt x="6284991" y="3431065"/>
                </a:moveTo>
                <a:cubicBezTo>
                  <a:pt x="6290099" y="3431916"/>
                  <a:pt x="6293412" y="3436648"/>
                  <a:pt x="6292561" y="3441663"/>
                </a:cubicBezTo>
                <a:cubicBezTo>
                  <a:pt x="6291803" y="3446206"/>
                  <a:pt x="6287830" y="3449328"/>
                  <a:pt x="6283479" y="3449328"/>
                </a:cubicBezTo>
                <a:cubicBezTo>
                  <a:pt x="6282909" y="3449328"/>
                  <a:pt x="6282340" y="3449328"/>
                  <a:pt x="6281867" y="3449328"/>
                </a:cubicBezTo>
                <a:lnTo>
                  <a:pt x="6281963" y="3449234"/>
                </a:lnTo>
                <a:cubicBezTo>
                  <a:pt x="6276948" y="3448287"/>
                  <a:pt x="6273540" y="3443650"/>
                  <a:pt x="6274393" y="3438635"/>
                </a:cubicBezTo>
                <a:cubicBezTo>
                  <a:pt x="6275243" y="3433525"/>
                  <a:pt x="6279975" y="3430117"/>
                  <a:pt x="6284991" y="3431065"/>
                </a:cubicBezTo>
                <a:close/>
                <a:moveTo>
                  <a:pt x="1574348" y="3430307"/>
                </a:moveTo>
                <a:lnTo>
                  <a:pt x="1591760" y="3471092"/>
                </a:lnTo>
                <a:lnTo>
                  <a:pt x="1581729" y="3475349"/>
                </a:lnTo>
                <a:lnTo>
                  <a:pt x="1581635" y="3475443"/>
                </a:lnTo>
                <a:lnTo>
                  <a:pt x="1575198" y="3460304"/>
                </a:lnTo>
                <a:lnTo>
                  <a:pt x="1530535" y="3479324"/>
                </a:lnTo>
                <a:lnTo>
                  <a:pt x="1535833" y="3491816"/>
                </a:lnTo>
                <a:lnTo>
                  <a:pt x="1528073" y="3495128"/>
                </a:lnTo>
                <a:cubicBezTo>
                  <a:pt x="1524005" y="3488882"/>
                  <a:pt x="1520218" y="3485002"/>
                  <a:pt x="1515771" y="3481879"/>
                </a:cubicBezTo>
                <a:lnTo>
                  <a:pt x="1511892" y="3472701"/>
                </a:lnTo>
                <a:lnTo>
                  <a:pt x="1569995" y="3447908"/>
                </a:lnTo>
                <a:lnTo>
                  <a:pt x="1564317" y="3434566"/>
                </a:lnTo>
                <a:close/>
                <a:moveTo>
                  <a:pt x="4469814" y="3427469"/>
                </a:moveTo>
                <a:cubicBezTo>
                  <a:pt x="4474640" y="3429362"/>
                  <a:pt x="4476911" y="3434660"/>
                  <a:pt x="4475112" y="3439392"/>
                </a:cubicBezTo>
                <a:cubicBezTo>
                  <a:pt x="4473599" y="3443082"/>
                  <a:pt x="4470098" y="3445164"/>
                  <a:pt x="4466502" y="3445164"/>
                </a:cubicBezTo>
                <a:cubicBezTo>
                  <a:pt x="4465273" y="3445164"/>
                  <a:pt x="4464230" y="3444975"/>
                  <a:pt x="4463095" y="3444597"/>
                </a:cubicBezTo>
                <a:lnTo>
                  <a:pt x="4463095" y="3444691"/>
                </a:lnTo>
                <a:cubicBezTo>
                  <a:pt x="4458363" y="3442798"/>
                  <a:pt x="4455998" y="3437404"/>
                  <a:pt x="4457890" y="3432673"/>
                </a:cubicBezTo>
                <a:cubicBezTo>
                  <a:pt x="4459783" y="3427847"/>
                  <a:pt x="4465083" y="3425576"/>
                  <a:pt x="4469814" y="3427469"/>
                </a:cubicBezTo>
                <a:close/>
                <a:moveTo>
                  <a:pt x="126519" y="3422074"/>
                </a:moveTo>
                <a:lnTo>
                  <a:pt x="127371" y="3426615"/>
                </a:lnTo>
                <a:cubicBezTo>
                  <a:pt x="131062" y="3445635"/>
                  <a:pt x="135036" y="3464562"/>
                  <a:pt x="139199" y="3483487"/>
                </a:cubicBezTo>
                <a:lnTo>
                  <a:pt x="140146" y="3488030"/>
                </a:lnTo>
                <a:lnTo>
                  <a:pt x="68038" y="3503739"/>
                </a:lnTo>
                <a:lnTo>
                  <a:pt x="67093" y="3499196"/>
                </a:lnTo>
                <a:cubicBezTo>
                  <a:pt x="62834" y="3479796"/>
                  <a:pt x="58765" y="3460208"/>
                  <a:pt x="54979" y="3440811"/>
                </a:cubicBezTo>
                <a:lnTo>
                  <a:pt x="54128" y="3436268"/>
                </a:lnTo>
                <a:close/>
                <a:moveTo>
                  <a:pt x="4366383" y="3419260"/>
                </a:moveTo>
                <a:cubicBezTo>
                  <a:pt x="4361463" y="3419685"/>
                  <a:pt x="4358670" y="3421885"/>
                  <a:pt x="4357394" y="3425198"/>
                </a:cubicBezTo>
                <a:cubicBezTo>
                  <a:pt x="4354838" y="3431822"/>
                  <a:pt x="4359758" y="3439297"/>
                  <a:pt x="4379253" y="3446867"/>
                </a:cubicBezTo>
                <a:cubicBezTo>
                  <a:pt x="4398747" y="3454436"/>
                  <a:pt x="4406885" y="3452072"/>
                  <a:pt x="4409439" y="3445354"/>
                </a:cubicBezTo>
                <a:cubicBezTo>
                  <a:pt x="4411994" y="3438729"/>
                  <a:pt x="4407641" y="3431538"/>
                  <a:pt x="4388148" y="3423967"/>
                </a:cubicBezTo>
                <a:cubicBezTo>
                  <a:pt x="4378354" y="3420182"/>
                  <a:pt x="4371304" y="3418833"/>
                  <a:pt x="4366383" y="3419260"/>
                </a:cubicBezTo>
                <a:close/>
                <a:moveTo>
                  <a:pt x="4363414" y="3407998"/>
                </a:moveTo>
                <a:cubicBezTo>
                  <a:pt x="4371091" y="3406318"/>
                  <a:pt x="4381004" y="3407548"/>
                  <a:pt x="4392691" y="3412043"/>
                </a:cubicBezTo>
                <a:cubicBezTo>
                  <a:pt x="4416063" y="3421033"/>
                  <a:pt x="4424769" y="3434850"/>
                  <a:pt x="4419187" y="3449138"/>
                </a:cubicBezTo>
                <a:cubicBezTo>
                  <a:pt x="4413697" y="3463427"/>
                  <a:pt x="4397894" y="3467687"/>
                  <a:pt x="4374616" y="3458695"/>
                </a:cubicBezTo>
                <a:cubicBezTo>
                  <a:pt x="4351244" y="3449705"/>
                  <a:pt x="4341969" y="3435605"/>
                  <a:pt x="4347551" y="3421411"/>
                </a:cubicBezTo>
                <a:cubicBezTo>
                  <a:pt x="4350295" y="3414267"/>
                  <a:pt x="4355736" y="3409677"/>
                  <a:pt x="4363414" y="3407998"/>
                </a:cubicBezTo>
                <a:close/>
                <a:moveTo>
                  <a:pt x="3613999" y="3407538"/>
                </a:moveTo>
                <a:cubicBezTo>
                  <a:pt x="3617205" y="3406745"/>
                  <a:pt x="3620706" y="3407171"/>
                  <a:pt x="3623734" y="3409016"/>
                </a:cubicBezTo>
                <a:cubicBezTo>
                  <a:pt x="3629790" y="3412707"/>
                  <a:pt x="3631776" y="3420656"/>
                  <a:pt x="3628087" y="3426712"/>
                </a:cubicBezTo>
                <a:cubicBezTo>
                  <a:pt x="3603578" y="3467213"/>
                  <a:pt x="3577460" y="3506674"/>
                  <a:pt x="3550585" y="3543958"/>
                </a:cubicBezTo>
                <a:lnTo>
                  <a:pt x="3526018" y="3574946"/>
                </a:lnTo>
                <a:lnTo>
                  <a:pt x="3493328" y="3574946"/>
                </a:lnTo>
                <a:lnTo>
                  <a:pt x="3529671" y="3528912"/>
                </a:lnTo>
                <a:cubicBezTo>
                  <a:pt x="3556167" y="3492194"/>
                  <a:pt x="3581907" y="3453303"/>
                  <a:pt x="3606038" y="3413369"/>
                </a:cubicBezTo>
                <a:cubicBezTo>
                  <a:pt x="3607883" y="3410341"/>
                  <a:pt x="3610793" y="3408330"/>
                  <a:pt x="3613999" y="3407538"/>
                </a:cubicBezTo>
                <a:close/>
                <a:moveTo>
                  <a:pt x="705462" y="3395390"/>
                </a:moveTo>
                <a:lnTo>
                  <a:pt x="748802" y="3395957"/>
                </a:lnTo>
                <a:cubicBezTo>
                  <a:pt x="752778" y="3395957"/>
                  <a:pt x="755901" y="3399269"/>
                  <a:pt x="755901" y="3403244"/>
                </a:cubicBezTo>
                <a:cubicBezTo>
                  <a:pt x="755901" y="3407219"/>
                  <a:pt x="752588" y="3410341"/>
                  <a:pt x="748614" y="3410341"/>
                </a:cubicBezTo>
                <a:lnTo>
                  <a:pt x="705274" y="3409773"/>
                </a:lnTo>
                <a:cubicBezTo>
                  <a:pt x="701299" y="3409773"/>
                  <a:pt x="698177" y="3406461"/>
                  <a:pt x="698177" y="3402487"/>
                </a:cubicBezTo>
                <a:cubicBezTo>
                  <a:pt x="698177" y="3398513"/>
                  <a:pt x="701489" y="3395390"/>
                  <a:pt x="705462" y="3395390"/>
                </a:cubicBezTo>
                <a:close/>
                <a:moveTo>
                  <a:pt x="2917703" y="3394916"/>
                </a:moveTo>
                <a:cubicBezTo>
                  <a:pt x="2907672" y="3394916"/>
                  <a:pt x="2899440" y="3403054"/>
                  <a:pt x="2899440" y="3413179"/>
                </a:cubicBezTo>
                <a:cubicBezTo>
                  <a:pt x="2899440" y="3423304"/>
                  <a:pt x="2907578" y="3431536"/>
                  <a:pt x="2917703" y="3431536"/>
                </a:cubicBezTo>
                <a:cubicBezTo>
                  <a:pt x="2927828" y="3431536"/>
                  <a:pt x="2936061" y="3423210"/>
                  <a:pt x="2936061" y="3413179"/>
                </a:cubicBezTo>
                <a:cubicBezTo>
                  <a:pt x="2936061" y="3403148"/>
                  <a:pt x="2927828" y="3394916"/>
                  <a:pt x="2917703" y="3394916"/>
                </a:cubicBezTo>
                <a:close/>
                <a:moveTo>
                  <a:pt x="622566" y="3394160"/>
                </a:moveTo>
                <a:lnTo>
                  <a:pt x="663447" y="3394726"/>
                </a:lnTo>
                <a:cubicBezTo>
                  <a:pt x="667423" y="3394726"/>
                  <a:pt x="670545" y="3398039"/>
                  <a:pt x="670545" y="3402013"/>
                </a:cubicBezTo>
                <a:cubicBezTo>
                  <a:pt x="670545" y="3405988"/>
                  <a:pt x="667233" y="3409110"/>
                  <a:pt x="663258" y="3409110"/>
                </a:cubicBezTo>
                <a:lnTo>
                  <a:pt x="622378" y="3408542"/>
                </a:lnTo>
                <a:cubicBezTo>
                  <a:pt x="618403" y="3408542"/>
                  <a:pt x="615281" y="3405230"/>
                  <a:pt x="615281" y="3401257"/>
                </a:cubicBezTo>
                <a:cubicBezTo>
                  <a:pt x="615281" y="3397282"/>
                  <a:pt x="618593" y="3394160"/>
                  <a:pt x="622566" y="3394160"/>
                </a:cubicBezTo>
                <a:close/>
                <a:moveTo>
                  <a:pt x="500305" y="3392551"/>
                </a:moveTo>
                <a:lnTo>
                  <a:pt x="577050" y="3393591"/>
                </a:lnTo>
                <a:cubicBezTo>
                  <a:pt x="581025" y="3393591"/>
                  <a:pt x="584149" y="3396904"/>
                  <a:pt x="584149" y="3400877"/>
                </a:cubicBezTo>
                <a:cubicBezTo>
                  <a:pt x="584149" y="3404852"/>
                  <a:pt x="580836" y="3407975"/>
                  <a:pt x="576862" y="3407975"/>
                </a:cubicBezTo>
                <a:lnTo>
                  <a:pt x="500117" y="3406933"/>
                </a:lnTo>
                <a:cubicBezTo>
                  <a:pt x="496142" y="3406933"/>
                  <a:pt x="493020" y="3403621"/>
                  <a:pt x="493020" y="3399648"/>
                </a:cubicBezTo>
                <a:cubicBezTo>
                  <a:pt x="493020" y="3395673"/>
                  <a:pt x="496332" y="3392551"/>
                  <a:pt x="500305" y="3392551"/>
                </a:cubicBezTo>
                <a:close/>
                <a:moveTo>
                  <a:pt x="6292183" y="3385358"/>
                </a:moveTo>
                <a:cubicBezTo>
                  <a:pt x="6297293" y="3386210"/>
                  <a:pt x="6300699" y="3390942"/>
                  <a:pt x="6299942" y="3395861"/>
                </a:cubicBezTo>
                <a:cubicBezTo>
                  <a:pt x="6299185" y="3400499"/>
                  <a:pt x="6295305" y="3403717"/>
                  <a:pt x="6290763" y="3403717"/>
                </a:cubicBezTo>
                <a:cubicBezTo>
                  <a:pt x="6290763" y="3403717"/>
                  <a:pt x="6289817" y="3403717"/>
                  <a:pt x="6289345" y="3403717"/>
                </a:cubicBezTo>
                <a:lnTo>
                  <a:pt x="6289439" y="3403621"/>
                </a:lnTo>
                <a:cubicBezTo>
                  <a:pt x="6284327" y="3402866"/>
                  <a:pt x="6280921" y="3398134"/>
                  <a:pt x="6281679" y="3393117"/>
                </a:cubicBezTo>
                <a:cubicBezTo>
                  <a:pt x="6282530" y="3388008"/>
                  <a:pt x="6287167" y="3384601"/>
                  <a:pt x="6292183" y="3385358"/>
                </a:cubicBezTo>
                <a:close/>
                <a:moveTo>
                  <a:pt x="4485901" y="3384319"/>
                </a:moveTo>
                <a:cubicBezTo>
                  <a:pt x="4490727" y="3386022"/>
                  <a:pt x="4493188" y="3391226"/>
                  <a:pt x="4491389" y="3396146"/>
                </a:cubicBezTo>
                <a:cubicBezTo>
                  <a:pt x="4489970" y="3399838"/>
                  <a:pt x="4486468" y="3402202"/>
                  <a:pt x="4482683" y="3402202"/>
                </a:cubicBezTo>
                <a:cubicBezTo>
                  <a:pt x="4481642" y="3402202"/>
                  <a:pt x="4480602" y="3402013"/>
                  <a:pt x="4479561" y="3401635"/>
                </a:cubicBezTo>
                <a:lnTo>
                  <a:pt x="4479655" y="3401635"/>
                </a:lnTo>
                <a:cubicBezTo>
                  <a:pt x="4474830" y="3399838"/>
                  <a:pt x="4472368" y="3394632"/>
                  <a:pt x="4474071" y="3389805"/>
                </a:cubicBezTo>
                <a:cubicBezTo>
                  <a:pt x="4475776" y="3384980"/>
                  <a:pt x="4481076" y="3382520"/>
                  <a:pt x="4485901" y="3384319"/>
                </a:cubicBezTo>
                <a:close/>
                <a:moveTo>
                  <a:pt x="4858928" y="3370219"/>
                </a:moveTo>
                <a:lnTo>
                  <a:pt x="4858928" y="3384509"/>
                </a:lnTo>
                <a:lnTo>
                  <a:pt x="4948542" y="3384509"/>
                </a:lnTo>
                <a:lnTo>
                  <a:pt x="4948542" y="3370219"/>
                </a:lnTo>
                <a:close/>
                <a:moveTo>
                  <a:pt x="4702222" y="3370219"/>
                </a:moveTo>
                <a:lnTo>
                  <a:pt x="4702222" y="3384509"/>
                </a:lnTo>
                <a:lnTo>
                  <a:pt x="4817008" y="3384509"/>
                </a:lnTo>
                <a:lnTo>
                  <a:pt x="4817008" y="3370219"/>
                </a:lnTo>
                <a:close/>
                <a:moveTo>
                  <a:pt x="1025307" y="3368514"/>
                </a:moveTo>
                <a:lnTo>
                  <a:pt x="1069026" y="3393968"/>
                </a:lnTo>
                <a:lnTo>
                  <a:pt x="1068363" y="3470239"/>
                </a:lnTo>
                <a:lnTo>
                  <a:pt x="959351" y="3406839"/>
                </a:lnTo>
                <a:close/>
                <a:moveTo>
                  <a:pt x="1129872" y="3368326"/>
                </a:moveTo>
                <a:lnTo>
                  <a:pt x="1195546" y="3406935"/>
                </a:lnTo>
                <a:lnTo>
                  <a:pt x="1086344" y="3469767"/>
                </a:lnTo>
                <a:lnTo>
                  <a:pt x="1085965" y="3393590"/>
                </a:lnTo>
                <a:close/>
                <a:moveTo>
                  <a:pt x="4849465" y="3360850"/>
                </a:moveTo>
                <a:lnTo>
                  <a:pt x="4958005" y="3360850"/>
                </a:lnTo>
                <a:lnTo>
                  <a:pt x="4958005" y="3393971"/>
                </a:lnTo>
                <a:lnTo>
                  <a:pt x="4849465" y="3393971"/>
                </a:lnTo>
                <a:close/>
                <a:moveTo>
                  <a:pt x="4692760" y="3360850"/>
                </a:moveTo>
                <a:lnTo>
                  <a:pt x="4826471" y="3360850"/>
                </a:lnTo>
                <a:lnTo>
                  <a:pt x="4826471" y="3393971"/>
                </a:lnTo>
                <a:lnTo>
                  <a:pt x="4692760" y="3393971"/>
                </a:lnTo>
                <a:close/>
                <a:moveTo>
                  <a:pt x="5524173" y="3355267"/>
                </a:moveTo>
                <a:cubicBezTo>
                  <a:pt x="5534771" y="3355267"/>
                  <a:pt x="5543477" y="3363971"/>
                  <a:pt x="5543477" y="3374570"/>
                </a:cubicBezTo>
                <a:cubicBezTo>
                  <a:pt x="5543477" y="3385168"/>
                  <a:pt x="5534771" y="3393876"/>
                  <a:pt x="5524173" y="3393876"/>
                </a:cubicBezTo>
                <a:cubicBezTo>
                  <a:pt x="5513574" y="3393876"/>
                  <a:pt x="5504868" y="3385168"/>
                  <a:pt x="5504868" y="3374570"/>
                </a:cubicBezTo>
                <a:cubicBezTo>
                  <a:pt x="5504868" y="3363971"/>
                  <a:pt x="5513479" y="3355267"/>
                  <a:pt x="5524173" y="3355267"/>
                </a:cubicBezTo>
                <a:close/>
                <a:moveTo>
                  <a:pt x="5249274" y="3355267"/>
                </a:moveTo>
                <a:cubicBezTo>
                  <a:pt x="5259872" y="3355267"/>
                  <a:pt x="5268578" y="3363971"/>
                  <a:pt x="5268578" y="3374570"/>
                </a:cubicBezTo>
                <a:cubicBezTo>
                  <a:pt x="5268578" y="3385168"/>
                  <a:pt x="5259872" y="3393876"/>
                  <a:pt x="5249274" y="3393876"/>
                </a:cubicBezTo>
                <a:cubicBezTo>
                  <a:pt x="5238675" y="3393876"/>
                  <a:pt x="5229969" y="3385262"/>
                  <a:pt x="5229969" y="3374570"/>
                </a:cubicBezTo>
                <a:cubicBezTo>
                  <a:pt x="5229969" y="3363971"/>
                  <a:pt x="5238675" y="3355267"/>
                  <a:pt x="5249274" y="3355267"/>
                </a:cubicBezTo>
                <a:close/>
                <a:moveTo>
                  <a:pt x="5111778" y="3355267"/>
                </a:moveTo>
                <a:cubicBezTo>
                  <a:pt x="5122377" y="3355267"/>
                  <a:pt x="5131082" y="3363971"/>
                  <a:pt x="5131082" y="3374570"/>
                </a:cubicBezTo>
                <a:cubicBezTo>
                  <a:pt x="5131082" y="3385168"/>
                  <a:pt x="5122377" y="3393876"/>
                  <a:pt x="5111778" y="3393876"/>
                </a:cubicBezTo>
                <a:cubicBezTo>
                  <a:pt x="5101179" y="3393876"/>
                  <a:pt x="5092473" y="3385168"/>
                  <a:pt x="5092473" y="3374570"/>
                </a:cubicBezTo>
                <a:cubicBezTo>
                  <a:pt x="5092473" y="3363971"/>
                  <a:pt x="5101085" y="3355267"/>
                  <a:pt x="5111778" y="3355267"/>
                </a:cubicBezTo>
                <a:close/>
                <a:moveTo>
                  <a:pt x="584526" y="3348264"/>
                </a:moveTo>
                <a:lnTo>
                  <a:pt x="749466" y="3350534"/>
                </a:lnTo>
                <a:cubicBezTo>
                  <a:pt x="753441" y="3350534"/>
                  <a:pt x="756563" y="3353846"/>
                  <a:pt x="756563" y="3357821"/>
                </a:cubicBezTo>
                <a:cubicBezTo>
                  <a:pt x="756563" y="3361795"/>
                  <a:pt x="753251" y="3364918"/>
                  <a:pt x="749276" y="3364918"/>
                </a:cubicBezTo>
                <a:lnTo>
                  <a:pt x="584337" y="3362646"/>
                </a:lnTo>
                <a:cubicBezTo>
                  <a:pt x="580362" y="3362646"/>
                  <a:pt x="577240" y="3359334"/>
                  <a:pt x="577240" y="3355361"/>
                </a:cubicBezTo>
                <a:cubicBezTo>
                  <a:pt x="577240" y="3351386"/>
                  <a:pt x="580553" y="3348264"/>
                  <a:pt x="584526" y="3348264"/>
                </a:cubicBezTo>
                <a:close/>
                <a:moveTo>
                  <a:pt x="500968" y="3347129"/>
                </a:moveTo>
                <a:lnTo>
                  <a:pt x="544782" y="3347696"/>
                </a:lnTo>
                <a:cubicBezTo>
                  <a:pt x="548757" y="3347696"/>
                  <a:pt x="551880" y="3351008"/>
                  <a:pt x="551880" y="3354983"/>
                </a:cubicBezTo>
                <a:cubicBezTo>
                  <a:pt x="551880" y="3358957"/>
                  <a:pt x="548568" y="3362080"/>
                  <a:pt x="544592" y="3362080"/>
                </a:cubicBezTo>
                <a:lnTo>
                  <a:pt x="500779" y="3361511"/>
                </a:lnTo>
                <a:cubicBezTo>
                  <a:pt x="496804" y="3361511"/>
                  <a:pt x="493682" y="3358199"/>
                  <a:pt x="493682" y="3354226"/>
                </a:cubicBezTo>
                <a:cubicBezTo>
                  <a:pt x="493682" y="3350251"/>
                  <a:pt x="496994" y="3347129"/>
                  <a:pt x="500968" y="3347129"/>
                </a:cubicBezTo>
                <a:close/>
                <a:moveTo>
                  <a:pt x="4500474" y="3340504"/>
                </a:moveTo>
                <a:cubicBezTo>
                  <a:pt x="4505395" y="3342113"/>
                  <a:pt x="4508043" y="3347317"/>
                  <a:pt x="4506434" y="3352143"/>
                </a:cubicBezTo>
                <a:cubicBezTo>
                  <a:pt x="4505111" y="3356118"/>
                  <a:pt x="4501514" y="3358483"/>
                  <a:pt x="4497635" y="3358483"/>
                </a:cubicBezTo>
                <a:cubicBezTo>
                  <a:pt x="4496689" y="3358483"/>
                  <a:pt x="4495742" y="3358483"/>
                  <a:pt x="4494796" y="3358106"/>
                </a:cubicBezTo>
                <a:cubicBezTo>
                  <a:pt x="4489970" y="3356497"/>
                  <a:pt x="4487320" y="3351292"/>
                  <a:pt x="4488929" y="3346466"/>
                </a:cubicBezTo>
                <a:cubicBezTo>
                  <a:pt x="4490537" y="3341545"/>
                  <a:pt x="4495648" y="3338895"/>
                  <a:pt x="4500474" y="3340504"/>
                </a:cubicBezTo>
                <a:close/>
                <a:moveTo>
                  <a:pt x="6298713" y="3339842"/>
                </a:moveTo>
                <a:cubicBezTo>
                  <a:pt x="6303823" y="3340504"/>
                  <a:pt x="6307323" y="3345236"/>
                  <a:pt x="6306567" y="3350251"/>
                </a:cubicBezTo>
                <a:cubicBezTo>
                  <a:pt x="6305905" y="3354888"/>
                  <a:pt x="6301929" y="3358201"/>
                  <a:pt x="6297483" y="3358201"/>
                </a:cubicBezTo>
                <a:cubicBezTo>
                  <a:pt x="6297483" y="3358201"/>
                  <a:pt x="6296630" y="3358201"/>
                  <a:pt x="6296157" y="3358201"/>
                </a:cubicBezTo>
                <a:lnTo>
                  <a:pt x="6296157" y="3358106"/>
                </a:lnTo>
                <a:cubicBezTo>
                  <a:pt x="6291142" y="3357348"/>
                  <a:pt x="6287640" y="3352711"/>
                  <a:pt x="6288304" y="3347696"/>
                </a:cubicBezTo>
                <a:cubicBezTo>
                  <a:pt x="6289061" y="3342586"/>
                  <a:pt x="6293696" y="3339085"/>
                  <a:pt x="6298713" y="3339842"/>
                </a:cubicBezTo>
                <a:close/>
                <a:moveTo>
                  <a:pt x="2643467" y="3332839"/>
                </a:moveTo>
                <a:cubicBezTo>
                  <a:pt x="2633438" y="3332839"/>
                  <a:pt x="2625204" y="3341073"/>
                  <a:pt x="2625204" y="3351198"/>
                </a:cubicBezTo>
                <a:cubicBezTo>
                  <a:pt x="2625204" y="3361229"/>
                  <a:pt x="2633342" y="3369461"/>
                  <a:pt x="2643467" y="3369461"/>
                </a:cubicBezTo>
                <a:cubicBezTo>
                  <a:pt x="2653594" y="3369461"/>
                  <a:pt x="2661826" y="3361323"/>
                  <a:pt x="2661826" y="3351198"/>
                </a:cubicBezTo>
                <a:cubicBezTo>
                  <a:pt x="2661826" y="3341073"/>
                  <a:pt x="2653498" y="3332839"/>
                  <a:pt x="2643467" y="3332839"/>
                </a:cubicBezTo>
                <a:close/>
                <a:moveTo>
                  <a:pt x="3268495" y="3321862"/>
                </a:moveTo>
                <a:lnTo>
                  <a:pt x="3366341" y="3419708"/>
                </a:lnTo>
                <a:lnTo>
                  <a:pt x="3359718" y="3428602"/>
                </a:lnTo>
                <a:lnTo>
                  <a:pt x="3359718" y="3428792"/>
                </a:lnTo>
                <a:cubicBezTo>
                  <a:pt x="3327449" y="3472275"/>
                  <a:pt x="3292980" y="3513462"/>
                  <a:pt x="3256536" y="3552094"/>
                </a:cubicBezTo>
                <a:lnTo>
                  <a:pt x="3232190" y="3574946"/>
                </a:lnTo>
                <a:lnTo>
                  <a:pt x="3194891" y="3574946"/>
                </a:lnTo>
                <a:lnTo>
                  <a:pt x="3235209" y="3537155"/>
                </a:lnTo>
                <a:cubicBezTo>
                  <a:pt x="3269441" y="3501089"/>
                  <a:pt x="3301899" y="3462717"/>
                  <a:pt x="3332369" y="3422262"/>
                </a:cubicBezTo>
                <a:lnTo>
                  <a:pt x="3271617" y="3361511"/>
                </a:lnTo>
                <a:cubicBezTo>
                  <a:pt x="3257140" y="3381099"/>
                  <a:pt x="3242093" y="3400309"/>
                  <a:pt x="3226764" y="3418666"/>
                </a:cubicBezTo>
                <a:cubicBezTo>
                  <a:pt x="3222126" y="3424061"/>
                  <a:pt x="3214083" y="3424818"/>
                  <a:pt x="3208595" y="3420275"/>
                </a:cubicBezTo>
                <a:cubicBezTo>
                  <a:pt x="3203200" y="3415733"/>
                  <a:pt x="3202443" y="3407596"/>
                  <a:pt x="3206986" y="3402106"/>
                </a:cubicBezTo>
                <a:cubicBezTo>
                  <a:pt x="3225059" y="3380342"/>
                  <a:pt x="3242755" y="3357442"/>
                  <a:pt x="3259600" y="3334163"/>
                </a:cubicBezTo>
                <a:close/>
                <a:moveTo>
                  <a:pt x="102295" y="3314575"/>
                </a:moveTo>
                <a:cubicBezTo>
                  <a:pt x="105229" y="3333784"/>
                  <a:pt x="108446" y="3352900"/>
                  <a:pt x="111758" y="3372015"/>
                </a:cubicBezTo>
                <a:lnTo>
                  <a:pt x="48168" y="3383181"/>
                </a:lnTo>
                <a:cubicBezTo>
                  <a:pt x="44761" y="3363687"/>
                  <a:pt x="41449" y="3343909"/>
                  <a:pt x="38515" y="3324416"/>
                </a:cubicBezTo>
                <a:close/>
                <a:moveTo>
                  <a:pt x="4386727" y="3311831"/>
                </a:moveTo>
                <a:lnTo>
                  <a:pt x="4397136" y="3315143"/>
                </a:lnTo>
                <a:lnTo>
                  <a:pt x="4392215" y="3330850"/>
                </a:lnTo>
                <a:lnTo>
                  <a:pt x="4438583" y="3345424"/>
                </a:lnTo>
                <a:lnTo>
                  <a:pt x="4442654" y="3332459"/>
                </a:lnTo>
                <a:lnTo>
                  <a:pt x="4450697" y="3335015"/>
                </a:lnTo>
                <a:cubicBezTo>
                  <a:pt x="4449751" y="3342396"/>
                  <a:pt x="4450129" y="3347788"/>
                  <a:pt x="4451360" y="3353088"/>
                </a:cubicBezTo>
                <a:lnTo>
                  <a:pt x="4448330" y="3362552"/>
                </a:lnTo>
                <a:lnTo>
                  <a:pt x="4388146" y="3343625"/>
                </a:lnTo>
                <a:lnTo>
                  <a:pt x="4383793" y="3357441"/>
                </a:lnTo>
                <a:lnTo>
                  <a:pt x="4373384" y="3354129"/>
                </a:lnTo>
                <a:close/>
                <a:moveTo>
                  <a:pt x="2643372" y="3307195"/>
                </a:moveTo>
                <a:cubicBezTo>
                  <a:pt x="2667694" y="3307195"/>
                  <a:pt x="2687470" y="3326973"/>
                  <a:pt x="2687470" y="3351292"/>
                </a:cubicBezTo>
                <a:cubicBezTo>
                  <a:pt x="2687470" y="3362838"/>
                  <a:pt x="2682929" y="3373341"/>
                  <a:pt x="2675547" y="3381195"/>
                </a:cubicBezTo>
                <a:cubicBezTo>
                  <a:pt x="2679711" y="3387251"/>
                  <a:pt x="2683969" y="3393212"/>
                  <a:pt x="2688227" y="3399174"/>
                </a:cubicBezTo>
                <a:cubicBezTo>
                  <a:pt x="2711790" y="3431821"/>
                  <a:pt x="2736559" y="3463125"/>
                  <a:pt x="2762489" y="3493039"/>
                </a:cubicBezTo>
                <a:lnTo>
                  <a:pt x="2840287" y="3574946"/>
                </a:lnTo>
                <a:lnTo>
                  <a:pt x="2804512" y="3574946"/>
                </a:lnTo>
                <a:lnTo>
                  <a:pt x="2741857" y="3508715"/>
                </a:lnTo>
                <a:cubicBezTo>
                  <a:pt x="2715836" y="3478610"/>
                  <a:pt x="2690972" y="3447128"/>
                  <a:pt x="2667314" y="3414316"/>
                </a:cubicBezTo>
                <a:cubicBezTo>
                  <a:pt x="2662488" y="3407691"/>
                  <a:pt x="2657851" y="3400973"/>
                  <a:pt x="2653120" y="3394254"/>
                </a:cubicBezTo>
                <a:cubicBezTo>
                  <a:pt x="2649998" y="3394916"/>
                  <a:pt x="2646780" y="3395389"/>
                  <a:pt x="2643372" y="3395389"/>
                </a:cubicBezTo>
                <a:cubicBezTo>
                  <a:pt x="2619054" y="3395389"/>
                  <a:pt x="2599276" y="3375613"/>
                  <a:pt x="2599276" y="3351292"/>
                </a:cubicBezTo>
                <a:cubicBezTo>
                  <a:pt x="2599276" y="3326973"/>
                  <a:pt x="2619054" y="3307195"/>
                  <a:pt x="2643372" y="3307195"/>
                </a:cubicBezTo>
                <a:close/>
                <a:moveTo>
                  <a:pt x="4940122" y="3305870"/>
                </a:moveTo>
                <a:cubicBezTo>
                  <a:pt x="4947407" y="3305870"/>
                  <a:pt x="4953274" y="3311737"/>
                  <a:pt x="4953274" y="3319022"/>
                </a:cubicBezTo>
                <a:cubicBezTo>
                  <a:pt x="4953274" y="3326309"/>
                  <a:pt x="4947407" y="3332177"/>
                  <a:pt x="4940122" y="3332177"/>
                </a:cubicBezTo>
                <a:cubicBezTo>
                  <a:pt x="4932835" y="3332177"/>
                  <a:pt x="4926967" y="3326309"/>
                  <a:pt x="4926967" y="3319022"/>
                </a:cubicBezTo>
                <a:cubicBezTo>
                  <a:pt x="4926967" y="3311737"/>
                  <a:pt x="4932835" y="3305870"/>
                  <a:pt x="4940122" y="3305870"/>
                </a:cubicBezTo>
                <a:close/>
                <a:moveTo>
                  <a:pt x="4863565" y="3305870"/>
                </a:moveTo>
                <a:cubicBezTo>
                  <a:pt x="4870852" y="3305870"/>
                  <a:pt x="4876718" y="3311737"/>
                  <a:pt x="4876718" y="3319022"/>
                </a:cubicBezTo>
                <a:cubicBezTo>
                  <a:pt x="4876718" y="3326309"/>
                  <a:pt x="4870852" y="3332177"/>
                  <a:pt x="4863565" y="3332177"/>
                </a:cubicBezTo>
                <a:cubicBezTo>
                  <a:pt x="4856280" y="3332177"/>
                  <a:pt x="4850412" y="3326309"/>
                  <a:pt x="4850412" y="3319022"/>
                </a:cubicBezTo>
                <a:cubicBezTo>
                  <a:pt x="4850412" y="3311737"/>
                  <a:pt x="4856280" y="3305870"/>
                  <a:pt x="4863565" y="3305870"/>
                </a:cubicBezTo>
                <a:close/>
                <a:moveTo>
                  <a:pt x="4787107" y="3305870"/>
                </a:moveTo>
                <a:cubicBezTo>
                  <a:pt x="4794392" y="3305870"/>
                  <a:pt x="4800259" y="3311737"/>
                  <a:pt x="4800259" y="3319022"/>
                </a:cubicBezTo>
                <a:cubicBezTo>
                  <a:pt x="4800259" y="3326309"/>
                  <a:pt x="4794392" y="3332177"/>
                  <a:pt x="4787107" y="3332177"/>
                </a:cubicBezTo>
                <a:cubicBezTo>
                  <a:pt x="4779820" y="3332177"/>
                  <a:pt x="4773952" y="3326309"/>
                  <a:pt x="4773952" y="3319022"/>
                </a:cubicBezTo>
                <a:cubicBezTo>
                  <a:pt x="4773952" y="3311737"/>
                  <a:pt x="4779820" y="3305870"/>
                  <a:pt x="4787107" y="3305870"/>
                </a:cubicBezTo>
                <a:close/>
                <a:moveTo>
                  <a:pt x="4710646" y="3305870"/>
                </a:moveTo>
                <a:cubicBezTo>
                  <a:pt x="4717931" y="3305870"/>
                  <a:pt x="4723798" y="3311737"/>
                  <a:pt x="4723798" y="3319022"/>
                </a:cubicBezTo>
                <a:cubicBezTo>
                  <a:pt x="4723798" y="3326309"/>
                  <a:pt x="4717931" y="3332177"/>
                  <a:pt x="4710646" y="3332177"/>
                </a:cubicBezTo>
                <a:cubicBezTo>
                  <a:pt x="4703359" y="3332177"/>
                  <a:pt x="4697491" y="3326309"/>
                  <a:pt x="4697491" y="3319022"/>
                </a:cubicBezTo>
                <a:cubicBezTo>
                  <a:pt x="4697491" y="3311737"/>
                  <a:pt x="4703359" y="3305870"/>
                  <a:pt x="4710646" y="3305870"/>
                </a:cubicBezTo>
                <a:close/>
                <a:moveTo>
                  <a:pt x="699972" y="3304355"/>
                </a:moveTo>
                <a:lnTo>
                  <a:pt x="750127" y="3305016"/>
                </a:lnTo>
                <a:cubicBezTo>
                  <a:pt x="754102" y="3305016"/>
                  <a:pt x="757225" y="3308329"/>
                  <a:pt x="757225" y="3312303"/>
                </a:cubicBezTo>
                <a:cubicBezTo>
                  <a:pt x="757225" y="3316278"/>
                  <a:pt x="753913" y="3319400"/>
                  <a:pt x="749937" y="3319400"/>
                </a:cubicBezTo>
                <a:lnTo>
                  <a:pt x="699784" y="3318738"/>
                </a:lnTo>
                <a:cubicBezTo>
                  <a:pt x="695809" y="3318738"/>
                  <a:pt x="692687" y="3315426"/>
                  <a:pt x="692687" y="3311452"/>
                </a:cubicBezTo>
                <a:cubicBezTo>
                  <a:pt x="692687" y="3307478"/>
                  <a:pt x="695999" y="3304355"/>
                  <a:pt x="699972" y="3304355"/>
                </a:cubicBezTo>
                <a:close/>
                <a:moveTo>
                  <a:pt x="612441" y="3303220"/>
                </a:moveTo>
                <a:lnTo>
                  <a:pt x="656728" y="3303787"/>
                </a:lnTo>
                <a:cubicBezTo>
                  <a:pt x="660703" y="3303787"/>
                  <a:pt x="663825" y="3307099"/>
                  <a:pt x="663825" y="3311074"/>
                </a:cubicBezTo>
                <a:cubicBezTo>
                  <a:pt x="663825" y="3315049"/>
                  <a:pt x="660513" y="3318171"/>
                  <a:pt x="656538" y="3318171"/>
                </a:cubicBezTo>
                <a:lnTo>
                  <a:pt x="612253" y="3317603"/>
                </a:lnTo>
                <a:cubicBezTo>
                  <a:pt x="608278" y="3317603"/>
                  <a:pt x="605156" y="3314291"/>
                  <a:pt x="605156" y="3310318"/>
                </a:cubicBezTo>
                <a:cubicBezTo>
                  <a:pt x="605156" y="3306343"/>
                  <a:pt x="608468" y="3303220"/>
                  <a:pt x="612441" y="3303220"/>
                </a:cubicBezTo>
                <a:close/>
                <a:moveTo>
                  <a:pt x="501536" y="3301611"/>
                </a:moveTo>
                <a:lnTo>
                  <a:pt x="578281" y="3302652"/>
                </a:lnTo>
                <a:cubicBezTo>
                  <a:pt x="582256" y="3302652"/>
                  <a:pt x="585379" y="3305964"/>
                  <a:pt x="585379" y="3309938"/>
                </a:cubicBezTo>
                <a:cubicBezTo>
                  <a:pt x="585379" y="3313914"/>
                  <a:pt x="582067" y="3317036"/>
                  <a:pt x="578093" y="3317036"/>
                </a:cubicBezTo>
                <a:lnTo>
                  <a:pt x="501347" y="3315994"/>
                </a:lnTo>
                <a:cubicBezTo>
                  <a:pt x="497373" y="3315994"/>
                  <a:pt x="494250" y="3312682"/>
                  <a:pt x="494250" y="3308708"/>
                </a:cubicBezTo>
                <a:cubicBezTo>
                  <a:pt x="494250" y="3304734"/>
                  <a:pt x="497563" y="3301611"/>
                  <a:pt x="501536" y="3301611"/>
                </a:cubicBezTo>
                <a:close/>
                <a:moveTo>
                  <a:pt x="4513627" y="3296406"/>
                </a:moveTo>
                <a:cubicBezTo>
                  <a:pt x="4518547" y="3297921"/>
                  <a:pt x="4521388" y="3302936"/>
                  <a:pt x="4519967" y="3307858"/>
                </a:cubicBezTo>
                <a:cubicBezTo>
                  <a:pt x="4518737" y="3311925"/>
                  <a:pt x="4515047" y="3314482"/>
                  <a:pt x="4511071" y="3314482"/>
                </a:cubicBezTo>
                <a:cubicBezTo>
                  <a:pt x="4510220" y="3314482"/>
                  <a:pt x="4509274" y="3314386"/>
                  <a:pt x="4508517" y="3314102"/>
                </a:cubicBezTo>
                <a:cubicBezTo>
                  <a:pt x="4503596" y="3312683"/>
                  <a:pt x="4500758" y="3307668"/>
                  <a:pt x="4502271" y="3302746"/>
                </a:cubicBezTo>
                <a:cubicBezTo>
                  <a:pt x="4503692" y="3297827"/>
                  <a:pt x="4508707" y="3294987"/>
                  <a:pt x="4513627" y="3296406"/>
                </a:cubicBezTo>
                <a:close/>
                <a:moveTo>
                  <a:pt x="6304673" y="3294042"/>
                </a:moveTo>
                <a:cubicBezTo>
                  <a:pt x="6309785" y="3294704"/>
                  <a:pt x="6313284" y="3299246"/>
                  <a:pt x="6312717" y="3304261"/>
                </a:cubicBezTo>
                <a:cubicBezTo>
                  <a:pt x="6312055" y="3308993"/>
                  <a:pt x="6308080" y="3312399"/>
                  <a:pt x="6303539" y="3312399"/>
                </a:cubicBezTo>
                <a:cubicBezTo>
                  <a:pt x="6303539" y="3312399"/>
                  <a:pt x="6302686" y="3312399"/>
                  <a:pt x="6302308" y="3312399"/>
                </a:cubicBezTo>
                <a:lnTo>
                  <a:pt x="6302402" y="3312305"/>
                </a:lnTo>
                <a:cubicBezTo>
                  <a:pt x="6297293" y="3311642"/>
                  <a:pt x="6293696" y="3307005"/>
                  <a:pt x="6294360" y="3302086"/>
                </a:cubicBezTo>
                <a:cubicBezTo>
                  <a:pt x="6295021" y="3296974"/>
                  <a:pt x="6299658" y="3293378"/>
                  <a:pt x="6304673" y="3294042"/>
                </a:cubicBezTo>
                <a:close/>
                <a:moveTo>
                  <a:pt x="950550" y="3265462"/>
                </a:moveTo>
                <a:lnTo>
                  <a:pt x="1016696" y="3303407"/>
                </a:lnTo>
                <a:lnTo>
                  <a:pt x="1016411" y="3354036"/>
                </a:lnTo>
                <a:lnTo>
                  <a:pt x="950077" y="3391414"/>
                </a:lnTo>
                <a:close/>
                <a:moveTo>
                  <a:pt x="1213051" y="3265084"/>
                </a:moveTo>
                <a:lnTo>
                  <a:pt x="1213051" y="3391130"/>
                </a:lnTo>
                <a:lnTo>
                  <a:pt x="1143120" y="3353374"/>
                </a:lnTo>
                <a:lnTo>
                  <a:pt x="1143120" y="3302746"/>
                </a:lnTo>
                <a:close/>
                <a:moveTo>
                  <a:pt x="5386675" y="3253824"/>
                </a:moveTo>
                <a:cubicBezTo>
                  <a:pt x="5397275" y="3253824"/>
                  <a:pt x="5405979" y="3262529"/>
                  <a:pt x="5405979" y="3273128"/>
                </a:cubicBezTo>
                <a:cubicBezTo>
                  <a:pt x="5405979" y="3283725"/>
                  <a:pt x="5397275" y="3292433"/>
                  <a:pt x="5386675" y="3292433"/>
                </a:cubicBezTo>
                <a:cubicBezTo>
                  <a:pt x="5376077" y="3292433"/>
                  <a:pt x="5367371" y="3283820"/>
                  <a:pt x="5367371" y="3273128"/>
                </a:cubicBezTo>
                <a:cubicBezTo>
                  <a:pt x="5367371" y="3262529"/>
                  <a:pt x="5376077" y="3253824"/>
                  <a:pt x="5386675" y="3253824"/>
                </a:cubicBezTo>
                <a:close/>
                <a:moveTo>
                  <a:pt x="5524173" y="3253730"/>
                </a:moveTo>
                <a:cubicBezTo>
                  <a:pt x="5534771" y="3253730"/>
                  <a:pt x="5543477" y="3262436"/>
                  <a:pt x="5543477" y="3273034"/>
                </a:cubicBezTo>
                <a:cubicBezTo>
                  <a:pt x="5543477" y="3283631"/>
                  <a:pt x="5534771" y="3292339"/>
                  <a:pt x="5524173" y="3292339"/>
                </a:cubicBezTo>
                <a:cubicBezTo>
                  <a:pt x="5513574" y="3292339"/>
                  <a:pt x="5504868" y="3283631"/>
                  <a:pt x="5504868" y="3273034"/>
                </a:cubicBezTo>
                <a:cubicBezTo>
                  <a:pt x="5504868" y="3262436"/>
                  <a:pt x="5513479" y="3253730"/>
                  <a:pt x="5524173" y="3253730"/>
                </a:cubicBezTo>
                <a:close/>
                <a:moveTo>
                  <a:pt x="5111778" y="3253730"/>
                </a:moveTo>
                <a:cubicBezTo>
                  <a:pt x="5122377" y="3253730"/>
                  <a:pt x="5131082" y="3262436"/>
                  <a:pt x="5131082" y="3273034"/>
                </a:cubicBezTo>
                <a:cubicBezTo>
                  <a:pt x="5131082" y="3283631"/>
                  <a:pt x="5122377" y="3292339"/>
                  <a:pt x="5111778" y="3292339"/>
                </a:cubicBezTo>
                <a:cubicBezTo>
                  <a:pt x="5101179" y="3292339"/>
                  <a:pt x="5092473" y="3283631"/>
                  <a:pt x="5092473" y="3273034"/>
                </a:cubicBezTo>
                <a:cubicBezTo>
                  <a:pt x="5092473" y="3262436"/>
                  <a:pt x="5101085" y="3253730"/>
                  <a:pt x="5111778" y="3253730"/>
                </a:cubicBezTo>
                <a:close/>
                <a:moveTo>
                  <a:pt x="4525455" y="3251837"/>
                </a:moveTo>
                <a:cubicBezTo>
                  <a:pt x="4530376" y="3253066"/>
                  <a:pt x="4533405" y="3258081"/>
                  <a:pt x="4532080" y="3263098"/>
                </a:cubicBezTo>
                <a:cubicBezTo>
                  <a:pt x="4531039" y="3267261"/>
                  <a:pt x="4527254" y="3270005"/>
                  <a:pt x="4523090" y="3270005"/>
                </a:cubicBezTo>
                <a:cubicBezTo>
                  <a:pt x="4522333" y="3270005"/>
                  <a:pt x="4521576" y="3270005"/>
                  <a:pt x="4520914" y="3269721"/>
                </a:cubicBezTo>
                <a:cubicBezTo>
                  <a:pt x="4515898" y="3268396"/>
                  <a:pt x="4512964" y="3263477"/>
                  <a:pt x="4514195" y="3258461"/>
                </a:cubicBezTo>
                <a:cubicBezTo>
                  <a:pt x="4515520" y="3253540"/>
                  <a:pt x="4520440" y="3250512"/>
                  <a:pt x="4525455" y="3251837"/>
                </a:cubicBezTo>
                <a:close/>
                <a:moveTo>
                  <a:pt x="763092" y="3250512"/>
                </a:moveTo>
                <a:lnTo>
                  <a:pt x="797822" y="3250512"/>
                </a:lnTo>
                <a:lnTo>
                  <a:pt x="797822" y="3285242"/>
                </a:lnTo>
                <a:cubicBezTo>
                  <a:pt x="797822" y="3287796"/>
                  <a:pt x="795739" y="3289879"/>
                  <a:pt x="793185" y="3289879"/>
                </a:cubicBezTo>
                <a:cubicBezTo>
                  <a:pt x="790629" y="3289879"/>
                  <a:pt x="788547" y="3287796"/>
                  <a:pt x="788547" y="3285242"/>
                </a:cubicBezTo>
                <a:lnTo>
                  <a:pt x="788547" y="3259786"/>
                </a:lnTo>
                <a:lnTo>
                  <a:pt x="763092" y="3259786"/>
                </a:lnTo>
                <a:cubicBezTo>
                  <a:pt x="760536" y="3259786"/>
                  <a:pt x="758455" y="3257703"/>
                  <a:pt x="758455" y="3255149"/>
                </a:cubicBezTo>
                <a:cubicBezTo>
                  <a:pt x="758455" y="3252593"/>
                  <a:pt x="760536" y="3250512"/>
                  <a:pt x="763092" y="3250512"/>
                </a:cubicBezTo>
                <a:close/>
                <a:moveTo>
                  <a:pt x="451761" y="3250512"/>
                </a:moveTo>
                <a:lnTo>
                  <a:pt x="486491" y="3250512"/>
                </a:lnTo>
                <a:cubicBezTo>
                  <a:pt x="489045" y="3250512"/>
                  <a:pt x="491128" y="3252593"/>
                  <a:pt x="491128" y="3255149"/>
                </a:cubicBezTo>
                <a:cubicBezTo>
                  <a:pt x="491128" y="3257703"/>
                  <a:pt x="489045" y="3259786"/>
                  <a:pt x="486491" y="3259786"/>
                </a:cubicBezTo>
                <a:lnTo>
                  <a:pt x="461035" y="3259786"/>
                </a:lnTo>
                <a:lnTo>
                  <a:pt x="461035" y="3285242"/>
                </a:lnTo>
                <a:cubicBezTo>
                  <a:pt x="461035" y="3287796"/>
                  <a:pt x="458952" y="3289879"/>
                  <a:pt x="456398" y="3289879"/>
                </a:cubicBezTo>
                <a:cubicBezTo>
                  <a:pt x="453843" y="3289879"/>
                  <a:pt x="451761" y="3287796"/>
                  <a:pt x="451761" y="3285242"/>
                </a:cubicBezTo>
                <a:close/>
                <a:moveTo>
                  <a:pt x="2101810" y="3250322"/>
                </a:moveTo>
                <a:cubicBezTo>
                  <a:pt x="2125372" y="3250322"/>
                  <a:pt x="2144487" y="3269436"/>
                  <a:pt x="2144487" y="3292998"/>
                </a:cubicBezTo>
                <a:cubicBezTo>
                  <a:pt x="2144487" y="3304450"/>
                  <a:pt x="2139850" y="3314857"/>
                  <a:pt x="2132469" y="3322523"/>
                </a:cubicBezTo>
                <a:cubicBezTo>
                  <a:pt x="2160906" y="3383465"/>
                  <a:pt x="2191542" y="3442159"/>
                  <a:pt x="2224212" y="3498298"/>
                </a:cubicBezTo>
                <a:lnTo>
                  <a:pt x="2273872" y="3574946"/>
                </a:lnTo>
                <a:lnTo>
                  <a:pt x="2243234" y="3574946"/>
                </a:lnTo>
                <a:lnTo>
                  <a:pt x="2202448" y="3511972"/>
                </a:lnTo>
                <a:cubicBezTo>
                  <a:pt x="2169493" y="3455383"/>
                  <a:pt x="2138573" y="3396240"/>
                  <a:pt x="2109853" y="3334825"/>
                </a:cubicBezTo>
                <a:cubicBezTo>
                  <a:pt x="2107203" y="3335393"/>
                  <a:pt x="2104554" y="3335677"/>
                  <a:pt x="2101810" y="3335677"/>
                </a:cubicBezTo>
                <a:cubicBezTo>
                  <a:pt x="2078246" y="3335677"/>
                  <a:pt x="2059132" y="3316562"/>
                  <a:pt x="2059132" y="3292998"/>
                </a:cubicBezTo>
                <a:cubicBezTo>
                  <a:pt x="2059132" y="3269436"/>
                  <a:pt x="2078246" y="3250322"/>
                  <a:pt x="2101810" y="3250322"/>
                </a:cubicBezTo>
                <a:close/>
                <a:moveTo>
                  <a:pt x="6309785" y="3248146"/>
                </a:moveTo>
                <a:cubicBezTo>
                  <a:pt x="6314893" y="3248714"/>
                  <a:pt x="6318583" y="3253350"/>
                  <a:pt x="6318015" y="3258365"/>
                </a:cubicBezTo>
                <a:cubicBezTo>
                  <a:pt x="6317449" y="3263098"/>
                  <a:pt x="6313474" y="3266599"/>
                  <a:pt x="6308837" y="3266599"/>
                </a:cubicBezTo>
                <a:cubicBezTo>
                  <a:pt x="6308837" y="3266599"/>
                  <a:pt x="6308080" y="3266599"/>
                  <a:pt x="6307796" y="3266599"/>
                </a:cubicBezTo>
                <a:lnTo>
                  <a:pt x="6307891" y="3266505"/>
                </a:lnTo>
                <a:cubicBezTo>
                  <a:pt x="6302781" y="3265937"/>
                  <a:pt x="6299091" y="3261394"/>
                  <a:pt x="6299658" y="3256378"/>
                </a:cubicBezTo>
                <a:cubicBezTo>
                  <a:pt x="6300227" y="3251268"/>
                  <a:pt x="6304769" y="3247578"/>
                  <a:pt x="6309785" y="3248146"/>
                </a:cubicBezTo>
                <a:close/>
                <a:moveTo>
                  <a:pt x="2215070" y="3245449"/>
                </a:moveTo>
                <a:cubicBezTo>
                  <a:pt x="2218157" y="3246608"/>
                  <a:pt x="2220807" y="3248950"/>
                  <a:pt x="2222273" y="3252215"/>
                </a:cubicBezTo>
                <a:cubicBezTo>
                  <a:pt x="2250378" y="3314340"/>
                  <a:pt x="2280920" y="3374145"/>
                  <a:pt x="2313662" y="3431218"/>
                </a:cubicBezTo>
                <a:lnTo>
                  <a:pt x="2406107" y="3574946"/>
                </a:lnTo>
                <a:lnTo>
                  <a:pt x="2375592" y="3574946"/>
                </a:lnTo>
                <a:lnTo>
                  <a:pt x="2291412" y="3444182"/>
                </a:lnTo>
                <a:cubicBezTo>
                  <a:pt x="2258233" y="3386375"/>
                  <a:pt x="2227289" y="3325789"/>
                  <a:pt x="2198805" y="3262813"/>
                </a:cubicBezTo>
                <a:cubicBezTo>
                  <a:pt x="2195871" y="3256378"/>
                  <a:pt x="2198805" y="3248713"/>
                  <a:pt x="2205240" y="3245780"/>
                </a:cubicBezTo>
                <a:cubicBezTo>
                  <a:pt x="2208457" y="3244313"/>
                  <a:pt x="2211982" y="3244290"/>
                  <a:pt x="2215070" y="3245449"/>
                </a:cubicBezTo>
                <a:close/>
                <a:moveTo>
                  <a:pt x="6082105" y="3241900"/>
                </a:moveTo>
                <a:cubicBezTo>
                  <a:pt x="6145789" y="3312493"/>
                  <a:pt x="6140113" y="3421695"/>
                  <a:pt x="6069518" y="3485382"/>
                </a:cubicBezTo>
                <a:cubicBezTo>
                  <a:pt x="6023908" y="3526449"/>
                  <a:pt x="5959181" y="3540264"/>
                  <a:pt x="5900701" y="3521245"/>
                </a:cubicBezTo>
                <a:lnTo>
                  <a:pt x="5905431" y="3506673"/>
                </a:lnTo>
                <a:cubicBezTo>
                  <a:pt x="5958803" y="3523989"/>
                  <a:pt x="6017757" y="3511404"/>
                  <a:pt x="6059299" y="3473930"/>
                </a:cubicBezTo>
                <a:cubicBezTo>
                  <a:pt x="6123551" y="3415923"/>
                  <a:pt x="6128757" y="3316468"/>
                  <a:pt x="6070749" y="3252119"/>
                </a:cubicBezTo>
                <a:close/>
                <a:moveTo>
                  <a:pt x="4940122" y="3241333"/>
                </a:moveTo>
                <a:cubicBezTo>
                  <a:pt x="4947407" y="3241333"/>
                  <a:pt x="4953274" y="3247200"/>
                  <a:pt x="4953274" y="3254487"/>
                </a:cubicBezTo>
                <a:cubicBezTo>
                  <a:pt x="4953274" y="3261772"/>
                  <a:pt x="4947407" y="3267640"/>
                  <a:pt x="4940122" y="3267640"/>
                </a:cubicBezTo>
                <a:cubicBezTo>
                  <a:pt x="4932835" y="3267640"/>
                  <a:pt x="4926967" y="3261772"/>
                  <a:pt x="4926967" y="3254487"/>
                </a:cubicBezTo>
                <a:cubicBezTo>
                  <a:pt x="4926967" y="3247200"/>
                  <a:pt x="4932835" y="3241333"/>
                  <a:pt x="4940122" y="3241333"/>
                </a:cubicBezTo>
                <a:close/>
                <a:moveTo>
                  <a:pt x="4863565" y="3241333"/>
                </a:moveTo>
                <a:cubicBezTo>
                  <a:pt x="4870852" y="3241333"/>
                  <a:pt x="4876718" y="3247200"/>
                  <a:pt x="4876718" y="3254487"/>
                </a:cubicBezTo>
                <a:cubicBezTo>
                  <a:pt x="4876718" y="3261772"/>
                  <a:pt x="4870852" y="3267640"/>
                  <a:pt x="4863565" y="3267640"/>
                </a:cubicBezTo>
                <a:cubicBezTo>
                  <a:pt x="4856280" y="3267640"/>
                  <a:pt x="4850412" y="3261772"/>
                  <a:pt x="4850412" y="3254487"/>
                </a:cubicBezTo>
                <a:cubicBezTo>
                  <a:pt x="4850412" y="3247200"/>
                  <a:pt x="4856280" y="3241333"/>
                  <a:pt x="4863565" y="3241333"/>
                </a:cubicBezTo>
                <a:close/>
                <a:moveTo>
                  <a:pt x="4787107" y="3241333"/>
                </a:moveTo>
                <a:cubicBezTo>
                  <a:pt x="4794392" y="3241333"/>
                  <a:pt x="4800259" y="3247200"/>
                  <a:pt x="4800259" y="3254487"/>
                </a:cubicBezTo>
                <a:cubicBezTo>
                  <a:pt x="4800259" y="3261772"/>
                  <a:pt x="4794392" y="3267640"/>
                  <a:pt x="4787107" y="3267640"/>
                </a:cubicBezTo>
                <a:cubicBezTo>
                  <a:pt x="4779820" y="3267640"/>
                  <a:pt x="4773952" y="3261772"/>
                  <a:pt x="4773952" y="3254487"/>
                </a:cubicBezTo>
                <a:cubicBezTo>
                  <a:pt x="4773952" y="3247200"/>
                  <a:pt x="4779820" y="3241333"/>
                  <a:pt x="4787107" y="3241333"/>
                </a:cubicBezTo>
                <a:close/>
                <a:moveTo>
                  <a:pt x="4710646" y="3241333"/>
                </a:moveTo>
                <a:cubicBezTo>
                  <a:pt x="4717931" y="3241333"/>
                  <a:pt x="4723798" y="3247200"/>
                  <a:pt x="4723798" y="3254487"/>
                </a:cubicBezTo>
                <a:cubicBezTo>
                  <a:pt x="4723798" y="3261772"/>
                  <a:pt x="4717931" y="3267640"/>
                  <a:pt x="4710646" y="3267640"/>
                </a:cubicBezTo>
                <a:cubicBezTo>
                  <a:pt x="4703359" y="3267640"/>
                  <a:pt x="4697491" y="3261772"/>
                  <a:pt x="4697491" y="3254487"/>
                </a:cubicBezTo>
                <a:cubicBezTo>
                  <a:pt x="4697491" y="3247200"/>
                  <a:pt x="4703359" y="3241333"/>
                  <a:pt x="4710646" y="3241333"/>
                </a:cubicBezTo>
                <a:close/>
                <a:moveTo>
                  <a:pt x="4423077" y="3235453"/>
                </a:moveTo>
                <a:cubicBezTo>
                  <a:pt x="4418263" y="3236506"/>
                  <a:pt x="4415779" y="3239062"/>
                  <a:pt x="4414927" y="3242562"/>
                </a:cubicBezTo>
                <a:cubicBezTo>
                  <a:pt x="4413223" y="3249470"/>
                  <a:pt x="4418996" y="3256188"/>
                  <a:pt x="4439342" y="3261205"/>
                </a:cubicBezTo>
                <a:cubicBezTo>
                  <a:pt x="4459687" y="3266221"/>
                  <a:pt x="4467351" y="3262813"/>
                  <a:pt x="4469056" y="3255904"/>
                </a:cubicBezTo>
                <a:cubicBezTo>
                  <a:pt x="4470759" y="3248997"/>
                  <a:pt x="4465554" y="3242373"/>
                  <a:pt x="4445208" y="3237357"/>
                </a:cubicBezTo>
                <a:cubicBezTo>
                  <a:pt x="4435036" y="3234850"/>
                  <a:pt x="4427891" y="3234400"/>
                  <a:pt x="4423077" y="3235453"/>
                </a:cubicBezTo>
                <a:close/>
                <a:moveTo>
                  <a:pt x="6120809" y="3230166"/>
                </a:moveTo>
                <a:cubicBezTo>
                  <a:pt x="6148915" y="3266976"/>
                  <a:pt x="6163771" y="3310980"/>
                  <a:pt x="6163771" y="3357348"/>
                </a:cubicBezTo>
                <a:cubicBezTo>
                  <a:pt x="6163771" y="3472889"/>
                  <a:pt x="6069709" y="3566951"/>
                  <a:pt x="5954167" y="3566951"/>
                </a:cubicBezTo>
                <a:lnTo>
                  <a:pt x="5954071" y="3566857"/>
                </a:lnTo>
                <a:cubicBezTo>
                  <a:pt x="5854900" y="3566857"/>
                  <a:pt x="5768598" y="3496452"/>
                  <a:pt x="5748726" y="3399458"/>
                </a:cubicBezTo>
                <a:lnTo>
                  <a:pt x="5769735" y="3395199"/>
                </a:lnTo>
                <a:cubicBezTo>
                  <a:pt x="5787523" y="3482258"/>
                  <a:pt x="5865025" y="3545470"/>
                  <a:pt x="5954071" y="3545470"/>
                </a:cubicBezTo>
                <a:cubicBezTo>
                  <a:pt x="6057879" y="3545470"/>
                  <a:pt x="6142290" y="3461061"/>
                  <a:pt x="6142290" y="3357253"/>
                </a:cubicBezTo>
                <a:cubicBezTo>
                  <a:pt x="6142290" y="3315616"/>
                  <a:pt x="6128947" y="3276154"/>
                  <a:pt x="6103775" y="3243129"/>
                </a:cubicBezTo>
                <a:close/>
                <a:moveTo>
                  <a:pt x="4418783" y="3224582"/>
                </a:moveTo>
                <a:cubicBezTo>
                  <a:pt x="4426187" y="3221934"/>
                  <a:pt x="4436171" y="3221885"/>
                  <a:pt x="4448332" y="3224866"/>
                </a:cubicBezTo>
                <a:lnTo>
                  <a:pt x="4448236" y="3224960"/>
                </a:lnTo>
                <a:cubicBezTo>
                  <a:pt x="4472557" y="3230924"/>
                  <a:pt x="4482872" y="3243508"/>
                  <a:pt x="4479275" y="3258365"/>
                </a:cubicBezTo>
                <a:cubicBezTo>
                  <a:pt x="4475585" y="3273222"/>
                  <a:pt x="4460538" y="3279468"/>
                  <a:pt x="4436313" y="3273506"/>
                </a:cubicBezTo>
                <a:cubicBezTo>
                  <a:pt x="4411993" y="3267544"/>
                  <a:pt x="4401015" y="3254769"/>
                  <a:pt x="4404707" y="3239913"/>
                </a:cubicBezTo>
                <a:cubicBezTo>
                  <a:pt x="4406552" y="3232484"/>
                  <a:pt x="4411377" y="3227232"/>
                  <a:pt x="4418783" y="3224582"/>
                </a:cubicBezTo>
                <a:close/>
                <a:moveTo>
                  <a:pt x="4535770" y="3206888"/>
                </a:moveTo>
                <a:cubicBezTo>
                  <a:pt x="4540786" y="3208022"/>
                  <a:pt x="4543908" y="3212850"/>
                  <a:pt x="4542773" y="3217865"/>
                </a:cubicBezTo>
                <a:cubicBezTo>
                  <a:pt x="4541826" y="3222122"/>
                  <a:pt x="4537948" y="3225056"/>
                  <a:pt x="4533689" y="3225056"/>
                </a:cubicBezTo>
                <a:cubicBezTo>
                  <a:pt x="4533026" y="3225056"/>
                  <a:pt x="4532364" y="3225056"/>
                  <a:pt x="4531796" y="3224868"/>
                </a:cubicBezTo>
                <a:cubicBezTo>
                  <a:pt x="4526780" y="3223731"/>
                  <a:pt x="4523658" y="3218906"/>
                  <a:pt x="4524793" y="3213890"/>
                </a:cubicBezTo>
                <a:cubicBezTo>
                  <a:pt x="4525835" y="3208875"/>
                  <a:pt x="4530755" y="3205753"/>
                  <a:pt x="4535770" y="3206888"/>
                </a:cubicBezTo>
                <a:close/>
                <a:moveTo>
                  <a:pt x="6314421" y="3202250"/>
                </a:moveTo>
                <a:cubicBezTo>
                  <a:pt x="6319530" y="3202724"/>
                  <a:pt x="6323221" y="3207266"/>
                  <a:pt x="6322747" y="3212283"/>
                </a:cubicBezTo>
                <a:cubicBezTo>
                  <a:pt x="6322275" y="3217014"/>
                  <a:pt x="6318205" y="3220609"/>
                  <a:pt x="6313568" y="3220609"/>
                </a:cubicBezTo>
                <a:lnTo>
                  <a:pt x="6312717" y="3220609"/>
                </a:lnTo>
                <a:cubicBezTo>
                  <a:pt x="6307607" y="3220042"/>
                  <a:pt x="6303917" y="3215594"/>
                  <a:pt x="6304389" y="3210578"/>
                </a:cubicBezTo>
                <a:cubicBezTo>
                  <a:pt x="6304863" y="3205468"/>
                  <a:pt x="6309405" y="3201684"/>
                  <a:pt x="6314421" y="3202250"/>
                </a:cubicBezTo>
                <a:close/>
                <a:moveTo>
                  <a:pt x="86492" y="3201021"/>
                </a:moveTo>
                <a:cubicBezTo>
                  <a:pt x="88668" y="3220325"/>
                  <a:pt x="91034" y="3239536"/>
                  <a:pt x="93589" y="3258744"/>
                </a:cubicBezTo>
                <a:lnTo>
                  <a:pt x="29619" y="3267261"/>
                </a:lnTo>
                <a:cubicBezTo>
                  <a:pt x="26971" y="3247578"/>
                  <a:pt x="24604" y="3227706"/>
                  <a:pt x="22334" y="3208212"/>
                </a:cubicBezTo>
                <a:close/>
                <a:moveTo>
                  <a:pt x="5608107" y="3187584"/>
                </a:moveTo>
                <a:lnTo>
                  <a:pt x="5780047" y="3187584"/>
                </a:lnTo>
                <a:lnTo>
                  <a:pt x="5780047" y="3209065"/>
                </a:lnTo>
                <a:lnTo>
                  <a:pt x="5608107" y="3209065"/>
                </a:lnTo>
                <a:close/>
                <a:moveTo>
                  <a:pt x="1073189" y="3187300"/>
                </a:moveTo>
                <a:lnTo>
                  <a:pt x="1073189" y="3263477"/>
                </a:lnTo>
                <a:lnTo>
                  <a:pt x="1028145" y="3288552"/>
                </a:lnTo>
                <a:lnTo>
                  <a:pt x="961527" y="3249661"/>
                </a:lnTo>
                <a:close/>
                <a:moveTo>
                  <a:pt x="1089655" y="3187016"/>
                </a:moveTo>
                <a:lnTo>
                  <a:pt x="1198384" y="3250889"/>
                </a:lnTo>
                <a:lnTo>
                  <a:pt x="1132331" y="3288931"/>
                </a:lnTo>
                <a:lnTo>
                  <a:pt x="1088614" y="3263285"/>
                </a:lnTo>
                <a:close/>
                <a:moveTo>
                  <a:pt x="4940122" y="3176890"/>
                </a:moveTo>
                <a:cubicBezTo>
                  <a:pt x="4947407" y="3176890"/>
                  <a:pt x="4953274" y="3182757"/>
                  <a:pt x="4953274" y="3190042"/>
                </a:cubicBezTo>
                <a:cubicBezTo>
                  <a:pt x="4953274" y="3197329"/>
                  <a:pt x="4947407" y="3203197"/>
                  <a:pt x="4940122" y="3203197"/>
                </a:cubicBezTo>
                <a:cubicBezTo>
                  <a:pt x="4932835" y="3203197"/>
                  <a:pt x="4926967" y="3197329"/>
                  <a:pt x="4926967" y="3190042"/>
                </a:cubicBezTo>
                <a:cubicBezTo>
                  <a:pt x="4926967" y="3182757"/>
                  <a:pt x="4932835" y="3176890"/>
                  <a:pt x="4940122" y="3176890"/>
                </a:cubicBezTo>
                <a:close/>
                <a:moveTo>
                  <a:pt x="4863565" y="3176890"/>
                </a:moveTo>
                <a:cubicBezTo>
                  <a:pt x="4870852" y="3176890"/>
                  <a:pt x="4876718" y="3182757"/>
                  <a:pt x="4876718" y="3190042"/>
                </a:cubicBezTo>
                <a:cubicBezTo>
                  <a:pt x="4876718" y="3197329"/>
                  <a:pt x="4870852" y="3203197"/>
                  <a:pt x="4863565" y="3203197"/>
                </a:cubicBezTo>
                <a:cubicBezTo>
                  <a:pt x="4856280" y="3203197"/>
                  <a:pt x="4850412" y="3197329"/>
                  <a:pt x="4850412" y="3190042"/>
                </a:cubicBezTo>
                <a:cubicBezTo>
                  <a:pt x="4850412" y="3182757"/>
                  <a:pt x="4856280" y="3176890"/>
                  <a:pt x="4863565" y="3176890"/>
                </a:cubicBezTo>
                <a:close/>
                <a:moveTo>
                  <a:pt x="4787107" y="3176890"/>
                </a:moveTo>
                <a:cubicBezTo>
                  <a:pt x="4794392" y="3176890"/>
                  <a:pt x="4800259" y="3182757"/>
                  <a:pt x="4800259" y="3190042"/>
                </a:cubicBezTo>
                <a:cubicBezTo>
                  <a:pt x="4800259" y="3197329"/>
                  <a:pt x="4794392" y="3203197"/>
                  <a:pt x="4787107" y="3203197"/>
                </a:cubicBezTo>
                <a:cubicBezTo>
                  <a:pt x="4779820" y="3203197"/>
                  <a:pt x="4773952" y="3197329"/>
                  <a:pt x="4773952" y="3190042"/>
                </a:cubicBezTo>
                <a:cubicBezTo>
                  <a:pt x="4773952" y="3182757"/>
                  <a:pt x="4779820" y="3176890"/>
                  <a:pt x="4787107" y="3176890"/>
                </a:cubicBezTo>
                <a:close/>
                <a:moveTo>
                  <a:pt x="4710646" y="3176890"/>
                </a:moveTo>
                <a:cubicBezTo>
                  <a:pt x="4717931" y="3176890"/>
                  <a:pt x="4723798" y="3182757"/>
                  <a:pt x="4723798" y="3190042"/>
                </a:cubicBezTo>
                <a:cubicBezTo>
                  <a:pt x="4723798" y="3197329"/>
                  <a:pt x="4717931" y="3203197"/>
                  <a:pt x="4710646" y="3203197"/>
                </a:cubicBezTo>
                <a:cubicBezTo>
                  <a:pt x="4703359" y="3203197"/>
                  <a:pt x="4697491" y="3197329"/>
                  <a:pt x="4697491" y="3190042"/>
                </a:cubicBezTo>
                <a:cubicBezTo>
                  <a:pt x="4697491" y="3182757"/>
                  <a:pt x="4703359" y="3176890"/>
                  <a:pt x="4710646" y="3176890"/>
                </a:cubicBezTo>
                <a:close/>
                <a:moveTo>
                  <a:pt x="4544572" y="3161560"/>
                </a:moveTo>
                <a:cubicBezTo>
                  <a:pt x="4549586" y="3162507"/>
                  <a:pt x="4552898" y="3167239"/>
                  <a:pt x="4551952" y="3172348"/>
                </a:cubicBezTo>
                <a:cubicBezTo>
                  <a:pt x="4551099" y="3176796"/>
                  <a:pt x="4547220" y="3179919"/>
                  <a:pt x="4542867" y="3179919"/>
                </a:cubicBezTo>
                <a:cubicBezTo>
                  <a:pt x="4542205" y="3179919"/>
                  <a:pt x="4541638" y="3179824"/>
                  <a:pt x="4541164" y="3179730"/>
                </a:cubicBezTo>
                <a:cubicBezTo>
                  <a:pt x="4536149" y="3178782"/>
                  <a:pt x="4532836" y="3174051"/>
                  <a:pt x="4533783" y="3168941"/>
                </a:cubicBezTo>
                <a:cubicBezTo>
                  <a:pt x="4534729" y="3163927"/>
                  <a:pt x="4539461" y="3160615"/>
                  <a:pt x="4544572" y="3161560"/>
                </a:cubicBezTo>
                <a:close/>
                <a:moveTo>
                  <a:pt x="6318395" y="3156166"/>
                </a:moveTo>
                <a:cubicBezTo>
                  <a:pt x="6323505" y="3156546"/>
                  <a:pt x="6327289" y="3161087"/>
                  <a:pt x="6326913" y="3166101"/>
                </a:cubicBezTo>
                <a:cubicBezTo>
                  <a:pt x="6326533" y="3170928"/>
                  <a:pt x="6322464" y="3174619"/>
                  <a:pt x="6317733" y="3174619"/>
                </a:cubicBezTo>
                <a:cubicBezTo>
                  <a:pt x="6317733" y="3174619"/>
                  <a:pt x="6317259" y="3174619"/>
                  <a:pt x="6316976" y="3174619"/>
                </a:cubicBezTo>
                <a:lnTo>
                  <a:pt x="6316880" y="3174525"/>
                </a:lnTo>
                <a:cubicBezTo>
                  <a:pt x="6311771" y="3174145"/>
                  <a:pt x="6307986" y="3169604"/>
                  <a:pt x="6308460" y="3164588"/>
                </a:cubicBezTo>
                <a:cubicBezTo>
                  <a:pt x="6308931" y="3159574"/>
                  <a:pt x="6313379" y="3155694"/>
                  <a:pt x="6318395" y="3156166"/>
                </a:cubicBezTo>
                <a:close/>
                <a:moveTo>
                  <a:pt x="5681161" y="3142446"/>
                </a:moveTo>
                <a:lnTo>
                  <a:pt x="5780048" y="3142446"/>
                </a:lnTo>
                <a:lnTo>
                  <a:pt x="5780048" y="3163927"/>
                </a:lnTo>
                <a:lnTo>
                  <a:pt x="5681161" y="3163927"/>
                </a:lnTo>
                <a:close/>
                <a:moveTo>
                  <a:pt x="4442476" y="3141285"/>
                </a:moveTo>
                <a:cubicBezTo>
                  <a:pt x="4437732" y="3142635"/>
                  <a:pt x="4435414" y="3145332"/>
                  <a:pt x="4434799" y="3148879"/>
                </a:cubicBezTo>
                <a:cubicBezTo>
                  <a:pt x="4433569" y="3155882"/>
                  <a:pt x="4439816" y="3162222"/>
                  <a:pt x="4460350" y="3165913"/>
                </a:cubicBezTo>
                <a:cubicBezTo>
                  <a:pt x="4480977" y="3169604"/>
                  <a:pt x="4488454" y="3165725"/>
                  <a:pt x="4489685" y="3158722"/>
                </a:cubicBezTo>
                <a:cubicBezTo>
                  <a:pt x="4490915" y="3151719"/>
                  <a:pt x="4485332" y="3145474"/>
                  <a:pt x="4464701" y="3141782"/>
                </a:cubicBezTo>
                <a:cubicBezTo>
                  <a:pt x="4454388" y="3139938"/>
                  <a:pt x="4447219" y="3139938"/>
                  <a:pt x="4442476" y="3141285"/>
                </a:cubicBezTo>
                <a:close/>
                <a:moveTo>
                  <a:pt x="1536588" y="3130900"/>
                </a:moveTo>
                <a:cubicBezTo>
                  <a:pt x="1555419" y="3126924"/>
                  <a:pt x="1573872" y="3138944"/>
                  <a:pt x="1577847" y="3157774"/>
                </a:cubicBezTo>
                <a:cubicBezTo>
                  <a:pt x="1581821" y="3176605"/>
                  <a:pt x="1569803" y="3195058"/>
                  <a:pt x="1550972" y="3199034"/>
                </a:cubicBezTo>
                <a:cubicBezTo>
                  <a:pt x="1532141" y="3203007"/>
                  <a:pt x="1513688" y="3190989"/>
                  <a:pt x="1509715" y="3172158"/>
                </a:cubicBezTo>
                <a:cubicBezTo>
                  <a:pt x="1505739" y="3153326"/>
                  <a:pt x="1517758" y="3134874"/>
                  <a:pt x="1536588" y="3130900"/>
                </a:cubicBezTo>
                <a:close/>
                <a:moveTo>
                  <a:pt x="4466973" y="3129197"/>
                </a:moveTo>
                <a:cubicBezTo>
                  <a:pt x="4491576" y="3133644"/>
                  <a:pt x="4502742" y="3145569"/>
                  <a:pt x="4500094" y="3160615"/>
                </a:cubicBezTo>
                <a:cubicBezTo>
                  <a:pt x="4497350" y="3175660"/>
                  <a:pt x="4482682" y="3182947"/>
                  <a:pt x="4458173" y="3178498"/>
                </a:cubicBezTo>
                <a:cubicBezTo>
                  <a:pt x="4433569" y="3174051"/>
                  <a:pt x="4421835" y="3162034"/>
                  <a:pt x="4424485" y="3146988"/>
                </a:cubicBezTo>
                <a:cubicBezTo>
                  <a:pt x="4427229" y="3131941"/>
                  <a:pt x="4442370" y="3124750"/>
                  <a:pt x="4466973" y="3129197"/>
                </a:cubicBezTo>
                <a:close/>
                <a:moveTo>
                  <a:pt x="4551952" y="3116044"/>
                </a:moveTo>
                <a:cubicBezTo>
                  <a:pt x="4557063" y="3116801"/>
                  <a:pt x="4560468" y="3121438"/>
                  <a:pt x="4559711" y="3126547"/>
                </a:cubicBezTo>
                <a:cubicBezTo>
                  <a:pt x="4558954" y="3131090"/>
                  <a:pt x="4555075" y="3134403"/>
                  <a:pt x="4550533" y="3134403"/>
                </a:cubicBezTo>
                <a:cubicBezTo>
                  <a:pt x="4550533" y="3134403"/>
                  <a:pt x="4549586" y="3134403"/>
                  <a:pt x="4549113" y="3134403"/>
                </a:cubicBezTo>
                <a:lnTo>
                  <a:pt x="4549208" y="3134307"/>
                </a:lnTo>
                <a:cubicBezTo>
                  <a:pt x="4544098" y="3133455"/>
                  <a:pt x="4540690" y="3128819"/>
                  <a:pt x="4541448" y="3123803"/>
                </a:cubicBezTo>
                <a:cubicBezTo>
                  <a:pt x="4542205" y="3118694"/>
                  <a:pt x="4547032" y="3115286"/>
                  <a:pt x="4551952" y="3116044"/>
                </a:cubicBezTo>
                <a:close/>
                <a:moveTo>
                  <a:pt x="4940122" y="3112353"/>
                </a:moveTo>
                <a:cubicBezTo>
                  <a:pt x="4947407" y="3112353"/>
                  <a:pt x="4953274" y="3118220"/>
                  <a:pt x="4953274" y="3125507"/>
                </a:cubicBezTo>
                <a:cubicBezTo>
                  <a:pt x="4953274" y="3132792"/>
                  <a:pt x="4947407" y="3138660"/>
                  <a:pt x="4940122" y="3138660"/>
                </a:cubicBezTo>
                <a:cubicBezTo>
                  <a:pt x="4932835" y="3138660"/>
                  <a:pt x="4926967" y="3132792"/>
                  <a:pt x="4926967" y="3125507"/>
                </a:cubicBezTo>
                <a:cubicBezTo>
                  <a:pt x="4926967" y="3118220"/>
                  <a:pt x="4932835" y="3112353"/>
                  <a:pt x="4940122" y="3112353"/>
                </a:cubicBezTo>
                <a:close/>
                <a:moveTo>
                  <a:pt x="4863565" y="3112353"/>
                </a:moveTo>
                <a:cubicBezTo>
                  <a:pt x="4870852" y="3112353"/>
                  <a:pt x="4876718" y="3118220"/>
                  <a:pt x="4876718" y="3125507"/>
                </a:cubicBezTo>
                <a:cubicBezTo>
                  <a:pt x="4876718" y="3132792"/>
                  <a:pt x="4870852" y="3138660"/>
                  <a:pt x="4863565" y="3138660"/>
                </a:cubicBezTo>
                <a:cubicBezTo>
                  <a:pt x="4856280" y="3138660"/>
                  <a:pt x="4850412" y="3132792"/>
                  <a:pt x="4850412" y="3125507"/>
                </a:cubicBezTo>
                <a:cubicBezTo>
                  <a:pt x="4850412" y="3118220"/>
                  <a:pt x="4856280" y="3112353"/>
                  <a:pt x="4863565" y="3112353"/>
                </a:cubicBezTo>
                <a:close/>
                <a:moveTo>
                  <a:pt x="4787107" y="3112353"/>
                </a:moveTo>
                <a:cubicBezTo>
                  <a:pt x="4794392" y="3112353"/>
                  <a:pt x="4800259" y="3118220"/>
                  <a:pt x="4800259" y="3125507"/>
                </a:cubicBezTo>
                <a:cubicBezTo>
                  <a:pt x="4800259" y="3132792"/>
                  <a:pt x="4794392" y="3138660"/>
                  <a:pt x="4787107" y="3138660"/>
                </a:cubicBezTo>
                <a:cubicBezTo>
                  <a:pt x="4779820" y="3138660"/>
                  <a:pt x="4773952" y="3132792"/>
                  <a:pt x="4773952" y="3125507"/>
                </a:cubicBezTo>
                <a:cubicBezTo>
                  <a:pt x="4773952" y="3118220"/>
                  <a:pt x="4779820" y="3112353"/>
                  <a:pt x="4787107" y="3112353"/>
                </a:cubicBezTo>
                <a:close/>
                <a:moveTo>
                  <a:pt x="4710646" y="3112353"/>
                </a:moveTo>
                <a:cubicBezTo>
                  <a:pt x="4717931" y="3112353"/>
                  <a:pt x="4723798" y="3118220"/>
                  <a:pt x="4723798" y="3125507"/>
                </a:cubicBezTo>
                <a:cubicBezTo>
                  <a:pt x="4723798" y="3132792"/>
                  <a:pt x="4717931" y="3138660"/>
                  <a:pt x="4710646" y="3138660"/>
                </a:cubicBezTo>
                <a:cubicBezTo>
                  <a:pt x="4703359" y="3138660"/>
                  <a:pt x="4697491" y="3132792"/>
                  <a:pt x="4697491" y="3125507"/>
                </a:cubicBezTo>
                <a:cubicBezTo>
                  <a:pt x="4697491" y="3118220"/>
                  <a:pt x="4703359" y="3112353"/>
                  <a:pt x="4710646" y="3112353"/>
                </a:cubicBezTo>
                <a:close/>
                <a:moveTo>
                  <a:pt x="6321517" y="3110176"/>
                </a:moveTo>
                <a:cubicBezTo>
                  <a:pt x="6326629" y="3110460"/>
                  <a:pt x="6330507" y="3114908"/>
                  <a:pt x="6330223" y="3119923"/>
                </a:cubicBezTo>
                <a:cubicBezTo>
                  <a:pt x="6329845" y="3124844"/>
                  <a:pt x="6325776" y="3128535"/>
                  <a:pt x="6321045" y="3128535"/>
                </a:cubicBezTo>
                <a:lnTo>
                  <a:pt x="6320383" y="3128535"/>
                </a:lnTo>
                <a:cubicBezTo>
                  <a:pt x="6315273" y="3128251"/>
                  <a:pt x="6311392" y="3123803"/>
                  <a:pt x="6311771" y="3118788"/>
                </a:cubicBezTo>
                <a:cubicBezTo>
                  <a:pt x="6312149" y="3113678"/>
                  <a:pt x="6316502" y="3109799"/>
                  <a:pt x="6321517" y="3110176"/>
                </a:cubicBezTo>
                <a:close/>
                <a:moveTo>
                  <a:pt x="75421" y="3086708"/>
                </a:moveTo>
                <a:cubicBezTo>
                  <a:pt x="76746" y="3106012"/>
                  <a:pt x="78355" y="3125411"/>
                  <a:pt x="80152" y="3144715"/>
                </a:cubicBezTo>
                <a:lnTo>
                  <a:pt x="15803" y="3150582"/>
                </a:lnTo>
                <a:cubicBezTo>
                  <a:pt x="14006" y="3130805"/>
                  <a:pt x="12397" y="3110837"/>
                  <a:pt x="10978" y="3091251"/>
                </a:cubicBezTo>
                <a:close/>
                <a:moveTo>
                  <a:pt x="4557914" y="3070338"/>
                </a:moveTo>
                <a:cubicBezTo>
                  <a:pt x="4563023" y="3071001"/>
                  <a:pt x="4566620" y="3075544"/>
                  <a:pt x="4565957" y="3080652"/>
                </a:cubicBezTo>
                <a:cubicBezTo>
                  <a:pt x="4565389" y="3085383"/>
                  <a:pt x="4561416" y="3088791"/>
                  <a:pt x="4556873" y="3088791"/>
                </a:cubicBezTo>
                <a:cubicBezTo>
                  <a:pt x="4556873" y="3088791"/>
                  <a:pt x="4556115" y="3088695"/>
                  <a:pt x="4555736" y="3088695"/>
                </a:cubicBezTo>
                <a:cubicBezTo>
                  <a:pt x="4550628" y="3088034"/>
                  <a:pt x="4547032" y="3083491"/>
                  <a:pt x="4547694" y="3078476"/>
                </a:cubicBezTo>
                <a:cubicBezTo>
                  <a:pt x="4548261" y="3073366"/>
                  <a:pt x="4552898" y="3069770"/>
                  <a:pt x="4557914" y="3070338"/>
                </a:cubicBezTo>
                <a:close/>
                <a:moveTo>
                  <a:pt x="6324167" y="3064092"/>
                </a:moveTo>
                <a:cubicBezTo>
                  <a:pt x="6329277" y="3064376"/>
                  <a:pt x="6333157" y="3068729"/>
                  <a:pt x="6332873" y="3073745"/>
                </a:cubicBezTo>
                <a:cubicBezTo>
                  <a:pt x="6332589" y="3078666"/>
                  <a:pt x="6328520" y="3082545"/>
                  <a:pt x="6323695" y="3082545"/>
                </a:cubicBezTo>
                <a:lnTo>
                  <a:pt x="6323221" y="3082545"/>
                </a:lnTo>
                <a:cubicBezTo>
                  <a:pt x="6318111" y="3082261"/>
                  <a:pt x="6314232" y="3077908"/>
                  <a:pt x="6314516" y="3072892"/>
                </a:cubicBezTo>
                <a:cubicBezTo>
                  <a:pt x="6314705" y="3067783"/>
                  <a:pt x="6319057" y="3063902"/>
                  <a:pt x="6324167" y="3064092"/>
                </a:cubicBezTo>
                <a:close/>
                <a:moveTo>
                  <a:pt x="5912813" y="3063998"/>
                </a:moveTo>
                <a:lnTo>
                  <a:pt x="5914043" y="3063998"/>
                </a:lnTo>
                <a:cubicBezTo>
                  <a:pt x="5955112" y="3063998"/>
                  <a:pt x="5975363" y="3088223"/>
                  <a:pt x="5980662" y="3122099"/>
                </a:cubicBezTo>
                <a:cubicBezTo>
                  <a:pt x="5985203" y="3124656"/>
                  <a:pt x="5996843" y="3132982"/>
                  <a:pt x="5995897" y="3150298"/>
                </a:cubicBezTo>
                <a:cubicBezTo>
                  <a:pt x="5994951" y="3167332"/>
                  <a:pt x="5985487" y="3171875"/>
                  <a:pt x="5981703" y="3173012"/>
                </a:cubicBezTo>
                <a:cubicBezTo>
                  <a:pt x="5980378" y="3198750"/>
                  <a:pt x="5975173" y="3216256"/>
                  <a:pt x="5955491" y="3229409"/>
                </a:cubicBezTo>
                <a:cubicBezTo>
                  <a:pt x="5945365" y="3236128"/>
                  <a:pt x="5928710" y="3287796"/>
                  <a:pt x="5984635" y="3287796"/>
                </a:cubicBezTo>
                <a:lnTo>
                  <a:pt x="5984541" y="3287796"/>
                </a:lnTo>
                <a:cubicBezTo>
                  <a:pt x="6040466" y="3287796"/>
                  <a:pt x="6050215" y="3348644"/>
                  <a:pt x="6050215" y="3348644"/>
                </a:cubicBezTo>
                <a:lnTo>
                  <a:pt x="5776546" y="3348644"/>
                </a:lnTo>
                <a:cubicBezTo>
                  <a:pt x="5776546" y="3348644"/>
                  <a:pt x="5786293" y="3287796"/>
                  <a:pt x="5842219" y="3287796"/>
                </a:cubicBezTo>
                <a:cubicBezTo>
                  <a:pt x="5898145" y="3287796"/>
                  <a:pt x="5881491" y="3236128"/>
                  <a:pt x="5871364" y="3229409"/>
                </a:cubicBezTo>
                <a:cubicBezTo>
                  <a:pt x="5851777" y="3216256"/>
                  <a:pt x="5846571" y="3198750"/>
                  <a:pt x="5845152" y="3173012"/>
                </a:cubicBezTo>
                <a:cubicBezTo>
                  <a:pt x="5841367" y="3171875"/>
                  <a:pt x="5831905" y="3167332"/>
                  <a:pt x="5830958" y="3150298"/>
                </a:cubicBezTo>
                <a:cubicBezTo>
                  <a:pt x="5830011" y="3133076"/>
                  <a:pt x="5841745" y="3124656"/>
                  <a:pt x="5846193" y="3122099"/>
                </a:cubicBezTo>
                <a:cubicBezTo>
                  <a:pt x="5851588" y="3088317"/>
                  <a:pt x="5871744" y="3063998"/>
                  <a:pt x="5912813" y="3063998"/>
                </a:cubicBezTo>
                <a:close/>
                <a:moveTo>
                  <a:pt x="399525" y="3060780"/>
                </a:moveTo>
                <a:lnTo>
                  <a:pt x="777190" y="3060780"/>
                </a:lnTo>
                <a:cubicBezTo>
                  <a:pt x="779083" y="3060780"/>
                  <a:pt x="780597" y="3062293"/>
                  <a:pt x="780597" y="3064186"/>
                </a:cubicBezTo>
                <a:cubicBezTo>
                  <a:pt x="780597" y="3066079"/>
                  <a:pt x="779083" y="3067594"/>
                  <a:pt x="777190" y="3067594"/>
                </a:cubicBezTo>
                <a:lnTo>
                  <a:pt x="399525" y="3067594"/>
                </a:lnTo>
                <a:cubicBezTo>
                  <a:pt x="397632" y="3067594"/>
                  <a:pt x="396118" y="3066079"/>
                  <a:pt x="396118" y="3064186"/>
                </a:cubicBezTo>
                <a:cubicBezTo>
                  <a:pt x="396118" y="3062293"/>
                  <a:pt x="397632" y="3060780"/>
                  <a:pt x="399525" y="3060780"/>
                </a:cubicBezTo>
                <a:close/>
                <a:moveTo>
                  <a:pt x="3424632" y="3038828"/>
                </a:moveTo>
                <a:lnTo>
                  <a:pt x="3572537" y="3038828"/>
                </a:lnTo>
                <a:lnTo>
                  <a:pt x="3565346" y="3056617"/>
                </a:lnTo>
                <a:cubicBezTo>
                  <a:pt x="3522667" y="3161277"/>
                  <a:pt x="3472892" y="3258367"/>
                  <a:pt x="3417439" y="3345047"/>
                </a:cubicBezTo>
                <a:cubicBezTo>
                  <a:pt x="3414979" y="3348928"/>
                  <a:pt x="3410816" y="3351009"/>
                  <a:pt x="3406557" y="3351009"/>
                </a:cubicBezTo>
                <a:cubicBezTo>
                  <a:pt x="3404193" y="3351009"/>
                  <a:pt x="3401826" y="3350441"/>
                  <a:pt x="3399650" y="3349022"/>
                </a:cubicBezTo>
                <a:lnTo>
                  <a:pt x="3399556" y="3348928"/>
                </a:lnTo>
                <a:cubicBezTo>
                  <a:pt x="3393594" y="3345142"/>
                  <a:pt x="3391891" y="3337100"/>
                  <a:pt x="3395676" y="3331138"/>
                </a:cubicBezTo>
                <a:cubicBezTo>
                  <a:pt x="3447154" y="3250608"/>
                  <a:pt x="3493712" y="3161089"/>
                  <a:pt x="3534118" y="3064660"/>
                </a:cubicBezTo>
                <a:lnTo>
                  <a:pt x="3441477" y="3064660"/>
                </a:lnTo>
                <a:cubicBezTo>
                  <a:pt x="3421888" y="3109043"/>
                  <a:pt x="3400691" y="3151815"/>
                  <a:pt x="3378452" y="3192695"/>
                </a:cubicBezTo>
                <a:cubicBezTo>
                  <a:pt x="3386307" y="3200454"/>
                  <a:pt x="3391133" y="3211148"/>
                  <a:pt x="3391133" y="3223070"/>
                </a:cubicBezTo>
                <a:cubicBezTo>
                  <a:pt x="3391133" y="3246633"/>
                  <a:pt x="3372017" y="3265748"/>
                  <a:pt x="3348456" y="3265748"/>
                </a:cubicBezTo>
                <a:cubicBezTo>
                  <a:pt x="3324892" y="3265748"/>
                  <a:pt x="3305777" y="3246633"/>
                  <a:pt x="3305777" y="3223070"/>
                </a:cubicBezTo>
                <a:cubicBezTo>
                  <a:pt x="3305777" y="3199508"/>
                  <a:pt x="3324892" y="3180393"/>
                  <a:pt x="3348456" y="3180393"/>
                </a:cubicBezTo>
                <a:cubicBezTo>
                  <a:pt x="3350821" y="3180393"/>
                  <a:pt x="3353188" y="3180677"/>
                  <a:pt x="3355458" y="3181055"/>
                </a:cubicBezTo>
                <a:cubicBezTo>
                  <a:pt x="3378832" y="3138283"/>
                  <a:pt x="3400881" y="3093240"/>
                  <a:pt x="3421226" y="3046587"/>
                </a:cubicBezTo>
                <a:close/>
                <a:moveTo>
                  <a:pt x="4442087" y="3031919"/>
                </a:moveTo>
                <a:lnTo>
                  <a:pt x="4452969" y="3033148"/>
                </a:lnTo>
                <a:lnTo>
                  <a:pt x="4453063" y="3033054"/>
                </a:lnTo>
                <a:lnTo>
                  <a:pt x="4451170" y="3049425"/>
                </a:lnTo>
                <a:lnTo>
                  <a:pt x="4499431" y="3055009"/>
                </a:lnTo>
                <a:lnTo>
                  <a:pt x="4500946" y="3041476"/>
                </a:lnTo>
                <a:lnTo>
                  <a:pt x="4509274" y="3042423"/>
                </a:lnTo>
                <a:cubicBezTo>
                  <a:pt x="4509746" y="3049804"/>
                  <a:pt x="4511071" y="3055103"/>
                  <a:pt x="4513343" y="3060025"/>
                </a:cubicBezTo>
                <a:lnTo>
                  <a:pt x="4512208" y="3069960"/>
                </a:lnTo>
                <a:lnTo>
                  <a:pt x="4449562" y="3062769"/>
                </a:lnTo>
                <a:lnTo>
                  <a:pt x="4447858" y="3077153"/>
                </a:lnTo>
                <a:lnTo>
                  <a:pt x="4436976" y="3075920"/>
                </a:lnTo>
                <a:close/>
                <a:moveTo>
                  <a:pt x="1521923" y="3028797"/>
                </a:moveTo>
                <a:cubicBezTo>
                  <a:pt x="1541037" y="3026146"/>
                  <a:pt x="1558543" y="3039489"/>
                  <a:pt x="1561194" y="3058606"/>
                </a:cubicBezTo>
                <a:cubicBezTo>
                  <a:pt x="1563843" y="3077719"/>
                  <a:pt x="1550499" y="3095226"/>
                  <a:pt x="1531386" y="3097877"/>
                </a:cubicBezTo>
                <a:cubicBezTo>
                  <a:pt x="1512270" y="3100525"/>
                  <a:pt x="1494763" y="3087182"/>
                  <a:pt x="1492114" y="3068068"/>
                </a:cubicBezTo>
                <a:cubicBezTo>
                  <a:pt x="1489463" y="3048953"/>
                  <a:pt x="1502806" y="3031445"/>
                  <a:pt x="1521923" y="3028797"/>
                </a:cubicBezTo>
                <a:close/>
                <a:moveTo>
                  <a:pt x="4562455" y="3024538"/>
                </a:moveTo>
                <a:cubicBezTo>
                  <a:pt x="4567566" y="3025011"/>
                  <a:pt x="4571351" y="3029552"/>
                  <a:pt x="4570878" y="3034473"/>
                </a:cubicBezTo>
                <a:cubicBezTo>
                  <a:pt x="4570404" y="3039395"/>
                  <a:pt x="4566336" y="3042991"/>
                  <a:pt x="4561698" y="3042991"/>
                </a:cubicBezTo>
                <a:cubicBezTo>
                  <a:pt x="4561698" y="3042991"/>
                  <a:pt x="4561130" y="3042991"/>
                  <a:pt x="4560846" y="3042991"/>
                </a:cubicBezTo>
                <a:lnTo>
                  <a:pt x="4560846" y="3042895"/>
                </a:lnTo>
                <a:cubicBezTo>
                  <a:pt x="4555736" y="3042423"/>
                  <a:pt x="4551952" y="3037975"/>
                  <a:pt x="4552426" y="3032958"/>
                </a:cubicBezTo>
                <a:cubicBezTo>
                  <a:pt x="4552898" y="3027849"/>
                  <a:pt x="4557440" y="3024064"/>
                  <a:pt x="4562455" y="3024538"/>
                </a:cubicBezTo>
                <a:close/>
                <a:moveTo>
                  <a:pt x="6326155" y="3018008"/>
                </a:moveTo>
                <a:cubicBezTo>
                  <a:pt x="6331265" y="3018198"/>
                  <a:pt x="6335239" y="3022455"/>
                  <a:pt x="6335049" y="3027566"/>
                </a:cubicBezTo>
                <a:cubicBezTo>
                  <a:pt x="6334861" y="3032486"/>
                  <a:pt x="6330696" y="3036461"/>
                  <a:pt x="6325871" y="3036461"/>
                </a:cubicBezTo>
                <a:lnTo>
                  <a:pt x="6325492" y="3036461"/>
                </a:lnTo>
                <a:cubicBezTo>
                  <a:pt x="6320383" y="3036271"/>
                  <a:pt x="6316502" y="3031919"/>
                  <a:pt x="6316597" y="3026902"/>
                </a:cubicBezTo>
                <a:cubicBezTo>
                  <a:pt x="6316786" y="3021793"/>
                  <a:pt x="6321045" y="3017914"/>
                  <a:pt x="6326155" y="3018008"/>
                </a:cubicBezTo>
                <a:close/>
                <a:moveTo>
                  <a:pt x="3194588" y="2988673"/>
                </a:moveTo>
                <a:cubicBezTo>
                  <a:pt x="3184464" y="2988673"/>
                  <a:pt x="3176231" y="2996905"/>
                  <a:pt x="3176231" y="3007030"/>
                </a:cubicBezTo>
                <a:cubicBezTo>
                  <a:pt x="3176231" y="3017155"/>
                  <a:pt x="3184464" y="3025389"/>
                  <a:pt x="3194588" y="3025389"/>
                </a:cubicBezTo>
                <a:cubicBezTo>
                  <a:pt x="3204714" y="3025389"/>
                  <a:pt x="3212948" y="3017155"/>
                  <a:pt x="3212948" y="3007030"/>
                </a:cubicBezTo>
                <a:cubicBezTo>
                  <a:pt x="3212948" y="2996905"/>
                  <a:pt x="3204714" y="2988673"/>
                  <a:pt x="3194588" y="2988673"/>
                </a:cubicBezTo>
                <a:close/>
                <a:moveTo>
                  <a:pt x="482703" y="2987443"/>
                </a:moveTo>
                <a:lnTo>
                  <a:pt x="482703" y="3021793"/>
                </a:lnTo>
                <a:lnTo>
                  <a:pt x="606385" y="3021793"/>
                </a:lnTo>
                <a:lnTo>
                  <a:pt x="606385" y="2987443"/>
                </a:lnTo>
                <a:close/>
                <a:moveTo>
                  <a:pt x="409460" y="2987443"/>
                </a:moveTo>
                <a:lnTo>
                  <a:pt x="409460" y="3021793"/>
                </a:lnTo>
                <a:lnTo>
                  <a:pt x="443810" y="3021793"/>
                </a:lnTo>
                <a:lnTo>
                  <a:pt x="443810" y="2987443"/>
                </a:lnTo>
                <a:close/>
                <a:moveTo>
                  <a:pt x="647738" y="2980630"/>
                </a:moveTo>
                <a:lnTo>
                  <a:pt x="784099" y="2980630"/>
                </a:lnTo>
                <a:lnTo>
                  <a:pt x="784099" y="3028701"/>
                </a:lnTo>
                <a:lnTo>
                  <a:pt x="647738" y="3028701"/>
                </a:lnTo>
                <a:close/>
                <a:moveTo>
                  <a:pt x="475890" y="2980630"/>
                </a:moveTo>
                <a:lnTo>
                  <a:pt x="613294" y="2980630"/>
                </a:lnTo>
                <a:lnTo>
                  <a:pt x="613294" y="3028701"/>
                </a:lnTo>
                <a:lnTo>
                  <a:pt x="475890" y="3028701"/>
                </a:lnTo>
                <a:close/>
                <a:moveTo>
                  <a:pt x="402647" y="2980630"/>
                </a:moveTo>
                <a:lnTo>
                  <a:pt x="450719" y="2980630"/>
                </a:lnTo>
                <a:lnTo>
                  <a:pt x="450719" y="3028701"/>
                </a:lnTo>
                <a:lnTo>
                  <a:pt x="402647" y="3028701"/>
                </a:lnTo>
                <a:close/>
                <a:moveTo>
                  <a:pt x="4565483" y="2978547"/>
                </a:moveTo>
                <a:cubicBezTo>
                  <a:pt x="4570594" y="2978926"/>
                  <a:pt x="4574473" y="2983279"/>
                  <a:pt x="4574189" y="2988295"/>
                </a:cubicBezTo>
                <a:cubicBezTo>
                  <a:pt x="4573907" y="2993215"/>
                  <a:pt x="4569836" y="2996999"/>
                  <a:pt x="4565011" y="2996999"/>
                </a:cubicBezTo>
                <a:lnTo>
                  <a:pt x="4564538" y="2996999"/>
                </a:lnTo>
                <a:cubicBezTo>
                  <a:pt x="4559427" y="2996717"/>
                  <a:pt x="4555548" y="2992362"/>
                  <a:pt x="4555831" y="2987348"/>
                </a:cubicBezTo>
                <a:cubicBezTo>
                  <a:pt x="4556115" y="2982143"/>
                  <a:pt x="4560468" y="2978358"/>
                  <a:pt x="4565483" y="2978547"/>
                </a:cubicBezTo>
                <a:close/>
                <a:moveTo>
                  <a:pt x="64726" y="2976843"/>
                </a:moveTo>
                <a:lnTo>
                  <a:pt x="9369" y="2978452"/>
                </a:lnTo>
                <a:cubicBezTo>
                  <a:pt x="9841" y="2995012"/>
                  <a:pt x="10504" y="3011856"/>
                  <a:pt x="11356" y="3028605"/>
                </a:cubicBezTo>
                <a:lnTo>
                  <a:pt x="66619" y="3025861"/>
                </a:lnTo>
                <a:cubicBezTo>
                  <a:pt x="65862" y="3009490"/>
                  <a:pt x="65200" y="2993215"/>
                  <a:pt x="64726" y="2976843"/>
                </a:cubicBezTo>
                <a:close/>
                <a:moveTo>
                  <a:pt x="6327383" y="2971924"/>
                </a:moveTo>
                <a:cubicBezTo>
                  <a:pt x="6332589" y="2972018"/>
                  <a:pt x="6336564" y="2976277"/>
                  <a:pt x="6336469" y="2981292"/>
                </a:cubicBezTo>
                <a:cubicBezTo>
                  <a:pt x="6336469" y="2986306"/>
                  <a:pt x="6332211" y="2990282"/>
                  <a:pt x="6327289" y="2990282"/>
                </a:cubicBezTo>
                <a:lnTo>
                  <a:pt x="6327101" y="2990282"/>
                </a:lnTo>
                <a:lnTo>
                  <a:pt x="6327007" y="2990376"/>
                </a:lnTo>
                <a:cubicBezTo>
                  <a:pt x="6321897" y="2990187"/>
                  <a:pt x="6317921" y="2985929"/>
                  <a:pt x="6318015" y="2980914"/>
                </a:cubicBezTo>
                <a:cubicBezTo>
                  <a:pt x="6318015" y="2975803"/>
                  <a:pt x="6322369" y="2971735"/>
                  <a:pt x="6327383" y="2971924"/>
                </a:cubicBezTo>
                <a:close/>
                <a:moveTo>
                  <a:pt x="73622" y="2967381"/>
                </a:moveTo>
                <a:lnTo>
                  <a:pt x="73622" y="2972018"/>
                </a:lnTo>
                <a:cubicBezTo>
                  <a:pt x="74284" y="2991416"/>
                  <a:pt x="75042" y="3010721"/>
                  <a:pt x="76083" y="3030025"/>
                </a:cubicBezTo>
                <a:lnTo>
                  <a:pt x="76272" y="3034662"/>
                </a:lnTo>
                <a:lnTo>
                  <a:pt x="2554" y="3038352"/>
                </a:lnTo>
                <a:lnTo>
                  <a:pt x="2366" y="3033715"/>
                </a:lnTo>
                <a:cubicBezTo>
                  <a:pt x="1419" y="3013843"/>
                  <a:pt x="568" y="2993781"/>
                  <a:pt x="0" y="2974099"/>
                </a:cubicBezTo>
                <a:lnTo>
                  <a:pt x="0" y="2969462"/>
                </a:lnTo>
                <a:cubicBezTo>
                  <a:pt x="0" y="2969462"/>
                  <a:pt x="73622" y="2967381"/>
                  <a:pt x="73622" y="2967381"/>
                </a:cubicBezTo>
                <a:close/>
                <a:moveTo>
                  <a:pt x="2447681" y="2954702"/>
                </a:moveTo>
                <a:cubicBezTo>
                  <a:pt x="2454399" y="2952334"/>
                  <a:pt x="2461780" y="2955742"/>
                  <a:pt x="2464148" y="2962461"/>
                </a:cubicBezTo>
                <a:cubicBezTo>
                  <a:pt x="2499348" y="3060590"/>
                  <a:pt x="2540511" y="3152950"/>
                  <a:pt x="2586503" y="3236980"/>
                </a:cubicBezTo>
                <a:lnTo>
                  <a:pt x="2591139" y="3245496"/>
                </a:lnTo>
                <a:lnTo>
                  <a:pt x="2509756" y="3326877"/>
                </a:lnTo>
                <a:cubicBezTo>
                  <a:pt x="2537577" y="3374949"/>
                  <a:pt x="2567292" y="3421033"/>
                  <a:pt x="2598330" y="3463995"/>
                </a:cubicBezTo>
                <a:lnTo>
                  <a:pt x="2691289" y="3574946"/>
                </a:lnTo>
                <a:lnTo>
                  <a:pt x="2657892" y="3574946"/>
                </a:lnTo>
                <a:lnTo>
                  <a:pt x="2577513" y="3479041"/>
                </a:lnTo>
                <a:cubicBezTo>
                  <a:pt x="2544202" y="3432767"/>
                  <a:pt x="2512218" y="3382992"/>
                  <a:pt x="2482599" y="3331136"/>
                </a:cubicBezTo>
                <a:lnTo>
                  <a:pt x="2477678" y="3322618"/>
                </a:lnTo>
                <a:lnTo>
                  <a:pt x="2559343" y="3240953"/>
                </a:lnTo>
                <a:cubicBezTo>
                  <a:pt x="2514489" y="3158059"/>
                  <a:pt x="2474365" y="3067310"/>
                  <a:pt x="2439921" y="2971165"/>
                </a:cubicBezTo>
                <a:cubicBezTo>
                  <a:pt x="2437461" y="2964447"/>
                  <a:pt x="2440962" y="2957066"/>
                  <a:pt x="2447681" y="2954702"/>
                </a:cubicBezTo>
                <a:close/>
                <a:moveTo>
                  <a:pt x="4485521" y="2947793"/>
                </a:moveTo>
                <a:cubicBezTo>
                  <a:pt x="4464607" y="2946752"/>
                  <a:pt x="4457132" y="2951483"/>
                  <a:pt x="4456754" y="2958580"/>
                </a:cubicBezTo>
                <a:cubicBezTo>
                  <a:pt x="4456565" y="2962130"/>
                  <a:pt x="4458221" y="2965299"/>
                  <a:pt x="4462538" y="2967713"/>
                </a:cubicBezTo>
                <a:lnTo>
                  <a:pt x="4484259" y="2972296"/>
                </a:lnTo>
                <a:lnTo>
                  <a:pt x="4484197" y="2972302"/>
                </a:lnTo>
                <a:lnTo>
                  <a:pt x="4484291" y="2972302"/>
                </a:lnTo>
                <a:lnTo>
                  <a:pt x="4484259" y="2972296"/>
                </a:lnTo>
                <a:lnTo>
                  <a:pt x="4505997" y="2969996"/>
                </a:lnTo>
                <a:cubicBezTo>
                  <a:pt x="4510385" y="2968043"/>
                  <a:pt x="4512206" y="2965062"/>
                  <a:pt x="4512396" y="2961513"/>
                </a:cubicBezTo>
                <a:cubicBezTo>
                  <a:pt x="4512774" y="2954417"/>
                  <a:pt x="4506434" y="2948928"/>
                  <a:pt x="4485521" y="2947793"/>
                </a:cubicBezTo>
                <a:close/>
                <a:moveTo>
                  <a:pt x="3937145" y="2936910"/>
                </a:moveTo>
                <a:cubicBezTo>
                  <a:pt x="3927020" y="2936910"/>
                  <a:pt x="3918786" y="2945239"/>
                  <a:pt x="3918786" y="2955268"/>
                </a:cubicBezTo>
                <a:cubicBezTo>
                  <a:pt x="3918786" y="2965299"/>
                  <a:pt x="3927020" y="2973531"/>
                  <a:pt x="3937145" y="2973531"/>
                </a:cubicBezTo>
                <a:cubicBezTo>
                  <a:pt x="3947270" y="2973531"/>
                  <a:pt x="3955504" y="2965395"/>
                  <a:pt x="3955504" y="2955268"/>
                </a:cubicBezTo>
                <a:cubicBezTo>
                  <a:pt x="3955504" y="2945143"/>
                  <a:pt x="3947270" y="2936910"/>
                  <a:pt x="3937145" y="2936910"/>
                </a:cubicBezTo>
                <a:close/>
                <a:moveTo>
                  <a:pt x="4486090" y="2935112"/>
                </a:moveTo>
                <a:lnTo>
                  <a:pt x="4486184" y="2935112"/>
                </a:lnTo>
                <a:cubicBezTo>
                  <a:pt x="4511165" y="2936437"/>
                  <a:pt x="4523750" y="2946752"/>
                  <a:pt x="4522900" y="2962083"/>
                </a:cubicBezTo>
                <a:cubicBezTo>
                  <a:pt x="4522141" y="2977317"/>
                  <a:pt x="4508421" y="2986402"/>
                  <a:pt x="4483534" y="2985077"/>
                </a:cubicBezTo>
                <a:cubicBezTo>
                  <a:pt x="4458551" y="2983752"/>
                  <a:pt x="4445399" y="2973343"/>
                  <a:pt x="4446154" y="2958108"/>
                </a:cubicBezTo>
                <a:cubicBezTo>
                  <a:pt x="4446913" y="2942872"/>
                  <a:pt x="4461108" y="2933883"/>
                  <a:pt x="4486090" y="2935112"/>
                </a:cubicBezTo>
                <a:close/>
                <a:moveTo>
                  <a:pt x="4566998" y="2932558"/>
                </a:moveTo>
                <a:cubicBezTo>
                  <a:pt x="4572203" y="2932558"/>
                  <a:pt x="4576177" y="2936910"/>
                  <a:pt x="4576082" y="2941927"/>
                </a:cubicBezTo>
                <a:cubicBezTo>
                  <a:pt x="4575892" y="2947036"/>
                  <a:pt x="4571824" y="2951011"/>
                  <a:pt x="4566904" y="2951011"/>
                </a:cubicBezTo>
                <a:lnTo>
                  <a:pt x="4566620" y="2951011"/>
                </a:lnTo>
                <a:cubicBezTo>
                  <a:pt x="4561510" y="2950821"/>
                  <a:pt x="4557440" y="2946658"/>
                  <a:pt x="4557630" y="2941547"/>
                </a:cubicBezTo>
                <a:cubicBezTo>
                  <a:pt x="4557630" y="2936437"/>
                  <a:pt x="4561983" y="2932368"/>
                  <a:pt x="4566998" y="2932558"/>
                </a:cubicBezTo>
                <a:close/>
                <a:moveTo>
                  <a:pt x="1516718" y="2930287"/>
                </a:moveTo>
                <a:lnTo>
                  <a:pt x="1516718" y="2930381"/>
                </a:lnTo>
                <a:cubicBezTo>
                  <a:pt x="1516055" y="2930381"/>
                  <a:pt x="1515393" y="2930381"/>
                  <a:pt x="1514730" y="2930381"/>
                </a:cubicBezTo>
                <a:cubicBezTo>
                  <a:pt x="1498075" y="2931422"/>
                  <a:pt x="1485394" y="2945900"/>
                  <a:pt x="1486531" y="2962555"/>
                </a:cubicBezTo>
                <a:cubicBezTo>
                  <a:pt x="1487571" y="2979209"/>
                  <a:pt x="1502050" y="2991890"/>
                  <a:pt x="1518705" y="2990755"/>
                </a:cubicBezTo>
                <a:cubicBezTo>
                  <a:pt x="1535359" y="2989712"/>
                  <a:pt x="1548040" y="2975236"/>
                  <a:pt x="1546905" y="2958579"/>
                </a:cubicBezTo>
                <a:cubicBezTo>
                  <a:pt x="1545864" y="2942588"/>
                  <a:pt x="1532521" y="2930287"/>
                  <a:pt x="1516718" y="2930287"/>
                </a:cubicBezTo>
                <a:close/>
                <a:moveTo>
                  <a:pt x="6327952" y="2925744"/>
                </a:moveTo>
                <a:cubicBezTo>
                  <a:pt x="6333063" y="2925744"/>
                  <a:pt x="6337132" y="2930003"/>
                  <a:pt x="6337132" y="2935018"/>
                </a:cubicBezTo>
                <a:cubicBezTo>
                  <a:pt x="6337132" y="2940128"/>
                  <a:pt x="6332969" y="2944197"/>
                  <a:pt x="6327952" y="2944197"/>
                </a:cubicBezTo>
                <a:lnTo>
                  <a:pt x="6327857" y="2944197"/>
                </a:lnTo>
                <a:cubicBezTo>
                  <a:pt x="6322747" y="2944197"/>
                  <a:pt x="6318679" y="2939938"/>
                  <a:pt x="6318679" y="2934922"/>
                </a:cubicBezTo>
                <a:cubicBezTo>
                  <a:pt x="6318679" y="2929814"/>
                  <a:pt x="6322937" y="2925744"/>
                  <a:pt x="6327952" y="2925744"/>
                </a:cubicBezTo>
                <a:close/>
                <a:moveTo>
                  <a:pt x="1140875" y="2923593"/>
                </a:moveTo>
                <a:cubicBezTo>
                  <a:pt x="1144778" y="2922552"/>
                  <a:pt x="1149084" y="2923001"/>
                  <a:pt x="1152870" y="2925177"/>
                </a:cubicBezTo>
                <a:cubicBezTo>
                  <a:pt x="1160439" y="2929530"/>
                  <a:pt x="1162995" y="2939183"/>
                  <a:pt x="1158642" y="2946754"/>
                </a:cubicBezTo>
                <a:lnTo>
                  <a:pt x="1093442" y="3059741"/>
                </a:lnTo>
                <a:cubicBezTo>
                  <a:pt x="1089089" y="3067310"/>
                  <a:pt x="1079437" y="3069866"/>
                  <a:pt x="1071866" y="3065513"/>
                </a:cubicBezTo>
                <a:cubicBezTo>
                  <a:pt x="1064296" y="3061160"/>
                  <a:pt x="1061742" y="3051507"/>
                  <a:pt x="1066093" y="3043937"/>
                </a:cubicBezTo>
                <a:lnTo>
                  <a:pt x="1131295" y="2930949"/>
                </a:lnTo>
                <a:cubicBezTo>
                  <a:pt x="1133470" y="2927164"/>
                  <a:pt x="1136971" y="2924633"/>
                  <a:pt x="1140875" y="2923593"/>
                </a:cubicBezTo>
                <a:close/>
                <a:moveTo>
                  <a:pt x="1065833" y="2923593"/>
                </a:moveTo>
                <a:cubicBezTo>
                  <a:pt x="1069736" y="2922552"/>
                  <a:pt x="1074042" y="2923001"/>
                  <a:pt x="1077828" y="2925177"/>
                </a:cubicBezTo>
                <a:cubicBezTo>
                  <a:pt x="1085397" y="2929530"/>
                  <a:pt x="1087953" y="2939183"/>
                  <a:pt x="1083600" y="2946754"/>
                </a:cubicBezTo>
                <a:lnTo>
                  <a:pt x="1018400" y="3059741"/>
                </a:lnTo>
                <a:cubicBezTo>
                  <a:pt x="1014047" y="3067310"/>
                  <a:pt x="1004395" y="3069866"/>
                  <a:pt x="996824" y="3065513"/>
                </a:cubicBezTo>
                <a:cubicBezTo>
                  <a:pt x="989254" y="3061160"/>
                  <a:pt x="986700" y="3051507"/>
                  <a:pt x="991052" y="3043937"/>
                </a:cubicBezTo>
                <a:lnTo>
                  <a:pt x="1056253" y="2930949"/>
                </a:lnTo>
                <a:cubicBezTo>
                  <a:pt x="1058428" y="2927164"/>
                  <a:pt x="1061929" y="2924633"/>
                  <a:pt x="1065833" y="2923593"/>
                </a:cubicBezTo>
                <a:close/>
                <a:moveTo>
                  <a:pt x="990698" y="2923593"/>
                </a:moveTo>
                <a:cubicBezTo>
                  <a:pt x="994601" y="2922552"/>
                  <a:pt x="998907" y="2923001"/>
                  <a:pt x="1002693" y="2925177"/>
                </a:cubicBezTo>
                <a:cubicBezTo>
                  <a:pt x="1010263" y="2929530"/>
                  <a:pt x="1012818" y="2939183"/>
                  <a:pt x="1008465" y="2946754"/>
                </a:cubicBezTo>
                <a:lnTo>
                  <a:pt x="943266" y="3059741"/>
                </a:lnTo>
                <a:cubicBezTo>
                  <a:pt x="938912" y="3067310"/>
                  <a:pt x="929260" y="3069866"/>
                  <a:pt x="921689" y="3065513"/>
                </a:cubicBezTo>
                <a:cubicBezTo>
                  <a:pt x="914119" y="3061160"/>
                  <a:pt x="911565" y="3051507"/>
                  <a:pt x="915917" y="3043937"/>
                </a:cubicBezTo>
                <a:lnTo>
                  <a:pt x="981118" y="2930949"/>
                </a:lnTo>
                <a:cubicBezTo>
                  <a:pt x="983294" y="2927164"/>
                  <a:pt x="986795" y="2924633"/>
                  <a:pt x="990698" y="2923593"/>
                </a:cubicBezTo>
                <a:close/>
                <a:moveTo>
                  <a:pt x="915562" y="2923593"/>
                </a:moveTo>
                <a:cubicBezTo>
                  <a:pt x="919465" y="2922552"/>
                  <a:pt x="923771" y="2923001"/>
                  <a:pt x="927557" y="2925177"/>
                </a:cubicBezTo>
                <a:cubicBezTo>
                  <a:pt x="935126" y="2929530"/>
                  <a:pt x="937682" y="2939183"/>
                  <a:pt x="933329" y="2946754"/>
                </a:cubicBezTo>
                <a:lnTo>
                  <a:pt x="868128" y="3059741"/>
                </a:lnTo>
                <a:cubicBezTo>
                  <a:pt x="863776" y="3067310"/>
                  <a:pt x="854124" y="3069866"/>
                  <a:pt x="846553" y="3065513"/>
                </a:cubicBezTo>
                <a:cubicBezTo>
                  <a:pt x="838983" y="3061160"/>
                  <a:pt x="836429" y="3051507"/>
                  <a:pt x="840781" y="3043937"/>
                </a:cubicBezTo>
                <a:lnTo>
                  <a:pt x="905982" y="2930949"/>
                </a:lnTo>
                <a:cubicBezTo>
                  <a:pt x="908157" y="2927164"/>
                  <a:pt x="911658" y="2924633"/>
                  <a:pt x="915562" y="2923593"/>
                </a:cubicBezTo>
                <a:close/>
                <a:moveTo>
                  <a:pt x="1514162" y="2921297"/>
                </a:moveTo>
                <a:cubicBezTo>
                  <a:pt x="1535927" y="2919972"/>
                  <a:pt x="1554664" y="2936437"/>
                  <a:pt x="1556083" y="2958108"/>
                </a:cubicBezTo>
                <a:cubicBezTo>
                  <a:pt x="1557502" y="2979871"/>
                  <a:pt x="1540943" y="2998608"/>
                  <a:pt x="1519273" y="3000029"/>
                </a:cubicBezTo>
                <a:cubicBezTo>
                  <a:pt x="1518421" y="3000029"/>
                  <a:pt x="1517570" y="3000029"/>
                  <a:pt x="1516718" y="3000029"/>
                </a:cubicBezTo>
                <a:lnTo>
                  <a:pt x="1516718" y="3000123"/>
                </a:lnTo>
                <a:cubicBezTo>
                  <a:pt x="1496088" y="3000123"/>
                  <a:pt x="1478677" y="2984036"/>
                  <a:pt x="1477352" y="2963216"/>
                </a:cubicBezTo>
                <a:cubicBezTo>
                  <a:pt x="1475932" y="2941453"/>
                  <a:pt x="1492493" y="2922716"/>
                  <a:pt x="1514162" y="2921297"/>
                </a:cubicBezTo>
                <a:close/>
                <a:moveTo>
                  <a:pt x="3487185" y="2890354"/>
                </a:moveTo>
                <a:cubicBezTo>
                  <a:pt x="3477152" y="2890354"/>
                  <a:pt x="3468920" y="2898492"/>
                  <a:pt x="3468920" y="2908617"/>
                </a:cubicBezTo>
                <a:cubicBezTo>
                  <a:pt x="3468920" y="2918742"/>
                  <a:pt x="3477058" y="2926976"/>
                  <a:pt x="3487185" y="2926976"/>
                </a:cubicBezTo>
                <a:cubicBezTo>
                  <a:pt x="3497308" y="2926976"/>
                  <a:pt x="3505542" y="2918648"/>
                  <a:pt x="3505542" y="2908617"/>
                </a:cubicBezTo>
                <a:cubicBezTo>
                  <a:pt x="3505542" y="2898586"/>
                  <a:pt x="3497214" y="2890354"/>
                  <a:pt x="3487185" y="2890354"/>
                </a:cubicBezTo>
                <a:close/>
                <a:moveTo>
                  <a:pt x="6319814" y="2887893"/>
                </a:moveTo>
                <a:cubicBezTo>
                  <a:pt x="6324924" y="2887893"/>
                  <a:pt x="6328993" y="2892056"/>
                  <a:pt x="6328993" y="2897072"/>
                </a:cubicBezTo>
                <a:cubicBezTo>
                  <a:pt x="6328993" y="2902181"/>
                  <a:pt x="6324829" y="2906250"/>
                  <a:pt x="6319814" y="2906250"/>
                </a:cubicBezTo>
                <a:cubicBezTo>
                  <a:pt x="6314705" y="2906250"/>
                  <a:pt x="6310635" y="2902087"/>
                  <a:pt x="6310635" y="2897072"/>
                </a:cubicBezTo>
                <a:cubicBezTo>
                  <a:pt x="6310635" y="2891962"/>
                  <a:pt x="6314799" y="2887893"/>
                  <a:pt x="6319814" y="2887893"/>
                </a:cubicBezTo>
                <a:close/>
                <a:moveTo>
                  <a:pt x="6273730" y="2887893"/>
                </a:moveTo>
                <a:cubicBezTo>
                  <a:pt x="6278839" y="2887893"/>
                  <a:pt x="6282909" y="2892056"/>
                  <a:pt x="6282909" y="2897072"/>
                </a:cubicBezTo>
                <a:cubicBezTo>
                  <a:pt x="6282909" y="2902181"/>
                  <a:pt x="6278745" y="2906250"/>
                  <a:pt x="6273730" y="2906250"/>
                </a:cubicBezTo>
                <a:cubicBezTo>
                  <a:pt x="6268621" y="2906250"/>
                  <a:pt x="6264551" y="2902087"/>
                  <a:pt x="6264551" y="2897072"/>
                </a:cubicBezTo>
                <a:cubicBezTo>
                  <a:pt x="6264551" y="2891962"/>
                  <a:pt x="6268715" y="2887893"/>
                  <a:pt x="6273730" y="2887893"/>
                </a:cubicBezTo>
                <a:close/>
                <a:moveTo>
                  <a:pt x="6227645" y="2887893"/>
                </a:moveTo>
                <a:cubicBezTo>
                  <a:pt x="6232755" y="2887893"/>
                  <a:pt x="6236825" y="2892056"/>
                  <a:pt x="6236825" y="2897072"/>
                </a:cubicBezTo>
                <a:cubicBezTo>
                  <a:pt x="6236825" y="2902181"/>
                  <a:pt x="6232661" y="2906250"/>
                  <a:pt x="6227645" y="2906250"/>
                </a:cubicBezTo>
                <a:cubicBezTo>
                  <a:pt x="6222536" y="2906250"/>
                  <a:pt x="6218467" y="2902087"/>
                  <a:pt x="6218467" y="2897072"/>
                </a:cubicBezTo>
                <a:cubicBezTo>
                  <a:pt x="6218467" y="2891962"/>
                  <a:pt x="6222631" y="2887893"/>
                  <a:pt x="6227645" y="2887893"/>
                </a:cubicBezTo>
                <a:close/>
                <a:moveTo>
                  <a:pt x="6181560" y="2887893"/>
                </a:moveTo>
                <a:cubicBezTo>
                  <a:pt x="6186671" y="2887893"/>
                  <a:pt x="6190740" y="2892056"/>
                  <a:pt x="6190740" y="2897072"/>
                </a:cubicBezTo>
                <a:cubicBezTo>
                  <a:pt x="6190740" y="2902181"/>
                  <a:pt x="6186575" y="2906250"/>
                  <a:pt x="6181560" y="2906250"/>
                </a:cubicBezTo>
                <a:cubicBezTo>
                  <a:pt x="6176452" y="2906250"/>
                  <a:pt x="6172381" y="2902087"/>
                  <a:pt x="6172381" y="2897072"/>
                </a:cubicBezTo>
                <a:cubicBezTo>
                  <a:pt x="6172381" y="2891962"/>
                  <a:pt x="6176546" y="2887893"/>
                  <a:pt x="6181560" y="2887893"/>
                </a:cubicBezTo>
                <a:close/>
                <a:moveTo>
                  <a:pt x="6135477" y="2887893"/>
                </a:moveTo>
                <a:cubicBezTo>
                  <a:pt x="6140587" y="2887893"/>
                  <a:pt x="6144656" y="2892056"/>
                  <a:pt x="6144656" y="2897072"/>
                </a:cubicBezTo>
                <a:cubicBezTo>
                  <a:pt x="6144656" y="2902181"/>
                  <a:pt x="6140491" y="2906250"/>
                  <a:pt x="6135477" y="2906250"/>
                </a:cubicBezTo>
                <a:cubicBezTo>
                  <a:pt x="6130366" y="2906250"/>
                  <a:pt x="6126297" y="2902087"/>
                  <a:pt x="6126297" y="2897072"/>
                </a:cubicBezTo>
                <a:cubicBezTo>
                  <a:pt x="6126297" y="2891962"/>
                  <a:pt x="6130461" y="2887893"/>
                  <a:pt x="6135477" y="2887893"/>
                </a:cubicBezTo>
                <a:close/>
                <a:moveTo>
                  <a:pt x="6089393" y="2887893"/>
                </a:moveTo>
                <a:cubicBezTo>
                  <a:pt x="6094503" y="2887893"/>
                  <a:pt x="6098571" y="2892056"/>
                  <a:pt x="6098571" y="2897072"/>
                </a:cubicBezTo>
                <a:cubicBezTo>
                  <a:pt x="6098571" y="2902181"/>
                  <a:pt x="6094409" y="2906250"/>
                  <a:pt x="6089393" y="2906250"/>
                </a:cubicBezTo>
                <a:cubicBezTo>
                  <a:pt x="6084282" y="2906250"/>
                  <a:pt x="6080213" y="2902087"/>
                  <a:pt x="6080213" y="2897072"/>
                </a:cubicBezTo>
                <a:cubicBezTo>
                  <a:pt x="6080213" y="2891962"/>
                  <a:pt x="6084376" y="2887893"/>
                  <a:pt x="6089393" y="2887893"/>
                </a:cubicBezTo>
                <a:close/>
                <a:moveTo>
                  <a:pt x="6043309" y="2887893"/>
                </a:moveTo>
                <a:cubicBezTo>
                  <a:pt x="6048417" y="2887893"/>
                  <a:pt x="6052487" y="2892056"/>
                  <a:pt x="6052487" y="2897072"/>
                </a:cubicBezTo>
                <a:cubicBezTo>
                  <a:pt x="6052487" y="2902181"/>
                  <a:pt x="6048323" y="2906250"/>
                  <a:pt x="6043309" y="2906250"/>
                </a:cubicBezTo>
                <a:cubicBezTo>
                  <a:pt x="6038197" y="2906250"/>
                  <a:pt x="6034129" y="2902087"/>
                  <a:pt x="6034129" y="2897072"/>
                </a:cubicBezTo>
                <a:cubicBezTo>
                  <a:pt x="6034129" y="2891962"/>
                  <a:pt x="6038292" y="2887893"/>
                  <a:pt x="6043309" y="2887893"/>
                </a:cubicBezTo>
                <a:close/>
                <a:moveTo>
                  <a:pt x="5997223" y="2887893"/>
                </a:moveTo>
                <a:cubicBezTo>
                  <a:pt x="6002333" y="2887893"/>
                  <a:pt x="6006401" y="2892056"/>
                  <a:pt x="6006401" y="2897072"/>
                </a:cubicBezTo>
                <a:cubicBezTo>
                  <a:pt x="6006401" y="2902181"/>
                  <a:pt x="6002239" y="2906250"/>
                  <a:pt x="5997223" y="2906250"/>
                </a:cubicBezTo>
                <a:cubicBezTo>
                  <a:pt x="5992113" y="2906250"/>
                  <a:pt x="5988045" y="2902087"/>
                  <a:pt x="5988045" y="2897072"/>
                </a:cubicBezTo>
                <a:cubicBezTo>
                  <a:pt x="5988045" y="2891962"/>
                  <a:pt x="5992209" y="2887893"/>
                  <a:pt x="5997223" y="2887893"/>
                </a:cubicBezTo>
                <a:close/>
                <a:moveTo>
                  <a:pt x="5951139" y="2887893"/>
                </a:moveTo>
                <a:cubicBezTo>
                  <a:pt x="5956250" y="2887893"/>
                  <a:pt x="5960317" y="2892056"/>
                  <a:pt x="5960317" y="2897072"/>
                </a:cubicBezTo>
                <a:cubicBezTo>
                  <a:pt x="5960317" y="2902181"/>
                  <a:pt x="5956155" y="2906250"/>
                  <a:pt x="5951139" y="2906250"/>
                </a:cubicBezTo>
                <a:cubicBezTo>
                  <a:pt x="5946028" y="2906250"/>
                  <a:pt x="5941961" y="2902087"/>
                  <a:pt x="5941961" y="2897072"/>
                </a:cubicBezTo>
                <a:cubicBezTo>
                  <a:pt x="5941961" y="2891962"/>
                  <a:pt x="5946123" y="2887893"/>
                  <a:pt x="5951139" y="2887893"/>
                </a:cubicBezTo>
                <a:close/>
                <a:moveTo>
                  <a:pt x="5905055" y="2887893"/>
                </a:moveTo>
                <a:cubicBezTo>
                  <a:pt x="5910165" y="2887893"/>
                  <a:pt x="5914233" y="2892056"/>
                  <a:pt x="5914233" y="2897072"/>
                </a:cubicBezTo>
                <a:cubicBezTo>
                  <a:pt x="5914233" y="2902181"/>
                  <a:pt x="5910070" y="2906250"/>
                  <a:pt x="5905055" y="2906250"/>
                </a:cubicBezTo>
                <a:cubicBezTo>
                  <a:pt x="5899945" y="2906250"/>
                  <a:pt x="5895876" y="2902087"/>
                  <a:pt x="5895876" y="2897072"/>
                </a:cubicBezTo>
                <a:cubicBezTo>
                  <a:pt x="5895876" y="2891962"/>
                  <a:pt x="5900039" y="2887893"/>
                  <a:pt x="5905055" y="2887893"/>
                </a:cubicBezTo>
                <a:close/>
                <a:moveTo>
                  <a:pt x="5858971" y="2887893"/>
                </a:moveTo>
                <a:cubicBezTo>
                  <a:pt x="5864080" y="2887893"/>
                  <a:pt x="5868151" y="2892056"/>
                  <a:pt x="5868151" y="2897072"/>
                </a:cubicBezTo>
                <a:cubicBezTo>
                  <a:pt x="5868151" y="2902181"/>
                  <a:pt x="5863985" y="2906250"/>
                  <a:pt x="5858971" y="2906250"/>
                </a:cubicBezTo>
                <a:cubicBezTo>
                  <a:pt x="5853861" y="2906250"/>
                  <a:pt x="5849791" y="2902087"/>
                  <a:pt x="5849791" y="2897072"/>
                </a:cubicBezTo>
                <a:cubicBezTo>
                  <a:pt x="5849791" y="2891962"/>
                  <a:pt x="5853955" y="2887893"/>
                  <a:pt x="5858971" y="2887893"/>
                </a:cubicBezTo>
                <a:close/>
                <a:moveTo>
                  <a:pt x="5812885" y="2887893"/>
                </a:moveTo>
                <a:cubicBezTo>
                  <a:pt x="5817996" y="2887893"/>
                  <a:pt x="5822065" y="2892056"/>
                  <a:pt x="5822065" y="2897072"/>
                </a:cubicBezTo>
                <a:cubicBezTo>
                  <a:pt x="5822065" y="2902181"/>
                  <a:pt x="5817902" y="2906250"/>
                  <a:pt x="5812885" y="2906250"/>
                </a:cubicBezTo>
                <a:cubicBezTo>
                  <a:pt x="5807777" y="2906250"/>
                  <a:pt x="5803707" y="2902087"/>
                  <a:pt x="5803707" y="2897072"/>
                </a:cubicBezTo>
                <a:cubicBezTo>
                  <a:pt x="5803707" y="2891962"/>
                  <a:pt x="5807871" y="2887893"/>
                  <a:pt x="5812885" y="2887893"/>
                </a:cubicBezTo>
                <a:close/>
                <a:moveTo>
                  <a:pt x="5766801" y="2887893"/>
                </a:moveTo>
                <a:cubicBezTo>
                  <a:pt x="5771912" y="2887893"/>
                  <a:pt x="5775981" y="2892056"/>
                  <a:pt x="5775981" y="2897072"/>
                </a:cubicBezTo>
                <a:cubicBezTo>
                  <a:pt x="5775981" y="2902181"/>
                  <a:pt x="5771817" y="2906250"/>
                  <a:pt x="5766801" y="2906250"/>
                </a:cubicBezTo>
                <a:cubicBezTo>
                  <a:pt x="5761691" y="2906250"/>
                  <a:pt x="5757622" y="2902087"/>
                  <a:pt x="5757622" y="2897072"/>
                </a:cubicBezTo>
                <a:cubicBezTo>
                  <a:pt x="5757622" y="2891962"/>
                  <a:pt x="5761785" y="2887893"/>
                  <a:pt x="5766801" y="2887893"/>
                </a:cubicBezTo>
                <a:close/>
                <a:moveTo>
                  <a:pt x="5720718" y="2887893"/>
                </a:moveTo>
                <a:cubicBezTo>
                  <a:pt x="5725826" y="2887893"/>
                  <a:pt x="5729897" y="2892056"/>
                  <a:pt x="5729897" y="2897072"/>
                </a:cubicBezTo>
                <a:cubicBezTo>
                  <a:pt x="5729897" y="2902181"/>
                  <a:pt x="5725732" y="2906250"/>
                  <a:pt x="5720718" y="2906250"/>
                </a:cubicBezTo>
                <a:cubicBezTo>
                  <a:pt x="5715607" y="2906250"/>
                  <a:pt x="5711539" y="2902087"/>
                  <a:pt x="5711539" y="2897072"/>
                </a:cubicBezTo>
                <a:cubicBezTo>
                  <a:pt x="5711539" y="2891962"/>
                  <a:pt x="5715703" y="2887893"/>
                  <a:pt x="5720718" y="2887893"/>
                </a:cubicBezTo>
                <a:close/>
                <a:moveTo>
                  <a:pt x="5674632" y="2887893"/>
                </a:moveTo>
                <a:cubicBezTo>
                  <a:pt x="5679742" y="2887893"/>
                  <a:pt x="5683813" y="2892056"/>
                  <a:pt x="5683813" y="2897072"/>
                </a:cubicBezTo>
                <a:cubicBezTo>
                  <a:pt x="5683813" y="2902181"/>
                  <a:pt x="5679647" y="2906250"/>
                  <a:pt x="5674632" y="2906250"/>
                </a:cubicBezTo>
                <a:cubicBezTo>
                  <a:pt x="5669523" y="2906250"/>
                  <a:pt x="5665453" y="2902087"/>
                  <a:pt x="5665453" y="2897072"/>
                </a:cubicBezTo>
                <a:cubicBezTo>
                  <a:pt x="5665453" y="2891962"/>
                  <a:pt x="5669617" y="2887893"/>
                  <a:pt x="5674632" y="2887893"/>
                </a:cubicBezTo>
                <a:close/>
                <a:moveTo>
                  <a:pt x="5628548" y="2887893"/>
                </a:moveTo>
                <a:cubicBezTo>
                  <a:pt x="5633657" y="2887893"/>
                  <a:pt x="5637727" y="2892056"/>
                  <a:pt x="5637727" y="2897072"/>
                </a:cubicBezTo>
                <a:cubicBezTo>
                  <a:pt x="5637727" y="2902181"/>
                  <a:pt x="5633563" y="2906250"/>
                  <a:pt x="5628548" y="2906250"/>
                </a:cubicBezTo>
                <a:cubicBezTo>
                  <a:pt x="5623439" y="2906250"/>
                  <a:pt x="5619368" y="2902087"/>
                  <a:pt x="5619368" y="2897072"/>
                </a:cubicBezTo>
                <a:cubicBezTo>
                  <a:pt x="5619368" y="2891962"/>
                  <a:pt x="5623533" y="2887893"/>
                  <a:pt x="5628548" y="2887893"/>
                </a:cubicBezTo>
                <a:close/>
                <a:moveTo>
                  <a:pt x="5582464" y="2887893"/>
                </a:moveTo>
                <a:cubicBezTo>
                  <a:pt x="5587573" y="2887893"/>
                  <a:pt x="5591643" y="2892056"/>
                  <a:pt x="5591643" y="2897072"/>
                </a:cubicBezTo>
                <a:cubicBezTo>
                  <a:pt x="5591643" y="2902181"/>
                  <a:pt x="5587479" y="2906250"/>
                  <a:pt x="5582464" y="2906250"/>
                </a:cubicBezTo>
                <a:cubicBezTo>
                  <a:pt x="5577353" y="2906250"/>
                  <a:pt x="5573285" y="2902087"/>
                  <a:pt x="5573285" y="2897072"/>
                </a:cubicBezTo>
                <a:cubicBezTo>
                  <a:pt x="5573285" y="2891962"/>
                  <a:pt x="5577449" y="2887893"/>
                  <a:pt x="5582464" y="2887893"/>
                </a:cubicBezTo>
                <a:close/>
                <a:moveTo>
                  <a:pt x="5536379" y="2887893"/>
                </a:moveTo>
                <a:cubicBezTo>
                  <a:pt x="5541489" y="2887893"/>
                  <a:pt x="5545558" y="2892056"/>
                  <a:pt x="5545558" y="2897072"/>
                </a:cubicBezTo>
                <a:cubicBezTo>
                  <a:pt x="5545558" y="2902181"/>
                  <a:pt x="5541395" y="2906250"/>
                  <a:pt x="5536379" y="2906250"/>
                </a:cubicBezTo>
                <a:cubicBezTo>
                  <a:pt x="5531269" y="2906250"/>
                  <a:pt x="5527201" y="2902087"/>
                  <a:pt x="5527201" y="2897072"/>
                </a:cubicBezTo>
                <a:cubicBezTo>
                  <a:pt x="5527201" y="2891962"/>
                  <a:pt x="5531364" y="2887893"/>
                  <a:pt x="5536379" y="2887893"/>
                </a:cubicBezTo>
                <a:close/>
                <a:moveTo>
                  <a:pt x="5490294" y="2887893"/>
                </a:moveTo>
                <a:cubicBezTo>
                  <a:pt x="5495405" y="2887893"/>
                  <a:pt x="5499474" y="2892056"/>
                  <a:pt x="5499474" y="2897072"/>
                </a:cubicBezTo>
                <a:cubicBezTo>
                  <a:pt x="5499474" y="2902181"/>
                  <a:pt x="5495309" y="2906250"/>
                  <a:pt x="5490294" y="2906250"/>
                </a:cubicBezTo>
                <a:cubicBezTo>
                  <a:pt x="5485186" y="2906250"/>
                  <a:pt x="5481115" y="2902087"/>
                  <a:pt x="5481115" y="2897072"/>
                </a:cubicBezTo>
                <a:cubicBezTo>
                  <a:pt x="5481115" y="2891962"/>
                  <a:pt x="5485280" y="2887893"/>
                  <a:pt x="5490294" y="2887893"/>
                </a:cubicBezTo>
                <a:close/>
                <a:moveTo>
                  <a:pt x="5444209" y="2887893"/>
                </a:moveTo>
                <a:cubicBezTo>
                  <a:pt x="5449321" y="2887893"/>
                  <a:pt x="5453390" y="2892056"/>
                  <a:pt x="5453390" y="2897072"/>
                </a:cubicBezTo>
                <a:cubicBezTo>
                  <a:pt x="5453390" y="2902181"/>
                  <a:pt x="5449225" y="2906250"/>
                  <a:pt x="5444209" y="2906250"/>
                </a:cubicBezTo>
                <a:cubicBezTo>
                  <a:pt x="5439100" y="2906250"/>
                  <a:pt x="5435031" y="2902087"/>
                  <a:pt x="5435031" y="2897072"/>
                </a:cubicBezTo>
                <a:cubicBezTo>
                  <a:pt x="5435031" y="2891962"/>
                  <a:pt x="5439194" y="2887893"/>
                  <a:pt x="5444209" y="2887893"/>
                </a:cubicBezTo>
                <a:close/>
                <a:moveTo>
                  <a:pt x="5398125" y="2887893"/>
                </a:moveTo>
                <a:cubicBezTo>
                  <a:pt x="5403237" y="2887893"/>
                  <a:pt x="5407305" y="2892056"/>
                  <a:pt x="5407305" y="2897072"/>
                </a:cubicBezTo>
                <a:cubicBezTo>
                  <a:pt x="5407305" y="2902181"/>
                  <a:pt x="5403143" y="2906250"/>
                  <a:pt x="5398125" y="2906250"/>
                </a:cubicBezTo>
                <a:cubicBezTo>
                  <a:pt x="5393016" y="2906250"/>
                  <a:pt x="5388947" y="2902087"/>
                  <a:pt x="5388947" y="2897072"/>
                </a:cubicBezTo>
                <a:cubicBezTo>
                  <a:pt x="5388947" y="2891962"/>
                  <a:pt x="5393110" y="2887893"/>
                  <a:pt x="5398125" y="2887893"/>
                </a:cubicBezTo>
                <a:close/>
                <a:moveTo>
                  <a:pt x="5352041" y="2887893"/>
                </a:moveTo>
                <a:cubicBezTo>
                  <a:pt x="5357151" y="2887893"/>
                  <a:pt x="5361221" y="2892056"/>
                  <a:pt x="5361221" y="2897072"/>
                </a:cubicBezTo>
                <a:cubicBezTo>
                  <a:pt x="5361221" y="2902181"/>
                  <a:pt x="5357057" y="2906250"/>
                  <a:pt x="5352041" y="2906250"/>
                </a:cubicBezTo>
                <a:cubicBezTo>
                  <a:pt x="5346932" y="2906250"/>
                  <a:pt x="5342863" y="2902087"/>
                  <a:pt x="5342863" y="2897072"/>
                </a:cubicBezTo>
                <a:cubicBezTo>
                  <a:pt x="5342863" y="2891962"/>
                  <a:pt x="5347026" y="2887893"/>
                  <a:pt x="5352041" y="2887893"/>
                </a:cubicBezTo>
                <a:close/>
                <a:moveTo>
                  <a:pt x="5305957" y="2887893"/>
                </a:moveTo>
                <a:cubicBezTo>
                  <a:pt x="5311067" y="2887893"/>
                  <a:pt x="5315136" y="2892056"/>
                  <a:pt x="5315136" y="2897072"/>
                </a:cubicBezTo>
                <a:cubicBezTo>
                  <a:pt x="5315136" y="2902181"/>
                  <a:pt x="5310973" y="2906250"/>
                  <a:pt x="5305957" y="2906250"/>
                </a:cubicBezTo>
                <a:cubicBezTo>
                  <a:pt x="5300848" y="2906250"/>
                  <a:pt x="5296779" y="2902087"/>
                  <a:pt x="5296779" y="2897072"/>
                </a:cubicBezTo>
                <a:cubicBezTo>
                  <a:pt x="5296779" y="2891962"/>
                  <a:pt x="5300942" y="2887893"/>
                  <a:pt x="5305957" y="2887893"/>
                </a:cubicBezTo>
                <a:close/>
                <a:moveTo>
                  <a:pt x="5259873" y="2887893"/>
                </a:moveTo>
                <a:cubicBezTo>
                  <a:pt x="5264983" y="2887893"/>
                  <a:pt x="5269052" y="2892056"/>
                  <a:pt x="5269052" y="2897072"/>
                </a:cubicBezTo>
                <a:cubicBezTo>
                  <a:pt x="5269052" y="2902181"/>
                  <a:pt x="5264889" y="2906250"/>
                  <a:pt x="5259873" y="2906250"/>
                </a:cubicBezTo>
                <a:cubicBezTo>
                  <a:pt x="5254762" y="2906250"/>
                  <a:pt x="5250695" y="2902087"/>
                  <a:pt x="5250695" y="2897072"/>
                </a:cubicBezTo>
                <a:cubicBezTo>
                  <a:pt x="5250695" y="2891962"/>
                  <a:pt x="5254858" y="2887893"/>
                  <a:pt x="5259873" y="2887893"/>
                </a:cubicBezTo>
                <a:close/>
                <a:moveTo>
                  <a:pt x="5213789" y="2887893"/>
                </a:moveTo>
                <a:cubicBezTo>
                  <a:pt x="5218899" y="2887893"/>
                  <a:pt x="5222967" y="2892056"/>
                  <a:pt x="5222967" y="2897072"/>
                </a:cubicBezTo>
                <a:cubicBezTo>
                  <a:pt x="5222967" y="2902181"/>
                  <a:pt x="5218804" y="2906250"/>
                  <a:pt x="5213789" y="2906250"/>
                </a:cubicBezTo>
                <a:cubicBezTo>
                  <a:pt x="5208679" y="2906250"/>
                  <a:pt x="5204610" y="2902087"/>
                  <a:pt x="5204610" y="2897072"/>
                </a:cubicBezTo>
                <a:cubicBezTo>
                  <a:pt x="5204610" y="2891962"/>
                  <a:pt x="5208773" y="2887893"/>
                  <a:pt x="5213789" y="2887893"/>
                </a:cubicBezTo>
                <a:close/>
                <a:moveTo>
                  <a:pt x="5167705" y="2887893"/>
                </a:moveTo>
                <a:cubicBezTo>
                  <a:pt x="5172813" y="2887893"/>
                  <a:pt x="5176883" y="2892056"/>
                  <a:pt x="5176883" y="2897072"/>
                </a:cubicBezTo>
                <a:cubicBezTo>
                  <a:pt x="5176883" y="2902181"/>
                  <a:pt x="5172719" y="2906250"/>
                  <a:pt x="5167705" y="2906250"/>
                </a:cubicBezTo>
                <a:cubicBezTo>
                  <a:pt x="5162595" y="2906250"/>
                  <a:pt x="5158525" y="2902087"/>
                  <a:pt x="5158525" y="2897072"/>
                </a:cubicBezTo>
                <a:cubicBezTo>
                  <a:pt x="5158525" y="2891962"/>
                  <a:pt x="5162689" y="2887893"/>
                  <a:pt x="5167705" y="2887893"/>
                </a:cubicBezTo>
                <a:close/>
                <a:moveTo>
                  <a:pt x="5121619" y="2887893"/>
                </a:moveTo>
                <a:cubicBezTo>
                  <a:pt x="5126729" y="2887893"/>
                  <a:pt x="5130798" y="2892056"/>
                  <a:pt x="5130798" y="2897072"/>
                </a:cubicBezTo>
                <a:cubicBezTo>
                  <a:pt x="5130798" y="2902181"/>
                  <a:pt x="5126636" y="2906250"/>
                  <a:pt x="5121619" y="2906250"/>
                </a:cubicBezTo>
                <a:cubicBezTo>
                  <a:pt x="5116511" y="2906250"/>
                  <a:pt x="5112440" y="2902087"/>
                  <a:pt x="5112440" y="2897072"/>
                </a:cubicBezTo>
                <a:cubicBezTo>
                  <a:pt x="5112440" y="2891962"/>
                  <a:pt x="5116605" y="2887893"/>
                  <a:pt x="5121619" y="2887893"/>
                </a:cubicBezTo>
                <a:close/>
                <a:moveTo>
                  <a:pt x="5075535" y="2887893"/>
                </a:moveTo>
                <a:cubicBezTo>
                  <a:pt x="5080646" y="2887893"/>
                  <a:pt x="5084713" y="2892056"/>
                  <a:pt x="5084713" y="2897072"/>
                </a:cubicBezTo>
                <a:cubicBezTo>
                  <a:pt x="5084713" y="2902181"/>
                  <a:pt x="5080550" y="2906250"/>
                  <a:pt x="5075535" y="2906250"/>
                </a:cubicBezTo>
                <a:cubicBezTo>
                  <a:pt x="5070425" y="2906250"/>
                  <a:pt x="5066356" y="2902087"/>
                  <a:pt x="5066356" y="2897072"/>
                </a:cubicBezTo>
                <a:cubicBezTo>
                  <a:pt x="5066356" y="2891962"/>
                  <a:pt x="5070519" y="2887893"/>
                  <a:pt x="5075535" y="2887893"/>
                </a:cubicBezTo>
                <a:close/>
                <a:moveTo>
                  <a:pt x="5029451" y="2887893"/>
                </a:moveTo>
                <a:cubicBezTo>
                  <a:pt x="5034560" y="2887893"/>
                  <a:pt x="5038629" y="2892056"/>
                  <a:pt x="5038629" y="2897072"/>
                </a:cubicBezTo>
                <a:cubicBezTo>
                  <a:pt x="5038629" y="2902181"/>
                  <a:pt x="5034466" y="2906250"/>
                  <a:pt x="5029451" y="2906250"/>
                </a:cubicBezTo>
                <a:cubicBezTo>
                  <a:pt x="5024341" y="2906250"/>
                  <a:pt x="5020272" y="2902087"/>
                  <a:pt x="5020272" y="2897072"/>
                </a:cubicBezTo>
                <a:cubicBezTo>
                  <a:pt x="5020272" y="2891962"/>
                  <a:pt x="5024435" y="2887893"/>
                  <a:pt x="5029451" y="2887893"/>
                </a:cubicBezTo>
                <a:close/>
                <a:moveTo>
                  <a:pt x="4983366" y="2887893"/>
                </a:moveTo>
                <a:cubicBezTo>
                  <a:pt x="4988476" y="2887893"/>
                  <a:pt x="4992546" y="2892056"/>
                  <a:pt x="4992546" y="2897072"/>
                </a:cubicBezTo>
                <a:cubicBezTo>
                  <a:pt x="4992546" y="2902181"/>
                  <a:pt x="4988382" y="2906250"/>
                  <a:pt x="4983366" y="2906250"/>
                </a:cubicBezTo>
                <a:cubicBezTo>
                  <a:pt x="4978257" y="2906250"/>
                  <a:pt x="4974186" y="2902087"/>
                  <a:pt x="4974186" y="2897072"/>
                </a:cubicBezTo>
                <a:cubicBezTo>
                  <a:pt x="4974186" y="2891962"/>
                  <a:pt x="4978351" y="2887893"/>
                  <a:pt x="4983366" y="2887893"/>
                </a:cubicBezTo>
                <a:close/>
                <a:moveTo>
                  <a:pt x="4937282" y="2887893"/>
                </a:moveTo>
                <a:cubicBezTo>
                  <a:pt x="4942392" y="2887893"/>
                  <a:pt x="4946461" y="2892056"/>
                  <a:pt x="4946461" y="2897072"/>
                </a:cubicBezTo>
                <a:cubicBezTo>
                  <a:pt x="4946461" y="2902181"/>
                  <a:pt x="4942298" y="2906250"/>
                  <a:pt x="4937282" y="2906250"/>
                </a:cubicBezTo>
                <a:cubicBezTo>
                  <a:pt x="4932173" y="2906250"/>
                  <a:pt x="4928102" y="2902087"/>
                  <a:pt x="4928102" y="2897072"/>
                </a:cubicBezTo>
                <a:cubicBezTo>
                  <a:pt x="4928102" y="2891962"/>
                  <a:pt x="4932267" y="2887893"/>
                  <a:pt x="4937282" y="2887893"/>
                </a:cubicBezTo>
                <a:close/>
                <a:moveTo>
                  <a:pt x="4891198" y="2887893"/>
                </a:moveTo>
                <a:cubicBezTo>
                  <a:pt x="4896308" y="2887893"/>
                  <a:pt x="4900377" y="2892056"/>
                  <a:pt x="4900377" y="2897072"/>
                </a:cubicBezTo>
                <a:cubicBezTo>
                  <a:pt x="4900377" y="2902181"/>
                  <a:pt x="4896213" y="2906250"/>
                  <a:pt x="4891198" y="2906250"/>
                </a:cubicBezTo>
                <a:cubicBezTo>
                  <a:pt x="4886087" y="2906250"/>
                  <a:pt x="4882018" y="2902087"/>
                  <a:pt x="4882018" y="2897072"/>
                </a:cubicBezTo>
                <a:cubicBezTo>
                  <a:pt x="4882018" y="2891962"/>
                  <a:pt x="4886183" y="2887893"/>
                  <a:pt x="4891198" y="2887893"/>
                </a:cubicBezTo>
                <a:close/>
                <a:moveTo>
                  <a:pt x="4845114" y="2887893"/>
                </a:moveTo>
                <a:cubicBezTo>
                  <a:pt x="4850223" y="2887893"/>
                  <a:pt x="4854292" y="2892056"/>
                  <a:pt x="4854292" y="2897072"/>
                </a:cubicBezTo>
                <a:cubicBezTo>
                  <a:pt x="4854292" y="2902181"/>
                  <a:pt x="4850128" y="2906250"/>
                  <a:pt x="4845114" y="2906250"/>
                </a:cubicBezTo>
                <a:cubicBezTo>
                  <a:pt x="4840003" y="2906250"/>
                  <a:pt x="4835935" y="2902087"/>
                  <a:pt x="4835935" y="2897072"/>
                </a:cubicBezTo>
                <a:cubicBezTo>
                  <a:pt x="4835935" y="2891962"/>
                  <a:pt x="4840098" y="2887893"/>
                  <a:pt x="4845114" y="2887893"/>
                </a:cubicBezTo>
                <a:close/>
                <a:moveTo>
                  <a:pt x="4799028" y="2887893"/>
                </a:moveTo>
                <a:cubicBezTo>
                  <a:pt x="4804139" y="2887893"/>
                  <a:pt x="4808208" y="2892056"/>
                  <a:pt x="4808208" y="2897072"/>
                </a:cubicBezTo>
                <a:cubicBezTo>
                  <a:pt x="4808208" y="2902181"/>
                  <a:pt x="4804043" y="2906250"/>
                  <a:pt x="4799028" y="2906250"/>
                </a:cubicBezTo>
                <a:cubicBezTo>
                  <a:pt x="4793918" y="2906250"/>
                  <a:pt x="4789849" y="2902087"/>
                  <a:pt x="4789849" y="2897072"/>
                </a:cubicBezTo>
                <a:cubicBezTo>
                  <a:pt x="4789849" y="2891962"/>
                  <a:pt x="4794014" y="2887893"/>
                  <a:pt x="4799028" y="2887893"/>
                </a:cubicBezTo>
                <a:close/>
                <a:moveTo>
                  <a:pt x="4752944" y="2887893"/>
                </a:moveTo>
                <a:cubicBezTo>
                  <a:pt x="4758055" y="2887893"/>
                  <a:pt x="4762122" y="2892056"/>
                  <a:pt x="4762122" y="2897072"/>
                </a:cubicBezTo>
                <a:cubicBezTo>
                  <a:pt x="4762122" y="2902181"/>
                  <a:pt x="4757959" y="2906250"/>
                  <a:pt x="4752944" y="2906250"/>
                </a:cubicBezTo>
                <a:cubicBezTo>
                  <a:pt x="4747834" y="2906250"/>
                  <a:pt x="4743765" y="2902087"/>
                  <a:pt x="4743765" y="2897072"/>
                </a:cubicBezTo>
                <a:cubicBezTo>
                  <a:pt x="4743765" y="2891962"/>
                  <a:pt x="4747928" y="2887893"/>
                  <a:pt x="4752944" y="2887893"/>
                </a:cubicBezTo>
                <a:close/>
                <a:moveTo>
                  <a:pt x="4706860" y="2887893"/>
                </a:moveTo>
                <a:cubicBezTo>
                  <a:pt x="4711971" y="2887893"/>
                  <a:pt x="4716040" y="2892056"/>
                  <a:pt x="4716040" y="2897072"/>
                </a:cubicBezTo>
                <a:cubicBezTo>
                  <a:pt x="4716040" y="2902181"/>
                  <a:pt x="4711877" y="2906250"/>
                  <a:pt x="4706860" y="2906250"/>
                </a:cubicBezTo>
                <a:cubicBezTo>
                  <a:pt x="4701750" y="2906250"/>
                  <a:pt x="4697681" y="2902087"/>
                  <a:pt x="4697681" y="2897072"/>
                </a:cubicBezTo>
                <a:cubicBezTo>
                  <a:pt x="4697681" y="2891962"/>
                  <a:pt x="4701844" y="2887893"/>
                  <a:pt x="4706860" y="2887893"/>
                </a:cubicBezTo>
                <a:close/>
                <a:moveTo>
                  <a:pt x="4660775" y="2887893"/>
                </a:moveTo>
                <a:cubicBezTo>
                  <a:pt x="4665885" y="2887893"/>
                  <a:pt x="4669955" y="2892056"/>
                  <a:pt x="4669955" y="2897072"/>
                </a:cubicBezTo>
                <a:cubicBezTo>
                  <a:pt x="4669955" y="2902181"/>
                  <a:pt x="4665791" y="2906250"/>
                  <a:pt x="4660775" y="2906250"/>
                </a:cubicBezTo>
                <a:cubicBezTo>
                  <a:pt x="4655666" y="2906250"/>
                  <a:pt x="4651597" y="2902087"/>
                  <a:pt x="4651597" y="2897072"/>
                </a:cubicBezTo>
                <a:cubicBezTo>
                  <a:pt x="4651597" y="2891962"/>
                  <a:pt x="4655760" y="2887893"/>
                  <a:pt x="4660775" y="2887893"/>
                </a:cubicBezTo>
                <a:close/>
                <a:moveTo>
                  <a:pt x="4614690" y="2887893"/>
                </a:moveTo>
                <a:cubicBezTo>
                  <a:pt x="4619801" y="2887893"/>
                  <a:pt x="4623870" y="2892056"/>
                  <a:pt x="4623870" y="2897072"/>
                </a:cubicBezTo>
                <a:cubicBezTo>
                  <a:pt x="4623870" y="2902181"/>
                  <a:pt x="4619707" y="2906250"/>
                  <a:pt x="4614690" y="2906250"/>
                </a:cubicBezTo>
                <a:cubicBezTo>
                  <a:pt x="4609582" y="2906250"/>
                  <a:pt x="4605511" y="2902087"/>
                  <a:pt x="4605511" y="2897072"/>
                </a:cubicBezTo>
                <a:cubicBezTo>
                  <a:pt x="4605511" y="2891962"/>
                  <a:pt x="4609676" y="2887893"/>
                  <a:pt x="4614690" y="2887893"/>
                </a:cubicBezTo>
                <a:close/>
                <a:moveTo>
                  <a:pt x="4568607" y="2887893"/>
                </a:moveTo>
                <a:cubicBezTo>
                  <a:pt x="4573717" y="2887893"/>
                  <a:pt x="4577786" y="2892056"/>
                  <a:pt x="4577786" y="2897072"/>
                </a:cubicBezTo>
                <a:cubicBezTo>
                  <a:pt x="4577786" y="2902181"/>
                  <a:pt x="4573622" y="2906250"/>
                  <a:pt x="4568607" y="2906250"/>
                </a:cubicBezTo>
                <a:cubicBezTo>
                  <a:pt x="4563496" y="2906250"/>
                  <a:pt x="4559427" y="2902087"/>
                  <a:pt x="4559427" y="2897072"/>
                </a:cubicBezTo>
                <a:cubicBezTo>
                  <a:pt x="4559427" y="2891962"/>
                  <a:pt x="4563590" y="2887893"/>
                  <a:pt x="4568607" y="2887893"/>
                </a:cubicBezTo>
                <a:close/>
                <a:moveTo>
                  <a:pt x="3729530" y="2885717"/>
                </a:moveTo>
                <a:cubicBezTo>
                  <a:pt x="3736341" y="2887799"/>
                  <a:pt x="3740127" y="2894990"/>
                  <a:pt x="3738046" y="2901803"/>
                </a:cubicBezTo>
                <a:lnTo>
                  <a:pt x="3738140" y="2901803"/>
                </a:lnTo>
                <a:cubicBezTo>
                  <a:pt x="3710793" y="2990849"/>
                  <a:pt x="3679091" y="3076300"/>
                  <a:pt x="3643890" y="3155978"/>
                </a:cubicBezTo>
                <a:lnTo>
                  <a:pt x="3618055" y="3211999"/>
                </a:lnTo>
                <a:cubicBezTo>
                  <a:pt x="3580394" y="3290257"/>
                  <a:pt x="3538473" y="3364351"/>
                  <a:pt x="3493145" y="3432106"/>
                </a:cubicBezTo>
                <a:cubicBezTo>
                  <a:pt x="3493049" y="3432296"/>
                  <a:pt x="3492765" y="3432484"/>
                  <a:pt x="3492577" y="3432769"/>
                </a:cubicBezTo>
                <a:cubicBezTo>
                  <a:pt x="3495511" y="3438636"/>
                  <a:pt x="3497213" y="3445069"/>
                  <a:pt x="3497213" y="3451978"/>
                </a:cubicBezTo>
                <a:cubicBezTo>
                  <a:pt x="3497213" y="3476297"/>
                  <a:pt x="3477436" y="3496076"/>
                  <a:pt x="3453117" y="3496076"/>
                </a:cubicBezTo>
                <a:cubicBezTo>
                  <a:pt x="3428797" y="3496076"/>
                  <a:pt x="3409019" y="3476297"/>
                  <a:pt x="3409019" y="3451978"/>
                </a:cubicBezTo>
                <a:cubicBezTo>
                  <a:pt x="3409019" y="3427659"/>
                  <a:pt x="3428797" y="3407881"/>
                  <a:pt x="3453117" y="3407881"/>
                </a:cubicBezTo>
                <a:cubicBezTo>
                  <a:pt x="3460971" y="3407881"/>
                  <a:pt x="3468162" y="3410057"/>
                  <a:pt x="3474502" y="3413653"/>
                </a:cubicBezTo>
                <a:cubicBezTo>
                  <a:pt x="3518033" y="3347980"/>
                  <a:pt x="3558535" y="3276440"/>
                  <a:pt x="3594776" y="3200927"/>
                </a:cubicBezTo>
                <a:lnTo>
                  <a:pt x="3620420" y="3145284"/>
                </a:lnTo>
                <a:cubicBezTo>
                  <a:pt x="3655150" y="3066836"/>
                  <a:pt x="3686472" y="2982239"/>
                  <a:pt x="3713441" y="2894233"/>
                </a:cubicBezTo>
                <a:cubicBezTo>
                  <a:pt x="3715524" y="2887421"/>
                  <a:pt x="3722715" y="2883634"/>
                  <a:pt x="3729530" y="2885717"/>
                </a:cubicBezTo>
                <a:close/>
                <a:moveTo>
                  <a:pt x="2934" y="2856665"/>
                </a:moveTo>
                <a:lnTo>
                  <a:pt x="67473" y="2857516"/>
                </a:lnTo>
                <a:cubicBezTo>
                  <a:pt x="67189" y="2876916"/>
                  <a:pt x="67189" y="2896315"/>
                  <a:pt x="67377" y="2915714"/>
                </a:cubicBezTo>
                <a:lnTo>
                  <a:pt x="67377" y="2915619"/>
                </a:lnTo>
                <a:lnTo>
                  <a:pt x="2840" y="2916188"/>
                </a:lnTo>
                <a:cubicBezTo>
                  <a:pt x="2650" y="2896315"/>
                  <a:pt x="2744" y="2876347"/>
                  <a:pt x="2934" y="2856665"/>
                </a:cubicBezTo>
                <a:close/>
                <a:moveTo>
                  <a:pt x="4486846" y="2850231"/>
                </a:moveTo>
                <a:cubicBezTo>
                  <a:pt x="4465932" y="2850515"/>
                  <a:pt x="4458741" y="2855719"/>
                  <a:pt x="4458741" y="2862816"/>
                </a:cubicBezTo>
                <a:cubicBezTo>
                  <a:pt x="4458741" y="2869914"/>
                  <a:pt x="4466122" y="2875024"/>
                  <a:pt x="4487130" y="2874740"/>
                </a:cubicBezTo>
                <a:cubicBezTo>
                  <a:pt x="4508042" y="2874456"/>
                  <a:pt x="4514666" y="2869250"/>
                  <a:pt x="4514572" y="2862155"/>
                </a:cubicBezTo>
                <a:cubicBezTo>
                  <a:pt x="4514572" y="2855056"/>
                  <a:pt x="4507759" y="2849948"/>
                  <a:pt x="4486846" y="2850231"/>
                </a:cubicBezTo>
                <a:close/>
                <a:moveTo>
                  <a:pt x="4486656" y="2837456"/>
                </a:moveTo>
                <a:cubicBezTo>
                  <a:pt x="4511638" y="2837172"/>
                  <a:pt x="4524887" y="2846730"/>
                  <a:pt x="4525075" y="2862059"/>
                </a:cubicBezTo>
                <a:cubicBezTo>
                  <a:pt x="4525265" y="2877390"/>
                  <a:pt x="4512206" y="2887231"/>
                  <a:pt x="4487225" y="2887516"/>
                </a:cubicBezTo>
                <a:cubicBezTo>
                  <a:pt x="4462242" y="2887799"/>
                  <a:pt x="4448426" y="2878242"/>
                  <a:pt x="4448237" y="2862910"/>
                </a:cubicBezTo>
                <a:cubicBezTo>
                  <a:pt x="4448048" y="2847581"/>
                  <a:pt x="4461673" y="2837738"/>
                  <a:pt x="4486656" y="2837456"/>
                </a:cubicBezTo>
                <a:close/>
                <a:moveTo>
                  <a:pt x="1514256" y="2827235"/>
                </a:moveTo>
                <a:cubicBezTo>
                  <a:pt x="1497697" y="2827235"/>
                  <a:pt x="1484165" y="2840672"/>
                  <a:pt x="1484069" y="2857326"/>
                </a:cubicBezTo>
                <a:cubicBezTo>
                  <a:pt x="1483975" y="2873983"/>
                  <a:pt x="1497412" y="2887609"/>
                  <a:pt x="1514162" y="2887799"/>
                </a:cubicBezTo>
                <a:lnTo>
                  <a:pt x="1514352" y="2887799"/>
                </a:lnTo>
                <a:cubicBezTo>
                  <a:pt x="1530912" y="2887799"/>
                  <a:pt x="1544539" y="2874360"/>
                  <a:pt x="1544633" y="2857706"/>
                </a:cubicBezTo>
                <a:cubicBezTo>
                  <a:pt x="1544633" y="2849662"/>
                  <a:pt x="1541605" y="2841997"/>
                  <a:pt x="1535927" y="2836225"/>
                </a:cubicBezTo>
                <a:cubicBezTo>
                  <a:pt x="1530249" y="2830453"/>
                  <a:pt x="1522680" y="2827331"/>
                  <a:pt x="1514636" y="2827235"/>
                </a:cubicBezTo>
                <a:lnTo>
                  <a:pt x="1514446" y="2827235"/>
                </a:lnTo>
                <a:close/>
                <a:moveTo>
                  <a:pt x="1514256" y="2818056"/>
                </a:moveTo>
                <a:lnTo>
                  <a:pt x="1514540" y="2818056"/>
                </a:lnTo>
                <a:cubicBezTo>
                  <a:pt x="1536305" y="2818151"/>
                  <a:pt x="1553907" y="2836035"/>
                  <a:pt x="1553718" y="2857800"/>
                </a:cubicBezTo>
                <a:cubicBezTo>
                  <a:pt x="1553623" y="2879471"/>
                  <a:pt x="1535927" y="2897072"/>
                  <a:pt x="1514256" y="2897072"/>
                </a:cubicBezTo>
                <a:lnTo>
                  <a:pt x="1514256" y="2896977"/>
                </a:lnTo>
                <a:lnTo>
                  <a:pt x="1513972" y="2896977"/>
                </a:lnTo>
                <a:cubicBezTo>
                  <a:pt x="1492207" y="2896787"/>
                  <a:pt x="1474607" y="2878997"/>
                  <a:pt x="1474797" y="2857232"/>
                </a:cubicBezTo>
                <a:cubicBezTo>
                  <a:pt x="1474891" y="2835563"/>
                  <a:pt x="1492587" y="2818056"/>
                  <a:pt x="1514256" y="2818056"/>
                </a:cubicBezTo>
                <a:close/>
                <a:moveTo>
                  <a:pt x="2172877" y="2797426"/>
                </a:moveTo>
                <a:cubicBezTo>
                  <a:pt x="2162752" y="2797426"/>
                  <a:pt x="2154518" y="2805660"/>
                  <a:pt x="2154518" y="2815785"/>
                </a:cubicBezTo>
                <a:cubicBezTo>
                  <a:pt x="2154518" y="2825816"/>
                  <a:pt x="2162846" y="2834048"/>
                  <a:pt x="2172877" y="2834048"/>
                </a:cubicBezTo>
                <a:cubicBezTo>
                  <a:pt x="2182908" y="2834048"/>
                  <a:pt x="2191140" y="2825910"/>
                  <a:pt x="2191140" y="2815785"/>
                </a:cubicBezTo>
                <a:cubicBezTo>
                  <a:pt x="2191140" y="2805660"/>
                  <a:pt x="2183002" y="2797426"/>
                  <a:pt x="2172877" y="2797426"/>
                </a:cubicBezTo>
                <a:close/>
                <a:moveTo>
                  <a:pt x="2172877" y="2771688"/>
                </a:moveTo>
                <a:cubicBezTo>
                  <a:pt x="2197198" y="2771688"/>
                  <a:pt x="2216974" y="2791466"/>
                  <a:pt x="2216974" y="2815785"/>
                </a:cubicBezTo>
                <a:cubicBezTo>
                  <a:pt x="2216974" y="2831210"/>
                  <a:pt x="2209026" y="2844743"/>
                  <a:pt x="2197008" y="2852596"/>
                </a:cubicBezTo>
                <a:cubicBezTo>
                  <a:pt x="2269020" y="3114719"/>
                  <a:pt x="2373775" y="3342208"/>
                  <a:pt x="2508337" y="3528910"/>
                </a:cubicBezTo>
                <a:lnTo>
                  <a:pt x="2514773" y="3537806"/>
                </a:lnTo>
                <a:lnTo>
                  <a:pt x="2477633" y="3574946"/>
                </a:lnTo>
                <a:lnTo>
                  <a:pt x="2441105" y="3574946"/>
                </a:lnTo>
                <a:lnTo>
                  <a:pt x="2480990" y="3535061"/>
                </a:lnTo>
                <a:cubicBezTo>
                  <a:pt x="2347751" y="3347696"/>
                  <a:pt x="2243943" y="3120585"/>
                  <a:pt x="2172215" y="2859788"/>
                </a:cubicBezTo>
                <a:cubicBezTo>
                  <a:pt x="2148274" y="2859503"/>
                  <a:pt x="2128780" y="2840106"/>
                  <a:pt x="2128780" y="2815785"/>
                </a:cubicBezTo>
                <a:cubicBezTo>
                  <a:pt x="2128780" y="2791466"/>
                  <a:pt x="2148558" y="2771688"/>
                  <a:pt x="2172877" y="2771688"/>
                </a:cubicBezTo>
                <a:close/>
                <a:moveTo>
                  <a:pt x="3760850" y="2748410"/>
                </a:moveTo>
                <a:cubicBezTo>
                  <a:pt x="3750724" y="2748410"/>
                  <a:pt x="3742493" y="2756737"/>
                  <a:pt x="3742493" y="2766768"/>
                </a:cubicBezTo>
                <a:cubicBezTo>
                  <a:pt x="3742493" y="2776799"/>
                  <a:pt x="3750724" y="2785031"/>
                  <a:pt x="3760850" y="2785031"/>
                </a:cubicBezTo>
                <a:cubicBezTo>
                  <a:pt x="3770881" y="2785031"/>
                  <a:pt x="3779113" y="2776894"/>
                  <a:pt x="3779113" y="2766768"/>
                </a:cubicBezTo>
                <a:cubicBezTo>
                  <a:pt x="3779113" y="2756642"/>
                  <a:pt x="3770975" y="2748410"/>
                  <a:pt x="3760850" y="2748410"/>
                </a:cubicBezTo>
                <a:close/>
                <a:moveTo>
                  <a:pt x="4511922" y="2744339"/>
                </a:moveTo>
                <a:cubicBezTo>
                  <a:pt x="4513815" y="2751531"/>
                  <a:pt x="4516087" y="2756452"/>
                  <a:pt x="4519305" y="2760899"/>
                </a:cubicBezTo>
                <a:lnTo>
                  <a:pt x="4520060" y="2770836"/>
                </a:lnTo>
                <a:lnTo>
                  <a:pt x="4457133" y="2775473"/>
                </a:lnTo>
                <a:lnTo>
                  <a:pt x="4458173" y="2789950"/>
                </a:lnTo>
                <a:lnTo>
                  <a:pt x="4447291" y="2790802"/>
                </a:lnTo>
                <a:lnTo>
                  <a:pt x="4443979" y="2746515"/>
                </a:lnTo>
                <a:lnTo>
                  <a:pt x="4454860" y="2745758"/>
                </a:lnTo>
                <a:lnTo>
                  <a:pt x="4456091" y="2762224"/>
                </a:lnTo>
                <a:lnTo>
                  <a:pt x="4504541" y="2758628"/>
                </a:lnTo>
                <a:lnTo>
                  <a:pt x="4503500" y="2745000"/>
                </a:lnTo>
                <a:close/>
                <a:moveTo>
                  <a:pt x="6151" y="2739231"/>
                </a:moveTo>
                <a:lnTo>
                  <a:pt x="70595" y="2742732"/>
                </a:lnTo>
                <a:cubicBezTo>
                  <a:pt x="69553" y="2762131"/>
                  <a:pt x="68702" y="2781435"/>
                  <a:pt x="68038" y="2800834"/>
                </a:cubicBezTo>
                <a:lnTo>
                  <a:pt x="68134" y="2800929"/>
                </a:lnTo>
                <a:lnTo>
                  <a:pt x="3596" y="2798753"/>
                </a:lnTo>
                <a:cubicBezTo>
                  <a:pt x="4259" y="2778975"/>
                  <a:pt x="5110" y="2758913"/>
                  <a:pt x="6151" y="2739231"/>
                </a:cubicBezTo>
                <a:close/>
                <a:moveTo>
                  <a:pt x="1521827" y="2719738"/>
                </a:moveTo>
                <a:cubicBezTo>
                  <a:pt x="1541037" y="2721251"/>
                  <a:pt x="1555327" y="2738001"/>
                  <a:pt x="1553906" y="2757210"/>
                </a:cubicBezTo>
                <a:cubicBezTo>
                  <a:pt x="1552487" y="2776419"/>
                  <a:pt x="1535643" y="2790709"/>
                  <a:pt x="1516434" y="2789289"/>
                </a:cubicBezTo>
                <a:cubicBezTo>
                  <a:pt x="1497224" y="2787775"/>
                  <a:pt x="1482934" y="2771026"/>
                  <a:pt x="1484355" y="2751816"/>
                </a:cubicBezTo>
                <a:cubicBezTo>
                  <a:pt x="1485868" y="2732607"/>
                  <a:pt x="1502618" y="2718317"/>
                  <a:pt x="1521827" y="2719738"/>
                </a:cubicBezTo>
                <a:close/>
                <a:moveTo>
                  <a:pt x="5305956" y="2708664"/>
                </a:moveTo>
                <a:lnTo>
                  <a:pt x="5653528" y="2708664"/>
                </a:lnTo>
                <a:lnTo>
                  <a:pt x="5653528" y="2733458"/>
                </a:lnTo>
                <a:lnTo>
                  <a:pt x="5305956" y="2733458"/>
                </a:lnTo>
                <a:close/>
                <a:moveTo>
                  <a:pt x="5181897" y="2708664"/>
                </a:moveTo>
                <a:lnTo>
                  <a:pt x="5281258" y="2708664"/>
                </a:lnTo>
                <a:lnTo>
                  <a:pt x="5281258" y="2733458"/>
                </a:lnTo>
                <a:lnTo>
                  <a:pt x="5181897" y="2733458"/>
                </a:lnTo>
                <a:close/>
                <a:moveTo>
                  <a:pt x="5016296" y="2708664"/>
                </a:moveTo>
                <a:lnTo>
                  <a:pt x="5165242" y="2708664"/>
                </a:lnTo>
                <a:lnTo>
                  <a:pt x="5165242" y="2733458"/>
                </a:lnTo>
                <a:lnTo>
                  <a:pt x="5016296" y="2733458"/>
                </a:lnTo>
                <a:close/>
                <a:moveTo>
                  <a:pt x="4850789" y="2708664"/>
                </a:moveTo>
                <a:lnTo>
                  <a:pt x="4999735" y="2708664"/>
                </a:lnTo>
                <a:lnTo>
                  <a:pt x="4999735" y="2733458"/>
                </a:lnTo>
                <a:lnTo>
                  <a:pt x="4850789" y="2733458"/>
                </a:lnTo>
                <a:close/>
                <a:moveTo>
                  <a:pt x="197490" y="2658701"/>
                </a:moveTo>
                <a:lnTo>
                  <a:pt x="1681655" y="2658701"/>
                </a:lnTo>
                <a:lnTo>
                  <a:pt x="1680993" y="2663905"/>
                </a:lnTo>
                <a:cubicBezTo>
                  <a:pt x="1673327" y="2722482"/>
                  <a:pt x="1669447" y="2782286"/>
                  <a:pt x="1669447" y="2841715"/>
                </a:cubicBezTo>
                <a:lnTo>
                  <a:pt x="1683732" y="3029672"/>
                </a:lnTo>
                <a:lnTo>
                  <a:pt x="1694290" y="3087144"/>
                </a:lnTo>
                <a:lnTo>
                  <a:pt x="1723532" y="3213983"/>
                </a:lnTo>
                <a:lnTo>
                  <a:pt x="1742764" y="3275875"/>
                </a:lnTo>
                <a:lnTo>
                  <a:pt x="1790265" y="3396360"/>
                </a:lnTo>
                <a:lnTo>
                  <a:pt x="1813786" y="3449032"/>
                </a:lnTo>
                <a:lnTo>
                  <a:pt x="1886483" y="3574946"/>
                </a:lnTo>
                <a:lnTo>
                  <a:pt x="1874757" y="3574946"/>
                </a:lnTo>
                <a:lnTo>
                  <a:pt x="1813745" y="3472275"/>
                </a:lnTo>
                <a:lnTo>
                  <a:pt x="1804311" y="3451051"/>
                </a:lnTo>
                <a:lnTo>
                  <a:pt x="1795630" y="3435939"/>
                </a:lnTo>
                <a:lnTo>
                  <a:pt x="1780823" y="3398209"/>
                </a:lnTo>
                <a:lnTo>
                  <a:pt x="1747787" y="3323887"/>
                </a:lnTo>
                <a:lnTo>
                  <a:pt x="1733381" y="3277318"/>
                </a:lnTo>
                <a:lnTo>
                  <a:pt x="1721443" y="3246900"/>
                </a:lnTo>
                <a:lnTo>
                  <a:pt x="1714176" y="3215238"/>
                </a:lnTo>
                <a:lnTo>
                  <a:pt x="1699660" y="3168312"/>
                </a:lnTo>
                <a:lnTo>
                  <a:pt x="1684976" y="3088022"/>
                </a:lnTo>
                <a:lnTo>
                  <a:pt x="1675758" y="3047861"/>
                </a:lnTo>
                <a:lnTo>
                  <a:pt x="1674435" y="3030385"/>
                </a:lnTo>
                <a:lnTo>
                  <a:pt x="1670182" y="3007125"/>
                </a:lnTo>
                <a:cubicBezTo>
                  <a:pt x="1663555" y="2952635"/>
                  <a:pt x="1660174" y="2897474"/>
                  <a:pt x="1660174" y="2841903"/>
                </a:cubicBezTo>
                <a:cubicBezTo>
                  <a:pt x="1660174" y="2783801"/>
                  <a:pt x="1663865" y="2725416"/>
                  <a:pt x="1671150" y="2668070"/>
                </a:cubicBezTo>
                <a:lnTo>
                  <a:pt x="206195" y="2668070"/>
                </a:lnTo>
                <a:lnTo>
                  <a:pt x="200857" y="2837172"/>
                </a:lnTo>
                <a:lnTo>
                  <a:pt x="1338247" y="2837172"/>
                </a:lnTo>
                <a:lnTo>
                  <a:pt x="1338247" y="2841809"/>
                </a:lnTo>
                <a:cubicBezTo>
                  <a:pt x="1338247" y="3048478"/>
                  <a:pt x="1375862" y="3251340"/>
                  <a:pt x="1447615" y="3441225"/>
                </a:cubicBezTo>
                <a:lnTo>
                  <a:pt x="1505144" y="3574946"/>
                </a:lnTo>
                <a:lnTo>
                  <a:pt x="1495196" y="3574946"/>
                </a:lnTo>
                <a:lnTo>
                  <a:pt x="1439819" y="3446619"/>
                </a:lnTo>
                <a:cubicBezTo>
                  <a:pt x="1367700" y="3256497"/>
                  <a:pt x="1329636" y="3053399"/>
                  <a:pt x="1329067" y="2846444"/>
                </a:cubicBezTo>
                <a:lnTo>
                  <a:pt x="200956" y="2846444"/>
                </a:lnTo>
                <a:lnTo>
                  <a:pt x="215807" y="3118724"/>
                </a:lnTo>
                <a:lnTo>
                  <a:pt x="221799" y="3177120"/>
                </a:lnTo>
                <a:lnTo>
                  <a:pt x="242657" y="3303664"/>
                </a:lnTo>
                <a:lnTo>
                  <a:pt x="292243" y="3543355"/>
                </a:lnTo>
                <a:lnTo>
                  <a:pt x="301045" y="3574946"/>
                </a:lnTo>
                <a:lnTo>
                  <a:pt x="290518" y="3574946"/>
                </a:lnTo>
                <a:lnTo>
                  <a:pt x="250667" y="3420085"/>
                </a:lnTo>
                <a:cubicBezTo>
                  <a:pt x="232427" y="3332129"/>
                  <a:pt x="218312" y="3243052"/>
                  <a:pt x="208444" y="3153117"/>
                </a:cubicBezTo>
                <a:lnTo>
                  <a:pt x="191688" y="2846444"/>
                </a:lnTo>
                <a:lnTo>
                  <a:pt x="142418" y="2846444"/>
                </a:lnTo>
                <a:cubicBezTo>
                  <a:pt x="142701" y="3029221"/>
                  <a:pt x="160072" y="3209868"/>
                  <a:pt x="193743" y="3386390"/>
                </a:cubicBezTo>
                <a:lnTo>
                  <a:pt x="238917" y="3574946"/>
                </a:lnTo>
                <a:lnTo>
                  <a:pt x="229339" y="3574946"/>
                </a:lnTo>
                <a:lnTo>
                  <a:pt x="184002" y="3384785"/>
                </a:lnTo>
                <a:cubicBezTo>
                  <a:pt x="150360" y="3207267"/>
                  <a:pt x="133143" y="3025603"/>
                  <a:pt x="133143" y="2841809"/>
                </a:cubicBezTo>
                <a:lnTo>
                  <a:pt x="133143" y="2837172"/>
                </a:lnTo>
                <a:lnTo>
                  <a:pt x="191583" y="2837172"/>
                </a:lnTo>
                <a:lnTo>
                  <a:pt x="197206" y="2663054"/>
                </a:lnTo>
                <a:close/>
                <a:moveTo>
                  <a:pt x="5169406" y="2654913"/>
                </a:moveTo>
                <a:lnTo>
                  <a:pt x="5169406" y="2671475"/>
                </a:lnTo>
                <a:lnTo>
                  <a:pt x="5334914" y="2671475"/>
                </a:lnTo>
                <a:lnTo>
                  <a:pt x="5334914" y="2654913"/>
                </a:lnTo>
                <a:close/>
                <a:moveTo>
                  <a:pt x="5363964" y="2650750"/>
                </a:moveTo>
                <a:lnTo>
                  <a:pt x="5653624" y="2650750"/>
                </a:lnTo>
                <a:lnTo>
                  <a:pt x="5653624" y="2675544"/>
                </a:lnTo>
                <a:lnTo>
                  <a:pt x="5363964" y="2675544"/>
                </a:lnTo>
                <a:close/>
                <a:moveTo>
                  <a:pt x="4850789" y="2650750"/>
                </a:moveTo>
                <a:lnTo>
                  <a:pt x="5132217" y="2650750"/>
                </a:lnTo>
                <a:lnTo>
                  <a:pt x="5132217" y="2675544"/>
                </a:lnTo>
                <a:lnTo>
                  <a:pt x="4850789" y="2675544"/>
                </a:lnTo>
                <a:close/>
                <a:moveTo>
                  <a:pt x="5161173" y="2646587"/>
                </a:moveTo>
                <a:lnTo>
                  <a:pt x="5343240" y="2646587"/>
                </a:lnTo>
                <a:lnTo>
                  <a:pt x="5343240" y="2679708"/>
                </a:lnTo>
                <a:lnTo>
                  <a:pt x="5161173" y="2679708"/>
                </a:lnTo>
                <a:close/>
                <a:moveTo>
                  <a:pt x="2695134" y="2642236"/>
                </a:moveTo>
                <a:cubicBezTo>
                  <a:pt x="2685104" y="2642236"/>
                  <a:pt x="2676871" y="2650468"/>
                  <a:pt x="2676871" y="2660593"/>
                </a:cubicBezTo>
                <a:cubicBezTo>
                  <a:pt x="2676871" y="2670624"/>
                  <a:pt x="2685010" y="2678857"/>
                  <a:pt x="2695134" y="2678857"/>
                </a:cubicBezTo>
                <a:cubicBezTo>
                  <a:pt x="2705260" y="2678857"/>
                  <a:pt x="2713492" y="2670720"/>
                  <a:pt x="2713492" y="2660593"/>
                </a:cubicBezTo>
                <a:cubicBezTo>
                  <a:pt x="2713492" y="2650468"/>
                  <a:pt x="2705166" y="2642236"/>
                  <a:pt x="2695134" y="2642236"/>
                </a:cubicBezTo>
                <a:close/>
                <a:moveTo>
                  <a:pt x="18453" y="2627092"/>
                </a:moveTo>
                <a:cubicBezTo>
                  <a:pt x="16940" y="2643559"/>
                  <a:pt x="15521" y="2660309"/>
                  <a:pt x="14194" y="2677153"/>
                </a:cubicBezTo>
                <a:lnTo>
                  <a:pt x="14194" y="2677247"/>
                </a:lnTo>
                <a:lnTo>
                  <a:pt x="69364" y="2681316"/>
                </a:lnTo>
                <a:cubicBezTo>
                  <a:pt x="70593" y="2665040"/>
                  <a:pt x="72013" y="2648667"/>
                  <a:pt x="73528" y="2632392"/>
                </a:cubicBezTo>
                <a:close/>
                <a:moveTo>
                  <a:pt x="3345807" y="2619052"/>
                </a:moveTo>
                <a:cubicBezTo>
                  <a:pt x="3352905" y="2619524"/>
                  <a:pt x="3358297" y="2625580"/>
                  <a:pt x="3357921" y="2632679"/>
                </a:cubicBezTo>
                <a:cubicBezTo>
                  <a:pt x="3354608" y="2689739"/>
                  <a:pt x="3336722" y="2745572"/>
                  <a:pt x="3306063" y="2794021"/>
                </a:cubicBezTo>
                <a:lnTo>
                  <a:pt x="3306063" y="2793927"/>
                </a:lnTo>
                <a:cubicBezTo>
                  <a:pt x="3280891" y="2833765"/>
                  <a:pt x="3247108" y="2868494"/>
                  <a:pt x="3208122" y="2894706"/>
                </a:cubicBezTo>
                <a:lnTo>
                  <a:pt x="3208122" y="2965299"/>
                </a:lnTo>
                <a:cubicBezTo>
                  <a:pt x="3225817" y="2971071"/>
                  <a:pt x="3238686" y="2987443"/>
                  <a:pt x="3238686" y="3007030"/>
                </a:cubicBezTo>
                <a:cubicBezTo>
                  <a:pt x="3238686" y="3031349"/>
                  <a:pt x="3218910" y="3051129"/>
                  <a:pt x="3194588" y="3051129"/>
                </a:cubicBezTo>
                <a:cubicBezTo>
                  <a:pt x="3170270" y="3051129"/>
                  <a:pt x="3150492" y="3031349"/>
                  <a:pt x="3150492" y="3007030"/>
                </a:cubicBezTo>
                <a:cubicBezTo>
                  <a:pt x="3150492" y="2987064"/>
                  <a:pt x="3164024" y="2970220"/>
                  <a:pt x="3182381" y="2964921"/>
                </a:cubicBezTo>
                <a:lnTo>
                  <a:pt x="3182381" y="2880796"/>
                </a:lnTo>
                <a:lnTo>
                  <a:pt x="3188343" y="2877010"/>
                </a:lnTo>
                <a:cubicBezTo>
                  <a:pt x="3226669" y="2852406"/>
                  <a:pt x="3259884" y="2818909"/>
                  <a:pt x="3284298" y="2780300"/>
                </a:cubicBezTo>
                <a:cubicBezTo>
                  <a:pt x="3312593" y="2735539"/>
                  <a:pt x="3329153" y="2683967"/>
                  <a:pt x="3332181" y="2631164"/>
                </a:cubicBezTo>
                <a:cubicBezTo>
                  <a:pt x="3332655" y="2624067"/>
                  <a:pt x="3338615" y="2618767"/>
                  <a:pt x="3345807" y="2619052"/>
                </a:cubicBezTo>
                <a:close/>
                <a:moveTo>
                  <a:pt x="10125" y="2617063"/>
                </a:moveTo>
                <a:lnTo>
                  <a:pt x="83558" y="2624064"/>
                </a:lnTo>
                <a:lnTo>
                  <a:pt x="83084" y="2628607"/>
                </a:lnTo>
                <a:cubicBezTo>
                  <a:pt x="81287" y="2647912"/>
                  <a:pt x="79584" y="2667216"/>
                  <a:pt x="78164" y="2686520"/>
                </a:cubicBezTo>
                <a:lnTo>
                  <a:pt x="77786" y="2691157"/>
                </a:lnTo>
                <a:lnTo>
                  <a:pt x="77881" y="2691252"/>
                </a:lnTo>
                <a:lnTo>
                  <a:pt x="4259" y="2685763"/>
                </a:lnTo>
                <a:lnTo>
                  <a:pt x="4637" y="2681126"/>
                </a:lnTo>
                <a:cubicBezTo>
                  <a:pt x="6152" y="2661160"/>
                  <a:pt x="7856" y="2641098"/>
                  <a:pt x="9653" y="2621700"/>
                </a:cubicBezTo>
                <a:close/>
                <a:moveTo>
                  <a:pt x="2695229" y="2616402"/>
                </a:moveTo>
                <a:cubicBezTo>
                  <a:pt x="2719549" y="2616402"/>
                  <a:pt x="2739326" y="2636180"/>
                  <a:pt x="2739326" y="2660499"/>
                </a:cubicBezTo>
                <a:cubicBezTo>
                  <a:pt x="2739326" y="2676776"/>
                  <a:pt x="2730338" y="2690780"/>
                  <a:pt x="2717279" y="2698445"/>
                </a:cubicBezTo>
                <a:cubicBezTo>
                  <a:pt x="2725416" y="2727211"/>
                  <a:pt x="2737529" y="2754750"/>
                  <a:pt x="2753616" y="2780110"/>
                </a:cubicBezTo>
                <a:cubicBezTo>
                  <a:pt x="2778125" y="2818813"/>
                  <a:pt x="2811339" y="2852312"/>
                  <a:pt x="2849663" y="2876916"/>
                </a:cubicBezTo>
                <a:lnTo>
                  <a:pt x="2855627" y="2880700"/>
                </a:lnTo>
                <a:lnTo>
                  <a:pt x="2855627" y="3090968"/>
                </a:lnTo>
                <a:lnTo>
                  <a:pt x="2831211" y="3042233"/>
                </a:lnTo>
                <a:cubicBezTo>
                  <a:pt x="2813042" y="3005895"/>
                  <a:pt x="2795630" y="2967286"/>
                  <a:pt x="2779544" y="2927543"/>
                </a:cubicBezTo>
                <a:cubicBezTo>
                  <a:pt x="2776894" y="2921012"/>
                  <a:pt x="2780017" y="2913443"/>
                  <a:pt x="2786641" y="2910793"/>
                </a:cubicBezTo>
                <a:cubicBezTo>
                  <a:pt x="2793170" y="2908143"/>
                  <a:pt x="2800741" y="2911267"/>
                  <a:pt x="2803389" y="2917890"/>
                </a:cubicBezTo>
                <a:lnTo>
                  <a:pt x="2803389" y="2917700"/>
                </a:lnTo>
                <a:cubicBezTo>
                  <a:pt x="2811813" y="2938709"/>
                  <a:pt x="2820707" y="2959243"/>
                  <a:pt x="2829792" y="2979399"/>
                </a:cubicBezTo>
                <a:lnTo>
                  <a:pt x="2829792" y="2894612"/>
                </a:lnTo>
                <a:cubicBezTo>
                  <a:pt x="2790804" y="2868398"/>
                  <a:pt x="2757021" y="2833671"/>
                  <a:pt x="2731851" y="2793830"/>
                </a:cubicBezTo>
                <a:cubicBezTo>
                  <a:pt x="2714251" y="2765916"/>
                  <a:pt x="2701002" y="2735823"/>
                  <a:pt x="2692107" y="2704217"/>
                </a:cubicBezTo>
                <a:cubicBezTo>
                  <a:pt x="2669301" y="2702608"/>
                  <a:pt x="2651133" y="2684819"/>
                  <a:pt x="2651133" y="2660499"/>
                </a:cubicBezTo>
                <a:cubicBezTo>
                  <a:pt x="2651133" y="2636180"/>
                  <a:pt x="2670910" y="2616402"/>
                  <a:pt x="2695229" y="2616402"/>
                </a:cubicBezTo>
                <a:close/>
                <a:moveTo>
                  <a:pt x="3571498" y="2604289"/>
                </a:moveTo>
                <a:cubicBezTo>
                  <a:pt x="3578407" y="2605708"/>
                  <a:pt x="3582948" y="2612523"/>
                  <a:pt x="3581435" y="2619524"/>
                </a:cubicBezTo>
                <a:cubicBezTo>
                  <a:pt x="3572350" y="2662864"/>
                  <a:pt x="3562129" y="2705922"/>
                  <a:pt x="3551152" y="2747653"/>
                </a:cubicBezTo>
                <a:cubicBezTo>
                  <a:pt x="3539798" y="2790709"/>
                  <a:pt x="3527307" y="2833104"/>
                  <a:pt x="3514058" y="2873887"/>
                </a:cubicBezTo>
                <a:cubicBezTo>
                  <a:pt x="3524469" y="2882027"/>
                  <a:pt x="3531280" y="2894423"/>
                  <a:pt x="3531280" y="2908617"/>
                </a:cubicBezTo>
                <a:cubicBezTo>
                  <a:pt x="3531280" y="2932936"/>
                  <a:pt x="3511504" y="2952716"/>
                  <a:pt x="3487185" y="2952716"/>
                </a:cubicBezTo>
                <a:cubicBezTo>
                  <a:pt x="3462864" y="2952716"/>
                  <a:pt x="3443086" y="2932936"/>
                  <a:pt x="3443086" y="2908617"/>
                </a:cubicBezTo>
                <a:cubicBezTo>
                  <a:pt x="3443086" y="2884298"/>
                  <a:pt x="3462864" y="2864520"/>
                  <a:pt x="3487185" y="2864520"/>
                </a:cubicBezTo>
                <a:cubicBezTo>
                  <a:pt x="3488130" y="2864520"/>
                  <a:pt x="3488982" y="2864803"/>
                  <a:pt x="3489929" y="2864803"/>
                </a:cubicBezTo>
                <a:cubicBezTo>
                  <a:pt x="3502892" y="2824871"/>
                  <a:pt x="3515100" y="2783328"/>
                  <a:pt x="3526266" y="2741124"/>
                </a:cubicBezTo>
                <a:cubicBezTo>
                  <a:pt x="3537148" y="2699866"/>
                  <a:pt x="3547273" y="2657188"/>
                  <a:pt x="3556263" y="2614320"/>
                </a:cubicBezTo>
                <a:cubicBezTo>
                  <a:pt x="3557682" y="2607413"/>
                  <a:pt x="3564497" y="2602870"/>
                  <a:pt x="3571498" y="2604385"/>
                </a:cubicBezTo>
                <a:close/>
                <a:moveTo>
                  <a:pt x="4854953" y="2588673"/>
                </a:moveTo>
                <a:lnTo>
                  <a:pt x="4854953" y="2605234"/>
                </a:lnTo>
                <a:lnTo>
                  <a:pt x="5293559" y="2605234"/>
                </a:lnTo>
                <a:lnTo>
                  <a:pt x="5293559" y="2588673"/>
                </a:lnTo>
                <a:close/>
                <a:moveTo>
                  <a:pt x="5463229" y="2584512"/>
                </a:moveTo>
                <a:lnTo>
                  <a:pt x="5653623" y="2584512"/>
                </a:lnTo>
                <a:lnTo>
                  <a:pt x="5653623" y="2609305"/>
                </a:lnTo>
                <a:lnTo>
                  <a:pt x="5463229" y="2609305"/>
                </a:lnTo>
                <a:close/>
                <a:moveTo>
                  <a:pt x="5330843" y="2584512"/>
                </a:moveTo>
                <a:lnTo>
                  <a:pt x="5438436" y="2584512"/>
                </a:lnTo>
                <a:lnTo>
                  <a:pt x="5438436" y="2609305"/>
                </a:lnTo>
                <a:lnTo>
                  <a:pt x="5330843" y="2609305"/>
                </a:lnTo>
                <a:close/>
                <a:moveTo>
                  <a:pt x="4846720" y="2580347"/>
                </a:moveTo>
                <a:lnTo>
                  <a:pt x="5301887" y="2580347"/>
                </a:lnTo>
                <a:lnTo>
                  <a:pt x="5301887" y="2613468"/>
                </a:lnTo>
                <a:lnTo>
                  <a:pt x="4846720" y="2613468"/>
                </a:lnTo>
                <a:close/>
                <a:moveTo>
                  <a:pt x="3917841" y="2562084"/>
                </a:moveTo>
                <a:cubicBezTo>
                  <a:pt x="3924844" y="2563315"/>
                  <a:pt x="3929575" y="2569938"/>
                  <a:pt x="3928345" y="2576941"/>
                </a:cubicBezTo>
                <a:cubicBezTo>
                  <a:pt x="3913298" y="2664662"/>
                  <a:pt x="3894657" y="2750680"/>
                  <a:pt x="3872986" y="2832817"/>
                </a:cubicBezTo>
                <a:cubicBezTo>
                  <a:pt x="3824346" y="3017345"/>
                  <a:pt x="3759147" y="3186731"/>
                  <a:pt x="3679375" y="3336434"/>
                </a:cubicBezTo>
                <a:lnTo>
                  <a:pt x="3742113" y="3399174"/>
                </a:lnTo>
                <a:cubicBezTo>
                  <a:pt x="3809964" y="3275872"/>
                  <a:pt x="3867971" y="3139322"/>
                  <a:pt x="3914907" y="2993120"/>
                </a:cubicBezTo>
                <a:cubicBezTo>
                  <a:pt x="3901848" y="2985455"/>
                  <a:pt x="3893048" y="2971451"/>
                  <a:pt x="3893048" y="2955268"/>
                </a:cubicBezTo>
                <a:cubicBezTo>
                  <a:pt x="3893048" y="2930949"/>
                  <a:pt x="3912824" y="2911171"/>
                  <a:pt x="3937145" y="2911171"/>
                </a:cubicBezTo>
                <a:cubicBezTo>
                  <a:pt x="3961464" y="2911171"/>
                  <a:pt x="3981242" y="2931990"/>
                  <a:pt x="3981242" y="2955268"/>
                </a:cubicBezTo>
                <a:cubicBezTo>
                  <a:pt x="3981242" y="2978547"/>
                  <a:pt x="3963073" y="2997473"/>
                  <a:pt x="3940173" y="2998987"/>
                </a:cubicBezTo>
                <a:cubicBezTo>
                  <a:pt x="3890682" y="3153421"/>
                  <a:pt x="3828889" y="3297353"/>
                  <a:pt x="3756403" y="3426617"/>
                </a:cubicBezTo>
                <a:lnTo>
                  <a:pt x="3756309" y="3426617"/>
                </a:lnTo>
                <a:lnTo>
                  <a:pt x="3747981" y="3441473"/>
                </a:lnTo>
                <a:lnTo>
                  <a:pt x="3647579" y="3341071"/>
                </a:lnTo>
                <a:lnTo>
                  <a:pt x="3652121" y="3332649"/>
                </a:lnTo>
                <a:cubicBezTo>
                  <a:pt x="3733029" y="3182568"/>
                  <a:pt x="3798987" y="3012234"/>
                  <a:pt x="3848099" y="2826194"/>
                </a:cubicBezTo>
                <a:cubicBezTo>
                  <a:pt x="3869580" y="2744813"/>
                  <a:pt x="3888033" y="2659552"/>
                  <a:pt x="3902985" y="2572588"/>
                </a:cubicBezTo>
                <a:cubicBezTo>
                  <a:pt x="3904214" y="2565585"/>
                  <a:pt x="3910838" y="2560853"/>
                  <a:pt x="3917841" y="2562084"/>
                </a:cubicBezTo>
                <a:close/>
                <a:moveTo>
                  <a:pt x="4133786" y="2536252"/>
                </a:moveTo>
                <a:lnTo>
                  <a:pt x="4272133" y="2536252"/>
                </a:lnTo>
                <a:lnTo>
                  <a:pt x="4269957" y="2551012"/>
                </a:lnTo>
                <a:cubicBezTo>
                  <a:pt x="4247719" y="2701663"/>
                  <a:pt x="4216112" y="2847771"/>
                  <a:pt x="4176274" y="2985741"/>
                </a:cubicBezTo>
                <a:cubicBezTo>
                  <a:pt x="4187913" y="2993405"/>
                  <a:pt x="4195579" y="3006464"/>
                  <a:pt x="4195579" y="3021416"/>
                </a:cubicBezTo>
                <a:cubicBezTo>
                  <a:pt x="4195579" y="3044978"/>
                  <a:pt x="4176463" y="3064092"/>
                  <a:pt x="4152899" y="3064092"/>
                </a:cubicBezTo>
                <a:cubicBezTo>
                  <a:pt x="4129337" y="3064092"/>
                  <a:pt x="4110223" y="3044410"/>
                  <a:pt x="4110223" y="3021416"/>
                </a:cubicBezTo>
                <a:cubicBezTo>
                  <a:pt x="4110223" y="2998420"/>
                  <a:pt x="4128486" y="2979685"/>
                  <a:pt x="4151386" y="2978926"/>
                </a:cubicBezTo>
                <a:cubicBezTo>
                  <a:pt x="4189711" y="2846542"/>
                  <a:pt x="4220276" y="2706490"/>
                  <a:pt x="4242230" y="2562086"/>
                </a:cubicBezTo>
                <a:lnTo>
                  <a:pt x="4155833" y="2562086"/>
                </a:lnTo>
                <a:cubicBezTo>
                  <a:pt x="4138327" y="2674694"/>
                  <a:pt x="4115427" y="2784841"/>
                  <a:pt x="4087796" y="2889502"/>
                </a:cubicBezTo>
                <a:cubicBezTo>
                  <a:pt x="4027043" y="3119358"/>
                  <a:pt x="3942540" y="3328298"/>
                  <a:pt x="3836555" y="3510459"/>
                </a:cubicBezTo>
                <a:lnTo>
                  <a:pt x="3898726" y="3572724"/>
                </a:lnTo>
                <a:cubicBezTo>
                  <a:pt x="3971875" y="3449991"/>
                  <a:pt x="4035655" y="3314955"/>
                  <a:pt x="4088552" y="3171213"/>
                </a:cubicBezTo>
                <a:cubicBezTo>
                  <a:pt x="4091012" y="3164495"/>
                  <a:pt x="4098393" y="3161087"/>
                  <a:pt x="4105112" y="3163547"/>
                </a:cubicBezTo>
                <a:cubicBezTo>
                  <a:pt x="4111832" y="3166009"/>
                  <a:pt x="4115237" y="3173390"/>
                  <a:pt x="4112777" y="3180109"/>
                </a:cubicBezTo>
                <a:cubicBezTo>
                  <a:pt x="4085051" y="3255528"/>
                  <a:pt x="4054320" y="3328582"/>
                  <a:pt x="4020833" y="3398761"/>
                </a:cubicBezTo>
                <a:lnTo>
                  <a:pt x="3925938" y="3574946"/>
                </a:lnTo>
                <a:lnTo>
                  <a:pt x="3864609" y="3574946"/>
                </a:lnTo>
                <a:lnTo>
                  <a:pt x="3804286" y="3514623"/>
                </a:lnTo>
                <a:lnTo>
                  <a:pt x="3809302" y="3506010"/>
                </a:lnTo>
                <a:cubicBezTo>
                  <a:pt x="3916516" y="3323851"/>
                  <a:pt x="4001873" y="3114152"/>
                  <a:pt x="4062907" y="2882878"/>
                </a:cubicBezTo>
                <a:cubicBezTo>
                  <a:pt x="4091202" y="2775757"/>
                  <a:pt x="4114480" y="2662770"/>
                  <a:pt x="4132082" y="2547229"/>
                </a:cubicBezTo>
                <a:close/>
                <a:moveTo>
                  <a:pt x="1558355" y="2516757"/>
                </a:moveTo>
                <a:cubicBezTo>
                  <a:pt x="1577186" y="2520920"/>
                  <a:pt x="1588920" y="2539562"/>
                  <a:pt x="1584757" y="2558394"/>
                </a:cubicBezTo>
                <a:cubicBezTo>
                  <a:pt x="1580591" y="2577225"/>
                  <a:pt x="1561949" y="2588959"/>
                  <a:pt x="1543120" y="2584796"/>
                </a:cubicBezTo>
                <a:cubicBezTo>
                  <a:pt x="1524289" y="2580630"/>
                  <a:pt x="1512553" y="2561988"/>
                  <a:pt x="1516718" y="2543159"/>
                </a:cubicBezTo>
                <a:cubicBezTo>
                  <a:pt x="1520881" y="2524328"/>
                  <a:pt x="1539523" y="2512592"/>
                  <a:pt x="1558355" y="2516757"/>
                </a:cubicBezTo>
                <a:close/>
                <a:moveTo>
                  <a:pt x="27064" y="2505495"/>
                </a:moveTo>
                <a:lnTo>
                  <a:pt x="91034" y="2514295"/>
                </a:lnTo>
                <a:cubicBezTo>
                  <a:pt x="88382" y="2533505"/>
                  <a:pt x="85922" y="2552714"/>
                  <a:pt x="83745" y="2572019"/>
                </a:cubicBezTo>
                <a:lnTo>
                  <a:pt x="19588" y="2564542"/>
                </a:lnTo>
                <a:cubicBezTo>
                  <a:pt x="21858" y="2544860"/>
                  <a:pt x="24413" y="2524989"/>
                  <a:pt x="27064" y="2505495"/>
                </a:cubicBezTo>
                <a:close/>
                <a:moveTo>
                  <a:pt x="3343347" y="2500293"/>
                </a:moveTo>
                <a:cubicBezTo>
                  <a:pt x="3366909" y="2500293"/>
                  <a:pt x="3386025" y="2519406"/>
                  <a:pt x="3386025" y="2542970"/>
                </a:cubicBezTo>
                <a:cubicBezTo>
                  <a:pt x="3386025" y="2544958"/>
                  <a:pt x="3385740" y="2546945"/>
                  <a:pt x="3385456" y="2548931"/>
                </a:cubicBezTo>
                <a:cubicBezTo>
                  <a:pt x="3412237" y="2557733"/>
                  <a:pt x="3439017" y="2565965"/>
                  <a:pt x="3465514" y="2573441"/>
                </a:cubicBezTo>
                <a:lnTo>
                  <a:pt x="3477058" y="2576752"/>
                </a:lnTo>
                <a:lnTo>
                  <a:pt x="3474598" y="2588486"/>
                </a:lnTo>
                <a:cubicBezTo>
                  <a:pt x="3465324" y="2633341"/>
                  <a:pt x="3455009" y="2677438"/>
                  <a:pt x="3443843" y="2719453"/>
                </a:cubicBezTo>
                <a:cubicBezTo>
                  <a:pt x="3387728" y="2931991"/>
                  <a:pt x="3307672" y="3114626"/>
                  <a:pt x="3205851" y="3262342"/>
                </a:cubicBezTo>
                <a:lnTo>
                  <a:pt x="3182383" y="3296409"/>
                </a:lnTo>
                <a:lnTo>
                  <a:pt x="3182383" y="3141688"/>
                </a:lnTo>
                <a:cubicBezTo>
                  <a:pt x="3182383" y="3134593"/>
                  <a:pt x="3188155" y="3128820"/>
                  <a:pt x="3195252" y="3128820"/>
                </a:cubicBezTo>
                <a:cubicBezTo>
                  <a:pt x="3202349" y="3128820"/>
                  <a:pt x="3208121" y="3134593"/>
                  <a:pt x="3208121" y="3141688"/>
                </a:cubicBezTo>
                <a:lnTo>
                  <a:pt x="3208121" y="3212377"/>
                </a:lnTo>
                <a:cubicBezTo>
                  <a:pt x="3297073" y="3073650"/>
                  <a:pt x="3367950" y="2905778"/>
                  <a:pt x="3418861" y="2712829"/>
                </a:cubicBezTo>
                <a:cubicBezTo>
                  <a:pt x="3428892" y="2674883"/>
                  <a:pt x="3438355" y="2635329"/>
                  <a:pt x="3446871" y="2594922"/>
                </a:cubicBezTo>
                <a:cubicBezTo>
                  <a:pt x="3422836" y="2588014"/>
                  <a:pt x="3398517" y="2580254"/>
                  <a:pt x="3374196" y="2572305"/>
                </a:cubicBezTo>
                <a:cubicBezTo>
                  <a:pt x="3366437" y="2580443"/>
                  <a:pt x="3355553" y="2585648"/>
                  <a:pt x="3343347" y="2585648"/>
                </a:cubicBezTo>
                <a:cubicBezTo>
                  <a:pt x="3319784" y="2585648"/>
                  <a:pt x="3300669" y="2566533"/>
                  <a:pt x="3300669" y="2542970"/>
                </a:cubicBezTo>
                <a:cubicBezTo>
                  <a:pt x="3300669" y="2519406"/>
                  <a:pt x="3319784" y="2500293"/>
                  <a:pt x="3343347" y="2500293"/>
                </a:cubicBezTo>
                <a:close/>
                <a:moveTo>
                  <a:pt x="1996394" y="2488179"/>
                </a:moveTo>
                <a:cubicBezTo>
                  <a:pt x="2003397" y="2487044"/>
                  <a:pt x="2009925" y="2492059"/>
                  <a:pt x="2010966" y="2499062"/>
                </a:cubicBezTo>
                <a:cubicBezTo>
                  <a:pt x="2028472" y="2621607"/>
                  <a:pt x="2052509" y="2741313"/>
                  <a:pt x="2082412" y="2854584"/>
                </a:cubicBezTo>
                <a:cubicBezTo>
                  <a:pt x="2110800" y="2961893"/>
                  <a:pt x="2144772" y="3065229"/>
                  <a:pt x="2183569" y="3161750"/>
                </a:cubicBezTo>
                <a:lnTo>
                  <a:pt x="2190667" y="3179445"/>
                </a:lnTo>
                <a:lnTo>
                  <a:pt x="2043615" y="3179445"/>
                </a:lnTo>
                <a:lnTo>
                  <a:pt x="2040491" y="3171118"/>
                </a:lnTo>
                <a:cubicBezTo>
                  <a:pt x="2007370" y="3084154"/>
                  <a:pt x="1977845" y="2992648"/>
                  <a:pt x="1952770" y="2899059"/>
                </a:cubicBezTo>
                <a:lnTo>
                  <a:pt x="1864670" y="2899059"/>
                </a:lnTo>
                <a:cubicBezTo>
                  <a:pt x="1920405" y="3113678"/>
                  <a:pt x="1996394" y="3311168"/>
                  <a:pt x="2090644" y="3486706"/>
                </a:cubicBezTo>
                <a:cubicBezTo>
                  <a:pt x="2093766" y="3486044"/>
                  <a:pt x="2096984" y="3485571"/>
                  <a:pt x="2100391" y="3485571"/>
                </a:cubicBezTo>
                <a:lnTo>
                  <a:pt x="2100202" y="3485666"/>
                </a:lnTo>
                <a:cubicBezTo>
                  <a:pt x="2124521" y="3485666"/>
                  <a:pt x="2144299" y="3505443"/>
                  <a:pt x="2144299" y="3529762"/>
                </a:cubicBezTo>
                <a:cubicBezTo>
                  <a:pt x="2144299" y="3554082"/>
                  <a:pt x="2124521" y="3573861"/>
                  <a:pt x="2100202" y="3573861"/>
                </a:cubicBezTo>
                <a:cubicBezTo>
                  <a:pt x="2075882" y="3573861"/>
                  <a:pt x="2056105" y="3554082"/>
                  <a:pt x="2056105" y="3529762"/>
                </a:cubicBezTo>
                <a:cubicBezTo>
                  <a:pt x="2056105" y="3518124"/>
                  <a:pt x="2060743" y="3507619"/>
                  <a:pt x="2068122" y="3499765"/>
                </a:cubicBezTo>
                <a:cubicBezTo>
                  <a:pt x="1970466" y="3317889"/>
                  <a:pt x="1892113" y="3112636"/>
                  <a:pt x="1835430" y="2889502"/>
                </a:cubicBezTo>
                <a:lnTo>
                  <a:pt x="1831361" y="2873415"/>
                </a:lnTo>
                <a:lnTo>
                  <a:pt x="1972453" y="2873415"/>
                </a:lnTo>
                <a:lnTo>
                  <a:pt x="1975007" y="2882972"/>
                </a:lnTo>
                <a:cubicBezTo>
                  <a:pt x="1999610" y="2976087"/>
                  <a:pt x="2028567" y="3067122"/>
                  <a:pt x="2061309" y="3153706"/>
                </a:cubicBezTo>
                <a:lnTo>
                  <a:pt x="2152531" y="3153706"/>
                </a:lnTo>
                <a:cubicBezTo>
                  <a:pt x="2116289" y="3061348"/>
                  <a:pt x="2084303" y="2963029"/>
                  <a:pt x="2057430" y="2861207"/>
                </a:cubicBezTo>
                <a:cubicBezTo>
                  <a:pt x="2027338" y="2746991"/>
                  <a:pt x="2003018" y="2626339"/>
                  <a:pt x="1985416" y="2502753"/>
                </a:cubicBezTo>
                <a:cubicBezTo>
                  <a:pt x="1984470" y="2495750"/>
                  <a:pt x="1989391" y="2489219"/>
                  <a:pt x="1996394" y="2488179"/>
                </a:cubicBezTo>
                <a:close/>
                <a:moveTo>
                  <a:pt x="2318417" y="2478622"/>
                </a:moveTo>
                <a:lnTo>
                  <a:pt x="2489410" y="2649617"/>
                </a:lnTo>
                <a:lnTo>
                  <a:pt x="2490263" y="2653212"/>
                </a:lnTo>
                <a:cubicBezTo>
                  <a:pt x="2496887" y="2682736"/>
                  <a:pt x="2504174" y="2712261"/>
                  <a:pt x="2511744" y="2741123"/>
                </a:cubicBezTo>
                <a:cubicBezTo>
                  <a:pt x="2573537" y="2974762"/>
                  <a:pt x="2663245" y="3174335"/>
                  <a:pt x="2778409" y="3334068"/>
                </a:cubicBezTo>
                <a:cubicBezTo>
                  <a:pt x="2795631" y="3357917"/>
                  <a:pt x="2813800" y="3381291"/>
                  <a:pt x="2832441" y="3403621"/>
                </a:cubicBezTo>
                <a:lnTo>
                  <a:pt x="2874741" y="3403621"/>
                </a:lnTo>
                <a:cubicBezTo>
                  <a:pt x="2879094" y="3383939"/>
                  <a:pt x="2896696" y="3369082"/>
                  <a:pt x="2917703" y="3369082"/>
                </a:cubicBezTo>
                <a:cubicBezTo>
                  <a:pt x="2942022" y="3369082"/>
                  <a:pt x="2961801" y="3388860"/>
                  <a:pt x="2961801" y="3413179"/>
                </a:cubicBezTo>
                <a:cubicBezTo>
                  <a:pt x="2961801" y="3437498"/>
                  <a:pt x="2942022" y="3457278"/>
                  <a:pt x="2917703" y="3457278"/>
                </a:cubicBezTo>
                <a:cubicBezTo>
                  <a:pt x="2899156" y="3457278"/>
                  <a:pt x="2883353" y="3445732"/>
                  <a:pt x="2876822" y="3429456"/>
                </a:cubicBezTo>
                <a:lnTo>
                  <a:pt x="2820425" y="3429456"/>
                </a:lnTo>
                <a:lnTo>
                  <a:pt x="2816544" y="3424913"/>
                </a:lnTo>
                <a:cubicBezTo>
                  <a:pt x="2796198" y="3400783"/>
                  <a:pt x="2776326" y="3375327"/>
                  <a:pt x="2757495" y="3349209"/>
                </a:cubicBezTo>
                <a:cubicBezTo>
                  <a:pt x="2640439" y="3186826"/>
                  <a:pt x="2549406" y="2984509"/>
                  <a:pt x="2486856" y="2747746"/>
                </a:cubicBezTo>
                <a:lnTo>
                  <a:pt x="2486762" y="2747746"/>
                </a:lnTo>
                <a:cubicBezTo>
                  <a:pt x="2479381" y="2719832"/>
                  <a:pt x="2472378" y="2691160"/>
                  <a:pt x="2465849" y="2662580"/>
                </a:cubicBezTo>
                <a:lnTo>
                  <a:pt x="2357120" y="2553851"/>
                </a:lnTo>
                <a:cubicBezTo>
                  <a:pt x="2370461" y="2628798"/>
                  <a:pt x="2386266" y="2701189"/>
                  <a:pt x="2404339" y="2769511"/>
                </a:cubicBezTo>
                <a:cubicBezTo>
                  <a:pt x="2411342" y="2796007"/>
                  <a:pt x="2418818" y="2822409"/>
                  <a:pt x="2426482" y="2848053"/>
                </a:cubicBezTo>
                <a:cubicBezTo>
                  <a:pt x="2428565" y="2854866"/>
                  <a:pt x="2424685" y="2861965"/>
                  <a:pt x="2417872" y="2864046"/>
                </a:cubicBezTo>
                <a:cubicBezTo>
                  <a:pt x="2411057" y="2866128"/>
                  <a:pt x="2403960" y="2862247"/>
                  <a:pt x="2401879" y="2855435"/>
                </a:cubicBezTo>
                <a:cubicBezTo>
                  <a:pt x="2394119" y="2829506"/>
                  <a:pt x="2386644" y="2802822"/>
                  <a:pt x="2379546" y="2776041"/>
                </a:cubicBezTo>
                <a:cubicBezTo>
                  <a:pt x="2358066" y="2694943"/>
                  <a:pt x="2339708" y="2608168"/>
                  <a:pt x="2324945" y="2518081"/>
                </a:cubicBezTo>
                <a:close/>
                <a:moveTo>
                  <a:pt x="4582325" y="2457708"/>
                </a:moveTo>
                <a:cubicBezTo>
                  <a:pt x="4584503" y="2457235"/>
                  <a:pt x="4586680" y="2458558"/>
                  <a:pt x="4587151" y="2460641"/>
                </a:cubicBezTo>
                <a:cubicBezTo>
                  <a:pt x="4587625" y="2462817"/>
                  <a:pt x="4586300" y="2464995"/>
                  <a:pt x="4584219" y="2465467"/>
                </a:cubicBezTo>
                <a:lnTo>
                  <a:pt x="4509368" y="2483257"/>
                </a:lnTo>
                <a:cubicBezTo>
                  <a:pt x="4508516" y="2483447"/>
                  <a:pt x="4507569" y="2483352"/>
                  <a:pt x="4506812" y="2483069"/>
                </a:cubicBezTo>
                <a:cubicBezTo>
                  <a:pt x="4505677" y="2482596"/>
                  <a:pt x="4504825" y="2481554"/>
                  <a:pt x="4504541" y="2480323"/>
                </a:cubicBezTo>
                <a:cubicBezTo>
                  <a:pt x="4504068" y="2478148"/>
                  <a:pt x="4505393" y="2475970"/>
                  <a:pt x="4507475" y="2475498"/>
                </a:cubicBezTo>
                <a:close/>
                <a:moveTo>
                  <a:pt x="3934213" y="2424967"/>
                </a:moveTo>
                <a:cubicBezTo>
                  <a:pt x="3924087" y="2424967"/>
                  <a:pt x="3915855" y="2433294"/>
                  <a:pt x="3915855" y="2443325"/>
                </a:cubicBezTo>
                <a:cubicBezTo>
                  <a:pt x="3915855" y="2453356"/>
                  <a:pt x="3924087" y="2461588"/>
                  <a:pt x="3934213" y="2461588"/>
                </a:cubicBezTo>
                <a:cubicBezTo>
                  <a:pt x="3944338" y="2461588"/>
                  <a:pt x="3952571" y="2453450"/>
                  <a:pt x="3952571" y="2443325"/>
                </a:cubicBezTo>
                <a:cubicBezTo>
                  <a:pt x="3952571" y="2433200"/>
                  <a:pt x="3944338" y="2424967"/>
                  <a:pt x="3934213" y="2424967"/>
                </a:cubicBezTo>
                <a:close/>
                <a:moveTo>
                  <a:pt x="1577280" y="2420802"/>
                </a:moveTo>
                <a:lnTo>
                  <a:pt x="1577280" y="2420898"/>
                </a:lnTo>
                <a:cubicBezTo>
                  <a:pt x="1572359" y="2420898"/>
                  <a:pt x="1567437" y="2422128"/>
                  <a:pt x="1562990" y="2424493"/>
                </a:cubicBezTo>
                <a:cubicBezTo>
                  <a:pt x="1555893" y="2428279"/>
                  <a:pt x="1550688" y="2434713"/>
                  <a:pt x="1548324" y="2442473"/>
                </a:cubicBezTo>
                <a:cubicBezTo>
                  <a:pt x="1545957" y="2450234"/>
                  <a:pt x="1546809" y="2458370"/>
                  <a:pt x="1550688" y="2465469"/>
                </a:cubicBezTo>
                <a:cubicBezTo>
                  <a:pt x="1554474" y="2472566"/>
                  <a:pt x="1560909" y="2477769"/>
                  <a:pt x="1568668" y="2480135"/>
                </a:cubicBezTo>
                <a:cubicBezTo>
                  <a:pt x="1576428" y="2482502"/>
                  <a:pt x="1584565" y="2481650"/>
                  <a:pt x="1591664" y="2477769"/>
                </a:cubicBezTo>
                <a:cubicBezTo>
                  <a:pt x="1598759" y="2473985"/>
                  <a:pt x="1603965" y="2467550"/>
                  <a:pt x="1606330" y="2459791"/>
                </a:cubicBezTo>
                <a:cubicBezTo>
                  <a:pt x="1608696" y="2452031"/>
                  <a:pt x="1607844" y="2443893"/>
                  <a:pt x="1603965" y="2436795"/>
                </a:cubicBezTo>
                <a:cubicBezTo>
                  <a:pt x="1600179" y="2429698"/>
                  <a:pt x="1593744" y="2424493"/>
                  <a:pt x="1585985" y="2422128"/>
                </a:cubicBezTo>
                <a:cubicBezTo>
                  <a:pt x="1583146" y="2421276"/>
                  <a:pt x="1580212" y="2420802"/>
                  <a:pt x="1577280" y="2420802"/>
                </a:cubicBezTo>
                <a:close/>
                <a:moveTo>
                  <a:pt x="1588824" y="2413327"/>
                </a:moveTo>
                <a:cubicBezTo>
                  <a:pt x="1598949" y="2416355"/>
                  <a:pt x="1607277" y="2423169"/>
                  <a:pt x="1612197" y="2432442"/>
                </a:cubicBezTo>
                <a:cubicBezTo>
                  <a:pt x="1617118" y="2441716"/>
                  <a:pt x="1618255" y="2452410"/>
                  <a:pt x="1615226" y="2462535"/>
                </a:cubicBezTo>
                <a:cubicBezTo>
                  <a:pt x="1612197" y="2472660"/>
                  <a:pt x="1605384" y="2480987"/>
                  <a:pt x="1596111" y="2485909"/>
                </a:cubicBezTo>
                <a:cubicBezTo>
                  <a:pt x="1590245" y="2489031"/>
                  <a:pt x="1583903" y="2490640"/>
                  <a:pt x="1577468" y="2490640"/>
                </a:cubicBezTo>
                <a:lnTo>
                  <a:pt x="1577374" y="2490640"/>
                </a:lnTo>
                <a:cubicBezTo>
                  <a:pt x="1573588" y="2490640"/>
                  <a:pt x="1569709" y="2490072"/>
                  <a:pt x="1566018" y="2488937"/>
                </a:cubicBezTo>
                <a:cubicBezTo>
                  <a:pt x="1555893" y="2485909"/>
                  <a:pt x="1547566" y="2479094"/>
                  <a:pt x="1542644" y="2469822"/>
                </a:cubicBezTo>
                <a:cubicBezTo>
                  <a:pt x="1537630" y="2460547"/>
                  <a:pt x="1536588" y="2449854"/>
                  <a:pt x="1539616" y="2439729"/>
                </a:cubicBezTo>
                <a:cubicBezTo>
                  <a:pt x="1542644" y="2429604"/>
                  <a:pt x="1549459" y="2421276"/>
                  <a:pt x="1558731" y="2416355"/>
                </a:cubicBezTo>
                <a:cubicBezTo>
                  <a:pt x="1568006" y="2411339"/>
                  <a:pt x="1578699" y="2410298"/>
                  <a:pt x="1588824" y="2413327"/>
                </a:cubicBezTo>
                <a:close/>
                <a:moveTo>
                  <a:pt x="4566902" y="2398564"/>
                </a:moveTo>
                <a:cubicBezTo>
                  <a:pt x="4568982" y="2397998"/>
                  <a:pt x="4571254" y="2399228"/>
                  <a:pt x="4571822" y="2401404"/>
                </a:cubicBezTo>
                <a:cubicBezTo>
                  <a:pt x="4572390" y="2403580"/>
                  <a:pt x="4571160" y="2405757"/>
                  <a:pt x="4568982" y="2406325"/>
                </a:cubicBezTo>
                <a:lnTo>
                  <a:pt x="4494890" y="2426954"/>
                </a:lnTo>
                <a:cubicBezTo>
                  <a:pt x="4493943" y="2427238"/>
                  <a:pt x="4492997" y="2427144"/>
                  <a:pt x="4492240" y="2426764"/>
                </a:cubicBezTo>
                <a:lnTo>
                  <a:pt x="4492240" y="2426670"/>
                </a:lnTo>
                <a:cubicBezTo>
                  <a:pt x="4491199" y="2426197"/>
                  <a:pt x="4490348" y="2425251"/>
                  <a:pt x="4489969" y="2424020"/>
                </a:cubicBezTo>
                <a:cubicBezTo>
                  <a:pt x="4489400" y="2421844"/>
                  <a:pt x="4490631" y="2419668"/>
                  <a:pt x="4492807" y="2419100"/>
                </a:cubicBezTo>
                <a:close/>
                <a:moveTo>
                  <a:pt x="44855" y="2389480"/>
                </a:moveTo>
                <a:lnTo>
                  <a:pt x="108446" y="2400930"/>
                </a:lnTo>
                <a:cubicBezTo>
                  <a:pt x="105039" y="2420045"/>
                  <a:pt x="101821" y="2439161"/>
                  <a:pt x="98699" y="2458276"/>
                </a:cubicBezTo>
                <a:lnTo>
                  <a:pt x="34918" y="2448149"/>
                </a:lnTo>
                <a:cubicBezTo>
                  <a:pt x="38041" y="2428563"/>
                  <a:pt x="41353" y="2408784"/>
                  <a:pt x="44855" y="2389480"/>
                </a:cubicBezTo>
                <a:close/>
                <a:moveTo>
                  <a:pt x="2815977" y="2367812"/>
                </a:moveTo>
                <a:lnTo>
                  <a:pt x="2780682" y="2408975"/>
                </a:lnTo>
                <a:cubicBezTo>
                  <a:pt x="2746142" y="2449381"/>
                  <a:pt x="2722296" y="2497927"/>
                  <a:pt x="2711696" y="2549501"/>
                </a:cubicBezTo>
                <a:lnTo>
                  <a:pt x="2710182" y="2556692"/>
                </a:lnTo>
                <a:lnTo>
                  <a:pt x="2703275" y="2559056"/>
                </a:lnTo>
                <a:cubicBezTo>
                  <a:pt x="2665896" y="2572117"/>
                  <a:pt x="2628234" y="2584133"/>
                  <a:pt x="2591044" y="2594921"/>
                </a:cubicBezTo>
                <a:cubicBezTo>
                  <a:pt x="2599466" y="2635045"/>
                  <a:pt x="2608835" y="2674600"/>
                  <a:pt x="2618960" y="2712829"/>
                </a:cubicBezTo>
                <a:cubicBezTo>
                  <a:pt x="2669965" y="2905873"/>
                  <a:pt x="2740843" y="3073650"/>
                  <a:pt x="2829793" y="3212377"/>
                </a:cubicBezTo>
                <a:lnTo>
                  <a:pt x="2829793" y="3167524"/>
                </a:lnTo>
                <a:cubicBezTo>
                  <a:pt x="2829793" y="3160425"/>
                  <a:pt x="2835567" y="3154653"/>
                  <a:pt x="2842664" y="3154653"/>
                </a:cubicBezTo>
                <a:cubicBezTo>
                  <a:pt x="2849761" y="3154653"/>
                  <a:pt x="2855534" y="3160425"/>
                  <a:pt x="2855534" y="3167524"/>
                </a:cubicBezTo>
                <a:lnTo>
                  <a:pt x="2855534" y="3296408"/>
                </a:lnTo>
                <a:lnTo>
                  <a:pt x="2832066" y="3262342"/>
                </a:lnTo>
                <a:cubicBezTo>
                  <a:pt x="2730244" y="3114719"/>
                  <a:pt x="2650188" y="2932086"/>
                  <a:pt x="2594072" y="2719453"/>
                </a:cubicBezTo>
                <a:cubicBezTo>
                  <a:pt x="2582812" y="2677154"/>
                  <a:pt x="2572497" y="2633057"/>
                  <a:pt x="2563317" y="2588486"/>
                </a:cubicBezTo>
                <a:lnTo>
                  <a:pt x="2560859" y="2576752"/>
                </a:lnTo>
                <a:lnTo>
                  <a:pt x="2572402" y="2573441"/>
                </a:lnTo>
                <a:cubicBezTo>
                  <a:pt x="2610634" y="2562652"/>
                  <a:pt x="2649431" y="2550446"/>
                  <a:pt x="2687946" y="2537104"/>
                </a:cubicBezTo>
                <a:cubicBezTo>
                  <a:pt x="2696650" y="2499062"/>
                  <a:pt x="2711981" y="2462630"/>
                  <a:pt x="2733177" y="2429699"/>
                </a:cubicBezTo>
                <a:cubicBezTo>
                  <a:pt x="2689555" y="2446733"/>
                  <a:pt x="2644700" y="2462442"/>
                  <a:pt x="2599278" y="2476542"/>
                </a:cubicBezTo>
                <a:cubicBezTo>
                  <a:pt x="2597573" y="2498494"/>
                  <a:pt x="2580541" y="2515812"/>
                  <a:pt x="2556978" y="2515812"/>
                </a:cubicBezTo>
                <a:cubicBezTo>
                  <a:pt x="2533414" y="2515812"/>
                  <a:pt x="2514301" y="2496698"/>
                  <a:pt x="2514301" y="2473134"/>
                </a:cubicBezTo>
                <a:cubicBezTo>
                  <a:pt x="2514301" y="2449571"/>
                  <a:pt x="2533414" y="2430456"/>
                  <a:pt x="2556978" y="2430456"/>
                </a:cubicBezTo>
                <a:cubicBezTo>
                  <a:pt x="2572591" y="2430456"/>
                  <a:pt x="2586029" y="2438878"/>
                  <a:pt x="2593506" y="2451275"/>
                </a:cubicBezTo>
                <a:lnTo>
                  <a:pt x="2593600" y="2451275"/>
                </a:lnTo>
                <a:cubicBezTo>
                  <a:pt x="2652553" y="2432917"/>
                  <a:pt x="2710372" y="2412003"/>
                  <a:pt x="2766014" y="2388725"/>
                </a:cubicBezTo>
                <a:close/>
                <a:moveTo>
                  <a:pt x="3847341" y="2354942"/>
                </a:moveTo>
                <a:lnTo>
                  <a:pt x="3847436" y="2354942"/>
                </a:lnTo>
                <a:lnTo>
                  <a:pt x="3843178" y="2391751"/>
                </a:lnTo>
                <a:cubicBezTo>
                  <a:pt x="3829646" y="2507672"/>
                  <a:pt x="3809868" y="2621323"/>
                  <a:pt x="3784508" y="2729579"/>
                </a:cubicBezTo>
                <a:cubicBezTo>
                  <a:pt x="3796809" y="2737432"/>
                  <a:pt x="3805041" y="2751060"/>
                  <a:pt x="3805041" y="2766673"/>
                </a:cubicBezTo>
                <a:cubicBezTo>
                  <a:pt x="3805041" y="2790993"/>
                  <a:pt x="3785264" y="2810770"/>
                  <a:pt x="3760944" y="2810770"/>
                </a:cubicBezTo>
                <a:cubicBezTo>
                  <a:pt x="3736625" y="2810770"/>
                  <a:pt x="3716848" y="2790519"/>
                  <a:pt x="3716848" y="2766673"/>
                </a:cubicBezTo>
                <a:cubicBezTo>
                  <a:pt x="3716848" y="2742828"/>
                  <a:pt x="3735963" y="2723522"/>
                  <a:pt x="3759621" y="2722766"/>
                </a:cubicBezTo>
                <a:cubicBezTo>
                  <a:pt x="3781951" y="2627284"/>
                  <a:pt x="3799837" y="2527640"/>
                  <a:pt x="3812991" y="2425819"/>
                </a:cubicBezTo>
                <a:lnTo>
                  <a:pt x="3711926" y="2526883"/>
                </a:lnTo>
                <a:cubicBezTo>
                  <a:pt x="3697638" y="2612239"/>
                  <a:pt x="3679658" y="2695985"/>
                  <a:pt x="3658557" y="2776135"/>
                </a:cubicBezTo>
                <a:cubicBezTo>
                  <a:pt x="3642942" y="2835184"/>
                  <a:pt x="3625246" y="2893193"/>
                  <a:pt x="3606036" y="2948739"/>
                </a:cubicBezTo>
                <a:cubicBezTo>
                  <a:pt x="3604145" y="2954135"/>
                  <a:pt x="3599128" y="2957447"/>
                  <a:pt x="3593830" y="2957447"/>
                </a:cubicBezTo>
                <a:cubicBezTo>
                  <a:pt x="3592409" y="2957447"/>
                  <a:pt x="3590990" y="2957163"/>
                  <a:pt x="3589571" y="2956689"/>
                </a:cubicBezTo>
                <a:cubicBezTo>
                  <a:pt x="3582852" y="2954417"/>
                  <a:pt x="3579257" y="2947036"/>
                  <a:pt x="3581622" y="2940319"/>
                </a:cubicBezTo>
                <a:cubicBezTo>
                  <a:pt x="3600643" y="2885339"/>
                  <a:pt x="3618149" y="2827897"/>
                  <a:pt x="3633574" y="2769512"/>
                </a:cubicBezTo>
                <a:cubicBezTo>
                  <a:pt x="3654865" y="2688888"/>
                  <a:pt x="3672845" y="2604479"/>
                  <a:pt x="3687133" y="2518554"/>
                </a:cubicBezTo>
                <a:lnTo>
                  <a:pt x="3687797" y="2514487"/>
                </a:lnTo>
                <a:close/>
                <a:moveTo>
                  <a:pt x="4549302" y="2340179"/>
                </a:moveTo>
                <a:cubicBezTo>
                  <a:pt x="4551383" y="2339515"/>
                  <a:pt x="4553655" y="2340652"/>
                  <a:pt x="4554317" y="2342828"/>
                </a:cubicBezTo>
                <a:cubicBezTo>
                  <a:pt x="4554980" y="2344911"/>
                  <a:pt x="4553843" y="2347181"/>
                  <a:pt x="4551667" y="2347843"/>
                </a:cubicBezTo>
                <a:lnTo>
                  <a:pt x="4478330" y="2371123"/>
                </a:lnTo>
                <a:cubicBezTo>
                  <a:pt x="4477385" y="2371407"/>
                  <a:pt x="4476343" y="2371311"/>
                  <a:pt x="4475492" y="2370933"/>
                </a:cubicBezTo>
                <a:cubicBezTo>
                  <a:pt x="4474451" y="2370460"/>
                  <a:pt x="4473599" y="2369608"/>
                  <a:pt x="4473315" y="2368473"/>
                </a:cubicBezTo>
                <a:cubicBezTo>
                  <a:pt x="4472652" y="2366392"/>
                  <a:pt x="4473787" y="2364120"/>
                  <a:pt x="4475965" y="2363458"/>
                </a:cubicBezTo>
                <a:close/>
                <a:moveTo>
                  <a:pt x="1623270" y="2321063"/>
                </a:moveTo>
                <a:cubicBezTo>
                  <a:pt x="1641249" y="2327875"/>
                  <a:pt x="1650333" y="2348031"/>
                  <a:pt x="1643522" y="2366012"/>
                </a:cubicBezTo>
                <a:cubicBezTo>
                  <a:pt x="1636707" y="2383991"/>
                  <a:pt x="1616551" y="2393075"/>
                  <a:pt x="1598573" y="2386263"/>
                </a:cubicBezTo>
                <a:cubicBezTo>
                  <a:pt x="1580592" y="2379449"/>
                  <a:pt x="1571508" y="2359293"/>
                  <a:pt x="1578321" y="2341314"/>
                </a:cubicBezTo>
                <a:cubicBezTo>
                  <a:pt x="1585134" y="2323334"/>
                  <a:pt x="1605290" y="2314250"/>
                  <a:pt x="1623270" y="2321063"/>
                </a:cubicBezTo>
                <a:close/>
                <a:moveTo>
                  <a:pt x="2633154" y="2316427"/>
                </a:moveTo>
                <a:cubicBezTo>
                  <a:pt x="2623029" y="2316427"/>
                  <a:pt x="2614795" y="2324755"/>
                  <a:pt x="2614795" y="2334786"/>
                </a:cubicBezTo>
                <a:cubicBezTo>
                  <a:pt x="2614795" y="2344816"/>
                  <a:pt x="2623123" y="2353048"/>
                  <a:pt x="2633154" y="2353048"/>
                </a:cubicBezTo>
                <a:cubicBezTo>
                  <a:pt x="2643185" y="2353048"/>
                  <a:pt x="2651417" y="2344911"/>
                  <a:pt x="2651417" y="2334786"/>
                </a:cubicBezTo>
                <a:cubicBezTo>
                  <a:pt x="2651417" y="2324660"/>
                  <a:pt x="2643279" y="2316427"/>
                  <a:pt x="2633154" y="2316427"/>
                </a:cubicBezTo>
                <a:close/>
                <a:moveTo>
                  <a:pt x="4859779" y="2303464"/>
                </a:moveTo>
                <a:cubicBezTo>
                  <a:pt x="4877949" y="2303464"/>
                  <a:pt x="4892710" y="2318224"/>
                  <a:pt x="4892710" y="2336395"/>
                </a:cubicBezTo>
                <a:cubicBezTo>
                  <a:pt x="4892710" y="2354563"/>
                  <a:pt x="4877949" y="2369327"/>
                  <a:pt x="4859779" y="2369327"/>
                </a:cubicBezTo>
                <a:cubicBezTo>
                  <a:pt x="4841610" y="2369327"/>
                  <a:pt x="4826848" y="2354563"/>
                  <a:pt x="4826848" y="2336395"/>
                </a:cubicBezTo>
                <a:cubicBezTo>
                  <a:pt x="4826848" y="2318224"/>
                  <a:pt x="4841610" y="2303464"/>
                  <a:pt x="4859779" y="2303464"/>
                </a:cubicBezTo>
                <a:close/>
                <a:moveTo>
                  <a:pt x="2633058" y="2290689"/>
                </a:moveTo>
                <a:cubicBezTo>
                  <a:pt x="2657379" y="2290689"/>
                  <a:pt x="2677157" y="2310466"/>
                  <a:pt x="2677157" y="2334786"/>
                </a:cubicBezTo>
                <a:cubicBezTo>
                  <a:pt x="2677157" y="2359106"/>
                  <a:pt x="2657379" y="2378882"/>
                  <a:pt x="2633058" y="2378882"/>
                </a:cubicBezTo>
                <a:cubicBezTo>
                  <a:pt x="2618297" y="2378882"/>
                  <a:pt x="2605333" y="2371501"/>
                  <a:pt x="2597289" y="2360335"/>
                </a:cubicBezTo>
                <a:cubicBezTo>
                  <a:pt x="2527358" y="2383330"/>
                  <a:pt x="2454493" y="2402917"/>
                  <a:pt x="2380400" y="2418532"/>
                </a:cubicBezTo>
                <a:lnTo>
                  <a:pt x="2457049" y="2495181"/>
                </a:lnTo>
                <a:cubicBezTo>
                  <a:pt x="2462063" y="2500197"/>
                  <a:pt x="2462063" y="2508335"/>
                  <a:pt x="2457049" y="2513350"/>
                </a:cubicBezTo>
                <a:cubicBezTo>
                  <a:pt x="2454588" y="2515904"/>
                  <a:pt x="2451275" y="2517136"/>
                  <a:pt x="2447965" y="2517136"/>
                </a:cubicBezTo>
                <a:cubicBezTo>
                  <a:pt x="2444652" y="2517136"/>
                  <a:pt x="2441434" y="2515904"/>
                  <a:pt x="2438879" y="2513350"/>
                </a:cubicBezTo>
                <a:lnTo>
                  <a:pt x="2328259" y="2402729"/>
                </a:lnTo>
                <a:lnTo>
                  <a:pt x="2328069" y="2402635"/>
                </a:lnTo>
                <a:lnTo>
                  <a:pt x="2351726" y="2397998"/>
                </a:lnTo>
                <a:cubicBezTo>
                  <a:pt x="2432918" y="2382006"/>
                  <a:pt x="2512690" y="2360998"/>
                  <a:pt x="2589057" y="2335826"/>
                </a:cubicBezTo>
                <a:cubicBezTo>
                  <a:pt x="2589057" y="2335448"/>
                  <a:pt x="2588963" y="2335164"/>
                  <a:pt x="2588963" y="2334786"/>
                </a:cubicBezTo>
                <a:cubicBezTo>
                  <a:pt x="2588963" y="2310466"/>
                  <a:pt x="2608739" y="2290689"/>
                  <a:pt x="2633058" y="2290689"/>
                </a:cubicBezTo>
                <a:close/>
                <a:moveTo>
                  <a:pt x="4529428" y="2282361"/>
                </a:moveTo>
                <a:cubicBezTo>
                  <a:pt x="4531510" y="2281603"/>
                  <a:pt x="4533783" y="2282739"/>
                  <a:pt x="4534538" y="2284821"/>
                </a:cubicBezTo>
                <a:cubicBezTo>
                  <a:pt x="4535296" y="2286902"/>
                  <a:pt x="4534160" y="2289172"/>
                  <a:pt x="4532080" y="2289930"/>
                </a:cubicBezTo>
                <a:lnTo>
                  <a:pt x="4459687" y="2315953"/>
                </a:lnTo>
                <a:cubicBezTo>
                  <a:pt x="4458648" y="2316331"/>
                  <a:pt x="4457606" y="2316237"/>
                  <a:pt x="4456755" y="2315859"/>
                </a:cubicBezTo>
                <a:cubicBezTo>
                  <a:pt x="4455809" y="2315385"/>
                  <a:pt x="4454956" y="2314629"/>
                  <a:pt x="4454578" y="2313491"/>
                </a:cubicBezTo>
                <a:cubicBezTo>
                  <a:pt x="4453821" y="2311411"/>
                  <a:pt x="4454956" y="2309140"/>
                  <a:pt x="4457039" y="2308383"/>
                </a:cubicBezTo>
                <a:close/>
                <a:moveTo>
                  <a:pt x="70878" y="2279711"/>
                </a:moveTo>
                <a:cubicBezTo>
                  <a:pt x="67283" y="2295797"/>
                  <a:pt x="63781" y="2312358"/>
                  <a:pt x="60469" y="2328823"/>
                </a:cubicBezTo>
                <a:lnTo>
                  <a:pt x="114690" y="2339705"/>
                </a:lnTo>
                <a:cubicBezTo>
                  <a:pt x="117909" y="2323712"/>
                  <a:pt x="121315" y="2307721"/>
                  <a:pt x="124911" y="2291729"/>
                </a:cubicBezTo>
                <a:close/>
                <a:moveTo>
                  <a:pt x="4825809" y="2273749"/>
                </a:moveTo>
                <a:cubicBezTo>
                  <a:pt x="4828364" y="2272330"/>
                  <a:pt x="4831486" y="2273275"/>
                  <a:pt x="4832906" y="2275831"/>
                </a:cubicBezTo>
                <a:cubicBezTo>
                  <a:pt x="4834326" y="2278386"/>
                  <a:pt x="4833380" y="2281509"/>
                  <a:pt x="4830824" y="2282928"/>
                </a:cubicBezTo>
                <a:cubicBezTo>
                  <a:pt x="4811236" y="2293621"/>
                  <a:pt x="4799028" y="2314061"/>
                  <a:pt x="4799028" y="2336393"/>
                </a:cubicBezTo>
                <a:cubicBezTo>
                  <a:pt x="4799028" y="2369892"/>
                  <a:pt x="4826283" y="2397145"/>
                  <a:pt x="4859780" y="2397145"/>
                </a:cubicBezTo>
                <a:cubicBezTo>
                  <a:pt x="4876908" y="2397145"/>
                  <a:pt x="4893374" y="2389858"/>
                  <a:pt x="4904824" y="2377083"/>
                </a:cubicBezTo>
                <a:cubicBezTo>
                  <a:pt x="4906717" y="2374908"/>
                  <a:pt x="4910029" y="2374813"/>
                  <a:pt x="4912205" y="2376705"/>
                </a:cubicBezTo>
                <a:cubicBezTo>
                  <a:pt x="4914288" y="2378598"/>
                  <a:pt x="4914476" y="2381910"/>
                  <a:pt x="4912583" y="2384088"/>
                </a:cubicBezTo>
                <a:cubicBezTo>
                  <a:pt x="4899052" y="2398943"/>
                  <a:pt x="4879842" y="2407556"/>
                  <a:pt x="4859780" y="2407556"/>
                </a:cubicBezTo>
                <a:cubicBezTo>
                  <a:pt x="4820510" y="2407556"/>
                  <a:pt x="4788619" y="2375570"/>
                  <a:pt x="4788619" y="2336393"/>
                </a:cubicBezTo>
                <a:lnTo>
                  <a:pt x="4788525" y="2336393"/>
                </a:lnTo>
                <a:cubicBezTo>
                  <a:pt x="4788525" y="2310275"/>
                  <a:pt x="4802814" y="2286240"/>
                  <a:pt x="4825809" y="2273749"/>
                </a:cubicBezTo>
                <a:close/>
                <a:moveTo>
                  <a:pt x="64065" y="2268639"/>
                </a:moveTo>
                <a:lnTo>
                  <a:pt x="136079" y="2284725"/>
                </a:lnTo>
                <a:lnTo>
                  <a:pt x="135036" y="2289268"/>
                </a:lnTo>
                <a:cubicBezTo>
                  <a:pt x="130779" y="2308193"/>
                  <a:pt x="126804" y="2327120"/>
                  <a:pt x="123020" y="2346141"/>
                </a:cubicBezTo>
                <a:lnTo>
                  <a:pt x="122073" y="2350683"/>
                </a:lnTo>
                <a:lnTo>
                  <a:pt x="121979" y="2350589"/>
                </a:lnTo>
                <a:lnTo>
                  <a:pt x="49681" y="2336015"/>
                </a:lnTo>
                <a:lnTo>
                  <a:pt x="50626" y="2331473"/>
                </a:lnTo>
                <a:cubicBezTo>
                  <a:pt x="54602" y="2311790"/>
                  <a:pt x="58765" y="2292202"/>
                  <a:pt x="63023" y="2273181"/>
                </a:cubicBezTo>
                <a:close/>
                <a:moveTo>
                  <a:pt x="4873880" y="2266558"/>
                </a:moveTo>
                <a:cubicBezTo>
                  <a:pt x="4906905" y="2273181"/>
                  <a:pt x="4930940" y="2302611"/>
                  <a:pt x="4930940" y="2336395"/>
                </a:cubicBezTo>
                <a:cubicBezTo>
                  <a:pt x="4930940" y="2339233"/>
                  <a:pt x="4928576" y="2341598"/>
                  <a:pt x="4925736" y="2341598"/>
                </a:cubicBezTo>
                <a:cubicBezTo>
                  <a:pt x="4922897" y="2341598"/>
                  <a:pt x="4920533" y="2339233"/>
                  <a:pt x="4920533" y="2336395"/>
                </a:cubicBezTo>
                <a:cubicBezTo>
                  <a:pt x="4920533" y="2307532"/>
                  <a:pt x="4900092" y="2282455"/>
                  <a:pt x="4871799" y="2276777"/>
                </a:cubicBezTo>
                <a:cubicBezTo>
                  <a:pt x="4869339" y="2276305"/>
                  <a:pt x="4867634" y="2274127"/>
                  <a:pt x="4867634" y="2271668"/>
                </a:cubicBezTo>
                <a:cubicBezTo>
                  <a:pt x="4867634" y="2271668"/>
                  <a:pt x="4867634" y="2271005"/>
                  <a:pt x="4867728" y="2270625"/>
                </a:cubicBezTo>
                <a:cubicBezTo>
                  <a:pt x="4868296" y="2267787"/>
                  <a:pt x="4871042" y="2265990"/>
                  <a:pt x="4873880" y="2266558"/>
                </a:cubicBezTo>
                <a:close/>
                <a:moveTo>
                  <a:pt x="3723378" y="2262299"/>
                </a:moveTo>
                <a:lnTo>
                  <a:pt x="3723472" y="2262299"/>
                </a:lnTo>
                <a:lnTo>
                  <a:pt x="3723434" y="2262322"/>
                </a:lnTo>
                <a:close/>
                <a:moveTo>
                  <a:pt x="4803569" y="2239115"/>
                </a:moveTo>
                <a:lnTo>
                  <a:pt x="4747454" y="2336393"/>
                </a:lnTo>
                <a:lnTo>
                  <a:pt x="4803569" y="2433671"/>
                </a:lnTo>
                <a:lnTo>
                  <a:pt x="4915800" y="2433671"/>
                </a:lnTo>
                <a:lnTo>
                  <a:pt x="4971915" y="2336393"/>
                </a:lnTo>
                <a:lnTo>
                  <a:pt x="4915800" y="2239115"/>
                </a:lnTo>
                <a:close/>
                <a:moveTo>
                  <a:pt x="2556977" y="2229936"/>
                </a:moveTo>
                <a:cubicBezTo>
                  <a:pt x="2563790" y="2227665"/>
                  <a:pt x="2570981" y="2231357"/>
                  <a:pt x="2573252" y="2238074"/>
                </a:cubicBezTo>
                <a:cubicBezTo>
                  <a:pt x="2575524" y="2244793"/>
                  <a:pt x="2571833" y="2252080"/>
                  <a:pt x="2565115" y="2254351"/>
                </a:cubicBezTo>
                <a:lnTo>
                  <a:pt x="2565209" y="2254445"/>
                </a:lnTo>
                <a:cubicBezTo>
                  <a:pt x="2454398" y="2291067"/>
                  <a:pt x="2336491" y="2318132"/>
                  <a:pt x="2214702" y="2334691"/>
                </a:cubicBezTo>
                <a:cubicBezTo>
                  <a:pt x="2220098" y="2388819"/>
                  <a:pt x="2226909" y="2442757"/>
                  <a:pt x="2234953" y="2495750"/>
                </a:cubicBezTo>
                <a:cubicBezTo>
                  <a:pt x="2255489" y="2498778"/>
                  <a:pt x="2271292" y="2516380"/>
                  <a:pt x="2271292" y="2537765"/>
                </a:cubicBezTo>
                <a:cubicBezTo>
                  <a:pt x="2271292" y="2561329"/>
                  <a:pt x="2252176" y="2580444"/>
                  <a:pt x="2228612" y="2580444"/>
                </a:cubicBezTo>
                <a:cubicBezTo>
                  <a:pt x="2205050" y="2580444"/>
                  <a:pt x="2185936" y="2561329"/>
                  <a:pt x="2185936" y="2537765"/>
                </a:cubicBezTo>
                <a:cubicBezTo>
                  <a:pt x="2185936" y="2521111"/>
                  <a:pt x="2195683" y="2506821"/>
                  <a:pt x="2209593" y="2499820"/>
                </a:cubicBezTo>
                <a:cubicBezTo>
                  <a:pt x="2200793" y="2442284"/>
                  <a:pt x="2193506" y="2383615"/>
                  <a:pt x="2187828" y="2324756"/>
                </a:cubicBezTo>
                <a:lnTo>
                  <a:pt x="2186597" y="2312360"/>
                </a:lnTo>
                <a:lnTo>
                  <a:pt x="2198899" y="2310751"/>
                </a:lnTo>
                <a:cubicBezTo>
                  <a:pt x="2323432" y="2294568"/>
                  <a:pt x="2443988" y="2267316"/>
                  <a:pt x="2556977" y="2229936"/>
                </a:cubicBezTo>
                <a:close/>
                <a:moveTo>
                  <a:pt x="4797607" y="2228706"/>
                </a:moveTo>
                <a:lnTo>
                  <a:pt x="4921952" y="2228706"/>
                </a:lnTo>
                <a:lnTo>
                  <a:pt x="4984122" y="2336393"/>
                </a:lnTo>
                <a:lnTo>
                  <a:pt x="4921952" y="2444082"/>
                </a:lnTo>
                <a:lnTo>
                  <a:pt x="4797607" y="2444082"/>
                </a:lnTo>
                <a:lnTo>
                  <a:pt x="4735436" y="2336393"/>
                </a:lnTo>
                <a:close/>
                <a:moveTo>
                  <a:pt x="1639392" y="2226044"/>
                </a:moveTo>
                <a:cubicBezTo>
                  <a:pt x="1647755" y="2222981"/>
                  <a:pt x="1657289" y="2223122"/>
                  <a:pt x="1666042" y="2227191"/>
                </a:cubicBezTo>
                <a:cubicBezTo>
                  <a:pt x="1683548" y="2235329"/>
                  <a:pt x="1691119" y="2255959"/>
                  <a:pt x="1682980" y="2273465"/>
                </a:cubicBezTo>
                <a:cubicBezTo>
                  <a:pt x="1674842" y="2290971"/>
                  <a:pt x="1654212" y="2298542"/>
                  <a:pt x="1636707" y="2290403"/>
                </a:cubicBezTo>
                <a:cubicBezTo>
                  <a:pt x="1619201" y="2282265"/>
                  <a:pt x="1611630" y="2261635"/>
                  <a:pt x="1619768" y="2244130"/>
                </a:cubicBezTo>
                <a:cubicBezTo>
                  <a:pt x="1623837" y="2235377"/>
                  <a:pt x="1631029" y="2229108"/>
                  <a:pt x="1639392" y="2226044"/>
                </a:cubicBezTo>
                <a:close/>
                <a:moveTo>
                  <a:pt x="4501135" y="2210063"/>
                </a:moveTo>
                <a:cubicBezTo>
                  <a:pt x="4503216" y="2209212"/>
                  <a:pt x="4505582" y="2210157"/>
                  <a:pt x="4506340" y="2212240"/>
                </a:cubicBezTo>
                <a:cubicBezTo>
                  <a:pt x="4507191" y="2214322"/>
                  <a:pt x="4506244" y="2216593"/>
                  <a:pt x="4504163" y="2217444"/>
                </a:cubicBezTo>
                <a:lnTo>
                  <a:pt x="4382374" y="2267881"/>
                </a:lnTo>
                <a:cubicBezTo>
                  <a:pt x="4381333" y="2268355"/>
                  <a:pt x="4380198" y="2268261"/>
                  <a:pt x="4379250" y="2267881"/>
                </a:cubicBezTo>
                <a:cubicBezTo>
                  <a:pt x="4378305" y="2267503"/>
                  <a:pt x="4377548" y="2266746"/>
                  <a:pt x="4377170" y="2265704"/>
                </a:cubicBezTo>
                <a:cubicBezTo>
                  <a:pt x="4376318" y="2263624"/>
                  <a:pt x="4377264" y="2261353"/>
                  <a:pt x="4379346" y="2260502"/>
                </a:cubicBezTo>
                <a:close/>
                <a:moveTo>
                  <a:pt x="1192612" y="2209401"/>
                </a:moveTo>
                <a:cubicBezTo>
                  <a:pt x="1204914" y="2213187"/>
                  <a:pt x="1211729" y="2226246"/>
                  <a:pt x="1207942" y="2238453"/>
                </a:cubicBezTo>
                <a:cubicBezTo>
                  <a:pt x="1204158" y="2250755"/>
                  <a:pt x="1191099" y="2257569"/>
                  <a:pt x="1178892" y="2253783"/>
                </a:cubicBezTo>
                <a:cubicBezTo>
                  <a:pt x="1166588" y="2249998"/>
                  <a:pt x="1159777" y="2237033"/>
                  <a:pt x="1163560" y="2224733"/>
                </a:cubicBezTo>
                <a:cubicBezTo>
                  <a:pt x="1167346" y="2212429"/>
                  <a:pt x="1180405" y="2205617"/>
                  <a:pt x="1192612" y="2209401"/>
                </a:cubicBezTo>
                <a:close/>
                <a:moveTo>
                  <a:pt x="3122007" y="2181865"/>
                </a:moveTo>
                <a:cubicBezTo>
                  <a:pt x="3111882" y="2181865"/>
                  <a:pt x="3103648" y="2190004"/>
                  <a:pt x="3103648" y="2200129"/>
                </a:cubicBezTo>
                <a:cubicBezTo>
                  <a:pt x="3103648" y="2210254"/>
                  <a:pt x="3111882" y="2218488"/>
                  <a:pt x="3122007" y="2218488"/>
                </a:cubicBezTo>
                <a:cubicBezTo>
                  <a:pt x="3132132" y="2218488"/>
                  <a:pt x="3140366" y="2210160"/>
                  <a:pt x="3140366" y="2200129"/>
                </a:cubicBezTo>
                <a:cubicBezTo>
                  <a:pt x="3140366" y="2190098"/>
                  <a:pt x="3132132" y="2181865"/>
                  <a:pt x="3122007" y="2181865"/>
                </a:cubicBezTo>
                <a:close/>
                <a:moveTo>
                  <a:pt x="2284161" y="2179215"/>
                </a:moveTo>
                <a:cubicBezTo>
                  <a:pt x="2274131" y="2179215"/>
                  <a:pt x="2265898" y="2187543"/>
                  <a:pt x="2265898" y="2197574"/>
                </a:cubicBezTo>
                <a:cubicBezTo>
                  <a:pt x="2265898" y="2207605"/>
                  <a:pt x="2274036" y="2215837"/>
                  <a:pt x="2284161" y="2215837"/>
                </a:cubicBezTo>
                <a:cubicBezTo>
                  <a:pt x="2294287" y="2215837"/>
                  <a:pt x="2302519" y="2207699"/>
                  <a:pt x="2302519" y="2197574"/>
                </a:cubicBezTo>
                <a:cubicBezTo>
                  <a:pt x="2302519" y="2187449"/>
                  <a:pt x="2294287" y="2179215"/>
                  <a:pt x="2284161" y="2179215"/>
                </a:cubicBezTo>
                <a:close/>
                <a:moveTo>
                  <a:pt x="1096186" y="2165021"/>
                </a:moveTo>
                <a:cubicBezTo>
                  <a:pt x="1115774" y="2171077"/>
                  <a:pt x="1126751" y="2191897"/>
                  <a:pt x="1120695" y="2211485"/>
                </a:cubicBezTo>
                <a:cubicBezTo>
                  <a:pt x="1114637" y="2231074"/>
                  <a:pt x="1093821" y="2242050"/>
                  <a:pt x="1074231" y="2235994"/>
                </a:cubicBezTo>
                <a:cubicBezTo>
                  <a:pt x="1054643" y="2229936"/>
                  <a:pt x="1043666" y="2209119"/>
                  <a:pt x="1049722" y="2189530"/>
                </a:cubicBezTo>
                <a:cubicBezTo>
                  <a:pt x="1055778" y="2169942"/>
                  <a:pt x="1076598" y="2158965"/>
                  <a:pt x="1096186" y="2165021"/>
                </a:cubicBezTo>
                <a:close/>
                <a:moveTo>
                  <a:pt x="94629" y="2160004"/>
                </a:moveTo>
                <a:lnTo>
                  <a:pt x="156990" y="2176658"/>
                </a:lnTo>
                <a:cubicBezTo>
                  <a:pt x="151974" y="2195395"/>
                  <a:pt x="147149" y="2214226"/>
                  <a:pt x="142606" y="2233059"/>
                </a:cubicBezTo>
                <a:lnTo>
                  <a:pt x="79868" y="2217728"/>
                </a:lnTo>
                <a:cubicBezTo>
                  <a:pt x="84599" y="2198423"/>
                  <a:pt x="89520" y="2179024"/>
                  <a:pt x="94629" y="2160004"/>
                </a:cubicBezTo>
                <a:close/>
                <a:moveTo>
                  <a:pt x="3122007" y="2156127"/>
                </a:moveTo>
                <a:lnTo>
                  <a:pt x="3121911" y="2156221"/>
                </a:lnTo>
                <a:cubicBezTo>
                  <a:pt x="3146232" y="2156221"/>
                  <a:pt x="3166010" y="2175999"/>
                  <a:pt x="3166010" y="2200318"/>
                </a:cubicBezTo>
                <a:cubicBezTo>
                  <a:pt x="3166010" y="2205239"/>
                  <a:pt x="3165063" y="2209876"/>
                  <a:pt x="3163550" y="2214323"/>
                </a:cubicBezTo>
                <a:cubicBezTo>
                  <a:pt x="3321296" y="2298828"/>
                  <a:pt x="3497024" y="2360619"/>
                  <a:pt x="3686092" y="2398093"/>
                </a:cubicBezTo>
                <a:lnTo>
                  <a:pt x="3709751" y="2402730"/>
                </a:lnTo>
                <a:lnTo>
                  <a:pt x="3594114" y="2518369"/>
                </a:lnTo>
                <a:lnTo>
                  <a:pt x="3587111" y="2516760"/>
                </a:lnTo>
                <a:cubicBezTo>
                  <a:pt x="3474218" y="2490452"/>
                  <a:pt x="3364826" y="2455439"/>
                  <a:pt x="3262060" y="2412477"/>
                </a:cubicBezTo>
                <a:lnTo>
                  <a:pt x="3259220" y="2411342"/>
                </a:lnTo>
                <a:lnTo>
                  <a:pt x="3257233" y="2408977"/>
                </a:lnTo>
                <a:cubicBezTo>
                  <a:pt x="3213607" y="2358160"/>
                  <a:pt x="3153897" y="2322012"/>
                  <a:pt x="3089076" y="2307156"/>
                </a:cubicBezTo>
                <a:cubicBezTo>
                  <a:pt x="3082169" y="2305547"/>
                  <a:pt x="3077816" y="2298638"/>
                  <a:pt x="3079425" y="2291729"/>
                </a:cubicBezTo>
                <a:cubicBezTo>
                  <a:pt x="3081033" y="2284822"/>
                  <a:pt x="3087940" y="2280565"/>
                  <a:pt x="3094848" y="2282078"/>
                </a:cubicBezTo>
                <a:cubicBezTo>
                  <a:pt x="3164022" y="2297881"/>
                  <a:pt x="3227803" y="2336112"/>
                  <a:pt x="3274739" y="2389860"/>
                </a:cubicBezTo>
                <a:cubicBezTo>
                  <a:pt x="3373344" y="2430836"/>
                  <a:pt x="3477909" y="2464523"/>
                  <a:pt x="3585976" y="2489979"/>
                </a:cubicBezTo>
                <a:lnTo>
                  <a:pt x="3657516" y="2418439"/>
                </a:lnTo>
                <a:cubicBezTo>
                  <a:pt x="3473650" y="2379925"/>
                  <a:pt x="3302466" y="2318320"/>
                  <a:pt x="3148314" y="2235332"/>
                </a:cubicBezTo>
                <a:cubicBezTo>
                  <a:pt x="3140932" y="2240914"/>
                  <a:pt x="3131944" y="2244320"/>
                  <a:pt x="3122007" y="2244320"/>
                </a:cubicBezTo>
                <a:cubicBezTo>
                  <a:pt x="3097688" y="2244320"/>
                  <a:pt x="3077910" y="2224544"/>
                  <a:pt x="3077910" y="2200224"/>
                </a:cubicBezTo>
                <a:cubicBezTo>
                  <a:pt x="3077910" y="2175904"/>
                  <a:pt x="3097688" y="2156127"/>
                  <a:pt x="3122007" y="2156127"/>
                </a:cubicBezTo>
                <a:close/>
                <a:moveTo>
                  <a:pt x="2284161" y="2153193"/>
                </a:moveTo>
                <a:cubicBezTo>
                  <a:pt x="2308481" y="2153193"/>
                  <a:pt x="2328259" y="2172970"/>
                  <a:pt x="2328259" y="2197290"/>
                </a:cubicBezTo>
                <a:cubicBezTo>
                  <a:pt x="2328259" y="2221610"/>
                  <a:pt x="2308481" y="2241386"/>
                  <a:pt x="2284161" y="2241386"/>
                </a:cubicBezTo>
                <a:cubicBezTo>
                  <a:pt x="2267317" y="2241386"/>
                  <a:pt x="2252839" y="2231830"/>
                  <a:pt x="2245458" y="2217918"/>
                </a:cubicBezTo>
                <a:cubicBezTo>
                  <a:pt x="2196629" y="2225678"/>
                  <a:pt x="2146096" y="2231734"/>
                  <a:pt x="2095091" y="2236087"/>
                </a:cubicBezTo>
                <a:cubicBezTo>
                  <a:pt x="2105123" y="2384372"/>
                  <a:pt x="2124711" y="2530480"/>
                  <a:pt x="2153572" y="2670814"/>
                </a:cubicBezTo>
                <a:lnTo>
                  <a:pt x="2266844" y="2670814"/>
                </a:lnTo>
                <a:lnTo>
                  <a:pt x="2269020" y="2680939"/>
                </a:lnTo>
                <a:cubicBezTo>
                  <a:pt x="2277538" y="2720304"/>
                  <a:pt x="2287000" y="2759671"/>
                  <a:pt x="2297126" y="2797806"/>
                </a:cubicBezTo>
                <a:cubicBezTo>
                  <a:pt x="2335450" y="2943062"/>
                  <a:pt x="2384563" y="3078572"/>
                  <a:pt x="2443043" y="3200453"/>
                </a:cubicBezTo>
                <a:cubicBezTo>
                  <a:pt x="2446072" y="3206888"/>
                  <a:pt x="2443423" y="3214553"/>
                  <a:pt x="2436987" y="3217675"/>
                </a:cubicBezTo>
                <a:cubicBezTo>
                  <a:pt x="2435190" y="3218527"/>
                  <a:pt x="2433297" y="3218907"/>
                  <a:pt x="2431405" y="3218907"/>
                </a:cubicBezTo>
                <a:cubicBezTo>
                  <a:pt x="2426579" y="3218907"/>
                  <a:pt x="2421942" y="3216256"/>
                  <a:pt x="2419765" y="3211620"/>
                </a:cubicBezTo>
                <a:cubicBezTo>
                  <a:pt x="2360622" y="3088224"/>
                  <a:pt x="2310941" y="2951199"/>
                  <a:pt x="2272142" y="2804431"/>
                </a:cubicBezTo>
                <a:cubicBezTo>
                  <a:pt x="2262870" y="2769228"/>
                  <a:pt x="2254069" y="2732985"/>
                  <a:pt x="2246026" y="2696648"/>
                </a:cubicBezTo>
                <a:lnTo>
                  <a:pt x="2132565" y="2696648"/>
                </a:lnTo>
                <a:lnTo>
                  <a:pt x="2130388" y="2686428"/>
                </a:lnTo>
                <a:lnTo>
                  <a:pt x="2130388" y="2686238"/>
                </a:lnTo>
                <a:cubicBezTo>
                  <a:pt x="2099350" y="2537577"/>
                  <a:pt x="2078531" y="2382385"/>
                  <a:pt x="2068500" y="2225015"/>
                </a:cubicBezTo>
                <a:lnTo>
                  <a:pt x="2067650" y="2212336"/>
                </a:lnTo>
                <a:lnTo>
                  <a:pt x="2080330" y="2211294"/>
                </a:lnTo>
                <a:cubicBezTo>
                  <a:pt x="2134648" y="2207036"/>
                  <a:pt x="2188586" y="2200696"/>
                  <a:pt x="2240538" y="2192463"/>
                </a:cubicBezTo>
                <a:cubicBezTo>
                  <a:pt x="2242998" y="2170511"/>
                  <a:pt x="2261451" y="2153193"/>
                  <a:pt x="2284161" y="2153193"/>
                </a:cubicBezTo>
                <a:close/>
                <a:moveTo>
                  <a:pt x="2075584" y="2126402"/>
                </a:moveTo>
                <a:lnTo>
                  <a:pt x="2075597" y="2126412"/>
                </a:lnTo>
                <a:lnTo>
                  <a:pt x="2075503" y="2126412"/>
                </a:lnTo>
                <a:close/>
                <a:moveTo>
                  <a:pt x="961747" y="2114606"/>
                </a:moveTo>
                <a:cubicBezTo>
                  <a:pt x="968146" y="2113963"/>
                  <a:pt x="974776" y="2114560"/>
                  <a:pt x="981305" y="2116571"/>
                </a:cubicBezTo>
                <a:cubicBezTo>
                  <a:pt x="1007423" y="2124709"/>
                  <a:pt x="1022089" y="2152436"/>
                  <a:pt x="1013952" y="2178554"/>
                </a:cubicBezTo>
                <a:cubicBezTo>
                  <a:pt x="1005814" y="2204671"/>
                  <a:pt x="978088" y="2219245"/>
                  <a:pt x="951970" y="2211201"/>
                </a:cubicBezTo>
                <a:cubicBezTo>
                  <a:pt x="925854" y="2203062"/>
                  <a:pt x="911186" y="2175336"/>
                  <a:pt x="919323" y="2149218"/>
                </a:cubicBezTo>
                <a:cubicBezTo>
                  <a:pt x="925427" y="2129630"/>
                  <a:pt x="942549" y="2116536"/>
                  <a:pt x="961747" y="2114606"/>
                </a:cubicBezTo>
                <a:close/>
                <a:moveTo>
                  <a:pt x="654172" y="2108338"/>
                </a:moveTo>
                <a:lnTo>
                  <a:pt x="671773" y="2115813"/>
                </a:lnTo>
                <a:cubicBezTo>
                  <a:pt x="652279" y="2161897"/>
                  <a:pt x="607424" y="2191612"/>
                  <a:pt x="557367" y="2191612"/>
                </a:cubicBezTo>
                <a:lnTo>
                  <a:pt x="557367" y="2172495"/>
                </a:lnTo>
                <a:cubicBezTo>
                  <a:pt x="599665" y="2172495"/>
                  <a:pt x="637707" y="2147323"/>
                  <a:pt x="654172" y="2108338"/>
                </a:cubicBezTo>
                <a:close/>
                <a:moveTo>
                  <a:pt x="5613407" y="2089885"/>
                </a:moveTo>
                <a:cubicBezTo>
                  <a:pt x="5677093" y="2160478"/>
                  <a:pt x="5671415" y="2269680"/>
                  <a:pt x="5600823" y="2333366"/>
                </a:cubicBezTo>
                <a:cubicBezTo>
                  <a:pt x="5555211" y="2374434"/>
                  <a:pt x="5490484" y="2388249"/>
                  <a:pt x="5432003" y="2369230"/>
                </a:cubicBezTo>
                <a:lnTo>
                  <a:pt x="5436735" y="2354657"/>
                </a:lnTo>
                <a:cubicBezTo>
                  <a:pt x="5490107" y="2371974"/>
                  <a:pt x="5549061" y="2359389"/>
                  <a:pt x="5590601" y="2321915"/>
                </a:cubicBezTo>
                <a:cubicBezTo>
                  <a:pt x="5654856" y="2263908"/>
                  <a:pt x="5660060" y="2164453"/>
                  <a:pt x="5602053" y="2100104"/>
                </a:cubicBezTo>
                <a:close/>
                <a:moveTo>
                  <a:pt x="5652109" y="2078151"/>
                </a:moveTo>
                <a:cubicBezTo>
                  <a:pt x="5680215" y="2114961"/>
                  <a:pt x="5695071" y="2158965"/>
                  <a:pt x="5695071" y="2205333"/>
                </a:cubicBezTo>
                <a:cubicBezTo>
                  <a:pt x="5695071" y="2320874"/>
                  <a:pt x="5601009" y="2414936"/>
                  <a:pt x="5485467" y="2414936"/>
                </a:cubicBezTo>
                <a:lnTo>
                  <a:pt x="5485373" y="2414841"/>
                </a:lnTo>
                <a:cubicBezTo>
                  <a:pt x="5386203" y="2414841"/>
                  <a:pt x="5299900" y="2344437"/>
                  <a:pt x="5280028" y="2247443"/>
                </a:cubicBezTo>
                <a:lnTo>
                  <a:pt x="5301036" y="2243184"/>
                </a:lnTo>
                <a:cubicBezTo>
                  <a:pt x="5318826" y="2330243"/>
                  <a:pt x="5396327" y="2393455"/>
                  <a:pt x="5485373" y="2393455"/>
                </a:cubicBezTo>
                <a:cubicBezTo>
                  <a:pt x="5589181" y="2393455"/>
                  <a:pt x="5673590" y="2309046"/>
                  <a:pt x="5673590" y="2205237"/>
                </a:cubicBezTo>
                <a:cubicBezTo>
                  <a:pt x="5673590" y="2163600"/>
                  <a:pt x="5660247" y="2124141"/>
                  <a:pt x="5635077" y="2091114"/>
                </a:cubicBezTo>
                <a:close/>
                <a:moveTo>
                  <a:pt x="433214" y="2067363"/>
                </a:moveTo>
                <a:lnTo>
                  <a:pt x="452328" y="2067363"/>
                </a:lnTo>
                <a:cubicBezTo>
                  <a:pt x="452328" y="2110039"/>
                  <a:pt x="477783" y="2148082"/>
                  <a:pt x="517150" y="2164453"/>
                </a:cubicBezTo>
                <a:lnTo>
                  <a:pt x="509864" y="2182053"/>
                </a:lnTo>
                <a:lnTo>
                  <a:pt x="509864" y="2182149"/>
                </a:lnTo>
                <a:cubicBezTo>
                  <a:pt x="463305" y="2162844"/>
                  <a:pt x="433214" y="2117800"/>
                  <a:pt x="433214" y="2067363"/>
                </a:cubicBezTo>
                <a:close/>
                <a:moveTo>
                  <a:pt x="3111446" y="2059603"/>
                </a:moveTo>
                <a:cubicBezTo>
                  <a:pt x="3114676" y="2058893"/>
                  <a:pt x="3118177" y="2059414"/>
                  <a:pt x="3121158" y="2061307"/>
                </a:cubicBezTo>
                <a:cubicBezTo>
                  <a:pt x="3286191" y="2166060"/>
                  <a:pt x="3476017" y="2241195"/>
                  <a:pt x="3686000" y="2284915"/>
                </a:cubicBezTo>
                <a:lnTo>
                  <a:pt x="3723434" y="2262322"/>
                </a:lnTo>
                <a:lnTo>
                  <a:pt x="3753553" y="2274802"/>
                </a:lnTo>
                <a:cubicBezTo>
                  <a:pt x="3761277" y="2282525"/>
                  <a:pt x="3766056" y="2293194"/>
                  <a:pt x="3766056" y="2304975"/>
                </a:cubicBezTo>
                <a:cubicBezTo>
                  <a:pt x="3766056" y="2328539"/>
                  <a:pt x="3746940" y="2347655"/>
                  <a:pt x="3723378" y="2347655"/>
                </a:cubicBezTo>
                <a:cubicBezTo>
                  <a:pt x="3701614" y="2347655"/>
                  <a:pt x="3683918" y="2331283"/>
                  <a:pt x="3681268" y="2310276"/>
                </a:cubicBezTo>
                <a:cubicBezTo>
                  <a:pt x="3468068" y="2265894"/>
                  <a:pt x="3275119" y="2189624"/>
                  <a:pt x="3107341" y="2083072"/>
                </a:cubicBezTo>
                <a:cubicBezTo>
                  <a:pt x="3101379" y="2079286"/>
                  <a:pt x="3099581" y="2071242"/>
                  <a:pt x="3103366" y="2065280"/>
                </a:cubicBezTo>
                <a:cubicBezTo>
                  <a:pt x="3105259" y="2062253"/>
                  <a:pt x="3108217" y="2060313"/>
                  <a:pt x="3111446" y="2059603"/>
                </a:cubicBezTo>
                <a:close/>
                <a:moveTo>
                  <a:pt x="129737" y="2052695"/>
                </a:moveTo>
                <a:cubicBezTo>
                  <a:pt x="124815" y="2068498"/>
                  <a:pt x="119990" y="2084680"/>
                  <a:pt x="115257" y="2100767"/>
                </a:cubicBezTo>
                <a:lnTo>
                  <a:pt x="115257" y="2100861"/>
                </a:lnTo>
                <a:lnTo>
                  <a:pt x="168440" y="2116191"/>
                </a:lnTo>
                <a:cubicBezTo>
                  <a:pt x="172981" y="2100483"/>
                  <a:pt x="177714" y="2084774"/>
                  <a:pt x="182540" y="2069161"/>
                </a:cubicBezTo>
                <a:close/>
                <a:moveTo>
                  <a:pt x="123681" y="2041151"/>
                </a:moveTo>
                <a:lnTo>
                  <a:pt x="194086" y="2063104"/>
                </a:lnTo>
                <a:lnTo>
                  <a:pt x="192759" y="2067553"/>
                </a:lnTo>
                <a:cubicBezTo>
                  <a:pt x="186987" y="2086004"/>
                  <a:pt x="181405" y="2104553"/>
                  <a:pt x="176105" y="2123194"/>
                </a:cubicBezTo>
                <a:lnTo>
                  <a:pt x="174780" y="2127641"/>
                </a:lnTo>
                <a:lnTo>
                  <a:pt x="174686" y="2127641"/>
                </a:lnTo>
                <a:lnTo>
                  <a:pt x="103809" y="2107201"/>
                </a:lnTo>
                <a:lnTo>
                  <a:pt x="105134" y="2102754"/>
                </a:lnTo>
                <a:cubicBezTo>
                  <a:pt x="110622" y="2083639"/>
                  <a:pt x="116395" y="2064429"/>
                  <a:pt x="122261" y="2045598"/>
                </a:cubicBezTo>
                <a:close/>
                <a:moveTo>
                  <a:pt x="3593453" y="2033960"/>
                </a:moveTo>
                <a:lnTo>
                  <a:pt x="3600740" y="2036041"/>
                </a:lnTo>
                <a:cubicBezTo>
                  <a:pt x="3744480" y="2077867"/>
                  <a:pt x="3903365" y="2101619"/>
                  <a:pt x="4073128" y="2106635"/>
                </a:cubicBezTo>
                <a:lnTo>
                  <a:pt x="4085998" y="2107014"/>
                </a:lnTo>
                <a:lnTo>
                  <a:pt x="4085618" y="2119882"/>
                </a:lnTo>
                <a:cubicBezTo>
                  <a:pt x="4080510" y="2288323"/>
                  <a:pt x="4059502" y="2548079"/>
                  <a:pt x="3988814" y="2828750"/>
                </a:cubicBezTo>
                <a:lnTo>
                  <a:pt x="3988909" y="2828750"/>
                </a:lnTo>
                <a:cubicBezTo>
                  <a:pt x="3987395" y="2834616"/>
                  <a:pt x="3982190" y="2838497"/>
                  <a:pt x="3976418" y="2838497"/>
                </a:cubicBezTo>
                <a:cubicBezTo>
                  <a:pt x="3975375" y="2838497"/>
                  <a:pt x="3974336" y="2838402"/>
                  <a:pt x="3973295" y="2838118"/>
                </a:cubicBezTo>
                <a:cubicBezTo>
                  <a:pt x="3966387" y="2836414"/>
                  <a:pt x="3962224" y="2829412"/>
                  <a:pt x="3963927" y="2822504"/>
                </a:cubicBezTo>
                <a:cubicBezTo>
                  <a:pt x="4032249" y="2551202"/>
                  <a:pt x="4053730" y="2299395"/>
                  <a:pt x="4059502" y="2131996"/>
                </a:cubicBezTo>
                <a:cubicBezTo>
                  <a:pt x="3895320" y="2126222"/>
                  <a:pt x="3741168" y="2103038"/>
                  <a:pt x="3600928" y="2062916"/>
                </a:cubicBezTo>
                <a:lnTo>
                  <a:pt x="3532983" y="2130859"/>
                </a:lnTo>
                <a:cubicBezTo>
                  <a:pt x="3664330" y="2172591"/>
                  <a:pt x="3807032" y="2199655"/>
                  <a:pt x="3957777" y="2211578"/>
                </a:cubicBezTo>
                <a:lnTo>
                  <a:pt x="3970456" y="2212524"/>
                </a:lnTo>
                <a:lnTo>
                  <a:pt x="3969605" y="2225204"/>
                </a:lnTo>
                <a:cubicBezTo>
                  <a:pt x="3965819" y="2284727"/>
                  <a:pt x="3960331" y="2344816"/>
                  <a:pt x="3953422" y="2403864"/>
                </a:cubicBezTo>
                <a:cubicBezTo>
                  <a:pt x="3968090" y="2410962"/>
                  <a:pt x="3978309" y="2425913"/>
                  <a:pt x="3978309" y="2443325"/>
                </a:cubicBezTo>
                <a:cubicBezTo>
                  <a:pt x="3978309" y="2467644"/>
                  <a:pt x="3958532" y="2487422"/>
                  <a:pt x="3934213" y="2487422"/>
                </a:cubicBezTo>
                <a:cubicBezTo>
                  <a:pt x="3909893" y="2487422"/>
                  <a:pt x="3890114" y="2467644"/>
                  <a:pt x="3890114" y="2443325"/>
                </a:cubicBezTo>
                <a:cubicBezTo>
                  <a:pt x="3890114" y="2421182"/>
                  <a:pt x="3906581" y="2403013"/>
                  <a:pt x="3927872" y="2399891"/>
                </a:cubicBezTo>
                <a:cubicBezTo>
                  <a:pt x="3934213" y="2345763"/>
                  <a:pt x="3939322" y="2290783"/>
                  <a:pt x="3943013" y="2236181"/>
                </a:cubicBezTo>
                <a:cubicBezTo>
                  <a:pt x="3787254" y="2223029"/>
                  <a:pt x="3639915" y="2193599"/>
                  <a:pt x="3504879" y="2148840"/>
                </a:cubicBezTo>
                <a:lnTo>
                  <a:pt x="3485102" y="2142309"/>
                </a:lnTo>
                <a:close/>
                <a:moveTo>
                  <a:pt x="557367" y="2024874"/>
                </a:moveTo>
                <a:cubicBezTo>
                  <a:pt x="580931" y="2024874"/>
                  <a:pt x="599950" y="2043893"/>
                  <a:pt x="599950" y="2067456"/>
                </a:cubicBezTo>
                <a:cubicBezTo>
                  <a:pt x="599950" y="2090924"/>
                  <a:pt x="580931" y="2110039"/>
                  <a:pt x="557367" y="2110039"/>
                </a:cubicBezTo>
                <a:cubicBezTo>
                  <a:pt x="533804" y="2110039"/>
                  <a:pt x="514785" y="2091020"/>
                  <a:pt x="514785" y="2067456"/>
                </a:cubicBezTo>
                <a:cubicBezTo>
                  <a:pt x="514785" y="2043893"/>
                  <a:pt x="533804" y="2024874"/>
                  <a:pt x="557367" y="2024874"/>
                </a:cubicBezTo>
                <a:close/>
                <a:moveTo>
                  <a:pt x="557367" y="2003393"/>
                </a:moveTo>
                <a:cubicBezTo>
                  <a:pt x="522070" y="2003393"/>
                  <a:pt x="493302" y="2032162"/>
                  <a:pt x="493302" y="2067457"/>
                </a:cubicBezTo>
                <a:cubicBezTo>
                  <a:pt x="493302" y="2102756"/>
                  <a:pt x="522070" y="2131522"/>
                  <a:pt x="557367" y="2131522"/>
                </a:cubicBezTo>
                <a:cubicBezTo>
                  <a:pt x="592665" y="2131522"/>
                  <a:pt x="621431" y="2102756"/>
                  <a:pt x="621431" y="2067457"/>
                </a:cubicBezTo>
                <a:cubicBezTo>
                  <a:pt x="621431" y="2032162"/>
                  <a:pt x="592665" y="2003393"/>
                  <a:pt x="557367" y="2003393"/>
                </a:cubicBezTo>
                <a:close/>
                <a:moveTo>
                  <a:pt x="1245346" y="1997739"/>
                </a:moveTo>
                <a:cubicBezTo>
                  <a:pt x="1250125" y="1996060"/>
                  <a:pt x="1255543" y="1996202"/>
                  <a:pt x="1260463" y="1998567"/>
                </a:cubicBezTo>
                <a:cubicBezTo>
                  <a:pt x="1270304" y="2003299"/>
                  <a:pt x="1274467" y="2015127"/>
                  <a:pt x="1269735" y="2024968"/>
                </a:cubicBezTo>
                <a:cubicBezTo>
                  <a:pt x="1265004" y="2034809"/>
                  <a:pt x="1253176" y="2038972"/>
                  <a:pt x="1243335" y="2034241"/>
                </a:cubicBezTo>
                <a:cubicBezTo>
                  <a:pt x="1233492" y="2029511"/>
                  <a:pt x="1229329" y="2017681"/>
                  <a:pt x="1234060" y="2007842"/>
                </a:cubicBezTo>
                <a:cubicBezTo>
                  <a:pt x="1236426" y="2002920"/>
                  <a:pt x="1240566" y="1999420"/>
                  <a:pt x="1245346" y="1997739"/>
                </a:cubicBezTo>
                <a:close/>
                <a:moveTo>
                  <a:pt x="557367" y="1993364"/>
                </a:moveTo>
                <a:cubicBezTo>
                  <a:pt x="598247" y="1993364"/>
                  <a:pt x="631464" y="2026577"/>
                  <a:pt x="631464" y="2067457"/>
                </a:cubicBezTo>
                <a:cubicBezTo>
                  <a:pt x="631464" y="2108338"/>
                  <a:pt x="598247" y="2141554"/>
                  <a:pt x="557367" y="2141554"/>
                </a:cubicBezTo>
                <a:cubicBezTo>
                  <a:pt x="516487" y="2141554"/>
                  <a:pt x="483273" y="2108338"/>
                  <a:pt x="483273" y="2067457"/>
                </a:cubicBezTo>
                <a:cubicBezTo>
                  <a:pt x="483273" y="2026577"/>
                  <a:pt x="516487" y="1993364"/>
                  <a:pt x="557367" y="1993364"/>
                </a:cubicBezTo>
                <a:close/>
                <a:moveTo>
                  <a:pt x="2002164" y="1987780"/>
                </a:moveTo>
                <a:cubicBezTo>
                  <a:pt x="1992041" y="1987780"/>
                  <a:pt x="1983807" y="1996108"/>
                  <a:pt x="1983807" y="2006138"/>
                </a:cubicBezTo>
                <a:cubicBezTo>
                  <a:pt x="1983807" y="2016169"/>
                  <a:pt x="1992041" y="2024401"/>
                  <a:pt x="2002164" y="2024401"/>
                </a:cubicBezTo>
                <a:lnTo>
                  <a:pt x="2002164" y="2024307"/>
                </a:lnTo>
                <a:cubicBezTo>
                  <a:pt x="2012007" y="2024307"/>
                  <a:pt x="2020051" y="2016452"/>
                  <a:pt x="2020429" y="2006707"/>
                </a:cubicBezTo>
                <a:cubicBezTo>
                  <a:pt x="2020335" y="2006423"/>
                  <a:pt x="2020335" y="2006233"/>
                  <a:pt x="2020335" y="2005949"/>
                </a:cubicBezTo>
                <a:cubicBezTo>
                  <a:pt x="2020335" y="2005570"/>
                  <a:pt x="2020335" y="2005098"/>
                  <a:pt x="2020335" y="2004624"/>
                </a:cubicBezTo>
                <a:cubicBezTo>
                  <a:pt x="2019577" y="1995257"/>
                  <a:pt x="2012291" y="1987780"/>
                  <a:pt x="2002164" y="1987780"/>
                </a:cubicBezTo>
                <a:close/>
                <a:moveTo>
                  <a:pt x="1839973" y="1984375"/>
                </a:moveTo>
                <a:lnTo>
                  <a:pt x="1978225" y="2122627"/>
                </a:lnTo>
                <a:lnTo>
                  <a:pt x="1978415" y="2127737"/>
                </a:lnTo>
                <a:cubicBezTo>
                  <a:pt x="1980401" y="2189058"/>
                  <a:pt x="1984281" y="2251323"/>
                  <a:pt x="1989675" y="2313399"/>
                </a:cubicBezTo>
                <a:cubicBezTo>
                  <a:pt x="2007371" y="2318604"/>
                  <a:pt x="2020336" y="2334787"/>
                  <a:pt x="2020336" y="2354091"/>
                </a:cubicBezTo>
                <a:cubicBezTo>
                  <a:pt x="2020336" y="2377653"/>
                  <a:pt x="2001219" y="2396768"/>
                  <a:pt x="1977657" y="2396768"/>
                </a:cubicBezTo>
                <a:cubicBezTo>
                  <a:pt x="1954094" y="2396768"/>
                  <a:pt x="1934979" y="2377653"/>
                  <a:pt x="1934979" y="2354091"/>
                </a:cubicBezTo>
                <a:lnTo>
                  <a:pt x="1934979" y="2353995"/>
                </a:lnTo>
                <a:cubicBezTo>
                  <a:pt x="1934979" y="2335260"/>
                  <a:pt x="1947092" y="2319551"/>
                  <a:pt x="1963841" y="2313779"/>
                </a:cubicBezTo>
                <a:cubicBezTo>
                  <a:pt x="1958542" y="2253499"/>
                  <a:pt x="1954853" y="2193127"/>
                  <a:pt x="1952770" y="2133509"/>
                </a:cubicBezTo>
                <a:lnTo>
                  <a:pt x="1865711" y="2046452"/>
                </a:lnTo>
                <a:cubicBezTo>
                  <a:pt x="1866846" y="2193789"/>
                  <a:pt x="1879621" y="2457237"/>
                  <a:pt x="1943495" y="2751249"/>
                </a:cubicBezTo>
                <a:cubicBezTo>
                  <a:pt x="1945010" y="2758251"/>
                  <a:pt x="1940563" y="2765065"/>
                  <a:pt x="1933654" y="2766578"/>
                </a:cubicBezTo>
                <a:cubicBezTo>
                  <a:pt x="1932708" y="2766768"/>
                  <a:pt x="1931857" y="2766863"/>
                  <a:pt x="1930910" y="2766863"/>
                </a:cubicBezTo>
                <a:cubicBezTo>
                  <a:pt x="1924948" y="2766863"/>
                  <a:pt x="1919649" y="2762794"/>
                  <a:pt x="1918324" y="2756737"/>
                </a:cubicBezTo>
                <a:cubicBezTo>
                  <a:pt x="1849151" y="2438311"/>
                  <a:pt x="1839499" y="2155558"/>
                  <a:pt x="1839973" y="2015319"/>
                </a:cubicBezTo>
                <a:close/>
                <a:moveTo>
                  <a:pt x="4293614" y="1980115"/>
                </a:moveTo>
                <a:cubicBezTo>
                  <a:pt x="4283488" y="1980115"/>
                  <a:pt x="4275255" y="1988442"/>
                  <a:pt x="4275255" y="1998473"/>
                </a:cubicBezTo>
                <a:cubicBezTo>
                  <a:pt x="4275255" y="2008504"/>
                  <a:pt x="4283488" y="2016736"/>
                  <a:pt x="4293614" y="2016736"/>
                </a:cubicBezTo>
                <a:cubicBezTo>
                  <a:pt x="4303739" y="2016736"/>
                  <a:pt x="4311972" y="2008598"/>
                  <a:pt x="4311972" y="1998473"/>
                </a:cubicBezTo>
                <a:cubicBezTo>
                  <a:pt x="4311972" y="1988348"/>
                  <a:pt x="4303739" y="1980115"/>
                  <a:pt x="4293614" y="1980115"/>
                </a:cubicBezTo>
                <a:close/>
                <a:moveTo>
                  <a:pt x="3006843" y="1972545"/>
                </a:moveTo>
                <a:cubicBezTo>
                  <a:pt x="3030407" y="1972545"/>
                  <a:pt x="3049522" y="1991659"/>
                  <a:pt x="3049522" y="2015223"/>
                </a:cubicBezTo>
                <a:cubicBezTo>
                  <a:pt x="3049522" y="2038785"/>
                  <a:pt x="3030407" y="2057901"/>
                  <a:pt x="3006843" y="2057901"/>
                </a:cubicBezTo>
                <a:cubicBezTo>
                  <a:pt x="2997192" y="2057901"/>
                  <a:pt x="2988392" y="2054494"/>
                  <a:pt x="2981200" y="2049100"/>
                </a:cubicBezTo>
                <a:cubicBezTo>
                  <a:pt x="2891964" y="2110988"/>
                  <a:pt x="2793644" y="2164453"/>
                  <a:pt x="2687944" y="2208455"/>
                </a:cubicBezTo>
                <a:lnTo>
                  <a:pt x="2752670" y="2273182"/>
                </a:lnTo>
                <a:cubicBezTo>
                  <a:pt x="2836606" y="2236277"/>
                  <a:pt x="2916569" y="2193409"/>
                  <a:pt x="2990379" y="2145526"/>
                </a:cubicBezTo>
                <a:lnTo>
                  <a:pt x="3010251" y="2132658"/>
                </a:lnTo>
                <a:lnTo>
                  <a:pt x="3010251" y="2299111"/>
                </a:lnTo>
                <a:lnTo>
                  <a:pt x="2998233" y="2299867"/>
                </a:lnTo>
                <a:cubicBezTo>
                  <a:pt x="2960286" y="2302327"/>
                  <a:pt x="2923665" y="2311601"/>
                  <a:pt x="2889220" y="2327214"/>
                </a:cubicBezTo>
                <a:cubicBezTo>
                  <a:pt x="2887516" y="2327973"/>
                  <a:pt x="2885718" y="2328351"/>
                  <a:pt x="2883921" y="2328351"/>
                </a:cubicBezTo>
                <a:cubicBezTo>
                  <a:pt x="2879001" y="2328351"/>
                  <a:pt x="2874364" y="2325513"/>
                  <a:pt x="2872187" y="2320781"/>
                </a:cubicBezTo>
                <a:cubicBezTo>
                  <a:pt x="2869253" y="2314347"/>
                  <a:pt x="2872187" y="2306682"/>
                  <a:pt x="2878621" y="2303748"/>
                </a:cubicBezTo>
                <a:cubicBezTo>
                  <a:pt x="2912215" y="2288417"/>
                  <a:pt x="2947795" y="2278860"/>
                  <a:pt x="2984607" y="2275170"/>
                </a:cubicBezTo>
                <a:lnTo>
                  <a:pt x="2984607" y="2179878"/>
                </a:lnTo>
                <a:cubicBezTo>
                  <a:pt x="2912877" y="2224921"/>
                  <a:pt x="2835755" y="2265421"/>
                  <a:pt x="2755037" y="2300341"/>
                </a:cubicBezTo>
                <a:lnTo>
                  <a:pt x="2746993" y="2303842"/>
                </a:lnTo>
                <a:lnTo>
                  <a:pt x="2642428" y="2199277"/>
                </a:lnTo>
                <a:lnTo>
                  <a:pt x="2642144" y="2199277"/>
                </a:lnTo>
                <a:lnTo>
                  <a:pt x="2660217" y="2191990"/>
                </a:lnTo>
                <a:cubicBezTo>
                  <a:pt x="2770934" y="2147419"/>
                  <a:pt x="2873606" y="2092346"/>
                  <a:pt x="2966342" y="2028092"/>
                </a:cubicBezTo>
                <a:cubicBezTo>
                  <a:pt x="2965018" y="2024023"/>
                  <a:pt x="2964167" y="2019764"/>
                  <a:pt x="2964167" y="2015223"/>
                </a:cubicBezTo>
                <a:cubicBezTo>
                  <a:pt x="2964167" y="1991659"/>
                  <a:pt x="2983282" y="1972545"/>
                  <a:pt x="3006843" y="1972545"/>
                </a:cubicBezTo>
                <a:close/>
                <a:moveTo>
                  <a:pt x="3885479" y="1972168"/>
                </a:moveTo>
                <a:cubicBezTo>
                  <a:pt x="3875353" y="1972168"/>
                  <a:pt x="3867120" y="1980494"/>
                  <a:pt x="3867120" y="1990525"/>
                </a:cubicBezTo>
                <a:cubicBezTo>
                  <a:pt x="3867120" y="2000556"/>
                  <a:pt x="3875353" y="2008788"/>
                  <a:pt x="3885479" y="2008788"/>
                </a:cubicBezTo>
                <a:cubicBezTo>
                  <a:pt x="3895604" y="2008788"/>
                  <a:pt x="3903837" y="2000651"/>
                  <a:pt x="3903837" y="1990525"/>
                </a:cubicBezTo>
                <a:cubicBezTo>
                  <a:pt x="3903837" y="1980400"/>
                  <a:pt x="3895604" y="1972168"/>
                  <a:pt x="3885479" y="1972168"/>
                </a:cubicBezTo>
                <a:close/>
                <a:moveTo>
                  <a:pt x="5435143" y="1961520"/>
                </a:moveTo>
                <a:cubicBezTo>
                  <a:pt x="5444463" y="1960835"/>
                  <a:pt x="5454571" y="1961592"/>
                  <a:pt x="5465501" y="1964217"/>
                </a:cubicBezTo>
                <a:cubicBezTo>
                  <a:pt x="5550288" y="1984468"/>
                  <a:pt x="5535999" y="2075691"/>
                  <a:pt x="5535999" y="2075691"/>
                </a:cubicBezTo>
                <a:lnTo>
                  <a:pt x="5535809" y="2075691"/>
                </a:lnTo>
                <a:cubicBezTo>
                  <a:pt x="5568645" y="2079950"/>
                  <a:pt x="5594953" y="2111556"/>
                  <a:pt x="5594953" y="2146190"/>
                </a:cubicBezTo>
                <a:cubicBezTo>
                  <a:pt x="5594953" y="2184232"/>
                  <a:pt x="5564198" y="2218488"/>
                  <a:pt x="5527767" y="2218488"/>
                </a:cubicBezTo>
                <a:lnTo>
                  <a:pt x="5269050" y="2218488"/>
                </a:lnTo>
                <a:cubicBezTo>
                  <a:pt x="5233565" y="2218488"/>
                  <a:pt x="5203567" y="2184326"/>
                  <a:pt x="5203567" y="2147893"/>
                </a:cubicBezTo>
                <a:cubicBezTo>
                  <a:pt x="5203567" y="2111462"/>
                  <a:pt x="5233565" y="2078625"/>
                  <a:pt x="5269050" y="2078625"/>
                </a:cubicBezTo>
                <a:cubicBezTo>
                  <a:pt x="5270187" y="2078625"/>
                  <a:pt x="5271322" y="2078625"/>
                  <a:pt x="5272458" y="2078625"/>
                </a:cubicBezTo>
                <a:cubicBezTo>
                  <a:pt x="5273971" y="2078625"/>
                  <a:pt x="5275391" y="2078625"/>
                  <a:pt x="5276905" y="2078625"/>
                </a:cubicBezTo>
                <a:cubicBezTo>
                  <a:pt x="5284475" y="2055913"/>
                  <a:pt x="5305577" y="2040299"/>
                  <a:pt x="5330181" y="2040299"/>
                </a:cubicBezTo>
                <a:cubicBezTo>
                  <a:pt x="5334722" y="2040299"/>
                  <a:pt x="5338981" y="2040773"/>
                  <a:pt x="5343240" y="2041813"/>
                </a:cubicBezTo>
                <a:cubicBezTo>
                  <a:pt x="5343240" y="2041813"/>
                  <a:pt x="5369900" y="1966321"/>
                  <a:pt x="5435143" y="1961520"/>
                </a:cubicBezTo>
                <a:close/>
                <a:moveTo>
                  <a:pt x="2856101" y="1956552"/>
                </a:moveTo>
                <a:cubicBezTo>
                  <a:pt x="2845976" y="1956552"/>
                  <a:pt x="2837742" y="1964786"/>
                  <a:pt x="2837742" y="1974909"/>
                </a:cubicBezTo>
                <a:cubicBezTo>
                  <a:pt x="2837742" y="1985036"/>
                  <a:pt x="2845976" y="1993268"/>
                  <a:pt x="2856101" y="1993268"/>
                </a:cubicBezTo>
                <a:cubicBezTo>
                  <a:pt x="2866132" y="1993268"/>
                  <a:pt x="2874365" y="1985036"/>
                  <a:pt x="2874365" y="1974909"/>
                </a:cubicBezTo>
                <a:cubicBezTo>
                  <a:pt x="2874365" y="1964786"/>
                  <a:pt x="2866226" y="1956552"/>
                  <a:pt x="2856101" y="1956552"/>
                </a:cubicBezTo>
                <a:close/>
                <a:moveTo>
                  <a:pt x="4293614" y="1954376"/>
                </a:moveTo>
                <a:cubicBezTo>
                  <a:pt x="4317934" y="1954376"/>
                  <a:pt x="4337710" y="1974154"/>
                  <a:pt x="4337710" y="1998473"/>
                </a:cubicBezTo>
                <a:lnTo>
                  <a:pt x="4337616" y="1998567"/>
                </a:lnTo>
                <a:cubicBezTo>
                  <a:pt x="4337616" y="2017399"/>
                  <a:pt x="4325694" y="2033297"/>
                  <a:pt x="4309040" y="2039638"/>
                </a:cubicBezTo>
                <a:cubicBezTo>
                  <a:pt x="4309040" y="2039826"/>
                  <a:pt x="4309040" y="2039922"/>
                  <a:pt x="4309040" y="2040016"/>
                </a:cubicBezTo>
                <a:cubicBezTo>
                  <a:pt x="4308660" y="2131994"/>
                  <a:pt x="4303834" y="2278102"/>
                  <a:pt x="4283014" y="2451651"/>
                </a:cubicBezTo>
                <a:lnTo>
                  <a:pt x="4281689" y="2463009"/>
                </a:lnTo>
                <a:lnTo>
                  <a:pt x="4143721" y="2463009"/>
                </a:lnTo>
                <a:lnTo>
                  <a:pt x="4145518" y="2448529"/>
                </a:lnTo>
                <a:cubicBezTo>
                  <a:pt x="4167473" y="2270627"/>
                  <a:pt x="4172205" y="2120544"/>
                  <a:pt x="4172205" y="2022226"/>
                </a:cubicBezTo>
                <a:cubicBezTo>
                  <a:pt x="4114196" y="2022982"/>
                  <a:pt x="4057325" y="2021562"/>
                  <a:pt x="4002344" y="2017967"/>
                </a:cubicBezTo>
                <a:cubicBezTo>
                  <a:pt x="3995247" y="2017494"/>
                  <a:pt x="3989854" y="2011342"/>
                  <a:pt x="3990328" y="2004245"/>
                </a:cubicBezTo>
                <a:cubicBezTo>
                  <a:pt x="3990799" y="1997148"/>
                  <a:pt x="3996856" y="1991755"/>
                  <a:pt x="4004048" y="1992227"/>
                </a:cubicBezTo>
                <a:cubicBezTo>
                  <a:pt x="4062434" y="1995918"/>
                  <a:pt x="4122902" y="1997338"/>
                  <a:pt x="4184885" y="1996202"/>
                </a:cubicBezTo>
                <a:cubicBezTo>
                  <a:pt x="4184885" y="1996202"/>
                  <a:pt x="4198039" y="1996013"/>
                  <a:pt x="4198039" y="1996013"/>
                </a:cubicBezTo>
                <a:lnTo>
                  <a:pt x="4198039" y="2009071"/>
                </a:lnTo>
                <a:cubicBezTo>
                  <a:pt x="4198511" y="2105025"/>
                  <a:pt x="4194537" y="2256243"/>
                  <a:pt x="4172961" y="2437173"/>
                </a:cubicBezTo>
                <a:lnTo>
                  <a:pt x="4258885" y="2437173"/>
                </a:lnTo>
                <a:cubicBezTo>
                  <a:pt x="4278283" y="2270723"/>
                  <a:pt x="4282920" y="2130670"/>
                  <a:pt x="4283394" y="2041247"/>
                </a:cubicBezTo>
                <a:cubicBezTo>
                  <a:pt x="4263995" y="2036610"/>
                  <a:pt x="4249517" y="2019198"/>
                  <a:pt x="4249517" y="1998473"/>
                </a:cubicBezTo>
                <a:cubicBezTo>
                  <a:pt x="4249517" y="1974154"/>
                  <a:pt x="4269294" y="1954376"/>
                  <a:pt x="4293614" y="1954376"/>
                </a:cubicBezTo>
                <a:close/>
                <a:moveTo>
                  <a:pt x="605818" y="1953052"/>
                </a:moveTo>
                <a:cubicBezTo>
                  <a:pt x="651902" y="1972545"/>
                  <a:pt x="681617" y="2017493"/>
                  <a:pt x="681617" y="2067457"/>
                </a:cubicBezTo>
                <a:lnTo>
                  <a:pt x="662500" y="2067457"/>
                </a:lnTo>
                <a:cubicBezTo>
                  <a:pt x="662500" y="2025158"/>
                  <a:pt x="637328" y="1987117"/>
                  <a:pt x="598343" y="1970652"/>
                </a:cubicBezTo>
                <a:close/>
                <a:moveTo>
                  <a:pt x="1143334" y="1948627"/>
                </a:moveTo>
                <a:cubicBezTo>
                  <a:pt x="1148114" y="1946948"/>
                  <a:pt x="1153532" y="1947089"/>
                  <a:pt x="1158452" y="1949455"/>
                </a:cubicBezTo>
                <a:cubicBezTo>
                  <a:pt x="1168293" y="1954186"/>
                  <a:pt x="1172456" y="1966015"/>
                  <a:pt x="1167725" y="1975856"/>
                </a:cubicBezTo>
                <a:cubicBezTo>
                  <a:pt x="1162993" y="1985697"/>
                  <a:pt x="1151165" y="1989860"/>
                  <a:pt x="1141324" y="1985129"/>
                </a:cubicBezTo>
                <a:cubicBezTo>
                  <a:pt x="1131481" y="1980399"/>
                  <a:pt x="1127318" y="1968569"/>
                  <a:pt x="1132050" y="1958729"/>
                </a:cubicBezTo>
                <a:cubicBezTo>
                  <a:pt x="1134415" y="1953808"/>
                  <a:pt x="1138556" y="1950308"/>
                  <a:pt x="1143334" y="1948627"/>
                </a:cubicBezTo>
                <a:close/>
                <a:moveTo>
                  <a:pt x="557367" y="1943399"/>
                </a:moveTo>
                <a:lnTo>
                  <a:pt x="557367" y="1962514"/>
                </a:lnTo>
                <a:cubicBezTo>
                  <a:pt x="513648" y="1962514"/>
                  <a:pt x="474093" y="1989957"/>
                  <a:pt x="458858" y="2030932"/>
                </a:cubicBezTo>
                <a:lnTo>
                  <a:pt x="458858" y="2030837"/>
                </a:lnTo>
                <a:lnTo>
                  <a:pt x="440974" y="2024213"/>
                </a:lnTo>
                <a:cubicBezTo>
                  <a:pt x="458952" y="1975857"/>
                  <a:pt x="505794" y="1943399"/>
                  <a:pt x="557367" y="1943399"/>
                </a:cubicBezTo>
                <a:close/>
                <a:moveTo>
                  <a:pt x="163236" y="1935450"/>
                </a:moveTo>
                <a:lnTo>
                  <a:pt x="223988" y="1957215"/>
                </a:lnTo>
                <a:cubicBezTo>
                  <a:pt x="217458" y="1975477"/>
                  <a:pt x="211118" y="1993835"/>
                  <a:pt x="204967" y="2012195"/>
                </a:cubicBezTo>
                <a:lnTo>
                  <a:pt x="143742" y="1991755"/>
                </a:lnTo>
                <a:cubicBezTo>
                  <a:pt x="149989" y="1972923"/>
                  <a:pt x="156611" y="1953997"/>
                  <a:pt x="163236" y="1935450"/>
                </a:cubicBezTo>
                <a:close/>
                <a:moveTo>
                  <a:pt x="2698827" y="1931760"/>
                </a:moveTo>
                <a:lnTo>
                  <a:pt x="2799419" y="2032351"/>
                </a:lnTo>
                <a:lnTo>
                  <a:pt x="2784277" y="2040584"/>
                </a:lnTo>
                <a:cubicBezTo>
                  <a:pt x="2675453" y="2099538"/>
                  <a:pt x="2555558" y="2146380"/>
                  <a:pt x="2427903" y="2179878"/>
                </a:cubicBezTo>
                <a:lnTo>
                  <a:pt x="2420712" y="2181771"/>
                </a:lnTo>
                <a:lnTo>
                  <a:pt x="2328826" y="2089886"/>
                </a:lnTo>
                <a:lnTo>
                  <a:pt x="2075584" y="2126402"/>
                </a:lnTo>
                <a:lnTo>
                  <a:pt x="2061782" y="2114584"/>
                </a:lnTo>
                <a:cubicBezTo>
                  <a:pt x="2061214" y="2107487"/>
                  <a:pt x="2066515" y="2101336"/>
                  <a:pt x="2073610" y="2100768"/>
                </a:cubicBezTo>
                <a:cubicBezTo>
                  <a:pt x="2162562" y="2093765"/>
                  <a:pt x="2248958" y="2081180"/>
                  <a:pt x="2330341" y="2063294"/>
                </a:cubicBezTo>
                <a:lnTo>
                  <a:pt x="2337248" y="2061781"/>
                </a:lnTo>
                <a:lnTo>
                  <a:pt x="2428659" y="2153193"/>
                </a:lnTo>
                <a:cubicBezTo>
                  <a:pt x="2545717" y="2121965"/>
                  <a:pt x="2655960" y="2079287"/>
                  <a:pt x="2756834" y="2026200"/>
                </a:cubicBezTo>
                <a:lnTo>
                  <a:pt x="2693906" y="1963271"/>
                </a:lnTo>
                <a:cubicBezTo>
                  <a:pt x="2645550" y="1987591"/>
                  <a:pt x="2594829" y="2009357"/>
                  <a:pt x="2542689" y="2028470"/>
                </a:cubicBezTo>
                <a:cubicBezTo>
                  <a:pt x="2542689" y="2029228"/>
                  <a:pt x="2542877" y="2029985"/>
                  <a:pt x="2542877" y="2030742"/>
                </a:cubicBezTo>
                <a:cubicBezTo>
                  <a:pt x="2542877" y="2054306"/>
                  <a:pt x="2523762" y="2073420"/>
                  <a:pt x="2500199" y="2073420"/>
                </a:cubicBezTo>
                <a:cubicBezTo>
                  <a:pt x="2476637" y="2073420"/>
                  <a:pt x="2457522" y="2054306"/>
                  <a:pt x="2457522" y="2030742"/>
                </a:cubicBezTo>
                <a:cubicBezTo>
                  <a:pt x="2457522" y="2007179"/>
                  <a:pt x="2476637" y="1988064"/>
                  <a:pt x="2500199" y="1988064"/>
                </a:cubicBezTo>
                <a:cubicBezTo>
                  <a:pt x="2513732" y="1988064"/>
                  <a:pt x="2525655" y="1994499"/>
                  <a:pt x="2533510" y="2004341"/>
                </a:cubicBezTo>
                <a:cubicBezTo>
                  <a:pt x="2587732" y="1984469"/>
                  <a:pt x="2640441" y="1961663"/>
                  <a:pt x="2690500" y="1936018"/>
                </a:cubicBezTo>
                <a:close/>
                <a:moveTo>
                  <a:pt x="4758812" y="1914063"/>
                </a:moveTo>
                <a:lnTo>
                  <a:pt x="4812939" y="1914063"/>
                </a:lnTo>
                <a:lnTo>
                  <a:pt x="4840003" y="1960905"/>
                </a:lnTo>
                <a:lnTo>
                  <a:pt x="4812939" y="2007746"/>
                </a:lnTo>
                <a:lnTo>
                  <a:pt x="4758812" y="2007746"/>
                </a:lnTo>
                <a:lnTo>
                  <a:pt x="4731747" y="1960905"/>
                </a:lnTo>
                <a:close/>
                <a:moveTo>
                  <a:pt x="1041326" y="1899515"/>
                </a:moveTo>
                <a:cubicBezTo>
                  <a:pt x="1046105" y="1897836"/>
                  <a:pt x="1051523" y="1897977"/>
                  <a:pt x="1056442" y="1900343"/>
                </a:cubicBezTo>
                <a:cubicBezTo>
                  <a:pt x="1066283" y="1905074"/>
                  <a:pt x="1070446" y="1916903"/>
                  <a:pt x="1065715" y="1926744"/>
                </a:cubicBezTo>
                <a:cubicBezTo>
                  <a:pt x="1060984" y="1936585"/>
                  <a:pt x="1049155" y="1940748"/>
                  <a:pt x="1039314" y="1936016"/>
                </a:cubicBezTo>
                <a:cubicBezTo>
                  <a:pt x="1029472" y="1931286"/>
                  <a:pt x="1025309" y="1919457"/>
                  <a:pt x="1030040" y="1909617"/>
                </a:cubicBezTo>
                <a:cubicBezTo>
                  <a:pt x="1032406" y="1904696"/>
                  <a:pt x="1036546" y="1901195"/>
                  <a:pt x="1041326" y="1899515"/>
                </a:cubicBezTo>
                <a:close/>
                <a:moveTo>
                  <a:pt x="3018958" y="1846972"/>
                </a:moveTo>
                <a:lnTo>
                  <a:pt x="3027380" y="1854163"/>
                </a:lnTo>
                <a:cubicBezTo>
                  <a:pt x="3141692" y="1952577"/>
                  <a:pt x="3275215" y="2032539"/>
                  <a:pt x="3424067" y="2091967"/>
                </a:cubicBezTo>
                <a:cubicBezTo>
                  <a:pt x="3430691" y="2094616"/>
                  <a:pt x="3433909" y="2102092"/>
                  <a:pt x="3431258" y="2108716"/>
                </a:cubicBezTo>
                <a:cubicBezTo>
                  <a:pt x="3429272" y="2113826"/>
                  <a:pt x="3424447" y="2116854"/>
                  <a:pt x="3419335" y="2116854"/>
                </a:cubicBezTo>
                <a:cubicBezTo>
                  <a:pt x="3417822" y="2116854"/>
                  <a:pt x="3416119" y="2116570"/>
                  <a:pt x="3414604" y="2115907"/>
                </a:cubicBezTo>
                <a:cubicBezTo>
                  <a:pt x="3266699" y="2056858"/>
                  <a:pt x="3133649" y="1977843"/>
                  <a:pt x="3019053" y="1880849"/>
                </a:cubicBezTo>
                <a:cubicBezTo>
                  <a:pt x="2981486" y="1912644"/>
                  <a:pt x="2941362" y="1942926"/>
                  <a:pt x="2899820" y="1970842"/>
                </a:cubicBezTo>
                <a:cubicBezTo>
                  <a:pt x="2899914" y="1972261"/>
                  <a:pt x="2900198" y="1973584"/>
                  <a:pt x="2900198" y="1975005"/>
                </a:cubicBezTo>
                <a:cubicBezTo>
                  <a:pt x="2900198" y="1999324"/>
                  <a:pt x="2880422" y="2019102"/>
                  <a:pt x="2856101" y="2019102"/>
                </a:cubicBezTo>
                <a:cubicBezTo>
                  <a:pt x="2831782" y="2019102"/>
                  <a:pt x="2812004" y="1999324"/>
                  <a:pt x="2812004" y="1975005"/>
                </a:cubicBezTo>
                <a:cubicBezTo>
                  <a:pt x="2812004" y="1950686"/>
                  <a:pt x="2831782" y="1930908"/>
                  <a:pt x="2856101" y="1930908"/>
                </a:cubicBezTo>
                <a:cubicBezTo>
                  <a:pt x="2869538" y="1930908"/>
                  <a:pt x="2881461" y="1937153"/>
                  <a:pt x="2889506" y="1946615"/>
                </a:cubicBezTo>
                <a:cubicBezTo>
                  <a:pt x="2931806" y="1917943"/>
                  <a:pt x="2972494" y="1886905"/>
                  <a:pt x="3010537" y="1854163"/>
                </a:cubicBezTo>
                <a:close/>
                <a:moveTo>
                  <a:pt x="4895741" y="1832966"/>
                </a:moveTo>
                <a:lnTo>
                  <a:pt x="4949869" y="1832966"/>
                </a:lnTo>
                <a:lnTo>
                  <a:pt x="4976932" y="1879808"/>
                </a:lnTo>
                <a:lnTo>
                  <a:pt x="4949869" y="1926649"/>
                </a:lnTo>
                <a:lnTo>
                  <a:pt x="4895741" y="1926649"/>
                </a:lnTo>
                <a:lnTo>
                  <a:pt x="4868676" y="1879808"/>
                </a:lnTo>
                <a:close/>
                <a:moveTo>
                  <a:pt x="204305" y="1825491"/>
                </a:moveTo>
                <a:lnTo>
                  <a:pt x="264111" y="1849716"/>
                </a:lnTo>
                <a:cubicBezTo>
                  <a:pt x="256823" y="1867696"/>
                  <a:pt x="249727" y="1885769"/>
                  <a:pt x="242818" y="1903845"/>
                </a:cubicBezTo>
                <a:lnTo>
                  <a:pt x="242914" y="1903939"/>
                </a:lnTo>
                <a:lnTo>
                  <a:pt x="182540" y="1880943"/>
                </a:lnTo>
                <a:cubicBezTo>
                  <a:pt x="189637" y="1862396"/>
                  <a:pt x="196924" y="1843754"/>
                  <a:pt x="204305" y="1825491"/>
                </a:cubicBezTo>
                <a:close/>
                <a:moveTo>
                  <a:pt x="2687034" y="1815200"/>
                </a:moveTo>
                <a:cubicBezTo>
                  <a:pt x="2690192" y="1816099"/>
                  <a:pt x="2693007" y="1818205"/>
                  <a:pt x="2694757" y="1821328"/>
                </a:cubicBezTo>
                <a:cubicBezTo>
                  <a:pt x="2698165" y="1827572"/>
                  <a:pt x="2695988" y="1835332"/>
                  <a:pt x="2689741" y="1838834"/>
                </a:cubicBezTo>
                <a:cubicBezTo>
                  <a:pt x="2507580" y="1940277"/>
                  <a:pt x="2290501" y="2000176"/>
                  <a:pt x="2044654" y="2017210"/>
                </a:cubicBezTo>
                <a:lnTo>
                  <a:pt x="2044750" y="2017304"/>
                </a:lnTo>
                <a:cubicBezTo>
                  <a:pt x="2039733" y="2036231"/>
                  <a:pt x="2022700" y="2050237"/>
                  <a:pt x="2002260" y="2050237"/>
                </a:cubicBezTo>
                <a:cubicBezTo>
                  <a:pt x="1977941" y="2050237"/>
                  <a:pt x="1958163" y="2030458"/>
                  <a:pt x="1958163" y="2006138"/>
                </a:cubicBezTo>
                <a:cubicBezTo>
                  <a:pt x="1958163" y="1981819"/>
                  <a:pt x="1977941" y="1962042"/>
                  <a:pt x="2002260" y="1962042"/>
                </a:cubicBezTo>
                <a:cubicBezTo>
                  <a:pt x="2021375" y="1962042"/>
                  <a:pt x="2037557" y="1974344"/>
                  <a:pt x="2043613" y="1991470"/>
                </a:cubicBezTo>
                <a:cubicBezTo>
                  <a:pt x="2285391" y="1974627"/>
                  <a:pt x="2498590" y="1915768"/>
                  <a:pt x="2677251" y="1816312"/>
                </a:cubicBezTo>
                <a:cubicBezTo>
                  <a:pt x="2680374" y="1814609"/>
                  <a:pt x="2683876" y="1814302"/>
                  <a:pt x="2687034" y="1815200"/>
                </a:cubicBezTo>
                <a:close/>
                <a:moveTo>
                  <a:pt x="1455728" y="1801906"/>
                </a:moveTo>
                <a:cubicBezTo>
                  <a:pt x="1450809" y="1802899"/>
                  <a:pt x="1446266" y="1805762"/>
                  <a:pt x="1443285" y="1810256"/>
                </a:cubicBezTo>
                <a:cubicBezTo>
                  <a:pt x="1437324" y="1819248"/>
                  <a:pt x="1439784" y="1831454"/>
                  <a:pt x="1448773" y="1837415"/>
                </a:cubicBezTo>
                <a:cubicBezTo>
                  <a:pt x="1457764" y="1843377"/>
                  <a:pt x="1469971" y="1840917"/>
                  <a:pt x="1475933" y="1831927"/>
                </a:cubicBezTo>
                <a:cubicBezTo>
                  <a:pt x="1481894" y="1822937"/>
                  <a:pt x="1479434" y="1810730"/>
                  <a:pt x="1470444" y="1804768"/>
                </a:cubicBezTo>
                <a:cubicBezTo>
                  <a:pt x="1465949" y="1801787"/>
                  <a:pt x="1460650" y="1800912"/>
                  <a:pt x="1455728" y="1801906"/>
                </a:cubicBezTo>
                <a:close/>
                <a:moveTo>
                  <a:pt x="3285200" y="1801140"/>
                </a:moveTo>
                <a:lnTo>
                  <a:pt x="3285243" y="1801172"/>
                </a:lnTo>
                <a:lnTo>
                  <a:pt x="3285054" y="1801172"/>
                </a:lnTo>
                <a:close/>
                <a:moveTo>
                  <a:pt x="1585573" y="1754107"/>
                </a:moveTo>
                <a:cubicBezTo>
                  <a:pt x="1580924" y="1754734"/>
                  <a:pt x="1576523" y="1757124"/>
                  <a:pt x="1573495" y="1761145"/>
                </a:cubicBezTo>
                <a:cubicBezTo>
                  <a:pt x="1567439" y="1769187"/>
                  <a:pt x="1568954" y="1780733"/>
                  <a:pt x="1576997" y="1786789"/>
                </a:cubicBezTo>
                <a:cubicBezTo>
                  <a:pt x="1585041" y="1792845"/>
                  <a:pt x="1596585" y="1791331"/>
                  <a:pt x="1602641" y="1783287"/>
                </a:cubicBezTo>
                <a:cubicBezTo>
                  <a:pt x="1608698" y="1775245"/>
                  <a:pt x="1607183" y="1763699"/>
                  <a:pt x="1599141" y="1757643"/>
                </a:cubicBezTo>
                <a:cubicBezTo>
                  <a:pt x="1595119" y="1754615"/>
                  <a:pt x="1590222" y="1753480"/>
                  <a:pt x="1585573" y="1754107"/>
                </a:cubicBezTo>
                <a:close/>
                <a:moveTo>
                  <a:pt x="2563884" y="1741934"/>
                </a:moveTo>
                <a:cubicBezTo>
                  <a:pt x="2553759" y="1741934"/>
                  <a:pt x="2545527" y="1750166"/>
                  <a:pt x="2545527" y="1760291"/>
                </a:cubicBezTo>
                <a:cubicBezTo>
                  <a:pt x="2545527" y="1770418"/>
                  <a:pt x="2553853" y="1778650"/>
                  <a:pt x="2563884" y="1778650"/>
                </a:cubicBezTo>
                <a:cubicBezTo>
                  <a:pt x="2573915" y="1778650"/>
                  <a:pt x="2582147" y="1770418"/>
                  <a:pt x="2582147" y="1760291"/>
                </a:cubicBezTo>
                <a:cubicBezTo>
                  <a:pt x="2582147" y="1750166"/>
                  <a:pt x="2574009" y="1741934"/>
                  <a:pt x="2563884" y="1741934"/>
                </a:cubicBezTo>
                <a:close/>
                <a:moveTo>
                  <a:pt x="2024498" y="1740608"/>
                </a:moveTo>
                <a:cubicBezTo>
                  <a:pt x="2017495" y="1740608"/>
                  <a:pt x="2010492" y="1742973"/>
                  <a:pt x="2004814" y="1747895"/>
                </a:cubicBezTo>
                <a:cubicBezTo>
                  <a:pt x="1992134" y="1758777"/>
                  <a:pt x="1990714" y="1777892"/>
                  <a:pt x="2001596" y="1790571"/>
                </a:cubicBezTo>
                <a:cubicBezTo>
                  <a:pt x="2012480" y="1803252"/>
                  <a:pt x="2031595" y="1804671"/>
                  <a:pt x="2044274" y="1793789"/>
                </a:cubicBezTo>
                <a:cubicBezTo>
                  <a:pt x="2050426" y="1788491"/>
                  <a:pt x="2054117" y="1781204"/>
                  <a:pt x="2054779" y="1773160"/>
                </a:cubicBezTo>
                <a:cubicBezTo>
                  <a:pt x="2055440" y="1765117"/>
                  <a:pt x="2052792" y="1757263"/>
                  <a:pt x="2047586" y="1751207"/>
                </a:cubicBezTo>
                <a:cubicBezTo>
                  <a:pt x="2041626" y="1744204"/>
                  <a:pt x="2033110" y="1740704"/>
                  <a:pt x="2024592" y="1740704"/>
                </a:cubicBezTo>
                <a:close/>
                <a:moveTo>
                  <a:pt x="3447061" y="1736162"/>
                </a:moveTo>
                <a:lnTo>
                  <a:pt x="3455389" y="1740325"/>
                </a:lnTo>
                <a:cubicBezTo>
                  <a:pt x="3681931" y="1854543"/>
                  <a:pt x="3963453" y="1901858"/>
                  <a:pt x="4292006" y="1880757"/>
                </a:cubicBezTo>
                <a:cubicBezTo>
                  <a:pt x="4299009" y="1880283"/>
                  <a:pt x="4305255" y="1885676"/>
                  <a:pt x="4305728" y="1892773"/>
                </a:cubicBezTo>
                <a:cubicBezTo>
                  <a:pt x="4306200" y="1899870"/>
                  <a:pt x="4300808" y="1906021"/>
                  <a:pt x="4293709" y="1906495"/>
                </a:cubicBezTo>
                <a:cubicBezTo>
                  <a:pt x="3964494" y="1927597"/>
                  <a:pt x="3681458" y="1880851"/>
                  <a:pt x="3452171" y="1767578"/>
                </a:cubicBezTo>
                <a:lnTo>
                  <a:pt x="3388392" y="1831359"/>
                </a:lnTo>
                <a:cubicBezTo>
                  <a:pt x="3522386" y="1901479"/>
                  <a:pt x="3675686" y="1949739"/>
                  <a:pt x="3844314" y="1975195"/>
                </a:cubicBezTo>
                <a:cubicBezTo>
                  <a:pt x="3850560" y="1958447"/>
                  <a:pt x="3866553" y="1946427"/>
                  <a:pt x="3885479" y="1946427"/>
                </a:cubicBezTo>
                <a:cubicBezTo>
                  <a:pt x="3909799" y="1946427"/>
                  <a:pt x="3929575" y="1966206"/>
                  <a:pt x="3929575" y="1990525"/>
                </a:cubicBezTo>
                <a:cubicBezTo>
                  <a:pt x="3929575" y="2014845"/>
                  <a:pt x="3909799" y="2034624"/>
                  <a:pt x="3885479" y="2034624"/>
                </a:cubicBezTo>
                <a:cubicBezTo>
                  <a:pt x="3864850" y="2034624"/>
                  <a:pt x="3847532" y="2020240"/>
                  <a:pt x="3842801" y="2001029"/>
                </a:cubicBezTo>
                <a:cubicBezTo>
                  <a:pt x="3663856" y="1974248"/>
                  <a:pt x="3501663" y="1922108"/>
                  <a:pt x="3360853" y="1845837"/>
                </a:cubicBezTo>
                <a:lnTo>
                  <a:pt x="3360853" y="1845743"/>
                </a:lnTo>
                <a:lnTo>
                  <a:pt x="3345712" y="1837509"/>
                </a:lnTo>
                <a:close/>
                <a:moveTo>
                  <a:pt x="2027430" y="1731523"/>
                </a:moveTo>
                <a:cubicBezTo>
                  <a:pt x="2037935" y="1732280"/>
                  <a:pt x="2047492" y="1737201"/>
                  <a:pt x="2054401" y="1745151"/>
                </a:cubicBezTo>
                <a:cubicBezTo>
                  <a:pt x="2061308" y="1753194"/>
                  <a:pt x="2064620" y="1763319"/>
                  <a:pt x="2063769" y="1773823"/>
                </a:cubicBezTo>
                <a:cubicBezTo>
                  <a:pt x="2063011" y="1784326"/>
                  <a:pt x="2058091" y="1793883"/>
                  <a:pt x="2050142" y="1800792"/>
                </a:cubicBezTo>
                <a:cubicBezTo>
                  <a:pt x="2042667" y="1807132"/>
                  <a:pt x="2033582" y="1810256"/>
                  <a:pt x="2024498" y="1810256"/>
                </a:cubicBezTo>
                <a:cubicBezTo>
                  <a:pt x="2013332" y="1810256"/>
                  <a:pt x="2002354" y="1805619"/>
                  <a:pt x="1994501" y="1796533"/>
                </a:cubicBezTo>
                <a:cubicBezTo>
                  <a:pt x="1980305" y="1779973"/>
                  <a:pt x="1982198" y="1755086"/>
                  <a:pt x="1998758" y="1740892"/>
                </a:cubicBezTo>
                <a:cubicBezTo>
                  <a:pt x="2006802" y="1733983"/>
                  <a:pt x="2016927" y="1730671"/>
                  <a:pt x="2027430" y="1731523"/>
                </a:cubicBezTo>
                <a:close/>
                <a:moveTo>
                  <a:pt x="523880" y="1716952"/>
                </a:moveTo>
                <a:cubicBezTo>
                  <a:pt x="520627" y="1718111"/>
                  <a:pt x="517812" y="1720501"/>
                  <a:pt x="516204" y="1723860"/>
                </a:cubicBezTo>
                <a:cubicBezTo>
                  <a:pt x="513082" y="1730577"/>
                  <a:pt x="515920" y="1738620"/>
                  <a:pt x="522638" y="1741839"/>
                </a:cubicBezTo>
                <a:cubicBezTo>
                  <a:pt x="529356" y="1744961"/>
                  <a:pt x="537401" y="1742123"/>
                  <a:pt x="540617" y="1735404"/>
                </a:cubicBezTo>
                <a:cubicBezTo>
                  <a:pt x="543741" y="1728685"/>
                  <a:pt x="540901" y="1720642"/>
                  <a:pt x="534183" y="1717425"/>
                </a:cubicBezTo>
                <a:cubicBezTo>
                  <a:pt x="530823" y="1715863"/>
                  <a:pt x="527133" y="1715792"/>
                  <a:pt x="523880" y="1716952"/>
                </a:cubicBezTo>
                <a:close/>
                <a:moveTo>
                  <a:pt x="2563884" y="1716100"/>
                </a:moveTo>
                <a:cubicBezTo>
                  <a:pt x="2588203" y="1716100"/>
                  <a:pt x="2607982" y="1735878"/>
                  <a:pt x="2607982" y="1760197"/>
                </a:cubicBezTo>
                <a:cubicBezTo>
                  <a:pt x="2607982" y="1784518"/>
                  <a:pt x="2588203" y="1804294"/>
                  <a:pt x="2563884" y="1804294"/>
                </a:cubicBezTo>
                <a:cubicBezTo>
                  <a:pt x="2551961" y="1804294"/>
                  <a:pt x="2541268" y="1799563"/>
                  <a:pt x="2533319" y="1791897"/>
                </a:cubicBezTo>
                <a:cubicBezTo>
                  <a:pt x="2316996" y="1886053"/>
                  <a:pt x="2056010" y="1924852"/>
                  <a:pt x="1757265" y="1907251"/>
                </a:cubicBezTo>
                <a:cubicBezTo>
                  <a:pt x="1753669" y="1978413"/>
                  <a:pt x="1741556" y="2338382"/>
                  <a:pt x="1832874" y="2764687"/>
                </a:cubicBezTo>
                <a:lnTo>
                  <a:pt x="1832968" y="2764591"/>
                </a:lnTo>
                <a:cubicBezTo>
                  <a:pt x="1834387" y="2771594"/>
                  <a:pt x="1830036" y="2778407"/>
                  <a:pt x="1823032" y="2779922"/>
                </a:cubicBezTo>
                <a:cubicBezTo>
                  <a:pt x="1822086" y="2780112"/>
                  <a:pt x="1821140" y="2780206"/>
                  <a:pt x="1820288" y="2780206"/>
                </a:cubicBezTo>
                <a:cubicBezTo>
                  <a:pt x="1814327" y="2780206"/>
                  <a:pt x="1809027" y="2776041"/>
                  <a:pt x="1807703" y="2769985"/>
                </a:cubicBezTo>
                <a:cubicBezTo>
                  <a:pt x="1705219" y="2292108"/>
                  <a:pt x="1732000" y="1896557"/>
                  <a:pt x="1732284" y="1892583"/>
                </a:cubicBezTo>
                <a:lnTo>
                  <a:pt x="1733229" y="1879808"/>
                </a:lnTo>
                <a:lnTo>
                  <a:pt x="1746004" y="1880661"/>
                </a:lnTo>
                <a:cubicBezTo>
                  <a:pt x="2044844" y="1899869"/>
                  <a:pt x="2305452" y="1862302"/>
                  <a:pt x="2520734" y="1769187"/>
                </a:cubicBezTo>
                <a:cubicBezTo>
                  <a:pt x="2520070" y="1766253"/>
                  <a:pt x="2519787" y="1763319"/>
                  <a:pt x="2519787" y="1760197"/>
                </a:cubicBezTo>
                <a:cubicBezTo>
                  <a:pt x="2519787" y="1735878"/>
                  <a:pt x="2539565" y="1716100"/>
                  <a:pt x="2563884" y="1716100"/>
                </a:cubicBezTo>
                <a:close/>
                <a:moveTo>
                  <a:pt x="1225637" y="1700487"/>
                </a:moveTo>
                <a:lnTo>
                  <a:pt x="1251567" y="1717709"/>
                </a:lnTo>
                <a:lnTo>
                  <a:pt x="1212105" y="1725659"/>
                </a:lnTo>
                <a:lnTo>
                  <a:pt x="1186177" y="1708437"/>
                </a:lnTo>
                <a:close/>
                <a:moveTo>
                  <a:pt x="4154887" y="1689886"/>
                </a:moveTo>
                <a:cubicBezTo>
                  <a:pt x="4156494" y="1688373"/>
                  <a:pt x="4159050" y="1688373"/>
                  <a:pt x="4160565" y="1689886"/>
                </a:cubicBezTo>
                <a:cubicBezTo>
                  <a:pt x="4162078" y="1691496"/>
                  <a:pt x="4162078" y="1694050"/>
                  <a:pt x="4160565" y="1695564"/>
                </a:cubicBezTo>
                <a:lnTo>
                  <a:pt x="4066407" y="1787828"/>
                </a:lnTo>
                <a:cubicBezTo>
                  <a:pt x="4065178" y="1788965"/>
                  <a:pt x="4063475" y="1789248"/>
                  <a:pt x="4061960" y="1788681"/>
                </a:cubicBezTo>
                <a:cubicBezTo>
                  <a:pt x="4061960" y="1788681"/>
                  <a:pt x="4061108" y="1788207"/>
                  <a:pt x="4060731" y="1787828"/>
                </a:cubicBezTo>
                <a:cubicBezTo>
                  <a:pt x="4059216" y="1786219"/>
                  <a:pt x="4059216" y="1783665"/>
                  <a:pt x="4060731" y="1782151"/>
                </a:cubicBezTo>
                <a:close/>
                <a:moveTo>
                  <a:pt x="2105120" y="1676639"/>
                </a:moveTo>
                <a:lnTo>
                  <a:pt x="2105272" y="1676653"/>
                </a:lnTo>
                <a:lnTo>
                  <a:pt x="2087332" y="1682601"/>
                </a:lnTo>
                <a:cubicBezTo>
                  <a:pt x="2080801" y="1687428"/>
                  <a:pt x="2076638" y="1694429"/>
                  <a:pt x="2075408" y="1702473"/>
                </a:cubicBezTo>
                <a:cubicBezTo>
                  <a:pt x="2074177" y="1710422"/>
                  <a:pt x="2076258" y="1718466"/>
                  <a:pt x="2080991" y="1724901"/>
                </a:cubicBezTo>
                <a:cubicBezTo>
                  <a:pt x="2085817" y="1731429"/>
                  <a:pt x="2092818" y="1735594"/>
                  <a:pt x="2100863" y="1736825"/>
                </a:cubicBezTo>
                <a:cubicBezTo>
                  <a:pt x="2108811" y="1738054"/>
                  <a:pt x="2116856" y="1735972"/>
                  <a:pt x="2123291" y="1731241"/>
                </a:cubicBezTo>
                <a:cubicBezTo>
                  <a:pt x="2136728" y="1721304"/>
                  <a:pt x="2139470" y="1702285"/>
                  <a:pt x="2129535" y="1688941"/>
                </a:cubicBezTo>
                <a:cubicBezTo>
                  <a:pt x="2124710" y="1682413"/>
                  <a:pt x="2117707" y="1678248"/>
                  <a:pt x="2109663" y="1677017"/>
                </a:cubicBezTo>
                <a:lnTo>
                  <a:pt x="2105272" y="1676653"/>
                </a:lnTo>
                <a:lnTo>
                  <a:pt x="2105310" y="1676639"/>
                </a:lnTo>
                <a:close/>
                <a:moveTo>
                  <a:pt x="532976" y="1676186"/>
                </a:moveTo>
                <a:lnTo>
                  <a:pt x="575912" y="1696509"/>
                </a:lnTo>
                <a:lnTo>
                  <a:pt x="570365" y="1708227"/>
                </a:lnTo>
                <a:lnTo>
                  <a:pt x="527429" y="1687904"/>
                </a:lnTo>
                <a:close/>
                <a:moveTo>
                  <a:pt x="4895741" y="1674083"/>
                </a:moveTo>
                <a:lnTo>
                  <a:pt x="4949869" y="1674083"/>
                </a:lnTo>
                <a:lnTo>
                  <a:pt x="4976932" y="1720926"/>
                </a:lnTo>
                <a:lnTo>
                  <a:pt x="4949869" y="1767862"/>
                </a:lnTo>
                <a:lnTo>
                  <a:pt x="4895741" y="1767862"/>
                </a:lnTo>
                <a:lnTo>
                  <a:pt x="4868676" y="1720926"/>
                </a:lnTo>
                <a:close/>
                <a:moveTo>
                  <a:pt x="3347510" y="1669544"/>
                </a:moveTo>
                <a:cubicBezTo>
                  <a:pt x="3337385" y="1669544"/>
                  <a:pt x="3329151" y="1677870"/>
                  <a:pt x="3329151" y="1687901"/>
                </a:cubicBezTo>
                <a:cubicBezTo>
                  <a:pt x="3329151" y="1697932"/>
                  <a:pt x="3337385" y="1706164"/>
                  <a:pt x="3347510" y="1706164"/>
                </a:cubicBezTo>
                <a:cubicBezTo>
                  <a:pt x="3357635" y="1706164"/>
                  <a:pt x="3365869" y="1698027"/>
                  <a:pt x="3365869" y="1687901"/>
                </a:cubicBezTo>
                <a:cubicBezTo>
                  <a:pt x="3365869" y="1677776"/>
                  <a:pt x="3357635" y="1669544"/>
                  <a:pt x="3347510" y="1669544"/>
                </a:cubicBezTo>
                <a:close/>
                <a:moveTo>
                  <a:pt x="2111177" y="1667745"/>
                </a:moveTo>
                <a:cubicBezTo>
                  <a:pt x="2121587" y="1669258"/>
                  <a:pt x="2130766" y="1674842"/>
                  <a:pt x="2137106" y="1683264"/>
                </a:cubicBezTo>
                <a:cubicBezTo>
                  <a:pt x="2150070" y="1700770"/>
                  <a:pt x="2146379" y="1725467"/>
                  <a:pt x="2128873" y="1738434"/>
                </a:cubicBezTo>
                <a:cubicBezTo>
                  <a:pt x="2121966" y="1743543"/>
                  <a:pt x="2113826" y="1746193"/>
                  <a:pt x="2105499" y="1746193"/>
                </a:cubicBezTo>
                <a:lnTo>
                  <a:pt x="2105499" y="1746381"/>
                </a:lnTo>
                <a:cubicBezTo>
                  <a:pt x="2103511" y="1746381"/>
                  <a:pt x="2101620" y="1746193"/>
                  <a:pt x="2099632" y="1745909"/>
                </a:cubicBezTo>
                <a:cubicBezTo>
                  <a:pt x="2089223" y="1744394"/>
                  <a:pt x="2080045" y="1738812"/>
                  <a:pt x="2073704" y="1730388"/>
                </a:cubicBezTo>
                <a:cubicBezTo>
                  <a:pt x="2067458" y="1721872"/>
                  <a:pt x="2064808" y="1711557"/>
                  <a:pt x="2066323" y="1701054"/>
                </a:cubicBezTo>
                <a:cubicBezTo>
                  <a:pt x="2067836" y="1690645"/>
                  <a:pt x="2073420" y="1681465"/>
                  <a:pt x="2081842" y="1675126"/>
                </a:cubicBezTo>
                <a:cubicBezTo>
                  <a:pt x="2090264" y="1668880"/>
                  <a:pt x="2100673" y="1666230"/>
                  <a:pt x="2111177" y="1667745"/>
                </a:cubicBezTo>
                <a:close/>
                <a:moveTo>
                  <a:pt x="1175484" y="1667178"/>
                </a:moveTo>
                <a:lnTo>
                  <a:pt x="1201508" y="1684400"/>
                </a:lnTo>
                <a:lnTo>
                  <a:pt x="1161952" y="1692349"/>
                </a:lnTo>
                <a:lnTo>
                  <a:pt x="1136024" y="1675127"/>
                </a:lnTo>
                <a:close/>
                <a:moveTo>
                  <a:pt x="4884953" y="1647587"/>
                </a:moveTo>
                <a:lnTo>
                  <a:pt x="4874258" y="1658282"/>
                </a:lnTo>
                <a:lnTo>
                  <a:pt x="4874181" y="1658203"/>
                </a:lnTo>
                <a:lnTo>
                  <a:pt x="4836408" y="1723574"/>
                </a:lnTo>
                <a:lnTo>
                  <a:pt x="4836314" y="1723668"/>
                </a:lnTo>
                <a:lnTo>
                  <a:pt x="4871688" y="1784914"/>
                </a:lnTo>
                <a:lnTo>
                  <a:pt x="4872178" y="1784422"/>
                </a:lnTo>
                <a:lnTo>
                  <a:pt x="4884007" y="1796249"/>
                </a:lnTo>
                <a:lnTo>
                  <a:pt x="4964061" y="1796249"/>
                </a:lnTo>
                <a:lnTo>
                  <a:pt x="5002994" y="1728819"/>
                </a:lnTo>
                <a:lnTo>
                  <a:pt x="4993491" y="1719317"/>
                </a:lnTo>
                <a:lnTo>
                  <a:pt x="5001748" y="1711061"/>
                </a:lnTo>
                <a:lnTo>
                  <a:pt x="4965103" y="1647587"/>
                </a:lnTo>
                <a:close/>
                <a:moveTo>
                  <a:pt x="517147" y="1641341"/>
                </a:moveTo>
                <a:lnTo>
                  <a:pt x="515256" y="1645221"/>
                </a:lnTo>
                <a:lnTo>
                  <a:pt x="576670" y="1674273"/>
                </a:lnTo>
                <a:lnTo>
                  <a:pt x="578564" y="1670394"/>
                </a:lnTo>
                <a:close/>
                <a:moveTo>
                  <a:pt x="4107666" y="1638409"/>
                </a:moveTo>
                <a:cubicBezTo>
                  <a:pt x="4109275" y="1639922"/>
                  <a:pt x="4109371" y="1642477"/>
                  <a:pt x="4107856" y="1644086"/>
                </a:cubicBezTo>
                <a:lnTo>
                  <a:pt x="4055431" y="1700296"/>
                </a:lnTo>
                <a:cubicBezTo>
                  <a:pt x="4054201" y="1701621"/>
                  <a:pt x="4052403" y="1701905"/>
                  <a:pt x="4050889" y="1701241"/>
                </a:cubicBezTo>
                <a:cubicBezTo>
                  <a:pt x="4050889" y="1701241"/>
                  <a:pt x="4050132" y="1700864"/>
                  <a:pt x="4049754" y="1700486"/>
                </a:cubicBezTo>
                <a:cubicBezTo>
                  <a:pt x="4048145" y="1698971"/>
                  <a:pt x="4048049" y="1696415"/>
                  <a:pt x="4049564" y="1694806"/>
                </a:cubicBezTo>
                <a:lnTo>
                  <a:pt x="4101990" y="1638598"/>
                </a:lnTo>
                <a:cubicBezTo>
                  <a:pt x="4103503" y="1636989"/>
                  <a:pt x="4106059" y="1636894"/>
                  <a:pt x="4107666" y="1638409"/>
                </a:cubicBezTo>
                <a:close/>
                <a:moveTo>
                  <a:pt x="440297" y="1632416"/>
                </a:moveTo>
                <a:lnTo>
                  <a:pt x="519329" y="1669826"/>
                </a:lnTo>
                <a:lnTo>
                  <a:pt x="513783" y="1681544"/>
                </a:lnTo>
                <a:lnTo>
                  <a:pt x="434751" y="1644135"/>
                </a:lnTo>
                <a:close/>
                <a:moveTo>
                  <a:pt x="159083" y="1630178"/>
                </a:moveTo>
                <a:cubicBezTo>
                  <a:pt x="155831" y="1631337"/>
                  <a:pt x="153015" y="1633726"/>
                  <a:pt x="151406" y="1637085"/>
                </a:cubicBezTo>
                <a:cubicBezTo>
                  <a:pt x="148284" y="1643804"/>
                  <a:pt x="151122" y="1651847"/>
                  <a:pt x="157842" y="1655064"/>
                </a:cubicBezTo>
                <a:cubicBezTo>
                  <a:pt x="164559" y="1658188"/>
                  <a:pt x="172603" y="1655348"/>
                  <a:pt x="175821" y="1648629"/>
                </a:cubicBezTo>
                <a:cubicBezTo>
                  <a:pt x="178943" y="1641911"/>
                  <a:pt x="176105" y="1633867"/>
                  <a:pt x="169385" y="1630651"/>
                </a:cubicBezTo>
                <a:cubicBezTo>
                  <a:pt x="166026" y="1629090"/>
                  <a:pt x="162336" y="1629018"/>
                  <a:pt x="159083" y="1630178"/>
                </a:cubicBezTo>
                <a:close/>
                <a:moveTo>
                  <a:pt x="327797" y="1630177"/>
                </a:moveTo>
                <a:lnTo>
                  <a:pt x="510524" y="1716667"/>
                </a:lnTo>
                <a:cubicBezTo>
                  <a:pt x="516676" y="1708245"/>
                  <a:pt x="528126" y="1705029"/>
                  <a:pt x="537873" y="1709664"/>
                </a:cubicBezTo>
                <a:cubicBezTo>
                  <a:pt x="547620" y="1714301"/>
                  <a:pt x="552445" y="1725185"/>
                  <a:pt x="549796" y="1735214"/>
                </a:cubicBezTo>
                <a:lnTo>
                  <a:pt x="802836" y="1854543"/>
                </a:lnTo>
                <a:cubicBezTo>
                  <a:pt x="805012" y="1855584"/>
                  <a:pt x="805958" y="1858138"/>
                  <a:pt x="804916" y="1860315"/>
                </a:cubicBezTo>
                <a:cubicBezTo>
                  <a:pt x="803876" y="1862491"/>
                  <a:pt x="801321" y="1863437"/>
                  <a:pt x="799144" y="1862396"/>
                </a:cubicBezTo>
                <a:lnTo>
                  <a:pt x="546105" y="1743068"/>
                </a:lnTo>
                <a:cubicBezTo>
                  <a:pt x="539861" y="1751207"/>
                  <a:pt x="528600" y="1754235"/>
                  <a:pt x="518948" y="1749692"/>
                </a:cubicBezTo>
                <a:cubicBezTo>
                  <a:pt x="509295" y="1745151"/>
                  <a:pt x="504468" y="1734457"/>
                  <a:pt x="506930" y="1724521"/>
                </a:cubicBezTo>
                <a:lnTo>
                  <a:pt x="324106" y="1638030"/>
                </a:lnTo>
                <a:cubicBezTo>
                  <a:pt x="321929" y="1636989"/>
                  <a:pt x="320984" y="1634434"/>
                  <a:pt x="322024" y="1632258"/>
                </a:cubicBezTo>
                <a:cubicBezTo>
                  <a:pt x="323064" y="1630081"/>
                  <a:pt x="325621" y="1629136"/>
                  <a:pt x="327797" y="1630177"/>
                </a:cubicBezTo>
                <a:close/>
                <a:moveTo>
                  <a:pt x="513080" y="1629892"/>
                </a:moveTo>
                <a:lnTo>
                  <a:pt x="590109" y="1666324"/>
                </a:lnTo>
                <a:lnTo>
                  <a:pt x="580835" y="1685818"/>
                </a:lnTo>
                <a:lnTo>
                  <a:pt x="503806" y="1649386"/>
                </a:lnTo>
                <a:close/>
                <a:moveTo>
                  <a:pt x="409270" y="1618727"/>
                </a:moveTo>
                <a:lnTo>
                  <a:pt x="409176" y="1618916"/>
                </a:lnTo>
                <a:lnTo>
                  <a:pt x="409127" y="1618778"/>
                </a:lnTo>
                <a:close/>
                <a:moveTo>
                  <a:pt x="2949050" y="1611275"/>
                </a:moveTo>
                <a:cubicBezTo>
                  <a:pt x="2952338" y="1611204"/>
                  <a:pt x="2955650" y="1612386"/>
                  <a:pt x="2958205" y="1614846"/>
                </a:cubicBezTo>
                <a:cubicBezTo>
                  <a:pt x="2963314" y="1619767"/>
                  <a:pt x="2963504" y="1627907"/>
                  <a:pt x="2958583" y="1633016"/>
                </a:cubicBezTo>
                <a:lnTo>
                  <a:pt x="2958677" y="1633016"/>
                </a:lnTo>
                <a:cubicBezTo>
                  <a:pt x="2932561" y="1660175"/>
                  <a:pt x="2904645" y="1686292"/>
                  <a:pt x="2875405" y="1710991"/>
                </a:cubicBezTo>
                <a:cubicBezTo>
                  <a:pt x="2877769" y="1716290"/>
                  <a:pt x="2879095" y="1722157"/>
                  <a:pt x="2879095" y="1728307"/>
                </a:cubicBezTo>
                <a:cubicBezTo>
                  <a:pt x="2879095" y="1751871"/>
                  <a:pt x="2859980" y="1770986"/>
                  <a:pt x="2836418" y="1770986"/>
                </a:cubicBezTo>
                <a:cubicBezTo>
                  <a:pt x="2812854" y="1770986"/>
                  <a:pt x="2793740" y="1751871"/>
                  <a:pt x="2793740" y="1728307"/>
                </a:cubicBezTo>
                <a:cubicBezTo>
                  <a:pt x="2793740" y="1704744"/>
                  <a:pt x="2812854" y="1685631"/>
                  <a:pt x="2836418" y="1685631"/>
                </a:cubicBezTo>
                <a:cubicBezTo>
                  <a:pt x="2844365" y="1685631"/>
                  <a:pt x="2851747" y="1687995"/>
                  <a:pt x="2858181" y="1691781"/>
                </a:cubicBezTo>
                <a:cubicBezTo>
                  <a:pt x="2886949" y="1667555"/>
                  <a:pt x="2914392" y="1641911"/>
                  <a:pt x="2940036" y="1615226"/>
                </a:cubicBezTo>
                <a:cubicBezTo>
                  <a:pt x="2942497" y="1612671"/>
                  <a:pt x="2945762" y="1611346"/>
                  <a:pt x="2949050" y="1611275"/>
                </a:cubicBezTo>
                <a:close/>
                <a:moveTo>
                  <a:pt x="4062150" y="1597436"/>
                </a:moveTo>
                <a:cubicBezTo>
                  <a:pt x="4063853" y="1598855"/>
                  <a:pt x="4064042" y="1601409"/>
                  <a:pt x="4062528" y="1603112"/>
                </a:cubicBezTo>
                <a:lnTo>
                  <a:pt x="4012185" y="1661309"/>
                </a:lnTo>
                <a:cubicBezTo>
                  <a:pt x="4011050" y="1662633"/>
                  <a:pt x="4009157" y="1663012"/>
                  <a:pt x="4007548" y="1662349"/>
                </a:cubicBezTo>
                <a:cubicBezTo>
                  <a:pt x="4007548" y="1662349"/>
                  <a:pt x="4006886" y="1661971"/>
                  <a:pt x="4006508" y="1661687"/>
                </a:cubicBezTo>
                <a:cubicBezTo>
                  <a:pt x="4004804" y="1660268"/>
                  <a:pt x="4004614" y="1657714"/>
                  <a:pt x="4006129" y="1656010"/>
                </a:cubicBezTo>
                <a:lnTo>
                  <a:pt x="4056472" y="1597814"/>
                </a:lnTo>
                <a:cubicBezTo>
                  <a:pt x="4057891" y="1596111"/>
                  <a:pt x="4060445" y="1595921"/>
                  <a:pt x="4062150" y="1597436"/>
                </a:cubicBezTo>
                <a:close/>
                <a:moveTo>
                  <a:pt x="982016" y="1597413"/>
                </a:moveTo>
                <a:cubicBezTo>
                  <a:pt x="977094" y="1598406"/>
                  <a:pt x="972553" y="1601269"/>
                  <a:pt x="969572" y="1605763"/>
                </a:cubicBezTo>
                <a:cubicBezTo>
                  <a:pt x="963608" y="1614753"/>
                  <a:pt x="966070" y="1626960"/>
                  <a:pt x="975060" y="1632922"/>
                </a:cubicBezTo>
                <a:cubicBezTo>
                  <a:pt x="984049" y="1638884"/>
                  <a:pt x="996257" y="1636423"/>
                  <a:pt x="1002219" y="1627434"/>
                </a:cubicBezTo>
                <a:cubicBezTo>
                  <a:pt x="1008181" y="1618444"/>
                  <a:pt x="1005720" y="1606237"/>
                  <a:pt x="996729" y="1600275"/>
                </a:cubicBezTo>
                <a:cubicBezTo>
                  <a:pt x="992235" y="1597294"/>
                  <a:pt x="986936" y="1596419"/>
                  <a:pt x="982016" y="1597413"/>
                </a:cubicBezTo>
                <a:close/>
                <a:moveTo>
                  <a:pt x="4758812" y="1596393"/>
                </a:moveTo>
                <a:lnTo>
                  <a:pt x="4812939" y="1596393"/>
                </a:lnTo>
                <a:lnTo>
                  <a:pt x="4840003" y="1643236"/>
                </a:lnTo>
                <a:lnTo>
                  <a:pt x="4812939" y="1690076"/>
                </a:lnTo>
                <a:lnTo>
                  <a:pt x="4758812" y="1690076"/>
                </a:lnTo>
                <a:lnTo>
                  <a:pt x="4731747" y="1643236"/>
                </a:lnTo>
                <a:close/>
                <a:moveTo>
                  <a:pt x="472874" y="1590148"/>
                </a:moveTo>
                <a:cubicBezTo>
                  <a:pt x="469621" y="1591307"/>
                  <a:pt x="466806" y="1593697"/>
                  <a:pt x="465197" y="1597056"/>
                </a:cubicBezTo>
                <a:cubicBezTo>
                  <a:pt x="462074" y="1603776"/>
                  <a:pt x="464914" y="1611818"/>
                  <a:pt x="471633" y="1615034"/>
                </a:cubicBezTo>
                <a:cubicBezTo>
                  <a:pt x="478352" y="1618158"/>
                  <a:pt x="486395" y="1615319"/>
                  <a:pt x="489612" y="1608601"/>
                </a:cubicBezTo>
                <a:cubicBezTo>
                  <a:pt x="492736" y="1601883"/>
                  <a:pt x="489896" y="1593839"/>
                  <a:pt x="483179" y="1590621"/>
                </a:cubicBezTo>
                <a:cubicBezTo>
                  <a:pt x="479819" y="1589060"/>
                  <a:pt x="476128" y="1588989"/>
                  <a:pt x="472874" y="1590148"/>
                </a:cubicBezTo>
                <a:close/>
                <a:moveTo>
                  <a:pt x="980205" y="1588269"/>
                </a:moveTo>
                <a:cubicBezTo>
                  <a:pt x="987432" y="1586814"/>
                  <a:pt x="995216" y="1588116"/>
                  <a:pt x="1001841" y="1592516"/>
                </a:cubicBezTo>
                <a:cubicBezTo>
                  <a:pt x="1014710" y="1601032"/>
                  <a:pt x="1018304" y="1618160"/>
                  <a:pt x="1010545" y="1631219"/>
                </a:cubicBezTo>
                <a:lnTo>
                  <a:pt x="1198574" y="1756130"/>
                </a:lnTo>
                <a:lnTo>
                  <a:pt x="1261124" y="1743543"/>
                </a:lnTo>
                <a:lnTo>
                  <a:pt x="1601032" y="1969423"/>
                </a:lnTo>
                <a:cubicBezTo>
                  <a:pt x="1603208" y="1970842"/>
                  <a:pt x="1603775" y="1973776"/>
                  <a:pt x="1602356" y="1975857"/>
                </a:cubicBezTo>
                <a:cubicBezTo>
                  <a:pt x="1600937" y="1978035"/>
                  <a:pt x="1598004" y="1978601"/>
                  <a:pt x="1595921" y="1977182"/>
                </a:cubicBezTo>
                <a:lnTo>
                  <a:pt x="1259138" y="1753480"/>
                </a:lnTo>
                <a:lnTo>
                  <a:pt x="1196587" y="1766065"/>
                </a:lnTo>
                <a:lnTo>
                  <a:pt x="1004489" y="1638410"/>
                </a:lnTo>
                <a:lnTo>
                  <a:pt x="1004489" y="1638316"/>
                </a:lnTo>
                <a:cubicBezTo>
                  <a:pt x="994932" y="1646455"/>
                  <a:pt x="980926" y="1647779"/>
                  <a:pt x="969949" y="1640493"/>
                </a:cubicBezTo>
                <a:cubicBezTo>
                  <a:pt x="956701" y="1631691"/>
                  <a:pt x="953105" y="1613807"/>
                  <a:pt x="961907" y="1600558"/>
                </a:cubicBezTo>
                <a:cubicBezTo>
                  <a:pt x="966307" y="1593935"/>
                  <a:pt x="972979" y="1589723"/>
                  <a:pt x="980205" y="1588269"/>
                </a:cubicBezTo>
                <a:close/>
                <a:moveTo>
                  <a:pt x="4828648" y="1560246"/>
                </a:moveTo>
                <a:cubicBezTo>
                  <a:pt x="4831108" y="1558919"/>
                  <a:pt x="4834136" y="1559677"/>
                  <a:pt x="4835555" y="1562137"/>
                </a:cubicBezTo>
                <a:lnTo>
                  <a:pt x="4873206" y="1627349"/>
                </a:lnTo>
                <a:lnTo>
                  <a:pt x="4874258" y="1626296"/>
                </a:lnTo>
                <a:lnTo>
                  <a:pt x="4885330" y="1637368"/>
                </a:lnTo>
                <a:lnTo>
                  <a:pt x="4970970" y="1637368"/>
                </a:lnTo>
                <a:lnTo>
                  <a:pt x="5009209" y="1703599"/>
                </a:lnTo>
                <a:lnTo>
                  <a:pt x="5009484" y="1703324"/>
                </a:lnTo>
                <a:lnTo>
                  <a:pt x="5021219" y="1715058"/>
                </a:lnTo>
                <a:lnTo>
                  <a:pt x="5102031" y="1715058"/>
                </a:lnTo>
                <a:lnTo>
                  <a:pt x="5145940" y="1639071"/>
                </a:lnTo>
                <a:cubicBezTo>
                  <a:pt x="5147359" y="1636610"/>
                  <a:pt x="5150387" y="1635759"/>
                  <a:pt x="5152848" y="1637178"/>
                </a:cubicBezTo>
                <a:cubicBezTo>
                  <a:pt x="5155308" y="1638597"/>
                  <a:pt x="5156159" y="1641625"/>
                  <a:pt x="5154740" y="1644086"/>
                </a:cubicBezTo>
                <a:lnTo>
                  <a:pt x="5107899" y="1725183"/>
                </a:lnTo>
                <a:lnTo>
                  <a:pt x="5019611" y="1725183"/>
                </a:lnTo>
                <a:lnTo>
                  <a:pt x="5014751" y="1730044"/>
                </a:lnTo>
                <a:lnTo>
                  <a:pt x="5012668" y="1732127"/>
                </a:lnTo>
                <a:lnTo>
                  <a:pt x="4973241" y="1800413"/>
                </a:lnTo>
                <a:lnTo>
                  <a:pt x="5011156" y="1866023"/>
                </a:lnTo>
                <a:lnTo>
                  <a:pt x="5013648" y="1863531"/>
                </a:lnTo>
                <a:lnTo>
                  <a:pt x="5024057" y="1873939"/>
                </a:lnTo>
                <a:lnTo>
                  <a:pt x="5103072" y="1873939"/>
                </a:lnTo>
                <a:cubicBezTo>
                  <a:pt x="5105912" y="1873939"/>
                  <a:pt x="5108182" y="1876212"/>
                  <a:pt x="5108182" y="1879050"/>
                </a:cubicBezTo>
                <a:cubicBezTo>
                  <a:pt x="5108182" y="1881888"/>
                  <a:pt x="5105912" y="1884160"/>
                  <a:pt x="5103072" y="1884160"/>
                </a:cubicBezTo>
                <a:lnTo>
                  <a:pt x="5025005" y="1884160"/>
                </a:lnTo>
                <a:lnTo>
                  <a:pt x="5013648" y="1895517"/>
                </a:lnTo>
                <a:lnTo>
                  <a:pt x="5011411" y="1893279"/>
                </a:lnTo>
                <a:lnTo>
                  <a:pt x="4979717" y="1948170"/>
                </a:lnTo>
                <a:lnTo>
                  <a:pt x="4985923" y="1954376"/>
                </a:lnTo>
                <a:lnTo>
                  <a:pt x="4976531" y="1963769"/>
                </a:lnTo>
                <a:lnTo>
                  <a:pt x="5015351" y="2031024"/>
                </a:lnTo>
                <a:lnTo>
                  <a:pt x="5103072" y="2031024"/>
                </a:lnTo>
                <a:cubicBezTo>
                  <a:pt x="5105912" y="2031024"/>
                  <a:pt x="5108182" y="2033294"/>
                  <a:pt x="5108182" y="2036134"/>
                </a:cubicBezTo>
                <a:cubicBezTo>
                  <a:pt x="5108182" y="2038974"/>
                  <a:pt x="5105912" y="2041244"/>
                  <a:pt x="5103072" y="2041244"/>
                </a:cubicBezTo>
                <a:lnTo>
                  <a:pt x="5018001" y="2041244"/>
                </a:lnTo>
                <a:lnTo>
                  <a:pt x="4974566" y="2116476"/>
                </a:lnTo>
                <a:lnTo>
                  <a:pt x="5018473" y="2192463"/>
                </a:lnTo>
                <a:cubicBezTo>
                  <a:pt x="5019798" y="2194827"/>
                  <a:pt x="5019041" y="2197951"/>
                  <a:pt x="5016581" y="2199370"/>
                </a:cubicBezTo>
                <a:cubicBezTo>
                  <a:pt x="5015729" y="2199844"/>
                  <a:pt x="5014878" y="2200032"/>
                  <a:pt x="5014026" y="2200032"/>
                </a:cubicBezTo>
                <a:cubicBezTo>
                  <a:pt x="5012323" y="2200032"/>
                  <a:pt x="5010619" y="2199085"/>
                  <a:pt x="5009673" y="2197476"/>
                </a:cubicBezTo>
                <a:lnTo>
                  <a:pt x="4962832" y="2116380"/>
                </a:lnTo>
                <a:lnTo>
                  <a:pt x="5007875" y="2038405"/>
                </a:lnTo>
                <a:lnTo>
                  <a:pt x="4966778" y="1967217"/>
                </a:lnTo>
                <a:lnTo>
                  <a:pt x="4953938" y="1954376"/>
                </a:lnTo>
                <a:cubicBezTo>
                  <a:pt x="4953938" y="1945543"/>
                  <a:pt x="4961098" y="1938383"/>
                  <a:pt x="4969931" y="1938383"/>
                </a:cubicBezTo>
                <a:lnTo>
                  <a:pt x="4972261" y="1940713"/>
                </a:lnTo>
                <a:lnTo>
                  <a:pt x="5003939" y="1885808"/>
                </a:lnTo>
                <a:lnTo>
                  <a:pt x="4997655" y="1879524"/>
                </a:lnTo>
                <a:lnTo>
                  <a:pt x="5003731" y="1873448"/>
                </a:lnTo>
                <a:lnTo>
                  <a:pt x="4965009" y="1806376"/>
                </a:lnTo>
                <a:lnTo>
                  <a:pt x="4882211" y="1806376"/>
                </a:lnTo>
                <a:lnTo>
                  <a:pt x="4872178" y="1816408"/>
                </a:lnTo>
                <a:lnTo>
                  <a:pt x="4871685" y="1815914"/>
                </a:lnTo>
                <a:lnTo>
                  <a:pt x="4832337" y="1884066"/>
                </a:lnTo>
                <a:lnTo>
                  <a:pt x="4750487" y="1884066"/>
                </a:lnTo>
                <a:lnTo>
                  <a:pt x="4736952" y="1897600"/>
                </a:lnTo>
                <a:lnTo>
                  <a:pt x="4734752" y="1895400"/>
                </a:lnTo>
                <a:lnTo>
                  <a:pt x="4695410" y="1963459"/>
                </a:lnTo>
                <a:lnTo>
                  <a:pt x="4601822" y="1963459"/>
                </a:lnTo>
                <a:cubicBezTo>
                  <a:pt x="4598982" y="1963459"/>
                  <a:pt x="4596711" y="1961188"/>
                  <a:pt x="4596711" y="1958350"/>
                </a:cubicBezTo>
                <a:cubicBezTo>
                  <a:pt x="4596711" y="1955510"/>
                  <a:pt x="4598982" y="1953240"/>
                  <a:pt x="4601822" y="1953240"/>
                </a:cubicBezTo>
                <a:lnTo>
                  <a:pt x="4689542" y="1953240"/>
                </a:lnTo>
                <a:lnTo>
                  <a:pt x="4727260" y="1887908"/>
                </a:lnTo>
                <a:lnTo>
                  <a:pt x="4720959" y="1881607"/>
                </a:lnTo>
                <a:lnTo>
                  <a:pt x="4728578" y="1873989"/>
                </a:lnTo>
                <a:lnTo>
                  <a:pt x="4689542" y="1806376"/>
                </a:lnTo>
                <a:lnTo>
                  <a:pt x="4601822" y="1806376"/>
                </a:lnTo>
                <a:cubicBezTo>
                  <a:pt x="4598982" y="1806376"/>
                  <a:pt x="4596711" y="1804104"/>
                  <a:pt x="4596711" y="1801264"/>
                </a:cubicBezTo>
                <a:cubicBezTo>
                  <a:pt x="4596711" y="1798426"/>
                  <a:pt x="4598982" y="1796155"/>
                  <a:pt x="4601822" y="1796155"/>
                </a:cubicBezTo>
                <a:lnTo>
                  <a:pt x="4695410" y="1796155"/>
                </a:lnTo>
                <a:lnTo>
                  <a:pt x="4736071" y="1866496"/>
                </a:lnTo>
                <a:lnTo>
                  <a:pt x="4736952" y="1865614"/>
                </a:lnTo>
                <a:lnTo>
                  <a:pt x="4745090" y="1873751"/>
                </a:lnTo>
                <a:lnTo>
                  <a:pt x="4826471" y="1873751"/>
                </a:lnTo>
                <a:lnTo>
                  <a:pt x="4864190" y="1808418"/>
                </a:lnTo>
                <a:lnTo>
                  <a:pt x="4856185" y="1800415"/>
                </a:lnTo>
                <a:lnTo>
                  <a:pt x="4864259" y="1792341"/>
                </a:lnTo>
                <a:lnTo>
                  <a:pt x="4826471" y="1726886"/>
                </a:lnTo>
                <a:lnTo>
                  <a:pt x="4738750" y="1726886"/>
                </a:lnTo>
                <a:cubicBezTo>
                  <a:pt x="4735910" y="1726886"/>
                  <a:pt x="4733640" y="1724616"/>
                  <a:pt x="4733640" y="1721777"/>
                </a:cubicBezTo>
                <a:cubicBezTo>
                  <a:pt x="4733640" y="1721304"/>
                  <a:pt x="4733924" y="1720546"/>
                  <a:pt x="4733924" y="1720546"/>
                </a:cubicBezTo>
                <a:lnTo>
                  <a:pt x="4690678" y="1645694"/>
                </a:lnTo>
                <a:cubicBezTo>
                  <a:pt x="4689353" y="1643328"/>
                  <a:pt x="4690110" y="1640206"/>
                  <a:pt x="4692570" y="1638787"/>
                </a:cubicBezTo>
                <a:cubicBezTo>
                  <a:pt x="4694937" y="1637368"/>
                  <a:pt x="4698059" y="1638219"/>
                  <a:pt x="4699478" y="1640680"/>
                </a:cubicBezTo>
                <a:lnTo>
                  <a:pt x="4743387" y="1716761"/>
                </a:lnTo>
                <a:lnTo>
                  <a:pt x="4828554" y="1716761"/>
                </a:lnTo>
                <a:lnTo>
                  <a:pt x="4866695" y="1650717"/>
                </a:lnTo>
                <a:lnTo>
                  <a:pt x="4858265" y="1642289"/>
                </a:lnTo>
                <a:lnTo>
                  <a:pt x="4865796" y="1634759"/>
                </a:lnTo>
                <a:lnTo>
                  <a:pt x="4826755" y="1567153"/>
                </a:lnTo>
                <a:cubicBezTo>
                  <a:pt x="4825430" y="1564787"/>
                  <a:pt x="4826187" y="1561665"/>
                  <a:pt x="4828648" y="1560246"/>
                </a:cubicBezTo>
                <a:close/>
                <a:moveTo>
                  <a:pt x="4015119" y="1558257"/>
                </a:moveTo>
                <a:cubicBezTo>
                  <a:pt x="4016823" y="1559677"/>
                  <a:pt x="4017107" y="1562137"/>
                  <a:pt x="4015782" y="1563935"/>
                </a:cubicBezTo>
                <a:lnTo>
                  <a:pt x="3967615" y="1623930"/>
                </a:lnTo>
                <a:cubicBezTo>
                  <a:pt x="3966480" y="1625349"/>
                  <a:pt x="3964492" y="1625824"/>
                  <a:pt x="3962883" y="1625065"/>
                </a:cubicBezTo>
                <a:lnTo>
                  <a:pt x="3962883" y="1625161"/>
                </a:lnTo>
                <a:cubicBezTo>
                  <a:pt x="3962883" y="1625161"/>
                  <a:pt x="3962222" y="1624877"/>
                  <a:pt x="3961938" y="1624593"/>
                </a:cubicBezTo>
                <a:cubicBezTo>
                  <a:pt x="3960235" y="1623172"/>
                  <a:pt x="3959951" y="1620714"/>
                  <a:pt x="3961276" y="1618915"/>
                </a:cubicBezTo>
                <a:lnTo>
                  <a:pt x="4009441" y="1558919"/>
                </a:lnTo>
                <a:cubicBezTo>
                  <a:pt x="4010861" y="1557218"/>
                  <a:pt x="4013322" y="1556934"/>
                  <a:pt x="4015119" y="1558257"/>
                </a:cubicBezTo>
                <a:close/>
                <a:moveTo>
                  <a:pt x="1273900" y="1527316"/>
                </a:moveTo>
                <a:lnTo>
                  <a:pt x="1559775" y="1736162"/>
                </a:lnTo>
                <a:cubicBezTo>
                  <a:pt x="1575862" y="1723577"/>
                  <a:pt x="1598951" y="1722725"/>
                  <a:pt x="1615890" y="1735594"/>
                </a:cubicBezTo>
                <a:cubicBezTo>
                  <a:pt x="1636046" y="1750924"/>
                  <a:pt x="1639925" y="1779786"/>
                  <a:pt x="1624595" y="1799942"/>
                </a:cubicBezTo>
                <a:cubicBezTo>
                  <a:pt x="1609266" y="1820193"/>
                  <a:pt x="1580404" y="1824073"/>
                  <a:pt x="1560248" y="1808743"/>
                </a:cubicBezTo>
                <a:cubicBezTo>
                  <a:pt x="1541891" y="1794833"/>
                  <a:pt x="1537159" y="1769850"/>
                  <a:pt x="1547851" y="1750262"/>
                </a:cubicBezTo>
                <a:lnTo>
                  <a:pt x="1262734" y="1541983"/>
                </a:lnTo>
                <a:close/>
                <a:moveTo>
                  <a:pt x="148474" y="1510187"/>
                </a:moveTo>
                <a:lnTo>
                  <a:pt x="237898" y="1552486"/>
                </a:lnTo>
                <a:lnTo>
                  <a:pt x="318334" y="1523718"/>
                </a:lnTo>
                <a:lnTo>
                  <a:pt x="459046" y="1590337"/>
                </a:lnTo>
                <a:cubicBezTo>
                  <a:pt x="465103" y="1581537"/>
                  <a:pt x="476838" y="1578035"/>
                  <a:pt x="486774" y="1582766"/>
                </a:cubicBezTo>
                <a:cubicBezTo>
                  <a:pt x="497749" y="1587971"/>
                  <a:pt x="502481" y="1601125"/>
                  <a:pt x="497277" y="1612196"/>
                </a:cubicBezTo>
                <a:cubicBezTo>
                  <a:pt x="492073" y="1623174"/>
                  <a:pt x="478824" y="1627905"/>
                  <a:pt x="467848" y="1622700"/>
                </a:cubicBezTo>
                <a:cubicBezTo>
                  <a:pt x="458480" y="1618252"/>
                  <a:pt x="453748" y="1608033"/>
                  <a:pt x="455734" y="1598286"/>
                </a:cubicBezTo>
                <a:lnTo>
                  <a:pt x="317954" y="1533087"/>
                </a:lnTo>
                <a:lnTo>
                  <a:pt x="237520" y="1561855"/>
                </a:lnTo>
                <a:lnTo>
                  <a:pt x="144877" y="1518041"/>
                </a:lnTo>
                <a:lnTo>
                  <a:pt x="144783" y="1518041"/>
                </a:lnTo>
                <a:cubicBezTo>
                  <a:pt x="142606" y="1517000"/>
                  <a:pt x="141661" y="1514444"/>
                  <a:pt x="142701" y="1512268"/>
                </a:cubicBezTo>
                <a:cubicBezTo>
                  <a:pt x="143741" y="1510091"/>
                  <a:pt x="146298" y="1509146"/>
                  <a:pt x="148474" y="1510187"/>
                </a:cubicBezTo>
                <a:close/>
                <a:moveTo>
                  <a:pt x="3006182" y="1506118"/>
                </a:moveTo>
                <a:lnTo>
                  <a:pt x="3029176" y="1535737"/>
                </a:lnTo>
                <a:cubicBezTo>
                  <a:pt x="3102515" y="1629892"/>
                  <a:pt x="3193359" y="1711936"/>
                  <a:pt x="3298964" y="1779501"/>
                </a:cubicBezTo>
                <a:cubicBezTo>
                  <a:pt x="3304928" y="1783287"/>
                  <a:pt x="3306630" y="1791331"/>
                  <a:pt x="3302845" y="1797291"/>
                </a:cubicBezTo>
                <a:lnTo>
                  <a:pt x="3285200" y="1801140"/>
                </a:lnTo>
                <a:lnTo>
                  <a:pt x="3148693" y="1698972"/>
                </a:lnTo>
                <a:cubicBezTo>
                  <a:pt x="3106417" y="1662044"/>
                  <a:pt x="3067454" y="1622323"/>
                  <a:pt x="3032014" y="1580023"/>
                </a:cubicBezTo>
                <a:lnTo>
                  <a:pt x="3032014" y="1706636"/>
                </a:lnTo>
                <a:cubicBezTo>
                  <a:pt x="3055104" y="1730010"/>
                  <a:pt x="3079519" y="1752722"/>
                  <a:pt x="3104595" y="1774203"/>
                </a:cubicBezTo>
                <a:cubicBezTo>
                  <a:pt x="3201024" y="1856624"/>
                  <a:pt x="3312307" y="1924852"/>
                  <a:pt x="3435420" y="1977182"/>
                </a:cubicBezTo>
                <a:cubicBezTo>
                  <a:pt x="3443275" y="1968192"/>
                  <a:pt x="3454725" y="1962326"/>
                  <a:pt x="3467595" y="1962326"/>
                </a:cubicBezTo>
                <a:cubicBezTo>
                  <a:pt x="3491158" y="1962326"/>
                  <a:pt x="3510272" y="1981440"/>
                  <a:pt x="3510272" y="2005002"/>
                </a:cubicBezTo>
                <a:cubicBezTo>
                  <a:pt x="3510272" y="2028566"/>
                  <a:pt x="3491158" y="2047681"/>
                  <a:pt x="3467595" y="2047681"/>
                </a:cubicBezTo>
                <a:cubicBezTo>
                  <a:pt x="3444031" y="2047681"/>
                  <a:pt x="3424916" y="2028566"/>
                  <a:pt x="3424916" y="2005002"/>
                </a:cubicBezTo>
                <a:cubicBezTo>
                  <a:pt x="3424916" y="2003583"/>
                  <a:pt x="3425200" y="2002258"/>
                  <a:pt x="3425294" y="2000935"/>
                </a:cubicBezTo>
                <a:cubicBezTo>
                  <a:pt x="3299817" y="1947658"/>
                  <a:pt x="3186262" y="1878011"/>
                  <a:pt x="3087847" y="1793885"/>
                </a:cubicBezTo>
                <a:cubicBezTo>
                  <a:pt x="3060877" y="1770795"/>
                  <a:pt x="3034664" y="1746287"/>
                  <a:pt x="3009871" y="1721020"/>
                </a:cubicBezTo>
                <a:lnTo>
                  <a:pt x="3006182" y="1717235"/>
                </a:lnTo>
                <a:close/>
                <a:moveTo>
                  <a:pt x="4503312" y="1500534"/>
                </a:moveTo>
                <a:cubicBezTo>
                  <a:pt x="4492524" y="1515485"/>
                  <a:pt x="4475585" y="1525612"/>
                  <a:pt x="4456185" y="1527126"/>
                </a:cubicBezTo>
                <a:lnTo>
                  <a:pt x="4456185" y="1588163"/>
                </a:lnTo>
                <a:lnTo>
                  <a:pt x="4456280" y="1588257"/>
                </a:lnTo>
                <a:cubicBezTo>
                  <a:pt x="4459309" y="1589486"/>
                  <a:pt x="4461959" y="1591473"/>
                  <a:pt x="4463851" y="1594123"/>
                </a:cubicBezTo>
                <a:lnTo>
                  <a:pt x="4555641" y="1541130"/>
                </a:lnTo>
                <a:cubicBezTo>
                  <a:pt x="4554884" y="1539239"/>
                  <a:pt x="4554411" y="1537156"/>
                  <a:pt x="4554411" y="1534980"/>
                </a:cubicBezTo>
                <a:cubicBezTo>
                  <a:pt x="4554411" y="1533371"/>
                  <a:pt x="4554696" y="1531858"/>
                  <a:pt x="4555074" y="1530439"/>
                </a:cubicBezTo>
                <a:close/>
                <a:moveTo>
                  <a:pt x="4399124" y="1500534"/>
                </a:moveTo>
                <a:lnTo>
                  <a:pt x="4346985" y="1530627"/>
                </a:lnTo>
                <a:cubicBezTo>
                  <a:pt x="4347269" y="1531952"/>
                  <a:pt x="4347551" y="1533371"/>
                  <a:pt x="4347551" y="1534886"/>
                </a:cubicBezTo>
                <a:cubicBezTo>
                  <a:pt x="4347551" y="1536967"/>
                  <a:pt x="4347079" y="1538955"/>
                  <a:pt x="4346415" y="1540752"/>
                </a:cubicBezTo>
                <a:lnTo>
                  <a:pt x="4437260" y="1593177"/>
                </a:lnTo>
                <a:cubicBezTo>
                  <a:pt x="4439531" y="1590433"/>
                  <a:pt x="4442654" y="1588351"/>
                  <a:pt x="4446250" y="1587499"/>
                </a:cubicBezTo>
                <a:lnTo>
                  <a:pt x="4446250" y="1527126"/>
                </a:lnTo>
                <a:cubicBezTo>
                  <a:pt x="4426851" y="1525612"/>
                  <a:pt x="4409913" y="1515485"/>
                  <a:pt x="4399124" y="1500534"/>
                </a:cubicBezTo>
                <a:close/>
                <a:moveTo>
                  <a:pt x="366984" y="1488611"/>
                </a:moveTo>
                <a:cubicBezTo>
                  <a:pt x="363731" y="1489770"/>
                  <a:pt x="360916" y="1492160"/>
                  <a:pt x="359307" y="1495519"/>
                </a:cubicBezTo>
                <a:cubicBezTo>
                  <a:pt x="356185" y="1502237"/>
                  <a:pt x="359023" y="1510281"/>
                  <a:pt x="365742" y="1513498"/>
                </a:cubicBezTo>
                <a:cubicBezTo>
                  <a:pt x="372460" y="1516621"/>
                  <a:pt x="380504" y="1513782"/>
                  <a:pt x="383720" y="1507063"/>
                </a:cubicBezTo>
                <a:cubicBezTo>
                  <a:pt x="386844" y="1500346"/>
                  <a:pt x="384004" y="1492302"/>
                  <a:pt x="377286" y="1489084"/>
                </a:cubicBezTo>
                <a:cubicBezTo>
                  <a:pt x="373927" y="1487523"/>
                  <a:pt x="370237" y="1487452"/>
                  <a:pt x="366984" y="1488611"/>
                </a:cubicBezTo>
                <a:close/>
                <a:moveTo>
                  <a:pt x="1222849" y="1488601"/>
                </a:moveTo>
                <a:lnTo>
                  <a:pt x="1252749" y="1511346"/>
                </a:lnTo>
                <a:lnTo>
                  <a:pt x="1241577" y="1526032"/>
                </a:lnTo>
                <a:lnTo>
                  <a:pt x="1211677" y="1503287"/>
                </a:lnTo>
                <a:close/>
                <a:moveTo>
                  <a:pt x="3919639" y="1487381"/>
                </a:moveTo>
                <a:cubicBezTo>
                  <a:pt x="3921436" y="1488610"/>
                  <a:pt x="3921909" y="1491166"/>
                  <a:pt x="3920679" y="1492963"/>
                </a:cubicBezTo>
                <a:lnTo>
                  <a:pt x="3845827" y="1601504"/>
                </a:lnTo>
                <a:cubicBezTo>
                  <a:pt x="3844692" y="1603113"/>
                  <a:pt x="3842609" y="1603680"/>
                  <a:pt x="3840906" y="1602923"/>
                </a:cubicBezTo>
                <a:cubicBezTo>
                  <a:pt x="3840906" y="1602923"/>
                  <a:pt x="3840434" y="1602735"/>
                  <a:pt x="3840245" y="1602545"/>
                </a:cubicBezTo>
                <a:cubicBezTo>
                  <a:pt x="3838446" y="1601314"/>
                  <a:pt x="3837972" y="1598760"/>
                  <a:pt x="3839203" y="1596963"/>
                </a:cubicBezTo>
                <a:lnTo>
                  <a:pt x="3914055" y="1488422"/>
                </a:lnTo>
                <a:cubicBezTo>
                  <a:pt x="3915284" y="1486623"/>
                  <a:pt x="3917841" y="1486150"/>
                  <a:pt x="3919639" y="1487381"/>
                </a:cubicBezTo>
                <a:close/>
                <a:moveTo>
                  <a:pt x="22818" y="1486908"/>
                </a:moveTo>
                <a:cubicBezTo>
                  <a:pt x="19565" y="1488068"/>
                  <a:pt x="16750" y="1490457"/>
                  <a:pt x="15141" y="1493817"/>
                </a:cubicBezTo>
                <a:cubicBezTo>
                  <a:pt x="12018" y="1500534"/>
                  <a:pt x="14857" y="1508578"/>
                  <a:pt x="21576" y="1511796"/>
                </a:cubicBezTo>
                <a:cubicBezTo>
                  <a:pt x="28294" y="1514918"/>
                  <a:pt x="36338" y="1512080"/>
                  <a:pt x="39554" y="1505360"/>
                </a:cubicBezTo>
                <a:cubicBezTo>
                  <a:pt x="42678" y="1498643"/>
                  <a:pt x="39838" y="1490599"/>
                  <a:pt x="33120" y="1487381"/>
                </a:cubicBezTo>
                <a:cubicBezTo>
                  <a:pt x="29761" y="1485820"/>
                  <a:pt x="26071" y="1485749"/>
                  <a:pt x="22818" y="1486908"/>
                </a:cubicBezTo>
                <a:close/>
                <a:moveTo>
                  <a:pt x="4470475" y="1481419"/>
                </a:moveTo>
                <a:lnTo>
                  <a:pt x="4456185" y="1489653"/>
                </a:lnTo>
                <a:lnTo>
                  <a:pt x="4456185" y="1517000"/>
                </a:lnTo>
                <a:cubicBezTo>
                  <a:pt x="4471894" y="1515485"/>
                  <a:pt x="4485616" y="1507349"/>
                  <a:pt x="4494606" y="1495330"/>
                </a:cubicBezTo>
                <a:close/>
                <a:moveTo>
                  <a:pt x="4431960" y="1481419"/>
                </a:moveTo>
                <a:lnTo>
                  <a:pt x="4407831" y="1495330"/>
                </a:lnTo>
                <a:cubicBezTo>
                  <a:pt x="4416726" y="1507349"/>
                  <a:pt x="4430541" y="1515581"/>
                  <a:pt x="4446250" y="1517000"/>
                </a:cubicBezTo>
                <a:lnTo>
                  <a:pt x="4446250" y="1489653"/>
                </a:lnTo>
                <a:close/>
                <a:moveTo>
                  <a:pt x="364061" y="1480509"/>
                </a:moveTo>
                <a:cubicBezTo>
                  <a:pt x="369385" y="1478604"/>
                  <a:pt x="375441" y="1478722"/>
                  <a:pt x="380976" y="1481325"/>
                </a:cubicBezTo>
                <a:cubicBezTo>
                  <a:pt x="390629" y="1485866"/>
                  <a:pt x="395456" y="1496560"/>
                  <a:pt x="392994" y="1506496"/>
                </a:cubicBezTo>
                <a:lnTo>
                  <a:pt x="593040" y="1601220"/>
                </a:lnTo>
                <a:lnTo>
                  <a:pt x="634773" y="1718088"/>
                </a:lnTo>
                <a:lnTo>
                  <a:pt x="823748" y="1807038"/>
                </a:lnTo>
                <a:lnTo>
                  <a:pt x="823748" y="1806850"/>
                </a:lnTo>
                <a:cubicBezTo>
                  <a:pt x="825924" y="1807890"/>
                  <a:pt x="826871" y="1810446"/>
                  <a:pt x="825829" y="1812622"/>
                </a:cubicBezTo>
                <a:cubicBezTo>
                  <a:pt x="824788" y="1814797"/>
                  <a:pt x="822233" y="1815746"/>
                  <a:pt x="820056" y="1814703"/>
                </a:cubicBezTo>
                <a:lnTo>
                  <a:pt x="627864" y="1724238"/>
                </a:lnTo>
                <a:lnTo>
                  <a:pt x="586133" y="1607371"/>
                </a:lnTo>
                <a:lnTo>
                  <a:pt x="389398" y="1514256"/>
                </a:lnTo>
                <a:cubicBezTo>
                  <a:pt x="383248" y="1522678"/>
                  <a:pt x="371798" y="1525894"/>
                  <a:pt x="362051" y="1521257"/>
                </a:cubicBezTo>
                <a:cubicBezTo>
                  <a:pt x="351074" y="1516053"/>
                  <a:pt x="346342" y="1502806"/>
                  <a:pt x="351548" y="1491828"/>
                </a:cubicBezTo>
                <a:cubicBezTo>
                  <a:pt x="354150" y="1486340"/>
                  <a:pt x="358739" y="1482413"/>
                  <a:pt x="364061" y="1480509"/>
                </a:cubicBezTo>
                <a:close/>
                <a:moveTo>
                  <a:pt x="19932" y="1478711"/>
                </a:moveTo>
                <a:cubicBezTo>
                  <a:pt x="25266" y="1476806"/>
                  <a:pt x="31322" y="1476925"/>
                  <a:pt x="36810" y="1479527"/>
                </a:cubicBezTo>
                <a:cubicBezTo>
                  <a:pt x="46559" y="1484165"/>
                  <a:pt x="51384" y="1495046"/>
                  <a:pt x="48734" y="1505076"/>
                </a:cubicBezTo>
                <a:lnTo>
                  <a:pt x="196071" y="1574820"/>
                </a:lnTo>
                <a:lnTo>
                  <a:pt x="173267" y="1622985"/>
                </a:lnTo>
                <a:cubicBezTo>
                  <a:pt x="184055" y="1628189"/>
                  <a:pt x="188690" y="1640964"/>
                  <a:pt x="183864" y="1651847"/>
                </a:cubicBezTo>
                <a:lnTo>
                  <a:pt x="205346" y="1662067"/>
                </a:lnTo>
                <a:lnTo>
                  <a:pt x="247929" y="1646832"/>
                </a:lnTo>
                <a:lnTo>
                  <a:pt x="270071" y="1599990"/>
                </a:lnTo>
                <a:lnTo>
                  <a:pt x="332338" y="1577752"/>
                </a:lnTo>
                <a:lnTo>
                  <a:pt x="407094" y="1613144"/>
                </a:lnTo>
                <a:lnTo>
                  <a:pt x="409127" y="1618778"/>
                </a:lnTo>
                <a:lnTo>
                  <a:pt x="403498" y="1620808"/>
                </a:lnTo>
                <a:lnTo>
                  <a:pt x="331958" y="1586932"/>
                </a:lnTo>
                <a:lnTo>
                  <a:pt x="276411" y="1606804"/>
                </a:lnTo>
                <a:lnTo>
                  <a:pt x="254268" y="1653645"/>
                </a:lnTo>
                <a:lnTo>
                  <a:pt x="204966" y="1671247"/>
                </a:lnTo>
                <a:lnTo>
                  <a:pt x="178849" y="1658850"/>
                </a:lnTo>
                <a:cubicBezTo>
                  <a:pt x="172413" y="1664906"/>
                  <a:pt x="162668" y="1666704"/>
                  <a:pt x="154246" y="1662729"/>
                </a:cubicBezTo>
                <a:cubicBezTo>
                  <a:pt x="143268" y="1657524"/>
                  <a:pt x="138537" y="1644372"/>
                  <a:pt x="143742" y="1633300"/>
                </a:cubicBezTo>
                <a:cubicBezTo>
                  <a:pt x="147716" y="1624971"/>
                  <a:pt x="156138" y="1620336"/>
                  <a:pt x="164844" y="1620714"/>
                </a:cubicBezTo>
                <a:lnTo>
                  <a:pt x="184621" y="1578888"/>
                </a:lnTo>
                <a:lnTo>
                  <a:pt x="45044" y="1512837"/>
                </a:lnTo>
                <a:cubicBezTo>
                  <a:pt x="38799" y="1520974"/>
                  <a:pt x="27538" y="1524003"/>
                  <a:pt x="17885" y="1519460"/>
                </a:cubicBezTo>
                <a:cubicBezTo>
                  <a:pt x="6907" y="1514256"/>
                  <a:pt x="2176" y="1501103"/>
                  <a:pt x="7382" y="1490031"/>
                </a:cubicBezTo>
                <a:cubicBezTo>
                  <a:pt x="9984" y="1484543"/>
                  <a:pt x="14597" y="1480615"/>
                  <a:pt x="19932" y="1478711"/>
                </a:cubicBezTo>
                <a:close/>
                <a:moveTo>
                  <a:pt x="2150354" y="1478298"/>
                </a:moveTo>
                <a:cubicBezTo>
                  <a:pt x="2153668" y="1476783"/>
                  <a:pt x="2157831" y="1477634"/>
                  <a:pt x="2160385" y="1480190"/>
                </a:cubicBezTo>
                <a:cubicBezTo>
                  <a:pt x="2160763" y="1480662"/>
                  <a:pt x="2161237" y="1481136"/>
                  <a:pt x="2161521" y="1481609"/>
                </a:cubicBezTo>
                <a:cubicBezTo>
                  <a:pt x="2161898" y="1482177"/>
                  <a:pt x="2162182" y="1482745"/>
                  <a:pt x="2162372" y="1483312"/>
                </a:cubicBezTo>
                <a:cubicBezTo>
                  <a:pt x="2162656" y="1483880"/>
                  <a:pt x="2162846" y="1484447"/>
                  <a:pt x="2162940" y="1485015"/>
                </a:cubicBezTo>
                <a:cubicBezTo>
                  <a:pt x="2163034" y="1485679"/>
                  <a:pt x="2163130" y="1486246"/>
                  <a:pt x="2163130" y="1486909"/>
                </a:cubicBezTo>
                <a:cubicBezTo>
                  <a:pt x="2163130" y="1488138"/>
                  <a:pt x="2162940" y="1489274"/>
                  <a:pt x="2162372" y="1490409"/>
                </a:cubicBezTo>
                <a:cubicBezTo>
                  <a:pt x="2161898" y="1491546"/>
                  <a:pt x="2161237" y="1492491"/>
                  <a:pt x="2160479" y="1493437"/>
                </a:cubicBezTo>
                <a:cubicBezTo>
                  <a:pt x="2158681" y="1495140"/>
                  <a:pt x="2156316" y="1496087"/>
                  <a:pt x="2153952" y="1496087"/>
                </a:cubicBezTo>
                <a:lnTo>
                  <a:pt x="2153856" y="1495899"/>
                </a:lnTo>
                <a:cubicBezTo>
                  <a:pt x="2152625" y="1495899"/>
                  <a:pt x="2151490" y="1495615"/>
                  <a:pt x="2150354" y="1495140"/>
                </a:cubicBezTo>
                <a:cubicBezTo>
                  <a:pt x="2149219" y="1494668"/>
                  <a:pt x="2148272" y="1494006"/>
                  <a:pt x="2147327" y="1493249"/>
                </a:cubicBezTo>
                <a:cubicBezTo>
                  <a:pt x="2146475" y="1492302"/>
                  <a:pt x="2145812" y="1491356"/>
                  <a:pt x="2145434" y="1490221"/>
                </a:cubicBezTo>
                <a:cubicBezTo>
                  <a:pt x="2144961" y="1489084"/>
                  <a:pt x="2144677" y="1487949"/>
                  <a:pt x="2144677" y="1486719"/>
                </a:cubicBezTo>
                <a:cubicBezTo>
                  <a:pt x="2144677" y="1484353"/>
                  <a:pt x="2145718" y="1481893"/>
                  <a:pt x="2147327" y="1480190"/>
                </a:cubicBezTo>
                <a:cubicBezTo>
                  <a:pt x="2148272" y="1479339"/>
                  <a:pt x="2149219" y="1478675"/>
                  <a:pt x="2150354" y="1478298"/>
                </a:cubicBezTo>
                <a:close/>
                <a:moveTo>
                  <a:pt x="5442224" y="1477160"/>
                </a:moveTo>
                <a:cubicBezTo>
                  <a:pt x="5446669" y="1474700"/>
                  <a:pt x="5452253" y="1476214"/>
                  <a:pt x="5454809" y="1480661"/>
                </a:cubicBezTo>
                <a:cubicBezTo>
                  <a:pt x="5533824" y="1621469"/>
                  <a:pt x="5601009" y="1769944"/>
                  <a:pt x="5654476" y="1921918"/>
                </a:cubicBezTo>
                <a:cubicBezTo>
                  <a:pt x="5656179" y="1926744"/>
                  <a:pt x="5653624" y="1931949"/>
                  <a:pt x="5648799" y="1933652"/>
                </a:cubicBezTo>
                <a:cubicBezTo>
                  <a:pt x="5647757" y="1934030"/>
                  <a:pt x="5646717" y="1934220"/>
                  <a:pt x="5645770" y="1934220"/>
                </a:cubicBezTo>
                <a:cubicBezTo>
                  <a:pt x="5641985" y="1934220"/>
                  <a:pt x="5638389" y="1931853"/>
                  <a:pt x="5637064" y="1928068"/>
                </a:cubicBezTo>
                <a:cubicBezTo>
                  <a:pt x="5583977" y="1777135"/>
                  <a:pt x="5517263" y="1629608"/>
                  <a:pt x="5438721" y="1489745"/>
                </a:cubicBezTo>
                <a:cubicBezTo>
                  <a:pt x="5436262" y="1485298"/>
                  <a:pt x="5437775" y="1479716"/>
                  <a:pt x="5442224" y="1477160"/>
                </a:cubicBezTo>
                <a:close/>
                <a:moveTo>
                  <a:pt x="2185556" y="1452747"/>
                </a:moveTo>
                <a:cubicBezTo>
                  <a:pt x="2189815" y="1449813"/>
                  <a:pt x="2195493" y="1450949"/>
                  <a:pt x="2198331" y="1455113"/>
                </a:cubicBezTo>
                <a:cubicBezTo>
                  <a:pt x="2201169" y="1459276"/>
                  <a:pt x="2200224" y="1465049"/>
                  <a:pt x="2195965" y="1467983"/>
                </a:cubicBezTo>
                <a:cubicBezTo>
                  <a:pt x="2194358" y="1469024"/>
                  <a:pt x="2192559" y="1469592"/>
                  <a:pt x="2190760" y="1469592"/>
                </a:cubicBezTo>
                <a:cubicBezTo>
                  <a:pt x="2187828" y="1469592"/>
                  <a:pt x="2184894" y="1468172"/>
                  <a:pt x="2183096" y="1465522"/>
                </a:cubicBezTo>
                <a:lnTo>
                  <a:pt x="2183191" y="1465522"/>
                </a:lnTo>
                <a:cubicBezTo>
                  <a:pt x="2180352" y="1461359"/>
                  <a:pt x="2181392" y="1455681"/>
                  <a:pt x="2185556" y="1452747"/>
                </a:cubicBezTo>
                <a:close/>
                <a:moveTo>
                  <a:pt x="4451266" y="1445083"/>
                </a:moveTo>
                <a:lnTo>
                  <a:pt x="4435652" y="1454072"/>
                </a:lnTo>
                <a:lnTo>
                  <a:pt x="4435652" y="1472051"/>
                </a:lnTo>
                <a:lnTo>
                  <a:pt x="4451266" y="1481041"/>
                </a:lnTo>
                <a:lnTo>
                  <a:pt x="4466879" y="1472051"/>
                </a:lnTo>
                <a:lnTo>
                  <a:pt x="4466879" y="1454072"/>
                </a:lnTo>
                <a:close/>
                <a:moveTo>
                  <a:pt x="3852355" y="1443377"/>
                </a:moveTo>
                <a:cubicBezTo>
                  <a:pt x="3854248" y="1444513"/>
                  <a:pt x="3854816" y="1447067"/>
                  <a:pt x="3853681" y="1448866"/>
                </a:cubicBezTo>
                <a:lnTo>
                  <a:pt x="3813085" y="1514254"/>
                </a:lnTo>
                <a:cubicBezTo>
                  <a:pt x="3812043" y="1515957"/>
                  <a:pt x="3809868" y="1516620"/>
                  <a:pt x="3808069" y="1515863"/>
                </a:cubicBezTo>
                <a:cubicBezTo>
                  <a:pt x="3808069" y="1515863"/>
                  <a:pt x="3807691" y="1515673"/>
                  <a:pt x="3807597" y="1515579"/>
                </a:cubicBezTo>
                <a:cubicBezTo>
                  <a:pt x="3805704" y="1514444"/>
                  <a:pt x="3805137" y="1511889"/>
                  <a:pt x="3806272" y="1510091"/>
                </a:cubicBezTo>
                <a:lnTo>
                  <a:pt x="3846868" y="1444702"/>
                </a:lnTo>
                <a:cubicBezTo>
                  <a:pt x="3848003" y="1442810"/>
                  <a:pt x="3850557" y="1442242"/>
                  <a:pt x="3852355" y="1443377"/>
                </a:cubicBezTo>
                <a:close/>
                <a:moveTo>
                  <a:pt x="2121021" y="1443094"/>
                </a:moveTo>
                <a:cubicBezTo>
                  <a:pt x="2125090" y="1440066"/>
                  <a:pt x="2130767" y="1440920"/>
                  <a:pt x="2133891" y="1444987"/>
                </a:cubicBezTo>
                <a:cubicBezTo>
                  <a:pt x="2136919" y="1449058"/>
                  <a:pt x="2136067" y="1454830"/>
                  <a:pt x="2131998" y="1457858"/>
                </a:cubicBezTo>
                <a:cubicBezTo>
                  <a:pt x="2130295" y="1459183"/>
                  <a:pt x="2128402" y="1459751"/>
                  <a:pt x="2126510" y="1459751"/>
                </a:cubicBezTo>
                <a:cubicBezTo>
                  <a:pt x="2123765" y="1459751"/>
                  <a:pt x="2121021" y="1458425"/>
                  <a:pt x="2119128" y="1456059"/>
                </a:cubicBezTo>
                <a:lnTo>
                  <a:pt x="2119128" y="1455965"/>
                </a:lnTo>
                <a:cubicBezTo>
                  <a:pt x="2116099" y="1451896"/>
                  <a:pt x="2116858" y="1446218"/>
                  <a:pt x="2121021" y="1443094"/>
                </a:cubicBezTo>
                <a:close/>
                <a:moveTo>
                  <a:pt x="1171131" y="1440824"/>
                </a:moveTo>
                <a:lnTo>
                  <a:pt x="1157599" y="1458520"/>
                </a:lnTo>
                <a:lnTo>
                  <a:pt x="1175296" y="1472052"/>
                </a:lnTo>
                <a:lnTo>
                  <a:pt x="1188827" y="1454356"/>
                </a:lnTo>
                <a:close/>
                <a:moveTo>
                  <a:pt x="2220949" y="1440350"/>
                </a:moveTo>
                <a:lnTo>
                  <a:pt x="2220967" y="1440361"/>
                </a:lnTo>
                <a:lnTo>
                  <a:pt x="2220949" y="1440444"/>
                </a:lnTo>
                <a:close/>
                <a:moveTo>
                  <a:pt x="4402626" y="1439214"/>
                </a:moveTo>
                <a:cubicBezTo>
                  <a:pt x="4399124" y="1446407"/>
                  <a:pt x="4397044" y="1454450"/>
                  <a:pt x="4397044" y="1463062"/>
                </a:cubicBezTo>
                <a:lnTo>
                  <a:pt x="4397044" y="1463156"/>
                </a:lnTo>
                <a:cubicBezTo>
                  <a:pt x="4397044" y="1471674"/>
                  <a:pt x="4399029" y="1479810"/>
                  <a:pt x="4402626" y="1487003"/>
                </a:cubicBezTo>
                <a:lnTo>
                  <a:pt x="4425716" y="1473660"/>
                </a:lnTo>
                <a:lnTo>
                  <a:pt x="4425716" y="1452558"/>
                </a:lnTo>
                <a:close/>
                <a:moveTo>
                  <a:pt x="4499904" y="1439120"/>
                </a:moveTo>
                <a:lnTo>
                  <a:pt x="4476815" y="1452463"/>
                </a:lnTo>
                <a:lnTo>
                  <a:pt x="4476815" y="1473470"/>
                </a:lnTo>
                <a:lnTo>
                  <a:pt x="4499904" y="1486814"/>
                </a:lnTo>
                <a:cubicBezTo>
                  <a:pt x="4503406" y="1479622"/>
                  <a:pt x="4505489" y="1471484"/>
                  <a:pt x="4505489" y="1462966"/>
                </a:cubicBezTo>
                <a:cubicBezTo>
                  <a:pt x="4505489" y="1454450"/>
                  <a:pt x="4503500" y="1446312"/>
                  <a:pt x="4499904" y="1439120"/>
                </a:cubicBezTo>
                <a:close/>
                <a:moveTo>
                  <a:pt x="2223787" y="1427671"/>
                </a:moveTo>
                <a:cubicBezTo>
                  <a:pt x="2228140" y="1424926"/>
                  <a:pt x="2233722" y="1426156"/>
                  <a:pt x="2236562" y="1430509"/>
                </a:cubicBezTo>
                <a:cubicBezTo>
                  <a:pt x="2239211" y="1434862"/>
                  <a:pt x="2237981" y="1440444"/>
                  <a:pt x="2233722" y="1443190"/>
                </a:cubicBezTo>
                <a:cubicBezTo>
                  <a:pt x="2232113" y="1444135"/>
                  <a:pt x="2230504" y="1444609"/>
                  <a:pt x="2228802" y="1444609"/>
                </a:cubicBezTo>
                <a:lnTo>
                  <a:pt x="2220967" y="1440361"/>
                </a:lnTo>
                <a:close/>
                <a:moveTo>
                  <a:pt x="2091780" y="1419722"/>
                </a:moveTo>
                <a:lnTo>
                  <a:pt x="2091793" y="1419728"/>
                </a:lnTo>
                <a:lnTo>
                  <a:pt x="2091780" y="1419816"/>
                </a:lnTo>
                <a:close/>
                <a:moveTo>
                  <a:pt x="1167536" y="1414896"/>
                </a:moveTo>
                <a:lnTo>
                  <a:pt x="1214663" y="1450761"/>
                </a:lnTo>
                <a:lnTo>
                  <a:pt x="1178798" y="1497886"/>
                </a:lnTo>
                <a:lnTo>
                  <a:pt x="1131671" y="1462023"/>
                </a:lnTo>
                <a:close/>
                <a:moveTo>
                  <a:pt x="2372070" y="1413000"/>
                </a:moveTo>
                <a:cubicBezTo>
                  <a:pt x="2365446" y="1415746"/>
                  <a:pt x="2363270" y="1423788"/>
                  <a:pt x="2371125" y="1443188"/>
                </a:cubicBezTo>
                <a:cubicBezTo>
                  <a:pt x="2379073" y="1462586"/>
                  <a:pt x="2386550" y="1467318"/>
                  <a:pt x="2393173" y="1464574"/>
                </a:cubicBezTo>
                <a:cubicBezTo>
                  <a:pt x="2399797" y="1461830"/>
                  <a:pt x="2401785" y="1453218"/>
                  <a:pt x="2393835" y="1433820"/>
                </a:cubicBezTo>
                <a:lnTo>
                  <a:pt x="2393835" y="1433914"/>
                </a:lnTo>
                <a:cubicBezTo>
                  <a:pt x="2385886" y="1414515"/>
                  <a:pt x="2378601" y="1410352"/>
                  <a:pt x="2372070" y="1413000"/>
                </a:cubicBezTo>
                <a:close/>
                <a:moveTo>
                  <a:pt x="4888451" y="1412529"/>
                </a:moveTo>
                <a:cubicBezTo>
                  <a:pt x="4896874" y="1412529"/>
                  <a:pt x="4903781" y="1419342"/>
                  <a:pt x="4903781" y="1427858"/>
                </a:cubicBezTo>
                <a:cubicBezTo>
                  <a:pt x="4903781" y="1436280"/>
                  <a:pt x="4896874" y="1443188"/>
                  <a:pt x="4888451" y="1443188"/>
                </a:cubicBezTo>
                <a:cubicBezTo>
                  <a:pt x="4880031" y="1443188"/>
                  <a:pt x="4873122" y="1436280"/>
                  <a:pt x="4873122" y="1427858"/>
                </a:cubicBezTo>
                <a:cubicBezTo>
                  <a:pt x="4873122" y="1419436"/>
                  <a:pt x="4880031" y="1412529"/>
                  <a:pt x="4888451" y="1412529"/>
                </a:cubicBezTo>
                <a:close/>
                <a:moveTo>
                  <a:pt x="4831011" y="1412529"/>
                </a:moveTo>
                <a:cubicBezTo>
                  <a:pt x="4839434" y="1412529"/>
                  <a:pt x="4846341" y="1419342"/>
                  <a:pt x="4846341" y="1427858"/>
                </a:cubicBezTo>
                <a:cubicBezTo>
                  <a:pt x="4846341" y="1436280"/>
                  <a:pt x="4839434" y="1443188"/>
                  <a:pt x="4831011" y="1443188"/>
                </a:cubicBezTo>
                <a:cubicBezTo>
                  <a:pt x="4822591" y="1443188"/>
                  <a:pt x="4815682" y="1436280"/>
                  <a:pt x="4815682" y="1427858"/>
                </a:cubicBezTo>
                <a:cubicBezTo>
                  <a:pt x="4815682" y="1419436"/>
                  <a:pt x="4822591" y="1412529"/>
                  <a:pt x="4831011" y="1412529"/>
                </a:cubicBezTo>
                <a:close/>
                <a:moveTo>
                  <a:pt x="4773571" y="1412529"/>
                </a:moveTo>
                <a:cubicBezTo>
                  <a:pt x="4781994" y="1412529"/>
                  <a:pt x="4788901" y="1419342"/>
                  <a:pt x="4788901" y="1427858"/>
                </a:cubicBezTo>
                <a:cubicBezTo>
                  <a:pt x="4788901" y="1436280"/>
                  <a:pt x="4781994" y="1443188"/>
                  <a:pt x="4773571" y="1443188"/>
                </a:cubicBezTo>
                <a:cubicBezTo>
                  <a:pt x="4765151" y="1443188"/>
                  <a:pt x="4758242" y="1436280"/>
                  <a:pt x="4758242" y="1427858"/>
                </a:cubicBezTo>
                <a:cubicBezTo>
                  <a:pt x="4758242" y="1419436"/>
                  <a:pt x="4765151" y="1412529"/>
                  <a:pt x="4773571" y="1412529"/>
                </a:cubicBezTo>
                <a:close/>
                <a:moveTo>
                  <a:pt x="3799742" y="1412151"/>
                </a:moveTo>
                <a:cubicBezTo>
                  <a:pt x="3801635" y="1413286"/>
                  <a:pt x="3802296" y="1415653"/>
                  <a:pt x="3801256" y="1417639"/>
                </a:cubicBezTo>
                <a:lnTo>
                  <a:pt x="3763122" y="1484447"/>
                </a:lnTo>
                <a:cubicBezTo>
                  <a:pt x="3762081" y="1486245"/>
                  <a:pt x="3759904" y="1486909"/>
                  <a:pt x="3758010" y="1486150"/>
                </a:cubicBezTo>
                <a:cubicBezTo>
                  <a:pt x="3758010" y="1486150"/>
                  <a:pt x="3757726" y="1486056"/>
                  <a:pt x="3757632" y="1485962"/>
                </a:cubicBezTo>
                <a:cubicBezTo>
                  <a:pt x="3755741" y="1484825"/>
                  <a:pt x="3755078" y="1482461"/>
                  <a:pt x="3756119" y="1480472"/>
                </a:cubicBezTo>
                <a:lnTo>
                  <a:pt x="3794254" y="1413664"/>
                </a:lnTo>
                <a:cubicBezTo>
                  <a:pt x="3795390" y="1411772"/>
                  <a:pt x="3797849" y="1411016"/>
                  <a:pt x="3799742" y="1412151"/>
                </a:cubicBezTo>
                <a:close/>
                <a:moveTo>
                  <a:pt x="4456280" y="1409028"/>
                </a:moveTo>
                <a:lnTo>
                  <a:pt x="4456280" y="1436376"/>
                </a:lnTo>
                <a:lnTo>
                  <a:pt x="4470569" y="1444609"/>
                </a:lnTo>
                <a:lnTo>
                  <a:pt x="4494700" y="1430699"/>
                </a:lnTo>
                <a:cubicBezTo>
                  <a:pt x="4485804" y="1418681"/>
                  <a:pt x="4471988" y="1410447"/>
                  <a:pt x="4456280" y="1409028"/>
                </a:cubicBezTo>
                <a:close/>
                <a:moveTo>
                  <a:pt x="4446250" y="1409028"/>
                </a:moveTo>
                <a:cubicBezTo>
                  <a:pt x="4430541" y="1410542"/>
                  <a:pt x="4416820" y="1418681"/>
                  <a:pt x="4407831" y="1430699"/>
                </a:cubicBezTo>
                <a:lnTo>
                  <a:pt x="4431960" y="1444609"/>
                </a:lnTo>
                <a:lnTo>
                  <a:pt x="4446250" y="1436376"/>
                </a:lnTo>
                <a:close/>
                <a:moveTo>
                  <a:pt x="2093579" y="1406853"/>
                </a:moveTo>
                <a:cubicBezTo>
                  <a:pt x="2097647" y="1403824"/>
                  <a:pt x="2103326" y="1404675"/>
                  <a:pt x="2106448" y="1408652"/>
                </a:cubicBezTo>
                <a:cubicBezTo>
                  <a:pt x="2109476" y="1412719"/>
                  <a:pt x="2108624" y="1418491"/>
                  <a:pt x="2104651" y="1421519"/>
                </a:cubicBezTo>
                <a:cubicBezTo>
                  <a:pt x="2102948" y="1422844"/>
                  <a:pt x="2101055" y="1423318"/>
                  <a:pt x="2099161" y="1423318"/>
                </a:cubicBezTo>
                <a:lnTo>
                  <a:pt x="2091793" y="1419728"/>
                </a:lnTo>
                <a:close/>
                <a:moveTo>
                  <a:pt x="4559805" y="1404581"/>
                </a:moveTo>
                <a:lnTo>
                  <a:pt x="4508619" y="1434139"/>
                </a:lnTo>
                <a:lnTo>
                  <a:pt x="4508611" y="1434106"/>
                </a:lnTo>
                <a:lnTo>
                  <a:pt x="4508516" y="1434200"/>
                </a:lnTo>
                <a:lnTo>
                  <a:pt x="4508619" y="1434139"/>
                </a:lnTo>
                <a:lnTo>
                  <a:pt x="4515518" y="1462966"/>
                </a:lnTo>
                <a:cubicBezTo>
                  <a:pt x="4515518" y="1473375"/>
                  <a:pt x="4512964" y="1483122"/>
                  <a:pt x="4508611" y="1491830"/>
                </a:cubicBezTo>
                <a:lnTo>
                  <a:pt x="4560562" y="1521827"/>
                </a:lnTo>
                <a:cubicBezTo>
                  <a:pt x="4563400" y="1519555"/>
                  <a:pt x="4566902" y="1517946"/>
                  <a:pt x="4570875" y="1517946"/>
                </a:cubicBezTo>
                <a:lnTo>
                  <a:pt x="4570875" y="1409123"/>
                </a:lnTo>
                <a:cubicBezTo>
                  <a:pt x="4566618" y="1409028"/>
                  <a:pt x="4562739" y="1407325"/>
                  <a:pt x="4559805" y="1404581"/>
                </a:cubicBezTo>
                <a:close/>
                <a:moveTo>
                  <a:pt x="4342442" y="1404487"/>
                </a:moveTo>
                <a:cubicBezTo>
                  <a:pt x="4339604" y="1407231"/>
                  <a:pt x="4335817" y="1408934"/>
                  <a:pt x="4331654" y="1409123"/>
                </a:cubicBezTo>
                <a:lnTo>
                  <a:pt x="4331654" y="1518042"/>
                </a:lnTo>
                <a:cubicBezTo>
                  <a:pt x="4335439" y="1518230"/>
                  <a:pt x="4338941" y="1519745"/>
                  <a:pt x="4341684" y="1522111"/>
                </a:cubicBezTo>
                <a:lnTo>
                  <a:pt x="4341779" y="1522111"/>
                </a:lnTo>
                <a:lnTo>
                  <a:pt x="4394015" y="1491924"/>
                </a:lnTo>
                <a:cubicBezTo>
                  <a:pt x="4389661" y="1483218"/>
                  <a:pt x="4387107" y="1473470"/>
                  <a:pt x="4387107" y="1463062"/>
                </a:cubicBezTo>
                <a:cubicBezTo>
                  <a:pt x="4387107" y="1452653"/>
                  <a:pt x="4389661" y="1442906"/>
                  <a:pt x="4394015" y="1434200"/>
                </a:cubicBezTo>
                <a:close/>
                <a:moveTo>
                  <a:pt x="2262868" y="1404013"/>
                </a:moveTo>
                <a:cubicBezTo>
                  <a:pt x="2267221" y="1401457"/>
                  <a:pt x="2272899" y="1402972"/>
                  <a:pt x="2275549" y="1407419"/>
                </a:cubicBezTo>
                <a:cubicBezTo>
                  <a:pt x="2278009" y="1411772"/>
                  <a:pt x="2276590" y="1417450"/>
                  <a:pt x="2272142" y="1420006"/>
                </a:cubicBezTo>
                <a:cubicBezTo>
                  <a:pt x="2270628" y="1420857"/>
                  <a:pt x="2269114" y="1421331"/>
                  <a:pt x="2267505" y="1421331"/>
                </a:cubicBezTo>
                <a:cubicBezTo>
                  <a:pt x="2264383" y="1421331"/>
                  <a:pt x="2261261" y="1419628"/>
                  <a:pt x="2259462" y="1416694"/>
                </a:cubicBezTo>
                <a:cubicBezTo>
                  <a:pt x="2257000" y="1412245"/>
                  <a:pt x="2258421" y="1406663"/>
                  <a:pt x="2262868" y="1404013"/>
                </a:cubicBezTo>
                <a:close/>
                <a:moveTo>
                  <a:pt x="2368001" y="1403349"/>
                </a:moveTo>
                <a:cubicBezTo>
                  <a:pt x="2382101" y="1397577"/>
                  <a:pt x="2396107" y="1405999"/>
                  <a:pt x="2405569" y="1429089"/>
                </a:cubicBezTo>
                <a:cubicBezTo>
                  <a:pt x="2415032" y="1452273"/>
                  <a:pt x="2411247" y="1468643"/>
                  <a:pt x="2397148" y="1474416"/>
                </a:cubicBezTo>
                <a:cubicBezTo>
                  <a:pt x="2383048" y="1480188"/>
                  <a:pt x="2368758" y="1471198"/>
                  <a:pt x="2359295" y="1448108"/>
                </a:cubicBezTo>
                <a:cubicBezTo>
                  <a:pt x="2349833" y="1424924"/>
                  <a:pt x="2353807" y="1409121"/>
                  <a:pt x="2368001" y="1403349"/>
                </a:cubicBezTo>
                <a:close/>
                <a:moveTo>
                  <a:pt x="3535632" y="1398239"/>
                </a:moveTo>
                <a:cubicBezTo>
                  <a:pt x="3529009" y="1395685"/>
                  <a:pt x="3521816" y="1400037"/>
                  <a:pt x="3514246" y="1419626"/>
                </a:cubicBezTo>
                <a:cubicBezTo>
                  <a:pt x="3506769" y="1439120"/>
                  <a:pt x="3508947" y="1447826"/>
                  <a:pt x="3515571" y="1450381"/>
                </a:cubicBezTo>
                <a:cubicBezTo>
                  <a:pt x="3522194" y="1452935"/>
                  <a:pt x="3529669" y="1448014"/>
                  <a:pt x="3537146" y="1428426"/>
                </a:cubicBezTo>
                <a:lnTo>
                  <a:pt x="3537241" y="1428426"/>
                </a:lnTo>
                <a:cubicBezTo>
                  <a:pt x="3544716" y="1408838"/>
                  <a:pt x="3542350" y="1400795"/>
                  <a:pt x="3535632" y="1398239"/>
                </a:cubicBezTo>
                <a:close/>
                <a:moveTo>
                  <a:pt x="3539416" y="1388492"/>
                </a:moveTo>
                <a:cubicBezTo>
                  <a:pt x="3553706" y="1393980"/>
                  <a:pt x="3558059" y="1409785"/>
                  <a:pt x="3549163" y="1433063"/>
                </a:cubicBezTo>
                <a:cubicBezTo>
                  <a:pt x="3540174" y="1456437"/>
                  <a:pt x="3526169" y="1465710"/>
                  <a:pt x="3511975" y="1460222"/>
                </a:cubicBezTo>
                <a:cubicBezTo>
                  <a:pt x="3497685" y="1454733"/>
                  <a:pt x="3493522" y="1438457"/>
                  <a:pt x="3502511" y="1415085"/>
                </a:cubicBezTo>
                <a:lnTo>
                  <a:pt x="3502416" y="1415085"/>
                </a:lnTo>
                <a:cubicBezTo>
                  <a:pt x="3511407" y="1391710"/>
                  <a:pt x="3525128" y="1383004"/>
                  <a:pt x="3539416" y="1388492"/>
                </a:cubicBezTo>
                <a:close/>
                <a:moveTo>
                  <a:pt x="3745898" y="1382910"/>
                </a:moveTo>
                <a:cubicBezTo>
                  <a:pt x="3747885" y="1383951"/>
                  <a:pt x="3748644" y="1386315"/>
                  <a:pt x="3747601" y="1388303"/>
                </a:cubicBezTo>
                <a:lnTo>
                  <a:pt x="3712022" y="1456530"/>
                </a:lnTo>
                <a:lnTo>
                  <a:pt x="3706864" y="1458312"/>
                </a:lnTo>
                <a:lnTo>
                  <a:pt x="3706912" y="1458329"/>
                </a:lnTo>
                <a:lnTo>
                  <a:pt x="3706817" y="1458329"/>
                </a:lnTo>
                <a:lnTo>
                  <a:pt x="3706862" y="1458312"/>
                </a:lnTo>
                <a:lnTo>
                  <a:pt x="3706627" y="1458235"/>
                </a:lnTo>
                <a:cubicBezTo>
                  <a:pt x="3704639" y="1457194"/>
                  <a:pt x="3703883" y="1454827"/>
                  <a:pt x="3704923" y="1452840"/>
                </a:cubicBezTo>
                <a:lnTo>
                  <a:pt x="3740504" y="1384613"/>
                </a:lnTo>
                <a:cubicBezTo>
                  <a:pt x="3741545" y="1382626"/>
                  <a:pt x="3743912" y="1381962"/>
                  <a:pt x="3745898" y="1382910"/>
                </a:cubicBezTo>
                <a:close/>
                <a:moveTo>
                  <a:pt x="2302802" y="1381869"/>
                </a:moveTo>
                <a:cubicBezTo>
                  <a:pt x="2307345" y="1379504"/>
                  <a:pt x="2312831" y="1381113"/>
                  <a:pt x="2315293" y="1385656"/>
                </a:cubicBezTo>
                <a:cubicBezTo>
                  <a:pt x="2317658" y="1390197"/>
                  <a:pt x="2315955" y="1395685"/>
                  <a:pt x="2311508" y="1398147"/>
                </a:cubicBezTo>
                <a:cubicBezTo>
                  <a:pt x="2310089" y="1398903"/>
                  <a:pt x="2308668" y="1399282"/>
                  <a:pt x="2307155" y="1399282"/>
                </a:cubicBezTo>
                <a:cubicBezTo>
                  <a:pt x="2303843" y="1399282"/>
                  <a:pt x="2300625" y="1397483"/>
                  <a:pt x="2298921" y="1394360"/>
                </a:cubicBezTo>
                <a:cubicBezTo>
                  <a:pt x="2296651" y="1389819"/>
                  <a:pt x="2298260" y="1384329"/>
                  <a:pt x="2302802" y="1381869"/>
                </a:cubicBezTo>
                <a:close/>
                <a:moveTo>
                  <a:pt x="2066136" y="1370704"/>
                </a:moveTo>
                <a:cubicBezTo>
                  <a:pt x="2070205" y="1367581"/>
                  <a:pt x="2075977" y="1368434"/>
                  <a:pt x="2079005" y="1372503"/>
                </a:cubicBezTo>
                <a:cubicBezTo>
                  <a:pt x="2082128" y="1376571"/>
                  <a:pt x="2081277" y="1382344"/>
                  <a:pt x="2077206" y="1385372"/>
                </a:cubicBezTo>
                <a:cubicBezTo>
                  <a:pt x="2075505" y="1386697"/>
                  <a:pt x="2073612" y="1387263"/>
                  <a:pt x="2071719" y="1387263"/>
                </a:cubicBezTo>
                <a:cubicBezTo>
                  <a:pt x="2068880" y="1387263"/>
                  <a:pt x="2066231" y="1385940"/>
                  <a:pt x="2064339" y="1383574"/>
                </a:cubicBezTo>
                <a:cubicBezTo>
                  <a:pt x="2061311" y="1379504"/>
                  <a:pt x="2062066" y="1373732"/>
                  <a:pt x="2066136" y="1370704"/>
                </a:cubicBezTo>
                <a:close/>
                <a:moveTo>
                  <a:pt x="698742" y="1370041"/>
                </a:moveTo>
                <a:lnTo>
                  <a:pt x="1110663" y="1643710"/>
                </a:lnTo>
                <a:lnTo>
                  <a:pt x="1177661" y="1630177"/>
                </a:lnTo>
                <a:lnTo>
                  <a:pt x="1437513" y="1802781"/>
                </a:lnTo>
                <a:cubicBezTo>
                  <a:pt x="1446787" y="1791615"/>
                  <a:pt x="1463157" y="1788871"/>
                  <a:pt x="1475553" y="1797103"/>
                </a:cubicBezTo>
                <a:cubicBezTo>
                  <a:pt x="1488802" y="1805903"/>
                  <a:pt x="1492397" y="1823789"/>
                  <a:pt x="1483597" y="1837037"/>
                </a:cubicBezTo>
                <a:cubicBezTo>
                  <a:pt x="1474797" y="1850285"/>
                  <a:pt x="1456912" y="1853880"/>
                  <a:pt x="1443665" y="1845080"/>
                </a:cubicBezTo>
                <a:cubicBezTo>
                  <a:pt x="1437940" y="1841247"/>
                  <a:pt x="1434035" y="1835734"/>
                  <a:pt x="1432154" y="1829643"/>
                </a:cubicBezTo>
                <a:lnTo>
                  <a:pt x="1432646" y="1814822"/>
                </a:lnTo>
                <a:lnTo>
                  <a:pt x="1432778" y="1810823"/>
                </a:lnTo>
                <a:lnTo>
                  <a:pt x="1432781" y="1810824"/>
                </a:lnTo>
                <a:lnTo>
                  <a:pt x="1432781" y="1810730"/>
                </a:lnTo>
                <a:lnTo>
                  <a:pt x="1432778" y="1810823"/>
                </a:lnTo>
                <a:lnTo>
                  <a:pt x="1175768" y="1640113"/>
                </a:lnTo>
                <a:lnTo>
                  <a:pt x="1108771" y="1653645"/>
                </a:lnTo>
                <a:lnTo>
                  <a:pt x="693632" y="1377801"/>
                </a:lnTo>
                <a:cubicBezTo>
                  <a:pt x="691456" y="1376382"/>
                  <a:pt x="690888" y="1373448"/>
                  <a:pt x="692307" y="1371366"/>
                </a:cubicBezTo>
                <a:cubicBezTo>
                  <a:pt x="693726" y="1369190"/>
                  <a:pt x="696660" y="1368622"/>
                  <a:pt x="698742" y="1370041"/>
                </a:cubicBezTo>
                <a:close/>
                <a:moveTo>
                  <a:pt x="2470676" y="1366823"/>
                </a:moveTo>
                <a:lnTo>
                  <a:pt x="2490927" y="1426629"/>
                </a:lnTo>
                <a:lnTo>
                  <a:pt x="2504648" y="1421992"/>
                </a:lnTo>
                <a:lnTo>
                  <a:pt x="2508150" y="1432307"/>
                </a:lnTo>
                <a:lnTo>
                  <a:pt x="2466133" y="1446501"/>
                </a:lnTo>
                <a:lnTo>
                  <a:pt x="2462633" y="1436186"/>
                </a:lnTo>
                <a:lnTo>
                  <a:pt x="2462443" y="1436186"/>
                </a:lnTo>
                <a:lnTo>
                  <a:pt x="2478057" y="1430888"/>
                </a:lnTo>
                <a:lnTo>
                  <a:pt x="2462537" y="1384896"/>
                </a:lnTo>
                <a:lnTo>
                  <a:pt x="2449668" y="1389249"/>
                </a:lnTo>
                <a:lnTo>
                  <a:pt x="2447018" y="1381301"/>
                </a:lnTo>
                <a:cubicBezTo>
                  <a:pt x="2453547" y="1377705"/>
                  <a:pt x="2457711" y="1374204"/>
                  <a:pt x="2461212" y="1370041"/>
                </a:cubicBezTo>
                <a:close/>
                <a:moveTo>
                  <a:pt x="3441760" y="1365592"/>
                </a:moveTo>
                <a:cubicBezTo>
                  <a:pt x="3434949" y="1363415"/>
                  <a:pt x="3428038" y="1368241"/>
                  <a:pt x="3421794" y="1388303"/>
                </a:cubicBezTo>
                <a:cubicBezTo>
                  <a:pt x="3415548" y="1408366"/>
                  <a:pt x="3418293" y="1416786"/>
                  <a:pt x="3425106" y="1418869"/>
                </a:cubicBezTo>
                <a:cubicBezTo>
                  <a:pt x="3431920" y="1421045"/>
                  <a:pt x="3439016" y="1415651"/>
                  <a:pt x="3445262" y="1395589"/>
                </a:cubicBezTo>
                <a:cubicBezTo>
                  <a:pt x="3451508" y="1375623"/>
                  <a:pt x="3448574" y="1367674"/>
                  <a:pt x="3441760" y="1365592"/>
                </a:cubicBezTo>
                <a:close/>
                <a:moveTo>
                  <a:pt x="1640020" y="1362472"/>
                </a:moveTo>
                <a:cubicBezTo>
                  <a:pt x="1641250" y="1362472"/>
                  <a:pt x="1642385" y="1362944"/>
                  <a:pt x="1643142" y="1363797"/>
                </a:cubicBezTo>
                <a:lnTo>
                  <a:pt x="1643236" y="1363797"/>
                </a:lnTo>
                <a:cubicBezTo>
                  <a:pt x="1643994" y="1364647"/>
                  <a:pt x="1644467" y="1365784"/>
                  <a:pt x="1644467" y="1367015"/>
                </a:cubicBezTo>
                <a:lnTo>
                  <a:pt x="1643142" y="1446312"/>
                </a:lnTo>
                <a:cubicBezTo>
                  <a:pt x="1643142" y="1448868"/>
                  <a:pt x="1641060" y="1450761"/>
                  <a:pt x="1638601" y="1450761"/>
                </a:cubicBezTo>
                <a:cubicBezTo>
                  <a:pt x="1636045" y="1450761"/>
                  <a:pt x="1634153" y="1448678"/>
                  <a:pt x="1634153" y="1446218"/>
                </a:cubicBezTo>
                <a:lnTo>
                  <a:pt x="1635478" y="1366919"/>
                </a:lnTo>
                <a:cubicBezTo>
                  <a:pt x="1635478" y="1364363"/>
                  <a:pt x="1637558" y="1362472"/>
                  <a:pt x="1640020" y="1362472"/>
                </a:cubicBezTo>
                <a:close/>
                <a:moveTo>
                  <a:pt x="2343587" y="1361239"/>
                </a:moveTo>
                <a:cubicBezTo>
                  <a:pt x="2348129" y="1359064"/>
                  <a:pt x="2353617" y="1360863"/>
                  <a:pt x="2355889" y="1365500"/>
                </a:cubicBezTo>
                <a:cubicBezTo>
                  <a:pt x="2358065" y="1370135"/>
                  <a:pt x="2356172" y="1375623"/>
                  <a:pt x="2351630" y="1377896"/>
                </a:cubicBezTo>
                <a:cubicBezTo>
                  <a:pt x="2350305" y="1378463"/>
                  <a:pt x="2348980" y="1378841"/>
                  <a:pt x="2347561" y="1378841"/>
                </a:cubicBezTo>
                <a:cubicBezTo>
                  <a:pt x="2344155" y="1378841"/>
                  <a:pt x="2340843" y="1376948"/>
                  <a:pt x="2339234" y="1373542"/>
                </a:cubicBezTo>
                <a:cubicBezTo>
                  <a:pt x="2337058" y="1368999"/>
                  <a:pt x="2338951" y="1363511"/>
                  <a:pt x="2343587" y="1361239"/>
                </a:cubicBezTo>
                <a:close/>
                <a:moveTo>
                  <a:pt x="3691202" y="1355656"/>
                </a:moveTo>
                <a:cubicBezTo>
                  <a:pt x="3693189" y="1356604"/>
                  <a:pt x="3694042" y="1358968"/>
                  <a:pt x="3693095" y="1361051"/>
                </a:cubicBezTo>
                <a:lnTo>
                  <a:pt x="3660071" y="1430508"/>
                </a:lnTo>
                <a:cubicBezTo>
                  <a:pt x="3659123" y="1432495"/>
                  <a:pt x="3656853" y="1433347"/>
                  <a:pt x="3654866" y="1432495"/>
                </a:cubicBezTo>
                <a:lnTo>
                  <a:pt x="3654770" y="1432399"/>
                </a:lnTo>
                <a:cubicBezTo>
                  <a:pt x="3654770" y="1432399"/>
                  <a:pt x="3654770" y="1432399"/>
                  <a:pt x="3654676" y="1432399"/>
                </a:cubicBezTo>
                <a:cubicBezTo>
                  <a:pt x="3652689" y="1431454"/>
                  <a:pt x="3651838" y="1429089"/>
                  <a:pt x="3652785" y="1427007"/>
                </a:cubicBezTo>
                <a:lnTo>
                  <a:pt x="3685810" y="1357549"/>
                </a:lnTo>
                <a:cubicBezTo>
                  <a:pt x="3686755" y="1355562"/>
                  <a:pt x="3688838" y="1354427"/>
                  <a:pt x="3691202" y="1355656"/>
                </a:cubicBezTo>
                <a:close/>
                <a:moveTo>
                  <a:pt x="3444978" y="1355560"/>
                </a:moveTo>
                <a:cubicBezTo>
                  <a:pt x="3459550" y="1360103"/>
                  <a:pt x="3464944" y="1375623"/>
                  <a:pt x="3457469" y="1399468"/>
                </a:cubicBezTo>
                <a:cubicBezTo>
                  <a:pt x="3449993" y="1423317"/>
                  <a:pt x="3436652" y="1433536"/>
                  <a:pt x="3421984" y="1428993"/>
                </a:cubicBezTo>
                <a:cubicBezTo>
                  <a:pt x="3407411" y="1424452"/>
                  <a:pt x="3402206" y="1408460"/>
                  <a:pt x="3409681" y="1384518"/>
                </a:cubicBezTo>
                <a:lnTo>
                  <a:pt x="3409681" y="1384424"/>
                </a:lnTo>
                <a:cubicBezTo>
                  <a:pt x="3417157" y="1360577"/>
                  <a:pt x="3430311" y="1350924"/>
                  <a:pt x="3444978" y="1355560"/>
                </a:cubicBezTo>
                <a:close/>
                <a:moveTo>
                  <a:pt x="2560005" y="1349411"/>
                </a:moveTo>
                <a:cubicBezTo>
                  <a:pt x="2553098" y="1351304"/>
                  <a:pt x="2549880" y="1359064"/>
                  <a:pt x="2555369" y="1379314"/>
                </a:cubicBezTo>
                <a:cubicBezTo>
                  <a:pt x="2560857" y="1399564"/>
                  <a:pt x="2567670" y="1405242"/>
                  <a:pt x="2574579" y="1403350"/>
                </a:cubicBezTo>
                <a:cubicBezTo>
                  <a:pt x="2581486" y="1401457"/>
                  <a:pt x="2584514" y="1393130"/>
                  <a:pt x="2579122" y="1372879"/>
                </a:cubicBezTo>
                <a:lnTo>
                  <a:pt x="2579026" y="1372879"/>
                </a:lnTo>
                <a:cubicBezTo>
                  <a:pt x="2573538" y="1352629"/>
                  <a:pt x="2566819" y="1347614"/>
                  <a:pt x="2560005" y="1349411"/>
                </a:cubicBezTo>
                <a:close/>
                <a:moveTo>
                  <a:pt x="2502471" y="1342126"/>
                </a:moveTo>
                <a:cubicBezTo>
                  <a:pt x="2507070" y="1342126"/>
                  <a:pt x="2510798" y="1345853"/>
                  <a:pt x="2510798" y="1350452"/>
                </a:cubicBezTo>
                <a:cubicBezTo>
                  <a:pt x="2510798" y="1355051"/>
                  <a:pt x="2507070" y="1358780"/>
                  <a:pt x="2502471" y="1358780"/>
                </a:cubicBezTo>
                <a:cubicBezTo>
                  <a:pt x="2497872" y="1358780"/>
                  <a:pt x="2494145" y="1355051"/>
                  <a:pt x="2494145" y="1350452"/>
                </a:cubicBezTo>
                <a:cubicBezTo>
                  <a:pt x="2494145" y="1345853"/>
                  <a:pt x="2497872" y="1342126"/>
                  <a:pt x="2502471" y="1342126"/>
                </a:cubicBezTo>
                <a:close/>
                <a:moveTo>
                  <a:pt x="2470391" y="1342126"/>
                </a:moveTo>
                <a:cubicBezTo>
                  <a:pt x="2475028" y="1342126"/>
                  <a:pt x="2478718" y="1345815"/>
                  <a:pt x="2478718" y="1350452"/>
                </a:cubicBezTo>
                <a:cubicBezTo>
                  <a:pt x="2478718" y="1354995"/>
                  <a:pt x="2475028" y="1358780"/>
                  <a:pt x="2470391" y="1358780"/>
                </a:cubicBezTo>
                <a:cubicBezTo>
                  <a:pt x="2465754" y="1358780"/>
                  <a:pt x="2462064" y="1355089"/>
                  <a:pt x="2462064" y="1350452"/>
                </a:cubicBezTo>
                <a:cubicBezTo>
                  <a:pt x="2462064" y="1345815"/>
                  <a:pt x="2465754" y="1342126"/>
                  <a:pt x="2470391" y="1342126"/>
                </a:cubicBezTo>
                <a:close/>
                <a:moveTo>
                  <a:pt x="2438311" y="1342126"/>
                </a:moveTo>
                <a:cubicBezTo>
                  <a:pt x="2442948" y="1342126"/>
                  <a:pt x="2446638" y="1345815"/>
                  <a:pt x="2446638" y="1350452"/>
                </a:cubicBezTo>
                <a:cubicBezTo>
                  <a:pt x="2446638" y="1354995"/>
                  <a:pt x="2442948" y="1358780"/>
                  <a:pt x="2438311" y="1358780"/>
                </a:cubicBezTo>
                <a:cubicBezTo>
                  <a:pt x="2433673" y="1358780"/>
                  <a:pt x="2429984" y="1355089"/>
                  <a:pt x="2429984" y="1350452"/>
                </a:cubicBezTo>
                <a:cubicBezTo>
                  <a:pt x="2429984" y="1345815"/>
                  <a:pt x="2433673" y="1342126"/>
                  <a:pt x="2438311" y="1342126"/>
                </a:cubicBezTo>
                <a:close/>
                <a:moveTo>
                  <a:pt x="2385035" y="1342031"/>
                </a:moveTo>
                <a:cubicBezTo>
                  <a:pt x="2389766" y="1340043"/>
                  <a:pt x="2395160" y="1342031"/>
                  <a:pt x="2397242" y="1346763"/>
                </a:cubicBezTo>
                <a:cubicBezTo>
                  <a:pt x="2399229" y="1351494"/>
                  <a:pt x="2397242" y="1356886"/>
                  <a:pt x="2392416" y="1358969"/>
                </a:cubicBezTo>
                <a:cubicBezTo>
                  <a:pt x="2391186" y="1359536"/>
                  <a:pt x="2390051" y="1359820"/>
                  <a:pt x="2388724" y="1359820"/>
                </a:cubicBezTo>
                <a:cubicBezTo>
                  <a:pt x="2385225" y="1359820"/>
                  <a:pt x="2381817" y="1357739"/>
                  <a:pt x="2380304" y="1354332"/>
                </a:cubicBezTo>
                <a:lnTo>
                  <a:pt x="2380304" y="1354238"/>
                </a:lnTo>
                <a:cubicBezTo>
                  <a:pt x="2378316" y="1349507"/>
                  <a:pt x="2380304" y="1344111"/>
                  <a:pt x="2385035" y="1342031"/>
                </a:cubicBezTo>
                <a:close/>
                <a:moveTo>
                  <a:pt x="2557167" y="1339286"/>
                </a:moveTo>
                <a:cubicBezTo>
                  <a:pt x="2571929" y="1335311"/>
                  <a:pt x="2584798" y="1345436"/>
                  <a:pt x="2591328" y="1369567"/>
                </a:cubicBezTo>
                <a:cubicBezTo>
                  <a:pt x="2597857" y="1393698"/>
                  <a:pt x="2591991" y="1409501"/>
                  <a:pt x="2577229" y="1413474"/>
                </a:cubicBezTo>
                <a:cubicBezTo>
                  <a:pt x="2562465" y="1417450"/>
                  <a:pt x="2549502" y="1406757"/>
                  <a:pt x="2542973" y="1382626"/>
                </a:cubicBezTo>
                <a:cubicBezTo>
                  <a:pt x="2536442" y="1358495"/>
                  <a:pt x="2542405" y="1343261"/>
                  <a:pt x="2557167" y="1339286"/>
                </a:cubicBezTo>
                <a:close/>
                <a:moveTo>
                  <a:pt x="2038693" y="1334460"/>
                </a:moveTo>
                <a:cubicBezTo>
                  <a:pt x="2042762" y="1331432"/>
                  <a:pt x="2048534" y="1332190"/>
                  <a:pt x="2051564" y="1336354"/>
                </a:cubicBezTo>
                <a:cubicBezTo>
                  <a:pt x="2054686" y="1340328"/>
                  <a:pt x="2053834" y="1346100"/>
                  <a:pt x="2049765" y="1349224"/>
                </a:cubicBezTo>
                <a:cubicBezTo>
                  <a:pt x="2048062" y="1350453"/>
                  <a:pt x="2046169" y="1351022"/>
                  <a:pt x="2044277" y="1351022"/>
                </a:cubicBezTo>
                <a:cubicBezTo>
                  <a:pt x="2041532" y="1351022"/>
                  <a:pt x="2038788" y="1349697"/>
                  <a:pt x="2036894" y="1347331"/>
                </a:cubicBezTo>
                <a:cubicBezTo>
                  <a:pt x="2033866" y="1343262"/>
                  <a:pt x="2034624" y="1337489"/>
                  <a:pt x="2038693" y="1334460"/>
                </a:cubicBezTo>
                <a:close/>
                <a:moveTo>
                  <a:pt x="1611914" y="1333514"/>
                </a:moveTo>
                <a:cubicBezTo>
                  <a:pt x="1613145" y="1333514"/>
                  <a:pt x="1614280" y="1333986"/>
                  <a:pt x="1615037" y="1334839"/>
                </a:cubicBezTo>
                <a:lnTo>
                  <a:pt x="1615131" y="1334839"/>
                </a:lnTo>
                <a:cubicBezTo>
                  <a:pt x="1615889" y="1335690"/>
                  <a:pt x="1616361" y="1336826"/>
                  <a:pt x="1616361" y="1338055"/>
                </a:cubicBezTo>
                <a:lnTo>
                  <a:pt x="1615037" y="1417355"/>
                </a:lnTo>
                <a:cubicBezTo>
                  <a:pt x="1615037" y="1419910"/>
                  <a:pt x="1612955" y="1421803"/>
                  <a:pt x="1610495" y="1421803"/>
                </a:cubicBezTo>
                <a:cubicBezTo>
                  <a:pt x="1607939" y="1421803"/>
                  <a:pt x="1606048" y="1419720"/>
                  <a:pt x="1606048" y="1417260"/>
                </a:cubicBezTo>
                <a:lnTo>
                  <a:pt x="1607373" y="1337961"/>
                </a:lnTo>
                <a:cubicBezTo>
                  <a:pt x="1607373" y="1335405"/>
                  <a:pt x="1609453" y="1333514"/>
                  <a:pt x="1611914" y="1333514"/>
                </a:cubicBezTo>
                <a:close/>
                <a:moveTo>
                  <a:pt x="4436787" y="1333325"/>
                </a:moveTo>
                <a:lnTo>
                  <a:pt x="4346227" y="1385560"/>
                </a:lnTo>
                <a:cubicBezTo>
                  <a:pt x="4347173" y="1387643"/>
                  <a:pt x="4347647" y="1389913"/>
                  <a:pt x="4347647" y="1392279"/>
                </a:cubicBezTo>
                <a:cubicBezTo>
                  <a:pt x="4347647" y="1393414"/>
                  <a:pt x="4347457" y="1394550"/>
                  <a:pt x="4347269" y="1395685"/>
                </a:cubicBezTo>
                <a:lnTo>
                  <a:pt x="4399124" y="1425682"/>
                </a:lnTo>
                <a:cubicBezTo>
                  <a:pt x="4409913" y="1410732"/>
                  <a:pt x="4426851" y="1400605"/>
                  <a:pt x="4446250" y="1399092"/>
                </a:cubicBezTo>
                <a:lnTo>
                  <a:pt x="4446250" y="1339758"/>
                </a:lnTo>
                <a:lnTo>
                  <a:pt x="4446346" y="1339664"/>
                </a:lnTo>
                <a:cubicBezTo>
                  <a:pt x="4442464" y="1338718"/>
                  <a:pt x="4439057" y="1336448"/>
                  <a:pt x="4436787" y="1333325"/>
                </a:cubicBezTo>
                <a:close/>
                <a:moveTo>
                  <a:pt x="4464419" y="1332567"/>
                </a:moveTo>
                <a:cubicBezTo>
                  <a:pt x="4462526" y="1335501"/>
                  <a:pt x="4459687" y="1337773"/>
                  <a:pt x="4456280" y="1339098"/>
                </a:cubicBezTo>
                <a:lnTo>
                  <a:pt x="4456280" y="1399092"/>
                </a:lnTo>
                <a:cubicBezTo>
                  <a:pt x="4475680" y="1400605"/>
                  <a:pt x="4492618" y="1410732"/>
                  <a:pt x="4503406" y="1425682"/>
                </a:cubicBezTo>
                <a:lnTo>
                  <a:pt x="4554884" y="1395969"/>
                </a:lnTo>
                <a:cubicBezTo>
                  <a:pt x="4554696" y="1394834"/>
                  <a:pt x="4554506" y="1393604"/>
                  <a:pt x="4554506" y="1392373"/>
                </a:cubicBezTo>
                <a:cubicBezTo>
                  <a:pt x="4554506" y="1389913"/>
                  <a:pt x="4555074" y="1387547"/>
                  <a:pt x="4556020" y="1385466"/>
                </a:cubicBezTo>
                <a:close/>
                <a:moveTo>
                  <a:pt x="3347226" y="1329729"/>
                </a:moveTo>
                <a:lnTo>
                  <a:pt x="3356878" y="1332095"/>
                </a:lnTo>
                <a:lnTo>
                  <a:pt x="3341832" y="1393415"/>
                </a:lnTo>
                <a:lnTo>
                  <a:pt x="3355932" y="1396916"/>
                </a:lnTo>
                <a:lnTo>
                  <a:pt x="3353376" y="1407515"/>
                </a:lnTo>
                <a:lnTo>
                  <a:pt x="3310320" y="1397010"/>
                </a:lnTo>
                <a:lnTo>
                  <a:pt x="3312876" y="1386411"/>
                </a:lnTo>
                <a:lnTo>
                  <a:pt x="3312970" y="1386411"/>
                </a:lnTo>
                <a:lnTo>
                  <a:pt x="3328963" y="1390291"/>
                </a:lnTo>
                <a:lnTo>
                  <a:pt x="3340507" y="1343071"/>
                </a:lnTo>
                <a:lnTo>
                  <a:pt x="3327258" y="1339854"/>
                </a:lnTo>
                <a:lnTo>
                  <a:pt x="3329247" y="1331621"/>
                </a:lnTo>
                <a:cubicBezTo>
                  <a:pt x="3336627" y="1332095"/>
                  <a:pt x="3342022" y="1331432"/>
                  <a:pt x="3347226" y="1329729"/>
                </a:cubicBezTo>
                <a:close/>
                <a:moveTo>
                  <a:pt x="2656525" y="1326511"/>
                </a:moveTo>
                <a:cubicBezTo>
                  <a:pt x="2649524" y="1327930"/>
                  <a:pt x="2645832" y="1335501"/>
                  <a:pt x="2649996" y="1356036"/>
                </a:cubicBezTo>
                <a:cubicBezTo>
                  <a:pt x="2654161" y="1376568"/>
                  <a:pt x="2660690" y="1382625"/>
                  <a:pt x="2667692" y="1381206"/>
                </a:cubicBezTo>
                <a:cubicBezTo>
                  <a:pt x="2674695" y="1379786"/>
                  <a:pt x="2678290" y="1371649"/>
                  <a:pt x="2674033" y="1351114"/>
                </a:cubicBezTo>
                <a:lnTo>
                  <a:pt x="2674127" y="1351114"/>
                </a:lnTo>
                <a:cubicBezTo>
                  <a:pt x="2669964" y="1330580"/>
                  <a:pt x="2663528" y="1325092"/>
                  <a:pt x="2656525" y="1326511"/>
                </a:cubicBezTo>
                <a:close/>
                <a:moveTo>
                  <a:pt x="2427240" y="1324524"/>
                </a:moveTo>
                <a:cubicBezTo>
                  <a:pt x="2432066" y="1322631"/>
                  <a:pt x="2437364" y="1324904"/>
                  <a:pt x="2439257" y="1329729"/>
                </a:cubicBezTo>
                <a:cubicBezTo>
                  <a:pt x="2441056" y="1334460"/>
                  <a:pt x="2438785" y="1339758"/>
                  <a:pt x="2434052" y="1341747"/>
                </a:cubicBezTo>
                <a:cubicBezTo>
                  <a:pt x="2432917" y="1342126"/>
                  <a:pt x="2431782" y="1342408"/>
                  <a:pt x="2430645" y="1342408"/>
                </a:cubicBezTo>
                <a:cubicBezTo>
                  <a:pt x="2426956" y="1342408"/>
                  <a:pt x="2423454" y="1340233"/>
                  <a:pt x="2422035" y="1336542"/>
                </a:cubicBezTo>
                <a:lnTo>
                  <a:pt x="2422035" y="1336446"/>
                </a:lnTo>
                <a:cubicBezTo>
                  <a:pt x="2420236" y="1331715"/>
                  <a:pt x="2422509" y="1326417"/>
                  <a:pt x="2427240" y="1324524"/>
                </a:cubicBezTo>
                <a:close/>
                <a:moveTo>
                  <a:pt x="2654445" y="1316290"/>
                </a:moveTo>
                <a:cubicBezTo>
                  <a:pt x="2669396" y="1313262"/>
                  <a:pt x="2681602" y="1324144"/>
                  <a:pt x="2686618" y="1348653"/>
                </a:cubicBezTo>
                <a:cubicBezTo>
                  <a:pt x="2691633" y="1373163"/>
                  <a:pt x="2684820" y="1388492"/>
                  <a:pt x="2669870" y="1391616"/>
                </a:cubicBezTo>
                <a:cubicBezTo>
                  <a:pt x="2654916" y="1394644"/>
                  <a:pt x="2642615" y="1383193"/>
                  <a:pt x="2637600" y="1358685"/>
                </a:cubicBezTo>
                <a:lnTo>
                  <a:pt x="2637600" y="1358590"/>
                </a:lnTo>
                <a:cubicBezTo>
                  <a:pt x="2632586" y="1334081"/>
                  <a:pt x="2639493" y="1319318"/>
                  <a:pt x="2654445" y="1316290"/>
                </a:cubicBezTo>
                <a:close/>
                <a:moveTo>
                  <a:pt x="2469917" y="1308437"/>
                </a:moveTo>
                <a:cubicBezTo>
                  <a:pt x="2474744" y="1306733"/>
                  <a:pt x="2479949" y="1309289"/>
                  <a:pt x="2481745" y="1314020"/>
                </a:cubicBezTo>
                <a:cubicBezTo>
                  <a:pt x="2483448" y="1318847"/>
                  <a:pt x="2480894" y="1324051"/>
                  <a:pt x="2476163" y="1325849"/>
                </a:cubicBezTo>
                <a:cubicBezTo>
                  <a:pt x="2475122" y="1326227"/>
                  <a:pt x="2474175" y="1326417"/>
                  <a:pt x="2473135" y="1326417"/>
                </a:cubicBezTo>
                <a:cubicBezTo>
                  <a:pt x="2469254" y="1326417"/>
                  <a:pt x="2465754" y="1324051"/>
                  <a:pt x="2464334" y="1320266"/>
                </a:cubicBezTo>
                <a:cubicBezTo>
                  <a:pt x="2462631" y="1315439"/>
                  <a:pt x="2465185" y="1310235"/>
                  <a:pt x="2469917" y="1308437"/>
                </a:cubicBezTo>
                <a:close/>
                <a:moveTo>
                  <a:pt x="2438311" y="1307112"/>
                </a:moveTo>
                <a:cubicBezTo>
                  <a:pt x="2442948" y="1307112"/>
                  <a:pt x="2446638" y="1310801"/>
                  <a:pt x="2446638" y="1315438"/>
                </a:cubicBezTo>
                <a:cubicBezTo>
                  <a:pt x="2446638" y="1319981"/>
                  <a:pt x="2442948" y="1323766"/>
                  <a:pt x="2438311" y="1323766"/>
                </a:cubicBezTo>
                <a:cubicBezTo>
                  <a:pt x="2433673" y="1323766"/>
                  <a:pt x="2429984" y="1320075"/>
                  <a:pt x="2429984" y="1315438"/>
                </a:cubicBezTo>
                <a:cubicBezTo>
                  <a:pt x="2429984" y="1310801"/>
                  <a:pt x="2433673" y="1307112"/>
                  <a:pt x="2438311" y="1307112"/>
                </a:cubicBezTo>
                <a:close/>
                <a:moveTo>
                  <a:pt x="2406232" y="1307112"/>
                </a:moveTo>
                <a:cubicBezTo>
                  <a:pt x="2410869" y="1307112"/>
                  <a:pt x="2414560" y="1310801"/>
                  <a:pt x="2414560" y="1315438"/>
                </a:cubicBezTo>
                <a:cubicBezTo>
                  <a:pt x="2414560" y="1319981"/>
                  <a:pt x="2410869" y="1323766"/>
                  <a:pt x="2406232" y="1323766"/>
                </a:cubicBezTo>
                <a:cubicBezTo>
                  <a:pt x="2401595" y="1323766"/>
                  <a:pt x="2397906" y="1320075"/>
                  <a:pt x="2397906" y="1315438"/>
                </a:cubicBezTo>
                <a:cubicBezTo>
                  <a:pt x="2397906" y="1310801"/>
                  <a:pt x="2401595" y="1307112"/>
                  <a:pt x="2406232" y="1307112"/>
                </a:cubicBezTo>
                <a:close/>
                <a:moveTo>
                  <a:pt x="2374248" y="1307112"/>
                </a:moveTo>
                <a:cubicBezTo>
                  <a:pt x="2378885" y="1307112"/>
                  <a:pt x="2382575" y="1310801"/>
                  <a:pt x="2382575" y="1315438"/>
                </a:cubicBezTo>
                <a:cubicBezTo>
                  <a:pt x="2382575" y="1319981"/>
                  <a:pt x="2378885" y="1323766"/>
                  <a:pt x="2374248" y="1323766"/>
                </a:cubicBezTo>
                <a:cubicBezTo>
                  <a:pt x="2369610" y="1323766"/>
                  <a:pt x="2365921" y="1320075"/>
                  <a:pt x="2365921" y="1315438"/>
                </a:cubicBezTo>
                <a:cubicBezTo>
                  <a:pt x="2365921" y="1310801"/>
                  <a:pt x="2369610" y="1307112"/>
                  <a:pt x="2374248" y="1307112"/>
                </a:cubicBezTo>
                <a:close/>
                <a:moveTo>
                  <a:pt x="4450319" y="1306545"/>
                </a:moveTo>
                <a:cubicBezTo>
                  <a:pt x="4459309" y="1306545"/>
                  <a:pt x="4466596" y="1313642"/>
                  <a:pt x="4467069" y="1322536"/>
                </a:cubicBezTo>
                <a:lnTo>
                  <a:pt x="4562928" y="1377895"/>
                </a:lnTo>
                <a:cubicBezTo>
                  <a:pt x="4565389" y="1376382"/>
                  <a:pt x="4568227" y="1375529"/>
                  <a:pt x="4571349" y="1375529"/>
                </a:cubicBezTo>
                <a:cubicBezTo>
                  <a:pt x="4580624" y="1375529"/>
                  <a:pt x="4588193" y="1383100"/>
                  <a:pt x="4588193" y="1392373"/>
                </a:cubicBezTo>
                <a:cubicBezTo>
                  <a:pt x="4588193" y="1398051"/>
                  <a:pt x="4585261" y="1403162"/>
                  <a:pt x="4580908" y="1406190"/>
                </a:cubicBezTo>
                <a:lnTo>
                  <a:pt x="4580908" y="1520974"/>
                </a:lnTo>
                <a:cubicBezTo>
                  <a:pt x="4585355" y="1524003"/>
                  <a:pt x="4588193" y="1529020"/>
                  <a:pt x="4588193" y="1534790"/>
                </a:cubicBezTo>
                <a:cubicBezTo>
                  <a:pt x="4588193" y="1544064"/>
                  <a:pt x="4580624" y="1551634"/>
                  <a:pt x="4571349" y="1551634"/>
                </a:cubicBezTo>
                <a:cubicBezTo>
                  <a:pt x="4567847" y="1551634"/>
                  <a:pt x="4564631" y="1550595"/>
                  <a:pt x="4561981" y="1548796"/>
                </a:cubicBezTo>
                <a:lnTo>
                  <a:pt x="4467163" y="1603587"/>
                </a:lnTo>
                <a:cubicBezTo>
                  <a:pt x="4467163" y="1603682"/>
                  <a:pt x="4467163" y="1603776"/>
                  <a:pt x="4467163" y="1603776"/>
                </a:cubicBezTo>
                <a:cubicBezTo>
                  <a:pt x="4467163" y="1613050"/>
                  <a:pt x="4459592" y="1620620"/>
                  <a:pt x="4450319" y="1620620"/>
                </a:cubicBezTo>
                <a:cubicBezTo>
                  <a:pt x="4441045" y="1620620"/>
                  <a:pt x="4433475" y="1613050"/>
                  <a:pt x="4433475" y="1603776"/>
                </a:cubicBezTo>
                <a:cubicBezTo>
                  <a:pt x="4433475" y="1603302"/>
                  <a:pt x="4433569" y="1602449"/>
                  <a:pt x="4433569" y="1602449"/>
                </a:cubicBezTo>
                <a:lnTo>
                  <a:pt x="4340360" y="1548606"/>
                </a:lnTo>
                <a:cubicBezTo>
                  <a:pt x="4337616" y="1550499"/>
                  <a:pt x="4334398" y="1551634"/>
                  <a:pt x="4330802" y="1551634"/>
                </a:cubicBezTo>
                <a:cubicBezTo>
                  <a:pt x="4321529" y="1551634"/>
                  <a:pt x="4313958" y="1544064"/>
                  <a:pt x="4313958" y="1534790"/>
                </a:cubicBezTo>
                <a:cubicBezTo>
                  <a:pt x="4313958" y="1528830"/>
                  <a:pt x="4317080" y="1523624"/>
                  <a:pt x="4321717" y="1520596"/>
                </a:cubicBezTo>
                <a:lnTo>
                  <a:pt x="4321717" y="1406473"/>
                </a:lnTo>
                <a:cubicBezTo>
                  <a:pt x="4317080" y="1403445"/>
                  <a:pt x="4313958" y="1398241"/>
                  <a:pt x="4313958" y="1392279"/>
                </a:cubicBezTo>
                <a:cubicBezTo>
                  <a:pt x="4313958" y="1383006"/>
                  <a:pt x="4321529" y="1375435"/>
                  <a:pt x="4330802" y="1375435"/>
                </a:cubicBezTo>
                <a:cubicBezTo>
                  <a:pt x="4334020" y="1375435"/>
                  <a:pt x="4336952" y="1376382"/>
                  <a:pt x="4339509" y="1377895"/>
                </a:cubicBezTo>
                <a:lnTo>
                  <a:pt x="4433475" y="1323673"/>
                </a:lnTo>
                <a:cubicBezTo>
                  <a:pt x="4433475" y="1323579"/>
                  <a:pt x="4433475" y="1323483"/>
                  <a:pt x="4433475" y="1323389"/>
                </a:cubicBezTo>
                <a:cubicBezTo>
                  <a:pt x="4433475" y="1314114"/>
                  <a:pt x="4441329" y="1306545"/>
                  <a:pt x="4450319" y="1306545"/>
                </a:cubicBezTo>
                <a:close/>
                <a:moveTo>
                  <a:pt x="3019051" y="1306451"/>
                </a:moveTo>
                <a:lnTo>
                  <a:pt x="3030690" y="1330676"/>
                </a:lnTo>
                <a:cubicBezTo>
                  <a:pt x="3057848" y="1387265"/>
                  <a:pt x="3139513" y="1530911"/>
                  <a:pt x="3316472" y="1656673"/>
                </a:cubicBezTo>
                <a:cubicBezTo>
                  <a:pt x="3324420" y="1648629"/>
                  <a:pt x="3335397" y="1643710"/>
                  <a:pt x="3347606" y="1643710"/>
                </a:cubicBezTo>
                <a:cubicBezTo>
                  <a:pt x="3371925" y="1643710"/>
                  <a:pt x="3391701" y="1663487"/>
                  <a:pt x="3391701" y="1687806"/>
                </a:cubicBezTo>
                <a:cubicBezTo>
                  <a:pt x="3391701" y="1712126"/>
                  <a:pt x="3371925" y="1731905"/>
                  <a:pt x="3347606" y="1731905"/>
                </a:cubicBezTo>
                <a:cubicBezTo>
                  <a:pt x="3323283" y="1731905"/>
                  <a:pt x="3303507" y="1712126"/>
                  <a:pt x="3303507" y="1687806"/>
                </a:cubicBezTo>
                <a:cubicBezTo>
                  <a:pt x="3303507" y="1685062"/>
                  <a:pt x="3303886" y="1682318"/>
                  <a:pt x="3304358" y="1679667"/>
                </a:cubicBezTo>
                <a:cubicBezTo>
                  <a:pt x="3141122" y="1564410"/>
                  <a:pt x="3055767" y="1433727"/>
                  <a:pt x="3019051" y="1364836"/>
                </a:cubicBezTo>
                <a:cubicBezTo>
                  <a:pt x="2978929" y="1440256"/>
                  <a:pt x="2883635" y="1584661"/>
                  <a:pt x="2695892" y="1705408"/>
                </a:cubicBezTo>
                <a:lnTo>
                  <a:pt x="2838121" y="1847636"/>
                </a:lnTo>
                <a:cubicBezTo>
                  <a:pt x="2871808" y="1824167"/>
                  <a:pt x="2904265" y="1799090"/>
                  <a:pt x="2934831" y="1772972"/>
                </a:cubicBezTo>
                <a:cubicBezTo>
                  <a:pt x="2940224" y="1768335"/>
                  <a:pt x="2948362" y="1768999"/>
                  <a:pt x="2952999" y="1774391"/>
                </a:cubicBezTo>
                <a:cubicBezTo>
                  <a:pt x="2957636" y="1779786"/>
                  <a:pt x="2956974" y="1787924"/>
                  <a:pt x="2951580" y="1792561"/>
                </a:cubicBezTo>
                <a:cubicBezTo>
                  <a:pt x="2917607" y="1821612"/>
                  <a:pt x="2881365" y="1849339"/>
                  <a:pt x="2843797" y="1874983"/>
                </a:cubicBezTo>
                <a:lnTo>
                  <a:pt x="2843891" y="1874889"/>
                </a:lnTo>
                <a:lnTo>
                  <a:pt x="2835091" y="1880945"/>
                </a:lnTo>
                <a:lnTo>
                  <a:pt x="2654823" y="1700676"/>
                </a:lnTo>
                <a:lnTo>
                  <a:pt x="2668639" y="1692064"/>
                </a:lnTo>
                <a:cubicBezTo>
                  <a:pt x="2881555" y="1559585"/>
                  <a:pt x="2976468" y="1395213"/>
                  <a:pt x="3007411" y="1330676"/>
                </a:cubicBezTo>
                <a:close/>
                <a:moveTo>
                  <a:pt x="1583903" y="1304463"/>
                </a:moveTo>
                <a:cubicBezTo>
                  <a:pt x="1585134" y="1304463"/>
                  <a:pt x="1586269" y="1304936"/>
                  <a:pt x="1587025" y="1305788"/>
                </a:cubicBezTo>
                <a:lnTo>
                  <a:pt x="1587119" y="1305788"/>
                </a:lnTo>
                <a:cubicBezTo>
                  <a:pt x="1587878" y="1306639"/>
                  <a:pt x="1588350" y="1307776"/>
                  <a:pt x="1588350" y="1309005"/>
                </a:cubicBezTo>
                <a:lnTo>
                  <a:pt x="1587025" y="1388304"/>
                </a:lnTo>
                <a:cubicBezTo>
                  <a:pt x="1587025" y="1390860"/>
                  <a:pt x="1585038" y="1392753"/>
                  <a:pt x="1582484" y="1392753"/>
                </a:cubicBezTo>
                <a:cubicBezTo>
                  <a:pt x="1579928" y="1392753"/>
                  <a:pt x="1578037" y="1390670"/>
                  <a:pt x="1578037" y="1388210"/>
                </a:cubicBezTo>
                <a:lnTo>
                  <a:pt x="1579362" y="1308911"/>
                </a:lnTo>
                <a:cubicBezTo>
                  <a:pt x="1579362" y="1306355"/>
                  <a:pt x="1581442" y="1304463"/>
                  <a:pt x="1583903" y="1304463"/>
                </a:cubicBezTo>
                <a:close/>
                <a:moveTo>
                  <a:pt x="3150871" y="1304272"/>
                </a:moveTo>
                <a:cubicBezTo>
                  <a:pt x="3143772" y="1303421"/>
                  <a:pt x="3137906" y="1309477"/>
                  <a:pt x="3135540" y="1330296"/>
                </a:cubicBezTo>
                <a:cubicBezTo>
                  <a:pt x="3133175" y="1351114"/>
                  <a:pt x="3137432" y="1358874"/>
                  <a:pt x="3144530" y="1359726"/>
                </a:cubicBezTo>
                <a:cubicBezTo>
                  <a:pt x="3151627" y="1360577"/>
                  <a:pt x="3157588" y="1353858"/>
                  <a:pt x="3159859" y="1333040"/>
                </a:cubicBezTo>
                <a:lnTo>
                  <a:pt x="3159955" y="1333040"/>
                </a:lnTo>
                <a:cubicBezTo>
                  <a:pt x="3162319" y="1312221"/>
                  <a:pt x="3157966" y="1305030"/>
                  <a:pt x="3150871" y="1304272"/>
                </a:cubicBezTo>
                <a:close/>
                <a:moveTo>
                  <a:pt x="2761944" y="1299258"/>
                </a:moveTo>
                <a:lnTo>
                  <a:pt x="2770744" y="1361806"/>
                </a:lnTo>
                <a:lnTo>
                  <a:pt x="2785128" y="1359820"/>
                </a:lnTo>
                <a:lnTo>
                  <a:pt x="2786643" y="1370702"/>
                </a:lnTo>
                <a:lnTo>
                  <a:pt x="2742734" y="1376854"/>
                </a:lnTo>
                <a:lnTo>
                  <a:pt x="2741219" y="1366065"/>
                </a:lnTo>
                <a:lnTo>
                  <a:pt x="2741125" y="1365971"/>
                </a:lnTo>
                <a:lnTo>
                  <a:pt x="2757497" y="1363699"/>
                </a:lnTo>
                <a:lnTo>
                  <a:pt x="2750776" y="1315534"/>
                </a:lnTo>
                <a:lnTo>
                  <a:pt x="2737245" y="1317427"/>
                </a:lnTo>
                <a:lnTo>
                  <a:pt x="2736110" y="1309099"/>
                </a:lnTo>
                <a:cubicBezTo>
                  <a:pt x="2743207" y="1306733"/>
                  <a:pt x="2747938" y="1304179"/>
                  <a:pt x="2752103" y="1300677"/>
                </a:cubicBezTo>
                <a:close/>
                <a:moveTo>
                  <a:pt x="2853354" y="1298880"/>
                </a:moveTo>
                <a:cubicBezTo>
                  <a:pt x="2846257" y="1299448"/>
                  <a:pt x="2841621" y="1306449"/>
                  <a:pt x="2843230" y="1327363"/>
                </a:cubicBezTo>
                <a:cubicBezTo>
                  <a:pt x="2844838" y="1348182"/>
                  <a:pt x="2850516" y="1355089"/>
                  <a:pt x="2857613" y="1354522"/>
                </a:cubicBezTo>
                <a:cubicBezTo>
                  <a:pt x="2864710" y="1353954"/>
                  <a:pt x="2869253" y="1346384"/>
                  <a:pt x="2867644" y="1325470"/>
                </a:cubicBezTo>
                <a:lnTo>
                  <a:pt x="2867738" y="1325470"/>
                </a:lnTo>
                <a:cubicBezTo>
                  <a:pt x="2866129" y="1304652"/>
                  <a:pt x="2860453" y="1298406"/>
                  <a:pt x="2853354" y="1298880"/>
                </a:cubicBezTo>
                <a:close/>
                <a:moveTo>
                  <a:pt x="2011346" y="1298125"/>
                </a:moveTo>
                <a:cubicBezTo>
                  <a:pt x="2015415" y="1295096"/>
                  <a:pt x="2021187" y="1295947"/>
                  <a:pt x="2024215" y="1300016"/>
                </a:cubicBezTo>
                <a:cubicBezTo>
                  <a:pt x="2027338" y="1304085"/>
                  <a:pt x="2026487" y="1309763"/>
                  <a:pt x="2022418" y="1312885"/>
                </a:cubicBezTo>
                <a:cubicBezTo>
                  <a:pt x="2020715" y="1314116"/>
                  <a:pt x="2018821" y="1314778"/>
                  <a:pt x="2016928" y="1314778"/>
                </a:cubicBezTo>
                <a:cubicBezTo>
                  <a:pt x="2014090" y="1314778"/>
                  <a:pt x="2011346" y="1313454"/>
                  <a:pt x="2009547" y="1311088"/>
                </a:cubicBezTo>
                <a:cubicBezTo>
                  <a:pt x="2006425" y="1307019"/>
                  <a:pt x="2007276" y="1301341"/>
                  <a:pt x="2011346" y="1298125"/>
                </a:cubicBezTo>
                <a:close/>
                <a:moveTo>
                  <a:pt x="2513257" y="1294054"/>
                </a:moveTo>
                <a:cubicBezTo>
                  <a:pt x="2518178" y="1292539"/>
                  <a:pt x="2523289" y="1295283"/>
                  <a:pt x="2524803" y="1300110"/>
                </a:cubicBezTo>
                <a:cubicBezTo>
                  <a:pt x="2526412" y="1305030"/>
                  <a:pt x="2523572" y="1310140"/>
                  <a:pt x="2518841" y="1311749"/>
                </a:cubicBezTo>
                <a:cubicBezTo>
                  <a:pt x="2517894" y="1312033"/>
                  <a:pt x="2517043" y="1312127"/>
                  <a:pt x="2516097" y="1312127"/>
                </a:cubicBezTo>
                <a:cubicBezTo>
                  <a:pt x="2512122" y="1312127"/>
                  <a:pt x="2508525" y="1309667"/>
                  <a:pt x="2507296" y="1305693"/>
                </a:cubicBezTo>
                <a:cubicBezTo>
                  <a:pt x="2505687" y="1300771"/>
                  <a:pt x="2508525" y="1295662"/>
                  <a:pt x="2513257" y="1294054"/>
                </a:cubicBezTo>
                <a:close/>
                <a:moveTo>
                  <a:pt x="3152006" y="1293768"/>
                </a:moveTo>
                <a:cubicBezTo>
                  <a:pt x="3167240" y="1295472"/>
                  <a:pt x="3175378" y="1309667"/>
                  <a:pt x="3172540" y="1334460"/>
                </a:cubicBezTo>
                <a:cubicBezTo>
                  <a:pt x="3169700" y="1359348"/>
                  <a:pt x="3158534" y="1371839"/>
                  <a:pt x="3143300" y="1370135"/>
                </a:cubicBezTo>
                <a:cubicBezTo>
                  <a:pt x="3128065" y="1368432"/>
                  <a:pt x="3119927" y="1353670"/>
                  <a:pt x="3122765" y="1328783"/>
                </a:cubicBezTo>
                <a:lnTo>
                  <a:pt x="3122859" y="1328783"/>
                </a:lnTo>
                <a:cubicBezTo>
                  <a:pt x="3125698" y="1303894"/>
                  <a:pt x="3136771" y="1291971"/>
                  <a:pt x="3152006" y="1293768"/>
                </a:cubicBezTo>
                <a:close/>
                <a:moveTo>
                  <a:pt x="2852597" y="1288376"/>
                </a:moveTo>
                <a:cubicBezTo>
                  <a:pt x="2867834" y="1287146"/>
                  <a:pt x="2878526" y="1299542"/>
                  <a:pt x="2880419" y="1324429"/>
                </a:cubicBezTo>
                <a:cubicBezTo>
                  <a:pt x="2882312" y="1349317"/>
                  <a:pt x="2873700" y="1363795"/>
                  <a:pt x="2858465" y="1364931"/>
                </a:cubicBezTo>
                <a:cubicBezTo>
                  <a:pt x="2843230" y="1366066"/>
                  <a:pt x="2832441" y="1353197"/>
                  <a:pt x="2830550" y="1328308"/>
                </a:cubicBezTo>
                <a:cubicBezTo>
                  <a:pt x="2828657" y="1303421"/>
                  <a:pt x="2837363" y="1289605"/>
                  <a:pt x="2852597" y="1288376"/>
                </a:cubicBezTo>
                <a:close/>
                <a:moveTo>
                  <a:pt x="5334807" y="1282827"/>
                </a:moveTo>
                <a:cubicBezTo>
                  <a:pt x="5340592" y="1283999"/>
                  <a:pt x="5345938" y="1287381"/>
                  <a:pt x="5349487" y="1292728"/>
                </a:cubicBezTo>
                <a:cubicBezTo>
                  <a:pt x="5376835" y="1334081"/>
                  <a:pt x="5403331" y="1376664"/>
                  <a:pt x="5428407" y="1419246"/>
                </a:cubicBezTo>
                <a:cubicBezTo>
                  <a:pt x="5434843" y="1430224"/>
                  <a:pt x="5431152" y="1444323"/>
                  <a:pt x="5420175" y="1450852"/>
                </a:cubicBezTo>
                <a:cubicBezTo>
                  <a:pt x="5416484" y="1453028"/>
                  <a:pt x="5412509" y="1454070"/>
                  <a:pt x="5408537" y="1454070"/>
                </a:cubicBezTo>
                <a:lnTo>
                  <a:pt x="5408441" y="1453976"/>
                </a:lnTo>
                <a:cubicBezTo>
                  <a:pt x="5400491" y="1453976"/>
                  <a:pt x="5392827" y="1449906"/>
                  <a:pt x="5388569" y="1442620"/>
                </a:cubicBezTo>
                <a:cubicBezTo>
                  <a:pt x="5363965" y="1400699"/>
                  <a:pt x="5337848" y="1358872"/>
                  <a:pt x="5310973" y="1318183"/>
                </a:cubicBezTo>
                <a:cubicBezTo>
                  <a:pt x="5303970" y="1307584"/>
                  <a:pt x="5306904" y="1293296"/>
                  <a:pt x="5317502" y="1286197"/>
                </a:cubicBezTo>
                <a:cubicBezTo>
                  <a:pt x="5322801" y="1282697"/>
                  <a:pt x="5329023" y="1281656"/>
                  <a:pt x="5334807" y="1282827"/>
                </a:cubicBezTo>
                <a:close/>
                <a:moveTo>
                  <a:pt x="2557165" y="1281373"/>
                </a:moveTo>
                <a:cubicBezTo>
                  <a:pt x="2562087" y="1280049"/>
                  <a:pt x="2567100" y="1283077"/>
                  <a:pt x="2568521" y="1287902"/>
                </a:cubicBezTo>
                <a:cubicBezTo>
                  <a:pt x="2569846" y="1292822"/>
                  <a:pt x="2566818" y="1297839"/>
                  <a:pt x="2561992" y="1299162"/>
                </a:cubicBezTo>
                <a:cubicBezTo>
                  <a:pt x="2561140" y="1299448"/>
                  <a:pt x="2560383" y="1299542"/>
                  <a:pt x="2559625" y="1299542"/>
                </a:cubicBezTo>
                <a:cubicBezTo>
                  <a:pt x="2555556" y="1299542"/>
                  <a:pt x="2551771" y="1296892"/>
                  <a:pt x="2550731" y="1292728"/>
                </a:cubicBezTo>
                <a:cubicBezTo>
                  <a:pt x="2549312" y="1287808"/>
                  <a:pt x="2552340" y="1282793"/>
                  <a:pt x="2557165" y="1281373"/>
                </a:cubicBezTo>
                <a:close/>
                <a:moveTo>
                  <a:pt x="1555799" y="1275507"/>
                </a:moveTo>
                <a:cubicBezTo>
                  <a:pt x="1557030" y="1275507"/>
                  <a:pt x="1558165" y="1275980"/>
                  <a:pt x="1558921" y="1276832"/>
                </a:cubicBezTo>
                <a:lnTo>
                  <a:pt x="1559016" y="1276832"/>
                </a:lnTo>
                <a:cubicBezTo>
                  <a:pt x="1559774" y="1277683"/>
                  <a:pt x="1560246" y="1278819"/>
                  <a:pt x="1560246" y="1280050"/>
                </a:cubicBezTo>
                <a:lnTo>
                  <a:pt x="1558921" y="1359348"/>
                </a:lnTo>
                <a:cubicBezTo>
                  <a:pt x="1558921" y="1361903"/>
                  <a:pt x="1556840" y="1363797"/>
                  <a:pt x="1554380" y="1363797"/>
                </a:cubicBezTo>
                <a:cubicBezTo>
                  <a:pt x="1551824" y="1363797"/>
                  <a:pt x="1549933" y="1361713"/>
                  <a:pt x="1549933" y="1359254"/>
                </a:cubicBezTo>
                <a:lnTo>
                  <a:pt x="1551258" y="1279954"/>
                </a:lnTo>
                <a:cubicBezTo>
                  <a:pt x="1551258" y="1277399"/>
                  <a:pt x="1553338" y="1275507"/>
                  <a:pt x="1555799" y="1275507"/>
                </a:cubicBezTo>
                <a:close/>
                <a:moveTo>
                  <a:pt x="1982106" y="1274845"/>
                </a:moveTo>
                <a:lnTo>
                  <a:pt x="1982118" y="1274851"/>
                </a:lnTo>
                <a:lnTo>
                  <a:pt x="1982106" y="1274940"/>
                </a:lnTo>
                <a:close/>
                <a:moveTo>
                  <a:pt x="2406232" y="1272195"/>
                </a:moveTo>
                <a:cubicBezTo>
                  <a:pt x="2410869" y="1272195"/>
                  <a:pt x="2414560" y="1275884"/>
                  <a:pt x="2414560" y="1280521"/>
                </a:cubicBezTo>
                <a:cubicBezTo>
                  <a:pt x="2414560" y="1285064"/>
                  <a:pt x="2410869" y="1288849"/>
                  <a:pt x="2406232" y="1288849"/>
                </a:cubicBezTo>
                <a:cubicBezTo>
                  <a:pt x="2401595" y="1288849"/>
                  <a:pt x="2397906" y="1285158"/>
                  <a:pt x="2397906" y="1280521"/>
                </a:cubicBezTo>
                <a:cubicBezTo>
                  <a:pt x="2397906" y="1275884"/>
                  <a:pt x="2401595" y="1272195"/>
                  <a:pt x="2406232" y="1272195"/>
                </a:cubicBezTo>
                <a:close/>
                <a:moveTo>
                  <a:pt x="2374248" y="1272195"/>
                </a:moveTo>
                <a:cubicBezTo>
                  <a:pt x="2378885" y="1272195"/>
                  <a:pt x="2382575" y="1275884"/>
                  <a:pt x="2382575" y="1280521"/>
                </a:cubicBezTo>
                <a:cubicBezTo>
                  <a:pt x="2382575" y="1285064"/>
                  <a:pt x="2378885" y="1288849"/>
                  <a:pt x="2374248" y="1288849"/>
                </a:cubicBezTo>
                <a:cubicBezTo>
                  <a:pt x="2369610" y="1288849"/>
                  <a:pt x="2365921" y="1285158"/>
                  <a:pt x="2365921" y="1280521"/>
                </a:cubicBezTo>
                <a:cubicBezTo>
                  <a:pt x="2365921" y="1275884"/>
                  <a:pt x="2369610" y="1272195"/>
                  <a:pt x="2374248" y="1272195"/>
                </a:cubicBezTo>
                <a:close/>
                <a:moveTo>
                  <a:pt x="2638830" y="1271627"/>
                </a:moveTo>
                <a:lnTo>
                  <a:pt x="2638871" y="1271660"/>
                </a:lnTo>
                <a:lnTo>
                  <a:pt x="2638830" y="1271721"/>
                </a:lnTo>
                <a:close/>
                <a:moveTo>
                  <a:pt x="2601452" y="1270302"/>
                </a:moveTo>
                <a:cubicBezTo>
                  <a:pt x="2606468" y="1269167"/>
                  <a:pt x="2611389" y="1272289"/>
                  <a:pt x="2612524" y="1277209"/>
                </a:cubicBezTo>
                <a:cubicBezTo>
                  <a:pt x="2613753" y="1282224"/>
                  <a:pt x="2610631" y="1287146"/>
                  <a:pt x="2605617" y="1288281"/>
                </a:cubicBezTo>
                <a:cubicBezTo>
                  <a:pt x="2604953" y="1288470"/>
                  <a:pt x="2604196" y="1288565"/>
                  <a:pt x="2603629" y="1288565"/>
                </a:cubicBezTo>
                <a:cubicBezTo>
                  <a:pt x="2599371" y="1288565"/>
                  <a:pt x="2595584" y="1285631"/>
                  <a:pt x="2594545" y="1281373"/>
                </a:cubicBezTo>
                <a:cubicBezTo>
                  <a:pt x="2593408" y="1276358"/>
                  <a:pt x="2596437" y="1271531"/>
                  <a:pt x="2601452" y="1270302"/>
                </a:cubicBezTo>
                <a:close/>
                <a:moveTo>
                  <a:pt x="4832906" y="1265853"/>
                </a:moveTo>
                <a:lnTo>
                  <a:pt x="4773572" y="1368525"/>
                </a:lnTo>
                <a:lnTo>
                  <a:pt x="4773667" y="1368525"/>
                </a:lnTo>
                <a:lnTo>
                  <a:pt x="4892237" y="1368525"/>
                </a:lnTo>
                <a:close/>
                <a:moveTo>
                  <a:pt x="1983903" y="1261976"/>
                </a:moveTo>
                <a:cubicBezTo>
                  <a:pt x="1987972" y="1258947"/>
                  <a:pt x="1993744" y="1259798"/>
                  <a:pt x="1996772" y="1263773"/>
                </a:cubicBezTo>
                <a:cubicBezTo>
                  <a:pt x="1999800" y="1267842"/>
                  <a:pt x="1999044" y="1273615"/>
                  <a:pt x="1994975" y="1276644"/>
                </a:cubicBezTo>
                <a:cubicBezTo>
                  <a:pt x="1993272" y="1277968"/>
                  <a:pt x="1991380" y="1278441"/>
                  <a:pt x="1989487" y="1278441"/>
                </a:cubicBezTo>
                <a:lnTo>
                  <a:pt x="1982118" y="1274851"/>
                </a:lnTo>
                <a:close/>
                <a:moveTo>
                  <a:pt x="2646211" y="1260933"/>
                </a:moveTo>
                <a:cubicBezTo>
                  <a:pt x="2651227" y="1259987"/>
                  <a:pt x="2656052" y="1263203"/>
                  <a:pt x="2656999" y="1268314"/>
                </a:cubicBezTo>
                <a:cubicBezTo>
                  <a:pt x="2657946" y="1273330"/>
                  <a:pt x="2654729" y="1278061"/>
                  <a:pt x="2649618" y="1279102"/>
                </a:cubicBezTo>
                <a:cubicBezTo>
                  <a:pt x="2649051" y="1279102"/>
                  <a:pt x="2648483" y="1279102"/>
                  <a:pt x="2647915" y="1279102"/>
                </a:cubicBezTo>
                <a:lnTo>
                  <a:pt x="2638871" y="1271660"/>
                </a:lnTo>
                <a:close/>
                <a:moveTo>
                  <a:pt x="2728349" y="1257243"/>
                </a:moveTo>
                <a:lnTo>
                  <a:pt x="2728449" y="1257332"/>
                </a:lnTo>
                <a:lnTo>
                  <a:pt x="2728445" y="1257337"/>
                </a:lnTo>
                <a:close/>
                <a:moveTo>
                  <a:pt x="2691255" y="1253174"/>
                </a:moveTo>
                <a:cubicBezTo>
                  <a:pt x="2696270" y="1252416"/>
                  <a:pt x="2701002" y="1255824"/>
                  <a:pt x="2701760" y="1260933"/>
                </a:cubicBezTo>
                <a:cubicBezTo>
                  <a:pt x="2702515" y="1265949"/>
                  <a:pt x="2699108" y="1270680"/>
                  <a:pt x="2694000" y="1271437"/>
                </a:cubicBezTo>
                <a:cubicBezTo>
                  <a:pt x="2694000" y="1271437"/>
                  <a:pt x="2693052" y="1271531"/>
                  <a:pt x="2692580" y="1271531"/>
                </a:cubicBezTo>
                <a:cubicBezTo>
                  <a:pt x="2688037" y="1271531"/>
                  <a:pt x="2684158" y="1268314"/>
                  <a:pt x="2683401" y="1263677"/>
                </a:cubicBezTo>
                <a:lnTo>
                  <a:pt x="2683495" y="1263677"/>
                </a:lnTo>
                <a:cubicBezTo>
                  <a:pt x="2682739" y="1258662"/>
                  <a:pt x="2686145" y="1254025"/>
                  <a:pt x="2691255" y="1253174"/>
                </a:cubicBezTo>
                <a:close/>
                <a:moveTo>
                  <a:pt x="2736582" y="1247118"/>
                </a:moveTo>
                <a:cubicBezTo>
                  <a:pt x="2741692" y="1246549"/>
                  <a:pt x="2746141" y="1250240"/>
                  <a:pt x="2746803" y="1255255"/>
                </a:cubicBezTo>
                <a:cubicBezTo>
                  <a:pt x="2747370" y="1260365"/>
                  <a:pt x="2743681" y="1264906"/>
                  <a:pt x="2738664" y="1265475"/>
                </a:cubicBezTo>
                <a:cubicBezTo>
                  <a:pt x="2738664" y="1265475"/>
                  <a:pt x="2737907" y="1265475"/>
                  <a:pt x="2737529" y="1265475"/>
                </a:cubicBezTo>
                <a:lnTo>
                  <a:pt x="2728449" y="1257332"/>
                </a:lnTo>
                <a:close/>
                <a:moveTo>
                  <a:pt x="1527695" y="1246455"/>
                </a:moveTo>
                <a:cubicBezTo>
                  <a:pt x="1528926" y="1246455"/>
                  <a:pt x="1530061" y="1246928"/>
                  <a:pt x="1530817" y="1247780"/>
                </a:cubicBezTo>
                <a:lnTo>
                  <a:pt x="1530912" y="1247780"/>
                </a:lnTo>
                <a:cubicBezTo>
                  <a:pt x="1531670" y="1248631"/>
                  <a:pt x="1532142" y="1249767"/>
                  <a:pt x="1532142" y="1250997"/>
                </a:cubicBezTo>
                <a:lnTo>
                  <a:pt x="1530817" y="1330296"/>
                </a:lnTo>
                <a:cubicBezTo>
                  <a:pt x="1530817" y="1332851"/>
                  <a:pt x="1528736" y="1334745"/>
                  <a:pt x="1526276" y="1334745"/>
                </a:cubicBezTo>
                <a:cubicBezTo>
                  <a:pt x="1523720" y="1334745"/>
                  <a:pt x="1521829" y="1332661"/>
                  <a:pt x="1521829" y="1330202"/>
                </a:cubicBezTo>
                <a:lnTo>
                  <a:pt x="1523154" y="1250902"/>
                </a:lnTo>
                <a:cubicBezTo>
                  <a:pt x="1523154" y="1248347"/>
                  <a:pt x="1525234" y="1246455"/>
                  <a:pt x="1527695" y="1246455"/>
                </a:cubicBezTo>
                <a:close/>
                <a:moveTo>
                  <a:pt x="4832906" y="1245697"/>
                </a:moveTo>
                <a:lnTo>
                  <a:pt x="4909649" y="1378650"/>
                </a:lnTo>
                <a:lnTo>
                  <a:pt x="4756160" y="1378650"/>
                </a:lnTo>
                <a:close/>
                <a:moveTo>
                  <a:pt x="2776516" y="1245414"/>
                </a:moveTo>
                <a:cubicBezTo>
                  <a:pt x="2779923" y="1242008"/>
                  <a:pt x="2786169" y="1242008"/>
                  <a:pt x="2789479" y="1245414"/>
                </a:cubicBezTo>
                <a:cubicBezTo>
                  <a:pt x="2791277" y="1247118"/>
                  <a:pt x="2792223" y="1249483"/>
                  <a:pt x="2792223" y="1251849"/>
                </a:cubicBezTo>
                <a:cubicBezTo>
                  <a:pt x="2792223" y="1253174"/>
                  <a:pt x="2791939" y="1254215"/>
                  <a:pt x="2791467" y="1255445"/>
                </a:cubicBezTo>
                <a:cubicBezTo>
                  <a:pt x="2790993" y="1256580"/>
                  <a:pt x="2790332" y="1257527"/>
                  <a:pt x="2789479" y="1258378"/>
                </a:cubicBezTo>
                <a:cubicBezTo>
                  <a:pt x="2789101" y="1258852"/>
                  <a:pt x="2788627" y="1259230"/>
                  <a:pt x="2788059" y="1259608"/>
                </a:cubicBezTo>
                <a:cubicBezTo>
                  <a:pt x="2787588" y="1259892"/>
                  <a:pt x="2787020" y="1260177"/>
                  <a:pt x="2786451" y="1260461"/>
                </a:cubicBezTo>
                <a:cubicBezTo>
                  <a:pt x="2785885" y="1260649"/>
                  <a:pt x="2785315" y="1260839"/>
                  <a:pt x="2784654" y="1261029"/>
                </a:cubicBezTo>
                <a:lnTo>
                  <a:pt x="2783045" y="1261029"/>
                </a:lnTo>
                <a:cubicBezTo>
                  <a:pt x="2780583" y="1261029"/>
                  <a:pt x="2778219" y="1260081"/>
                  <a:pt x="2776516" y="1258378"/>
                </a:cubicBezTo>
                <a:cubicBezTo>
                  <a:pt x="2775664" y="1257527"/>
                  <a:pt x="2775001" y="1256486"/>
                  <a:pt x="2774527" y="1255445"/>
                </a:cubicBezTo>
                <a:cubicBezTo>
                  <a:pt x="2774056" y="1254215"/>
                  <a:pt x="2773866" y="1253174"/>
                  <a:pt x="2773866" y="1251849"/>
                </a:cubicBezTo>
                <a:cubicBezTo>
                  <a:pt x="2773866" y="1249483"/>
                  <a:pt x="2774811" y="1247023"/>
                  <a:pt x="2776516" y="1245414"/>
                </a:cubicBezTo>
                <a:close/>
                <a:moveTo>
                  <a:pt x="4799785" y="1242480"/>
                </a:moveTo>
                <a:lnTo>
                  <a:pt x="4681269" y="1242669"/>
                </a:lnTo>
                <a:lnTo>
                  <a:pt x="4681214" y="1242575"/>
                </a:lnTo>
                <a:lnTo>
                  <a:pt x="4681214" y="1242669"/>
                </a:lnTo>
                <a:lnTo>
                  <a:pt x="4681269" y="1242669"/>
                </a:lnTo>
                <a:lnTo>
                  <a:pt x="4740643" y="1345248"/>
                </a:lnTo>
                <a:close/>
                <a:moveTo>
                  <a:pt x="2438311" y="1237181"/>
                </a:moveTo>
                <a:cubicBezTo>
                  <a:pt x="2442948" y="1237181"/>
                  <a:pt x="2446638" y="1240870"/>
                  <a:pt x="2446638" y="1245507"/>
                </a:cubicBezTo>
                <a:cubicBezTo>
                  <a:pt x="2446638" y="1250050"/>
                  <a:pt x="2442948" y="1253835"/>
                  <a:pt x="2438311" y="1253835"/>
                </a:cubicBezTo>
                <a:cubicBezTo>
                  <a:pt x="2433673" y="1253835"/>
                  <a:pt x="2429984" y="1250144"/>
                  <a:pt x="2429984" y="1245507"/>
                </a:cubicBezTo>
                <a:cubicBezTo>
                  <a:pt x="2429984" y="1240870"/>
                  <a:pt x="2433673" y="1237181"/>
                  <a:pt x="2438311" y="1237181"/>
                </a:cubicBezTo>
                <a:close/>
                <a:moveTo>
                  <a:pt x="2406232" y="1237181"/>
                </a:moveTo>
                <a:cubicBezTo>
                  <a:pt x="2410869" y="1237181"/>
                  <a:pt x="2414560" y="1240870"/>
                  <a:pt x="2414560" y="1245507"/>
                </a:cubicBezTo>
                <a:cubicBezTo>
                  <a:pt x="2414560" y="1250050"/>
                  <a:pt x="2410869" y="1253835"/>
                  <a:pt x="2406232" y="1253835"/>
                </a:cubicBezTo>
                <a:cubicBezTo>
                  <a:pt x="2401595" y="1253835"/>
                  <a:pt x="2397906" y="1250144"/>
                  <a:pt x="2397906" y="1245507"/>
                </a:cubicBezTo>
                <a:cubicBezTo>
                  <a:pt x="2397906" y="1240870"/>
                  <a:pt x="2401595" y="1237181"/>
                  <a:pt x="2406232" y="1237181"/>
                </a:cubicBezTo>
                <a:close/>
                <a:moveTo>
                  <a:pt x="2374248" y="1237181"/>
                </a:moveTo>
                <a:cubicBezTo>
                  <a:pt x="2378885" y="1237181"/>
                  <a:pt x="2382575" y="1240870"/>
                  <a:pt x="2382575" y="1245507"/>
                </a:cubicBezTo>
                <a:cubicBezTo>
                  <a:pt x="2382575" y="1250050"/>
                  <a:pt x="2378885" y="1253835"/>
                  <a:pt x="2374248" y="1253835"/>
                </a:cubicBezTo>
                <a:cubicBezTo>
                  <a:pt x="2369610" y="1253835"/>
                  <a:pt x="2365921" y="1250144"/>
                  <a:pt x="2365921" y="1245507"/>
                </a:cubicBezTo>
                <a:cubicBezTo>
                  <a:pt x="2365921" y="1240870"/>
                  <a:pt x="2369610" y="1237181"/>
                  <a:pt x="2374248" y="1237181"/>
                </a:cubicBezTo>
                <a:close/>
                <a:moveTo>
                  <a:pt x="5000587" y="1232355"/>
                </a:moveTo>
                <a:lnTo>
                  <a:pt x="4923939" y="1365404"/>
                </a:lnTo>
                <a:lnTo>
                  <a:pt x="4847004" y="1232545"/>
                </a:lnTo>
                <a:close/>
                <a:moveTo>
                  <a:pt x="4817291" y="1232355"/>
                </a:moveTo>
                <a:lnTo>
                  <a:pt x="4740643" y="1365404"/>
                </a:lnTo>
                <a:lnTo>
                  <a:pt x="4663708" y="1232545"/>
                </a:lnTo>
                <a:close/>
                <a:moveTo>
                  <a:pt x="1956554" y="1225827"/>
                </a:moveTo>
                <a:cubicBezTo>
                  <a:pt x="1960625" y="1222798"/>
                  <a:pt x="1966397" y="1223557"/>
                  <a:pt x="1969425" y="1227624"/>
                </a:cubicBezTo>
                <a:cubicBezTo>
                  <a:pt x="1972453" y="1231694"/>
                  <a:pt x="1971695" y="1237466"/>
                  <a:pt x="1967628" y="1240495"/>
                </a:cubicBezTo>
                <a:cubicBezTo>
                  <a:pt x="1965923" y="1241820"/>
                  <a:pt x="1963935" y="1242388"/>
                  <a:pt x="1962044" y="1242388"/>
                </a:cubicBezTo>
                <a:cubicBezTo>
                  <a:pt x="1959298" y="1242388"/>
                  <a:pt x="1956554" y="1241063"/>
                  <a:pt x="1954757" y="1238696"/>
                </a:cubicBezTo>
                <a:cubicBezTo>
                  <a:pt x="1951635" y="1234628"/>
                  <a:pt x="1952487" y="1228855"/>
                  <a:pt x="1956554" y="1225827"/>
                </a:cubicBezTo>
                <a:close/>
                <a:moveTo>
                  <a:pt x="2769893" y="1207374"/>
                </a:moveTo>
                <a:lnTo>
                  <a:pt x="2769939" y="1207415"/>
                </a:lnTo>
                <a:lnTo>
                  <a:pt x="2769893" y="1207469"/>
                </a:lnTo>
                <a:close/>
                <a:moveTo>
                  <a:pt x="4008685" y="1202264"/>
                </a:moveTo>
                <a:cubicBezTo>
                  <a:pt x="4013322" y="1202264"/>
                  <a:pt x="4017011" y="1205953"/>
                  <a:pt x="4017011" y="1210590"/>
                </a:cubicBezTo>
                <a:cubicBezTo>
                  <a:pt x="4017011" y="1215133"/>
                  <a:pt x="4013322" y="1218918"/>
                  <a:pt x="4008685" y="1218918"/>
                </a:cubicBezTo>
                <a:cubicBezTo>
                  <a:pt x="4004048" y="1218918"/>
                  <a:pt x="4000357" y="1215227"/>
                  <a:pt x="4000357" y="1210590"/>
                </a:cubicBezTo>
                <a:cubicBezTo>
                  <a:pt x="4000357" y="1205953"/>
                  <a:pt x="4004048" y="1202264"/>
                  <a:pt x="4008685" y="1202264"/>
                </a:cubicBezTo>
                <a:close/>
                <a:moveTo>
                  <a:pt x="2470391" y="1202264"/>
                </a:moveTo>
                <a:cubicBezTo>
                  <a:pt x="2475028" y="1202264"/>
                  <a:pt x="2478718" y="1205953"/>
                  <a:pt x="2478718" y="1210590"/>
                </a:cubicBezTo>
                <a:cubicBezTo>
                  <a:pt x="2478718" y="1215133"/>
                  <a:pt x="2475028" y="1218918"/>
                  <a:pt x="2470391" y="1218918"/>
                </a:cubicBezTo>
                <a:cubicBezTo>
                  <a:pt x="2465754" y="1218918"/>
                  <a:pt x="2462064" y="1215227"/>
                  <a:pt x="2462064" y="1210590"/>
                </a:cubicBezTo>
                <a:cubicBezTo>
                  <a:pt x="2462064" y="1205953"/>
                  <a:pt x="2465754" y="1202264"/>
                  <a:pt x="2470391" y="1202264"/>
                </a:cubicBezTo>
                <a:close/>
                <a:moveTo>
                  <a:pt x="2438311" y="1202264"/>
                </a:moveTo>
                <a:cubicBezTo>
                  <a:pt x="2442948" y="1202264"/>
                  <a:pt x="2446638" y="1205953"/>
                  <a:pt x="2446638" y="1210590"/>
                </a:cubicBezTo>
                <a:cubicBezTo>
                  <a:pt x="2446638" y="1215133"/>
                  <a:pt x="2442948" y="1218918"/>
                  <a:pt x="2438311" y="1218918"/>
                </a:cubicBezTo>
                <a:cubicBezTo>
                  <a:pt x="2433673" y="1218918"/>
                  <a:pt x="2429984" y="1215227"/>
                  <a:pt x="2429984" y="1210590"/>
                </a:cubicBezTo>
                <a:cubicBezTo>
                  <a:pt x="2429984" y="1205953"/>
                  <a:pt x="2433673" y="1202264"/>
                  <a:pt x="2438311" y="1202264"/>
                </a:cubicBezTo>
                <a:close/>
                <a:moveTo>
                  <a:pt x="2406232" y="1202264"/>
                </a:moveTo>
                <a:cubicBezTo>
                  <a:pt x="2410869" y="1202264"/>
                  <a:pt x="2414560" y="1205953"/>
                  <a:pt x="2414560" y="1210590"/>
                </a:cubicBezTo>
                <a:cubicBezTo>
                  <a:pt x="2414560" y="1215133"/>
                  <a:pt x="2410869" y="1218918"/>
                  <a:pt x="2406232" y="1218918"/>
                </a:cubicBezTo>
                <a:cubicBezTo>
                  <a:pt x="2401595" y="1218918"/>
                  <a:pt x="2397906" y="1215227"/>
                  <a:pt x="2397906" y="1210590"/>
                </a:cubicBezTo>
                <a:cubicBezTo>
                  <a:pt x="2397906" y="1205953"/>
                  <a:pt x="2401595" y="1202264"/>
                  <a:pt x="2406232" y="1202264"/>
                </a:cubicBezTo>
                <a:close/>
                <a:moveTo>
                  <a:pt x="2374248" y="1202264"/>
                </a:moveTo>
                <a:cubicBezTo>
                  <a:pt x="2378885" y="1202264"/>
                  <a:pt x="2382575" y="1205953"/>
                  <a:pt x="2382575" y="1210590"/>
                </a:cubicBezTo>
                <a:cubicBezTo>
                  <a:pt x="2382575" y="1215133"/>
                  <a:pt x="2378885" y="1218918"/>
                  <a:pt x="2374248" y="1218918"/>
                </a:cubicBezTo>
                <a:cubicBezTo>
                  <a:pt x="2369610" y="1218918"/>
                  <a:pt x="2365921" y="1215227"/>
                  <a:pt x="2365921" y="1210590"/>
                </a:cubicBezTo>
                <a:cubicBezTo>
                  <a:pt x="2365921" y="1205953"/>
                  <a:pt x="2369610" y="1202264"/>
                  <a:pt x="2374248" y="1202264"/>
                </a:cubicBezTo>
                <a:close/>
                <a:moveTo>
                  <a:pt x="2342167" y="1202264"/>
                </a:moveTo>
                <a:cubicBezTo>
                  <a:pt x="2346805" y="1202264"/>
                  <a:pt x="2350495" y="1205953"/>
                  <a:pt x="2350495" y="1210590"/>
                </a:cubicBezTo>
                <a:cubicBezTo>
                  <a:pt x="2350495" y="1215133"/>
                  <a:pt x="2346805" y="1218918"/>
                  <a:pt x="2342167" y="1218918"/>
                </a:cubicBezTo>
                <a:cubicBezTo>
                  <a:pt x="2337530" y="1218918"/>
                  <a:pt x="2333841" y="1215227"/>
                  <a:pt x="2333841" y="1210590"/>
                </a:cubicBezTo>
                <a:cubicBezTo>
                  <a:pt x="2333841" y="1205953"/>
                  <a:pt x="2337530" y="1202264"/>
                  <a:pt x="2342167" y="1202264"/>
                </a:cubicBezTo>
                <a:close/>
                <a:moveTo>
                  <a:pt x="2778221" y="1197439"/>
                </a:moveTo>
                <a:cubicBezTo>
                  <a:pt x="2783331" y="1196966"/>
                  <a:pt x="2787778" y="1200749"/>
                  <a:pt x="2788250" y="1205860"/>
                </a:cubicBezTo>
                <a:cubicBezTo>
                  <a:pt x="2788724" y="1210970"/>
                  <a:pt x="2784940" y="1215417"/>
                  <a:pt x="2779830" y="1215797"/>
                </a:cubicBezTo>
                <a:cubicBezTo>
                  <a:pt x="2779830" y="1215797"/>
                  <a:pt x="2779260" y="1215797"/>
                  <a:pt x="2778976" y="1215797"/>
                </a:cubicBezTo>
                <a:lnTo>
                  <a:pt x="2769939" y="1207415"/>
                </a:lnTo>
                <a:close/>
                <a:moveTo>
                  <a:pt x="1929113" y="1189585"/>
                </a:moveTo>
                <a:cubicBezTo>
                  <a:pt x="1933182" y="1186557"/>
                  <a:pt x="1938954" y="1187312"/>
                  <a:pt x="1941982" y="1191382"/>
                </a:cubicBezTo>
                <a:cubicBezTo>
                  <a:pt x="1945012" y="1195545"/>
                  <a:pt x="1944253" y="1201223"/>
                  <a:pt x="1940185" y="1204251"/>
                </a:cubicBezTo>
                <a:cubicBezTo>
                  <a:pt x="1938481" y="1205576"/>
                  <a:pt x="1936494" y="1206145"/>
                  <a:pt x="1934601" y="1206145"/>
                </a:cubicBezTo>
                <a:cubicBezTo>
                  <a:pt x="1931857" y="1206145"/>
                  <a:pt x="1929113" y="1204820"/>
                  <a:pt x="1927220" y="1202454"/>
                </a:cubicBezTo>
                <a:lnTo>
                  <a:pt x="1927315" y="1202454"/>
                </a:lnTo>
                <a:cubicBezTo>
                  <a:pt x="1924287" y="1198384"/>
                  <a:pt x="1925138" y="1192613"/>
                  <a:pt x="1929113" y="1189585"/>
                </a:cubicBezTo>
                <a:close/>
                <a:moveTo>
                  <a:pt x="1334367" y="1170470"/>
                </a:moveTo>
                <a:lnTo>
                  <a:pt x="1321498" y="1182960"/>
                </a:lnTo>
                <a:lnTo>
                  <a:pt x="1381776" y="1245322"/>
                </a:lnTo>
                <a:lnTo>
                  <a:pt x="1394646" y="1232831"/>
                </a:lnTo>
                <a:close/>
                <a:moveTo>
                  <a:pt x="4072749" y="1167250"/>
                </a:moveTo>
                <a:cubicBezTo>
                  <a:pt x="4077386" y="1167250"/>
                  <a:pt x="4081075" y="1170939"/>
                  <a:pt x="4081075" y="1175576"/>
                </a:cubicBezTo>
                <a:cubicBezTo>
                  <a:pt x="4081075" y="1180119"/>
                  <a:pt x="4077386" y="1183904"/>
                  <a:pt x="4072749" y="1183904"/>
                </a:cubicBezTo>
                <a:cubicBezTo>
                  <a:pt x="4068112" y="1183904"/>
                  <a:pt x="4064422" y="1180213"/>
                  <a:pt x="4064422" y="1175576"/>
                </a:cubicBezTo>
                <a:cubicBezTo>
                  <a:pt x="4064422" y="1170939"/>
                  <a:pt x="4068112" y="1167250"/>
                  <a:pt x="4072749" y="1167250"/>
                </a:cubicBezTo>
                <a:close/>
                <a:moveTo>
                  <a:pt x="4040763" y="1167250"/>
                </a:moveTo>
                <a:cubicBezTo>
                  <a:pt x="4045401" y="1167250"/>
                  <a:pt x="4049090" y="1170939"/>
                  <a:pt x="4049090" y="1175576"/>
                </a:cubicBezTo>
                <a:cubicBezTo>
                  <a:pt x="4049090" y="1180119"/>
                  <a:pt x="4045401" y="1183904"/>
                  <a:pt x="4040763" y="1183904"/>
                </a:cubicBezTo>
                <a:cubicBezTo>
                  <a:pt x="4036126" y="1183904"/>
                  <a:pt x="4032436" y="1180213"/>
                  <a:pt x="4032436" y="1175576"/>
                </a:cubicBezTo>
                <a:cubicBezTo>
                  <a:pt x="4032436" y="1170939"/>
                  <a:pt x="4036126" y="1167250"/>
                  <a:pt x="4040763" y="1167250"/>
                </a:cubicBezTo>
                <a:close/>
                <a:moveTo>
                  <a:pt x="4008685" y="1167250"/>
                </a:moveTo>
                <a:cubicBezTo>
                  <a:pt x="4013322" y="1167250"/>
                  <a:pt x="4017011" y="1170939"/>
                  <a:pt x="4017011" y="1175576"/>
                </a:cubicBezTo>
                <a:cubicBezTo>
                  <a:pt x="4017011" y="1180119"/>
                  <a:pt x="4013322" y="1183904"/>
                  <a:pt x="4008685" y="1183904"/>
                </a:cubicBezTo>
                <a:cubicBezTo>
                  <a:pt x="4004048" y="1183904"/>
                  <a:pt x="4000357" y="1180213"/>
                  <a:pt x="4000357" y="1175576"/>
                </a:cubicBezTo>
                <a:cubicBezTo>
                  <a:pt x="4000357" y="1170939"/>
                  <a:pt x="4004048" y="1167250"/>
                  <a:pt x="4008685" y="1167250"/>
                </a:cubicBezTo>
                <a:close/>
                <a:moveTo>
                  <a:pt x="3976605" y="1167250"/>
                </a:moveTo>
                <a:cubicBezTo>
                  <a:pt x="3981242" y="1167250"/>
                  <a:pt x="3984931" y="1170939"/>
                  <a:pt x="3984931" y="1175576"/>
                </a:cubicBezTo>
                <a:cubicBezTo>
                  <a:pt x="3984931" y="1180119"/>
                  <a:pt x="3981242" y="1183904"/>
                  <a:pt x="3976605" y="1183904"/>
                </a:cubicBezTo>
                <a:cubicBezTo>
                  <a:pt x="3971968" y="1183904"/>
                  <a:pt x="3968277" y="1180213"/>
                  <a:pt x="3968277" y="1175576"/>
                </a:cubicBezTo>
                <a:cubicBezTo>
                  <a:pt x="3968277" y="1170939"/>
                  <a:pt x="3971968" y="1167250"/>
                  <a:pt x="3976605" y="1167250"/>
                </a:cubicBezTo>
                <a:close/>
                <a:moveTo>
                  <a:pt x="3079235" y="1167250"/>
                </a:moveTo>
                <a:cubicBezTo>
                  <a:pt x="3083872" y="1167250"/>
                  <a:pt x="3087563" y="1170939"/>
                  <a:pt x="3087563" y="1175576"/>
                </a:cubicBezTo>
                <a:cubicBezTo>
                  <a:pt x="3087563" y="1180119"/>
                  <a:pt x="3083872" y="1183904"/>
                  <a:pt x="3079235" y="1183904"/>
                </a:cubicBezTo>
                <a:cubicBezTo>
                  <a:pt x="3074598" y="1183904"/>
                  <a:pt x="3070909" y="1180213"/>
                  <a:pt x="3070909" y="1175576"/>
                </a:cubicBezTo>
                <a:cubicBezTo>
                  <a:pt x="3070909" y="1170939"/>
                  <a:pt x="3074598" y="1167250"/>
                  <a:pt x="3079235" y="1167250"/>
                </a:cubicBezTo>
                <a:close/>
                <a:moveTo>
                  <a:pt x="3047249" y="1167250"/>
                </a:moveTo>
                <a:cubicBezTo>
                  <a:pt x="3051886" y="1167250"/>
                  <a:pt x="3055577" y="1170939"/>
                  <a:pt x="3055577" y="1175576"/>
                </a:cubicBezTo>
                <a:cubicBezTo>
                  <a:pt x="3055577" y="1180119"/>
                  <a:pt x="3051886" y="1183904"/>
                  <a:pt x="3047249" y="1183904"/>
                </a:cubicBezTo>
                <a:cubicBezTo>
                  <a:pt x="3042612" y="1183904"/>
                  <a:pt x="3038923" y="1180213"/>
                  <a:pt x="3038923" y="1175576"/>
                </a:cubicBezTo>
                <a:cubicBezTo>
                  <a:pt x="3038923" y="1170939"/>
                  <a:pt x="3042612" y="1167250"/>
                  <a:pt x="3047249" y="1167250"/>
                </a:cubicBezTo>
                <a:close/>
                <a:moveTo>
                  <a:pt x="3015171" y="1167250"/>
                </a:moveTo>
                <a:cubicBezTo>
                  <a:pt x="3019808" y="1167250"/>
                  <a:pt x="3023498" y="1170939"/>
                  <a:pt x="3023498" y="1175576"/>
                </a:cubicBezTo>
                <a:cubicBezTo>
                  <a:pt x="3023498" y="1180119"/>
                  <a:pt x="3019808" y="1183904"/>
                  <a:pt x="3015171" y="1183904"/>
                </a:cubicBezTo>
                <a:cubicBezTo>
                  <a:pt x="3010534" y="1183904"/>
                  <a:pt x="3006844" y="1180213"/>
                  <a:pt x="3006844" y="1175576"/>
                </a:cubicBezTo>
                <a:cubicBezTo>
                  <a:pt x="3006844" y="1170939"/>
                  <a:pt x="3010534" y="1167250"/>
                  <a:pt x="3015171" y="1167250"/>
                </a:cubicBezTo>
                <a:close/>
                <a:moveTo>
                  <a:pt x="2470391" y="1167250"/>
                </a:moveTo>
                <a:cubicBezTo>
                  <a:pt x="2475028" y="1167250"/>
                  <a:pt x="2478718" y="1170939"/>
                  <a:pt x="2478718" y="1175576"/>
                </a:cubicBezTo>
                <a:cubicBezTo>
                  <a:pt x="2478718" y="1180119"/>
                  <a:pt x="2475028" y="1183904"/>
                  <a:pt x="2470391" y="1183904"/>
                </a:cubicBezTo>
                <a:cubicBezTo>
                  <a:pt x="2465754" y="1183904"/>
                  <a:pt x="2462064" y="1180213"/>
                  <a:pt x="2462064" y="1175576"/>
                </a:cubicBezTo>
                <a:cubicBezTo>
                  <a:pt x="2462064" y="1170939"/>
                  <a:pt x="2465754" y="1167250"/>
                  <a:pt x="2470391" y="1167250"/>
                </a:cubicBezTo>
                <a:close/>
                <a:moveTo>
                  <a:pt x="2438311" y="1167250"/>
                </a:moveTo>
                <a:cubicBezTo>
                  <a:pt x="2442948" y="1167250"/>
                  <a:pt x="2446638" y="1170939"/>
                  <a:pt x="2446638" y="1175576"/>
                </a:cubicBezTo>
                <a:cubicBezTo>
                  <a:pt x="2446638" y="1180119"/>
                  <a:pt x="2442948" y="1183904"/>
                  <a:pt x="2438311" y="1183904"/>
                </a:cubicBezTo>
                <a:cubicBezTo>
                  <a:pt x="2433673" y="1183904"/>
                  <a:pt x="2429984" y="1180213"/>
                  <a:pt x="2429984" y="1175576"/>
                </a:cubicBezTo>
                <a:cubicBezTo>
                  <a:pt x="2429984" y="1170939"/>
                  <a:pt x="2433673" y="1167250"/>
                  <a:pt x="2438311" y="1167250"/>
                </a:cubicBezTo>
                <a:close/>
                <a:moveTo>
                  <a:pt x="2406232" y="1167250"/>
                </a:moveTo>
                <a:cubicBezTo>
                  <a:pt x="2410869" y="1167250"/>
                  <a:pt x="2414560" y="1170939"/>
                  <a:pt x="2414560" y="1175576"/>
                </a:cubicBezTo>
                <a:cubicBezTo>
                  <a:pt x="2414560" y="1180119"/>
                  <a:pt x="2410869" y="1183904"/>
                  <a:pt x="2406232" y="1183904"/>
                </a:cubicBezTo>
                <a:cubicBezTo>
                  <a:pt x="2401595" y="1183904"/>
                  <a:pt x="2397906" y="1180213"/>
                  <a:pt x="2397906" y="1175576"/>
                </a:cubicBezTo>
                <a:cubicBezTo>
                  <a:pt x="2397906" y="1170939"/>
                  <a:pt x="2401595" y="1167250"/>
                  <a:pt x="2406232" y="1167250"/>
                </a:cubicBezTo>
                <a:close/>
                <a:moveTo>
                  <a:pt x="2374248" y="1167250"/>
                </a:moveTo>
                <a:cubicBezTo>
                  <a:pt x="2378885" y="1167250"/>
                  <a:pt x="2382575" y="1170939"/>
                  <a:pt x="2382575" y="1175576"/>
                </a:cubicBezTo>
                <a:cubicBezTo>
                  <a:pt x="2382575" y="1180119"/>
                  <a:pt x="2378885" y="1183904"/>
                  <a:pt x="2374248" y="1183904"/>
                </a:cubicBezTo>
                <a:cubicBezTo>
                  <a:pt x="2369610" y="1183904"/>
                  <a:pt x="2365921" y="1180213"/>
                  <a:pt x="2365921" y="1175576"/>
                </a:cubicBezTo>
                <a:cubicBezTo>
                  <a:pt x="2365921" y="1170939"/>
                  <a:pt x="2369610" y="1167250"/>
                  <a:pt x="2374248" y="1167250"/>
                </a:cubicBezTo>
                <a:close/>
                <a:moveTo>
                  <a:pt x="2342167" y="1167250"/>
                </a:moveTo>
                <a:cubicBezTo>
                  <a:pt x="2346805" y="1167250"/>
                  <a:pt x="2350495" y="1170939"/>
                  <a:pt x="2350495" y="1175576"/>
                </a:cubicBezTo>
                <a:cubicBezTo>
                  <a:pt x="2350495" y="1180119"/>
                  <a:pt x="2346805" y="1183904"/>
                  <a:pt x="2342167" y="1183904"/>
                </a:cubicBezTo>
                <a:cubicBezTo>
                  <a:pt x="2337530" y="1183904"/>
                  <a:pt x="2333841" y="1180213"/>
                  <a:pt x="2333841" y="1175576"/>
                </a:cubicBezTo>
                <a:cubicBezTo>
                  <a:pt x="2333841" y="1170939"/>
                  <a:pt x="2337530" y="1167250"/>
                  <a:pt x="2342167" y="1167250"/>
                </a:cubicBezTo>
                <a:close/>
                <a:moveTo>
                  <a:pt x="1334651" y="1157789"/>
                </a:moveTo>
                <a:lnTo>
                  <a:pt x="1407421" y="1233019"/>
                </a:lnTo>
                <a:lnTo>
                  <a:pt x="1381587" y="1258002"/>
                </a:lnTo>
                <a:lnTo>
                  <a:pt x="1308817" y="1182770"/>
                </a:lnTo>
                <a:close/>
                <a:moveTo>
                  <a:pt x="1901764" y="1153340"/>
                </a:moveTo>
                <a:cubicBezTo>
                  <a:pt x="1905835" y="1150312"/>
                  <a:pt x="1911607" y="1151164"/>
                  <a:pt x="1914635" y="1155233"/>
                </a:cubicBezTo>
                <a:cubicBezTo>
                  <a:pt x="1917663" y="1159302"/>
                  <a:pt x="1916812" y="1164980"/>
                  <a:pt x="1912836" y="1168104"/>
                </a:cubicBezTo>
                <a:cubicBezTo>
                  <a:pt x="1911038" y="1169333"/>
                  <a:pt x="1909147" y="1169996"/>
                  <a:pt x="1907254" y="1169996"/>
                </a:cubicBezTo>
                <a:cubicBezTo>
                  <a:pt x="1904510" y="1169996"/>
                  <a:pt x="1901764" y="1168671"/>
                  <a:pt x="1899872" y="1166305"/>
                </a:cubicBezTo>
                <a:lnTo>
                  <a:pt x="1899872" y="1166211"/>
                </a:lnTo>
                <a:cubicBezTo>
                  <a:pt x="1896844" y="1162142"/>
                  <a:pt x="1897695" y="1156464"/>
                  <a:pt x="1901764" y="1153340"/>
                </a:cubicBezTo>
                <a:close/>
                <a:moveTo>
                  <a:pt x="2774150" y="1152205"/>
                </a:moveTo>
                <a:cubicBezTo>
                  <a:pt x="2779356" y="1151733"/>
                  <a:pt x="2783709" y="1155423"/>
                  <a:pt x="2784181" y="1160627"/>
                </a:cubicBezTo>
                <a:cubicBezTo>
                  <a:pt x="2784655" y="1165643"/>
                  <a:pt x="2780869" y="1170090"/>
                  <a:pt x="2775759" y="1170564"/>
                </a:cubicBezTo>
                <a:lnTo>
                  <a:pt x="2774909" y="1170564"/>
                </a:lnTo>
                <a:cubicBezTo>
                  <a:pt x="2770177" y="1170564"/>
                  <a:pt x="2766203" y="1166967"/>
                  <a:pt x="2765730" y="1162140"/>
                </a:cubicBezTo>
                <a:lnTo>
                  <a:pt x="2765824" y="1162140"/>
                </a:lnTo>
                <a:cubicBezTo>
                  <a:pt x="2765350" y="1157031"/>
                  <a:pt x="2769137" y="1152678"/>
                  <a:pt x="2774150" y="1152205"/>
                </a:cubicBezTo>
                <a:close/>
                <a:moveTo>
                  <a:pt x="4104828" y="1132333"/>
                </a:moveTo>
                <a:cubicBezTo>
                  <a:pt x="4109465" y="1132333"/>
                  <a:pt x="4113154" y="1136022"/>
                  <a:pt x="4113154" y="1140659"/>
                </a:cubicBezTo>
                <a:cubicBezTo>
                  <a:pt x="4113154" y="1145202"/>
                  <a:pt x="4109465" y="1148987"/>
                  <a:pt x="4104828" y="1148987"/>
                </a:cubicBezTo>
                <a:cubicBezTo>
                  <a:pt x="4100191" y="1148987"/>
                  <a:pt x="4096500" y="1145297"/>
                  <a:pt x="4096500" y="1140659"/>
                </a:cubicBezTo>
                <a:cubicBezTo>
                  <a:pt x="4096500" y="1136022"/>
                  <a:pt x="4100191" y="1132333"/>
                  <a:pt x="4104828" y="1132333"/>
                </a:cubicBezTo>
                <a:close/>
                <a:moveTo>
                  <a:pt x="4072749" y="1132333"/>
                </a:moveTo>
                <a:cubicBezTo>
                  <a:pt x="4077386" y="1132333"/>
                  <a:pt x="4081075" y="1136022"/>
                  <a:pt x="4081075" y="1140659"/>
                </a:cubicBezTo>
                <a:cubicBezTo>
                  <a:pt x="4081075" y="1145202"/>
                  <a:pt x="4077386" y="1148987"/>
                  <a:pt x="4072749" y="1148987"/>
                </a:cubicBezTo>
                <a:cubicBezTo>
                  <a:pt x="4068112" y="1148987"/>
                  <a:pt x="4064422" y="1145297"/>
                  <a:pt x="4064422" y="1140659"/>
                </a:cubicBezTo>
                <a:cubicBezTo>
                  <a:pt x="4064422" y="1136022"/>
                  <a:pt x="4068112" y="1132333"/>
                  <a:pt x="4072749" y="1132333"/>
                </a:cubicBezTo>
                <a:close/>
                <a:moveTo>
                  <a:pt x="4040763" y="1132333"/>
                </a:moveTo>
                <a:cubicBezTo>
                  <a:pt x="4045401" y="1132333"/>
                  <a:pt x="4049090" y="1136022"/>
                  <a:pt x="4049090" y="1140659"/>
                </a:cubicBezTo>
                <a:cubicBezTo>
                  <a:pt x="4049090" y="1145202"/>
                  <a:pt x="4045401" y="1148987"/>
                  <a:pt x="4040763" y="1148987"/>
                </a:cubicBezTo>
                <a:cubicBezTo>
                  <a:pt x="4036126" y="1148987"/>
                  <a:pt x="4032436" y="1145297"/>
                  <a:pt x="4032436" y="1140659"/>
                </a:cubicBezTo>
                <a:cubicBezTo>
                  <a:pt x="4032436" y="1136022"/>
                  <a:pt x="4036126" y="1132333"/>
                  <a:pt x="4040763" y="1132333"/>
                </a:cubicBezTo>
                <a:close/>
                <a:moveTo>
                  <a:pt x="4008685" y="1132333"/>
                </a:moveTo>
                <a:cubicBezTo>
                  <a:pt x="4013322" y="1132333"/>
                  <a:pt x="4017011" y="1136022"/>
                  <a:pt x="4017011" y="1140659"/>
                </a:cubicBezTo>
                <a:cubicBezTo>
                  <a:pt x="4017011" y="1145202"/>
                  <a:pt x="4013322" y="1148987"/>
                  <a:pt x="4008685" y="1148987"/>
                </a:cubicBezTo>
                <a:cubicBezTo>
                  <a:pt x="4004048" y="1148987"/>
                  <a:pt x="4000357" y="1145297"/>
                  <a:pt x="4000357" y="1140659"/>
                </a:cubicBezTo>
                <a:cubicBezTo>
                  <a:pt x="4000357" y="1136022"/>
                  <a:pt x="4004048" y="1132333"/>
                  <a:pt x="4008685" y="1132333"/>
                </a:cubicBezTo>
                <a:close/>
                <a:moveTo>
                  <a:pt x="3976605" y="1132333"/>
                </a:moveTo>
                <a:cubicBezTo>
                  <a:pt x="3981242" y="1132333"/>
                  <a:pt x="3984931" y="1136022"/>
                  <a:pt x="3984931" y="1140659"/>
                </a:cubicBezTo>
                <a:cubicBezTo>
                  <a:pt x="3984931" y="1145202"/>
                  <a:pt x="3981242" y="1148987"/>
                  <a:pt x="3976605" y="1148987"/>
                </a:cubicBezTo>
                <a:cubicBezTo>
                  <a:pt x="3971968" y="1148987"/>
                  <a:pt x="3968277" y="1145297"/>
                  <a:pt x="3968277" y="1140659"/>
                </a:cubicBezTo>
                <a:cubicBezTo>
                  <a:pt x="3968277" y="1136022"/>
                  <a:pt x="3971968" y="1132333"/>
                  <a:pt x="3976605" y="1132333"/>
                </a:cubicBezTo>
                <a:close/>
                <a:moveTo>
                  <a:pt x="3944620" y="1132333"/>
                </a:moveTo>
                <a:cubicBezTo>
                  <a:pt x="3949257" y="1132333"/>
                  <a:pt x="3952946" y="1136022"/>
                  <a:pt x="3952946" y="1140659"/>
                </a:cubicBezTo>
                <a:cubicBezTo>
                  <a:pt x="3952946" y="1145202"/>
                  <a:pt x="3949257" y="1148987"/>
                  <a:pt x="3944620" y="1148987"/>
                </a:cubicBezTo>
                <a:cubicBezTo>
                  <a:pt x="3939983" y="1148987"/>
                  <a:pt x="3936293" y="1145297"/>
                  <a:pt x="3936293" y="1140659"/>
                </a:cubicBezTo>
                <a:cubicBezTo>
                  <a:pt x="3936293" y="1136022"/>
                  <a:pt x="3939983" y="1132333"/>
                  <a:pt x="3944620" y="1132333"/>
                </a:cubicBezTo>
                <a:close/>
                <a:moveTo>
                  <a:pt x="3912542" y="1132333"/>
                </a:moveTo>
                <a:cubicBezTo>
                  <a:pt x="3917179" y="1132333"/>
                  <a:pt x="3920868" y="1136022"/>
                  <a:pt x="3920868" y="1140659"/>
                </a:cubicBezTo>
                <a:cubicBezTo>
                  <a:pt x="3920868" y="1145202"/>
                  <a:pt x="3917179" y="1148987"/>
                  <a:pt x="3912542" y="1148987"/>
                </a:cubicBezTo>
                <a:cubicBezTo>
                  <a:pt x="3907905" y="1148987"/>
                  <a:pt x="3904214" y="1145297"/>
                  <a:pt x="3904214" y="1140659"/>
                </a:cubicBezTo>
                <a:cubicBezTo>
                  <a:pt x="3904214" y="1136022"/>
                  <a:pt x="3907905" y="1132333"/>
                  <a:pt x="3912542" y="1132333"/>
                </a:cubicBezTo>
                <a:close/>
                <a:moveTo>
                  <a:pt x="3880462" y="1132333"/>
                </a:moveTo>
                <a:cubicBezTo>
                  <a:pt x="3885099" y="1132333"/>
                  <a:pt x="3888788" y="1136022"/>
                  <a:pt x="3888788" y="1140659"/>
                </a:cubicBezTo>
                <a:cubicBezTo>
                  <a:pt x="3888788" y="1145202"/>
                  <a:pt x="3885099" y="1148987"/>
                  <a:pt x="3880462" y="1148987"/>
                </a:cubicBezTo>
                <a:cubicBezTo>
                  <a:pt x="3875824" y="1148987"/>
                  <a:pt x="3872134" y="1145297"/>
                  <a:pt x="3872134" y="1140659"/>
                </a:cubicBezTo>
                <a:cubicBezTo>
                  <a:pt x="3872134" y="1136022"/>
                  <a:pt x="3875824" y="1132333"/>
                  <a:pt x="3880462" y="1132333"/>
                </a:cubicBezTo>
                <a:close/>
                <a:moveTo>
                  <a:pt x="3848477" y="1132333"/>
                </a:moveTo>
                <a:cubicBezTo>
                  <a:pt x="3853114" y="1132333"/>
                  <a:pt x="3856803" y="1136022"/>
                  <a:pt x="3856803" y="1140659"/>
                </a:cubicBezTo>
                <a:cubicBezTo>
                  <a:pt x="3856803" y="1145202"/>
                  <a:pt x="3853114" y="1148987"/>
                  <a:pt x="3848477" y="1148987"/>
                </a:cubicBezTo>
                <a:cubicBezTo>
                  <a:pt x="3843840" y="1148987"/>
                  <a:pt x="3840149" y="1145297"/>
                  <a:pt x="3840149" y="1140659"/>
                </a:cubicBezTo>
                <a:cubicBezTo>
                  <a:pt x="3840149" y="1136022"/>
                  <a:pt x="3843840" y="1132333"/>
                  <a:pt x="3848477" y="1132333"/>
                </a:cubicBezTo>
                <a:close/>
                <a:moveTo>
                  <a:pt x="3816397" y="1132333"/>
                </a:moveTo>
                <a:cubicBezTo>
                  <a:pt x="3821034" y="1132333"/>
                  <a:pt x="3824723" y="1136022"/>
                  <a:pt x="3824723" y="1140659"/>
                </a:cubicBezTo>
                <a:cubicBezTo>
                  <a:pt x="3824723" y="1145202"/>
                  <a:pt x="3821034" y="1148987"/>
                  <a:pt x="3816397" y="1148987"/>
                </a:cubicBezTo>
                <a:cubicBezTo>
                  <a:pt x="3811760" y="1148987"/>
                  <a:pt x="3808069" y="1145297"/>
                  <a:pt x="3808069" y="1140659"/>
                </a:cubicBezTo>
                <a:cubicBezTo>
                  <a:pt x="3808069" y="1136022"/>
                  <a:pt x="3811760" y="1132333"/>
                  <a:pt x="3816397" y="1132333"/>
                </a:cubicBezTo>
                <a:close/>
                <a:moveTo>
                  <a:pt x="3111314" y="1132333"/>
                </a:moveTo>
                <a:cubicBezTo>
                  <a:pt x="3115951" y="1132333"/>
                  <a:pt x="3119641" y="1136022"/>
                  <a:pt x="3119641" y="1140659"/>
                </a:cubicBezTo>
                <a:cubicBezTo>
                  <a:pt x="3119641" y="1145202"/>
                  <a:pt x="3115951" y="1148987"/>
                  <a:pt x="3111314" y="1148987"/>
                </a:cubicBezTo>
                <a:cubicBezTo>
                  <a:pt x="3106677" y="1148987"/>
                  <a:pt x="3102988" y="1145297"/>
                  <a:pt x="3102988" y="1140659"/>
                </a:cubicBezTo>
                <a:cubicBezTo>
                  <a:pt x="3102988" y="1136022"/>
                  <a:pt x="3106677" y="1132333"/>
                  <a:pt x="3111314" y="1132333"/>
                </a:cubicBezTo>
                <a:close/>
                <a:moveTo>
                  <a:pt x="3079235" y="1132333"/>
                </a:moveTo>
                <a:cubicBezTo>
                  <a:pt x="3083872" y="1132333"/>
                  <a:pt x="3087563" y="1136022"/>
                  <a:pt x="3087563" y="1140659"/>
                </a:cubicBezTo>
                <a:cubicBezTo>
                  <a:pt x="3087563" y="1145202"/>
                  <a:pt x="3083872" y="1148987"/>
                  <a:pt x="3079235" y="1148987"/>
                </a:cubicBezTo>
                <a:cubicBezTo>
                  <a:pt x="3074598" y="1148987"/>
                  <a:pt x="3070909" y="1145297"/>
                  <a:pt x="3070909" y="1140659"/>
                </a:cubicBezTo>
                <a:cubicBezTo>
                  <a:pt x="3070909" y="1136022"/>
                  <a:pt x="3074598" y="1132333"/>
                  <a:pt x="3079235" y="1132333"/>
                </a:cubicBezTo>
                <a:close/>
                <a:moveTo>
                  <a:pt x="3047249" y="1132333"/>
                </a:moveTo>
                <a:cubicBezTo>
                  <a:pt x="3051886" y="1132333"/>
                  <a:pt x="3055577" y="1136022"/>
                  <a:pt x="3055577" y="1140659"/>
                </a:cubicBezTo>
                <a:cubicBezTo>
                  <a:pt x="3055577" y="1145202"/>
                  <a:pt x="3051886" y="1148987"/>
                  <a:pt x="3047249" y="1148987"/>
                </a:cubicBezTo>
                <a:cubicBezTo>
                  <a:pt x="3042612" y="1148987"/>
                  <a:pt x="3038923" y="1145297"/>
                  <a:pt x="3038923" y="1140659"/>
                </a:cubicBezTo>
                <a:cubicBezTo>
                  <a:pt x="3038923" y="1136022"/>
                  <a:pt x="3042612" y="1132333"/>
                  <a:pt x="3047249" y="1132333"/>
                </a:cubicBezTo>
                <a:close/>
                <a:moveTo>
                  <a:pt x="3015171" y="1132333"/>
                </a:moveTo>
                <a:cubicBezTo>
                  <a:pt x="3019808" y="1132333"/>
                  <a:pt x="3023498" y="1136022"/>
                  <a:pt x="3023498" y="1140659"/>
                </a:cubicBezTo>
                <a:cubicBezTo>
                  <a:pt x="3023498" y="1145202"/>
                  <a:pt x="3019808" y="1148987"/>
                  <a:pt x="3015171" y="1148987"/>
                </a:cubicBezTo>
                <a:cubicBezTo>
                  <a:pt x="3010534" y="1148987"/>
                  <a:pt x="3006844" y="1145297"/>
                  <a:pt x="3006844" y="1140659"/>
                </a:cubicBezTo>
                <a:cubicBezTo>
                  <a:pt x="3006844" y="1136022"/>
                  <a:pt x="3010534" y="1132333"/>
                  <a:pt x="3015171" y="1132333"/>
                </a:cubicBezTo>
                <a:close/>
                <a:moveTo>
                  <a:pt x="2983092" y="1132333"/>
                </a:moveTo>
                <a:cubicBezTo>
                  <a:pt x="2987729" y="1132333"/>
                  <a:pt x="2991420" y="1136022"/>
                  <a:pt x="2991420" y="1140659"/>
                </a:cubicBezTo>
                <a:cubicBezTo>
                  <a:pt x="2991420" y="1145202"/>
                  <a:pt x="2987729" y="1148987"/>
                  <a:pt x="2983092" y="1148987"/>
                </a:cubicBezTo>
                <a:cubicBezTo>
                  <a:pt x="2978455" y="1148987"/>
                  <a:pt x="2974766" y="1145297"/>
                  <a:pt x="2974766" y="1140659"/>
                </a:cubicBezTo>
                <a:cubicBezTo>
                  <a:pt x="2974766" y="1136022"/>
                  <a:pt x="2978455" y="1132333"/>
                  <a:pt x="2983092" y="1132333"/>
                </a:cubicBezTo>
                <a:close/>
                <a:moveTo>
                  <a:pt x="2502375" y="1132333"/>
                </a:moveTo>
                <a:cubicBezTo>
                  <a:pt x="2507012" y="1132333"/>
                  <a:pt x="2510703" y="1136022"/>
                  <a:pt x="2510703" y="1140659"/>
                </a:cubicBezTo>
                <a:cubicBezTo>
                  <a:pt x="2510703" y="1145202"/>
                  <a:pt x="2507012" y="1148987"/>
                  <a:pt x="2502375" y="1148987"/>
                </a:cubicBezTo>
                <a:cubicBezTo>
                  <a:pt x="2497738" y="1148987"/>
                  <a:pt x="2494049" y="1145297"/>
                  <a:pt x="2494049" y="1140659"/>
                </a:cubicBezTo>
                <a:cubicBezTo>
                  <a:pt x="2494049" y="1136022"/>
                  <a:pt x="2497738" y="1132333"/>
                  <a:pt x="2502375" y="1132333"/>
                </a:cubicBezTo>
                <a:close/>
                <a:moveTo>
                  <a:pt x="2470391" y="1132333"/>
                </a:moveTo>
                <a:cubicBezTo>
                  <a:pt x="2475028" y="1132333"/>
                  <a:pt x="2478718" y="1136022"/>
                  <a:pt x="2478718" y="1140659"/>
                </a:cubicBezTo>
                <a:cubicBezTo>
                  <a:pt x="2478718" y="1145202"/>
                  <a:pt x="2475028" y="1148987"/>
                  <a:pt x="2470391" y="1148987"/>
                </a:cubicBezTo>
                <a:cubicBezTo>
                  <a:pt x="2465754" y="1148987"/>
                  <a:pt x="2462064" y="1145297"/>
                  <a:pt x="2462064" y="1140659"/>
                </a:cubicBezTo>
                <a:cubicBezTo>
                  <a:pt x="2462064" y="1136022"/>
                  <a:pt x="2465754" y="1132333"/>
                  <a:pt x="2470391" y="1132333"/>
                </a:cubicBezTo>
                <a:close/>
                <a:moveTo>
                  <a:pt x="2438311" y="1132333"/>
                </a:moveTo>
                <a:cubicBezTo>
                  <a:pt x="2442948" y="1132333"/>
                  <a:pt x="2446638" y="1136022"/>
                  <a:pt x="2446638" y="1140659"/>
                </a:cubicBezTo>
                <a:cubicBezTo>
                  <a:pt x="2446638" y="1145202"/>
                  <a:pt x="2442948" y="1148987"/>
                  <a:pt x="2438311" y="1148987"/>
                </a:cubicBezTo>
                <a:cubicBezTo>
                  <a:pt x="2433673" y="1148987"/>
                  <a:pt x="2429984" y="1145297"/>
                  <a:pt x="2429984" y="1140659"/>
                </a:cubicBezTo>
                <a:cubicBezTo>
                  <a:pt x="2429984" y="1136022"/>
                  <a:pt x="2433673" y="1132333"/>
                  <a:pt x="2438311" y="1132333"/>
                </a:cubicBezTo>
                <a:close/>
                <a:moveTo>
                  <a:pt x="2406232" y="1132333"/>
                </a:moveTo>
                <a:cubicBezTo>
                  <a:pt x="2410869" y="1132333"/>
                  <a:pt x="2414560" y="1136022"/>
                  <a:pt x="2414560" y="1140659"/>
                </a:cubicBezTo>
                <a:cubicBezTo>
                  <a:pt x="2414560" y="1145202"/>
                  <a:pt x="2410869" y="1148987"/>
                  <a:pt x="2406232" y="1148987"/>
                </a:cubicBezTo>
                <a:cubicBezTo>
                  <a:pt x="2401595" y="1148987"/>
                  <a:pt x="2397906" y="1145297"/>
                  <a:pt x="2397906" y="1140659"/>
                </a:cubicBezTo>
                <a:cubicBezTo>
                  <a:pt x="2397906" y="1136022"/>
                  <a:pt x="2401595" y="1132333"/>
                  <a:pt x="2406232" y="1132333"/>
                </a:cubicBezTo>
                <a:close/>
                <a:moveTo>
                  <a:pt x="2374248" y="1132333"/>
                </a:moveTo>
                <a:cubicBezTo>
                  <a:pt x="2378885" y="1132333"/>
                  <a:pt x="2382575" y="1136022"/>
                  <a:pt x="2382575" y="1140659"/>
                </a:cubicBezTo>
                <a:cubicBezTo>
                  <a:pt x="2382575" y="1145202"/>
                  <a:pt x="2378885" y="1148987"/>
                  <a:pt x="2374248" y="1148987"/>
                </a:cubicBezTo>
                <a:cubicBezTo>
                  <a:pt x="2369610" y="1148987"/>
                  <a:pt x="2365921" y="1145297"/>
                  <a:pt x="2365921" y="1140659"/>
                </a:cubicBezTo>
                <a:cubicBezTo>
                  <a:pt x="2365921" y="1136022"/>
                  <a:pt x="2369610" y="1132333"/>
                  <a:pt x="2374248" y="1132333"/>
                </a:cubicBezTo>
                <a:close/>
                <a:moveTo>
                  <a:pt x="2342167" y="1132333"/>
                </a:moveTo>
                <a:cubicBezTo>
                  <a:pt x="2346805" y="1132333"/>
                  <a:pt x="2350495" y="1136022"/>
                  <a:pt x="2350495" y="1140659"/>
                </a:cubicBezTo>
                <a:cubicBezTo>
                  <a:pt x="2350495" y="1145202"/>
                  <a:pt x="2346805" y="1148987"/>
                  <a:pt x="2342167" y="1148987"/>
                </a:cubicBezTo>
                <a:cubicBezTo>
                  <a:pt x="2337530" y="1148987"/>
                  <a:pt x="2333841" y="1145297"/>
                  <a:pt x="2333841" y="1140659"/>
                </a:cubicBezTo>
                <a:cubicBezTo>
                  <a:pt x="2333841" y="1136022"/>
                  <a:pt x="2337530" y="1132333"/>
                  <a:pt x="2342167" y="1132333"/>
                </a:cubicBezTo>
                <a:close/>
                <a:moveTo>
                  <a:pt x="648400" y="1119274"/>
                </a:moveTo>
                <a:lnTo>
                  <a:pt x="655023" y="1167724"/>
                </a:lnTo>
                <a:lnTo>
                  <a:pt x="778987" y="1150879"/>
                </a:lnTo>
                <a:lnTo>
                  <a:pt x="1128077" y="1416409"/>
                </a:lnTo>
                <a:lnTo>
                  <a:pt x="1116909" y="1431078"/>
                </a:lnTo>
                <a:lnTo>
                  <a:pt x="773878" y="1170184"/>
                </a:lnTo>
                <a:lnTo>
                  <a:pt x="657485" y="1185989"/>
                </a:lnTo>
                <a:lnTo>
                  <a:pt x="663541" y="1230368"/>
                </a:lnTo>
                <a:lnTo>
                  <a:pt x="559827" y="1187880"/>
                </a:lnTo>
                <a:close/>
                <a:moveTo>
                  <a:pt x="1874323" y="1117099"/>
                </a:moveTo>
                <a:cubicBezTo>
                  <a:pt x="1878392" y="1114070"/>
                  <a:pt x="1884164" y="1114921"/>
                  <a:pt x="1887192" y="1118896"/>
                </a:cubicBezTo>
                <a:cubicBezTo>
                  <a:pt x="1890220" y="1122965"/>
                  <a:pt x="1889368" y="1128737"/>
                  <a:pt x="1885394" y="1131765"/>
                </a:cubicBezTo>
                <a:cubicBezTo>
                  <a:pt x="1883691" y="1133090"/>
                  <a:pt x="1881798" y="1133658"/>
                  <a:pt x="1879906" y="1133658"/>
                </a:cubicBezTo>
                <a:cubicBezTo>
                  <a:pt x="1877161" y="1133658"/>
                  <a:pt x="1874417" y="1132333"/>
                  <a:pt x="1872524" y="1129968"/>
                </a:cubicBezTo>
                <a:cubicBezTo>
                  <a:pt x="1869496" y="1125899"/>
                  <a:pt x="1870348" y="1120221"/>
                  <a:pt x="1874323" y="1117099"/>
                </a:cubicBezTo>
                <a:close/>
                <a:moveTo>
                  <a:pt x="2761660" y="1116813"/>
                </a:moveTo>
                <a:lnTo>
                  <a:pt x="2761758" y="1116904"/>
                </a:lnTo>
                <a:lnTo>
                  <a:pt x="2761754" y="1116909"/>
                </a:lnTo>
                <a:close/>
                <a:moveTo>
                  <a:pt x="1282319" y="1116719"/>
                </a:moveTo>
                <a:lnTo>
                  <a:pt x="1269451" y="1129209"/>
                </a:lnTo>
                <a:lnTo>
                  <a:pt x="1294431" y="1155043"/>
                </a:lnTo>
                <a:lnTo>
                  <a:pt x="1307302" y="1142551"/>
                </a:lnTo>
                <a:close/>
                <a:moveTo>
                  <a:pt x="2770177" y="1106878"/>
                </a:moveTo>
                <a:cubicBezTo>
                  <a:pt x="2775287" y="1106405"/>
                  <a:pt x="2779640" y="1110190"/>
                  <a:pt x="2780114" y="1115300"/>
                </a:cubicBezTo>
                <a:cubicBezTo>
                  <a:pt x="2780585" y="1120409"/>
                  <a:pt x="2776896" y="1124858"/>
                  <a:pt x="2771785" y="1125236"/>
                </a:cubicBezTo>
                <a:cubicBezTo>
                  <a:pt x="2771785" y="1125236"/>
                  <a:pt x="2771122" y="1125236"/>
                  <a:pt x="2770840" y="1125236"/>
                </a:cubicBezTo>
                <a:lnTo>
                  <a:pt x="2761758" y="1116904"/>
                </a:lnTo>
                <a:close/>
                <a:moveTo>
                  <a:pt x="1282605" y="1104038"/>
                </a:moveTo>
                <a:lnTo>
                  <a:pt x="1320077" y="1142741"/>
                </a:lnTo>
                <a:lnTo>
                  <a:pt x="1294243" y="1167724"/>
                </a:lnTo>
                <a:lnTo>
                  <a:pt x="1256771" y="1129020"/>
                </a:lnTo>
                <a:close/>
                <a:moveTo>
                  <a:pt x="4923939" y="1098454"/>
                </a:moveTo>
                <a:lnTo>
                  <a:pt x="4864566" y="1201032"/>
                </a:lnTo>
                <a:lnTo>
                  <a:pt x="4864512" y="1201032"/>
                </a:lnTo>
                <a:lnTo>
                  <a:pt x="4864512" y="1201126"/>
                </a:lnTo>
                <a:lnTo>
                  <a:pt x="4864566" y="1201032"/>
                </a:lnTo>
                <a:lnTo>
                  <a:pt x="4983081" y="1201220"/>
                </a:lnTo>
                <a:close/>
                <a:moveTo>
                  <a:pt x="4740643" y="1098454"/>
                </a:moveTo>
                <a:lnTo>
                  <a:pt x="4681269" y="1201032"/>
                </a:lnTo>
                <a:lnTo>
                  <a:pt x="4681214" y="1201032"/>
                </a:lnTo>
                <a:lnTo>
                  <a:pt x="4681214" y="1201126"/>
                </a:lnTo>
                <a:lnTo>
                  <a:pt x="4681269" y="1201032"/>
                </a:lnTo>
                <a:lnTo>
                  <a:pt x="4799785" y="1201220"/>
                </a:lnTo>
                <a:close/>
                <a:moveTo>
                  <a:pt x="4136906" y="1097319"/>
                </a:moveTo>
                <a:cubicBezTo>
                  <a:pt x="4141506" y="1097319"/>
                  <a:pt x="4145233" y="1101046"/>
                  <a:pt x="4145233" y="1105645"/>
                </a:cubicBezTo>
                <a:cubicBezTo>
                  <a:pt x="4145233" y="1110245"/>
                  <a:pt x="4141506" y="1113973"/>
                  <a:pt x="4136906" y="1113973"/>
                </a:cubicBezTo>
                <a:cubicBezTo>
                  <a:pt x="4132307" y="1113973"/>
                  <a:pt x="4128579" y="1110245"/>
                  <a:pt x="4128579" y="1105645"/>
                </a:cubicBezTo>
                <a:cubicBezTo>
                  <a:pt x="4128579" y="1101046"/>
                  <a:pt x="4132307" y="1097319"/>
                  <a:pt x="4136906" y="1097319"/>
                </a:cubicBezTo>
                <a:close/>
                <a:moveTo>
                  <a:pt x="4104828" y="1097319"/>
                </a:moveTo>
                <a:cubicBezTo>
                  <a:pt x="4109427" y="1097319"/>
                  <a:pt x="4113154" y="1101046"/>
                  <a:pt x="4113154" y="1105645"/>
                </a:cubicBezTo>
                <a:cubicBezTo>
                  <a:pt x="4113154" y="1110245"/>
                  <a:pt x="4109427" y="1113973"/>
                  <a:pt x="4104828" y="1113973"/>
                </a:cubicBezTo>
                <a:cubicBezTo>
                  <a:pt x="4100229" y="1113973"/>
                  <a:pt x="4096500" y="1110245"/>
                  <a:pt x="4096500" y="1105645"/>
                </a:cubicBezTo>
                <a:cubicBezTo>
                  <a:pt x="4096500" y="1101046"/>
                  <a:pt x="4100229" y="1097319"/>
                  <a:pt x="4104828" y="1097319"/>
                </a:cubicBezTo>
                <a:close/>
                <a:moveTo>
                  <a:pt x="4072749" y="1097319"/>
                </a:moveTo>
                <a:cubicBezTo>
                  <a:pt x="4077386" y="1097319"/>
                  <a:pt x="4081075" y="1101008"/>
                  <a:pt x="4081075" y="1105645"/>
                </a:cubicBezTo>
                <a:cubicBezTo>
                  <a:pt x="4081075" y="1110188"/>
                  <a:pt x="4077386" y="1113973"/>
                  <a:pt x="4072749" y="1113973"/>
                </a:cubicBezTo>
                <a:cubicBezTo>
                  <a:pt x="4068112" y="1113973"/>
                  <a:pt x="4064422" y="1110283"/>
                  <a:pt x="4064422" y="1105645"/>
                </a:cubicBezTo>
                <a:cubicBezTo>
                  <a:pt x="4064422" y="1101008"/>
                  <a:pt x="4068112" y="1097319"/>
                  <a:pt x="4072749" y="1097319"/>
                </a:cubicBezTo>
                <a:close/>
                <a:moveTo>
                  <a:pt x="4040763" y="1097319"/>
                </a:moveTo>
                <a:cubicBezTo>
                  <a:pt x="4045401" y="1097319"/>
                  <a:pt x="4049090" y="1101008"/>
                  <a:pt x="4049090" y="1105645"/>
                </a:cubicBezTo>
                <a:cubicBezTo>
                  <a:pt x="4049090" y="1110188"/>
                  <a:pt x="4045401" y="1113973"/>
                  <a:pt x="4040763" y="1113973"/>
                </a:cubicBezTo>
                <a:cubicBezTo>
                  <a:pt x="4036126" y="1113973"/>
                  <a:pt x="4032436" y="1110283"/>
                  <a:pt x="4032436" y="1105645"/>
                </a:cubicBezTo>
                <a:cubicBezTo>
                  <a:pt x="4032436" y="1101008"/>
                  <a:pt x="4036126" y="1097319"/>
                  <a:pt x="4040763" y="1097319"/>
                </a:cubicBezTo>
                <a:close/>
                <a:moveTo>
                  <a:pt x="4008685" y="1097319"/>
                </a:moveTo>
                <a:cubicBezTo>
                  <a:pt x="4013322" y="1097319"/>
                  <a:pt x="4017011" y="1101008"/>
                  <a:pt x="4017011" y="1105645"/>
                </a:cubicBezTo>
                <a:cubicBezTo>
                  <a:pt x="4017011" y="1110188"/>
                  <a:pt x="4013322" y="1113973"/>
                  <a:pt x="4008685" y="1113973"/>
                </a:cubicBezTo>
                <a:cubicBezTo>
                  <a:pt x="4004048" y="1113973"/>
                  <a:pt x="4000357" y="1110283"/>
                  <a:pt x="4000357" y="1105645"/>
                </a:cubicBezTo>
                <a:cubicBezTo>
                  <a:pt x="4000357" y="1101008"/>
                  <a:pt x="4004048" y="1097319"/>
                  <a:pt x="4008685" y="1097319"/>
                </a:cubicBezTo>
                <a:close/>
                <a:moveTo>
                  <a:pt x="3976605" y="1097319"/>
                </a:moveTo>
                <a:cubicBezTo>
                  <a:pt x="3981242" y="1097319"/>
                  <a:pt x="3984931" y="1101008"/>
                  <a:pt x="3984931" y="1105645"/>
                </a:cubicBezTo>
                <a:cubicBezTo>
                  <a:pt x="3984931" y="1110188"/>
                  <a:pt x="3981242" y="1113973"/>
                  <a:pt x="3976605" y="1113973"/>
                </a:cubicBezTo>
                <a:cubicBezTo>
                  <a:pt x="3971968" y="1113973"/>
                  <a:pt x="3968277" y="1110283"/>
                  <a:pt x="3968277" y="1105645"/>
                </a:cubicBezTo>
                <a:cubicBezTo>
                  <a:pt x="3968277" y="1101008"/>
                  <a:pt x="3971968" y="1097319"/>
                  <a:pt x="3976605" y="1097319"/>
                </a:cubicBezTo>
                <a:close/>
                <a:moveTo>
                  <a:pt x="3944620" y="1097319"/>
                </a:moveTo>
                <a:cubicBezTo>
                  <a:pt x="3949257" y="1097319"/>
                  <a:pt x="3952946" y="1101008"/>
                  <a:pt x="3952946" y="1105645"/>
                </a:cubicBezTo>
                <a:cubicBezTo>
                  <a:pt x="3952946" y="1110188"/>
                  <a:pt x="3949257" y="1113973"/>
                  <a:pt x="3944620" y="1113973"/>
                </a:cubicBezTo>
                <a:cubicBezTo>
                  <a:pt x="3939983" y="1113973"/>
                  <a:pt x="3936293" y="1110283"/>
                  <a:pt x="3936293" y="1105645"/>
                </a:cubicBezTo>
                <a:cubicBezTo>
                  <a:pt x="3936293" y="1101008"/>
                  <a:pt x="3939983" y="1097319"/>
                  <a:pt x="3944620" y="1097319"/>
                </a:cubicBezTo>
                <a:close/>
                <a:moveTo>
                  <a:pt x="3912542" y="1097319"/>
                </a:moveTo>
                <a:cubicBezTo>
                  <a:pt x="3917179" y="1097319"/>
                  <a:pt x="3920868" y="1101008"/>
                  <a:pt x="3920868" y="1105645"/>
                </a:cubicBezTo>
                <a:cubicBezTo>
                  <a:pt x="3920868" y="1110188"/>
                  <a:pt x="3917179" y="1113973"/>
                  <a:pt x="3912542" y="1113973"/>
                </a:cubicBezTo>
                <a:cubicBezTo>
                  <a:pt x="3907905" y="1113973"/>
                  <a:pt x="3904214" y="1110283"/>
                  <a:pt x="3904214" y="1105645"/>
                </a:cubicBezTo>
                <a:cubicBezTo>
                  <a:pt x="3904214" y="1101008"/>
                  <a:pt x="3907905" y="1097319"/>
                  <a:pt x="3912542" y="1097319"/>
                </a:cubicBezTo>
                <a:close/>
                <a:moveTo>
                  <a:pt x="3880462" y="1097319"/>
                </a:moveTo>
                <a:cubicBezTo>
                  <a:pt x="3885099" y="1097319"/>
                  <a:pt x="3888788" y="1101008"/>
                  <a:pt x="3888788" y="1105645"/>
                </a:cubicBezTo>
                <a:cubicBezTo>
                  <a:pt x="3888788" y="1110188"/>
                  <a:pt x="3885099" y="1113973"/>
                  <a:pt x="3880462" y="1113973"/>
                </a:cubicBezTo>
                <a:cubicBezTo>
                  <a:pt x="3875824" y="1113973"/>
                  <a:pt x="3872134" y="1110283"/>
                  <a:pt x="3872134" y="1105645"/>
                </a:cubicBezTo>
                <a:cubicBezTo>
                  <a:pt x="3872134" y="1101008"/>
                  <a:pt x="3875824" y="1097319"/>
                  <a:pt x="3880462" y="1097319"/>
                </a:cubicBezTo>
                <a:close/>
                <a:moveTo>
                  <a:pt x="3848477" y="1097319"/>
                </a:moveTo>
                <a:cubicBezTo>
                  <a:pt x="3853114" y="1097319"/>
                  <a:pt x="3856803" y="1101008"/>
                  <a:pt x="3856803" y="1105645"/>
                </a:cubicBezTo>
                <a:cubicBezTo>
                  <a:pt x="3856803" y="1110188"/>
                  <a:pt x="3853114" y="1113973"/>
                  <a:pt x="3848477" y="1113973"/>
                </a:cubicBezTo>
                <a:cubicBezTo>
                  <a:pt x="3843840" y="1113973"/>
                  <a:pt x="3840149" y="1110283"/>
                  <a:pt x="3840149" y="1105645"/>
                </a:cubicBezTo>
                <a:cubicBezTo>
                  <a:pt x="3840149" y="1101008"/>
                  <a:pt x="3843840" y="1097319"/>
                  <a:pt x="3848477" y="1097319"/>
                </a:cubicBezTo>
                <a:close/>
                <a:moveTo>
                  <a:pt x="3816397" y="1097319"/>
                </a:moveTo>
                <a:cubicBezTo>
                  <a:pt x="3821034" y="1097319"/>
                  <a:pt x="3824723" y="1101008"/>
                  <a:pt x="3824723" y="1105645"/>
                </a:cubicBezTo>
                <a:cubicBezTo>
                  <a:pt x="3824723" y="1110188"/>
                  <a:pt x="3821034" y="1113973"/>
                  <a:pt x="3816397" y="1113973"/>
                </a:cubicBezTo>
                <a:cubicBezTo>
                  <a:pt x="3811760" y="1113973"/>
                  <a:pt x="3808069" y="1110283"/>
                  <a:pt x="3808069" y="1105645"/>
                </a:cubicBezTo>
                <a:cubicBezTo>
                  <a:pt x="3808069" y="1101008"/>
                  <a:pt x="3811760" y="1097319"/>
                  <a:pt x="3816397" y="1097319"/>
                </a:cubicBezTo>
                <a:close/>
                <a:moveTo>
                  <a:pt x="3143392" y="1097319"/>
                </a:moveTo>
                <a:cubicBezTo>
                  <a:pt x="3148029" y="1097319"/>
                  <a:pt x="3151720" y="1101008"/>
                  <a:pt x="3151720" y="1105645"/>
                </a:cubicBezTo>
                <a:cubicBezTo>
                  <a:pt x="3151720" y="1110188"/>
                  <a:pt x="3148029" y="1113973"/>
                  <a:pt x="3143392" y="1113973"/>
                </a:cubicBezTo>
                <a:cubicBezTo>
                  <a:pt x="3138755" y="1113973"/>
                  <a:pt x="3135066" y="1110283"/>
                  <a:pt x="3135066" y="1105645"/>
                </a:cubicBezTo>
                <a:cubicBezTo>
                  <a:pt x="3135066" y="1101008"/>
                  <a:pt x="3138755" y="1097319"/>
                  <a:pt x="3143392" y="1097319"/>
                </a:cubicBezTo>
                <a:close/>
                <a:moveTo>
                  <a:pt x="3111409" y="1097319"/>
                </a:moveTo>
                <a:cubicBezTo>
                  <a:pt x="3116009" y="1097319"/>
                  <a:pt x="3119737" y="1101046"/>
                  <a:pt x="3119737" y="1105645"/>
                </a:cubicBezTo>
                <a:cubicBezTo>
                  <a:pt x="3119737" y="1110245"/>
                  <a:pt x="3116009" y="1113973"/>
                  <a:pt x="3111409" y="1113973"/>
                </a:cubicBezTo>
                <a:cubicBezTo>
                  <a:pt x="3106810" y="1113973"/>
                  <a:pt x="3103083" y="1110245"/>
                  <a:pt x="3103083" y="1105645"/>
                </a:cubicBezTo>
                <a:cubicBezTo>
                  <a:pt x="3103083" y="1101046"/>
                  <a:pt x="3106810" y="1097319"/>
                  <a:pt x="3111409" y="1097319"/>
                </a:cubicBezTo>
                <a:close/>
                <a:moveTo>
                  <a:pt x="3079235" y="1097319"/>
                </a:moveTo>
                <a:cubicBezTo>
                  <a:pt x="3083872" y="1097319"/>
                  <a:pt x="3087563" y="1101008"/>
                  <a:pt x="3087563" y="1105645"/>
                </a:cubicBezTo>
                <a:cubicBezTo>
                  <a:pt x="3087563" y="1110188"/>
                  <a:pt x="3083872" y="1113973"/>
                  <a:pt x="3079235" y="1113973"/>
                </a:cubicBezTo>
                <a:cubicBezTo>
                  <a:pt x="3074598" y="1113973"/>
                  <a:pt x="3070909" y="1110283"/>
                  <a:pt x="3070909" y="1105645"/>
                </a:cubicBezTo>
                <a:cubicBezTo>
                  <a:pt x="3070909" y="1101008"/>
                  <a:pt x="3074598" y="1097319"/>
                  <a:pt x="3079235" y="1097319"/>
                </a:cubicBezTo>
                <a:close/>
                <a:moveTo>
                  <a:pt x="3047249" y="1097319"/>
                </a:moveTo>
                <a:cubicBezTo>
                  <a:pt x="3051886" y="1097319"/>
                  <a:pt x="3055577" y="1101008"/>
                  <a:pt x="3055577" y="1105645"/>
                </a:cubicBezTo>
                <a:cubicBezTo>
                  <a:pt x="3055577" y="1110188"/>
                  <a:pt x="3051886" y="1113973"/>
                  <a:pt x="3047249" y="1113973"/>
                </a:cubicBezTo>
                <a:cubicBezTo>
                  <a:pt x="3042612" y="1113973"/>
                  <a:pt x="3038923" y="1110283"/>
                  <a:pt x="3038923" y="1105645"/>
                </a:cubicBezTo>
                <a:cubicBezTo>
                  <a:pt x="3038923" y="1101008"/>
                  <a:pt x="3042612" y="1097319"/>
                  <a:pt x="3047249" y="1097319"/>
                </a:cubicBezTo>
                <a:close/>
                <a:moveTo>
                  <a:pt x="3015171" y="1097319"/>
                </a:moveTo>
                <a:cubicBezTo>
                  <a:pt x="3019808" y="1097319"/>
                  <a:pt x="3023498" y="1101008"/>
                  <a:pt x="3023498" y="1105645"/>
                </a:cubicBezTo>
                <a:cubicBezTo>
                  <a:pt x="3023498" y="1110188"/>
                  <a:pt x="3019808" y="1113973"/>
                  <a:pt x="3015171" y="1113973"/>
                </a:cubicBezTo>
                <a:cubicBezTo>
                  <a:pt x="3010534" y="1113973"/>
                  <a:pt x="3006844" y="1110283"/>
                  <a:pt x="3006844" y="1105645"/>
                </a:cubicBezTo>
                <a:cubicBezTo>
                  <a:pt x="3006844" y="1101008"/>
                  <a:pt x="3010534" y="1097319"/>
                  <a:pt x="3015171" y="1097319"/>
                </a:cubicBezTo>
                <a:close/>
                <a:moveTo>
                  <a:pt x="2983092" y="1097319"/>
                </a:moveTo>
                <a:cubicBezTo>
                  <a:pt x="2987729" y="1097319"/>
                  <a:pt x="2991420" y="1101008"/>
                  <a:pt x="2991420" y="1105645"/>
                </a:cubicBezTo>
                <a:cubicBezTo>
                  <a:pt x="2991420" y="1110188"/>
                  <a:pt x="2987729" y="1113973"/>
                  <a:pt x="2983092" y="1113973"/>
                </a:cubicBezTo>
                <a:cubicBezTo>
                  <a:pt x="2978455" y="1113973"/>
                  <a:pt x="2974766" y="1110283"/>
                  <a:pt x="2974766" y="1105645"/>
                </a:cubicBezTo>
                <a:cubicBezTo>
                  <a:pt x="2974766" y="1101008"/>
                  <a:pt x="2978455" y="1097319"/>
                  <a:pt x="2983092" y="1097319"/>
                </a:cubicBezTo>
                <a:close/>
                <a:moveTo>
                  <a:pt x="2951106" y="1097319"/>
                </a:moveTo>
                <a:cubicBezTo>
                  <a:pt x="2955743" y="1097319"/>
                  <a:pt x="2959434" y="1101008"/>
                  <a:pt x="2959434" y="1105645"/>
                </a:cubicBezTo>
                <a:cubicBezTo>
                  <a:pt x="2959434" y="1110188"/>
                  <a:pt x="2955743" y="1113973"/>
                  <a:pt x="2951106" y="1113973"/>
                </a:cubicBezTo>
                <a:cubicBezTo>
                  <a:pt x="2946469" y="1113973"/>
                  <a:pt x="2942780" y="1110283"/>
                  <a:pt x="2942780" y="1105645"/>
                </a:cubicBezTo>
                <a:cubicBezTo>
                  <a:pt x="2942780" y="1101008"/>
                  <a:pt x="2946469" y="1097319"/>
                  <a:pt x="2951106" y="1097319"/>
                </a:cubicBezTo>
                <a:close/>
                <a:moveTo>
                  <a:pt x="2534454" y="1097319"/>
                </a:moveTo>
                <a:cubicBezTo>
                  <a:pt x="2539091" y="1097319"/>
                  <a:pt x="2542781" y="1101008"/>
                  <a:pt x="2542781" y="1105645"/>
                </a:cubicBezTo>
                <a:cubicBezTo>
                  <a:pt x="2542781" y="1110188"/>
                  <a:pt x="2539091" y="1113973"/>
                  <a:pt x="2534454" y="1113973"/>
                </a:cubicBezTo>
                <a:cubicBezTo>
                  <a:pt x="2529816" y="1113973"/>
                  <a:pt x="2526127" y="1110283"/>
                  <a:pt x="2526127" y="1105645"/>
                </a:cubicBezTo>
                <a:cubicBezTo>
                  <a:pt x="2526127" y="1101008"/>
                  <a:pt x="2529816" y="1097319"/>
                  <a:pt x="2534454" y="1097319"/>
                </a:cubicBezTo>
                <a:close/>
                <a:moveTo>
                  <a:pt x="2502471" y="1097319"/>
                </a:moveTo>
                <a:cubicBezTo>
                  <a:pt x="2507070" y="1097319"/>
                  <a:pt x="2510798" y="1101046"/>
                  <a:pt x="2510798" y="1105645"/>
                </a:cubicBezTo>
                <a:cubicBezTo>
                  <a:pt x="2510798" y="1110245"/>
                  <a:pt x="2507070" y="1113973"/>
                  <a:pt x="2502471" y="1113973"/>
                </a:cubicBezTo>
                <a:cubicBezTo>
                  <a:pt x="2497872" y="1113973"/>
                  <a:pt x="2494145" y="1110245"/>
                  <a:pt x="2494145" y="1105645"/>
                </a:cubicBezTo>
                <a:cubicBezTo>
                  <a:pt x="2494145" y="1101046"/>
                  <a:pt x="2497872" y="1097319"/>
                  <a:pt x="2502471" y="1097319"/>
                </a:cubicBezTo>
                <a:close/>
                <a:moveTo>
                  <a:pt x="2470391" y="1097319"/>
                </a:moveTo>
                <a:cubicBezTo>
                  <a:pt x="2475028" y="1097319"/>
                  <a:pt x="2478718" y="1101008"/>
                  <a:pt x="2478718" y="1105645"/>
                </a:cubicBezTo>
                <a:cubicBezTo>
                  <a:pt x="2478718" y="1110188"/>
                  <a:pt x="2475028" y="1113973"/>
                  <a:pt x="2470391" y="1113973"/>
                </a:cubicBezTo>
                <a:cubicBezTo>
                  <a:pt x="2465754" y="1113973"/>
                  <a:pt x="2462064" y="1110283"/>
                  <a:pt x="2462064" y="1105645"/>
                </a:cubicBezTo>
                <a:cubicBezTo>
                  <a:pt x="2462064" y="1101008"/>
                  <a:pt x="2465754" y="1097319"/>
                  <a:pt x="2470391" y="1097319"/>
                </a:cubicBezTo>
                <a:close/>
                <a:moveTo>
                  <a:pt x="2438311" y="1097319"/>
                </a:moveTo>
                <a:cubicBezTo>
                  <a:pt x="2442948" y="1097319"/>
                  <a:pt x="2446638" y="1101008"/>
                  <a:pt x="2446638" y="1105645"/>
                </a:cubicBezTo>
                <a:cubicBezTo>
                  <a:pt x="2446638" y="1110188"/>
                  <a:pt x="2442948" y="1113973"/>
                  <a:pt x="2438311" y="1113973"/>
                </a:cubicBezTo>
                <a:cubicBezTo>
                  <a:pt x="2433673" y="1113973"/>
                  <a:pt x="2429984" y="1110283"/>
                  <a:pt x="2429984" y="1105645"/>
                </a:cubicBezTo>
                <a:cubicBezTo>
                  <a:pt x="2429984" y="1101008"/>
                  <a:pt x="2433673" y="1097319"/>
                  <a:pt x="2438311" y="1097319"/>
                </a:cubicBezTo>
                <a:close/>
                <a:moveTo>
                  <a:pt x="2406232" y="1097319"/>
                </a:moveTo>
                <a:cubicBezTo>
                  <a:pt x="2410869" y="1097319"/>
                  <a:pt x="2414560" y="1101008"/>
                  <a:pt x="2414560" y="1105645"/>
                </a:cubicBezTo>
                <a:cubicBezTo>
                  <a:pt x="2414560" y="1110188"/>
                  <a:pt x="2410869" y="1113973"/>
                  <a:pt x="2406232" y="1113973"/>
                </a:cubicBezTo>
                <a:cubicBezTo>
                  <a:pt x="2401595" y="1113973"/>
                  <a:pt x="2397906" y="1110283"/>
                  <a:pt x="2397906" y="1105645"/>
                </a:cubicBezTo>
                <a:cubicBezTo>
                  <a:pt x="2397906" y="1101008"/>
                  <a:pt x="2401595" y="1097319"/>
                  <a:pt x="2406232" y="1097319"/>
                </a:cubicBezTo>
                <a:close/>
                <a:moveTo>
                  <a:pt x="2374248" y="1097319"/>
                </a:moveTo>
                <a:cubicBezTo>
                  <a:pt x="2378885" y="1097319"/>
                  <a:pt x="2382575" y="1101008"/>
                  <a:pt x="2382575" y="1105645"/>
                </a:cubicBezTo>
                <a:cubicBezTo>
                  <a:pt x="2382575" y="1110188"/>
                  <a:pt x="2378885" y="1113973"/>
                  <a:pt x="2374248" y="1113973"/>
                </a:cubicBezTo>
                <a:cubicBezTo>
                  <a:pt x="2369610" y="1113973"/>
                  <a:pt x="2365921" y="1110283"/>
                  <a:pt x="2365921" y="1105645"/>
                </a:cubicBezTo>
                <a:cubicBezTo>
                  <a:pt x="2365921" y="1101008"/>
                  <a:pt x="2369610" y="1097319"/>
                  <a:pt x="2374248" y="1097319"/>
                </a:cubicBezTo>
                <a:close/>
                <a:moveTo>
                  <a:pt x="2342167" y="1097319"/>
                </a:moveTo>
                <a:cubicBezTo>
                  <a:pt x="2346805" y="1097319"/>
                  <a:pt x="2350495" y="1101008"/>
                  <a:pt x="2350495" y="1105645"/>
                </a:cubicBezTo>
                <a:cubicBezTo>
                  <a:pt x="2350495" y="1110188"/>
                  <a:pt x="2346805" y="1113973"/>
                  <a:pt x="2342167" y="1113973"/>
                </a:cubicBezTo>
                <a:cubicBezTo>
                  <a:pt x="2337530" y="1113973"/>
                  <a:pt x="2333841" y="1110283"/>
                  <a:pt x="2333841" y="1105645"/>
                </a:cubicBezTo>
                <a:cubicBezTo>
                  <a:pt x="2333841" y="1101008"/>
                  <a:pt x="2337530" y="1097319"/>
                  <a:pt x="2342167" y="1097319"/>
                </a:cubicBezTo>
                <a:close/>
                <a:moveTo>
                  <a:pt x="4963777" y="1082840"/>
                </a:moveTo>
                <a:cubicBezTo>
                  <a:pt x="4966143" y="1081421"/>
                  <a:pt x="4969265" y="1082271"/>
                  <a:pt x="4970686" y="1084639"/>
                </a:cubicBezTo>
                <a:lnTo>
                  <a:pt x="5050837" y="1223458"/>
                </a:lnTo>
                <a:lnTo>
                  <a:pt x="4982230" y="1342217"/>
                </a:lnTo>
                <a:cubicBezTo>
                  <a:pt x="4981285" y="1343826"/>
                  <a:pt x="4979580" y="1344774"/>
                  <a:pt x="4977877" y="1344774"/>
                </a:cubicBezTo>
                <a:lnTo>
                  <a:pt x="4977877" y="1344868"/>
                </a:lnTo>
                <a:cubicBezTo>
                  <a:pt x="4977024" y="1344868"/>
                  <a:pt x="4976174" y="1344678"/>
                  <a:pt x="4975323" y="1344206"/>
                </a:cubicBezTo>
                <a:cubicBezTo>
                  <a:pt x="4972861" y="1342785"/>
                  <a:pt x="4972105" y="1339758"/>
                  <a:pt x="4973431" y="1337297"/>
                </a:cubicBezTo>
                <a:lnTo>
                  <a:pt x="5039103" y="1223554"/>
                </a:lnTo>
                <a:lnTo>
                  <a:pt x="4961884" y="1089748"/>
                </a:lnTo>
                <a:cubicBezTo>
                  <a:pt x="4960465" y="1087287"/>
                  <a:pt x="4961317" y="1084259"/>
                  <a:pt x="4963777" y="1082840"/>
                </a:cubicBezTo>
                <a:close/>
                <a:moveTo>
                  <a:pt x="4701466" y="1082840"/>
                </a:moveTo>
                <a:cubicBezTo>
                  <a:pt x="4703926" y="1084259"/>
                  <a:pt x="4704777" y="1087287"/>
                  <a:pt x="4703357" y="1089748"/>
                </a:cubicBezTo>
                <a:lnTo>
                  <a:pt x="4626141" y="1223554"/>
                </a:lnTo>
                <a:lnTo>
                  <a:pt x="4691813" y="1337297"/>
                </a:lnTo>
                <a:cubicBezTo>
                  <a:pt x="4693138" y="1339758"/>
                  <a:pt x="4692381" y="1342785"/>
                  <a:pt x="4689922" y="1344206"/>
                </a:cubicBezTo>
                <a:cubicBezTo>
                  <a:pt x="4689069" y="1344678"/>
                  <a:pt x="4688217" y="1344868"/>
                  <a:pt x="4687366" y="1344868"/>
                </a:cubicBezTo>
                <a:lnTo>
                  <a:pt x="4687366" y="1344774"/>
                </a:lnTo>
                <a:cubicBezTo>
                  <a:pt x="4685663" y="1344774"/>
                  <a:pt x="4683960" y="1343826"/>
                  <a:pt x="4683011" y="1342217"/>
                </a:cubicBezTo>
                <a:lnTo>
                  <a:pt x="4614406" y="1223458"/>
                </a:lnTo>
                <a:lnTo>
                  <a:pt x="4694557" y="1084639"/>
                </a:lnTo>
                <a:cubicBezTo>
                  <a:pt x="4695976" y="1082271"/>
                  <a:pt x="4699100" y="1081421"/>
                  <a:pt x="4701466" y="1082840"/>
                </a:cubicBezTo>
                <a:close/>
                <a:moveTo>
                  <a:pt x="1846975" y="1080950"/>
                </a:moveTo>
                <a:cubicBezTo>
                  <a:pt x="1851043" y="1077827"/>
                  <a:pt x="1856721" y="1078678"/>
                  <a:pt x="1859845" y="1082748"/>
                </a:cubicBezTo>
                <a:cubicBezTo>
                  <a:pt x="1862873" y="1086816"/>
                  <a:pt x="1862020" y="1092588"/>
                  <a:pt x="1857951" y="1095616"/>
                </a:cubicBezTo>
                <a:cubicBezTo>
                  <a:pt x="1856248" y="1096942"/>
                  <a:pt x="1854355" y="1097415"/>
                  <a:pt x="1852463" y="1097415"/>
                </a:cubicBezTo>
                <a:cubicBezTo>
                  <a:pt x="1849719" y="1097415"/>
                  <a:pt x="1846975" y="1096184"/>
                  <a:pt x="1845082" y="1093820"/>
                </a:cubicBezTo>
                <a:cubicBezTo>
                  <a:pt x="1842054" y="1089750"/>
                  <a:pt x="1842905" y="1083978"/>
                  <a:pt x="1846975" y="1080950"/>
                </a:cubicBezTo>
                <a:close/>
                <a:moveTo>
                  <a:pt x="1246928" y="1080287"/>
                </a:moveTo>
                <a:lnTo>
                  <a:pt x="1234059" y="1092778"/>
                </a:lnTo>
                <a:lnTo>
                  <a:pt x="1246550" y="1105647"/>
                </a:lnTo>
                <a:lnTo>
                  <a:pt x="1259420" y="1093156"/>
                </a:lnTo>
                <a:close/>
                <a:moveTo>
                  <a:pt x="4923939" y="1078204"/>
                </a:moveTo>
                <a:lnTo>
                  <a:pt x="5000587" y="1211253"/>
                </a:lnTo>
                <a:lnTo>
                  <a:pt x="4847004" y="1211063"/>
                </a:lnTo>
                <a:close/>
                <a:moveTo>
                  <a:pt x="4740643" y="1078204"/>
                </a:moveTo>
                <a:lnTo>
                  <a:pt x="4817291" y="1211253"/>
                </a:lnTo>
                <a:lnTo>
                  <a:pt x="4663708" y="1211063"/>
                </a:lnTo>
                <a:close/>
                <a:moveTo>
                  <a:pt x="1345060" y="1076218"/>
                </a:moveTo>
                <a:cubicBezTo>
                  <a:pt x="1346859" y="1074515"/>
                  <a:pt x="1349697" y="1074515"/>
                  <a:pt x="1351400" y="1076312"/>
                </a:cubicBezTo>
                <a:lnTo>
                  <a:pt x="1483692" y="1213052"/>
                </a:lnTo>
                <a:lnTo>
                  <a:pt x="1483788" y="1213052"/>
                </a:lnTo>
                <a:lnTo>
                  <a:pt x="1481705" y="1339950"/>
                </a:lnTo>
                <a:lnTo>
                  <a:pt x="1767390" y="1635192"/>
                </a:lnTo>
                <a:cubicBezTo>
                  <a:pt x="1769095" y="1636989"/>
                  <a:pt x="1769095" y="1639828"/>
                  <a:pt x="1767296" y="1641532"/>
                </a:cubicBezTo>
                <a:cubicBezTo>
                  <a:pt x="1765499" y="1643236"/>
                  <a:pt x="1762659" y="1643236"/>
                  <a:pt x="1760956" y="1641437"/>
                </a:cubicBezTo>
                <a:lnTo>
                  <a:pt x="1472621" y="1343546"/>
                </a:lnTo>
                <a:lnTo>
                  <a:pt x="1474704" y="1216648"/>
                </a:lnTo>
                <a:lnTo>
                  <a:pt x="1344966" y="1082559"/>
                </a:lnTo>
                <a:cubicBezTo>
                  <a:pt x="1343263" y="1080760"/>
                  <a:pt x="1343263" y="1077921"/>
                  <a:pt x="1345060" y="1076218"/>
                </a:cubicBezTo>
                <a:close/>
                <a:moveTo>
                  <a:pt x="1247214" y="1067512"/>
                </a:moveTo>
                <a:lnTo>
                  <a:pt x="1272195" y="1093346"/>
                </a:lnTo>
                <a:lnTo>
                  <a:pt x="1246361" y="1118328"/>
                </a:lnTo>
                <a:lnTo>
                  <a:pt x="1221380" y="1092494"/>
                </a:lnTo>
                <a:close/>
                <a:moveTo>
                  <a:pt x="4756160" y="1064957"/>
                </a:moveTo>
                <a:lnTo>
                  <a:pt x="4909743" y="1064957"/>
                </a:lnTo>
                <a:lnTo>
                  <a:pt x="4833000" y="1197910"/>
                </a:lnTo>
                <a:lnTo>
                  <a:pt x="4832906" y="1197910"/>
                </a:lnTo>
                <a:close/>
                <a:moveTo>
                  <a:pt x="4136906" y="1062401"/>
                </a:moveTo>
                <a:cubicBezTo>
                  <a:pt x="4141544" y="1062401"/>
                  <a:pt x="4145233" y="1066090"/>
                  <a:pt x="4145233" y="1070727"/>
                </a:cubicBezTo>
                <a:cubicBezTo>
                  <a:pt x="4145233" y="1075270"/>
                  <a:pt x="4141544" y="1079055"/>
                  <a:pt x="4136906" y="1079055"/>
                </a:cubicBezTo>
                <a:cubicBezTo>
                  <a:pt x="4132269" y="1079055"/>
                  <a:pt x="4128579" y="1075364"/>
                  <a:pt x="4128579" y="1070727"/>
                </a:cubicBezTo>
                <a:cubicBezTo>
                  <a:pt x="4128579" y="1066090"/>
                  <a:pt x="4132269" y="1062401"/>
                  <a:pt x="4136906" y="1062401"/>
                </a:cubicBezTo>
                <a:close/>
                <a:moveTo>
                  <a:pt x="4104828" y="1062401"/>
                </a:moveTo>
                <a:cubicBezTo>
                  <a:pt x="4109465" y="1062401"/>
                  <a:pt x="4113154" y="1066090"/>
                  <a:pt x="4113154" y="1070727"/>
                </a:cubicBezTo>
                <a:cubicBezTo>
                  <a:pt x="4113154" y="1075270"/>
                  <a:pt x="4109465" y="1079055"/>
                  <a:pt x="4104828" y="1079055"/>
                </a:cubicBezTo>
                <a:cubicBezTo>
                  <a:pt x="4100191" y="1079055"/>
                  <a:pt x="4096500" y="1075364"/>
                  <a:pt x="4096500" y="1070727"/>
                </a:cubicBezTo>
                <a:cubicBezTo>
                  <a:pt x="4096500" y="1066090"/>
                  <a:pt x="4100191" y="1062401"/>
                  <a:pt x="4104828" y="1062401"/>
                </a:cubicBezTo>
                <a:close/>
                <a:moveTo>
                  <a:pt x="4072749" y="1062401"/>
                </a:moveTo>
                <a:cubicBezTo>
                  <a:pt x="4077386" y="1062401"/>
                  <a:pt x="4081075" y="1066090"/>
                  <a:pt x="4081075" y="1070727"/>
                </a:cubicBezTo>
                <a:cubicBezTo>
                  <a:pt x="4081075" y="1075270"/>
                  <a:pt x="4077386" y="1079055"/>
                  <a:pt x="4072749" y="1079055"/>
                </a:cubicBezTo>
                <a:cubicBezTo>
                  <a:pt x="4068112" y="1079055"/>
                  <a:pt x="4064422" y="1075364"/>
                  <a:pt x="4064422" y="1070727"/>
                </a:cubicBezTo>
                <a:cubicBezTo>
                  <a:pt x="4064422" y="1066090"/>
                  <a:pt x="4068112" y="1062401"/>
                  <a:pt x="4072749" y="1062401"/>
                </a:cubicBezTo>
                <a:close/>
                <a:moveTo>
                  <a:pt x="4040763" y="1062401"/>
                </a:moveTo>
                <a:cubicBezTo>
                  <a:pt x="4045401" y="1062401"/>
                  <a:pt x="4049090" y="1066090"/>
                  <a:pt x="4049090" y="1070727"/>
                </a:cubicBezTo>
                <a:cubicBezTo>
                  <a:pt x="4049090" y="1075270"/>
                  <a:pt x="4045401" y="1079055"/>
                  <a:pt x="4040763" y="1079055"/>
                </a:cubicBezTo>
                <a:cubicBezTo>
                  <a:pt x="4036126" y="1079055"/>
                  <a:pt x="4032436" y="1075364"/>
                  <a:pt x="4032436" y="1070727"/>
                </a:cubicBezTo>
                <a:cubicBezTo>
                  <a:pt x="4032436" y="1066090"/>
                  <a:pt x="4036126" y="1062401"/>
                  <a:pt x="4040763" y="1062401"/>
                </a:cubicBezTo>
                <a:close/>
                <a:moveTo>
                  <a:pt x="4008685" y="1062401"/>
                </a:moveTo>
                <a:cubicBezTo>
                  <a:pt x="4013322" y="1062401"/>
                  <a:pt x="4017011" y="1066090"/>
                  <a:pt x="4017011" y="1070727"/>
                </a:cubicBezTo>
                <a:cubicBezTo>
                  <a:pt x="4017011" y="1075270"/>
                  <a:pt x="4013322" y="1079055"/>
                  <a:pt x="4008685" y="1079055"/>
                </a:cubicBezTo>
                <a:cubicBezTo>
                  <a:pt x="4004048" y="1079055"/>
                  <a:pt x="4000357" y="1075364"/>
                  <a:pt x="4000357" y="1070727"/>
                </a:cubicBezTo>
                <a:cubicBezTo>
                  <a:pt x="4000357" y="1066090"/>
                  <a:pt x="4004048" y="1062401"/>
                  <a:pt x="4008685" y="1062401"/>
                </a:cubicBezTo>
                <a:close/>
                <a:moveTo>
                  <a:pt x="3976605" y="1062401"/>
                </a:moveTo>
                <a:cubicBezTo>
                  <a:pt x="3981242" y="1062401"/>
                  <a:pt x="3984931" y="1066090"/>
                  <a:pt x="3984931" y="1070727"/>
                </a:cubicBezTo>
                <a:cubicBezTo>
                  <a:pt x="3984931" y="1075270"/>
                  <a:pt x="3981242" y="1079055"/>
                  <a:pt x="3976605" y="1079055"/>
                </a:cubicBezTo>
                <a:cubicBezTo>
                  <a:pt x="3971968" y="1079055"/>
                  <a:pt x="3968277" y="1075364"/>
                  <a:pt x="3968277" y="1070727"/>
                </a:cubicBezTo>
                <a:cubicBezTo>
                  <a:pt x="3968277" y="1066090"/>
                  <a:pt x="3971968" y="1062401"/>
                  <a:pt x="3976605" y="1062401"/>
                </a:cubicBezTo>
                <a:close/>
                <a:moveTo>
                  <a:pt x="3944620" y="1062401"/>
                </a:moveTo>
                <a:cubicBezTo>
                  <a:pt x="3949257" y="1062401"/>
                  <a:pt x="3952946" y="1066090"/>
                  <a:pt x="3952946" y="1070727"/>
                </a:cubicBezTo>
                <a:cubicBezTo>
                  <a:pt x="3952946" y="1075270"/>
                  <a:pt x="3949257" y="1079055"/>
                  <a:pt x="3944620" y="1079055"/>
                </a:cubicBezTo>
                <a:cubicBezTo>
                  <a:pt x="3939983" y="1079055"/>
                  <a:pt x="3936293" y="1075364"/>
                  <a:pt x="3936293" y="1070727"/>
                </a:cubicBezTo>
                <a:cubicBezTo>
                  <a:pt x="3936293" y="1066090"/>
                  <a:pt x="3939983" y="1062401"/>
                  <a:pt x="3944620" y="1062401"/>
                </a:cubicBezTo>
                <a:close/>
                <a:moveTo>
                  <a:pt x="3912542" y="1062401"/>
                </a:moveTo>
                <a:cubicBezTo>
                  <a:pt x="3917179" y="1062401"/>
                  <a:pt x="3920868" y="1066090"/>
                  <a:pt x="3920868" y="1070727"/>
                </a:cubicBezTo>
                <a:cubicBezTo>
                  <a:pt x="3920868" y="1075270"/>
                  <a:pt x="3917179" y="1079055"/>
                  <a:pt x="3912542" y="1079055"/>
                </a:cubicBezTo>
                <a:cubicBezTo>
                  <a:pt x="3907905" y="1079055"/>
                  <a:pt x="3904214" y="1075364"/>
                  <a:pt x="3904214" y="1070727"/>
                </a:cubicBezTo>
                <a:cubicBezTo>
                  <a:pt x="3904214" y="1066090"/>
                  <a:pt x="3907905" y="1062401"/>
                  <a:pt x="3912542" y="1062401"/>
                </a:cubicBezTo>
                <a:close/>
                <a:moveTo>
                  <a:pt x="3880462" y="1062401"/>
                </a:moveTo>
                <a:cubicBezTo>
                  <a:pt x="3885099" y="1062401"/>
                  <a:pt x="3888788" y="1066090"/>
                  <a:pt x="3888788" y="1070727"/>
                </a:cubicBezTo>
                <a:cubicBezTo>
                  <a:pt x="3888788" y="1075270"/>
                  <a:pt x="3885099" y="1079055"/>
                  <a:pt x="3880462" y="1079055"/>
                </a:cubicBezTo>
                <a:cubicBezTo>
                  <a:pt x="3875824" y="1079055"/>
                  <a:pt x="3872134" y="1075364"/>
                  <a:pt x="3872134" y="1070727"/>
                </a:cubicBezTo>
                <a:cubicBezTo>
                  <a:pt x="3872134" y="1066090"/>
                  <a:pt x="3875824" y="1062401"/>
                  <a:pt x="3880462" y="1062401"/>
                </a:cubicBezTo>
                <a:close/>
                <a:moveTo>
                  <a:pt x="3848477" y="1062401"/>
                </a:moveTo>
                <a:cubicBezTo>
                  <a:pt x="3853114" y="1062401"/>
                  <a:pt x="3856803" y="1066090"/>
                  <a:pt x="3856803" y="1070727"/>
                </a:cubicBezTo>
                <a:cubicBezTo>
                  <a:pt x="3856803" y="1075270"/>
                  <a:pt x="3853114" y="1079055"/>
                  <a:pt x="3848477" y="1079055"/>
                </a:cubicBezTo>
                <a:cubicBezTo>
                  <a:pt x="3843840" y="1079055"/>
                  <a:pt x="3840149" y="1075364"/>
                  <a:pt x="3840149" y="1070727"/>
                </a:cubicBezTo>
                <a:cubicBezTo>
                  <a:pt x="3840149" y="1066090"/>
                  <a:pt x="3843840" y="1062401"/>
                  <a:pt x="3848477" y="1062401"/>
                </a:cubicBezTo>
                <a:close/>
                <a:moveTo>
                  <a:pt x="3816397" y="1062401"/>
                </a:moveTo>
                <a:cubicBezTo>
                  <a:pt x="3821034" y="1062401"/>
                  <a:pt x="3824723" y="1066090"/>
                  <a:pt x="3824723" y="1070727"/>
                </a:cubicBezTo>
                <a:cubicBezTo>
                  <a:pt x="3824723" y="1075270"/>
                  <a:pt x="3821034" y="1079055"/>
                  <a:pt x="3816397" y="1079055"/>
                </a:cubicBezTo>
                <a:cubicBezTo>
                  <a:pt x="3811760" y="1079055"/>
                  <a:pt x="3808069" y="1075364"/>
                  <a:pt x="3808069" y="1070727"/>
                </a:cubicBezTo>
                <a:cubicBezTo>
                  <a:pt x="3808069" y="1066090"/>
                  <a:pt x="3811760" y="1062401"/>
                  <a:pt x="3816397" y="1062401"/>
                </a:cubicBezTo>
                <a:close/>
                <a:moveTo>
                  <a:pt x="3239537" y="1062401"/>
                </a:moveTo>
                <a:cubicBezTo>
                  <a:pt x="3244174" y="1062401"/>
                  <a:pt x="3247865" y="1066090"/>
                  <a:pt x="3247865" y="1070727"/>
                </a:cubicBezTo>
                <a:cubicBezTo>
                  <a:pt x="3247865" y="1075270"/>
                  <a:pt x="3244174" y="1079055"/>
                  <a:pt x="3239537" y="1079055"/>
                </a:cubicBezTo>
                <a:cubicBezTo>
                  <a:pt x="3234900" y="1079055"/>
                  <a:pt x="3231211" y="1075364"/>
                  <a:pt x="3231211" y="1070727"/>
                </a:cubicBezTo>
                <a:cubicBezTo>
                  <a:pt x="3231211" y="1066090"/>
                  <a:pt x="3234900" y="1062401"/>
                  <a:pt x="3239537" y="1062401"/>
                </a:cubicBezTo>
                <a:close/>
                <a:moveTo>
                  <a:pt x="3207457" y="1062401"/>
                </a:moveTo>
                <a:cubicBezTo>
                  <a:pt x="3212094" y="1062401"/>
                  <a:pt x="3215785" y="1066090"/>
                  <a:pt x="3215785" y="1070727"/>
                </a:cubicBezTo>
                <a:cubicBezTo>
                  <a:pt x="3215785" y="1075270"/>
                  <a:pt x="3212094" y="1079055"/>
                  <a:pt x="3207457" y="1079055"/>
                </a:cubicBezTo>
                <a:cubicBezTo>
                  <a:pt x="3202820" y="1079055"/>
                  <a:pt x="3199131" y="1075364"/>
                  <a:pt x="3199131" y="1070727"/>
                </a:cubicBezTo>
                <a:cubicBezTo>
                  <a:pt x="3199131" y="1066090"/>
                  <a:pt x="3202820" y="1062401"/>
                  <a:pt x="3207457" y="1062401"/>
                </a:cubicBezTo>
                <a:close/>
                <a:moveTo>
                  <a:pt x="3143392" y="1062401"/>
                </a:moveTo>
                <a:cubicBezTo>
                  <a:pt x="3148029" y="1062401"/>
                  <a:pt x="3151720" y="1066090"/>
                  <a:pt x="3151720" y="1070727"/>
                </a:cubicBezTo>
                <a:cubicBezTo>
                  <a:pt x="3151720" y="1075270"/>
                  <a:pt x="3148029" y="1079055"/>
                  <a:pt x="3143392" y="1079055"/>
                </a:cubicBezTo>
                <a:cubicBezTo>
                  <a:pt x="3138755" y="1079055"/>
                  <a:pt x="3135066" y="1075364"/>
                  <a:pt x="3135066" y="1070727"/>
                </a:cubicBezTo>
                <a:cubicBezTo>
                  <a:pt x="3135066" y="1066090"/>
                  <a:pt x="3138755" y="1062401"/>
                  <a:pt x="3143392" y="1062401"/>
                </a:cubicBezTo>
                <a:close/>
                <a:moveTo>
                  <a:pt x="3111314" y="1062401"/>
                </a:moveTo>
                <a:cubicBezTo>
                  <a:pt x="3115951" y="1062401"/>
                  <a:pt x="3119641" y="1066090"/>
                  <a:pt x="3119641" y="1070727"/>
                </a:cubicBezTo>
                <a:cubicBezTo>
                  <a:pt x="3119641" y="1075270"/>
                  <a:pt x="3115951" y="1079055"/>
                  <a:pt x="3111314" y="1079055"/>
                </a:cubicBezTo>
                <a:cubicBezTo>
                  <a:pt x="3106677" y="1079055"/>
                  <a:pt x="3102988" y="1075364"/>
                  <a:pt x="3102988" y="1070727"/>
                </a:cubicBezTo>
                <a:cubicBezTo>
                  <a:pt x="3102988" y="1066090"/>
                  <a:pt x="3106677" y="1062401"/>
                  <a:pt x="3111314" y="1062401"/>
                </a:cubicBezTo>
                <a:close/>
                <a:moveTo>
                  <a:pt x="3079235" y="1062401"/>
                </a:moveTo>
                <a:cubicBezTo>
                  <a:pt x="3083872" y="1062401"/>
                  <a:pt x="3087563" y="1066090"/>
                  <a:pt x="3087563" y="1070727"/>
                </a:cubicBezTo>
                <a:cubicBezTo>
                  <a:pt x="3087563" y="1075270"/>
                  <a:pt x="3083872" y="1079055"/>
                  <a:pt x="3079235" y="1079055"/>
                </a:cubicBezTo>
                <a:cubicBezTo>
                  <a:pt x="3074598" y="1079055"/>
                  <a:pt x="3070909" y="1075364"/>
                  <a:pt x="3070909" y="1070727"/>
                </a:cubicBezTo>
                <a:cubicBezTo>
                  <a:pt x="3070909" y="1066090"/>
                  <a:pt x="3074598" y="1062401"/>
                  <a:pt x="3079235" y="1062401"/>
                </a:cubicBezTo>
                <a:close/>
                <a:moveTo>
                  <a:pt x="3047249" y="1062401"/>
                </a:moveTo>
                <a:cubicBezTo>
                  <a:pt x="3051886" y="1062401"/>
                  <a:pt x="3055577" y="1066090"/>
                  <a:pt x="3055577" y="1070727"/>
                </a:cubicBezTo>
                <a:cubicBezTo>
                  <a:pt x="3055577" y="1075270"/>
                  <a:pt x="3051886" y="1079055"/>
                  <a:pt x="3047249" y="1079055"/>
                </a:cubicBezTo>
                <a:cubicBezTo>
                  <a:pt x="3042612" y="1079055"/>
                  <a:pt x="3038923" y="1075364"/>
                  <a:pt x="3038923" y="1070727"/>
                </a:cubicBezTo>
                <a:cubicBezTo>
                  <a:pt x="3038923" y="1066090"/>
                  <a:pt x="3042612" y="1062401"/>
                  <a:pt x="3047249" y="1062401"/>
                </a:cubicBezTo>
                <a:close/>
                <a:moveTo>
                  <a:pt x="3015171" y="1062401"/>
                </a:moveTo>
                <a:cubicBezTo>
                  <a:pt x="3019808" y="1062401"/>
                  <a:pt x="3023498" y="1066090"/>
                  <a:pt x="3023498" y="1070727"/>
                </a:cubicBezTo>
                <a:cubicBezTo>
                  <a:pt x="3023498" y="1075270"/>
                  <a:pt x="3019808" y="1079055"/>
                  <a:pt x="3015171" y="1079055"/>
                </a:cubicBezTo>
                <a:cubicBezTo>
                  <a:pt x="3010534" y="1079055"/>
                  <a:pt x="3006844" y="1075364"/>
                  <a:pt x="3006844" y="1070727"/>
                </a:cubicBezTo>
                <a:cubicBezTo>
                  <a:pt x="3006844" y="1066090"/>
                  <a:pt x="3010534" y="1062401"/>
                  <a:pt x="3015171" y="1062401"/>
                </a:cubicBezTo>
                <a:close/>
                <a:moveTo>
                  <a:pt x="2983092" y="1062401"/>
                </a:moveTo>
                <a:cubicBezTo>
                  <a:pt x="2987729" y="1062401"/>
                  <a:pt x="2991420" y="1066090"/>
                  <a:pt x="2991420" y="1070727"/>
                </a:cubicBezTo>
                <a:cubicBezTo>
                  <a:pt x="2991420" y="1075270"/>
                  <a:pt x="2987729" y="1079055"/>
                  <a:pt x="2983092" y="1079055"/>
                </a:cubicBezTo>
                <a:cubicBezTo>
                  <a:pt x="2978455" y="1079055"/>
                  <a:pt x="2974766" y="1075364"/>
                  <a:pt x="2974766" y="1070727"/>
                </a:cubicBezTo>
                <a:cubicBezTo>
                  <a:pt x="2974766" y="1066090"/>
                  <a:pt x="2978455" y="1062401"/>
                  <a:pt x="2983092" y="1062401"/>
                </a:cubicBezTo>
                <a:close/>
                <a:moveTo>
                  <a:pt x="2951106" y="1062401"/>
                </a:moveTo>
                <a:cubicBezTo>
                  <a:pt x="2955743" y="1062401"/>
                  <a:pt x="2959434" y="1066090"/>
                  <a:pt x="2959434" y="1070727"/>
                </a:cubicBezTo>
                <a:cubicBezTo>
                  <a:pt x="2959434" y="1075270"/>
                  <a:pt x="2955743" y="1079055"/>
                  <a:pt x="2951106" y="1079055"/>
                </a:cubicBezTo>
                <a:cubicBezTo>
                  <a:pt x="2946469" y="1079055"/>
                  <a:pt x="2942780" y="1075364"/>
                  <a:pt x="2942780" y="1070727"/>
                </a:cubicBezTo>
                <a:cubicBezTo>
                  <a:pt x="2942780" y="1066090"/>
                  <a:pt x="2946469" y="1062401"/>
                  <a:pt x="2951106" y="1062401"/>
                </a:cubicBezTo>
                <a:close/>
                <a:moveTo>
                  <a:pt x="2566534" y="1062401"/>
                </a:moveTo>
                <a:cubicBezTo>
                  <a:pt x="2571171" y="1062401"/>
                  <a:pt x="2574861" y="1066090"/>
                  <a:pt x="2574861" y="1070727"/>
                </a:cubicBezTo>
                <a:cubicBezTo>
                  <a:pt x="2574861" y="1075270"/>
                  <a:pt x="2571171" y="1079055"/>
                  <a:pt x="2566534" y="1079055"/>
                </a:cubicBezTo>
                <a:cubicBezTo>
                  <a:pt x="2561897" y="1079055"/>
                  <a:pt x="2558208" y="1075364"/>
                  <a:pt x="2558208" y="1070727"/>
                </a:cubicBezTo>
                <a:cubicBezTo>
                  <a:pt x="2558208" y="1066090"/>
                  <a:pt x="2561897" y="1062401"/>
                  <a:pt x="2566534" y="1062401"/>
                </a:cubicBezTo>
                <a:close/>
                <a:moveTo>
                  <a:pt x="2534454" y="1062401"/>
                </a:moveTo>
                <a:cubicBezTo>
                  <a:pt x="2539091" y="1062401"/>
                  <a:pt x="2542781" y="1066090"/>
                  <a:pt x="2542781" y="1070727"/>
                </a:cubicBezTo>
                <a:cubicBezTo>
                  <a:pt x="2542781" y="1075270"/>
                  <a:pt x="2539091" y="1079055"/>
                  <a:pt x="2534454" y="1079055"/>
                </a:cubicBezTo>
                <a:cubicBezTo>
                  <a:pt x="2529816" y="1079055"/>
                  <a:pt x="2526127" y="1075364"/>
                  <a:pt x="2526127" y="1070727"/>
                </a:cubicBezTo>
                <a:cubicBezTo>
                  <a:pt x="2526127" y="1066090"/>
                  <a:pt x="2529816" y="1062401"/>
                  <a:pt x="2534454" y="1062401"/>
                </a:cubicBezTo>
                <a:close/>
                <a:moveTo>
                  <a:pt x="2502375" y="1062401"/>
                </a:moveTo>
                <a:cubicBezTo>
                  <a:pt x="2507012" y="1062401"/>
                  <a:pt x="2510703" y="1066090"/>
                  <a:pt x="2510703" y="1070727"/>
                </a:cubicBezTo>
                <a:cubicBezTo>
                  <a:pt x="2510703" y="1075270"/>
                  <a:pt x="2507012" y="1079055"/>
                  <a:pt x="2502375" y="1079055"/>
                </a:cubicBezTo>
                <a:cubicBezTo>
                  <a:pt x="2497738" y="1079055"/>
                  <a:pt x="2494049" y="1075364"/>
                  <a:pt x="2494049" y="1070727"/>
                </a:cubicBezTo>
                <a:cubicBezTo>
                  <a:pt x="2494049" y="1066090"/>
                  <a:pt x="2497738" y="1062401"/>
                  <a:pt x="2502375" y="1062401"/>
                </a:cubicBezTo>
                <a:close/>
                <a:moveTo>
                  <a:pt x="2470391" y="1062401"/>
                </a:moveTo>
                <a:cubicBezTo>
                  <a:pt x="2475028" y="1062401"/>
                  <a:pt x="2478718" y="1066090"/>
                  <a:pt x="2478718" y="1070727"/>
                </a:cubicBezTo>
                <a:cubicBezTo>
                  <a:pt x="2478718" y="1075270"/>
                  <a:pt x="2475028" y="1079055"/>
                  <a:pt x="2470391" y="1079055"/>
                </a:cubicBezTo>
                <a:cubicBezTo>
                  <a:pt x="2465754" y="1079055"/>
                  <a:pt x="2462064" y="1075364"/>
                  <a:pt x="2462064" y="1070727"/>
                </a:cubicBezTo>
                <a:cubicBezTo>
                  <a:pt x="2462064" y="1066090"/>
                  <a:pt x="2465754" y="1062401"/>
                  <a:pt x="2470391" y="1062401"/>
                </a:cubicBezTo>
                <a:close/>
                <a:moveTo>
                  <a:pt x="2438311" y="1062401"/>
                </a:moveTo>
                <a:cubicBezTo>
                  <a:pt x="2442948" y="1062401"/>
                  <a:pt x="2446638" y="1066090"/>
                  <a:pt x="2446638" y="1070727"/>
                </a:cubicBezTo>
                <a:cubicBezTo>
                  <a:pt x="2446638" y="1075270"/>
                  <a:pt x="2442948" y="1079055"/>
                  <a:pt x="2438311" y="1079055"/>
                </a:cubicBezTo>
                <a:cubicBezTo>
                  <a:pt x="2433673" y="1079055"/>
                  <a:pt x="2429984" y="1075364"/>
                  <a:pt x="2429984" y="1070727"/>
                </a:cubicBezTo>
                <a:cubicBezTo>
                  <a:pt x="2429984" y="1066090"/>
                  <a:pt x="2433673" y="1062401"/>
                  <a:pt x="2438311" y="1062401"/>
                </a:cubicBezTo>
                <a:close/>
                <a:moveTo>
                  <a:pt x="2406232" y="1062401"/>
                </a:moveTo>
                <a:cubicBezTo>
                  <a:pt x="2410869" y="1062401"/>
                  <a:pt x="2414560" y="1066090"/>
                  <a:pt x="2414560" y="1070727"/>
                </a:cubicBezTo>
                <a:cubicBezTo>
                  <a:pt x="2414560" y="1075270"/>
                  <a:pt x="2410869" y="1079055"/>
                  <a:pt x="2406232" y="1079055"/>
                </a:cubicBezTo>
                <a:cubicBezTo>
                  <a:pt x="2401595" y="1079055"/>
                  <a:pt x="2397906" y="1075364"/>
                  <a:pt x="2397906" y="1070727"/>
                </a:cubicBezTo>
                <a:cubicBezTo>
                  <a:pt x="2397906" y="1066090"/>
                  <a:pt x="2401595" y="1062401"/>
                  <a:pt x="2406232" y="1062401"/>
                </a:cubicBezTo>
                <a:close/>
                <a:moveTo>
                  <a:pt x="2374248" y="1062401"/>
                </a:moveTo>
                <a:cubicBezTo>
                  <a:pt x="2378885" y="1062401"/>
                  <a:pt x="2382575" y="1066090"/>
                  <a:pt x="2382575" y="1070727"/>
                </a:cubicBezTo>
                <a:cubicBezTo>
                  <a:pt x="2382575" y="1075270"/>
                  <a:pt x="2378885" y="1079055"/>
                  <a:pt x="2374248" y="1079055"/>
                </a:cubicBezTo>
                <a:cubicBezTo>
                  <a:pt x="2369610" y="1079055"/>
                  <a:pt x="2365921" y="1075364"/>
                  <a:pt x="2365921" y="1070727"/>
                </a:cubicBezTo>
                <a:cubicBezTo>
                  <a:pt x="2365921" y="1066090"/>
                  <a:pt x="2369610" y="1062401"/>
                  <a:pt x="2374248" y="1062401"/>
                </a:cubicBezTo>
                <a:close/>
                <a:moveTo>
                  <a:pt x="2342167" y="1062401"/>
                </a:moveTo>
                <a:cubicBezTo>
                  <a:pt x="2346805" y="1062401"/>
                  <a:pt x="2350495" y="1066090"/>
                  <a:pt x="2350495" y="1070727"/>
                </a:cubicBezTo>
                <a:cubicBezTo>
                  <a:pt x="2350495" y="1075270"/>
                  <a:pt x="2346805" y="1079055"/>
                  <a:pt x="2342167" y="1079055"/>
                </a:cubicBezTo>
                <a:cubicBezTo>
                  <a:pt x="2337530" y="1079055"/>
                  <a:pt x="2333841" y="1075364"/>
                  <a:pt x="2333841" y="1070727"/>
                </a:cubicBezTo>
                <a:cubicBezTo>
                  <a:pt x="2333841" y="1066090"/>
                  <a:pt x="2337530" y="1062401"/>
                  <a:pt x="2342167" y="1062401"/>
                </a:cubicBezTo>
                <a:close/>
                <a:moveTo>
                  <a:pt x="2766108" y="1061646"/>
                </a:moveTo>
                <a:cubicBezTo>
                  <a:pt x="2771217" y="1061172"/>
                  <a:pt x="2775665" y="1064958"/>
                  <a:pt x="2776138" y="1070068"/>
                </a:cubicBezTo>
                <a:cubicBezTo>
                  <a:pt x="2776612" y="1075177"/>
                  <a:pt x="2772826" y="1079530"/>
                  <a:pt x="2767717" y="1080003"/>
                </a:cubicBezTo>
                <a:lnTo>
                  <a:pt x="2766865" y="1080003"/>
                </a:lnTo>
                <a:cubicBezTo>
                  <a:pt x="2762132" y="1080003"/>
                  <a:pt x="2758065" y="1076407"/>
                  <a:pt x="2757781" y="1071581"/>
                </a:cubicBezTo>
                <a:cubicBezTo>
                  <a:pt x="2757307" y="1066471"/>
                  <a:pt x="2760997" y="1062118"/>
                  <a:pt x="2766108" y="1061646"/>
                </a:cubicBezTo>
                <a:close/>
                <a:moveTo>
                  <a:pt x="1819532" y="1044706"/>
                </a:moveTo>
                <a:cubicBezTo>
                  <a:pt x="1823601" y="1041584"/>
                  <a:pt x="1829279" y="1042436"/>
                  <a:pt x="1832402" y="1046504"/>
                </a:cubicBezTo>
                <a:cubicBezTo>
                  <a:pt x="1835430" y="1050573"/>
                  <a:pt x="1834579" y="1056346"/>
                  <a:pt x="1830603" y="1059374"/>
                </a:cubicBezTo>
                <a:cubicBezTo>
                  <a:pt x="1828899" y="1060699"/>
                  <a:pt x="1827008" y="1061268"/>
                  <a:pt x="1825115" y="1061268"/>
                </a:cubicBezTo>
                <a:cubicBezTo>
                  <a:pt x="1822372" y="1061268"/>
                  <a:pt x="1819627" y="1059941"/>
                  <a:pt x="1817735" y="1057577"/>
                </a:cubicBezTo>
                <a:cubicBezTo>
                  <a:pt x="1814707" y="1053508"/>
                  <a:pt x="1815462" y="1047734"/>
                  <a:pt x="1819532" y="1044706"/>
                </a:cubicBezTo>
                <a:close/>
                <a:moveTo>
                  <a:pt x="4104828" y="1027483"/>
                </a:moveTo>
                <a:cubicBezTo>
                  <a:pt x="4109465" y="1027483"/>
                  <a:pt x="4113154" y="1031172"/>
                  <a:pt x="4113154" y="1035809"/>
                </a:cubicBezTo>
                <a:cubicBezTo>
                  <a:pt x="4113154" y="1040352"/>
                  <a:pt x="4109465" y="1044137"/>
                  <a:pt x="4104828" y="1044137"/>
                </a:cubicBezTo>
                <a:cubicBezTo>
                  <a:pt x="4100191" y="1044137"/>
                  <a:pt x="4096500" y="1040446"/>
                  <a:pt x="4096500" y="1035809"/>
                </a:cubicBezTo>
                <a:cubicBezTo>
                  <a:pt x="4096500" y="1031172"/>
                  <a:pt x="4100191" y="1027483"/>
                  <a:pt x="4104828" y="1027483"/>
                </a:cubicBezTo>
                <a:close/>
                <a:moveTo>
                  <a:pt x="4072749" y="1027483"/>
                </a:moveTo>
                <a:cubicBezTo>
                  <a:pt x="4077386" y="1027483"/>
                  <a:pt x="4081075" y="1031172"/>
                  <a:pt x="4081075" y="1035809"/>
                </a:cubicBezTo>
                <a:cubicBezTo>
                  <a:pt x="4081075" y="1040352"/>
                  <a:pt x="4077386" y="1044137"/>
                  <a:pt x="4072749" y="1044137"/>
                </a:cubicBezTo>
                <a:cubicBezTo>
                  <a:pt x="4068112" y="1044137"/>
                  <a:pt x="4064422" y="1040446"/>
                  <a:pt x="4064422" y="1035809"/>
                </a:cubicBezTo>
                <a:cubicBezTo>
                  <a:pt x="4064422" y="1031172"/>
                  <a:pt x="4068112" y="1027483"/>
                  <a:pt x="4072749" y="1027483"/>
                </a:cubicBezTo>
                <a:close/>
                <a:moveTo>
                  <a:pt x="4040763" y="1027483"/>
                </a:moveTo>
                <a:cubicBezTo>
                  <a:pt x="4045401" y="1027483"/>
                  <a:pt x="4049090" y="1031172"/>
                  <a:pt x="4049090" y="1035809"/>
                </a:cubicBezTo>
                <a:cubicBezTo>
                  <a:pt x="4049090" y="1040352"/>
                  <a:pt x="4045401" y="1044137"/>
                  <a:pt x="4040763" y="1044137"/>
                </a:cubicBezTo>
                <a:cubicBezTo>
                  <a:pt x="4036126" y="1044137"/>
                  <a:pt x="4032436" y="1040446"/>
                  <a:pt x="4032436" y="1035809"/>
                </a:cubicBezTo>
                <a:cubicBezTo>
                  <a:pt x="4032436" y="1031172"/>
                  <a:pt x="4036126" y="1027483"/>
                  <a:pt x="4040763" y="1027483"/>
                </a:cubicBezTo>
                <a:close/>
                <a:moveTo>
                  <a:pt x="4008685" y="1027483"/>
                </a:moveTo>
                <a:cubicBezTo>
                  <a:pt x="4013322" y="1027483"/>
                  <a:pt x="4017011" y="1031172"/>
                  <a:pt x="4017011" y="1035809"/>
                </a:cubicBezTo>
                <a:cubicBezTo>
                  <a:pt x="4017011" y="1040352"/>
                  <a:pt x="4013322" y="1044137"/>
                  <a:pt x="4008685" y="1044137"/>
                </a:cubicBezTo>
                <a:cubicBezTo>
                  <a:pt x="4004048" y="1044137"/>
                  <a:pt x="4000357" y="1040446"/>
                  <a:pt x="4000357" y="1035809"/>
                </a:cubicBezTo>
                <a:cubicBezTo>
                  <a:pt x="4000357" y="1031172"/>
                  <a:pt x="4004048" y="1027483"/>
                  <a:pt x="4008685" y="1027483"/>
                </a:cubicBezTo>
                <a:close/>
                <a:moveTo>
                  <a:pt x="3976605" y="1027483"/>
                </a:moveTo>
                <a:cubicBezTo>
                  <a:pt x="3981242" y="1027483"/>
                  <a:pt x="3984931" y="1031172"/>
                  <a:pt x="3984931" y="1035809"/>
                </a:cubicBezTo>
                <a:cubicBezTo>
                  <a:pt x="3984931" y="1040352"/>
                  <a:pt x="3981242" y="1044137"/>
                  <a:pt x="3976605" y="1044137"/>
                </a:cubicBezTo>
                <a:cubicBezTo>
                  <a:pt x="3971968" y="1044137"/>
                  <a:pt x="3968277" y="1040446"/>
                  <a:pt x="3968277" y="1035809"/>
                </a:cubicBezTo>
                <a:cubicBezTo>
                  <a:pt x="3968277" y="1031172"/>
                  <a:pt x="3971968" y="1027483"/>
                  <a:pt x="3976605" y="1027483"/>
                </a:cubicBezTo>
                <a:close/>
                <a:moveTo>
                  <a:pt x="3944620" y="1027483"/>
                </a:moveTo>
                <a:cubicBezTo>
                  <a:pt x="3949257" y="1027483"/>
                  <a:pt x="3952946" y="1031172"/>
                  <a:pt x="3952946" y="1035809"/>
                </a:cubicBezTo>
                <a:cubicBezTo>
                  <a:pt x="3952946" y="1040352"/>
                  <a:pt x="3949257" y="1044137"/>
                  <a:pt x="3944620" y="1044137"/>
                </a:cubicBezTo>
                <a:cubicBezTo>
                  <a:pt x="3939983" y="1044137"/>
                  <a:pt x="3936293" y="1040446"/>
                  <a:pt x="3936293" y="1035809"/>
                </a:cubicBezTo>
                <a:cubicBezTo>
                  <a:pt x="3936293" y="1031172"/>
                  <a:pt x="3939983" y="1027483"/>
                  <a:pt x="3944620" y="1027483"/>
                </a:cubicBezTo>
                <a:close/>
                <a:moveTo>
                  <a:pt x="3912542" y="1027483"/>
                </a:moveTo>
                <a:cubicBezTo>
                  <a:pt x="3917179" y="1027483"/>
                  <a:pt x="3920868" y="1031172"/>
                  <a:pt x="3920868" y="1035809"/>
                </a:cubicBezTo>
                <a:cubicBezTo>
                  <a:pt x="3920868" y="1040352"/>
                  <a:pt x="3917179" y="1044137"/>
                  <a:pt x="3912542" y="1044137"/>
                </a:cubicBezTo>
                <a:cubicBezTo>
                  <a:pt x="3907905" y="1044137"/>
                  <a:pt x="3904214" y="1040446"/>
                  <a:pt x="3904214" y="1035809"/>
                </a:cubicBezTo>
                <a:cubicBezTo>
                  <a:pt x="3904214" y="1031172"/>
                  <a:pt x="3907905" y="1027483"/>
                  <a:pt x="3912542" y="1027483"/>
                </a:cubicBezTo>
                <a:close/>
                <a:moveTo>
                  <a:pt x="3880462" y="1027483"/>
                </a:moveTo>
                <a:cubicBezTo>
                  <a:pt x="3885099" y="1027483"/>
                  <a:pt x="3888788" y="1031172"/>
                  <a:pt x="3888788" y="1035809"/>
                </a:cubicBezTo>
                <a:cubicBezTo>
                  <a:pt x="3888788" y="1040352"/>
                  <a:pt x="3885099" y="1044137"/>
                  <a:pt x="3880462" y="1044137"/>
                </a:cubicBezTo>
                <a:cubicBezTo>
                  <a:pt x="3875824" y="1044137"/>
                  <a:pt x="3872134" y="1040446"/>
                  <a:pt x="3872134" y="1035809"/>
                </a:cubicBezTo>
                <a:cubicBezTo>
                  <a:pt x="3872134" y="1031172"/>
                  <a:pt x="3875824" y="1027483"/>
                  <a:pt x="3880462" y="1027483"/>
                </a:cubicBezTo>
                <a:close/>
                <a:moveTo>
                  <a:pt x="3848477" y="1027483"/>
                </a:moveTo>
                <a:cubicBezTo>
                  <a:pt x="3853114" y="1027483"/>
                  <a:pt x="3856803" y="1031172"/>
                  <a:pt x="3856803" y="1035809"/>
                </a:cubicBezTo>
                <a:cubicBezTo>
                  <a:pt x="3856803" y="1040352"/>
                  <a:pt x="3853114" y="1044137"/>
                  <a:pt x="3848477" y="1044137"/>
                </a:cubicBezTo>
                <a:cubicBezTo>
                  <a:pt x="3843840" y="1044137"/>
                  <a:pt x="3840149" y="1040446"/>
                  <a:pt x="3840149" y="1035809"/>
                </a:cubicBezTo>
                <a:cubicBezTo>
                  <a:pt x="3840149" y="1031172"/>
                  <a:pt x="3843840" y="1027483"/>
                  <a:pt x="3848477" y="1027483"/>
                </a:cubicBezTo>
                <a:close/>
                <a:moveTo>
                  <a:pt x="3271523" y="1027483"/>
                </a:moveTo>
                <a:cubicBezTo>
                  <a:pt x="3276160" y="1027483"/>
                  <a:pt x="3279849" y="1031172"/>
                  <a:pt x="3279849" y="1035809"/>
                </a:cubicBezTo>
                <a:cubicBezTo>
                  <a:pt x="3279849" y="1040352"/>
                  <a:pt x="3276160" y="1044137"/>
                  <a:pt x="3271523" y="1044137"/>
                </a:cubicBezTo>
                <a:cubicBezTo>
                  <a:pt x="3266886" y="1044137"/>
                  <a:pt x="3263195" y="1040446"/>
                  <a:pt x="3263195" y="1035809"/>
                </a:cubicBezTo>
                <a:cubicBezTo>
                  <a:pt x="3263195" y="1031172"/>
                  <a:pt x="3266886" y="1027483"/>
                  <a:pt x="3271523" y="1027483"/>
                </a:cubicBezTo>
                <a:close/>
                <a:moveTo>
                  <a:pt x="3239537" y="1027483"/>
                </a:moveTo>
                <a:cubicBezTo>
                  <a:pt x="3244174" y="1027483"/>
                  <a:pt x="3247865" y="1031172"/>
                  <a:pt x="3247865" y="1035809"/>
                </a:cubicBezTo>
                <a:cubicBezTo>
                  <a:pt x="3247865" y="1040352"/>
                  <a:pt x="3244174" y="1044137"/>
                  <a:pt x="3239537" y="1044137"/>
                </a:cubicBezTo>
                <a:cubicBezTo>
                  <a:pt x="3234900" y="1044137"/>
                  <a:pt x="3231211" y="1040446"/>
                  <a:pt x="3231211" y="1035809"/>
                </a:cubicBezTo>
                <a:cubicBezTo>
                  <a:pt x="3231211" y="1031172"/>
                  <a:pt x="3234900" y="1027483"/>
                  <a:pt x="3239537" y="1027483"/>
                </a:cubicBezTo>
                <a:close/>
                <a:moveTo>
                  <a:pt x="3207457" y="1027483"/>
                </a:moveTo>
                <a:cubicBezTo>
                  <a:pt x="3212094" y="1027483"/>
                  <a:pt x="3215785" y="1031172"/>
                  <a:pt x="3215785" y="1035809"/>
                </a:cubicBezTo>
                <a:cubicBezTo>
                  <a:pt x="3215785" y="1040352"/>
                  <a:pt x="3212094" y="1044137"/>
                  <a:pt x="3207457" y="1044137"/>
                </a:cubicBezTo>
                <a:cubicBezTo>
                  <a:pt x="3202820" y="1044137"/>
                  <a:pt x="3199131" y="1040446"/>
                  <a:pt x="3199131" y="1035809"/>
                </a:cubicBezTo>
                <a:cubicBezTo>
                  <a:pt x="3199131" y="1031172"/>
                  <a:pt x="3202820" y="1027483"/>
                  <a:pt x="3207457" y="1027483"/>
                </a:cubicBezTo>
                <a:close/>
                <a:moveTo>
                  <a:pt x="3143392" y="1027483"/>
                </a:moveTo>
                <a:cubicBezTo>
                  <a:pt x="3148029" y="1027483"/>
                  <a:pt x="3151720" y="1031172"/>
                  <a:pt x="3151720" y="1035809"/>
                </a:cubicBezTo>
                <a:cubicBezTo>
                  <a:pt x="3151720" y="1040352"/>
                  <a:pt x="3148029" y="1044137"/>
                  <a:pt x="3143392" y="1044137"/>
                </a:cubicBezTo>
                <a:cubicBezTo>
                  <a:pt x="3138755" y="1044137"/>
                  <a:pt x="3135066" y="1040446"/>
                  <a:pt x="3135066" y="1035809"/>
                </a:cubicBezTo>
                <a:cubicBezTo>
                  <a:pt x="3135066" y="1031172"/>
                  <a:pt x="3138755" y="1027483"/>
                  <a:pt x="3143392" y="1027483"/>
                </a:cubicBezTo>
                <a:close/>
                <a:moveTo>
                  <a:pt x="3015171" y="1027483"/>
                </a:moveTo>
                <a:cubicBezTo>
                  <a:pt x="3019808" y="1027483"/>
                  <a:pt x="3023498" y="1031172"/>
                  <a:pt x="3023498" y="1035809"/>
                </a:cubicBezTo>
                <a:cubicBezTo>
                  <a:pt x="3023498" y="1040352"/>
                  <a:pt x="3019808" y="1044137"/>
                  <a:pt x="3015171" y="1044137"/>
                </a:cubicBezTo>
                <a:cubicBezTo>
                  <a:pt x="3010534" y="1044137"/>
                  <a:pt x="3006844" y="1040446"/>
                  <a:pt x="3006844" y="1035809"/>
                </a:cubicBezTo>
                <a:cubicBezTo>
                  <a:pt x="3006844" y="1031172"/>
                  <a:pt x="3010534" y="1027483"/>
                  <a:pt x="3015171" y="1027483"/>
                </a:cubicBezTo>
                <a:close/>
                <a:moveTo>
                  <a:pt x="2983092" y="1027483"/>
                </a:moveTo>
                <a:cubicBezTo>
                  <a:pt x="2987729" y="1027483"/>
                  <a:pt x="2991420" y="1031172"/>
                  <a:pt x="2991420" y="1035809"/>
                </a:cubicBezTo>
                <a:cubicBezTo>
                  <a:pt x="2991420" y="1040352"/>
                  <a:pt x="2987729" y="1044137"/>
                  <a:pt x="2983092" y="1044137"/>
                </a:cubicBezTo>
                <a:cubicBezTo>
                  <a:pt x="2978455" y="1044137"/>
                  <a:pt x="2974766" y="1040446"/>
                  <a:pt x="2974766" y="1035809"/>
                </a:cubicBezTo>
                <a:cubicBezTo>
                  <a:pt x="2974766" y="1031172"/>
                  <a:pt x="2978455" y="1027483"/>
                  <a:pt x="2983092" y="1027483"/>
                </a:cubicBezTo>
                <a:close/>
                <a:moveTo>
                  <a:pt x="2951106" y="1027483"/>
                </a:moveTo>
                <a:cubicBezTo>
                  <a:pt x="2955743" y="1027483"/>
                  <a:pt x="2959434" y="1031172"/>
                  <a:pt x="2959434" y="1035809"/>
                </a:cubicBezTo>
                <a:cubicBezTo>
                  <a:pt x="2959434" y="1040352"/>
                  <a:pt x="2955743" y="1044137"/>
                  <a:pt x="2951106" y="1044137"/>
                </a:cubicBezTo>
                <a:cubicBezTo>
                  <a:pt x="2946469" y="1044137"/>
                  <a:pt x="2942780" y="1040446"/>
                  <a:pt x="2942780" y="1035809"/>
                </a:cubicBezTo>
                <a:cubicBezTo>
                  <a:pt x="2942780" y="1031172"/>
                  <a:pt x="2946469" y="1027483"/>
                  <a:pt x="2951106" y="1027483"/>
                </a:cubicBezTo>
                <a:close/>
                <a:moveTo>
                  <a:pt x="2598518" y="1027483"/>
                </a:moveTo>
                <a:cubicBezTo>
                  <a:pt x="2603155" y="1027483"/>
                  <a:pt x="2606846" y="1031172"/>
                  <a:pt x="2606846" y="1035809"/>
                </a:cubicBezTo>
                <a:cubicBezTo>
                  <a:pt x="2606846" y="1040352"/>
                  <a:pt x="2603155" y="1044137"/>
                  <a:pt x="2598518" y="1044137"/>
                </a:cubicBezTo>
                <a:cubicBezTo>
                  <a:pt x="2593881" y="1044137"/>
                  <a:pt x="2590192" y="1040446"/>
                  <a:pt x="2590192" y="1035809"/>
                </a:cubicBezTo>
                <a:cubicBezTo>
                  <a:pt x="2590192" y="1031172"/>
                  <a:pt x="2593881" y="1027483"/>
                  <a:pt x="2598518" y="1027483"/>
                </a:cubicBezTo>
                <a:close/>
                <a:moveTo>
                  <a:pt x="2566534" y="1027483"/>
                </a:moveTo>
                <a:cubicBezTo>
                  <a:pt x="2571171" y="1027483"/>
                  <a:pt x="2574861" y="1031172"/>
                  <a:pt x="2574861" y="1035809"/>
                </a:cubicBezTo>
                <a:cubicBezTo>
                  <a:pt x="2574861" y="1040352"/>
                  <a:pt x="2571171" y="1044137"/>
                  <a:pt x="2566534" y="1044137"/>
                </a:cubicBezTo>
                <a:cubicBezTo>
                  <a:pt x="2561897" y="1044137"/>
                  <a:pt x="2558208" y="1040446"/>
                  <a:pt x="2558208" y="1035809"/>
                </a:cubicBezTo>
                <a:cubicBezTo>
                  <a:pt x="2558208" y="1031172"/>
                  <a:pt x="2561897" y="1027483"/>
                  <a:pt x="2566534" y="1027483"/>
                </a:cubicBezTo>
                <a:close/>
                <a:moveTo>
                  <a:pt x="2534454" y="1027483"/>
                </a:moveTo>
                <a:cubicBezTo>
                  <a:pt x="2539091" y="1027483"/>
                  <a:pt x="2542781" y="1031172"/>
                  <a:pt x="2542781" y="1035809"/>
                </a:cubicBezTo>
                <a:cubicBezTo>
                  <a:pt x="2542781" y="1040352"/>
                  <a:pt x="2539091" y="1044137"/>
                  <a:pt x="2534454" y="1044137"/>
                </a:cubicBezTo>
                <a:cubicBezTo>
                  <a:pt x="2529816" y="1044137"/>
                  <a:pt x="2526127" y="1040446"/>
                  <a:pt x="2526127" y="1035809"/>
                </a:cubicBezTo>
                <a:cubicBezTo>
                  <a:pt x="2526127" y="1031172"/>
                  <a:pt x="2529816" y="1027483"/>
                  <a:pt x="2534454" y="1027483"/>
                </a:cubicBezTo>
                <a:close/>
                <a:moveTo>
                  <a:pt x="2502375" y="1027483"/>
                </a:moveTo>
                <a:cubicBezTo>
                  <a:pt x="2507012" y="1027483"/>
                  <a:pt x="2510703" y="1031172"/>
                  <a:pt x="2510703" y="1035809"/>
                </a:cubicBezTo>
                <a:cubicBezTo>
                  <a:pt x="2510703" y="1040352"/>
                  <a:pt x="2507012" y="1044137"/>
                  <a:pt x="2502375" y="1044137"/>
                </a:cubicBezTo>
                <a:cubicBezTo>
                  <a:pt x="2497738" y="1044137"/>
                  <a:pt x="2494049" y="1040446"/>
                  <a:pt x="2494049" y="1035809"/>
                </a:cubicBezTo>
                <a:cubicBezTo>
                  <a:pt x="2494049" y="1031172"/>
                  <a:pt x="2497738" y="1027483"/>
                  <a:pt x="2502375" y="1027483"/>
                </a:cubicBezTo>
                <a:close/>
                <a:moveTo>
                  <a:pt x="2470391" y="1027483"/>
                </a:moveTo>
                <a:cubicBezTo>
                  <a:pt x="2475028" y="1027483"/>
                  <a:pt x="2478718" y="1031172"/>
                  <a:pt x="2478718" y="1035809"/>
                </a:cubicBezTo>
                <a:cubicBezTo>
                  <a:pt x="2478718" y="1040352"/>
                  <a:pt x="2475028" y="1044137"/>
                  <a:pt x="2470391" y="1044137"/>
                </a:cubicBezTo>
                <a:cubicBezTo>
                  <a:pt x="2465754" y="1044137"/>
                  <a:pt x="2462064" y="1040446"/>
                  <a:pt x="2462064" y="1035809"/>
                </a:cubicBezTo>
                <a:cubicBezTo>
                  <a:pt x="2462064" y="1031172"/>
                  <a:pt x="2465754" y="1027483"/>
                  <a:pt x="2470391" y="1027483"/>
                </a:cubicBezTo>
                <a:close/>
                <a:moveTo>
                  <a:pt x="2438311" y="1027483"/>
                </a:moveTo>
                <a:cubicBezTo>
                  <a:pt x="2442948" y="1027483"/>
                  <a:pt x="2446638" y="1031172"/>
                  <a:pt x="2446638" y="1035809"/>
                </a:cubicBezTo>
                <a:cubicBezTo>
                  <a:pt x="2446638" y="1040352"/>
                  <a:pt x="2442948" y="1044137"/>
                  <a:pt x="2438311" y="1044137"/>
                </a:cubicBezTo>
                <a:cubicBezTo>
                  <a:pt x="2433673" y="1044137"/>
                  <a:pt x="2429984" y="1040446"/>
                  <a:pt x="2429984" y="1035809"/>
                </a:cubicBezTo>
                <a:cubicBezTo>
                  <a:pt x="2429984" y="1031172"/>
                  <a:pt x="2433673" y="1027483"/>
                  <a:pt x="2438311" y="1027483"/>
                </a:cubicBezTo>
                <a:close/>
                <a:moveTo>
                  <a:pt x="2406232" y="1027483"/>
                </a:moveTo>
                <a:cubicBezTo>
                  <a:pt x="2410869" y="1027483"/>
                  <a:pt x="2414560" y="1031172"/>
                  <a:pt x="2414560" y="1035809"/>
                </a:cubicBezTo>
                <a:cubicBezTo>
                  <a:pt x="2414560" y="1040352"/>
                  <a:pt x="2410869" y="1044137"/>
                  <a:pt x="2406232" y="1044137"/>
                </a:cubicBezTo>
                <a:cubicBezTo>
                  <a:pt x="2401595" y="1044137"/>
                  <a:pt x="2397906" y="1040446"/>
                  <a:pt x="2397906" y="1035809"/>
                </a:cubicBezTo>
                <a:cubicBezTo>
                  <a:pt x="2397906" y="1031172"/>
                  <a:pt x="2401595" y="1027483"/>
                  <a:pt x="2406232" y="1027483"/>
                </a:cubicBezTo>
                <a:close/>
                <a:moveTo>
                  <a:pt x="2374248" y="1027483"/>
                </a:moveTo>
                <a:cubicBezTo>
                  <a:pt x="2378885" y="1027483"/>
                  <a:pt x="2382575" y="1031172"/>
                  <a:pt x="2382575" y="1035809"/>
                </a:cubicBezTo>
                <a:cubicBezTo>
                  <a:pt x="2382575" y="1040352"/>
                  <a:pt x="2378885" y="1044137"/>
                  <a:pt x="2374248" y="1044137"/>
                </a:cubicBezTo>
                <a:cubicBezTo>
                  <a:pt x="2369610" y="1044137"/>
                  <a:pt x="2365921" y="1040446"/>
                  <a:pt x="2365921" y="1035809"/>
                </a:cubicBezTo>
                <a:cubicBezTo>
                  <a:pt x="2365921" y="1031172"/>
                  <a:pt x="2369610" y="1027483"/>
                  <a:pt x="2374248" y="1027483"/>
                </a:cubicBezTo>
                <a:close/>
                <a:moveTo>
                  <a:pt x="2342167" y="1027483"/>
                </a:moveTo>
                <a:cubicBezTo>
                  <a:pt x="2346805" y="1027483"/>
                  <a:pt x="2350495" y="1031172"/>
                  <a:pt x="2350495" y="1035809"/>
                </a:cubicBezTo>
                <a:cubicBezTo>
                  <a:pt x="2350495" y="1040352"/>
                  <a:pt x="2346805" y="1044137"/>
                  <a:pt x="2342167" y="1044137"/>
                </a:cubicBezTo>
                <a:cubicBezTo>
                  <a:pt x="2337530" y="1044137"/>
                  <a:pt x="2333841" y="1040446"/>
                  <a:pt x="2333841" y="1035809"/>
                </a:cubicBezTo>
                <a:cubicBezTo>
                  <a:pt x="2333841" y="1031172"/>
                  <a:pt x="2337530" y="1027483"/>
                  <a:pt x="2342167" y="1027483"/>
                </a:cubicBezTo>
                <a:close/>
                <a:moveTo>
                  <a:pt x="2762038" y="1016318"/>
                </a:moveTo>
                <a:cubicBezTo>
                  <a:pt x="2767243" y="1015844"/>
                  <a:pt x="2771596" y="1019629"/>
                  <a:pt x="2772069" y="1024740"/>
                </a:cubicBezTo>
                <a:cubicBezTo>
                  <a:pt x="2772543" y="1029850"/>
                  <a:pt x="2768757" y="1034297"/>
                  <a:pt x="2763647" y="1034770"/>
                </a:cubicBezTo>
                <a:lnTo>
                  <a:pt x="2762796" y="1034770"/>
                </a:lnTo>
                <a:cubicBezTo>
                  <a:pt x="2758065" y="1034770"/>
                  <a:pt x="2754089" y="1031175"/>
                  <a:pt x="2753712" y="1026349"/>
                </a:cubicBezTo>
                <a:cubicBezTo>
                  <a:pt x="2753238" y="1021238"/>
                  <a:pt x="2757023" y="1016791"/>
                  <a:pt x="2762038" y="1016318"/>
                </a:cubicBezTo>
                <a:close/>
                <a:moveTo>
                  <a:pt x="1792184" y="1008465"/>
                </a:moveTo>
                <a:cubicBezTo>
                  <a:pt x="1796158" y="1005435"/>
                  <a:pt x="1801932" y="1006287"/>
                  <a:pt x="1805054" y="1010356"/>
                </a:cubicBezTo>
                <a:cubicBezTo>
                  <a:pt x="1808082" y="1014331"/>
                  <a:pt x="1807230" y="1020103"/>
                  <a:pt x="1803161" y="1023225"/>
                </a:cubicBezTo>
                <a:cubicBezTo>
                  <a:pt x="1801458" y="1024456"/>
                  <a:pt x="1799565" y="1025119"/>
                  <a:pt x="1797673" y="1025119"/>
                </a:cubicBezTo>
                <a:cubicBezTo>
                  <a:pt x="1794928" y="1025119"/>
                  <a:pt x="1792184" y="1023794"/>
                  <a:pt x="1790290" y="1021428"/>
                </a:cubicBezTo>
                <a:lnTo>
                  <a:pt x="1790290" y="1021332"/>
                </a:lnTo>
                <a:cubicBezTo>
                  <a:pt x="1787262" y="1017265"/>
                  <a:pt x="1788021" y="1011493"/>
                  <a:pt x="1792184" y="1008465"/>
                </a:cubicBezTo>
                <a:close/>
                <a:moveTo>
                  <a:pt x="4888451" y="996823"/>
                </a:moveTo>
                <a:cubicBezTo>
                  <a:pt x="4896874" y="996823"/>
                  <a:pt x="4903781" y="1003730"/>
                  <a:pt x="4903781" y="1012154"/>
                </a:cubicBezTo>
                <a:cubicBezTo>
                  <a:pt x="4903781" y="1020574"/>
                  <a:pt x="4896874" y="1027483"/>
                  <a:pt x="4888451" y="1027483"/>
                </a:cubicBezTo>
                <a:cubicBezTo>
                  <a:pt x="4880031" y="1027483"/>
                  <a:pt x="4873122" y="1020574"/>
                  <a:pt x="4873122" y="1012154"/>
                </a:cubicBezTo>
                <a:cubicBezTo>
                  <a:pt x="4873122" y="1003730"/>
                  <a:pt x="4880031" y="996823"/>
                  <a:pt x="4888451" y="996823"/>
                </a:cubicBezTo>
                <a:close/>
                <a:moveTo>
                  <a:pt x="4831011" y="996823"/>
                </a:moveTo>
                <a:cubicBezTo>
                  <a:pt x="4839434" y="996823"/>
                  <a:pt x="4846341" y="1003730"/>
                  <a:pt x="4846341" y="1012154"/>
                </a:cubicBezTo>
                <a:cubicBezTo>
                  <a:pt x="4846341" y="1020574"/>
                  <a:pt x="4839434" y="1027483"/>
                  <a:pt x="4831011" y="1027483"/>
                </a:cubicBezTo>
                <a:cubicBezTo>
                  <a:pt x="4822591" y="1027483"/>
                  <a:pt x="4815682" y="1020574"/>
                  <a:pt x="4815682" y="1012154"/>
                </a:cubicBezTo>
                <a:cubicBezTo>
                  <a:pt x="4815682" y="1003730"/>
                  <a:pt x="4822591" y="996823"/>
                  <a:pt x="4831011" y="996823"/>
                </a:cubicBezTo>
                <a:close/>
                <a:moveTo>
                  <a:pt x="4773571" y="996823"/>
                </a:moveTo>
                <a:cubicBezTo>
                  <a:pt x="4781994" y="996823"/>
                  <a:pt x="4788901" y="1003730"/>
                  <a:pt x="4788901" y="1012154"/>
                </a:cubicBezTo>
                <a:cubicBezTo>
                  <a:pt x="4788901" y="1020574"/>
                  <a:pt x="4781994" y="1027483"/>
                  <a:pt x="4773571" y="1027483"/>
                </a:cubicBezTo>
                <a:cubicBezTo>
                  <a:pt x="4765151" y="1027483"/>
                  <a:pt x="4758242" y="1020574"/>
                  <a:pt x="4758242" y="1012154"/>
                </a:cubicBezTo>
                <a:cubicBezTo>
                  <a:pt x="4758242" y="1003730"/>
                  <a:pt x="4765151" y="996823"/>
                  <a:pt x="4773571" y="996823"/>
                </a:cubicBezTo>
                <a:close/>
                <a:moveTo>
                  <a:pt x="4072749" y="992470"/>
                </a:moveTo>
                <a:cubicBezTo>
                  <a:pt x="4077386" y="992470"/>
                  <a:pt x="4081075" y="996159"/>
                  <a:pt x="4081075" y="1000796"/>
                </a:cubicBezTo>
                <a:cubicBezTo>
                  <a:pt x="4081075" y="1005339"/>
                  <a:pt x="4077386" y="1009124"/>
                  <a:pt x="4072749" y="1009124"/>
                </a:cubicBezTo>
                <a:cubicBezTo>
                  <a:pt x="4068112" y="1009124"/>
                  <a:pt x="4064422" y="1005434"/>
                  <a:pt x="4064422" y="1000796"/>
                </a:cubicBezTo>
                <a:cubicBezTo>
                  <a:pt x="4064422" y="996159"/>
                  <a:pt x="4068112" y="992470"/>
                  <a:pt x="4072749" y="992470"/>
                </a:cubicBezTo>
                <a:close/>
                <a:moveTo>
                  <a:pt x="4040763" y="992470"/>
                </a:moveTo>
                <a:cubicBezTo>
                  <a:pt x="4045401" y="992470"/>
                  <a:pt x="4049090" y="996159"/>
                  <a:pt x="4049090" y="1000796"/>
                </a:cubicBezTo>
                <a:cubicBezTo>
                  <a:pt x="4049090" y="1005339"/>
                  <a:pt x="4045401" y="1009124"/>
                  <a:pt x="4040763" y="1009124"/>
                </a:cubicBezTo>
                <a:cubicBezTo>
                  <a:pt x="4036126" y="1009124"/>
                  <a:pt x="4032436" y="1005434"/>
                  <a:pt x="4032436" y="1000796"/>
                </a:cubicBezTo>
                <a:cubicBezTo>
                  <a:pt x="4032436" y="996159"/>
                  <a:pt x="4036126" y="992470"/>
                  <a:pt x="4040763" y="992470"/>
                </a:cubicBezTo>
                <a:close/>
                <a:moveTo>
                  <a:pt x="4008685" y="992470"/>
                </a:moveTo>
                <a:cubicBezTo>
                  <a:pt x="4013322" y="992470"/>
                  <a:pt x="4017011" y="996159"/>
                  <a:pt x="4017011" y="1000796"/>
                </a:cubicBezTo>
                <a:cubicBezTo>
                  <a:pt x="4017011" y="1005339"/>
                  <a:pt x="4013322" y="1009124"/>
                  <a:pt x="4008685" y="1009124"/>
                </a:cubicBezTo>
                <a:cubicBezTo>
                  <a:pt x="4004048" y="1009124"/>
                  <a:pt x="4000357" y="1005434"/>
                  <a:pt x="4000357" y="1000796"/>
                </a:cubicBezTo>
                <a:cubicBezTo>
                  <a:pt x="4000357" y="996159"/>
                  <a:pt x="4004048" y="992470"/>
                  <a:pt x="4008685" y="992470"/>
                </a:cubicBezTo>
                <a:close/>
                <a:moveTo>
                  <a:pt x="3976605" y="992470"/>
                </a:moveTo>
                <a:cubicBezTo>
                  <a:pt x="3981242" y="992470"/>
                  <a:pt x="3984931" y="996159"/>
                  <a:pt x="3984931" y="1000796"/>
                </a:cubicBezTo>
                <a:cubicBezTo>
                  <a:pt x="3984931" y="1005339"/>
                  <a:pt x="3981242" y="1009124"/>
                  <a:pt x="3976605" y="1009124"/>
                </a:cubicBezTo>
                <a:cubicBezTo>
                  <a:pt x="3971968" y="1009124"/>
                  <a:pt x="3968277" y="1005434"/>
                  <a:pt x="3968277" y="1000796"/>
                </a:cubicBezTo>
                <a:cubicBezTo>
                  <a:pt x="3968277" y="996159"/>
                  <a:pt x="3971968" y="992470"/>
                  <a:pt x="3976605" y="992470"/>
                </a:cubicBezTo>
                <a:close/>
                <a:moveTo>
                  <a:pt x="3944620" y="992470"/>
                </a:moveTo>
                <a:cubicBezTo>
                  <a:pt x="3949257" y="992470"/>
                  <a:pt x="3952946" y="996159"/>
                  <a:pt x="3952946" y="1000796"/>
                </a:cubicBezTo>
                <a:cubicBezTo>
                  <a:pt x="3952946" y="1005339"/>
                  <a:pt x="3949257" y="1009124"/>
                  <a:pt x="3944620" y="1009124"/>
                </a:cubicBezTo>
                <a:cubicBezTo>
                  <a:pt x="3939983" y="1009124"/>
                  <a:pt x="3936293" y="1005434"/>
                  <a:pt x="3936293" y="1000796"/>
                </a:cubicBezTo>
                <a:cubicBezTo>
                  <a:pt x="3936293" y="996159"/>
                  <a:pt x="3939983" y="992470"/>
                  <a:pt x="3944620" y="992470"/>
                </a:cubicBezTo>
                <a:close/>
                <a:moveTo>
                  <a:pt x="3912542" y="992470"/>
                </a:moveTo>
                <a:cubicBezTo>
                  <a:pt x="3917179" y="992470"/>
                  <a:pt x="3920868" y="996159"/>
                  <a:pt x="3920868" y="1000796"/>
                </a:cubicBezTo>
                <a:cubicBezTo>
                  <a:pt x="3920868" y="1005339"/>
                  <a:pt x="3917179" y="1009124"/>
                  <a:pt x="3912542" y="1009124"/>
                </a:cubicBezTo>
                <a:cubicBezTo>
                  <a:pt x="3907905" y="1009124"/>
                  <a:pt x="3904214" y="1005434"/>
                  <a:pt x="3904214" y="1000796"/>
                </a:cubicBezTo>
                <a:cubicBezTo>
                  <a:pt x="3904214" y="996159"/>
                  <a:pt x="3907905" y="992470"/>
                  <a:pt x="3912542" y="992470"/>
                </a:cubicBezTo>
                <a:close/>
                <a:moveTo>
                  <a:pt x="3271523" y="992470"/>
                </a:moveTo>
                <a:cubicBezTo>
                  <a:pt x="3276160" y="992470"/>
                  <a:pt x="3279849" y="996159"/>
                  <a:pt x="3279849" y="1000796"/>
                </a:cubicBezTo>
                <a:cubicBezTo>
                  <a:pt x="3279849" y="1005339"/>
                  <a:pt x="3276160" y="1009124"/>
                  <a:pt x="3271523" y="1009124"/>
                </a:cubicBezTo>
                <a:cubicBezTo>
                  <a:pt x="3266886" y="1009124"/>
                  <a:pt x="3263195" y="1005434"/>
                  <a:pt x="3263195" y="1000796"/>
                </a:cubicBezTo>
                <a:cubicBezTo>
                  <a:pt x="3263195" y="996159"/>
                  <a:pt x="3266886" y="992470"/>
                  <a:pt x="3271523" y="992470"/>
                </a:cubicBezTo>
                <a:close/>
                <a:moveTo>
                  <a:pt x="3239537" y="992470"/>
                </a:moveTo>
                <a:cubicBezTo>
                  <a:pt x="3244174" y="992470"/>
                  <a:pt x="3247865" y="996159"/>
                  <a:pt x="3247865" y="1000796"/>
                </a:cubicBezTo>
                <a:cubicBezTo>
                  <a:pt x="3247865" y="1005339"/>
                  <a:pt x="3244174" y="1009124"/>
                  <a:pt x="3239537" y="1009124"/>
                </a:cubicBezTo>
                <a:cubicBezTo>
                  <a:pt x="3234900" y="1009124"/>
                  <a:pt x="3231211" y="1005434"/>
                  <a:pt x="3231211" y="1000796"/>
                </a:cubicBezTo>
                <a:cubicBezTo>
                  <a:pt x="3231211" y="996159"/>
                  <a:pt x="3234900" y="992470"/>
                  <a:pt x="3239537" y="992470"/>
                </a:cubicBezTo>
                <a:close/>
                <a:moveTo>
                  <a:pt x="3175378" y="992470"/>
                </a:moveTo>
                <a:cubicBezTo>
                  <a:pt x="3180015" y="992470"/>
                  <a:pt x="3183706" y="996159"/>
                  <a:pt x="3183706" y="1000796"/>
                </a:cubicBezTo>
                <a:cubicBezTo>
                  <a:pt x="3183706" y="1005339"/>
                  <a:pt x="3180015" y="1009124"/>
                  <a:pt x="3175378" y="1009124"/>
                </a:cubicBezTo>
                <a:cubicBezTo>
                  <a:pt x="3170741" y="1009124"/>
                  <a:pt x="3167052" y="1005434"/>
                  <a:pt x="3167052" y="1000796"/>
                </a:cubicBezTo>
                <a:cubicBezTo>
                  <a:pt x="3167052" y="996159"/>
                  <a:pt x="3170741" y="992470"/>
                  <a:pt x="3175378" y="992470"/>
                </a:cubicBezTo>
                <a:close/>
                <a:moveTo>
                  <a:pt x="3111314" y="992470"/>
                </a:moveTo>
                <a:cubicBezTo>
                  <a:pt x="3115951" y="992470"/>
                  <a:pt x="3119641" y="996159"/>
                  <a:pt x="3119641" y="1000796"/>
                </a:cubicBezTo>
                <a:cubicBezTo>
                  <a:pt x="3119641" y="1005339"/>
                  <a:pt x="3115951" y="1009124"/>
                  <a:pt x="3111314" y="1009124"/>
                </a:cubicBezTo>
                <a:cubicBezTo>
                  <a:pt x="3106677" y="1009124"/>
                  <a:pt x="3102988" y="1005434"/>
                  <a:pt x="3102988" y="1000796"/>
                </a:cubicBezTo>
                <a:cubicBezTo>
                  <a:pt x="3102988" y="996159"/>
                  <a:pt x="3106677" y="992470"/>
                  <a:pt x="3111314" y="992470"/>
                </a:cubicBezTo>
                <a:close/>
                <a:moveTo>
                  <a:pt x="3079235" y="992470"/>
                </a:moveTo>
                <a:cubicBezTo>
                  <a:pt x="3083872" y="992470"/>
                  <a:pt x="3087563" y="996159"/>
                  <a:pt x="3087563" y="1000796"/>
                </a:cubicBezTo>
                <a:cubicBezTo>
                  <a:pt x="3087563" y="1005339"/>
                  <a:pt x="3083872" y="1009124"/>
                  <a:pt x="3079235" y="1009124"/>
                </a:cubicBezTo>
                <a:cubicBezTo>
                  <a:pt x="3074598" y="1009124"/>
                  <a:pt x="3070909" y="1005434"/>
                  <a:pt x="3070909" y="1000796"/>
                </a:cubicBezTo>
                <a:cubicBezTo>
                  <a:pt x="3070909" y="996159"/>
                  <a:pt x="3074598" y="992470"/>
                  <a:pt x="3079235" y="992470"/>
                </a:cubicBezTo>
                <a:close/>
                <a:moveTo>
                  <a:pt x="3047249" y="992470"/>
                </a:moveTo>
                <a:cubicBezTo>
                  <a:pt x="3051886" y="992470"/>
                  <a:pt x="3055577" y="996159"/>
                  <a:pt x="3055577" y="1000796"/>
                </a:cubicBezTo>
                <a:cubicBezTo>
                  <a:pt x="3055577" y="1005339"/>
                  <a:pt x="3051886" y="1009124"/>
                  <a:pt x="3047249" y="1009124"/>
                </a:cubicBezTo>
                <a:cubicBezTo>
                  <a:pt x="3042612" y="1009124"/>
                  <a:pt x="3038923" y="1005434"/>
                  <a:pt x="3038923" y="1000796"/>
                </a:cubicBezTo>
                <a:cubicBezTo>
                  <a:pt x="3038923" y="996159"/>
                  <a:pt x="3042612" y="992470"/>
                  <a:pt x="3047249" y="992470"/>
                </a:cubicBezTo>
                <a:close/>
                <a:moveTo>
                  <a:pt x="3015171" y="992470"/>
                </a:moveTo>
                <a:cubicBezTo>
                  <a:pt x="3019808" y="992470"/>
                  <a:pt x="3023498" y="996159"/>
                  <a:pt x="3023498" y="1000796"/>
                </a:cubicBezTo>
                <a:cubicBezTo>
                  <a:pt x="3023498" y="1005339"/>
                  <a:pt x="3019808" y="1009124"/>
                  <a:pt x="3015171" y="1009124"/>
                </a:cubicBezTo>
                <a:cubicBezTo>
                  <a:pt x="3010534" y="1009124"/>
                  <a:pt x="3006844" y="1005434"/>
                  <a:pt x="3006844" y="1000796"/>
                </a:cubicBezTo>
                <a:cubicBezTo>
                  <a:pt x="3006844" y="996159"/>
                  <a:pt x="3010534" y="992470"/>
                  <a:pt x="3015171" y="992470"/>
                </a:cubicBezTo>
                <a:close/>
                <a:moveTo>
                  <a:pt x="2983092" y="992470"/>
                </a:moveTo>
                <a:cubicBezTo>
                  <a:pt x="2987729" y="992470"/>
                  <a:pt x="2991420" y="996159"/>
                  <a:pt x="2991420" y="1000796"/>
                </a:cubicBezTo>
                <a:cubicBezTo>
                  <a:pt x="2991420" y="1005339"/>
                  <a:pt x="2987729" y="1009124"/>
                  <a:pt x="2983092" y="1009124"/>
                </a:cubicBezTo>
                <a:cubicBezTo>
                  <a:pt x="2978455" y="1009124"/>
                  <a:pt x="2974766" y="1005434"/>
                  <a:pt x="2974766" y="1000796"/>
                </a:cubicBezTo>
                <a:cubicBezTo>
                  <a:pt x="2974766" y="996159"/>
                  <a:pt x="2978455" y="992470"/>
                  <a:pt x="2983092" y="992470"/>
                </a:cubicBezTo>
                <a:close/>
                <a:moveTo>
                  <a:pt x="2598518" y="992470"/>
                </a:moveTo>
                <a:cubicBezTo>
                  <a:pt x="2603155" y="992470"/>
                  <a:pt x="2606846" y="996159"/>
                  <a:pt x="2606846" y="1000796"/>
                </a:cubicBezTo>
                <a:cubicBezTo>
                  <a:pt x="2606846" y="1005339"/>
                  <a:pt x="2603155" y="1009124"/>
                  <a:pt x="2598518" y="1009124"/>
                </a:cubicBezTo>
                <a:cubicBezTo>
                  <a:pt x="2593881" y="1009124"/>
                  <a:pt x="2590192" y="1005434"/>
                  <a:pt x="2590192" y="1000796"/>
                </a:cubicBezTo>
                <a:cubicBezTo>
                  <a:pt x="2590192" y="996159"/>
                  <a:pt x="2593881" y="992470"/>
                  <a:pt x="2598518" y="992470"/>
                </a:cubicBezTo>
                <a:close/>
                <a:moveTo>
                  <a:pt x="2566534" y="992470"/>
                </a:moveTo>
                <a:cubicBezTo>
                  <a:pt x="2571171" y="992470"/>
                  <a:pt x="2574861" y="996159"/>
                  <a:pt x="2574861" y="1000796"/>
                </a:cubicBezTo>
                <a:cubicBezTo>
                  <a:pt x="2574861" y="1005339"/>
                  <a:pt x="2571171" y="1009124"/>
                  <a:pt x="2566534" y="1009124"/>
                </a:cubicBezTo>
                <a:cubicBezTo>
                  <a:pt x="2561897" y="1009124"/>
                  <a:pt x="2558208" y="1005434"/>
                  <a:pt x="2558208" y="1000796"/>
                </a:cubicBezTo>
                <a:cubicBezTo>
                  <a:pt x="2558208" y="996159"/>
                  <a:pt x="2561897" y="992470"/>
                  <a:pt x="2566534" y="992470"/>
                </a:cubicBezTo>
                <a:close/>
                <a:moveTo>
                  <a:pt x="2534454" y="992470"/>
                </a:moveTo>
                <a:cubicBezTo>
                  <a:pt x="2539091" y="992470"/>
                  <a:pt x="2542781" y="996159"/>
                  <a:pt x="2542781" y="1000796"/>
                </a:cubicBezTo>
                <a:cubicBezTo>
                  <a:pt x="2542781" y="1005339"/>
                  <a:pt x="2539091" y="1009124"/>
                  <a:pt x="2534454" y="1009124"/>
                </a:cubicBezTo>
                <a:cubicBezTo>
                  <a:pt x="2529816" y="1009124"/>
                  <a:pt x="2526127" y="1005434"/>
                  <a:pt x="2526127" y="1000796"/>
                </a:cubicBezTo>
                <a:cubicBezTo>
                  <a:pt x="2526127" y="996159"/>
                  <a:pt x="2529816" y="992470"/>
                  <a:pt x="2534454" y="992470"/>
                </a:cubicBezTo>
                <a:close/>
                <a:moveTo>
                  <a:pt x="2502375" y="992470"/>
                </a:moveTo>
                <a:cubicBezTo>
                  <a:pt x="2507012" y="992470"/>
                  <a:pt x="2510703" y="996159"/>
                  <a:pt x="2510703" y="1000796"/>
                </a:cubicBezTo>
                <a:cubicBezTo>
                  <a:pt x="2510703" y="1005339"/>
                  <a:pt x="2507012" y="1009124"/>
                  <a:pt x="2502375" y="1009124"/>
                </a:cubicBezTo>
                <a:cubicBezTo>
                  <a:pt x="2497738" y="1009124"/>
                  <a:pt x="2494049" y="1005434"/>
                  <a:pt x="2494049" y="1000796"/>
                </a:cubicBezTo>
                <a:cubicBezTo>
                  <a:pt x="2494049" y="996159"/>
                  <a:pt x="2497738" y="992470"/>
                  <a:pt x="2502375" y="992470"/>
                </a:cubicBezTo>
                <a:close/>
                <a:moveTo>
                  <a:pt x="2470391" y="992470"/>
                </a:moveTo>
                <a:cubicBezTo>
                  <a:pt x="2475028" y="992470"/>
                  <a:pt x="2478718" y="996159"/>
                  <a:pt x="2478718" y="1000796"/>
                </a:cubicBezTo>
                <a:cubicBezTo>
                  <a:pt x="2478718" y="1005339"/>
                  <a:pt x="2475028" y="1009124"/>
                  <a:pt x="2470391" y="1009124"/>
                </a:cubicBezTo>
                <a:cubicBezTo>
                  <a:pt x="2465754" y="1009124"/>
                  <a:pt x="2462064" y="1005434"/>
                  <a:pt x="2462064" y="1000796"/>
                </a:cubicBezTo>
                <a:cubicBezTo>
                  <a:pt x="2462064" y="996159"/>
                  <a:pt x="2465754" y="992470"/>
                  <a:pt x="2470391" y="992470"/>
                </a:cubicBezTo>
                <a:close/>
                <a:moveTo>
                  <a:pt x="2438311" y="992470"/>
                </a:moveTo>
                <a:cubicBezTo>
                  <a:pt x="2442948" y="992470"/>
                  <a:pt x="2446638" y="996159"/>
                  <a:pt x="2446638" y="1000796"/>
                </a:cubicBezTo>
                <a:cubicBezTo>
                  <a:pt x="2446638" y="1005339"/>
                  <a:pt x="2442948" y="1009124"/>
                  <a:pt x="2438311" y="1009124"/>
                </a:cubicBezTo>
                <a:cubicBezTo>
                  <a:pt x="2433673" y="1009124"/>
                  <a:pt x="2429984" y="1005434"/>
                  <a:pt x="2429984" y="1000796"/>
                </a:cubicBezTo>
                <a:cubicBezTo>
                  <a:pt x="2429984" y="996159"/>
                  <a:pt x="2433673" y="992470"/>
                  <a:pt x="2438311" y="992470"/>
                </a:cubicBezTo>
                <a:close/>
                <a:moveTo>
                  <a:pt x="2406232" y="992470"/>
                </a:moveTo>
                <a:cubicBezTo>
                  <a:pt x="2410869" y="992470"/>
                  <a:pt x="2414560" y="996159"/>
                  <a:pt x="2414560" y="1000796"/>
                </a:cubicBezTo>
                <a:cubicBezTo>
                  <a:pt x="2414560" y="1005339"/>
                  <a:pt x="2410869" y="1009124"/>
                  <a:pt x="2406232" y="1009124"/>
                </a:cubicBezTo>
                <a:cubicBezTo>
                  <a:pt x="2401595" y="1009124"/>
                  <a:pt x="2397906" y="1005434"/>
                  <a:pt x="2397906" y="1000796"/>
                </a:cubicBezTo>
                <a:cubicBezTo>
                  <a:pt x="2397906" y="996159"/>
                  <a:pt x="2401595" y="992470"/>
                  <a:pt x="2406232" y="992470"/>
                </a:cubicBezTo>
                <a:close/>
                <a:moveTo>
                  <a:pt x="2374248" y="992470"/>
                </a:moveTo>
                <a:cubicBezTo>
                  <a:pt x="2378885" y="992470"/>
                  <a:pt x="2382575" y="996159"/>
                  <a:pt x="2382575" y="1000796"/>
                </a:cubicBezTo>
                <a:cubicBezTo>
                  <a:pt x="2382575" y="1005339"/>
                  <a:pt x="2378885" y="1009124"/>
                  <a:pt x="2374248" y="1009124"/>
                </a:cubicBezTo>
                <a:cubicBezTo>
                  <a:pt x="2369610" y="1009124"/>
                  <a:pt x="2365921" y="1005434"/>
                  <a:pt x="2365921" y="1000796"/>
                </a:cubicBezTo>
                <a:cubicBezTo>
                  <a:pt x="2365921" y="996159"/>
                  <a:pt x="2369610" y="992470"/>
                  <a:pt x="2374248" y="992470"/>
                </a:cubicBezTo>
                <a:close/>
                <a:moveTo>
                  <a:pt x="2342167" y="992470"/>
                </a:moveTo>
                <a:cubicBezTo>
                  <a:pt x="2346805" y="992470"/>
                  <a:pt x="2350495" y="996159"/>
                  <a:pt x="2350495" y="1000796"/>
                </a:cubicBezTo>
                <a:cubicBezTo>
                  <a:pt x="2350495" y="1005339"/>
                  <a:pt x="2346805" y="1009124"/>
                  <a:pt x="2342167" y="1009124"/>
                </a:cubicBezTo>
                <a:cubicBezTo>
                  <a:pt x="2337530" y="1009124"/>
                  <a:pt x="2333841" y="1005434"/>
                  <a:pt x="2333841" y="1000796"/>
                </a:cubicBezTo>
                <a:cubicBezTo>
                  <a:pt x="2333841" y="996159"/>
                  <a:pt x="2337530" y="992470"/>
                  <a:pt x="2342167" y="992470"/>
                </a:cubicBezTo>
                <a:close/>
                <a:moveTo>
                  <a:pt x="2310089" y="992470"/>
                </a:moveTo>
                <a:cubicBezTo>
                  <a:pt x="2314726" y="992470"/>
                  <a:pt x="2318417" y="996159"/>
                  <a:pt x="2318417" y="1000796"/>
                </a:cubicBezTo>
                <a:cubicBezTo>
                  <a:pt x="2318417" y="1005339"/>
                  <a:pt x="2314726" y="1009124"/>
                  <a:pt x="2310089" y="1009124"/>
                </a:cubicBezTo>
                <a:cubicBezTo>
                  <a:pt x="2305452" y="1009124"/>
                  <a:pt x="2301763" y="1005434"/>
                  <a:pt x="2301763" y="1000796"/>
                </a:cubicBezTo>
                <a:cubicBezTo>
                  <a:pt x="2301763" y="996159"/>
                  <a:pt x="2305452" y="992470"/>
                  <a:pt x="2310089" y="992470"/>
                </a:cubicBezTo>
                <a:close/>
                <a:moveTo>
                  <a:pt x="1764648" y="972221"/>
                </a:moveTo>
                <a:cubicBezTo>
                  <a:pt x="1768715" y="969193"/>
                  <a:pt x="1774489" y="970044"/>
                  <a:pt x="1777611" y="974019"/>
                </a:cubicBezTo>
                <a:cubicBezTo>
                  <a:pt x="1780639" y="978088"/>
                  <a:pt x="1779787" y="983860"/>
                  <a:pt x="1775814" y="986888"/>
                </a:cubicBezTo>
                <a:cubicBezTo>
                  <a:pt x="1774111" y="988119"/>
                  <a:pt x="1772218" y="988780"/>
                  <a:pt x="1770324" y="988780"/>
                </a:cubicBezTo>
                <a:cubicBezTo>
                  <a:pt x="1767486" y="988780"/>
                  <a:pt x="1764836" y="987456"/>
                  <a:pt x="1762943" y="985091"/>
                </a:cubicBezTo>
                <a:lnTo>
                  <a:pt x="1762849" y="985091"/>
                </a:lnTo>
                <a:cubicBezTo>
                  <a:pt x="1759821" y="981020"/>
                  <a:pt x="1760578" y="975344"/>
                  <a:pt x="1764648" y="972221"/>
                </a:cubicBezTo>
                <a:close/>
                <a:moveTo>
                  <a:pt x="2758065" y="971085"/>
                </a:moveTo>
                <a:cubicBezTo>
                  <a:pt x="2763174" y="970612"/>
                  <a:pt x="2767527" y="974397"/>
                  <a:pt x="2768000" y="979413"/>
                </a:cubicBezTo>
                <a:cubicBezTo>
                  <a:pt x="2768473" y="984618"/>
                  <a:pt x="2764782" y="988970"/>
                  <a:pt x="2759672" y="989444"/>
                </a:cubicBezTo>
                <a:lnTo>
                  <a:pt x="2758726" y="989444"/>
                </a:lnTo>
                <a:cubicBezTo>
                  <a:pt x="2753994" y="989444"/>
                  <a:pt x="2750021" y="985847"/>
                  <a:pt x="2749547" y="981022"/>
                </a:cubicBezTo>
                <a:lnTo>
                  <a:pt x="2749641" y="981022"/>
                </a:lnTo>
                <a:cubicBezTo>
                  <a:pt x="2749169" y="975911"/>
                  <a:pt x="2752954" y="971558"/>
                  <a:pt x="2758065" y="971085"/>
                </a:cubicBezTo>
                <a:close/>
                <a:moveTo>
                  <a:pt x="4072749" y="957553"/>
                </a:moveTo>
                <a:cubicBezTo>
                  <a:pt x="4077386" y="957553"/>
                  <a:pt x="4081075" y="961242"/>
                  <a:pt x="4081075" y="965880"/>
                </a:cubicBezTo>
                <a:cubicBezTo>
                  <a:pt x="4081075" y="970423"/>
                  <a:pt x="4077386" y="974207"/>
                  <a:pt x="4072749" y="974207"/>
                </a:cubicBezTo>
                <a:cubicBezTo>
                  <a:pt x="4068112" y="974207"/>
                  <a:pt x="4064422" y="970517"/>
                  <a:pt x="4064422" y="965880"/>
                </a:cubicBezTo>
                <a:cubicBezTo>
                  <a:pt x="4064422" y="961242"/>
                  <a:pt x="4068112" y="957553"/>
                  <a:pt x="4072749" y="957553"/>
                </a:cubicBezTo>
                <a:close/>
                <a:moveTo>
                  <a:pt x="4008685" y="957553"/>
                </a:moveTo>
                <a:cubicBezTo>
                  <a:pt x="4013322" y="957553"/>
                  <a:pt x="4017011" y="961242"/>
                  <a:pt x="4017011" y="965880"/>
                </a:cubicBezTo>
                <a:cubicBezTo>
                  <a:pt x="4017011" y="970423"/>
                  <a:pt x="4013322" y="974207"/>
                  <a:pt x="4008685" y="974207"/>
                </a:cubicBezTo>
                <a:cubicBezTo>
                  <a:pt x="4004048" y="974207"/>
                  <a:pt x="4000357" y="970517"/>
                  <a:pt x="4000357" y="965880"/>
                </a:cubicBezTo>
                <a:cubicBezTo>
                  <a:pt x="4000357" y="961242"/>
                  <a:pt x="4004048" y="957553"/>
                  <a:pt x="4008685" y="957553"/>
                </a:cubicBezTo>
                <a:close/>
                <a:moveTo>
                  <a:pt x="3976605" y="957553"/>
                </a:moveTo>
                <a:cubicBezTo>
                  <a:pt x="3981242" y="957553"/>
                  <a:pt x="3984931" y="961242"/>
                  <a:pt x="3984931" y="965880"/>
                </a:cubicBezTo>
                <a:cubicBezTo>
                  <a:pt x="3984931" y="970423"/>
                  <a:pt x="3981242" y="974207"/>
                  <a:pt x="3976605" y="974207"/>
                </a:cubicBezTo>
                <a:cubicBezTo>
                  <a:pt x="3971968" y="974207"/>
                  <a:pt x="3968277" y="970517"/>
                  <a:pt x="3968277" y="965880"/>
                </a:cubicBezTo>
                <a:cubicBezTo>
                  <a:pt x="3968277" y="961242"/>
                  <a:pt x="3971968" y="957553"/>
                  <a:pt x="3976605" y="957553"/>
                </a:cubicBezTo>
                <a:close/>
                <a:moveTo>
                  <a:pt x="3271523" y="957553"/>
                </a:moveTo>
                <a:cubicBezTo>
                  <a:pt x="3276160" y="957553"/>
                  <a:pt x="3279849" y="961242"/>
                  <a:pt x="3279849" y="965880"/>
                </a:cubicBezTo>
                <a:cubicBezTo>
                  <a:pt x="3279849" y="970423"/>
                  <a:pt x="3276160" y="974207"/>
                  <a:pt x="3271523" y="974207"/>
                </a:cubicBezTo>
                <a:cubicBezTo>
                  <a:pt x="3266886" y="974207"/>
                  <a:pt x="3263195" y="970517"/>
                  <a:pt x="3263195" y="965880"/>
                </a:cubicBezTo>
                <a:cubicBezTo>
                  <a:pt x="3263195" y="961242"/>
                  <a:pt x="3266886" y="957553"/>
                  <a:pt x="3271523" y="957553"/>
                </a:cubicBezTo>
                <a:close/>
                <a:moveTo>
                  <a:pt x="3143392" y="957553"/>
                </a:moveTo>
                <a:cubicBezTo>
                  <a:pt x="3148029" y="957553"/>
                  <a:pt x="3151720" y="961242"/>
                  <a:pt x="3151720" y="965880"/>
                </a:cubicBezTo>
                <a:cubicBezTo>
                  <a:pt x="3151720" y="970423"/>
                  <a:pt x="3148029" y="974207"/>
                  <a:pt x="3143392" y="974207"/>
                </a:cubicBezTo>
                <a:cubicBezTo>
                  <a:pt x="3138755" y="974207"/>
                  <a:pt x="3135066" y="970517"/>
                  <a:pt x="3135066" y="965880"/>
                </a:cubicBezTo>
                <a:cubicBezTo>
                  <a:pt x="3135066" y="961242"/>
                  <a:pt x="3138755" y="957553"/>
                  <a:pt x="3143392" y="957553"/>
                </a:cubicBezTo>
                <a:close/>
                <a:moveTo>
                  <a:pt x="2951106" y="957553"/>
                </a:moveTo>
                <a:cubicBezTo>
                  <a:pt x="2955743" y="957553"/>
                  <a:pt x="2959434" y="961242"/>
                  <a:pt x="2959434" y="965880"/>
                </a:cubicBezTo>
                <a:cubicBezTo>
                  <a:pt x="2959434" y="970423"/>
                  <a:pt x="2955743" y="974207"/>
                  <a:pt x="2951106" y="974207"/>
                </a:cubicBezTo>
                <a:cubicBezTo>
                  <a:pt x="2946469" y="974207"/>
                  <a:pt x="2942780" y="970517"/>
                  <a:pt x="2942780" y="965880"/>
                </a:cubicBezTo>
                <a:cubicBezTo>
                  <a:pt x="2942780" y="961242"/>
                  <a:pt x="2946469" y="957553"/>
                  <a:pt x="2951106" y="957553"/>
                </a:cubicBezTo>
                <a:close/>
                <a:moveTo>
                  <a:pt x="2919028" y="957553"/>
                </a:moveTo>
                <a:cubicBezTo>
                  <a:pt x="2923665" y="957553"/>
                  <a:pt x="2927355" y="961242"/>
                  <a:pt x="2927355" y="965880"/>
                </a:cubicBezTo>
                <a:cubicBezTo>
                  <a:pt x="2927355" y="970423"/>
                  <a:pt x="2923665" y="974207"/>
                  <a:pt x="2919028" y="974207"/>
                </a:cubicBezTo>
                <a:cubicBezTo>
                  <a:pt x="2914390" y="974207"/>
                  <a:pt x="2910701" y="970517"/>
                  <a:pt x="2910701" y="965880"/>
                </a:cubicBezTo>
                <a:cubicBezTo>
                  <a:pt x="2910701" y="961242"/>
                  <a:pt x="2914390" y="957553"/>
                  <a:pt x="2919028" y="957553"/>
                </a:cubicBezTo>
                <a:close/>
                <a:moveTo>
                  <a:pt x="2630598" y="957553"/>
                </a:moveTo>
                <a:cubicBezTo>
                  <a:pt x="2635235" y="957553"/>
                  <a:pt x="2638926" y="961242"/>
                  <a:pt x="2638926" y="965880"/>
                </a:cubicBezTo>
                <a:cubicBezTo>
                  <a:pt x="2638926" y="970423"/>
                  <a:pt x="2635235" y="974207"/>
                  <a:pt x="2630598" y="974207"/>
                </a:cubicBezTo>
                <a:cubicBezTo>
                  <a:pt x="2625961" y="974207"/>
                  <a:pt x="2622272" y="970517"/>
                  <a:pt x="2622272" y="965880"/>
                </a:cubicBezTo>
                <a:cubicBezTo>
                  <a:pt x="2622272" y="961242"/>
                  <a:pt x="2625961" y="957553"/>
                  <a:pt x="2630598" y="957553"/>
                </a:cubicBezTo>
                <a:close/>
                <a:moveTo>
                  <a:pt x="2598518" y="957553"/>
                </a:moveTo>
                <a:cubicBezTo>
                  <a:pt x="2603155" y="957553"/>
                  <a:pt x="2606846" y="961242"/>
                  <a:pt x="2606846" y="965880"/>
                </a:cubicBezTo>
                <a:cubicBezTo>
                  <a:pt x="2606846" y="970423"/>
                  <a:pt x="2603155" y="974207"/>
                  <a:pt x="2598518" y="974207"/>
                </a:cubicBezTo>
                <a:cubicBezTo>
                  <a:pt x="2593881" y="974207"/>
                  <a:pt x="2590192" y="970517"/>
                  <a:pt x="2590192" y="965880"/>
                </a:cubicBezTo>
                <a:cubicBezTo>
                  <a:pt x="2590192" y="961242"/>
                  <a:pt x="2593881" y="957553"/>
                  <a:pt x="2598518" y="957553"/>
                </a:cubicBezTo>
                <a:close/>
                <a:moveTo>
                  <a:pt x="2566534" y="957553"/>
                </a:moveTo>
                <a:cubicBezTo>
                  <a:pt x="2571171" y="957553"/>
                  <a:pt x="2574861" y="961242"/>
                  <a:pt x="2574861" y="965880"/>
                </a:cubicBezTo>
                <a:cubicBezTo>
                  <a:pt x="2574861" y="970423"/>
                  <a:pt x="2571171" y="974207"/>
                  <a:pt x="2566534" y="974207"/>
                </a:cubicBezTo>
                <a:cubicBezTo>
                  <a:pt x="2561897" y="974207"/>
                  <a:pt x="2558208" y="970517"/>
                  <a:pt x="2558208" y="965880"/>
                </a:cubicBezTo>
                <a:cubicBezTo>
                  <a:pt x="2558208" y="961242"/>
                  <a:pt x="2561897" y="957553"/>
                  <a:pt x="2566534" y="957553"/>
                </a:cubicBezTo>
                <a:close/>
                <a:moveTo>
                  <a:pt x="2534454" y="957553"/>
                </a:moveTo>
                <a:cubicBezTo>
                  <a:pt x="2539091" y="957553"/>
                  <a:pt x="2542781" y="961242"/>
                  <a:pt x="2542781" y="965880"/>
                </a:cubicBezTo>
                <a:cubicBezTo>
                  <a:pt x="2542781" y="970423"/>
                  <a:pt x="2539091" y="974207"/>
                  <a:pt x="2534454" y="974207"/>
                </a:cubicBezTo>
                <a:cubicBezTo>
                  <a:pt x="2529816" y="974207"/>
                  <a:pt x="2526127" y="970517"/>
                  <a:pt x="2526127" y="965880"/>
                </a:cubicBezTo>
                <a:cubicBezTo>
                  <a:pt x="2526127" y="961242"/>
                  <a:pt x="2529816" y="957553"/>
                  <a:pt x="2534454" y="957553"/>
                </a:cubicBezTo>
                <a:close/>
                <a:moveTo>
                  <a:pt x="2502375" y="957553"/>
                </a:moveTo>
                <a:cubicBezTo>
                  <a:pt x="2507012" y="957553"/>
                  <a:pt x="2510703" y="961242"/>
                  <a:pt x="2510703" y="965880"/>
                </a:cubicBezTo>
                <a:cubicBezTo>
                  <a:pt x="2510703" y="970423"/>
                  <a:pt x="2507012" y="974207"/>
                  <a:pt x="2502375" y="974207"/>
                </a:cubicBezTo>
                <a:cubicBezTo>
                  <a:pt x="2497738" y="974207"/>
                  <a:pt x="2494049" y="970517"/>
                  <a:pt x="2494049" y="965880"/>
                </a:cubicBezTo>
                <a:cubicBezTo>
                  <a:pt x="2494049" y="961242"/>
                  <a:pt x="2497738" y="957553"/>
                  <a:pt x="2502375" y="957553"/>
                </a:cubicBezTo>
                <a:close/>
                <a:moveTo>
                  <a:pt x="2470391" y="957553"/>
                </a:moveTo>
                <a:cubicBezTo>
                  <a:pt x="2475028" y="957553"/>
                  <a:pt x="2478718" y="961242"/>
                  <a:pt x="2478718" y="965880"/>
                </a:cubicBezTo>
                <a:cubicBezTo>
                  <a:pt x="2478718" y="970423"/>
                  <a:pt x="2475028" y="974207"/>
                  <a:pt x="2470391" y="974207"/>
                </a:cubicBezTo>
                <a:cubicBezTo>
                  <a:pt x="2465754" y="974207"/>
                  <a:pt x="2462064" y="970517"/>
                  <a:pt x="2462064" y="965880"/>
                </a:cubicBezTo>
                <a:cubicBezTo>
                  <a:pt x="2462064" y="961242"/>
                  <a:pt x="2465754" y="957553"/>
                  <a:pt x="2470391" y="957553"/>
                </a:cubicBezTo>
                <a:close/>
                <a:moveTo>
                  <a:pt x="2438311" y="957553"/>
                </a:moveTo>
                <a:cubicBezTo>
                  <a:pt x="2442948" y="957553"/>
                  <a:pt x="2446638" y="961242"/>
                  <a:pt x="2446638" y="965880"/>
                </a:cubicBezTo>
                <a:cubicBezTo>
                  <a:pt x="2446638" y="970423"/>
                  <a:pt x="2442948" y="974207"/>
                  <a:pt x="2438311" y="974207"/>
                </a:cubicBezTo>
                <a:cubicBezTo>
                  <a:pt x="2433673" y="974207"/>
                  <a:pt x="2429984" y="970517"/>
                  <a:pt x="2429984" y="965880"/>
                </a:cubicBezTo>
                <a:cubicBezTo>
                  <a:pt x="2429984" y="961242"/>
                  <a:pt x="2433673" y="957553"/>
                  <a:pt x="2438311" y="957553"/>
                </a:cubicBezTo>
                <a:close/>
                <a:moveTo>
                  <a:pt x="2406232" y="957553"/>
                </a:moveTo>
                <a:cubicBezTo>
                  <a:pt x="2410869" y="957553"/>
                  <a:pt x="2414560" y="961242"/>
                  <a:pt x="2414560" y="965880"/>
                </a:cubicBezTo>
                <a:cubicBezTo>
                  <a:pt x="2414560" y="970423"/>
                  <a:pt x="2410869" y="974207"/>
                  <a:pt x="2406232" y="974207"/>
                </a:cubicBezTo>
                <a:cubicBezTo>
                  <a:pt x="2401595" y="974207"/>
                  <a:pt x="2397906" y="970517"/>
                  <a:pt x="2397906" y="965880"/>
                </a:cubicBezTo>
                <a:cubicBezTo>
                  <a:pt x="2397906" y="961242"/>
                  <a:pt x="2401595" y="957553"/>
                  <a:pt x="2406232" y="957553"/>
                </a:cubicBezTo>
                <a:close/>
                <a:moveTo>
                  <a:pt x="2374248" y="957553"/>
                </a:moveTo>
                <a:cubicBezTo>
                  <a:pt x="2378885" y="957553"/>
                  <a:pt x="2382575" y="961242"/>
                  <a:pt x="2382575" y="965880"/>
                </a:cubicBezTo>
                <a:cubicBezTo>
                  <a:pt x="2382575" y="970423"/>
                  <a:pt x="2378885" y="974207"/>
                  <a:pt x="2374248" y="974207"/>
                </a:cubicBezTo>
                <a:cubicBezTo>
                  <a:pt x="2369610" y="974207"/>
                  <a:pt x="2365921" y="970517"/>
                  <a:pt x="2365921" y="965880"/>
                </a:cubicBezTo>
                <a:cubicBezTo>
                  <a:pt x="2365921" y="961242"/>
                  <a:pt x="2369610" y="957553"/>
                  <a:pt x="2374248" y="957553"/>
                </a:cubicBezTo>
                <a:close/>
                <a:moveTo>
                  <a:pt x="2342167" y="957553"/>
                </a:moveTo>
                <a:cubicBezTo>
                  <a:pt x="2346805" y="957553"/>
                  <a:pt x="2350495" y="961242"/>
                  <a:pt x="2350495" y="965880"/>
                </a:cubicBezTo>
                <a:cubicBezTo>
                  <a:pt x="2350495" y="970423"/>
                  <a:pt x="2346805" y="974207"/>
                  <a:pt x="2342167" y="974207"/>
                </a:cubicBezTo>
                <a:cubicBezTo>
                  <a:pt x="2337530" y="974207"/>
                  <a:pt x="2333841" y="970517"/>
                  <a:pt x="2333841" y="965880"/>
                </a:cubicBezTo>
                <a:cubicBezTo>
                  <a:pt x="2333841" y="961242"/>
                  <a:pt x="2337530" y="957553"/>
                  <a:pt x="2342167" y="957553"/>
                </a:cubicBezTo>
                <a:close/>
                <a:moveTo>
                  <a:pt x="2310089" y="957553"/>
                </a:moveTo>
                <a:cubicBezTo>
                  <a:pt x="2314726" y="957553"/>
                  <a:pt x="2318417" y="961242"/>
                  <a:pt x="2318417" y="965880"/>
                </a:cubicBezTo>
                <a:cubicBezTo>
                  <a:pt x="2318417" y="970423"/>
                  <a:pt x="2314726" y="974207"/>
                  <a:pt x="2310089" y="974207"/>
                </a:cubicBezTo>
                <a:cubicBezTo>
                  <a:pt x="2305452" y="974207"/>
                  <a:pt x="2301763" y="970517"/>
                  <a:pt x="2301763" y="965880"/>
                </a:cubicBezTo>
                <a:cubicBezTo>
                  <a:pt x="2301763" y="961242"/>
                  <a:pt x="2305452" y="957553"/>
                  <a:pt x="2310089" y="957553"/>
                </a:cubicBezTo>
                <a:close/>
                <a:moveTo>
                  <a:pt x="2278104" y="957553"/>
                </a:moveTo>
                <a:cubicBezTo>
                  <a:pt x="2282742" y="957553"/>
                  <a:pt x="2286432" y="961242"/>
                  <a:pt x="2286432" y="965880"/>
                </a:cubicBezTo>
                <a:cubicBezTo>
                  <a:pt x="2286432" y="970423"/>
                  <a:pt x="2282742" y="974207"/>
                  <a:pt x="2278104" y="974207"/>
                </a:cubicBezTo>
                <a:cubicBezTo>
                  <a:pt x="2273467" y="974207"/>
                  <a:pt x="2269778" y="970517"/>
                  <a:pt x="2269778" y="965880"/>
                </a:cubicBezTo>
                <a:cubicBezTo>
                  <a:pt x="2269778" y="961242"/>
                  <a:pt x="2273467" y="957553"/>
                  <a:pt x="2278104" y="957553"/>
                </a:cubicBezTo>
                <a:close/>
                <a:moveTo>
                  <a:pt x="1737299" y="936072"/>
                </a:moveTo>
                <a:cubicBezTo>
                  <a:pt x="1741368" y="932949"/>
                  <a:pt x="1747140" y="933801"/>
                  <a:pt x="1750168" y="937870"/>
                </a:cubicBezTo>
                <a:cubicBezTo>
                  <a:pt x="1753291" y="941939"/>
                  <a:pt x="1752440" y="947712"/>
                  <a:pt x="1748371" y="950741"/>
                </a:cubicBezTo>
                <a:cubicBezTo>
                  <a:pt x="1746668" y="952065"/>
                  <a:pt x="1744776" y="952538"/>
                  <a:pt x="1742883" y="952538"/>
                </a:cubicBezTo>
                <a:cubicBezTo>
                  <a:pt x="1740043" y="952538"/>
                  <a:pt x="1737299" y="951307"/>
                  <a:pt x="1735502" y="948942"/>
                </a:cubicBezTo>
                <a:cubicBezTo>
                  <a:pt x="1732379" y="944873"/>
                  <a:pt x="1733230" y="939101"/>
                  <a:pt x="1737299" y="936072"/>
                </a:cubicBezTo>
                <a:close/>
                <a:moveTo>
                  <a:pt x="1275790" y="935788"/>
                </a:moveTo>
                <a:lnTo>
                  <a:pt x="1394361" y="1058334"/>
                </a:lnTo>
                <a:lnTo>
                  <a:pt x="1394265" y="1058238"/>
                </a:lnTo>
                <a:cubicBezTo>
                  <a:pt x="1395970" y="1060037"/>
                  <a:pt x="1395970" y="1062875"/>
                  <a:pt x="1394171" y="1064578"/>
                </a:cubicBezTo>
                <a:cubicBezTo>
                  <a:pt x="1392373" y="1066283"/>
                  <a:pt x="1389534" y="1066283"/>
                  <a:pt x="1387830" y="1064484"/>
                </a:cubicBezTo>
                <a:lnTo>
                  <a:pt x="1275506" y="948469"/>
                </a:lnTo>
                <a:lnTo>
                  <a:pt x="1257526" y="965880"/>
                </a:lnTo>
                <a:lnTo>
                  <a:pt x="1256581" y="1025591"/>
                </a:lnTo>
                <a:lnTo>
                  <a:pt x="1433064" y="1208036"/>
                </a:lnTo>
                <a:cubicBezTo>
                  <a:pt x="1434767" y="1209834"/>
                  <a:pt x="1434767" y="1212673"/>
                  <a:pt x="1432970" y="1214377"/>
                </a:cubicBezTo>
                <a:cubicBezTo>
                  <a:pt x="1431171" y="1216080"/>
                  <a:pt x="1428332" y="1216080"/>
                  <a:pt x="1426629" y="1214281"/>
                </a:cubicBezTo>
                <a:lnTo>
                  <a:pt x="1247496" y="1029187"/>
                </a:lnTo>
                <a:lnTo>
                  <a:pt x="1248631" y="962001"/>
                </a:lnTo>
                <a:close/>
                <a:moveTo>
                  <a:pt x="2753994" y="925757"/>
                </a:moveTo>
                <a:cubicBezTo>
                  <a:pt x="2759104" y="925285"/>
                  <a:pt x="2763553" y="929070"/>
                  <a:pt x="2764025" y="934179"/>
                </a:cubicBezTo>
                <a:cubicBezTo>
                  <a:pt x="2764499" y="939291"/>
                  <a:pt x="2760713" y="943738"/>
                  <a:pt x="2755603" y="944116"/>
                </a:cubicBezTo>
                <a:cubicBezTo>
                  <a:pt x="2755603" y="944116"/>
                  <a:pt x="2755037" y="944210"/>
                  <a:pt x="2754753" y="944210"/>
                </a:cubicBezTo>
                <a:cubicBezTo>
                  <a:pt x="2750021" y="944210"/>
                  <a:pt x="2745952" y="940614"/>
                  <a:pt x="2745668" y="935788"/>
                </a:cubicBezTo>
                <a:cubicBezTo>
                  <a:pt x="2745194" y="930677"/>
                  <a:pt x="2748886" y="926230"/>
                  <a:pt x="2753994" y="925757"/>
                </a:cubicBezTo>
                <a:close/>
                <a:moveTo>
                  <a:pt x="4136906" y="922539"/>
                </a:moveTo>
                <a:cubicBezTo>
                  <a:pt x="4141544" y="922539"/>
                  <a:pt x="4145233" y="926228"/>
                  <a:pt x="4145233" y="930866"/>
                </a:cubicBezTo>
                <a:cubicBezTo>
                  <a:pt x="4145233" y="935409"/>
                  <a:pt x="4141544" y="939193"/>
                  <a:pt x="4136906" y="939193"/>
                </a:cubicBezTo>
                <a:cubicBezTo>
                  <a:pt x="4132269" y="939193"/>
                  <a:pt x="4128579" y="935503"/>
                  <a:pt x="4128579" y="930866"/>
                </a:cubicBezTo>
                <a:cubicBezTo>
                  <a:pt x="4128579" y="926228"/>
                  <a:pt x="4132269" y="922539"/>
                  <a:pt x="4136906" y="922539"/>
                </a:cubicBezTo>
                <a:close/>
                <a:moveTo>
                  <a:pt x="4104828" y="922539"/>
                </a:moveTo>
                <a:cubicBezTo>
                  <a:pt x="4109465" y="922539"/>
                  <a:pt x="4113154" y="926228"/>
                  <a:pt x="4113154" y="930866"/>
                </a:cubicBezTo>
                <a:cubicBezTo>
                  <a:pt x="4113154" y="935409"/>
                  <a:pt x="4109465" y="939193"/>
                  <a:pt x="4104828" y="939193"/>
                </a:cubicBezTo>
                <a:cubicBezTo>
                  <a:pt x="4100191" y="939193"/>
                  <a:pt x="4096500" y="935503"/>
                  <a:pt x="4096500" y="930866"/>
                </a:cubicBezTo>
                <a:cubicBezTo>
                  <a:pt x="4096500" y="926228"/>
                  <a:pt x="4100191" y="922539"/>
                  <a:pt x="4104828" y="922539"/>
                </a:cubicBezTo>
                <a:close/>
                <a:moveTo>
                  <a:pt x="4072749" y="922539"/>
                </a:moveTo>
                <a:cubicBezTo>
                  <a:pt x="4077386" y="922539"/>
                  <a:pt x="4081075" y="926228"/>
                  <a:pt x="4081075" y="930866"/>
                </a:cubicBezTo>
                <a:cubicBezTo>
                  <a:pt x="4081075" y="935409"/>
                  <a:pt x="4077386" y="939193"/>
                  <a:pt x="4072749" y="939193"/>
                </a:cubicBezTo>
                <a:cubicBezTo>
                  <a:pt x="4068112" y="939193"/>
                  <a:pt x="4064422" y="935503"/>
                  <a:pt x="4064422" y="930866"/>
                </a:cubicBezTo>
                <a:cubicBezTo>
                  <a:pt x="4064422" y="926228"/>
                  <a:pt x="4068112" y="922539"/>
                  <a:pt x="4072749" y="922539"/>
                </a:cubicBezTo>
                <a:close/>
                <a:moveTo>
                  <a:pt x="4040763" y="922539"/>
                </a:moveTo>
                <a:cubicBezTo>
                  <a:pt x="4045401" y="922539"/>
                  <a:pt x="4049090" y="926228"/>
                  <a:pt x="4049090" y="930866"/>
                </a:cubicBezTo>
                <a:cubicBezTo>
                  <a:pt x="4049090" y="935409"/>
                  <a:pt x="4045401" y="939193"/>
                  <a:pt x="4040763" y="939193"/>
                </a:cubicBezTo>
                <a:cubicBezTo>
                  <a:pt x="4036126" y="939193"/>
                  <a:pt x="4032436" y="935503"/>
                  <a:pt x="4032436" y="930866"/>
                </a:cubicBezTo>
                <a:cubicBezTo>
                  <a:pt x="4032436" y="926228"/>
                  <a:pt x="4036126" y="922539"/>
                  <a:pt x="4040763" y="922539"/>
                </a:cubicBezTo>
                <a:close/>
                <a:moveTo>
                  <a:pt x="3816397" y="922539"/>
                </a:moveTo>
                <a:cubicBezTo>
                  <a:pt x="3821034" y="922539"/>
                  <a:pt x="3824723" y="926228"/>
                  <a:pt x="3824723" y="930866"/>
                </a:cubicBezTo>
                <a:cubicBezTo>
                  <a:pt x="3824723" y="935409"/>
                  <a:pt x="3821034" y="939193"/>
                  <a:pt x="3816397" y="939193"/>
                </a:cubicBezTo>
                <a:cubicBezTo>
                  <a:pt x="3811760" y="939193"/>
                  <a:pt x="3808069" y="935503"/>
                  <a:pt x="3808069" y="930866"/>
                </a:cubicBezTo>
                <a:cubicBezTo>
                  <a:pt x="3808069" y="926228"/>
                  <a:pt x="3811760" y="922539"/>
                  <a:pt x="3816397" y="922539"/>
                </a:cubicBezTo>
                <a:close/>
                <a:moveTo>
                  <a:pt x="3784318" y="922539"/>
                </a:moveTo>
                <a:cubicBezTo>
                  <a:pt x="3788956" y="922539"/>
                  <a:pt x="3792645" y="926228"/>
                  <a:pt x="3792645" y="930866"/>
                </a:cubicBezTo>
                <a:cubicBezTo>
                  <a:pt x="3792645" y="935409"/>
                  <a:pt x="3788956" y="939193"/>
                  <a:pt x="3784318" y="939193"/>
                </a:cubicBezTo>
                <a:cubicBezTo>
                  <a:pt x="3779681" y="939193"/>
                  <a:pt x="3775991" y="935503"/>
                  <a:pt x="3775991" y="930866"/>
                </a:cubicBezTo>
                <a:cubicBezTo>
                  <a:pt x="3775991" y="926228"/>
                  <a:pt x="3779681" y="922539"/>
                  <a:pt x="3784318" y="922539"/>
                </a:cubicBezTo>
                <a:close/>
                <a:moveTo>
                  <a:pt x="3752334" y="922539"/>
                </a:moveTo>
                <a:cubicBezTo>
                  <a:pt x="3756971" y="922539"/>
                  <a:pt x="3760660" y="926228"/>
                  <a:pt x="3760660" y="930866"/>
                </a:cubicBezTo>
                <a:cubicBezTo>
                  <a:pt x="3760660" y="935409"/>
                  <a:pt x="3756971" y="939193"/>
                  <a:pt x="3752334" y="939193"/>
                </a:cubicBezTo>
                <a:cubicBezTo>
                  <a:pt x="3747697" y="939193"/>
                  <a:pt x="3744006" y="935503"/>
                  <a:pt x="3744006" y="930866"/>
                </a:cubicBezTo>
                <a:cubicBezTo>
                  <a:pt x="3744006" y="926228"/>
                  <a:pt x="3747697" y="922539"/>
                  <a:pt x="3752334" y="922539"/>
                </a:cubicBezTo>
                <a:close/>
                <a:moveTo>
                  <a:pt x="3720254" y="922539"/>
                </a:moveTo>
                <a:cubicBezTo>
                  <a:pt x="3724891" y="922539"/>
                  <a:pt x="3728580" y="926228"/>
                  <a:pt x="3728580" y="930866"/>
                </a:cubicBezTo>
                <a:cubicBezTo>
                  <a:pt x="3728580" y="935409"/>
                  <a:pt x="3724891" y="939193"/>
                  <a:pt x="3720254" y="939193"/>
                </a:cubicBezTo>
                <a:cubicBezTo>
                  <a:pt x="3715617" y="939193"/>
                  <a:pt x="3711926" y="935503"/>
                  <a:pt x="3711926" y="930866"/>
                </a:cubicBezTo>
                <a:cubicBezTo>
                  <a:pt x="3711926" y="926228"/>
                  <a:pt x="3715617" y="922539"/>
                  <a:pt x="3720254" y="922539"/>
                </a:cubicBezTo>
                <a:close/>
                <a:moveTo>
                  <a:pt x="3175378" y="922539"/>
                </a:moveTo>
                <a:cubicBezTo>
                  <a:pt x="3180015" y="922539"/>
                  <a:pt x="3183706" y="926228"/>
                  <a:pt x="3183706" y="930866"/>
                </a:cubicBezTo>
                <a:cubicBezTo>
                  <a:pt x="3183706" y="935409"/>
                  <a:pt x="3180015" y="939193"/>
                  <a:pt x="3175378" y="939193"/>
                </a:cubicBezTo>
                <a:cubicBezTo>
                  <a:pt x="3170741" y="939193"/>
                  <a:pt x="3167052" y="935503"/>
                  <a:pt x="3167052" y="930866"/>
                </a:cubicBezTo>
                <a:cubicBezTo>
                  <a:pt x="3167052" y="926228"/>
                  <a:pt x="3170741" y="922539"/>
                  <a:pt x="3175378" y="922539"/>
                </a:cubicBezTo>
                <a:close/>
                <a:moveTo>
                  <a:pt x="3143392" y="922539"/>
                </a:moveTo>
                <a:cubicBezTo>
                  <a:pt x="3148029" y="922539"/>
                  <a:pt x="3151720" y="926228"/>
                  <a:pt x="3151720" y="930866"/>
                </a:cubicBezTo>
                <a:cubicBezTo>
                  <a:pt x="3151720" y="935409"/>
                  <a:pt x="3148029" y="939193"/>
                  <a:pt x="3143392" y="939193"/>
                </a:cubicBezTo>
                <a:cubicBezTo>
                  <a:pt x="3138755" y="939193"/>
                  <a:pt x="3135066" y="935503"/>
                  <a:pt x="3135066" y="930866"/>
                </a:cubicBezTo>
                <a:cubicBezTo>
                  <a:pt x="3135066" y="926228"/>
                  <a:pt x="3138755" y="922539"/>
                  <a:pt x="3143392" y="922539"/>
                </a:cubicBezTo>
                <a:close/>
                <a:moveTo>
                  <a:pt x="2919028" y="922539"/>
                </a:moveTo>
                <a:cubicBezTo>
                  <a:pt x="2923665" y="922539"/>
                  <a:pt x="2927355" y="926228"/>
                  <a:pt x="2927355" y="930866"/>
                </a:cubicBezTo>
                <a:cubicBezTo>
                  <a:pt x="2927355" y="935409"/>
                  <a:pt x="2923665" y="939193"/>
                  <a:pt x="2919028" y="939193"/>
                </a:cubicBezTo>
                <a:cubicBezTo>
                  <a:pt x="2914390" y="939193"/>
                  <a:pt x="2910701" y="935503"/>
                  <a:pt x="2910701" y="930866"/>
                </a:cubicBezTo>
                <a:cubicBezTo>
                  <a:pt x="2910701" y="926228"/>
                  <a:pt x="2914390" y="922539"/>
                  <a:pt x="2919028" y="922539"/>
                </a:cubicBezTo>
                <a:close/>
                <a:moveTo>
                  <a:pt x="2630598" y="922539"/>
                </a:moveTo>
                <a:cubicBezTo>
                  <a:pt x="2635235" y="922539"/>
                  <a:pt x="2638926" y="926228"/>
                  <a:pt x="2638926" y="930866"/>
                </a:cubicBezTo>
                <a:cubicBezTo>
                  <a:pt x="2638926" y="935409"/>
                  <a:pt x="2635235" y="939193"/>
                  <a:pt x="2630598" y="939193"/>
                </a:cubicBezTo>
                <a:cubicBezTo>
                  <a:pt x="2625961" y="939193"/>
                  <a:pt x="2622272" y="935503"/>
                  <a:pt x="2622272" y="930866"/>
                </a:cubicBezTo>
                <a:cubicBezTo>
                  <a:pt x="2622272" y="926228"/>
                  <a:pt x="2625961" y="922539"/>
                  <a:pt x="2630598" y="922539"/>
                </a:cubicBezTo>
                <a:close/>
                <a:moveTo>
                  <a:pt x="2598518" y="922539"/>
                </a:moveTo>
                <a:cubicBezTo>
                  <a:pt x="2603155" y="922539"/>
                  <a:pt x="2606846" y="926228"/>
                  <a:pt x="2606846" y="930866"/>
                </a:cubicBezTo>
                <a:cubicBezTo>
                  <a:pt x="2606846" y="935409"/>
                  <a:pt x="2603155" y="939193"/>
                  <a:pt x="2598518" y="939193"/>
                </a:cubicBezTo>
                <a:cubicBezTo>
                  <a:pt x="2593881" y="939193"/>
                  <a:pt x="2590192" y="935503"/>
                  <a:pt x="2590192" y="930866"/>
                </a:cubicBezTo>
                <a:cubicBezTo>
                  <a:pt x="2590192" y="926228"/>
                  <a:pt x="2593881" y="922539"/>
                  <a:pt x="2598518" y="922539"/>
                </a:cubicBezTo>
                <a:close/>
                <a:moveTo>
                  <a:pt x="2566534" y="922539"/>
                </a:moveTo>
                <a:cubicBezTo>
                  <a:pt x="2571171" y="922539"/>
                  <a:pt x="2574861" y="926228"/>
                  <a:pt x="2574861" y="930866"/>
                </a:cubicBezTo>
                <a:cubicBezTo>
                  <a:pt x="2574861" y="935409"/>
                  <a:pt x="2571171" y="939193"/>
                  <a:pt x="2566534" y="939193"/>
                </a:cubicBezTo>
                <a:cubicBezTo>
                  <a:pt x="2561897" y="939193"/>
                  <a:pt x="2558208" y="935503"/>
                  <a:pt x="2558208" y="930866"/>
                </a:cubicBezTo>
                <a:cubicBezTo>
                  <a:pt x="2558208" y="926228"/>
                  <a:pt x="2561897" y="922539"/>
                  <a:pt x="2566534" y="922539"/>
                </a:cubicBezTo>
                <a:close/>
                <a:moveTo>
                  <a:pt x="2534454" y="922539"/>
                </a:moveTo>
                <a:cubicBezTo>
                  <a:pt x="2539091" y="922539"/>
                  <a:pt x="2542781" y="926228"/>
                  <a:pt x="2542781" y="930866"/>
                </a:cubicBezTo>
                <a:cubicBezTo>
                  <a:pt x="2542781" y="935409"/>
                  <a:pt x="2539091" y="939193"/>
                  <a:pt x="2534454" y="939193"/>
                </a:cubicBezTo>
                <a:cubicBezTo>
                  <a:pt x="2529816" y="939193"/>
                  <a:pt x="2526127" y="935503"/>
                  <a:pt x="2526127" y="930866"/>
                </a:cubicBezTo>
                <a:cubicBezTo>
                  <a:pt x="2526127" y="926228"/>
                  <a:pt x="2529816" y="922539"/>
                  <a:pt x="2534454" y="922539"/>
                </a:cubicBezTo>
                <a:close/>
                <a:moveTo>
                  <a:pt x="2502375" y="922539"/>
                </a:moveTo>
                <a:cubicBezTo>
                  <a:pt x="2507012" y="922539"/>
                  <a:pt x="2510703" y="926228"/>
                  <a:pt x="2510703" y="930866"/>
                </a:cubicBezTo>
                <a:cubicBezTo>
                  <a:pt x="2510703" y="935409"/>
                  <a:pt x="2507012" y="939193"/>
                  <a:pt x="2502375" y="939193"/>
                </a:cubicBezTo>
                <a:cubicBezTo>
                  <a:pt x="2497738" y="939193"/>
                  <a:pt x="2494049" y="935503"/>
                  <a:pt x="2494049" y="930866"/>
                </a:cubicBezTo>
                <a:cubicBezTo>
                  <a:pt x="2494049" y="926228"/>
                  <a:pt x="2497738" y="922539"/>
                  <a:pt x="2502375" y="922539"/>
                </a:cubicBezTo>
                <a:close/>
                <a:moveTo>
                  <a:pt x="2470391" y="922539"/>
                </a:moveTo>
                <a:cubicBezTo>
                  <a:pt x="2475028" y="922539"/>
                  <a:pt x="2478718" y="926228"/>
                  <a:pt x="2478718" y="930866"/>
                </a:cubicBezTo>
                <a:cubicBezTo>
                  <a:pt x="2478718" y="935409"/>
                  <a:pt x="2475028" y="939193"/>
                  <a:pt x="2470391" y="939193"/>
                </a:cubicBezTo>
                <a:cubicBezTo>
                  <a:pt x="2465754" y="939193"/>
                  <a:pt x="2462064" y="935503"/>
                  <a:pt x="2462064" y="930866"/>
                </a:cubicBezTo>
                <a:cubicBezTo>
                  <a:pt x="2462064" y="926228"/>
                  <a:pt x="2465754" y="922539"/>
                  <a:pt x="2470391" y="922539"/>
                </a:cubicBezTo>
                <a:close/>
                <a:moveTo>
                  <a:pt x="2438311" y="922539"/>
                </a:moveTo>
                <a:cubicBezTo>
                  <a:pt x="2442948" y="922539"/>
                  <a:pt x="2446638" y="926228"/>
                  <a:pt x="2446638" y="930866"/>
                </a:cubicBezTo>
                <a:cubicBezTo>
                  <a:pt x="2446638" y="935409"/>
                  <a:pt x="2442948" y="939193"/>
                  <a:pt x="2438311" y="939193"/>
                </a:cubicBezTo>
                <a:cubicBezTo>
                  <a:pt x="2433673" y="939193"/>
                  <a:pt x="2429984" y="935503"/>
                  <a:pt x="2429984" y="930866"/>
                </a:cubicBezTo>
                <a:cubicBezTo>
                  <a:pt x="2429984" y="926228"/>
                  <a:pt x="2433673" y="922539"/>
                  <a:pt x="2438311" y="922539"/>
                </a:cubicBezTo>
                <a:close/>
                <a:moveTo>
                  <a:pt x="2406232" y="922539"/>
                </a:moveTo>
                <a:cubicBezTo>
                  <a:pt x="2410869" y="922539"/>
                  <a:pt x="2414560" y="926228"/>
                  <a:pt x="2414560" y="930866"/>
                </a:cubicBezTo>
                <a:cubicBezTo>
                  <a:pt x="2414560" y="935409"/>
                  <a:pt x="2410869" y="939193"/>
                  <a:pt x="2406232" y="939193"/>
                </a:cubicBezTo>
                <a:cubicBezTo>
                  <a:pt x="2401595" y="939193"/>
                  <a:pt x="2397906" y="935503"/>
                  <a:pt x="2397906" y="930866"/>
                </a:cubicBezTo>
                <a:cubicBezTo>
                  <a:pt x="2397906" y="926228"/>
                  <a:pt x="2401595" y="922539"/>
                  <a:pt x="2406232" y="922539"/>
                </a:cubicBezTo>
                <a:close/>
                <a:moveTo>
                  <a:pt x="2374248" y="922539"/>
                </a:moveTo>
                <a:cubicBezTo>
                  <a:pt x="2378885" y="922539"/>
                  <a:pt x="2382575" y="926228"/>
                  <a:pt x="2382575" y="930866"/>
                </a:cubicBezTo>
                <a:cubicBezTo>
                  <a:pt x="2382575" y="935409"/>
                  <a:pt x="2378885" y="939193"/>
                  <a:pt x="2374248" y="939193"/>
                </a:cubicBezTo>
                <a:cubicBezTo>
                  <a:pt x="2369610" y="939193"/>
                  <a:pt x="2365921" y="935503"/>
                  <a:pt x="2365921" y="930866"/>
                </a:cubicBezTo>
                <a:cubicBezTo>
                  <a:pt x="2365921" y="926228"/>
                  <a:pt x="2369610" y="922539"/>
                  <a:pt x="2374248" y="922539"/>
                </a:cubicBezTo>
                <a:close/>
                <a:moveTo>
                  <a:pt x="2342167" y="922539"/>
                </a:moveTo>
                <a:cubicBezTo>
                  <a:pt x="2346805" y="922539"/>
                  <a:pt x="2350495" y="926228"/>
                  <a:pt x="2350495" y="930866"/>
                </a:cubicBezTo>
                <a:cubicBezTo>
                  <a:pt x="2350495" y="935409"/>
                  <a:pt x="2346805" y="939193"/>
                  <a:pt x="2342167" y="939193"/>
                </a:cubicBezTo>
                <a:cubicBezTo>
                  <a:pt x="2337530" y="939193"/>
                  <a:pt x="2333841" y="935503"/>
                  <a:pt x="2333841" y="930866"/>
                </a:cubicBezTo>
                <a:cubicBezTo>
                  <a:pt x="2333841" y="926228"/>
                  <a:pt x="2337530" y="922539"/>
                  <a:pt x="2342167" y="922539"/>
                </a:cubicBezTo>
                <a:close/>
                <a:moveTo>
                  <a:pt x="2310089" y="922539"/>
                </a:moveTo>
                <a:cubicBezTo>
                  <a:pt x="2314726" y="922539"/>
                  <a:pt x="2318417" y="926228"/>
                  <a:pt x="2318417" y="930866"/>
                </a:cubicBezTo>
                <a:cubicBezTo>
                  <a:pt x="2318417" y="935409"/>
                  <a:pt x="2314726" y="939193"/>
                  <a:pt x="2310089" y="939193"/>
                </a:cubicBezTo>
                <a:cubicBezTo>
                  <a:pt x="2305452" y="939193"/>
                  <a:pt x="2301763" y="935503"/>
                  <a:pt x="2301763" y="930866"/>
                </a:cubicBezTo>
                <a:cubicBezTo>
                  <a:pt x="2301763" y="926228"/>
                  <a:pt x="2305452" y="922539"/>
                  <a:pt x="2310089" y="922539"/>
                </a:cubicBezTo>
                <a:close/>
                <a:moveTo>
                  <a:pt x="2278104" y="922539"/>
                </a:moveTo>
                <a:cubicBezTo>
                  <a:pt x="2282742" y="922539"/>
                  <a:pt x="2286432" y="926228"/>
                  <a:pt x="2286432" y="930866"/>
                </a:cubicBezTo>
                <a:cubicBezTo>
                  <a:pt x="2286432" y="935409"/>
                  <a:pt x="2282742" y="939193"/>
                  <a:pt x="2278104" y="939193"/>
                </a:cubicBezTo>
                <a:cubicBezTo>
                  <a:pt x="2273467" y="939193"/>
                  <a:pt x="2269778" y="935503"/>
                  <a:pt x="2269778" y="930866"/>
                </a:cubicBezTo>
                <a:cubicBezTo>
                  <a:pt x="2269778" y="926228"/>
                  <a:pt x="2273467" y="922539"/>
                  <a:pt x="2278104" y="922539"/>
                </a:cubicBezTo>
                <a:close/>
                <a:moveTo>
                  <a:pt x="2246024" y="922539"/>
                </a:moveTo>
                <a:cubicBezTo>
                  <a:pt x="2250661" y="922539"/>
                  <a:pt x="2254352" y="926228"/>
                  <a:pt x="2254352" y="930866"/>
                </a:cubicBezTo>
                <a:cubicBezTo>
                  <a:pt x="2254352" y="935409"/>
                  <a:pt x="2250661" y="939193"/>
                  <a:pt x="2246024" y="939193"/>
                </a:cubicBezTo>
                <a:cubicBezTo>
                  <a:pt x="2241387" y="939193"/>
                  <a:pt x="2237698" y="935503"/>
                  <a:pt x="2237698" y="930866"/>
                </a:cubicBezTo>
                <a:cubicBezTo>
                  <a:pt x="2237698" y="926228"/>
                  <a:pt x="2241387" y="922539"/>
                  <a:pt x="2246024" y="922539"/>
                </a:cubicBezTo>
                <a:close/>
                <a:moveTo>
                  <a:pt x="1709856" y="899829"/>
                </a:moveTo>
                <a:cubicBezTo>
                  <a:pt x="1713927" y="896707"/>
                  <a:pt x="1719699" y="897558"/>
                  <a:pt x="1722727" y="901627"/>
                </a:cubicBezTo>
                <a:cubicBezTo>
                  <a:pt x="1725849" y="905697"/>
                  <a:pt x="1724997" y="911469"/>
                  <a:pt x="1720928" y="914497"/>
                </a:cubicBezTo>
                <a:cubicBezTo>
                  <a:pt x="1719225" y="915821"/>
                  <a:pt x="1717332" y="916389"/>
                  <a:pt x="1715346" y="916389"/>
                </a:cubicBezTo>
                <a:cubicBezTo>
                  <a:pt x="1712600" y="916389"/>
                  <a:pt x="1709856" y="915160"/>
                  <a:pt x="1708059" y="912793"/>
                </a:cubicBezTo>
                <a:lnTo>
                  <a:pt x="1708059" y="912698"/>
                </a:lnTo>
                <a:cubicBezTo>
                  <a:pt x="1704935" y="908630"/>
                  <a:pt x="1705787" y="902858"/>
                  <a:pt x="1709856" y="899829"/>
                </a:cubicBezTo>
                <a:close/>
                <a:moveTo>
                  <a:pt x="4104828" y="887621"/>
                </a:moveTo>
                <a:cubicBezTo>
                  <a:pt x="4109465" y="887621"/>
                  <a:pt x="4113154" y="891310"/>
                  <a:pt x="4113154" y="895947"/>
                </a:cubicBezTo>
                <a:cubicBezTo>
                  <a:pt x="4113154" y="900490"/>
                  <a:pt x="4109465" y="904275"/>
                  <a:pt x="4104828" y="904275"/>
                </a:cubicBezTo>
                <a:cubicBezTo>
                  <a:pt x="4100191" y="904275"/>
                  <a:pt x="4096500" y="900584"/>
                  <a:pt x="4096500" y="895947"/>
                </a:cubicBezTo>
                <a:cubicBezTo>
                  <a:pt x="4096500" y="891310"/>
                  <a:pt x="4100191" y="887621"/>
                  <a:pt x="4104828" y="887621"/>
                </a:cubicBezTo>
                <a:close/>
                <a:moveTo>
                  <a:pt x="4072749" y="887621"/>
                </a:moveTo>
                <a:cubicBezTo>
                  <a:pt x="4077386" y="887621"/>
                  <a:pt x="4081075" y="891310"/>
                  <a:pt x="4081075" y="895947"/>
                </a:cubicBezTo>
                <a:cubicBezTo>
                  <a:pt x="4081075" y="900490"/>
                  <a:pt x="4077386" y="904275"/>
                  <a:pt x="4072749" y="904275"/>
                </a:cubicBezTo>
                <a:cubicBezTo>
                  <a:pt x="4068112" y="904275"/>
                  <a:pt x="4064422" y="900584"/>
                  <a:pt x="4064422" y="895947"/>
                </a:cubicBezTo>
                <a:cubicBezTo>
                  <a:pt x="4064422" y="891310"/>
                  <a:pt x="4068112" y="887621"/>
                  <a:pt x="4072749" y="887621"/>
                </a:cubicBezTo>
                <a:close/>
                <a:moveTo>
                  <a:pt x="4040763" y="887621"/>
                </a:moveTo>
                <a:cubicBezTo>
                  <a:pt x="4045401" y="887621"/>
                  <a:pt x="4049090" y="891310"/>
                  <a:pt x="4049090" y="895947"/>
                </a:cubicBezTo>
                <a:cubicBezTo>
                  <a:pt x="4049090" y="900490"/>
                  <a:pt x="4045401" y="904275"/>
                  <a:pt x="4040763" y="904275"/>
                </a:cubicBezTo>
                <a:cubicBezTo>
                  <a:pt x="4036126" y="904275"/>
                  <a:pt x="4032436" y="900584"/>
                  <a:pt x="4032436" y="895947"/>
                </a:cubicBezTo>
                <a:cubicBezTo>
                  <a:pt x="4032436" y="891310"/>
                  <a:pt x="4036126" y="887621"/>
                  <a:pt x="4040763" y="887621"/>
                </a:cubicBezTo>
                <a:close/>
                <a:moveTo>
                  <a:pt x="4008685" y="887621"/>
                </a:moveTo>
                <a:cubicBezTo>
                  <a:pt x="4013322" y="887621"/>
                  <a:pt x="4017011" y="891310"/>
                  <a:pt x="4017011" y="895947"/>
                </a:cubicBezTo>
                <a:cubicBezTo>
                  <a:pt x="4017011" y="900490"/>
                  <a:pt x="4013322" y="904275"/>
                  <a:pt x="4008685" y="904275"/>
                </a:cubicBezTo>
                <a:cubicBezTo>
                  <a:pt x="4004048" y="904275"/>
                  <a:pt x="4000357" y="900584"/>
                  <a:pt x="4000357" y="895947"/>
                </a:cubicBezTo>
                <a:cubicBezTo>
                  <a:pt x="4000357" y="891310"/>
                  <a:pt x="4004048" y="887621"/>
                  <a:pt x="4008685" y="887621"/>
                </a:cubicBezTo>
                <a:close/>
                <a:moveTo>
                  <a:pt x="3848477" y="887621"/>
                </a:moveTo>
                <a:cubicBezTo>
                  <a:pt x="3853114" y="887621"/>
                  <a:pt x="3856803" y="891310"/>
                  <a:pt x="3856803" y="895947"/>
                </a:cubicBezTo>
                <a:cubicBezTo>
                  <a:pt x="3856803" y="900490"/>
                  <a:pt x="3853114" y="904275"/>
                  <a:pt x="3848477" y="904275"/>
                </a:cubicBezTo>
                <a:cubicBezTo>
                  <a:pt x="3843840" y="904275"/>
                  <a:pt x="3840149" y="900584"/>
                  <a:pt x="3840149" y="895947"/>
                </a:cubicBezTo>
                <a:cubicBezTo>
                  <a:pt x="3840149" y="891310"/>
                  <a:pt x="3843840" y="887621"/>
                  <a:pt x="3848477" y="887621"/>
                </a:cubicBezTo>
                <a:close/>
                <a:moveTo>
                  <a:pt x="3752334" y="887621"/>
                </a:moveTo>
                <a:cubicBezTo>
                  <a:pt x="3756971" y="887621"/>
                  <a:pt x="3760660" y="891310"/>
                  <a:pt x="3760660" y="895947"/>
                </a:cubicBezTo>
                <a:cubicBezTo>
                  <a:pt x="3760660" y="900490"/>
                  <a:pt x="3756971" y="904275"/>
                  <a:pt x="3752334" y="904275"/>
                </a:cubicBezTo>
                <a:cubicBezTo>
                  <a:pt x="3747697" y="904275"/>
                  <a:pt x="3744006" y="900584"/>
                  <a:pt x="3744006" y="895947"/>
                </a:cubicBezTo>
                <a:cubicBezTo>
                  <a:pt x="3744006" y="891310"/>
                  <a:pt x="3747697" y="887621"/>
                  <a:pt x="3752334" y="887621"/>
                </a:cubicBezTo>
                <a:close/>
                <a:moveTo>
                  <a:pt x="3720254" y="887621"/>
                </a:moveTo>
                <a:cubicBezTo>
                  <a:pt x="3724891" y="887621"/>
                  <a:pt x="3728580" y="891310"/>
                  <a:pt x="3728580" y="895947"/>
                </a:cubicBezTo>
                <a:cubicBezTo>
                  <a:pt x="3728580" y="900490"/>
                  <a:pt x="3724891" y="904275"/>
                  <a:pt x="3720254" y="904275"/>
                </a:cubicBezTo>
                <a:cubicBezTo>
                  <a:pt x="3715617" y="904275"/>
                  <a:pt x="3711926" y="900584"/>
                  <a:pt x="3711926" y="895947"/>
                </a:cubicBezTo>
                <a:cubicBezTo>
                  <a:pt x="3711926" y="891310"/>
                  <a:pt x="3715617" y="887621"/>
                  <a:pt x="3720254" y="887621"/>
                </a:cubicBezTo>
                <a:close/>
                <a:moveTo>
                  <a:pt x="3688175" y="887621"/>
                </a:moveTo>
                <a:cubicBezTo>
                  <a:pt x="3692813" y="887621"/>
                  <a:pt x="3696502" y="891310"/>
                  <a:pt x="3696502" y="895947"/>
                </a:cubicBezTo>
                <a:cubicBezTo>
                  <a:pt x="3696502" y="900490"/>
                  <a:pt x="3692813" y="904275"/>
                  <a:pt x="3688175" y="904275"/>
                </a:cubicBezTo>
                <a:cubicBezTo>
                  <a:pt x="3683538" y="904275"/>
                  <a:pt x="3679848" y="900584"/>
                  <a:pt x="3679848" y="895947"/>
                </a:cubicBezTo>
                <a:cubicBezTo>
                  <a:pt x="3679848" y="891310"/>
                  <a:pt x="3683538" y="887621"/>
                  <a:pt x="3688175" y="887621"/>
                </a:cubicBezTo>
                <a:close/>
                <a:moveTo>
                  <a:pt x="3175378" y="887621"/>
                </a:moveTo>
                <a:cubicBezTo>
                  <a:pt x="3180015" y="887621"/>
                  <a:pt x="3183706" y="891310"/>
                  <a:pt x="3183706" y="895947"/>
                </a:cubicBezTo>
                <a:cubicBezTo>
                  <a:pt x="3183706" y="900490"/>
                  <a:pt x="3180015" y="904275"/>
                  <a:pt x="3175378" y="904275"/>
                </a:cubicBezTo>
                <a:cubicBezTo>
                  <a:pt x="3170741" y="904275"/>
                  <a:pt x="3167052" y="900584"/>
                  <a:pt x="3167052" y="895947"/>
                </a:cubicBezTo>
                <a:cubicBezTo>
                  <a:pt x="3167052" y="891310"/>
                  <a:pt x="3170741" y="887621"/>
                  <a:pt x="3175378" y="887621"/>
                </a:cubicBezTo>
                <a:close/>
                <a:moveTo>
                  <a:pt x="3143392" y="887621"/>
                </a:moveTo>
                <a:cubicBezTo>
                  <a:pt x="3148029" y="887621"/>
                  <a:pt x="3151720" y="891310"/>
                  <a:pt x="3151720" y="895947"/>
                </a:cubicBezTo>
                <a:cubicBezTo>
                  <a:pt x="3151720" y="900490"/>
                  <a:pt x="3148029" y="904275"/>
                  <a:pt x="3143392" y="904275"/>
                </a:cubicBezTo>
                <a:cubicBezTo>
                  <a:pt x="3138755" y="904275"/>
                  <a:pt x="3135066" y="900584"/>
                  <a:pt x="3135066" y="895947"/>
                </a:cubicBezTo>
                <a:cubicBezTo>
                  <a:pt x="3135066" y="891310"/>
                  <a:pt x="3138755" y="887621"/>
                  <a:pt x="3143392" y="887621"/>
                </a:cubicBezTo>
                <a:close/>
                <a:moveTo>
                  <a:pt x="2919028" y="887621"/>
                </a:moveTo>
                <a:cubicBezTo>
                  <a:pt x="2923665" y="887621"/>
                  <a:pt x="2927355" y="891310"/>
                  <a:pt x="2927355" y="895947"/>
                </a:cubicBezTo>
                <a:cubicBezTo>
                  <a:pt x="2927355" y="900490"/>
                  <a:pt x="2923665" y="904275"/>
                  <a:pt x="2919028" y="904275"/>
                </a:cubicBezTo>
                <a:cubicBezTo>
                  <a:pt x="2914390" y="904275"/>
                  <a:pt x="2910701" y="900584"/>
                  <a:pt x="2910701" y="895947"/>
                </a:cubicBezTo>
                <a:cubicBezTo>
                  <a:pt x="2910701" y="891310"/>
                  <a:pt x="2914390" y="887621"/>
                  <a:pt x="2919028" y="887621"/>
                </a:cubicBezTo>
                <a:close/>
                <a:moveTo>
                  <a:pt x="2598518" y="887621"/>
                </a:moveTo>
                <a:cubicBezTo>
                  <a:pt x="2603155" y="887621"/>
                  <a:pt x="2606846" y="891310"/>
                  <a:pt x="2606846" y="895947"/>
                </a:cubicBezTo>
                <a:cubicBezTo>
                  <a:pt x="2606846" y="900490"/>
                  <a:pt x="2603155" y="904275"/>
                  <a:pt x="2598518" y="904275"/>
                </a:cubicBezTo>
                <a:cubicBezTo>
                  <a:pt x="2593881" y="904275"/>
                  <a:pt x="2590192" y="900584"/>
                  <a:pt x="2590192" y="895947"/>
                </a:cubicBezTo>
                <a:cubicBezTo>
                  <a:pt x="2590192" y="891310"/>
                  <a:pt x="2593881" y="887621"/>
                  <a:pt x="2598518" y="887621"/>
                </a:cubicBezTo>
                <a:close/>
                <a:moveTo>
                  <a:pt x="2566534" y="887621"/>
                </a:moveTo>
                <a:cubicBezTo>
                  <a:pt x="2571171" y="887621"/>
                  <a:pt x="2574861" y="891310"/>
                  <a:pt x="2574861" y="895947"/>
                </a:cubicBezTo>
                <a:cubicBezTo>
                  <a:pt x="2574861" y="900490"/>
                  <a:pt x="2571171" y="904275"/>
                  <a:pt x="2566534" y="904275"/>
                </a:cubicBezTo>
                <a:cubicBezTo>
                  <a:pt x="2561897" y="904275"/>
                  <a:pt x="2558208" y="900584"/>
                  <a:pt x="2558208" y="895947"/>
                </a:cubicBezTo>
                <a:cubicBezTo>
                  <a:pt x="2558208" y="891310"/>
                  <a:pt x="2561897" y="887621"/>
                  <a:pt x="2566534" y="887621"/>
                </a:cubicBezTo>
                <a:close/>
                <a:moveTo>
                  <a:pt x="2534454" y="887621"/>
                </a:moveTo>
                <a:cubicBezTo>
                  <a:pt x="2539091" y="887621"/>
                  <a:pt x="2542781" y="891310"/>
                  <a:pt x="2542781" y="895947"/>
                </a:cubicBezTo>
                <a:cubicBezTo>
                  <a:pt x="2542781" y="900490"/>
                  <a:pt x="2539091" y="904275"/>
                  <a:pt x="2534454" y="904275"/>
                </a:cubicBezTo>
                <a:cubicBezTo>
                  <a:pt x="2529816" y="904275"/>
                  <a:pt x="2526127" y="900584"/>
                  <a:pt x="2526127" y="895947"/>
                </a:cubicBezTo>
                <a:cubicBezTo>
                  <a:pt x="2526127" y="891310"/>
                  <a:pt x="2529816" y="887621"/>
                  <a:pt x="2534454" y="887621"/>
                </a:cubicBezTo>
                <a:close/>
                <a:moveTo>
                  <a:pt x="2502375" y="887621"/>
                </a:moveTo>
                <a:cubicBezTo>
                  <a:pt x="2507012" y="887621"/>
                  <a:pt x="2510703" y="891310"/>
                  <a:pt x="2510703" y="895947"/>
                </a:cubicBezTo>
                <a:cubicBezTo>
                  <a:pt x="2510703" y="900490"/>
                  <a:pt x="2507012" y="904275"/>
                  <a:pt x="2502375" y="904275"/>
                </a:cubicBezTo>
                <a:cubicBezTo>
                  <a:pt x="2497738" y="904275"/>
                  <a:pt x="2494049" y="900584"/>
                  <a:pt x="2494049" y="895947"/>
                </a:cubicBezTo>
                <a:cubicBezTo>
                  <a:pt x="2494049" y="891310"/>
                  <a:pt x="2497738" y="887621"/>
                  <a:pt x="2502375" y="887621"/>
                </a:cubicBezTo>
                <a:close/>
                <a:moveTo>
                  <a:pt x="2470391" y="887621"/>
                </a:moveTo>
                <a:cubicBezTo>
                  <a:pt x="2475028" y="887621"/>
                  <a:pt x="2478718" y="891310"/>
                  <a:pt x="2478718" y="895947"/>
                </a:cubicBezTo>
                <a:cubicBezTo>
                  <a:pt x="2478718" y="900490"/>
                  <a:pt x="2475028" y="904275"/>
                  <a:pt x="2470391" y="904275"/>
                </a:cubicBezTo>
                <a:cubicBezTo>
                  <a:pt x="2465754" y="904275"/>
                  <a:pt x="2462064" y="900584"/>
                  <a:pt x="2462064" y="895947"/>
                </a:cubicBezTo>
                <a:cubicBezTo>
                  <a:pt x="2462064" y="891310"/>
                  <a:pt x="2465754" y="887621"/>
                  <a:pt x="2470391" y="887621"/>
                </a:cubicBezTo>
                <a:close/>
                <a:moveTo>
                  <a:pt x="2438311" y="887621"/>
                </a:moveTo>
                <a:cubicBezTo>
                  <a:pt x="2442948" y="887621"/>
                  <a:pt x="2446638" y="891310"/>
                  <a:pt x="2446638" y="895947"/>
                </a:cubicBezTo>
                <a:cubicBezTo>
                  <a:pt x="2446638" y="900490"/>
                  <a:pt x="2442948" y="904275"/>
                  <a:pt x="2438311" y="904275"/>
                </a:cubicBezTo>
                <a:cubicBezTo>
                  <a:pt x="2433673" y="904275"/>
                  <a:pt x="2429984" y="900584"/>
                  <a:pt x="2429984" y="895947"/>
                </a:cubicBezTo>
                <a:cubicBezTo>
                  <a:pt x="2429984" y="891310"/>
                  <a:pt x="2433673" y="887621"/>
                  <a:pt x="2438311" y="887621"/>
                </a:cubicBezTo>
                <a:close/>
                <a:moveTo>
                  <a:pt x="2406232" y="887621"/>
                </a:moveTo>
                <a:cubicBezTo>
                  <a:pt x="2410869" y="887621"/>
                  <a:pt x="2414560" y="891310"/>
                  <a:pt x="2414560" y="895947"/>
                </a:cubicBezTo>
                <a:cubicBezTo>
                  <a:pt x="2414560" y="900490"/>
                  <a:pt x="2410869" y="904275"/>
                  <a:pt x="2406232" y="904275"/>
                </a:cubicBezTo>
                <a:cubicBezTo>
                  <a:pt x="2401595" y="904275"/>
                  <a:pt x="2397906" y="900584"/>
                  <a:pt x="2397906" y="895947"/>
                </a:cubicBezTo>
                <a:cubicBezTo>
                  <a:pt x="2397906" y="891310"/>
                  <a:pt x="2401595" y="887621"/>
                  <a:pt x="2406232" y="887621"/>
                </a:cubicBezTo>
                <a:close/>
                <a:moveTo>
                  <a:pt x="2374248" y="887621"/>
                </a:moveTo>
                <a:cubicBezTo>
                  <a:pt x="2378885" y="887621"/>
                  <a:pt x="2382575" y="891310"/>
                  <a:pt x="2382575" y="895947"/>
                </a:cubicBezTo>
                <a:cubicBezTo>
                  <a:pt x="2382575" y="900490"/>
                  <a:pt x="2378885" y="904275"/>
                  <a:pt x="2374248" y="904275"/>
                </a:cubicBezTo>
                <a:cubicBezTo>
                  <a:pt x="2369610" y="904275"/>
                  <a:pt x="2365921" y="900584"/>
                  <a:pt x="2365921" y="895947"/>
                </a:cubicBezTo>
                <a:cubicBezTo>
                  <a:pt x="2365921" y="891310"/>
                  <a:pt x="2369610" y="887621"/>
                  <a:pt x="2374248" y="887621"/>
                </a:cubicBezTo>
                <a:close/>
                <a:moveTo>
                  <a:pt x="2342167" y="887621"/>
                </a:moveTo>
                <a:cubicBezTo>
                  <a:pt x="2346805" y="887621"/>
                  <a:pt x="2350495" y="891310"/>
                  <a:pt x="2350495" y="895947"/>
                </a:cubicBezTo>
                <a:cubicBezTo>
                  <a:pt x="2350495" y="900490"/>
                  <a:pt x="2346805" y="904275"/>
                  <a:pt x="2342167" y="904275"/>
                </a:cubicBezTo>
                <a:cubicBezTo>
                  <a:pt x="2337530" y="904275"/>
                  <a:pt x="2333841" y="900584"/>
                  <a:pt x="2333841" y="895947"/>
                </a:cubicBezTo>
                <a:cubicBezTo>
                  <a:pt x="2333841" y="891310"/>
                  <a:pt x="2337530" y="887621"/>
                  <a:pt x="2342167" y="887621"/>
                </a:cubicBezTo>
                <a:close/>
                <a:moveTo>
                  <a:pt x="2310089" y="887621"/>
                </a:moveTo>
                <a:cubicBezTo>
                  <a:pt x="2314726" y="887621"/>
                  <a:pt x="2318417" y="891310"/>
                  <a:pt x="2318417" y="895947"/>
                </a:cubicBezTo>
                <a:cubicBezTo>
                  <a:pt x="2318417" y="900490"/>
                  <a:pt x="2314726" y="904275"/>
                  <a:pt x="2310089" y="904275"/>
                </a:cubicBezTo>
                <a:cubicBezTo>
                  <a:pt x="2305452" y="904275"/>
                  <a:pt x="2301763" y="900584"/>
                  <a:pt x="2301763" y="895947"/>
                </a:cubicBezTo>
                <a:cubicBezTo>
                  <a:pt x="2301763" y="891310"/>
                  <a:pt x="2305452" y="887621"/>
                  <a:pt x="2310089" y="887621"/>
                </a:cubicBezTo>
                <a:close/>
                <a:moveTo>
                  <a:pt x="2278104" y="887621"/>
                </a:moveTo>
                <a:cubicBezTo>
                  <a:pt x="2282742" y="887621"/>
                  <a:pt x="2286432" y="891310"/>
                  <a:pt x="2286432" y="895947"/>
                </a:cubicBezTo>
                <a:cubicBezTo>
                  <a:pt x="2286432" y="900490"/>
                  <a:pt x="2282742" y="904275"/>
                  <a:pt x="2278104" y="904275"/>
                </a:cubicBezTo>
                <a:cubicBezTo>
                  <a:pt x="2273467" y="904275"/>
                  <a:pt x="2269778" y="900584"/>
                  <a:pt x="2269778" y="895947"/>
                </a:cubicBezTo>
                <a:cubicBezTo>
                  <a:pt x="2269778" y="891310"/>
                  <a:pt x="2273467" y="887621"/>
                  <a:pt x="2278104" y="887621"/>
                </a:cubicBezTo>
                <a:close/>
                <a:moveTo>
                  <a:pt x="2246024" y="887621"/>
                </a:moveTo>
                <a:cubicBezTo>
                  <a:pt x="2250661" y="887621"/>
                  <a:pt x="2254352" y="891310"/>
                  <a:pt x="2254352" y="895947"/>
                </a:cubicBezTo>
                <a:cubicBezTo>
                  <a:pt x="2254352" y="900490"/>
                  <a:pt x="2250661" y="904275"/>
                  <a:pt x="2246024" y="904275"/>
                </a:cubicBezTo>
                <a:cubicBezTo>
                  <a:pt x="2241387" y="904275"/>
                  <a:pt x="2237698" y="900584"/>
                  <a:pt x="2237698" y="895947"/>
                </a:cubicBezTo>
                <a:cubicBezTo>
                  <a:pt x="2237698" y="891310"/>
                  <a:pt x="2241387" y="887621"/>
                  <a:pt x="2246024" y="887621"/>
                </a:cubicBezTo>
                <a:close/>
                <a:moveTo>
                  <a:pt x="2750021" y="880526"/>
                </a:moveTo>
                <a:cubicBezTo>
                  <a:pt x="2755131" y="880052"/>
                  <a:pt x="2759484" y="883742"/>
                  <a:pt x="2759956" y="888946"/>
                </a:cubicBezTo>
                <a:cubicBezTo>
                  <a:pt x="2760429" y="894057"/>
                  <a:pt x="2756644" y="898410"/>
                  <a:pt x="2751535" y="898883"/>
                </a:cubicBezTo>
                <a:lnTo>
                  <a:pt x="2750684" y="898883"/>
                </a:lnTo>
                <a:cubicBezTo>
                  <a:pt x="2745952" y="898883"/>
                  <a:pt x="2741976" y="895286"/>
                  <a:pt x="2741598" y="890461"/>
                </a:cubicBezTo>
                <a:cubicBezTo>
                  <a:pt x="2741125" y="885351"/>
                  <a:pt x="2744910" y="880998"/>
                  <a:pt x="2750021" y="880526"/>
                </a:cubicBezTo>
                <a:close/>
                <a:moveTo>
                  <a:pt x="3200457" y="870587"/>
                </a:moveTo>
                <a:lnTo>
                  <a:pt x="3216164" y="870587"/>
                </a:lnTo>
                <a:cubicBezTo>
                  <a:pt x="3216164" y="895049"/>
                  <a:pt x="3211190" y="918369"/>
                  <a:pt x="3202200" y="939590"/>
                </a:cubicBezTo>
                <a:lnTo>
                  <a:pt x="3198105" y="945660"/>
                </a:lnTo>
                <a:lnTo>
                  <a:pt x="3186070" y="963496"/>
                </a:lnTo>
                <a:lnTo>
                  <a:pt x="3164141" y="995994"/>
                </a:lnTo>
                <a:lnTo>
                  <a:pt x="3113796" y="1029964"/>
                </a:lnTo>
                <a:lnTo>
                  <a:pt x="3119641" y="1035809"/>
                </a:lnTo>
                <a:cubicBezTo>
                  <a:pt x="3119641" y="1040352"/>
                  <a:pt x="3115951" y="1044137"/>
                  <a:pt x="3111314" y="1044137"/>
                </a:cubicBezTo>
                <a:cubicBezTo>
                  <a:pt x="3106677" y="1044137"/>
                  <a:pt x="3102988" y="1040446"/>
                  <a:pt x="3102988" y="1035809"/>
                </a:cubicBezTo>
                <a:lnTo>
                  <a:pt x="3103984" y="1034812"/>
                </a:lnTo>
                <a:lnTo>
                  <a:pt x="3092426" y="1037152"/>
                </a:lnTo>
                <a:lnTo>
                  <a:pt x="3086341" y="1038383"/>
                </a:lnTo>
                <a:lnTo>
                  <a:pt x="3084646" y="1038726"/>
                </a:lnTo>
                <a:lnTo>
                  <a:pt x="3079235" y="1044137"/>
                </a:lnTo>
                <a:lnTo>
                  <a:pt x="3075646" y="1040548"/>
                </a:lnTo>
                <a:lnTo>
                  <a:pt x="3038735" y="1048017"/>
                </a:lnTo>
                <a:lnTo>
                  <a:pt x="3038735" y="1032310"/>
                </a:lnTo>
                <a:lnTo>
                  <a:pt x="3043360" y="1031372"/>
                </a:lnTo>
                <a:lnTo>
                  <a:pt x="3047249" y="1027483"/>
                </a:lnTo>
                <a:lnTo>
                  <a:pt x="3049829" y="1030063"/>
                </a:lnTo>
                <a:lnTo>
                  <a:pt x="3101609" y="1019576"/>
                </a:lnTo>
                <a:lnTo>
                  <a:pt x="3101611" y="1019574"/>
                </a:lnTo>
                <a:lnTo>
                  <a:pt x="3147858" y="988362"/>
                </a:lnTo>
                <a:lnTo>
                  <a:pt x="3158784" y="976342"/>
                </a:lnTo>
                <a:lnTo>
                  <a:pt x="3167777" y="963017"/>
                </a:lnTo>
                <a:lnTo>
                  <a:pt x="3181775" y="942276"/>
                </a:lnTo>
                <a:lnTo>
                  <a:pt x="3188958" y="927359"/>
                </a:lnTo>
                <a:close/>
                <a:moveTo>
                  <a:pt x="3038735" y="868032"/>
                </a:moveTo>
                <a:cubicBezTo>
                  <a:pt x="3028137" y="868032"/>
                  <a:pt x="3019525" y="876644"/>
                  <a:pt x="3019525" y="887243"/>
                </a:cubicBezTo>
                <a:cubicBezTo>
                  <a:pt x="3019525" y="894528"/>
                  <a:pt x="3023688" y="900868"/>
                  <a:pt x="3029745" y="904087"/>
                </a:cubicBezTo>
                <a:lnTo>
                  <a:pt x="3029745" y="932002"/>
                </a:lnTo>
                <a:cubicBezTo>
                  <a:pt x="3029745" y="936922"/>
                  <a:pt x="3033813" y="940991"/>
                  <a:pt x="3038735" y="940991"/>
                </a:cubicBezTo>
                <a:lnTo>
                  <a:pt x="3043891" y="935834"/>
                </a:lnTo>
                <a:lnTo>
                  <a:pt x="3038923" y="930866"/>
                </a:lnTo>
                <a:cubicBezTo>
                  <a:pt x="3038923" y="926228"/>
                  <a:pt x="3042612" y="922539"/>
                  <a:pt x="3047249" y="922539"/>
                </a:cubicBezTo>
                <a:lnTo>
                  <a:pt x="3047723" y="923013"/>
                </a:lnTo>
                <a:lnTo>
                  <a:pt x="3047723" y="904087"/>
                </a:lnTo>
                <a:lnTo>
                  <a:pt x="3048164" y="903360"/>
                </a:lnTo>
                <a:lnTo>
                  <a:pt x="3047249" y="904275"/>
                </a:lnTo>
                <a:cubicBezTo>
                  <a:pt x="3042612" y="904275"/>
                  <a:pt x="3038923" y="900584"/>
                  <a:pt x="3038923" y="895947"/>
                </a:cubicBezTo>
                <a:cubicBezTo>
                  <a:pt x="3038923" y="891310"/>
                  <a:pt x="3042612" y="887621"/>
                  <a:pt x="3047249" y="887621"/>
                </a:cubicBezTo>
                <a:lnTo>
                  <a:pt x="3053763" y="894135"/>
                </a:lnTo>
                <a:lnTo>
                  <a:pt x="3057946" y="887243"/>
                </a:lnTo>
                <a:cubicBezTo>
                  <a:pt x="3057946" y="876644"/>
                  <a:pt x="3049332" y="868032"/>
                  <a:pt x="3038735" y="868032"/>
                </a:cubicBezTo>
                <a:close/>
                <a:moveTo>
                  <a:pt x="1682509" y="863586"/>
                </a:moveTo>
                <a:cubicBezTo>
                  <a:pt x="1686578" y="860558"/>
                  <a:pt x="1692350" y="861315"/>
                  <a:pt x="1695378" y="865479"/>
                </a:cubicBezTo>
                <a:cubicBezTo>
                  <a:pt x="1698500" y="869452"/>
                  <a:pt x="1697650" y="875226"/>
                  <a:pt x="1693581" y="878254"/>
                </a:cubicBezTo>
                <a:cubicBezTo>
                  <a:pt x="1691877" y="879579"/>
                  <a:pt x="1689890" y="880240"/>
                  <a:pt x="1687997" y="880240"/>
                </a:cubicBezTo>
                <a:cubicBezTo>
                  <a:pt x="1685253" y="880240"/>
                  <a:pt x="1682509" y="878917"/>
                  <a:pt x="1680712" y="876551"/>
                </a:cubicBezTo>
                <a:lnTo>
                  <a:pt x="1680712" y="876457"/>
                </a:lnTo>
                <a:cubicBezTo>
                  <a:pt x="1677588" y="872386"/>
                  <a:pt x="1678440" y="866614"/>
                  <a:pt x="1682509" y="863586"/>
                </a:cubicBezTo>
                <a:close/>
                <a:moveTo>
                  <a:pt x="4008685" y="852609"/>
                </a:moveTo>
                <a:cubicBezTo>
                  <a:pt x="4013322" y="852609"/>
                  <a:pt x="4017011" y="856298"/>
                  <a:pt x="4017011" y="860935"/>
                </a:cubicBezTo>
                <a:cubicBezTo>
                  <a:pt x="4017011" y="865478"/>
                  <a:pt x="4013322" y="869262"/>
                  <a:pt x="4008685" y="869262"/>
                </a:cubicBezTo>
                <a:cubicBezTo>
                  <a:pt x="4004048" y="869262"/>
                  <a:pt x="4000357" y="865572"/>
                  <a:pt x="4000357" y="860935"/>
                </a:cubicBezTo>
                <a:cubicBezTo>
                  <a:pt x="4000357" y="856298"/>
                  <a:pt x="4004048" y="852609"/>
                  <a:pt x="4008685" y="852609"/>
                </a:cubicBezTo>
                <a:close/>
                <a:moveTo>
                  <a:pt x="3976605" y="852609"/>
                </a:moveTo>
                <a:cubicBezTo>
                  <a:pt x="3981242" y="852609"/>
                  <a:pt x="3984931" y="856298"/>
                  <a:pt x="3984931" y="860935"/>
                </a:cubicBezTo>
                <a:cubicBezTo>
                  <a:pt x="3984931" y="865478"/>
                  <a:pt x="3981242" y="869262"/>
                  <a:pt x="3976605" y="869262"/>
                </a:cubicBezTo>
                <a:cubicBezTo>
                  <a:pt x="3971968" y="869262"/>
                  <a:pt x="3968277" y="865572"/>
                  <a:pt x="3968277" y="860935"/>
                </a:cubicBezTo>
                <a:cubicBezTo>
                  <a:pt x="3968277" y="856298"/>
                  <a:pt x="3971968" y="852609"/>
                  <a:pt x="3976605" y="852609"/>
                </a:cubicBezTo>
                <a:close/>
                <a:moveTo>
                  <a:pt x="3848477" y="852609"/>
                </a:moveTo>
                <a:cubicBezTo>
                  <a:pt x="3853114" y="852609"/>
                  <a:pt x="3856803" y="856298"/>
                  <a:pt x="3856803" y="860935"/>
                </a:cubicBezTo>
                <a:cubicBezTo>
                  <a:pt x="3856803" y="865478"/>
                  <a:pt x="3853114" y="869262"/>
                  <a:pt x="3848477" y="869262"/>
                </a:cubicBezTo>
                <a:cubicBezTo>
                  <a:pt x="3843840" y="869262"/>
                  <a:pt x="3840149" y="865572"/>
                  <a:pt x="3840149" y="860935"/>
                </a:cubicBezTo>
                <a:cubicBezTo>
                  <a:pt x="3840149" y="856298"/>
                  <a:pt x="3843840" y="852609"/>
                  <a:pt x="3848477" y="852609"/>
                </a:cubicBezTo>
                <a:close/>
                <a:moveTo>
                  <a:pt x="3816397" y="852609"/>
                </a:moveTo>
                <a:cubicBezTo>
                  <a:pt x="3821034" y="852609"/>
                  <a:pt x="3824723" y="856298"/>
                  <a:pt x="3824723" y="860935"/>
                </a:cubicBezTo>
                <a:cubicBezTo>
                  <a:pt x="3824723" y="865478"/>
                  <a:pt x="3821034" y="869262"/>
                  <a:pt x="3816397" y="869262"/>
                </a:cubicBezTo>
                <a:cubicBezTo>
                  <a:pt x="3811760" y="869262"/>
                  <a:pt x="3808069" y="865572"/>
                  <a:pt x="3808069" y="860935"/>
                </a:cubicBezTo>
                <a:cubicBezTo>
                  <a:pt x="3808069" y="856298"/>
                  <a:pt x="3811760" y="852609"/>
                  <a:pt x="3816397" y="852609"/>
                </a:cubicBezTo>
                <a:close/>
                <a:moveTo>
                  <a:pt x="3784414" y="852609"/>
                </a:moveTo>
                <a:cubicBezTo>
                  <a:pt x="3789013" y="852609"/>
                  <a:pt x="3792740" y="856336"/>
                  <a:pt x="3792740" y="860935"/>
                </a:cubicBezTo>
                <a:cubicBezTo>
                  <a:pt x="3792740" y="865534"/>
                  <a:pt x="3789013" y="869262"/>
                  <a:pt x="3784414" y="869262"/>
                </a:cubicBezTo>
                <a:cubicBezTo>
                  <a:pt x="3779815" y="869262"/>
                  <a:pt x="3776086" y="865534"/>
                  <a:pt x="3776086" y="860935"/>
                </a:cubicBezTo>
                <a:cubicBezTo>
                  <a:pt x="3776086" y="856336"/>
                  <a:pt x="3779815" y="852609"/>
                  <a:pt x="3784414" y="852609"/>
                </a:cubicBezTo>
                <a:close/>
                <a:moveTo>
                  <a:pt x="3720254" y="852609"/>
                </a:moveTo>
                <a:cubicBezTo>
                  <a:pt x="3724891" y="852609"/>
                  <a:pt x="3728580" y="856298"/>
                  <a:pt x="3728580" y="860935"/>
                </a:cubicBezTo>
                <a:cubicBezTo>
                  <a:pt x="3728580" y="865478"/>
                  <a:pt x="3724891" y="869262"/>
                  <a:pt x="3720254" y="869262"/>
                </a:cubicBezTo>
                <a:cubicBezTo>
                  <a:pt x="3715617" y="869262"/>
                  <a:pt x="3711926" y="865572"/>
                  <a:pt x="3711926" y="860935"/>
                </a:cubicBezTo>
                <a:cubicBezTo>
                  <a:pt x="3711926" y="856298"/>
                  <a:pt x="3715617" y="852609"/>
                  <a:pt x="3720254" y="852609"/>
                </a:cubicBezTo>
                <a:close/>
                <a:moveTo>
                  <a:pt x="3239537" y="852609"/>
                </a:moveTo>
                <a:cubicBezTo>
                  <a:pt x="3244174" y="852609"/>
                  <a:pt x="3247865" y="856298"/>
                  <a:pt x="3247865" y="860935"/>
                </a:cubicBezTo>
                <a:cubicBezTo>
                  <a:pt x="3247865" y="865478"/>
                  <a:pt x="3244174" y="869262"/>
                  <a:pt x="3239537" y="869262"/>
                </a:cubicBezTo>
                <a:cubicBezTo>
                  <a:pt x="3234900" y="869262"/>
                  <a:pt x="3231211" y="865572"/>
                  <a:pt x="3231211" y="860935"/>
                </a:cubicBezTo>
                <a:cubicBezTo>
                  <a:pt x="3231211" y="856298"/>
                  <a:pt x="3234900" y="852609"/>
                  <a:pt x="3239537" y="852609"/>
                </a:cubicBezTo>
                <a:close/>
                <a:moveTo>
                  <a:pt x="3207457" y="852609"/>
                </a:moveTo>
                <a:cubicBezTo>
                  <a:pt x="3212094" y="852609"/>
                  <a:pt x="3215785" y="856298"/>
                  <a:pt x="3215785" y="860935"/>
                </a:cubicBezTo>
                <a:cubicBezTo>
                  <a:pt x="3215785" y="865478"/>
                  <a:pt x="3212094" y="869262"/>
                  <a:pt x="3207457" y="869262"/>
                </a:cubicBezTo>
                <a:cubicBezTo>
                  <a:pt x="3202820" y="869262"/>
                  <a:pt x="3199131" y="865572"/>
                  <a:pt x="3199131" y="860935"/>
                </a:cubicBezTo>
                <a:cubicBezTo>
                  <a:pt x="3199131" y="856298"/>
                  <a:pt x="3202820" y="852609"/>
                  <a:pt x="3207457" y="852609"/>
                </a:cubicBezTo>
                <a:close/>
                <a:moveTo>
                  <a:pt x="3175474" y="852609"/>
                </a:moveTo>
                <a:cubicBezTo>
                  <a:pt x="3180073" y="852609"/>
                  <a:pt x="3183802" y="856336"/>
                  <a:pt x="3183802" y="860935"/>
                </a:cubicBezTo>
                <a:cubicBezTo>
                  <a:pt x="3183802" y="865534"/>
                  <a:pt x="3180073" y="869262"/>
                  <a:pt x="3175474" y="869262"/>
                </a:cubicBezTo>
                <a:cubicBezTo>
                  <a:pt x="3170875" y="869262"/>
                  <a:pt x="3167148" y="865534"/>
                  <a:pt x="3167148" y="860935"/>
                </a:cubicBezTo>
                <a:cubicBezTo>
                  <a:pt x="3167148" y="856336"/>
                  <a:pt x="3170875" y="852609"/>
                  <a:pt x="3175474" y="852609"/>
                </a:cubicBezTo>
                <a:close/>
                <a:moveTo>
                  <a:pt x="3143392" y="852609"/>
                </a:moveTo>
                <a:cubicBezTo>
                  <a:pt x="3148029" y="852609"/>
                  <a:pt x="3151720" y="856298"/>
                  <a:pt x="3151720" y="860935"/>
                </a:cubicBezTo>
                <a:cubicBezTo>
                  <a:pt x="3151720" y="865478"/>
                  <a:pt x="3148029" y="869262"/>
                  <a:pt x="3143392" y="869262"/>
                </a:cubicBezTo>
                <a:cubicBezTo>
                  <a:pt x="3138755" y="869262"/>
                  <a:pt x="3135066" y="865572"/>
                  <a:pt x="3135066" y="860935"/>
                </a:cubicBezTo>
                <a:cubicBezTo>
                  <a:pt x="3135066" y="856298"/>
                  <a:pt x="3138755" y="852609"/>
                  <a:pt x="3143392" y="852609"/>
                </a:cubicBezTo>
                <a:close/>
                <a:moveTo>
                  <a:pt x="2919028" y="852609"/>
                </a:moveTo>
                <a:cubicBezTo>
                  <a:pt x="2923665" y="852609"/>
                  <a:pt x="2927355" y="856298"/>
                  <a:pt x="2927355" y="860935"/>
                </a:cubicBezTo>
                <a:cubicBezTo>
                  <a:pt x="2927355" y="865478"/>
                  <a:pt x="2923665" y="869262"/>
                  <a:pt x="2919028" y="869262"/>
                </a:cubicBezTo>
                <a:cubicBezTo>
                  <a:pt x="2914390" y="869262"/>
                  <a:pt x="2910701" y="865572"/>
                  <a:pt x="2910701" y="860935"/>
                </a:cubicBezTo>
                <a:cubicBezTo>
                  <a:pt x="2910701" y="856298"/>
                  <a:pt x="2914390" y="852609"/>
                  <a:pt x="2919028" y="852609"/>
                </a:cubicBezTo>
                <a:close/>
                <a:moveTo>
                  <a:pt x="2534454" y="852609"/>
                </a:moveTo>
                <a:cubicBezTo>
                  <a:pt x="2539091" y="852609"/>
                  <a:pt x="2542781" y="856298"/>
                  <a:pt x="2542781" y="860935"/>
                </a:cubicBezTo>
                <a:cubicBezTo>
                  <a:pt x="2542781" y="865478"/>
                  <a:pt x="2539091" y="869262"/>
                  <a:pt x="2534454" y="869262"/>
                </a:cubicBezTo>
                <a:cubicBezTo>
                  <a:pt x="2529816" y="869262"/>
                  <a:pt x="2526127" y="865572"/>
                  <a:pt x="2526127" y="860935"/>
                </a:cubicBezTo>
                <a:cubicBezTo>
                  <a:pt x="2526127" y="856298"/>
                  <a:pt x="2529816" y="852609"/>
                  <a:pt x="2534454" y="852609"/>
                </a:cubicBezTo>
                <a:close/>
                <a:moveTo>
                  <a:pt x="2502471" y="852609"/>
                </a:moveTo>
                <a:cubicBezTo>
                  <a:pt x="2507070" y="852609"/>
                  <a:pt x="2510798" y="856336"/>
                  <a:pt x="2510798" y="860935"/>
                </a:cubicBezTo>
                <a:cubicBezTo>
                  <a:pt x="2510798" y="865534"/>
                  <a:pt x="2507070" y="869262"/>
                  <a:pt x="2502471" y="869262"/>
                </a:cubicBezTo>
                <a:cubicBezTo>
                  <a:pt x="2497872" y="869262"/>
                  <a:pt x="2494145" y="865534"/>
                  <a:pt x="2494145" y="860935"/>
                </a:cubicBezTo>
                <a:cubicBezTo>
                  <a:pt x="2494145" y="856336"/>
                  <a:pt x="2497872" y="852609"/>
                  <a:pt x="2502471" y="852609"/>
                </a:cubicBezTo>
                <a:close/>
                <a:moveTo>
                  <a:pt x="2470391" y="852609"/>
                </a:moveTo>
                <a:cubicBezTo>
                  <a:pt x="2475028" y="852609"/>
                  <a:pt x="2478718" y="856298"/>
                  <a:pt x="2478718" y="860935"/>
                </a:cubicBezTo>
                <a:cubicBezTo>
                  <a:pt x="2478718" y="865478"/>
                  <a:pt x="2475028" y="869262"/>
                  <a:pt x="2470391" y="869262"/>
                </a:cubicBezTo>
                <a:cubicBezTo>
                  <a:pt x="2465754" y="869262"/>
                  <a:pt x="2462064" y="865572"/>
                  <a:pt x="2462064" y="860935"/>
                </a:cubicBezTo>
                <a:cubicBezTo>
                  <a:pt x="2462064" y="856298"/>
                  <a:pt x="2465754" y="852609"/>
                  <a:pt x="2470391" y="852609"/>
                </a:cubicBezTo>
                <a:close/>
                <a:moveTo>
                  <a:pt x="2438311" y="852609"/>
                </a:moveTo>
                <a:cubicBezTo>
                  <a:pt x="2442948" y="852609"/>
                  <a:pt x="2446638" y="856298"/>
                  <a:pt x="2446638" y="860935"/>
                </a:cubicBezTo>
                <a:cubicBezTo>
                  <a:pt x="2446638" y="865478"/>
                  <a:pt x="2442948" y="869262"/>
                  <a:pt x="2438311" y="869262"/>
                </a:cubicBezTo>
                <a:cubicBezTo>
                  <a:pt x="2433673" y="869262"/>
                  <a:pt x="2429984" y="865572"/>
                  <a:pt x="2429984" y="860935"/>
                </a:cubicBezTo>
                <a:cubicBezTo>
                  <a:pt x="2429984" y="856298"/>
                  <a:pt x="2433673" y="852609"/>
                  <a:pt x="2438311" y="852609"/>
                </a:cubicBezTo>
                <a:close/>
                <a:moveTo>
                  <a:pt x="2406232" y="852609"/>
                </a:moveTo>
                <a:cubicBezTo>
                  <a:pt x="2410869" y="852609"/>
                  <a:pt x="2414560" y="856298"/>
                  <a:pt x="2414560" y="860935"/>
                </a:cubicBezTo>
                <a:cubicBezTo>
                  <a:pt x="2414560" y="865478"/>
                  <a:pt x="2410869" y="869262"/>
                  <a:pt x="2406232" y="869262"/>
                </a:cubicBezTo>
                <a:cubicBezTo>
                  <a:pt x="2401595" y="869262"/>
                  <a:pt x="2397906" y="865572"/>
                  <a:pt x="2397906" y="860935"/>
                </a:cubicBezTo>
                <a:cubicBezTo>
                  <a:pt x="2397906" y="856298"/>
                  <a:pt x="2401595" y="852609"/>
                  <a:pt x="2406232" y="852609"/>
                </a:cubicBezTo>
                <a:close/>
                <a:moveTo>
                  <a:pt x="2374248" y="852609"/>
                </a:moveTo>
                <a:cubicBezTo>
                  <a:pt x="2378885" y="852609"/>
                  <a:pt x="2382575" y="856298"/>
                  <a:pt x="2382575" y="860935"/>
                </a:cubicBezTo>
                <a:cubicBezTo>
                  <a:pt x="2382575" y="865478"/>
                  <a:pt x="2378885" y="869262"/>
                  <a:pt x="2374248" y="869262"/>
                </a:cubicBezTo>
                <a:cubicBezTo>
                  <a:pt x="2369610" y="869262"/>
                  <a:pt x="2365921" y="865572"/>
                  <a:pt x="2365921" y="860935"/>
                </a:cubicBezTo>
                <a:cubicBezTo>
                  <a:pt x="2365921" y="856298"/>
                  <a:pt x="2369610" y="852609"/>
                  <a:pt x="2374248" y="852609"/>
                </a:cubicBezTo>
                <a:close/>
                <a:moveTo>
                  <a:pt x="2342167" y="852609"/>
                </a:moveTo>
                <a:cubicBezTo>
                  <a:pt x="2346805" y="852609"/>
                  <a:pt x="2350495" y="856298"/>
                  <a:pt x="2350495" y="860935"/>
                </a:cubicBezTo>
                <a:cubicBezTo>
                  <a:pt x="2350495" y="865478"/>
                  <a:pt x="2346805" y="869262"/>
                  <a:pt x="2342167" y="869262"/>
                </a:cubicBezTo>
                <a:cubicBezTo>
                  <a:pt x="2337530" y="869262"/>
                  <a:pt x="2333841" y="865572"/>
                  <a:pt x="2333841" y="860935"/>
                </a:cubicBezTo>
                <a:cubicBezTo>
                  <a:pt x="2333841" y="856298"/>
                  <a:pt x="2337530" y="852609"/>
                  <a:pt x="2342167" y="852609"/>
                </a:cubicBezTo>
                <a:close/>
                <a:moveTo>
                  <a:pt x="2310089" y="852609"/>
                </a:moveTo>
                <a:cubicBezTo>
                  <a:pt x="2314726" y="852609"/>
                  <a:pt x="2318417" y="856298"/>
                  <a:pt x="2318417" y="860935"/>
                </a:cubicBezTo>
                <a:cubicBezTo>
                  <a:pt x="2318417" y="865478"/>
                  <a:pt x="2314726" y="869262"/>
                  <a:pt x="2310089" y="869262"/>
                </a:cubicBezTo>
                <a:cubicBezTo>
                  <a:pt x="2305452" y="869262"/>
                  <a:pt x="2301763" y="865572"/>
                  <a:pt x="2301763" y="860935"/>
                </a:cubicBezTo>
                <a:cubicBezTo>
                  <a:pt x="2301763" y="856298"/>
                  <a:pt x="2305452" y="852609"/>
                  <a:pt x="2310089" y="852609"/>
                </a:cubicBezTo>
                <a:close/>
                <a:moveTo>
                  <a:pt x="2278104" y="852609"/>
                </a:moveTo>
                <a:cubicBezTo>
                  <a:pt x="2282742" y="852609"/>
                  <a:pt x="2286432" y="856298"/>
                  <a:pt x="2286432" y="860935"/>
                </a:cubicBezTo>
                <a:cubicBezTo>
                  <a:pt x="2286432" y="865478"/>
                  <a:pt x="2282742" y="869262"/>
                  <a:pt x="2278104" y="869262"/>
                </a:cubicBezTo>
                <a:cubicBezTo>
                  <a:pt x="2273467" y="869262"/>
                  <a:pt x="2269778" y="865572"/>
                  <a:pt x="2269778" y="860935"/>
                </a:cubicBezTo>
                <a:cubicBezTo>
                  <a:pt x="2269778" y="856298"/>
                  <a:pt x="2273467" y="852609"/>
                  <a:pt x="2278104" y="852609"/>
                </a:cubicBezTo>
                <a:close/>
                <a:moveTo>
                  <a:pt x="2246024" y="852609"/>
                </a:moveTo>
                <a:cubicBezTo>
                  <a:pt x="2250661" y="852609"/>
                  <a:pt x="2254352" y="856298"/>
                  <a:pt x="2254352" y="860935"/>
                </a:cubicBezTo>
                <a:cubicBezTo>
                  <a:pt x="2254352" y="865478"/>
                  <a:pt x="2250661" y="869262"/>
                  <a:pt x="2246024" y="869262"/>
                </a:cubicBezTo>
                <a:cubicBezTo>
                  <a:pt x="2241387" y="869262"/>
                  <a:pt x="2237698" y="865572"/>
                  <a:pt x="2237698" y="860935"/>
                </a:cubicBezTo>
                <a:cubicBezTo>
                  <a:pt x="2237698" y="856298"/>
                  <a:pt x="2241387" y="852609"/>
                  <a:pt x="2246024" y="852609"/>
                </a:cubicBezTo>
                <a:close/>
                <a:moveTo>
                  <a:pt x="2737529" y="845133"/>
                </a:moveTo>
                <a:lnTo>
                  <a:pt x="2737575" y="845174"/>
                </a:lnTo>
                <a:lnTo>
                  <a:pt x="2737529" y="845227"/>
                </a:lnTo>
                <a:close/>
                <a:moveTo>
                  <a:pt x="2745952" y="835198"/>
                </a:moveTo>
                <a:cubicBezTo>
                  <a:pt x="2751060" y="834724"/>
                  <a:pt x="2755509" y="838510"/>
                  <a:pt x="2755888" y="843620"/>
                </a:cubicBezTo>
                <a:cubicBezTo>
                  <a:pt x="2756360" y="848730"/>
                  <a:pt x="2752670" y="853081"/>
                  <a:pt x="2747560" y="853555"/>
                </a:cubicBezTo>
                <a:cubicBezTo>
                  <a:pt x="2747560" y="853555"/>
                  <a:pt x="2746993" y="853555"/>
                  <a:pt x="2746709" y="853555"/>
                </a:cubicBezTo>
                <a:lnTo>
                  <a:pt x="2737575" y="845174"/>
                </a:lnTo>
                <a:close/>
                <a:moveTo>
                  <a:pt x="1655066" y="827343"/>
                </a:moveTo>
                <a:cubicBezTo>
                  <a:pt x="1659136" y="824315"/>
                  <a:pt x="1664907" y="825167"/>
                  <a:pt x="1667935" y="829140"/>
                </a:cubicBezTo>
                <a:cubicBezTo>
                  <a:pt x="1670963" y="833211"/>
                  <a:pt x="1670208" y="838889"/>
                  <a:pt x="1666138" y="842011"/>
                </a:cubicBezTo>
                <a:cubicBezTo>
                  <a:pt x="1664434" y="843242"/>
                  <a:pt x="1662447" y="843904"/>
                  <a:pt x="1660556" y="843904"/>
                </a:cubicBezTo>
                <a:cubicBezTo>
                  <a:pt x="1657812" y="843904"/>
                  <a:pt x="1655066" y="842579"/>
                  <a:pt x="1653174" y="840213"/>
                </a:cubicBezTo>
                <a:lnTo>
                  <a:pt x="1653269" y="840213"/>
                </a:lnTo>
                <a:cubicBezTo>
                  <a:pt x="1650240" y="836145"/>
                  <a:pt x="1651091" y="830465"/>
                  <a:pt x="1655066" y="827343"/>
                </a:cubicBezTo>
                <a:close/>
                <a:moveTo>
                  <a:pt x="3848477" y="817690"/>
                </a:moveTo>
                <a:cubicBezTo>
                  <a:pt x="3853114" y="817690"/>
                  <a:pt x="3856803" y="821379"/>
                  <a:pt x="3856803" y="826016"/>
                </a:cubicBezTo>
                <a:cubicBezTo>
                  <a:pt x="3856803" y="830560"/>
                  <a:pt x="3853114" y="834344"/>
                  <a:pt x="3848477" y="834344"/>
                </a:cubicBezTo>
                <a:cubicBezTo>
                  <a:pt x="3843840" y="834344"/>
                  <a:pt x="3840149" y="830654"/>
                  <a:pt x="3840149" y="826016"/>
                </a:cubicBezTo>
                <a:cubicBezTo>
                  <a:pt x="3840149" y="821379"/>
                  <a:pt x="3843840" y="817690"/>
                  <a:pt x="3848477" y="817690"/>
                </a:cubicBezTo>
                <a:close/>
                <a:moveTo>
                  <a:pt x="3816397" y="817690"/>
                </a:moveTo>
                <a:cubicBezTo>
                  <a:pt x="3821034" y="817690"/>
                  <a:pt x="3824723" y="821379"/>
                  <a:pt x="3824723" y="826016"/>
                </a:cubicBezTo>
                <a:cubicBezTo>
                  <a:pt x="3824723" y="830560"/>
                  <a:pt x="3821034" y="834344"/>
                  <a:pt x="3816397" y="834344"/>
                </a:cubicBezTo>
                <a:cubicBezTo>
                  <a:pt x="3811760" y="834344"/>
                  <a:pt x="3808069" y="830654"/>
                  <a:pt x="3808069" y="826016"/>
                </a:cubicBezTo>
                <a:cubicBezTo>
                  <a:pt x="3808069" y="821379"/>
                  <a:pt x="3811760" y="817690"/>
                  <a:pt x="3816397" y="817690"/>
                </a:cubicBezTo>
                <a:close/>
                <a:moveTo>
                  <a:pt x="3720254" y="817690"/>
                </a:moveTo>
                <a:cubicBezTo>
                  <a:pt x="3724891" y="817690"/>
                  <a:pt x="3728580" y="821379"/>
                  <a:pt x="3728580" y="826016"/>
                </a:cubicBezTo>
                <a:cubicBezTo>
                  <a:pt x="3728580" y="830560"/>
                  <a:pt x="3724891" y="834344"/>
                  <a:pt x="3720254" y="834344"/>
                </a:cubicBezTo>
                <a:cubicBezTo>
                  <a:pt x="3715617" y="834344"/>
                  <a:pt x="3711926" y="830654"/>
                  <a:pt x="3711926" y="826016"/>
                </a:cubicBezTo>
                <a:cubicBezTo>
                  <a:pt x="3711926" y="821379"/>
                  <a:pt x="3715617" y="817690"/>
                  <a:pt x="3720254" y="817690"/>
                </a:cubicBezTo>
                <a:close/>
                <a:moveTo>
                  <a:pt x="3688175" y="817690"/>
                </a:moveTo>
                <a:cubicBezTo>
                  <a:pt x="3692813" y="817690"/>
                  <a:pt x="3696502" y="821379"/>
                  <a:pt x="3696502" y="826016"/>
                </a:cubicBezTo>
                <a:cubicBezTo>
                  <a:pt x="3696502" y="830560"/>
                  <a:pt x="3692813" y="834344"/>
                  <a:pt x="3688175" y="834344"/>
                </a:cubicBezTo>
                <a:cubicBezTo>
                  <a:pt x="3683538" y="834344"/>
                  <a:pt x="3679848" y="830654"/>
                  <a:pt x="3679848" y="826016"/>
                </a:cubicBezTo>
                <a:cubicBezTo>
                  <a:pt x="3679848" y="821379"/>
                  <a:pt x="3683538" y="817690"/>
                  <a:pt x="3688175" y="817690"/>
                </a:cubicBezTo>
                <a:close/>
                <a:moveTo>
                  <a:pt x="3239537" y="817690"/>
                </a:moveTo>
                <a:cubicBezTo>
                  <a:pt x="3244174" y="817690"/>
                  <a:pt x="3247865" y="821379"/>
                  <a:pt x="3247865" y="826016"/>
                </a:cubicBezTo>
                <a:cubicBezTo>
                  <a:pt x="3247865" y="830560"/>
                  <a:pt x="3244174" y="834344"/>
                  <a:pt x="3239537" y="834344"/>
                </a:cubicBezTo>
                <a:cubicBezTo>
                  <a:pt x="3234900" y="834344"/>
                  <a:pt x="3231211" y="830654"/>
                  <a:pt x="3231211" y="826016"/>
                </a:cubicBezTo>
                <a:cubicBezTo>
                  <a:pt x="3231211" y="821379"/>
                  <a:pt x="3234900" y="817690"/>
                  <a:pt x="3239537" y="817690"/>
                </a:cubicBezTo>
                <a:close/>
                <a:moveTo>
                  <a:pt x="3207457" y="817690"/>
                </a:moveTo>
                <a:cubicBezTo>
                  <a:pt x="3212094" y="817690"/>
                  <a:pt x="3215785" y="821379"/>
                  <a:pt x="3215785" y="826016"/>
                </a:cubicBezTo>
                <a:cubicBezTo>
                  <a:pt x="3215785" y="830560"/>
                  <a:pt x="3212094" y="834344"/>
                  <a:pt x="3207457" y="834344"/>
                </a:cubicBezTo>
                <a:cubicBezTo>
                  <a:pt x="3202820" y="834344"/>
                  <a:pt x="3199131" y="830654"/>
                  <a:pt x="3199131" y="826016"/>
                </a:cubicBezTo>
                <a:cubicBezTo>
                  <a:pt x="3199131" y="821379"/>
                  <a:pt x="3202820" y="817690"/>
                  <a:pt x="3207457" y="817690"/>
                </a:cubicBezTo>
                <a:close/>
                <a:moveTo>
                  <a:pt x="3175378" y="817690"/>
                </a:moveTo>
                <a:cubicBezTo>
                  <a:pt x="3180015" y="817690"/>
                  <a:pt x="3183706" y="821379"/>
                  <a:pt x="3183706" y="826016"/>
                </a:cubicBezTo>
                <a:cubicBezTo>
                  <a:pt x="3183706" y="830560"/>
                  <a:pt x="3180015" y="834344"/>
                  <a:pt x="3175378" y="834344"/>
                </a:cubicBezTo>
                <a:cubicBezTo>
                  <a:pt x="3170741" y="834344"/>
                  <a:pt x="3167052" y="830654"/>
                  <a:pt x="3167052" y="826016"/>
                </a:cubicBezTo>
                <a:cubicBezTo>
                  <a:pt x="3167052" y="821379"/>
                  <a:pt x="3170741" y="817690"/>
                  <a:pt x="3175378" y="817690"/>
                </a:cubicBezTo>
                <a:close/>
                <a:moveTo>
                  <a:pt x="3143392" y="817690"/>
                </a:moveTo>
                <a:cubicBezTo>
                  <a:pt x="3148029" y="817690"/>
                  <a:pt x="3151720" y="821379"/>
                  <a:pt x="3151720" y="826016"/>
                </a:cubicBezTo>
                <a:cubicBezTo>
                  <a:pt x="3151720" y="830560"/>
                  <a:pt x="3148029" y="834344"/>
                  <a:pt x="3143392" y="834344"/>
                </a:cubicBezTo>
                <a:cubicBezTo>
                  <a:pt x="3138755" y="834344"/>
                  <a:pt x="3135066" y="830654"/>
                  <a:pt x="3135066" y="826016"/>
                </a:cubicBezTo>
                <a:cubicBezTo>
                  <a:pt x="3135066" y="821379"/>
                  <a:pt x="3138755" y="817690"/>
                  <a:pt x="3143392" y="817690"/>
                </a:cubicBezTo>
                <a:close/>
                <a:moveTo>
                  <a:pt x="3111314" y="817690"/>
                </a:moveTo>
                <a:cubicBezTo>
                  <a:pt x="3115951" y="817690"/>
                  <a:pt x="3119641" y="821379"/>
                  <a:pt x="3119641" y="826016"/>
                </a:cubicBezTo>
                <a:cubicBezTo>
                  <a:pt x="3119641" y="830560"/>
                  <a:pt x="3115951" y="834344"/>
                  <a:pt x="3111314" y="834344"/>
                </a:cubicBezTo>
                <a:cubicBezTo>
                  <a:pt x="3106677" y="834344"/>
                  <a:pt x="3102988" y="830654"/>
                  <a:pt x="3102988" y="826016"/>
                </a:cubicBezTo>
                <a:cubicBezTo>
                  <a:pt x="3102988" y="821379"/>
                  <a:pt x="3106677" y="817690"/>
                  <a:pt x="3111314" y="817690"/>
                </a:cubicBezTo>
                <a:close/>
                <a:moveTo>
                  <a:pt x="3047249" y="817690"/>
                </a:moveTo>
                <a:cubicBezTo>
                  <a:pt x="3051886" y="817690"/>
                  <a:pt x="3055577" y="821379"/>
                  <a:pt x="3055577" y="826016"/>
                </a:cubicBezTo>
                <a:cubicBezTo>
                  <a:pt x="3055577" y="830560"/>
                  <a:pt x="3051886" y="834344"/>
                  <a:pt x="3047249" y="834344"/>
                </a:cubicBezTo>
                <a:cubicBezTo>
                  <a:pt x="3042612" y="834344"/>
                  <a:pt x="3038923" y="830654"/>
                  <a:pt x="3038923" y="826016"/>
                </a:cubicBezTo>
                <a:cubicBezTo>
                  <a:pt x="3038923" y="821379"/>
                  <a:pt x="3042612" y="817690"/>
                  <a:pt x="3047249" y="817690"/>
                </a:cubicBezTo>
                <a:close/>
                <a:moveTo>
                  <a:pt x="2983092" y="817690"/>
                </a:moveTo>
                <a:cubicBezTo>
                  <a:pt x="2987729" y="817690"/>
                  <a:pt x="2991420" y="821379"/>
                  <a:pt x="2991420" y="826016"/>
                </a:cubicBezTo>
                <a:cubicBezTo>
                  <a:pt x="2991420" y="830560"/>
                  <a:pt x="2987729" y="834344"/>
                  <a:pt x="2983092" y="834344"/>
                </a:cubicBezTo>
                <a:cubicBezTo>
                  <a:pt x="2978455" y="834344"/>
                  <a:pt x="2974766" y="830654"/>
                  <a:pt x="2974766" y="826016"/>
                </a:cubicBezTo>
                <a:cubicBezTo>
                  <a:pt x="2974766" y="821379"/>
                  <a:pt x="2978455" y="817690"/>
                  <a:pt x="2983092" y="817690"/>
                </a:cubicBezTo>
                <a:close/>
                <a:moveTo>
                  <a:pt x="2951106" y="817690"/>
                </a:moveTo>
                <a:cubicBezTo>
                  <a:pt x="2955743" y="817690"/>
                  <a:pt x="2959434" y="821379"/>
                  <a:pt x="2959434" y="826016"/>
                </a:cubicBezTo>
                <a:cubicBezTo>
                  <a:pt x="2959434" y="830560"/>
                  <a:pt x="2955743" y="834344"/>
                  <a:pt x="2951106" y="834344"/>
                </a:cubicBezTo>
                <a:cubicBezTo>
                  <a:pt x="2946469" y="834344"/>
                  <a:pt x="2942780" y="830654"/>
                  <a:pt x="2942780" y="826016"/>
                </a:cubicBezTo>
                <a:cubicBezTo>
                  <a:pt x="2942780" y="821379"/>
                  <a:pt x="2946469" y="817690"/>
                  <a:pt x="2951106" y="817690"/>
                </a:cubicBezTo>
                <a:close/>
                <a:moveTo>
                  <a:pt x="2919028" y="817690"/>
                </a:moveTo>
                <a:cubicBezTo>
                  <a:pt x="2923665" y="817690"/>
                  <a:pt x="2927355" y="821379"/>
                  <a:pt x="2927355" y="826016"/>
                </a:cubicBezTo>
                <a:cubicBezTo>
                  <a:pt x="2927355" y="830560"/>
                  <a:pt x="2923665" y="834344"/>
                  <a:pt x="2919028" y="834344"/>
                </a:cubicBezTo>
                <a:cubicBezTo>
                  <a:pt x="2914390" y="834344"/>
                  <a:pt x="2910701" y="830654"/>
                  <a:pt x="2910701" y="826016"/>
                </a:cubicBezTo>
                <a:cubicBezTo>
                  <a:pt x="2910701" y="821379"/>
                  <a:pt x="2914390" y="817690"/>
                  <a:pt x="2919028" y="817690"/>
                </a:cubicBezTo>
                <a:close/>
                <a:moveTo>
                  <a:pt x="2854963" y="817690"/>
                </a:moveTo>
                <a:cubicBezTo>
                  <a:pt x="2859600" y="817690"/>
                  <a:pt x="2863291" y="821379"/>
                  <a:pt x="2863291" y="826016"/>
                </a:cubicBezTo>
                <a:cubicBezTo>
                  <a:pt x="2863291" y="830560"/>
                  <a:pt x="2859600" y="834344"/>
                  <a:pt x="2854963" y="834344"/>
                </a:cubicBezTo>
                <a:cubicBezTo>
                  <a:pt x="2850326" y="834344"/>
                  <a:pt x="2846637" y="830654"/>
                  <a:pt x="2846637" y="826016"/>
                </a:cubicBezTo>
                <a:cubicBezTo>
                  <a:pt x="2846637" y="821379"/>
                  <a:pt x="2850326" y="817690"/>
                  <a:pt x="2854963" y="817690"/>
                </a:cubicBezTo>
                <a:close/>
                <a:moveTo>
                  <a:pt x="2822884" y="817690"/>
                </a:moveTo>
                <a:cubicBezTo>
                  <a:pt x="2827522" y="817690"/>
                  <a:pt x="2831212" y="821379"/>
                  <a:pt x="2831212" y="826016"/>
                </a:cubicBezTo>
                <a:cubicBezTo>
                  <a:pt x="2831212" y="830560"/>
                  <a:pt x="2827522" y="834344"/>
                  <a:pt x="2822884" y="834344"/>
                </a:cubicBezTo>
                <a:cubicBezTo>
                  <a:pt x="2818247" y="834344"/>
                  <a:pt x="2814558" y="830654"/>
                  <a:pt x="2814558" y="826016"/>
                </a:cubicBezTo>
                <a:cubicBezTo>
                  <a:pt x="2814558" y="821379"/>
                  <a:pt x="2818247" y="817690"/>
                  <a:pt x="2822884" y="817690"/>
                </a:cubicBezTo>
                <a:close/>
                <a:moveTo>
                  <a:pt x="2790806" y="817690"/>
                </a:moveTo>
                <a:cubicBezTo>
                  <a:pt x="2795443" y="817690"/>
                  <a:pt x="2799134" y="821379"/>
                  <a:pt x="2799134" y="826016"/>
                </a:cubicBezTo>
                <a:cubicBezTo>
                  <a:pt x="2799134" y="830560"/>
                  <a:pt x="2795443" y="834344"/>
                  <a:pt x="2790806" y="834344"/>
                </a:cubicBezTo>
                <a:cubicBezTo>
                  <a:pt x="2786169" y="834344"/>
                  <a:pt x="2782480" y="830654"/>
                  <a:pt x="2782480" y="826016"/>
                </a:cubicBezTo>
                <a:cubicBezTo>
                  <a:pt x="2782480" y="821379"/>
                  <a:pt x="2786169" y="817690"/>
                  <a:pt x="2790806" y="817690"/>
                </a:cubicBezTo>
                <a:close/>
                <a:moveTo>
                  <a:pt x="2758820" y="817690"/>
                </a:moveTo>
                <a:cubicBezTo>
                  <a:pt x="2763457" y="817690"/>
                  <a:pt x="2767148" y="821379"/>
                  <a:pt x="2767148" y="826016"/>
                </a:cubicBezTo>
                <a:cubicBezTo>
                  <a:pt x="2767148" y="830560"/>
                  <a:pt x="2763457" y="834344"/>
                  <a:pt x="2758820" y="834344"/>
                </a:cubicBezTo>
                <a:cubicBezTo>
                  <a:pt x="2754183" y="834344"/>
                  <a:pt x="2750494" y="830654"/>
                  <a:pt x="2750494" y="826016"/>
                </a:cubicBezTo>
                <a:cubicBezTo>
                  <a:pt x="2750494" y="821379"/>
                  <a:pt x="2754183" y="817690"/>
                  <a:pt x="2758820" y="817690"/>
                </a:cubicBezTo>
                <a:close/>
                <a:moveTo>
                  <a:pt x="2502375" y="817690"/>
                </a:moveTo>
                <a:cubicBezTo>
                  <a:pt x="2507012" y="817690"/>
                  <a:pt x="2510703" y="821379"/>
                  <a:pt x="2510703" y="826016"/>
                </a:cubicBezTo>
                <a:cubicBezTo>
                  <a:pt x="2510703" y="830560"/>
                  <a:pt x="2507012" y="834344"/>
                  <a:pt x="2502375" y="834344"/>
                </a:cubicBezTo>
                <a:cubicBezTo>
                  <a:pt x="2497738" y="834344"/>
                  <a:pt x="2494049" y="830654"/>
                  <a:pt x="2494049" y="826016"/>
                </a:cubicBezTo>
                <a:cubicBezTo>
                  <a:pt x="2494049" y="821379"/>
                  <a:pt x="2497738" y="817690"/>
                  <a:pt x="2502375" y="817690"/>
                </a:cubicBezTo>
                <a:close/>
                <a:moveTo>
                  <a:pt x="2470391" y="817690"/>
                </a:moveTo>
                <a:cubicBezTo>
                  <a:pt x="2475028" y="817690"/>
                  <a:pt x="2478718" y="821379"/>
                  <a:pt x="2478718" y="826016"/>
                </a:cubicBezTo>
                <a:cubicBezTo>
                  <a:pt x="2478718" y="830560"/>
                  <a:pt x="2475028" y="834344"/>
                  <a:pt x="2470391" y="834344"/>
                </a:cubicBezTo>
                <a:cubicBezTo>
                  <a:pt x="2465754" y="834344"/>
                  <a:pt x="2462064" y="830654"/>
                  <a:pt x="2462064" y="826016"/>
                </a:cubicBezTo>
                <a:cubicBezTo>
                  <a:pt x="2462064" y="821379"/>
                  <a:pt x="2465754" y="817690"/>
                  <a:pt x="2470391" y="817690"/>
                </a:cubicBezTo>
                <a:close/>
                <a:moveTo>
                  <a:pt x="2438311" y="817690"/>
                </a:moveTo>
                <a:cubicBezTo>
                  <a:pt x="2442948" y="817690"/>
                  <a:pt x="2446638" y="821379"/>
                  <a:pt x="2446638" y="826016"/>
                </a:cubicBezTo>
                <a:cubicBezTo>
                  <a:pt x="2446638" y="830560"/>
                  <a:pt x="2442948" y="834344"/>
                  <a:pt x="2438311" y="834344"/>
                </a:cubicBezTo>
                <a:cubicBezTo>
                  <a:pt x="2433673" y="834344"/>
                  <a:pt x="2429984" y="830654"/>
                  <a:pt x="2429984" y="826016"/>
                </a:cubicBezTo>
                <a:cubicBezTo>
                  <a:pt x="2429984" y="821379"/>
                  <a:pt x="2433673" y="817690"/>
                  <a:pt x="2438311" y="817690"/>
                </a:cubicBezTo>
                <a:close/>
                <a:moveTo>
                  <a:pt x="2406232" y="817690"/>
                </a:moveTo>
                <a:cubicBezTo>
                  <a:pt x="2410869" y="817690"/>
                  <a:pt x="2414560" y="821379"/>
                  <a:pt x="2414560" y="826016"/>
                </a:cubicBezTo>
                <a:cubicBezTo>
                  <a:pt x="2414560" y="830560"/>
                  <a:pt x="2410869" y="834344"/>
                  <a:pt x="2406232" y="834344"/>
                </a:cubicBezTo>
                <a:cubicBezTo>
                  <a:pt x="2401595" y="834344"/>
                  <a:pt x="2397906" y="830654"/>
                  <a:pt x="2397906" y="826016"/>
                </a:cubicBezTo>
                <a:cubicBezTo>
                  <a:pt x="2397906" y="821379"/>
                  <a:pt x="2401595" y="817690"/>
                  <a:pt x="2406232" y="817690"/>
                </a:cubicBezTo>
                <a:close/>
                <a:moveTo>
                  <a:pt x="2374248" y="817690"/>
                </a:moveTo>
                <a:cubicBezTo>
                  <a:pt x="2378885" y="817690"/>
                  <a:pt x="2382575" y="821379"/>
                  <a:pt x="2382575" y="826016"/>
                </a:cubicBezTo>
                <a:cubicBezTo>
                  <a:pt x="2382575" y="830560"/>
                  <a:pt x="2378885" y="834344"/>
                  <a:pt x="2374248" y="834344"/>
                </a:cubicBezTo>
                <a:cubicBezTo>
                  <a:pt x="2369610" y="834344"/>
                  <a:pt x="2365921" y="830654"/>
                  <a:pt x="2365921" y="826016"/>
                </a:cubicBezTo>
                <a:cubicBezTo>
                  <a:pt x="2365921" y="821379"/>
                  <a:pt x="2369610" y="817690"/>
                  <a:pt x="2374248" y="817690"/>
                </a:cubicBezTo>
                <a:close/>
                <a:moveTo>
                  <a:pt x="2342167" y="817690"/>
                </a:moveTo>
                <a:cubicBezTo>
                  <a:pt x="2346805" y="817690"/>
                  <a:pt x="2350495" y="821379"/>
                  <a:pt x="2350495" y="826016"/>
                </a:cubicBezTo>
                <a:cubicBezTo>
                  <a:pt x="2350495" y="830560"/>
                  <a:pt x="2346805" y="834344"/>
                  <a:pt x="2342167" y="834344"/>
                </a:cubicBezTo>
                <a:cubicBezTo>
                  <a:pt x="2337530" y="834344"/>
                  <a:pt x="2333841" y="830654"/>
                  <a:pt x="2333841" y="826016"/>
                </a:cubicBezTo>
                <a:cubicBezTo>
                  <a:pt x="2333841" y="821379"/>
                  <a:pt x="2337530" y="817690"/>
                  <a:pt x="2342167" y="817690"/>
                </a:cubicBezTo>
                <a:close/>
                <a:moveTo>
                  <a:pt x="2310089" y="817690"/>
                </a:moveTo>
                <a:cubicBezTo>
                  <a:pt x="2314726" y="817690"/>
                  <a:pt x="2318417" y="821379"/>
                  <a:pt x="2318417" y="826016"/>
                </a:cubicBezTo>
                <a:cubicBezTo>
                  <a:pt x="2318417" y="830560"/>
                  <a:pt x="2314726" y="834344"/>
                  <a:pt x="2310089" y="834344"/>
                </a:cubicBezTo>
                <a:cubicBezTo>
                  <a:pt x="2305452" y="834344"/>
                  <a:pt x="2301763" y="830654"/>
                  <a:pt x="2301763" y="826016"/>
                </a:cubicBezTo>
                <a:cubicBezTo>
                  <a:pt x="2301763" y="821379"/>
                  <a:pt x="2305452" y="817690"/>
                  <a:pt x="2310089" y="817690"/>
                </a:cubicBezTo>
                <a:close/>
                <a:moveTo>
                  <a:pt x="2278104" y="817690"/>
                </a:moveTo>
                <a:cubicBezTo>
                  <a:pt x="2282742" y="817690"/>
                  <a:pt x="2286432" y="821379"/>
                  <a:pt x="2286432" y="826016"/>
                </a:cubicBezTo>
                <a:cubicBezTo>
                  <a:pt x="2286432" y="830560"/>
                  <a:pt x="2282742" y="834344"/>
                  <a:pt x="2278104" y="834344"/>
                </a:cubicBezTo>
                <a:cubicBezTo>
                  <a:pt x="2273467" y="834344"/>
                  <a:pt x="2269778" y="830654"/>
                  <a:pt x="2269778" y="826016"/>
                </a:cubicBezTo>
                <a:cubicBezTo>
                  <a:pt x="2269778" y="821379"/>
                  <a:pt x="2273467" y="817690"/>
                  <a:pt x="2278104" y="817690"/>
                </a:cubicBezTo>
                <a:close/>
                <a:moveTo>
                  <a:pt x="2246024" y="817690"/>
                </a:moveTo>
                <a:cubicBezTo>
                  <a:pt x="2250661" y="817690"/>
                  <a:pt x="2254352" y="821379"/>
                  <a:pt x="2254352" y="826016"/>
                </a:cubicBezTo>
                <a:cubicBezTo>
                  <a:pt x="2254352" y="830560"/>
                  <a:pt x="2250661" y="834344"/>
                  <a:pt x="2246024" y="834344"/>
                </a:cubicBezTo>
                <a:cubicBezTo>
                  <a:pt x="2241387" y="834344"/>
                  <a:pt x="2237698" y="830654"/>
                  <a:pt x="2237698" y="826016"/>
                </a:cubicBezTo>
                <a:cubicBezTo>
                  <a:pt x="2237698" y="821379"/>
                  <a:pt x="2241387" y="817690"/>
                  <a:pt x="2246024" y="817690"/>
                </a:cubicBezTo>
                <a:close/>
                <a:moveTo>
                  <a:pt x="1625826" y="803970"/>
                </a:moveTo>
                <a:lnTo>
                  <a:pt x="1625839" y="803976"/>
                </a:lnTo>
                <a:lnTo>
                  <a:pt x="1625826" y="804065"/>
                </a:lnTo>
                <a:close/>
                <a:moveTo>
                  <a:pt x="4918261" y="797724"/>
                </a:moveTo>
                <a:cubicBezTo>
                  <a:pt x="5063801" y="933515"/>
                  <a:pt x="5195240" y="1085017"/>
                  <a:pt x="5308985" y="1248063"/>
                </a:cubicBezTo>
                <a:cubicBezTo>
                  <a:pt x="5311918" y="1252227"/>
                  <a:pt x="5310879" y="1257999"/>
                  <a:pt x="5306714" y="1260933"/>
                </a:cubicBezTo>
                <a:cubicBezTo>
                  <a:pt x="5305105" y="1262068"/>
                  <a:pt x="5303308" y="1262636"/>
                  <a:pt x="5301414" y="1262636"/>
                </a:cubicBezTo>
                <a:cubicBezTo>
                  <a:pt x="5298482" y="1262636"/>
                  <a:pt x="5295642" y="1261217"/>
                  <a:pt x="5293845" y="1258662"/>
                </a:cubicBezTo>
                <a:cubicBezTo>
                  <a:pt x="5180856" y="1096657"/>
                  <a:pt x="5050269" y="946196"/>
                  <a:pt x="4905675" y="811256"/>
                </a:cubicBezTo>
                <a:cubicBezTo>
                  <a:pt x="4901984" y="807754"/>
                  <a:pt x="4901796" y="801982"/>
                  <a:pt x="4905202" y="798197"/>
                </a:cubicBezTo>
                <a:cubicBezTo>
                  <a:pt x="4908703" y="794506"/>
                  <a:pt x="4914475" y="794316"/>
                  <a:pt x="4918261" y="797724"/>
                </a:cubicBezTo>
                <a:close/>
                <a:moveTo>
                  <a:pt x="1627719" y="791101"/>
                </a:moveTo>
                <a:cubicBezTo>
                  <a:pt x="1631788" y="787977"/>
                  <a:pt x="1637560" y="788828"/>
                  <a:pt x="1640588" y="792899"/>
                </a:cubicBezTo>
                <a:cubicBezTo>
                  <a:pt x="1643616" y="796967"/>
                  <a:pt x="1642859" y="802740"/>
                  <a:pt x="1638790" y="805768"/>
                </a:cubicBezTo>
                <a:cubicBezTo>
                  <a:pt x="1637087" y="807093"/>
                  <a:pt x="1635098" y="807565"/>
                  <a:pt x="1633207" y="807565"/>
                </a:cubicBezTo>
                <a:lnTo>
                  <a:pt x="1625839" y="803976"/>
                </a:lnTo>
                <a:close/>
                <a:moveTo>
                  <a:pt x="2741882" y="789965"/>
                </a:moveTo>
                <a:cubicBezTo>
                  <a:pt x="2746993" y="789491"/>
                  <a:pt x="2751440" y="793183"/>
                  <a:pt x="2751913" y="798387"/>
                </a:cubicBezTo>
                <a:cubicBezTo>
                  <a:pt x="2752385" y="803402"/>
                  <a:pt x="2748602" y="807849"/>
                  <a:pt x="2743491" y="808322"/>
                </a:cubicBezTo>
                <a:lnTo>
                  <a:pt x="2742640" y="808322"/>
                </a:lnTo>
                <a:cubicBezTo>
                  <a:pt x="2737909" y="808322"/>
                  <a:pt x="2733838" y="804727"/>
                  <a:pt x="2733556" y="799902"/>
                </a:cubicBezTo>
                <a:cubicBezTo>
                  <a:pt x="2733082" y="794790"/>
                  <a:pt x="2736772" y="790439"/>
                  <a:pt x="2741882" y="789965"/>
                </a:cubicBezTo>
                <a:close/>
                <a:moveTo>
                  <a:pt x="3848477" y="782676"/>
                </a:moveTo>
                <a:cubicBezTo>
                  <a:pt x="3853114" y="782676"/>
                  <a:pt x="3856803" y="786365"/>
                  <a:pt x="3856803" y="791002"/>
                </a:cubicBezTo>
                <a:cubicBezTo>
                  <a:pt x="3856803" y="795545"/>
                  <a:pt x="3853114" y="799330"/>
                  <a:pt x="3848477" y="799330"/>
                </a:cubicBezTo>
                <a:cubicBezTo>
                  <a:pt x="3843840" y="799330"/>
                  <a:pt x="3840149" y="795640"/>
                  <a:pt x="3840149" y="791002"/>
                </a:cubicBezTo>
                <a:cubicBezTo>
                  <a:pt x="3840149" y="786365"/>
                  <a:pt x="3843840" y="782676"/>
                  <a:pt x="3848477" y="782676"/>
                </a:cubicBezTo>
                <a:close/>
                <a:moveTo>
                  <a:pt x="3720254" y="782676"/>
                </a:moveTo>
                <a:cubicBezTo>
                  <a:pt x="3724891" y="782676"/>
                  <a:pt x="3728580" y="786365"/>
                  <a:pt x="3728580" y="791002"/>
                </a:cubicBezTo>
                <a:cubicBezTo>
                  <a:pt x="3728580" y="795545"/>
                  <a:pt x="3724891" y="799330"/>
                  <a:pt x="3720254" y="799330"/>
                </a:cubicBezTo>
                <a:cubicBezTo>
                  <a:pt x="3715617" y="799330"/>
                  <a:pt x="3711926" y="795640"/>
                  <a:pt x="3711926" y="791002"/>
                </a:cubicBezTo>
                <a:cubicBezTo>
                  <a:pt x="3711926" y="786365"/>
                  <a:pt x="3715617" y="782676"/>
                  <a:pt x="3720254" y="782676"/>
                </a:cubicBezTo>
                <a:close/>
                <a:moveTo>
                  <a:pt x="3688175" y="782676"/>
                </a:moveTo>
                <a:cubicBezTo>
                  <a:pt x="3692813" y="782676"/>
                  <a:pt x="3696502" y="786365"/>
                  <a:pt x="3696502" y="791002"/>
                </a:cubicBezTo>
                <a:cubicBezTo>
                  <a:pt x="3696502" y="795545"/>
                  <a:pt x="3692813" y="799330"/>
                  <a:pt x="3688175" y="799330"/>
                </a:cubicBezTo>
                <a:cubicBezTo>
                  <a:pt x="3683538" y="799330"/>
                  <a:pt x="3679848" y="795640"/>
                  <a:pt x="3679848" y="791002"/>
                </a:cubicBezTo>
                <a:cubicBezTo>
                  <a:pt x="3679848" y="786365"/>
                  <a:pt x="3683538" y="782676"/>
                  <a:pt x="3688175" y="782676"/>
                </a:cubicBezTo>
                <a:close/>
                <a:moveTo>
                  <a:pt x="3527968" y="782676"/>
                </a:moveTo>
                <a:cubicBezTo>
                  <a:pt x="3532605" y="782676"/>
                  <a:pt x="3536294" y="786365"/>
                  <a:pt x="3536294" y="791002"/>
                </a:cubicBezTo>
                <a:cubicBezTo>
                  <a:pt x="3536294" y="795545"/>
                  <a:pt x="3532605" y="799330"/>
                  <a:pt x="3527968" y="799330"/>
                </a:cubicBezTo>
                <a:cubicBezTo>
                  <a:pt x="3523331" y="799330"/>
                  <a:pt x="3519640" y="795640"/>
                  <a:pt x="3519640" y="791002"/>
                </a:cubicBezTo>
                <a:cubicBezTo>
                  <a:pt x="3519640" y="786365"/>
                  <a:pt x="3523331" y="782676"/>
                  <a:pt x="3527968" y="782676"/>
                </a:cubicBezTo>
                <a:close/>
                <a:moveTo>
                  <a:pt x="3495889" y="782676"/>
                </a:moveTo>
                <a:cubicBezTo>
                  <a:pt x="3500526" y="782676"/>
                  <a:pt x="3504215" y="786365"/>
                  <a:pt x="3504215" y="791002"/>
                </a:cubicBezTo>
                <a:cubicBezTo>
                  <a:pt x="3504215" y="795545"/>
                  <a:pt x="3500526" y="799330"/>
                  <a:pt x="3495889" y="799330"/>
                </a:cubicBezTo>
                <a:cubicBezTo>
                  <a:pt x="3491252" y="799330"/>
                  <a:pt x="3487561" y="795640"/>
                  <a:pt x="3487561" y="791002"/>
                </a:cubicBezTo>
                <a:cubicBezTo>
                  <a:pt x="3487561" y="786365"/>
                  <a:pt x="3491252" y="782676"/>
                  <a:pt x="3495889" y="782676"/>
                </a:cubicBezTo>
                <a:close/>
                <a:moveTo>
                  <a:pt x="3271523" y="782676"/>
                </a:moveTo>
                <a:cubicBezTo>
                  <a:pt x="3276160" y="782676"/>
                  <a:pt x="3279849" y="786365"/>
                  <a:pt x="3279849" y="791002"/>
                </a:cubicBezTo>
                <a:cubicBezTo>
                  <a:pt x="3279849" y="795545"/>
                  <a:pt x="3276160" y="799330"/>
                  <a:pt x="3271523" y="799330"/>
                </a:cubicBezTo>
                <a:cubicBezTo>
                  <a:pt x="3266886" y="799330"/>
                  <a:pt x="3263195" y="795640"/>
                  <a:pt x="3263195" y="791002"/>
                </a:cubicBezTo>
                <a:cubicBezTo>
                  <a:pt x="3263195" y="786365"/>
                  <a:pt x="3266886" y="782676"/>
                  <a:pt x="3271523" y="782676"/>
                </a:cubicBezTo>
                <a:close/>
                <a:moveTo>
                  <a:pt x="3239537" y="782676"/>
                </a:moveTo>
                <a:cubicBezTo>
                  <a:pt x="3244174" y="782676"/>
                  <a:pt x="3247865" y="786365"/>
                  <a:pt x="3247865" y="791002"/>
                </a:cubicBezTo>
                <a:cubicBezTo>
                  <a:pt x="3247865" y="795545"/>
                  <a:pt x="3244174" y="799330"/>
                  <a:pt x="3239537" y="799330"/>
                </a:cubicBezTo>
                <a:cubicBezTo>
                  <a:pt x="3234900" y="799330"/>
                  <a:pt x="3231211" y="795640"/>
                  <a:pt x="3231211" y="791002"/>
                </a:cubicBezTo>
                <a:cubicBezTo>
                  <a:pt x="3231211" y="786365"/>
                  <a:pt x="3234900" y="782676"/>
                  <a:pt x="3239537" y="782676"/>
                </a:cubicBezTo>
                <a:close/>
                <a:moveTo>
                  <a:pt x="3207457" y="782676"/>
                </a:moveTo>
                <a:cubicBezTo>
                  <a:pt x="3212094" y="782676"/>
                  <a:pt x="3215785" y="786365"/>
                  <a:pt x="3215785" y="791002"/>
                </a:cubicBezTo>
                <a:cubicBezTo>
                  <a:pt x="3215785" y="795545"/>
                  <a:pt x="3212094" y="799330"/>
                  <a:pt x="3207457" y="799330"/>
                </a:cubicBezTo>
                <a:cubicBezTo>
                  <a:pt x="3202820" y="799330"/>
                  <a:pt x="3199131" y="795640"/>
                  <a:pt x="3199131" y="791002"/>
                </a:cubicBezTo>
                <a:cubicBezTo>
                  <a:pt x="3199131" y="786365"/>
                  <a:pt x="3202820" y="782676"/>
                  <a:pt x="3207457" y="782676"/>
                </a:cubicBezTo>
                <a:close/>
                <a:moveTo>
                  <a:pt x="3143392" y="782676"/>
                </a:moveTo>
                <a:cubicBezTo>
                  <a:pt x="3148029" y="782676"/>
                  <a:pt x="3151720" y="786365"/>
                  <a:pt x="3151720" y="791002"/>
                </a:cubicBezTo>
                <a:cubicBezTo>
                  <a:pt x="3151720" y="795545"/>
                  <a:pt x="3148029" y="799330"/>
                  <a:pt x="3143392" y="799330"/>
                </a:cubicBezTo>
                <a:cubicBezTo>
                  <a:pt x="3138755" y="799330"/>
                  <a:pt x="3135066" y="795640"/>
                  <a:pt x="3135066" y="791002"/>
                </a:cubicBezTo>
                <a:cubicBezTo>
                  <a:pt x="3135066" y="786365"/>
                  <a:pt x="3138755" y="782676"/>
                  <a:pt x="3143392" y="782676"/>
                </a:cubicBezTo>
                <a:close/>
                <a:moveTo>
                  <a:pt x="3111314" y="782676"/>
                </a:moveTo>
                <a:cubicBezTo>
                  <a:pt x="3115951" y="782676"/>
                  <a:pt x="3119641" y="786365"/>
                  <a:pt x="3119641" y="791002"/>
                </a:cubicBezTo>
                <a:cubicBezTo>
                  <a:pt x="3119641" y="795545"/>
                  <a:pt x="3115951" y="799330"/>
                  <a:pt x="3111314" y="799330"/>
                </a:cubicBezTo>
                <a:cubicBezTo>
                  <a:pt x="3106677" y="799330"/>
                  <a:pt x="3102988" y="795640"/>
                  <a:pt x="3102988" y="791002"/>
                </a:cubicBezTo>
                <a:cubicBezTo>
                  <a:pt x="3102988" y="786365"/>
                  <a:pt x="3106677" y="782676"/>
                  <a:pt x="3111314" y="782676"/>
                </a:cubicBezTo>
                <a:close/>
                <a:moveTo>
                  <a:pt x="2983092" y="782676"/>
                </a:moveTo>
                <a:cubicBezTo>
                  <a:pt x="2987729" y="782676"/>
                  <a:pt x="2991420" y="786365"/>
                  <a:pt x="2991420" y="791002"/>
                </a:cubicBezTo>
                <a:cubicBezTo>
                  <a:pt x="2991420" y="795545"/>
                  <a:pt x="2987729" y="799330"/>
                  <a:pt x="2983092" y="799330"/>
                </a:cubicBezTo>
                <a:cubicBezTo>
                  <a:pt x="2978455" y="799330"/>
                  <a:pt x="2974766" y="795640"/>
                  <a:pt x="2974766" y="791002"/>
                </a:cubicBezTo>
                <a:cubicBezTo>
                  <a:pt x="2974766" y="786365"/>
                  <a:pt x="2978455" y="782676"/>
                  <a:pt x="2983092" y="782676"/>
                </a:cubicBezTo>
                <a:close/>
                <a:moveTo>
                  <a:pt x="2951106" y="782676"/>
                </a:moveTo>
                <a:cubicBezTo>
                  <a:pt x="2955743" y="782676"/>
                  <a:pt x="2959434" y="786365"/>
                  <a:pt x="2959434" y="791002"/>
                </a:cubicBezTo>
                <a:cubicBezTo>
                  <a:pt x="2959434" y="795545"/>
                  <a:pt x="2955743" y="799330"/>
                  <a:pt x="2951106" y="799330"/>
                </a:cubicBezTo>
                <a:cubicBezTo>
                  <a:pt x="2946469" y="799330"/>
                  <a:pt x="2942780" y="795640"/>
                  <a:pt x="2942780" y="791002"/>
                </a:cubicBezTo>
                <a:cubicBezTo>
                  <a:pt x="2942780" y="786365"/>
                  <a:pt x="2946469" y="782676"/>
                  <a:pt x="2951106" y="782676"/>
                </a:cubicBezTo>
                <a:close/>
                <a:moveTo>
                  <a:pt x="2919028" y="782676"/>
                </a:moveTo>
                <a:cubicBezTo>
                  <a:pt x="2923665" y="782676"/>
                  <a:pt x="2927355" y="786365"/>
                  <a:pt x="2927355" y="791002"/>
                </a:cubicBezTo>
                <a:cubicBezTo>
                  <a:pt x="2927355" y="795545"/>
                  <a:pt x="2923665" y="799330"/>
                  <a:pt x="2919028" y="799330"/>
                </a:cubicBezTo>
                <a:cubicBezTo>
                  <a:pt x="2914390" y="799330"/>
                  <a:pt x="2910701" y="795640"/>
                  <a:pt x="2910701" y="791002"/>
                </a:cubicBezTo>
                <a:cubicBezTo>
                  <a:pt x="2910701" y="786365"/>
                  <a:pt x="2914390" y="782676"/>
                  <a:pt x="2919028" y="782676"/>
                </a:cubicBezTo>
                <a:close/>
                <a:moveTo>
                  <a:pt x="2854963" y="782676"/>
                </a:moveTo>
                <a:cubicBezTo>
                  <a:pt x="2859600" y="782676"/>
                  <a:pt x="2863291" y="786365"/>
                  <a:pt x="2863291" y="791002"/>
                </a:cubicBezTo>
                <a:cubicBezTo>
                  <a:pt x="2863291" y="795545"/>
                  <a:pt x="2859600" y="799330"/>
                  <a:pt x="2854963" y="799330"/>
                </a:cubicBezTo>
                <a:cubicBezTo>
                  <a:pt x="2850326" y="799330"/>
                  <a:pt x="2846637" y="795640"/>
                  <a:pt x="2846637" y="791002"/>
                </a:cubicBezTo>
                <a:cubicBezTo>
                  <a:pt x="2846637" y="786365"/>
                  <a:pt x="2850326" y="782676"/>
                  <a:pt x="2854963" y="782676"/>
                </a:cubicBezTo>
                <a:close/>
                <a:moveTo>
                  <a:pt x="2822884" y="782676"/>
                </a:moveTo>
                <a:cubicBezTo>
                  <a:pt x="2827522" y="782676"/>
                  <a:pt x="2831212" y="786365"/>
                  <a:pt x="2831212" y="791002"/>
                </a:cubicBezTo>
                <a:cubicBezTo>
                  <a:pt x="2831212" y="795545"/>
                  <a:pt x="2827522" y="799330"/>
                  <a:pt x="2822884" y="799330"/>
                </a:cubicBezTo>
                <a:cubicBezTo>
                  <a:pt x="2818247" y="799330"/>
                  <a:pt x="2814558" y="795640"/>
                  <a:pt x="2814558" y="791002"/>
                </a:cubicBezTo>
                <a:cubicBezTo>
                  <a:pt x="2814558" y="786365"/>
                  <a:pt x="2818247" y="782676"/>
                  <a:pt x="2822884" y="782676"/>
                </a:cubicBezTo>
                <a:close/>
                <a:moveTo>
                  <a:pt x="2790806" y="782676"/>
                </a:moveTo>
                <a:cubicBezTo>
                  <a:pt x="2795443" y="782676"/>
                  <a:pt x="2799134" y="786365"/>
                  <a:pt x="2799134" y="791002"/>
                </a:cubicBezTo>
                <a:cubicBezTo>
                  <a:pt x="2799134" y="795545"/>
                  <a:pt x="2795443" y="799330"/>
                  <a:pt x="2790806" y="799330"/>
                </a:cubicBezTo>
                <a:cubicBezTo>
                  <a:pt x="2786169" y="799330"/>
                  <a:pt x="2782480" y="795640"/>
                  <a:pt x="2782480" y="791002"/>
                </a:cubicBezTo>
                <a:cubicBezTo>
                  <a:pt x="2782480" y="786365"/>
                  <a:pt x="2786169" y="782676"/>
                  <a:pt x="2790806" y="782676"/>
                </a:cubicBezTo>
                <a:close/>
                <a:moveTo>
                  <a:pt x="2758820" y="782676"/>
                </a:moveTo>
                <a:cubicBezTo>
                  <a:pt x="2763457" y="782676"/>
                  <a:pt x="2767148" y="786365"/>
                  <a:pt x="2767148" y="791002"/>
                </a:cubicBezTo>
                <a:cubicBezTo>
                  <a:pt x="2767148" y="795545"/>
                  <a:pt x="2763457" y="799330"/>
                  <a:pt x="2758820" y="799330"/>
                </a:cubicBezTo>
                <a:cubicBezTo>
                  <a:pt x="2754183" y="799330"/>
                  <a:pt x="2750494" y="795640"/>
                  <a:pt x="2750494" y="791002"/>
                </a:cubicBezTo>
                <a:cubicBezTo>
                  <a:pt x="2750494" y="786365"/>
                  <a:pt x="2754183" y="782676"/>
                  <a:pt x="2758820" y="782676"/>
                </a:cubicBezTo>
                <a:close/>
                <a:moveTo>
                  <a:pt x="2726741" y="782676"/>
                </a:moveTo>
                <a:cubicBezTo>
                  <a:pt x="2731378" y="782676"/>
                  <a:pt x="2735069" y="786365"/>
                  <a:pt x="2735069" y="791002"/>
                </a:cubicBezTo>
                <a:cubicBezTo>
                  <a:pt x="2735069" y="795545"/>
                  <a:pt x="2731378" y="799330"/>
                  <a:pt x="2726741" y="799330"/>
                </a:cubicBezTo>
                <a:cubicBezTo>
                  <a:pt x="2722104" y="799330"/>
                  <a:pt x="2718415" y="795640"/>
                  <a:pt x="2718415" y="791002"/>
                </a:cubicBezTo>
                <a:cubicBezTo>
                  <a:pt x="2718415" y="786365"/>
                  <a:pt x="2722104" y="782676"/>
                  <a:pt x="2726741" y="782676"/>
                </a:cubicBezTo>
                <a:close/>
                <a:moveTo>
                  <a:pt x="2438311" y="782676"/>
                </a:moveTo>
                <a:cubicBezTo>
                  <a:pt x="2442948" y="782676"/>
                  <a:pt x="2446638" y="786365"/>
                  <a:pt x="2446638" y="791002"/>
                </a:cubicBezTo>
                <a:cubicBezTo>
                  <a:pt x="2446638" y="795545"/>
                  <a:pt x="2442948" y="799330"/>
                  <a:pt x="2438311" y="799330"/>
                </a:cubicBezTo>
                <a:cubicBezTo>
                  <a:pt x="2433673" y="799330"/>
                  <a:pt x="2429984" y="795640"/>
                  <a:pt x="2429984" y="791002"/>
                </a:cubicBezTo>
                <a:cubicBezTo>
                  <a:pt x="2429984" y="786365"/>
                  <a:pt x="2433673" y="782676"/>
                  <a:pt x="2438311" y="782676"/>
                </a:cubicBezTo>
                <a:close/>
                <a:moveTo>
                  <a:pt x="2406232" y="782676"/>
                </a:moveTo>
                <a:cubicBezTo>
                  <a:pt x="2410869" y="782676"/>
                  <a:pt x="2414560" y="786365"/>
                  <a:pt x="2414560" y="791002"/>
                </a:cubicBezTo>
                <a:cubicBezTo>
                  <a:pt x="2414560" y="795545"/>
                  <a:pt x="2410869" y="799330"/>
                  <a:pt x="2406232" y="799330"/>
                </a:cubicBezTo>
                <a:cubicBezTo>
                  <a:pt x="2401595" y="799330"/>
                  <a:pt x="2397906" y="795640"/>
                  <a:pt x="2397906" y="791002"/>
                </a:cubicBezTo>
                <a:cubicBezTo>
                  <a:pt x="2397906" y="786365"/>
                  <a:pt x="2401595" y="782676"/>
                  <a:pt x="2406232" y="782676"/>
                </a:cubicBezTo>
                <a:close/>
                <a:moveTo>
                  <a:pt x="2374248" y="782676"/>
                </a:moveTo>
                <a:cubicBezTo>
                  <a:pt x="2378885" y="782676"/>
                  <a:pt x="2382575" y="786365"/>
                  <a:pt x="2382575" y="791002"/>
                </a:cubicBezTo>
                <a:cubicBezTo>
                  <a:pt x="2382575" y="795545"/>
                  <a:pt x="2378885" y="799330"/>
                  <a:pt x="2374248" y="799330"/>
                </a:cubicBezTo>
                <a:cubicBezTo>
                  <a:pt x="2369610" y="799330"/>
                  <a:pt x="2365921" y="795640"/>
                  <a:pt x="2365921" y="791002"/>
                </a:cubicBezTo>
                <a:cubicBezTo>
                  <a:pt x="2365921" y="786365"/>
                  <a:pt x="2369610" y="782676"/>
                  <a:pt x="2374248" y="782676"/>
                </a:cubicBezTo>
                <a:close/>
                <a:moveTo>
                  <a:pt x="2342167" y="782676"/>
                </a:moveTo>
                <a:cubicBezTo>
                  <a:pt x="2346805" y="782676"/>
                  <a:pt x="2350495" y="786365"/>
                  <a:pt x="2350495" y="791002"/>
                </a:cubicBezTo>
                <a:cubicBezTo>
                  <a:pt x="2350495" y="795545"/>
                  <a:pt x="2346805" y="799330"/>
                  <a:pt x="2342167" y="799330"/>
                </a:cubicBezTo>
                <a:cubicBezTo>
                  <a:pt x="2337530" y="799330"/>
                  <a:pt x="2333841" y="795640"/>
                  <a:pt x="2333841" y="791002"/>
                </a:cubicBezTo>
                <a:cubicBezTo>
                  <a:pt x="2333841" y="786365"/>
                  <a:pt x="2337530" y="782676"/>
                  <a:pt x="2342167" y="782676"/>
                </a:cubicBezTo>
                <a:close/>
                <a:moveTo>
                  <a:pt x="2310089" y="782676"/>
                </a:moveTo>
                <a:cubicBezTo>
                  <a:pt x="2314726" y="782676"/>
                  <a:pt x="2318417" y="786365"/>
                  <a:pt x="2318417" y="791002"/>
                </a:cubicBezTo>
                <a:cubicBezTo>
                  <a:pt x="2318417" y="795545"/>
                  <a:pt x="2314726" y="799330"/>
                  <a:pt x="2310089" y="799330"/>
                </a:cubicBezTo>
                <a:cubicBezTo>
                  <a:pt x="2305452" y="799330"/>
                  <a:pt x="2301763" y="795640"/>
                  <a:pt x="2301763" y="791002"/>
                </a:cubicBezTo>
                <a:cubicBezTo>
                  <a:pt x="2301763" y="786365"/>
                  <a:pt x="2305452" y="782676"/>
                  <a:pt x="2310089" y="782676"/>
                </a:cubicBezTo>
                <a:close/>
                <a:moveTo>
                  <a:pt x="2278104" y="782676"/>
                </a:moveTo>
                <a:cubicBezTo>
                  <a:pt x="2282742" y="782676"/>
                  <a:pt x="2286432" y="786365"/>
                  <a:pt x="2286432" y="791002"/>
                </a:cubicBezTo>
                <a:cubicBezTo>
                  <a:pt x="2286432" y="795545"/>
                  <a:pt x="2282742" y="799330"/>
                  <a:pt x="2278104" y="799330"/>
                </a:cubicBezTo>
                <a:cubicBezTo>
                  <a:pt x="2273467" y="799330"/>
                  <a:pt x="2269778" y="795640"/>
                  <a:pt x="2269778" y="791002"/>
                </a:cubicBezTo>
                <a:cubicBezTo>
                  <a:pt x="2269778" y="786365"/>
                  <a:pt x="2273467" y="782676"/>
                  <a:pt x="2278104" y="782676"/>
                </a:cubicBezTo>
                <a:close/>
                <a:moveTo>
                  <a:pt x="2246024" y="782676"/>
                </a:moveTo>
                <a:cubicBezTo>
                  <a:pt x="2250661" y="782676"/>
                  <a:pt x="2254352" y="786365"/>
                  <a:pt x="2254352" y="791002"/>
                </a:cubicBezTo>
                <a:cubicBezTo>
                  <a:pt x="2254352" y="795545"/>
                  <a:pt x="2250661" y="799330"/>
                  <a:pt x="2246024" y="799330"/>
                </a:cubicBezTo>
                <a:cubicBezTo>
                  <a:pt x="2241387" y="799330"/>
                  <a:pt x="2237698" y="795640"/>
                  <a:pt x="2237698" y="791002"/>
                </a:cubicBezTo>
                <a:cubicBezTo>
                  <a:pt x="2237698" y="786365"/>
                  <a:pt x="2241387" y="782676"/>
                  <a:pt x="2246024" y="782676"/>
                </a:cubicBezTo>
                <a:close/>
                <a:moveTo>
                  <a:pt x="2213946" y="782676"/>
                </a:moveTo>
                <a:cubicBezTo>
                  <a:pt x="2218583" y="782676"/>
                  <a:pt x="2222273" y="786365"/>
                  <a:pt x="2222273" y="791002"/>
                </a:cubicBezTo>
                <a:cubicBezTo>
                  <a:pt x="2222273" y="795545"/>
                  <a:pt x="2218583" y="799330"/>
                  <a:pt x="2213946" y="799330"/>
                </a:cubicBezTo>
                <a:cubicBezTo>
                  <a:pt x="2209309" y="799330"/>
                  <a:pt x="2205620" y="795640"/>
                  <a:pt x="2205620" y="791002"/>
                </a:cubicBezTo>
                <a:cubicBezTo>
                  <a:pt x="2205620" y="786365"/>
                  <a:pt x="2209309" y="782676"/>
                  <a:pt x="2213946" y="782676"/>
                </a:cubicBezTo>
                <a:close/>
                <a:moveTo>
                  <a:pt x="2181961" y="782676"/>
                </a:moveTo>
                <a:cubicBezTo>
                  <a:pt x="2186598" y="782676"/>
                  <a:pt x="2190289" y="786365"/>
                  <a:pt x="2190289" y="791002"/>
                </a:cubicBezTo>
                <a:cubicBezTo>
                  <a:pt x="2190289" y="795545"/>
                  <a:pt x="2186598" y="799330"/>
                  <a:pt x="2181961" y="799330"/>
                </a:cubicBezTo>
                <a:cubicBezTo>
                  <a:pt x="2177324" y="799330"/>
                  <a:pt x="2173635" y="795640"/>
                  <a:pt x="2173635" y="791002"/>
                </a:cubicBezTo>
                <a:cubicBezTo>
                  <a:pt x="2173635" y="786365"/>
                  <a:pt x="2177324" y="782676"/>
                  <a:pt x="2181961" y="782676"/>
                </a:cubicBezTo>
                <a:close/>
                <a:moveTo>
                  <a:pt x="3037505" y="780785"/>
                </a:moveTo>
                <a:lnTo>
                  <a:pt x="3020329" y="787833"/>
                </a:lnTo>
                <a:lnTo>
                  <a:pt x="3023498" y="791002"/>
                </a:lnTo>
                <a:cubicBezTo>
                  <a:pt x="3023498" y="795545"/>
                  <a:pt x="3019808" y="799330"/>
                  <a:pt x="3015171" y="799330"/>
                </a:cubicBezTo>
                <a:lnTo>
                  <a:pt x="3014981" y="799140"/>
                </a:lnTo>
                <a:lnTo>
                  <a:pt x="3012332" y="805578"/>
                </a:lnTo>
                <a:lnTo>
                  <a:pt x="3012332" y="820528"/>
                </a:lnTo>
                <a:lnTo>
                  <a:pt x="3015171" y="817690"/>
                </a:lnTo>
                <a:cubicBezTo>
                  <a:pt x="3019808" y="817690"/>
                  <a:pt x="3023498" y="821379"/>
                  <a:pt x="3023498" y="826016"/>
                </a:cubicBezTo>
                <a:cubicBezTo>
                  <a:pt x="3023498" y="830560"/>
                  <a:pt x="3019808" y="834344"/>
                  <a:pt x="3015171" y="834344"/>
                </a:cubicBezTo>
                <a:lnTo>
                  <a:pt x="3012332" y="831506"/>
                </a:lnTo>
                <a:lnTo>
                  <a:pt x="3012332" y="846267"/>
                </a:lnTo>
                <a:lnTo>
                  <a:pt x="3064474" y="846267"/>
                </a:lnTo>
                <a:lnTo>
                  <a:pt x="3064474" y="805578"/>
                </a:lnTo>
                <a:lnTo>
                  <a:pt x="3058016" y="788035"/>
                </a:lnTo>
                <a:lnTo>
                  <a:pt x="3048512" y="783939"/>
                </a:lnTo>
                <a:lnTo>
                  <a:pt x="3055577" y="791002"/>
                </a:lnTo>
                <a:cubicBezTo>
                  <a:pt x="3055577" y="795545"/>
                  <a:pt x="3051886" y="799330"/>
                  <a:pt x="3047249" y="799330"/>
                </a:cubicBezTo>
                <a:cubicBezTo>
                  <a:pt x="3042612" y="799330"/>
                  <a:pt x="3038923" y="795640"/>
                  <a:pt x="3038923" y="791002"/>
                </a:cubicBezTo>
                <a:lnTo>
                  <a:pt x="3046748" y="783178"/>
                </a:lnTo>
                <a:lnTo>
                  <a:pt x="3041196" y="780785"/>
                </a:lnTo>
                <a:close/>
                <a:moveTo>
                  <a:pt x="3037505" y="763657"/>
                </a:moveTo>
                <a:lnTo>
                  <a:pt x="3041196" y="763657"/>
                </a:lnTo>
                <a:cubicBezTo>
                  <a:pt x="3052882" y="763657"/>
                  <a:pt x="3063031" y="768341"/>
                  <a:pt x="3070259" y="775935"/>
                </a:cubicBezTo>
                <a:lnTo>
                  <a:pt x="3074651" y="787260"/>
                </a:lnTo>
                <a:lnTo>
                  <a:pt x="3079235" y="782676"/>
                </a:lnTo>
                <a:cubicBezTo>
                  <a:pt x="3083872" y="782676"/>
                  <a:pt x="3087563" y="786365"/>
                  <a:pt x="3087563" y="791002"/>
                </a:cubicBezTo>
                <a:lnTo>
                  <a:pt x="3079305" y="799260"/>
                </a:lnTo>
                <a:lnTo>
                  <a:pt x="3081791" y="805672"/>
                </a:lnTo>
                <a:lnTo>
                  <a:pt x="3081791" y="820246"/>
                </a:lnTo>
                <a:lnTo>
                  <a:pt x="3087563" y="826016"/>
                </a:lnTo>
                <a:lnTo>
                  <a:pt x="3081791" y="831789"/>
                </a:lnTo>
                <a:lnTo>
                  <a:pt x="3081791" y="846835"/>
                </a:lnTo>
                <a:lnTo>
                  <a:pt x="3110749" y="846835"/>
                </a:lnTo>
                <a:cubicBezTo>
                  <a:pt x="3116899" y="846835"/>
                  <a:pt x="3121820" y="851756"/>
                  <a:pt x="3121820" y="857907"/>
                </a:cubicBezTo>
                <a:lnTo>
                  <a:pt x="3121820" y="949318"/>
                </a:lnTo>
                <a:lnTo>
                  <a:pt x="3112450" y="958688"/>
                </a:lnTo>
                <a:lnTo>
                  <a:pt x="3119641" y="965880"/>
                </a:lnTo>
                <a:cubicBezTo>
                  <a:pt x="3119641" y="970423"/>
                  <a:pt x="3115951" y="974207"/>
                  <a:pt x="3111314" y="974207"/>
                </a:cubicBezTo>
                <a:cubicBezTo>
                  <a:pt x="3106677" y="974207"/>
                  <a:pt x="3102988" y="970517"/>
                  <a:pt x="3102988" y="965880"/>
                </a:cubicBezTo>
                <a:lnTo>
                  <a:pt x="3108477" y="960390"/>
                </a:lnTo>
                <a:lnTo>
                  <a:pt x="3082072" y="960390"/>
                </a:lnTo>
                <a:lnTo>
                  <a:pt x="3087563" y="965880"/>
                </a:lnTo>
                <a:cubicBezTo>
                  <a:pt x="3087563" y="970423"/>
                  <a:pt x="3083872" y="974207"/>
                  <a:pt x="3079235" y="974207"/>
                </a:cubicBezTo>
                <a:cubicBezTo>
                  <a:pt x="3074598" y="974207"/>
                  <a:pt x="3070909" y="970517"/>
                  <a:pt x="3070909" y="965880"/>
                </a:cubicBezTo>
                <a:lnTo>
                  <a:pt x="3076398" y="960390"/>
                </a:lnTo>
                <a:lnTo>
                  <a:pt x="3050086" y="960390"/>
                </a:lnTo>
                <a:lnTo>
                  <a:pt x="3055577" y="965880"/>
                </a:lnTo>
                <a:cubicBezTo>
                  <a:pt x="3055577" y="970423"/>
                  <a:pt x="3051886" y="974207"/>
                  <a:pt x="3047249" y="974207"/>
                </a:cubicBezTo>
                <a:cubicBezTo>
                  <a:pt x="3042612" y="974207"/>
                  <a:pt x="3038923" y="970517"/>
                  <a:pt x="3038923" y="965880"/>
                </a:cubicBezTo>
                <a:lnTo>
                  <a:pt x="3044413" y="960390"/>
                </a:lnTo>
                <a:lnTo>
                  <a:pt x="3018007" y="960390"/>
                </a:lnTo>
                <a:lnTo>
                  <a:pt x="3023498" y="965880"/>
                </a:lnTo>
                <a:cubicBezTo>
                  <a:pt x="3023498" y="970423"/>
                  <a:pt x="3019808" y="974207"/>
                  <a:pt x="3015171" y="974207"/>
                </a:cubicBezTo>
                <a:cubicBezTo>
                  <a:pt x="3010534" y="974207"/>
                  <a:pt x="3006844" y="970517"/>
                  <a:pt x="3006844" y="965880"/>
                </a:cubicBezTo>
                <a:lnTo>
                  <a:pt x="3012334" y="960390"/>
                </a:lnTo>
                <a:lnTo>
                  <a:pt x="2985929" y="960390"/>
                </a:lnTo>
                <a:lnTo>
                  <a:pt x="2991420" y="965880"/>
                </a:lnTo>
                <a:cubicBezTo>
                  <a:pt x="2991420" y="970423"/>
                  <a:pt x="2987729" y="974207"/>
                  <a:pt x="2983092" y="974207"/>
                </a:cubicBezTo>
                <a:cubicBezTo>
                  <a:pt x="2978455" y="974207"/>
                  <a:pt x="2974766" y="970517"/>
                  <a:pt x="2974766" y="965880"/>
                </a:cubicBezTo>
                <a:lnTo>
                  <a:pt x="2980255" y="960390"/>
                </a:lnTo>
                <a:lnTo>
                  <a:pt x="2966722" y="960390"/>
                </a:lnTo>
                <a:cubicBezTo>
                  <a:pt x="2960572" y="960390"/>
                  <a:pt x="2955651" y="955470"/>
                  <a:pt x="2955651" y="949318"/>
                </a:cubicBezTo>
                <a:lnTo>
                  <a:pt x="2955651" y="934649"/>
                </a:lnTo>
                <a:lnTo>
                  <a:pt x="2951106" y="939193"/>
                </a:lnTo>
                <a:cubicBezTo>
                  <a:pt x="2946469" y="939193"/>
                  <a:pt x="2942780" y="935503"/>
                  <a:pt x="2942780" y="930866"/>
                </a:cubicBezTo>
                <a:cubicBezTo>
                  <a:pt x="2942780" y="926228"/>
                  <a:pt x="2946469" y="922539"/>
                  <a:pt x="2951106" y="922539"/>
                </a:cubicBezTo>
                <a:lnTo>
                  <a:pt x="2955651" y="927082"/>
                </a:lnTo>
                <a:lnTo>
                  <a:pt x="2955651" y="899730"/>
                </a:lnTo>
                <a:lnTo>
                  <a:pt x="2951106" y="904275"/>
                </a:lnTo>
                <a:cubicBezTo>
                  <a:pt x="2946469" y="904275"/>
                  <a:pt x="2942780" y="900584"/>
                  <a:pt x="2942780" y="895947"/>
                </a:cubicBezTo>
                <a:cubicBezTo>
                  <a:pt x="2942780" y="891310"/>
                  <a:pt x="2946469" y="887621"/>
                  <a:pt x="2951106" y="887621"/>
                </a:cubicBezTo>
                <a:lnTo>
                  <a:pt x="2955651" y="892164"/>
                </a:lnTo>
                <a:lnTo>
                  <a:pt x="2955651" y="864718"/>
                </a:lnTo>
                <a:lnTo>
                  <a:pt x="2951106" y="869262"/>
                </a:lnTo>
                <a:cubicBezTo>
                  <a:pt x="2946469" y="869262"/>
                  <a:pt x="2942780" y="865572"/>
                  <a:pt x="2942780" y="860935"/>
                </a:cubicBezTo>
                <a:cubicBezTo>
                  <a:pt x="2942780" y="856298"/>
                  <a:pt x="2946469" y="852609"/>
                  <a:pt x="2951106" y="852609"/>
                </a:cubicBezTo>
                <a:lnTo>
                  <a:pt x="2956027" y="857530"/>
                </a:lnTo>
                <a:lnTo>
                  <a:pt x="2966722" y="846835"/>
                </a:lnTo>
                <a:lnTo>
                  <a:pt x="2995679" y="846835"/>
                </a:lnTo>
                <a:lnTo>
                  <a:pt x="2995679" y="805672"/>
                </a:lnTo>
                <a:cubicBezTo>
                  <a:pt x="2995679" y="782771"/>
                  <a:pt x="3013563" y="763657"/>
                  <a:pt x="3037505" y="763657"/>
                </a:cubicBezTo>
                <a:close/>
                <a:moveTo>
                  <a:pt x="1600276" y="754952"/>
                </a:moveTo>
                <a:cubicBezTo>
                  <a:pt x="1604345" y="751829"/>
                  <a:pt x="1610117" y="752681"/>
                  <a:pt x="1613145" y="756750"/>
                </a:cubicBezTo>
                <a:cubicBezTo>
                  <a:pt x="1616175" y="760819"/>
                  <a:pt x="1615322" y="766592"/>
                  <a:pt x="1611347" y="769620"/>
                </a:cubicBezTo>
                <a:cubicBezTo>
                  <a:pt x="1609644" y="770945"/>
                  <a:pt x="1607751" y="771512"/>
                  <a:pt x="1605859" y="771512"/>
                </a:cubicBezTo>
                <a:cubicBezTo>
                  <a:pt x="1603115" y="771512"/>
                  <a:pt x="1600371" y="770281"/>
                  <a:pt x="1598478" y="767917"/>
                </a:cubicBezTo>
                <a:lnTo>
                  <a:pt x="1598478" y="767821"/>
                </a:lnTo>
                <a:cubicBezTo>
                  <a:pt x="1595450" y="763752"/>
                  <a:pt x="1596301" y="757980"/>
                  <a:pt x="1600276" y="754952"/>
                </a:cubicBezTo>
                <a:close/>
                <a:moveTo>
                  <a:pt x="3816397" y="747759"/>
                </a:moveTo>
                <a:cubicBezTo>
                  <a:pt x="3821034" y="747759"/>
                  <a:pt x="3824723" y="751449"/>
                  <a:pt x="3824723" y="756086"/>
                </a:cubicBezTo>
                <a:cubicBezTo>
                  <a:pt x="3824723" y="760629"/>
                  <a:pt x="3821034" y="764413"/>
                  <a:pt x="3816397" y="764413"/>
                </a:cubicBezTo>
                <a:cubicBezTo>
                  <a:pt x="3811760" y="764413"/>
                  <a:pt x="3808069" y="760723"/>
                  <a:pt x="3808069" y="756086"/>
                </a:cubicBezTo>
                <a:cubicBezTo>
                  <a:pt x="3808069" y="751449"/>
                  <a:pt x="3811760" y="747759"/>
                  <a:pt x="3816397" y="747759"/>
                </a:cubicBezTo>
                <a:close/>
                <a:moveTo>
                  <a:pt x="3784414" y="747759"/>
                </a:moveTo>
                <a:cubicBezTo>
                  <a:pt x="3789013" y="747759"/>
                  <a:pt x="3792740" y="751486"/>
                  <a:pt x="3792740" y="756086"/>
                </a:cubicBezTo>
                <a:cubicBezTo>
                  <a:pt x="3792740" y="760685"/>
                  <a:pt x="3789013" y="764413"/>
                  <a:pt x="3784414" y="764413"/>
                </a:cubicBezTo>
                <a:cubicBezTo>
                  <a:pt x="3779815" y="764413"/>
                  <a:pt x="3776086" y="760685"/>
                  <a:pt x="3776086" y="756086"/>
                </a:cubicBezTo>
                <a:cubicBezTo>
                  <a:pt x="3776086" y="751486"/>
                  <a:pt x="3779815" y="747759"/>
                  <a:pt x="3784414" y="747759"/>
                </a:cubicBezTo>
                <a:close/>
                <a:moveTo>
                  <a:pt x="3752334" y="747759"/>
                </a:moveTo>
                <a:cubicBezTo>
                  <a:pt x="3756933" y="747759"/>
                  <a:pt x="3760660" y="751486"/>
                  <a:pt x="3760660" y="756086"/>
                </a:cubicBezTo>
                <a:cubicBezTo>
                  <a:pt x="3760660" y="760685"/>
                  <a:pt x="3756933" y="764413"/>
                  <a:pt x="3752334" y="764413"/>
                </a:cubicBezTo>
                <a:cubicBezTo>
                  <a:pt x="3747735" y="764413"/>
                  <a:pt x="3744006" y="760685"/>
                  <a:pt x="3744006" y="756086"/>
                </a:cubicBezTo>
                <a:cubicBezTo>
                  <a:pt x="3744006" y="751486"/>
                  <a:pt x="3747735" y="747759"/>
                  <a:pt x="3752334" y="747759"/>
                </a:cubicBezTo>
                <a:close/>
                <a:moveTo>
                  <a:pt x="3720254" y="747759"/>
                </a:moveTo>
                <a:cubicBezTo>
                  <a:pt x="3724891" y="747759"/>
                  <a:pt x="3728580" y="751449"/>
                  <a:pt x="3728580" y="756086"/>
                </a:cubicBezTo>
                <a:cubicBezTo>
                  <a:pt x="3728580" y="760629"/>
                  <a:pt x="3724891" y="764413"/>
                  <a:pt x="3720254" y="764413"/>
                </a:cubicBezTo>
                <a:cubicBezTo>
                  <a:pt x="3715617" y="764413"/>
                  <a:pt x="3711926" y="760723"/>
                  <a:pt x="3711926" y="756086"/>
                </a:cubicBezTo>
                <a:cubicBezTo>
                  <a:pt x="3711926" y="751449"/>
                  <a:pt x="3715617" y="747759"/>
                  <a:pt x="3720254" y="747759"/>
                </a:cubicBezTo>
                <a:close/>
                <a:moveTo>
                  <a:pt x="3688175" y="747759"/>
                </a:moveTo>
                <a:cubicBezTo>
                  <a:pt x="3692813" y="747759"/>
                  <a:pt x="3696502" y="751449"/>
                  <a:pt x="3696502" y="756086"/>
                </a:cubicBezTo>
                <a:cubicBezTo>
                  <a:pt x="3696502" y="760629"/>
                  <a:pt x="3692813" y="764413"/>
                  <a:pt x="3688175" y="764413"/>
                </a:cubicBezTo>
                <a:cubicBezTo>
                  <a:pt x="3683538" y="764413"/>
                  <a:pt x="3679848" y="760723"/>
                  <a:pt x="3679848" y="756086"/>
                </a:cubicBezTo>
                <a:cubicBezTo>
                  <a:pt x="3679848" y="751449"/>
                  <a:pt x="3683538" y="747759"/>
                  <a:pt x="3688175" y="747759"/>
                </a:cubicBezTo>
                <a:close/>
                <a:moveTo>
                  <a:pt x="3527968" y="747759"/>
                </a:moveTo>
                <a:cubicBezTo>
                  <a:pt x="3532605" y="747759"/>
                  <a:pt x="3536294" y="751449"/>
                  <a:pt x="3536294" y="756086"/>
                </a:cubicBezTo>
                <a:cubicBezTo>
                  <a:pt x="3536294" y="760629"/>
                  <a:pt x="3532605" y="764413"/>
                  <a:pt x="3527968" y="764413"/>
                </a:cubicBezTo>
                <a:cubicBezTo>
                  <a:pt x="3523331" y="764413"/>
                  <a:pt x="3519640" y="760723"/>
                  <a:pt x="3519640" y="756086"/>
                </a:cubicBezTo>
                <a:cubicBezTo>
                  <a:pt x="3519640" y="751449"/>
                  <a:pt x="3523331" y="747759"/>
                  <a:pt x="3527968" y="747759"/>
                </a:cubicBezTo>
                <a:close/>
                <a:moveTo>
                  <a:pt x="3495983" y="747759"/>
                </a:moveTo>
                <a:cubicBezTo>
                  <a:pt x="3500583" y="747759"/>
                  <a:pt x="3504310" y="751486"/>
                  <a:pt x="3504310" y="756086"/>
                </a:cubicBezTo>
                <a:cubicBezTo>
                  <a:pt x="3504310" y="760685"/>
                  <a:pt x="3500583" y="764413"/>
                  <a:pt x="3495983" y="764413"/>
                </a:cubicBezTo>
                <a:cubicBezTo>
                  <a:pt x="3491384" y="764413"/>
                  <a:pt x="3487656" y="760685"/>
                  <a:pt x="3487656" y="756086"/>
                </a:cubicBezTo>
                <a:cubicBezTo>
                  <a:pt x="3487656" y="751486"/>
                  <a:pt x="3491384" y="747759"/>
                  <a:pt x="3495983" y="747759"/>
                </a:cubicBezTo>
                <a:close/>
                <a:moveTo>
                  <a:pt x="3271523" y="747759"/>
                </a:moveTo>
                <a:cubicBezTo>
                  <a:pt x="3276160" y="747759"/>
                  <a:pt x="3279849" y="751449"/>
                  <a:pt x="3279849" y="756086"/>
                </a:cubicBezTo>
                <a:cubicBezTo>
                  <a:pt x="3279849" y="760629"/>
                  <a:pt x="3276160" y="764413"/>
                  <a:pt x="3271523" y="764413"/>
                </a:cubicBezTo>
                <a:cubicBezTo>
                  <a:pt x="3266886" y="764413"/>
                  <a:pt x="3263195" y="760723"/>
                  <a:pt x="3263195" y="756086"/>
                </a:cubicBezTo>
                <a:cubicBezTo>
                  <a:pt x="3263195" y="751449"/>
                  <a:pt x="3266886" y="747759"/>
                  <a:pt x="3271523" y="747759"/>
                </a:cubicBezTo>
                <a:close/>
                <a:moveTo>
                  <a:pt x="3207457" y="747759"/>
                </a:moveTo>
                <a:cubicBezTo>
                  <a:pt x="3212094" y="747759"/>
                  <a:pt x="3215785" y="751449"/>
                  <a:pt x="3215785" y="756086"/>
                </a:cubicBezTo>
                <a:cubicBezTo>
                  <a:pt x="3215785" y="760629"/>
                  <a:pt x="3212094" y="764413"/>
                  <a:pt x="3207457" y="764413"/>
                </a:cubicBezTo>
                <a:cubicBezTo>
                  <a:pt x="3202820" y="764413"/>
                  <a:pt x="3199131" y="760723"/>
                  <a:pt x="3199131" y="756086"/>
                </a:cubicBezTo>
                <a:cubicBezTo>
                  <a:pt x="3199131" y="751449"/>
                  <a:pt x="3202820" y="747759"/>
                  <a:pt x="3207457" y="747759"/>
                </a:cubicBezTo>
                <a:close/>
                <a:moveTo>
                  <a:pt x="3111409" y="747759"/>
                </a:moveTo>
                <a:cubicBezTo>
                  <a:pt x="3116009" y="747759"/>
                  <a:pt x="3119737" y="751486"/>
                  <a:pt x="3119737" y="756086"/>
                </a:cubicBezTo>
                <a:cubicBezTo>
                  <a:pt x="3119737" y="760685"/>
                  <a:pt x="3116009" y="764413"/>
                  <a:pt x="3111409" y="764413"/>
                </a:cubicBezTo>
                <a:cubicBezTo>
                  <a:pt x="3106810" y="764413"/>
                  <a:pt x="3103083" y="760685"/>
                  <a:pt x="3103083" y="756086"/>
                </a:cubicBezTo>
                <a:cubicBezTo>
                  <a:pt x="3103083" y="751486"/>
                  <a:pt x="3106810" y="747759"/>
                  <a:pt x="3111409" y="747759"/>
                </a:cubicBezTo>
                <a:close/>
                <a:moveTo>
                  <a:pt x="3079235" y="747759"/>
                </a:moveTo>
                <a:cubicBezTo>
                  <a:pt x="3083872" y="747759"/>
                  <a:pt x="3087563" y="751449"/>
                  <a:pt x="3087563" y="756086"/>
                </a:cubicBezTo>
                <a:cubicBezTo>
                  <a:pt x="3087563" y="760629"/>
                  <a:pt x="3083872" y="764413"/>
                  <a:pt x="3079235" y="764413"/>
                </a:cubicBezTo>
                <a:cubicBezTo>
                  <a:pt x="3074598" y="764413"/>
                  <a:pt x="3070909" y="760723"/>
                  <a:pt x="3070909" y="756086"/>
                </a:cubicBezTo>
                <a:cubicBezTo>
                  <a:pt x="3070909" y="751449"/>
                  <a:pt x="3074598" y="747759"/>
                  <a:pt x="3079235" y="747759"/>
                </a:cubicBezTo>
                <a:close/>
                <a:moveTo>
                  <a:pt x="3047249" y="747759"/>
                </a:moveTo>
                <a:cubicBezTo>
                  <a:pt x="3051886" y="747759"/>
                  <a:pt x="3055577" y="751449"/>
                  <a:pt x="3055577" y="756086"/>
                </a:cubicBezTo>
                <a:cubicBezTo>
                  <a:pt x="3055577" y="760629"/>
                  <a:pt x="3051886" y="764413"/>
                  <a:pt x="3047249" y="764413"/>
                </a:cubicBezTo>
                <a:cubicBezTo>
                  <a:pt x="3042612" y="764413"/>
                  <a:pt x="3038923" y="760723"/>
                  <a:pt x="3038923" y="756086"/>
                </a:cubicBezTo>
                <a:cubicBezTo>
                  <a:pt x="3038923" y="751449"/>
                  <a:pt x="3042612" y="747759"/>
                  <a:pt x="3047249" y="747759"/>
                </a:cubicBezTo>
                <a:close/>
                <a:moveTo>
                  <a:pt x="3015171" y="747759"/>
                </a:moveTo>
                <a:cubicBezTo>
                  <a:pt x="3019808" y="747759"/>
                  <a:pt x="3023498" y="751449"/>
                  <a:pt x="3023498" y="756086"/>
                </a:cubicBezTo>
                <a:cubicBezTo>
                  <a:pt x="3023498" y="760629"/>
                  <a:pt x="3019808" y="764413"/>
                  <a:pt x="3015171" y="764413"/>
                </a:cubicBezTo>
                <a:cubicBezTo>
                  <a:pt x="3010534" y="764413"/>
                  <a:pt x="3006844" y="760723"/>
                  <a:pt x="3006844" y="756086"/>
                </a:cubicBezTo>
                <a:cubicBezTo>
                  <a:pt x="3006844" y="751449"/>
                  <a:pt x="3010534" y="747759"/>
                  <a:pt x="3015171" y="747759"/>
                </a:cubicBezTo>
                <a:close/>
                <a:moveTo>
                  <a:pt x="2983092" y="747759"/>
                </a:moveTo>
                <a:cubicBezTo>
                  <a:pt x="2987729" y="747759"/>
                  <a:pt x="2991420" y="751449"/>
                  <a:pt x="2991420" y="756086"/>
                </a:cubicBezTo>
                <a:cubicBezTo>
                  <a:pt x="2991420" y="760629"/>
                  <a:pt x="2987729" y="764413"/>
                  <a:pt x="2983092" y="764413"/>
                </a:cubicBezTo>
                <a:cubicBezTo>
                  <a:pt x="2978455" y="764413"/>
                  <a:pt x="2974766" y="760723"/>
                  <a:pt x="2974766" y="756086"/>
                </a:cubicBezTo>
                <a:cubicBezTo>
                  <a:pt x="2974766" y="751449"/>
                  <a:pt x="2978455" y="747759"/>
                  <a:pt x="2983092" y="747759"/>
                </a:cubicBezTo>
                <a:close/>
                <a:moveTo>
                  <a:pt x="2951106" y="747759"/>
                </a:moveTo>
                <a:cubicBezTo>
                  <a:pt x="2955743" y="747759"/>
                  <a:pt x="2959434" y="751449"/>
                  <a:pt x="2959434" y="756086"/>
                </a:cubicBezTo>
                <a:cubicBezTo>
                  <a:pt x="2959434" y="760629"/>
                  <a:pt x="2955743" y="764413"/>
                  <a:pt x="2951106" y="764413"/>
                </a:cubicBezTo>
                <a:cubicBezTo>
                  <a:pt x="2946469" y="764413"/>
                  <a:pt x="2942780" y="760723"/>
                  <a:pt x="2942780" y="756086"/>
                </a:cubicBezTo>
                <a:cubicBezTo>
                  <a:pt x="2942780" y="751449"/>
                  <a:pt x="2946469" y="747759"/>
                  <a:pt x="2951106" y="747759"/>
                </a:cubicBezTo>
                <a:close/>
                <a:moveTo>
                  <a:pt x="2886949" y="747759"/>
                </a:moveTo>
                <a:cubicBezTo>
                  <a:pt x="2891586" y="747759"/>
                  <a:pt x="2895277" y="751449"/>
                  <a:pt x="2895277" y="756086"/>
                </a:cubicBezTo>
                <a:cubicBezTo>
                  <a:pt x="2895277" y="760629"/>
                  <a:pt x="2891586" y="764413"/>
                  <a:pt x="2886949" y="764413"/>
                </a:cubicBezTo>
                <a:cubicBezTo>
                  <a:pt x="2882312" y="764413"/>
                  <a:pt x="2878623" y="760723"/>
                  <a:pt x="2878623" y="756086"/>
                </a:cubicBezTo>
                <a:cubicBezTo>
                  <a:pt x="2878623" y="751449"/>
                  <a:pt x="2882312" y="747759"/>
                  <a:pt x="2886949" y="747759"/>
                </a:cubicBezTo>
                <a:close/>
                <a:moveTo>
                  <a:pt x="2854963" y="747759"/>
                </a:moveTo>
                <a:cubicBezTo>
                  <a:pt x="2859562" y="747759"/>
                  <a:pt x="2863291" y="751486"/>
                  <a:pt x="2863291" y="756086"/>
                </a:cubicBezTo>
                <a:cubicBezTo>
                  <a:pt x="2863291" y="760685"/>
                  <a:pt x="2859562" y="764413"/>
                  <a:pt x="2854963" y="764413"/>
                </a:cubicBezTo>
                <a:cubicBezTo>
                  <a:pt x="2850364" y="764413"/>
                  <a:pt x="2846637" y="760685"/>
                  <a:pt x="2846637" y="756086"/>
                </a:cubicBezTo>
                <a:cubicBezTo>
                  <a:pt x="2846637" y="751486"/>
                  <a:pt x="2850364" y="747759"/>
                  <a:pt x="2854963" y="747759"/>
                </a:cubicBezTo>
                <a:close/>
                <a:moveTo>
                  <a:pt x="2822979" y="747759"/>
                </a:moveTo>
                <a:cubicBezTo>
                  <a:pt x="2827578" y="747759"/>
                  <a:pt x="2831306" y="751486"/>
                  <a:pt x="2831306" y="756086"/>
                </a:cubicBezTo>
                <a:cubicBezTo>
                  <a:pt x="2831306" y="760685"/>
                  <a:pt x="2827578" y="764413"/>
                  <a:pt x="2822979" y="764413"/>
                </a:cubicBezTo>
                <a:cubicBezTo>
                  <a:pt x="2818379" y="764413"/>
                  <a:pt x="2814652" y="760685"/>
                  <a:pt x="2814652" y="756086"/>
                </a:cubicBezTo>
                <a:cubicBezTo>
                  <a:pt x="2814652" y="751486"/>
                  <a:pt x="2818379" y="747759"/>
                  <a:pt x="2822979" y="747759"/>
                </a:cubicBezTo>
                <a:close/>
                <a:moveTo>
                  <a:pt x="2790900" y="747759"/>
                </a:moveTo>
                <a:cubicBezTo>
                  <a:pt x="2795499" y="747759"/>
                  <a:pt x="2799228" y="751486"/>
                  <a:pt x="2799228" y="756086"/>
                </a:cubicBezTo>
                <a:cubicBezTo>
                  <a:pt x="2799228" y="760685"/>
                  <a:pt x="2795499" y="764413"/>
                  <a:pt x="2790900" y="764413"/>
                </a:cubicBezTo>
                <a:cubicBezTo>
                  <a:pt x="2786301" y="764413"/>
                  <a:pt x="2782574" y="760685"/>
                  <a:pt x="2782574" y="756086"/>
                </a:cubicBezTo>
                <a:cubicBezTo>
                  <a:pt x="2782574" y="751486"/>
                  <a:pt x="2786301" y="747759"/>
                  <a:pt x="2790900" y="747759"/>
                </a:cubicBezTo>
                <a:close/>
                <a:moveTo>
                  <a:pt x="2758820" y="747759"/>
                </a:moveTo>
                <a:cubicBezTo>
                  <a:pt x="2763457" y="747759"/>
                  <a:pt x="2767148" y="751449"/>
                  <a:pt x="2767148" y="756086"/>
                </a:cubicBezTo>
                <a:cubicBezTo>
                  <a:pt x="2767148" y="760629"/>
                  <a:pt x="2763457" y="764413"/>
                  <a:pt x="2758820" y="764413"/>
                </a:cubicBezTo>
                <a:cubicBezTo>
                  <a:pt x="2754183" y="764413"/>
                  <a:pt x="2750494" y="760723"/>
                  <a:pt x="2750494" y="756086"/>
                </a:cubicBezTo>
                <a:cubicBezTo>
                  <a:pt x="2750494" y="751449"/>
                  <a:pt x="2754183" y="747759"/>
                  <a:pt x="2758820" y="747759"/>
                </a:cubicBezTo>
                <a:close/>
                <a:moveTo>
                  <a:pt x="2694661" y="747759"/>
                </a:moveTo>
                <a:cubicBezTo>
                  <a:pt x="2699298" y="747759"/>
                  <a:pt x="2702989" y="751449"/>
                  <a:pt x="2702989" y="756086"/>
                </a:cubicBezTo>
                <a:cubicBezTo>
                  <a:pt x="2702989" y="760629"/>
                  <a:pt x="2699298" y="764413"/>
                  <a:pt x="2694661" y="764413"/>
                </a:cubicBezTo>
                <a:cubicBezTo>
                  <a:pt x="2690024" y="764413"/>
                  <a:pt x="2686335" y="760723"/>
                  <a:pt x="2686335" y="756086"/>
                </a:cubicBezTo>
                <a:cubicBezTo>
                  <a:pt x="2686335" y="751449"/>
                  <a:pt x="2690024" y="747759"/>
                  <a:pt x="2694661" y="747759"/>
                </a:cubicBezTo>
                <a:close/>
                <a:moveTo>
                  <a:pt x="2374248" y="747759"/>
                </a:moveTo>
                <a:cubicBezTo>
                  <a:pt x="2378885" y="747759"/>
                  <a:pt x="2382575" y="751449"/>
                  <a:pt x="2382575" y="756086"/>
                </a:cubicBezTo>
                <a:cubicBezTo>
                  <a:pt x="2382575" y="760629"/>
                  <a:pt x="2378885" y="764413"/>
                  <a:pt x="2374248" y="764413"/>
                </a:cubicBezTo>
                <a:cubicBezTo>
                  <a:pt x="2369610" y="764413"/>
                  <a:pt x="2365921" y="760723"/>
                  <a:pt x="2365921" y="756086"/>
                </a:cubicBezTo>
                <a:cubicBezTo>
                  <a:pt x="2365921" y="751449"/>
                  <a:pt x="2369610" y="747759"/>
                  <a:pt x="2374248" y="747759"/>
                </a:cubicBezTo>
                <a:close/>
                <a:moveTo>
                  <a:pt x="2342167" y="747759"/>
                </a:moveTo>
                <a:cubicBezTo>
                  <a:pt x="2346805" y="747759"/>
                  <a:pt x="2350495" y="751449"/>
                  <a:pt x="2350495" y="756086"/>
                </a:cubicBezTo>
                <a:cubicBezTo>
                  <a:pt x="2350495" y="760629"/>
                  <a:pt x="2346805" y="764413"/>
                  <a:pt x="2342167" y="764413"/>
                </a:cubicBezTo>
                <a:cubicBezTo>
                  <a:pt x="2337530" y="764413"/>
                  <a:pt x="2333841" y="760723"/>
                  <a:pt x="2333841" y="756086"/>
                </a:cubicBezTo>
                <a:cubicBezTo>
                  <a:pt x="2333841" y="751449"/>
                  <a:pt x="2337530" y="747759"/>
                  <a:pt x="2342167" y="747759"/>
                </a:cubicBezTo>
                <a:close/>
                <a:moveTo>
                  <a:pt x="2213946" y="747759"/>
                </a:moveTo>
                <a:cubicBezTo>
                  <a:pt x="2218583" y="747759"/>
                  <a:pt x="2222273" y="751449"/>
                  <a:pt x="2222273" y="756086"/>
                </a:cubicBezTo>
                <a:cubicBezTo>
                  <a:pt x="2222273" y="760629"/>
                  <a:pt x="2218583" y="764413"/>
                  <a:pt x="2213946" y="764413"/>
                </a:cubicBezTo>
                <a:cubicBezTo>
                  <a:pt x="2209309" y="764413"/>
                  <a:pt x="2205620" y="760723"/>
                  <a:pt x="2205620" y="756086"/>
                </a:cubicBezTo>
                <a:cubicBezTo>
                  <a:pt x="2205620" y="751449"/>
                  <a:pt x="2209309" y="747759"/>
                  <a:pt x="2213946" y="747759"/>
                </a:cubicBezTo>
                <a:close/>
                <a:moveTo>
                  <a:pt x="2181961" y="747759"/>
                </a:moveTo>
                <a:cubicBezTo>
                  <a:pt x="2186561" y="747759"/>
                  <a:pt x="2190289" y="751486"/>
                  <a:pt x="2190289" y="756086"/>
                </a:cubicBezTo>
                <a:cubicBezTo>
                  <a:pt x="2190289" y="760685"/>
                  <a:pt x="2186561" y="764413"/>
                  <a:pt x="2181961" y="764413"/>
                </a:cubicBezTo>
                <a:cubicBezTo>
                  <a:pt x="2177362" y="764413"/>
                  <a:pt x="2173635" y="760685"/>
                  <a:pt x="2173635" y="756086"/>
                </a:cubicBezTo>
                <a:cubicBezTo>
                  <a:pt x="2173635" y="751486"/>
                  <a:pt x="2177362" y="747759"/>
                  <a:pt x="2181961" y="747759"/>
                </a:cubicBezTo>
                <a:close/>
                <a:moveTo>
                  <a:pt x="2149975" y="747759"/>
                </a:moveTo>
                <a:cubicBezTo>
                  <a:pt x="2154575" y="747759"/>
                  <a:pt x="2158303" y="751486"/>
                  <a:pt x="2158303" y="756086"/>
                </a:cubicBezTo>
                <a:cubicBezTo>
                  <a:pt x="2158303" y="760685"/>
                  <a:pt x="2154575" y="764413"/>
                  <a:pt x="2149975" y="764413"/>
                </a:cubicBezTo>
                <a:cubicBezTo>
                  <a:pt x="2145376" y="764413"/>
                  <a:pt x="2141649" y="760685"/>
                  <a:pt x="2141649" y="756086"/>
                </a:cubicBezTo>
                <a:cubicBezTo>
                  <a:pt x="2141649" y="751486"/>
                  <a:pt x="2145376" y="747759"/>
                  <a:pt x="2149975" y="747759"/>
                </a:cubicBezTo>
                <a:close/>
                <a:moveTo>
                  <a:pt x="2737909" y="744637"/>
                </a:moveTo>
                <a:cubicBezTo>
                  <a:pt x="2743018" y="744165"/>
                  <a:pt x="2747371" y="747950"/>
                  <a:pt x="2747844" y="753059"/>
                </a:cubicBezTo>
                <a:cubicBezTo>
                  <a:pt x="2748318" y="758169"/>
                  <a:pt x="2744532" y="762617"/>
                  <a:pt x="2739422" y="762994"/>
                </a:cubicBezTo>
                <a:cubicBezTo>
                  <a:pt x="2739422" y="762994"/>
                  <a:pt x="2738854" y="763090"/>
                  <a:pt x="2738570" y="763090"/>
                </a:cubicBezTo>
                <a:lnTo>
                  <a:pt x="2733118" y="758037"/>
                </a:lnTo>
                <a:lnTo>
                  <a:pt x="2726741" y="764413"/>
                </a:lnTo>
                <a:cubicBezTo>
                  <a:pt x="2722104" y="764413"/>
                  <a:pt x="2718415" y="760723"/>
                  <a:pt x="2718415" y="756086"/>
                </a:cubicBezTo>
                <a:cubicBezTo>
                  <a:pt x="2718415" y="751449"/>
                  <a:pt x="2722104" y="747759"/>
                  <a:pt x="2726741" y="747759"/>
                </a:cubicBezTo>
                <a:lnTo>
                  <a:pt x="2731386" y="752404"/>
                </a:lnTo>
                <a:close/>
                <a:moveTo>
                  <a:pt x="1572927" y="718709"/>
                </a:moveTo>
                <a:cubicBezTo>
                  <a:pt x="1576997" y="715681"/>
                  <a:pt x="1582770" y="716438"/>
                  <a:pt x="1585798" y="720506"/>
                </a:cubicBezTo>
                <a:cubicBezTo>
                  <a:pt x="1588826" y="724577"/>
                  <a:pt x="1587975" y="730349"/>
                  <a:pt x="1583904" y="733377"/>
                </a:cubicBezTo>
                <a:cubicBezTo>
                  <a:pt x="1582201" y="734700"/>
                  <a:pt x="1580310" y="735270"/>
                  <a:pt x="1578416" y="735270"/>
                </a:cubicBezTo>
                <a:cubicBezTo>
                  <a:pt x="1575673" y="735270"/>
                  <a:pt x="1572927" y="733945"/>
                  <a:pt x="1571035" y="731578"/>
                </a:cubicBezTo>
                <a:cubicBezTo>
                  <a:pt x="1568007" y="727509"/>
                  <a:pt x="1568860" y="721737"/>
                  <a:pt x="1572927" y="718709"/>
                </a:cubicBezTo>
                <a:close/>
                <a:moveTo>
                  <a:pt x="3784318" y="712745"/>
                </a:moveTo>
                <a:cubicBezTo>
                  <a:pt x="3788956" y="712745"/>
                  <a:pt x="3792645" y="716434"/>
                  <a:pt x="3792645" y="721072"/>
                </a:cubicBezTo>
                <a:cubicBezTo>
                  <a:pt x="3792645" y="725615"/>
                  <a:pt x="3788956" y="729400"/>
                  <a:pt x="3784318" y="729400"/>
                </a:cubicBezTo>
                <a:cubicBezTo>
                  <a:pt x="3779681" y="729400"/>
                  <a:pt x="3775991" y="725709"/>
                  <a:pt x="3775991" y="721072"/>
                </a:cubicBezTo>
                <a:cubicBezTo>
                  <a:pt x="3775991" y="716434"/>
                  <a:pt x="3779681" y="712745"/>
                  <a:pt x="3784318" y="712745"/>
                </a:cubicBezTo>
                <a:close/>
                <a:moveTo>
                  <a:pt x="3752334" y="712745"/>
                </a:moveTo>
                <a:cubicBezTo>
                  <a:pt x="3756971" y="712745"/>
                  <a:pt x="3760660" y="716434"/>
                  <a:pt x="3760660" y="721072"/>
                </a:cubicBezTo>
                <a:cubicBezTo>
                  <a:pt x="3760660" y="725615"/>
                  <a:pt x="3756971" y="729400"/>
                  <a:pt x="3752334" y="729400"/>
                </a:cubicBezTo>
                <a:cubicBezTo>
                  <a:pt x="3747697" y="729400"/>
                  <a:pt x="3744006" y="725709"/>
                  <a:pt x="3744006" y="721072"/>
                </a:cubicBezTo>
                <a:cubicBezTo>
                  <a:pt x="3744006" y="716434"/>
                  <a:pt x="3747697" y="712745"/>
                  <a:pt x="3752334" y="712745"/>
                </a:cubicBezTo>
                <a:close/>
                <a:moveTo>
                  <a:pt x="3720254" y="712745"/>
                </a:moveTo>
                <a:cubicBezTo>
                  <a:pt x="3724891" y="712745"/>
                  <a:pt x="3728580" y="716434"/>
                  <a:pt x="3728580" y="721072"/>
                </a:cubicBezTo>
                <a:cubicBezTo>
                  <a:pt x="3728580" y="725615"/>
                  <a:pt x="3724891" y="729400"/>
                  <a:pt x="3720254" y="729400"/>
                </a:cubicBezTo>
                <a:cubicBezTo>
                  <a:pt x="3715617" y="729400"/>
                  <a:pt x="3711926" y="725709"/>
                  <a:pt x="3711926" y="721072"/>
                </a:cubicBezTo>
                <a:cubicBezTo>
                  <a:pt x="3711926" y="716434"/>
                  <a:pt x="3715617" y="712745"/>
                  <a:pt x="3720254" y="712745"/>
                </a:cubicBezTo>
                <a:close/>
                <a:moveTo>
                  <a:pt x="3688175" y="712745"/>
                </a:moveTo>
                <a:cubicBezTo>
                  <a:pt x="3692813" y="712745"/>
                  <a:pt x="3696502" y="716434"/>
                  <a:pt x="3696502" y="721072"/>
                </a:cubicBezTo>
                <a:cubicBezTo>
                  <a:pt x="3696502" y="725615"/>
                  <a:pt x="3692813" y="729400"/>
                  <a:pt x="3688175" y="729400"/>
                </a:cubicBezTo>
                <a:cubicBezTo>
                  <a:pt x="3683538" y="729400"/>
                  <a:pt x="3679848" y="725709"/>
                  <a:pt x="3679848" y="721072"/>
                </a:cubicBezTo>
                <a:cubicBezTo>
                  <a:pt x="3679848" y="716434"/>
                  <a:pt x="3683538" y="712745"/>
                  <a:pt x="3688175" y="712745"/>
                </a:cubicBezTo>
                <a:close/>
                <a:moveTo>
                  <a:pt x="3560048" y="712745"/>
                </a:moveTo>
                <a:cubicBezTo>
                  <a:pt x="3564685" y="712745"/>
                  <a:pt x="3568374" y="716434"/>
                  <a:pt x="3568374" y="721072"/>
                </a:cubicBezTo>
                <a:cubicBezTo>
                  <a:pt x="3568374" y="725615"/>
                  <a:pt x="3564685" y="729400"/>
                  <a:pt x="3560048" y="729400"/>
                </a:cubicBezTo>
                <a:cubicBezTo>
                  <a:pt x="3555411" y="729400"/>
                  <a:pt x="3551720" y="725709"/>
                  <a:pt x="3551720" y="721072"/>
                </a:cubicBezTo>
                <a:cubicBezTo>
                  <a:pt x="3551720" y="716434"/>
                  <a:pt x="3555411" y="712745"/>
                  <a:pt x="3560048" y="712745"/>
                </a:cubicBezTo>
                <a:close/>
                <a:moveTo>
                  <a:pt x="3527968" y="712745"/>
                </a:moveTo>
                <a:cubicBezTo>
                  <a:pt x="3532605" y="712745"/>
                  <a:pt x="3536294" y="716434"/>
                  <a:pt x="3536294" y="721072"/>
                </a:cubicBezTo>
                <a:cubicBezTo>
                  <a:pt x="3536294" y="725615"/>
                  <a:pt x="3532605" y="729400"/>
                  <a:pt x="3527968" y="729400"/>
                </a:cubicBezTo>
                <a:cubicBezTo>
                  <a:pt x="3523331" y="729400"/>
                  <a:pt x="3519640" y="725709"/>
                  <a:pt x="3519640" y="721072"/>
                </a:cubicBezTo>
                <a:cubicBezTo>
                  <a:pt x="3519640" y="716434"/>
                  <a:pt x="3523331" y="712745"/>
                  <a:pt x="3527968" y="712745"/>
                </a:cubicBezTo>
                <a:close/>
                <a:moveTo>
                  <a:pt x="3495889" y="712745"/>
                </a:moveTo>
                <a:cubicBezTo>
                  <a:pt x="3500526" y="712745"/>
                  <a:pt x="3504215" y="716434"/>
                  <a:pt x="3504215" y="721072"/>
                </a:cubicBezTo>
                <a:cubicBezTo>
                  <a:pt x="3504215" y="725615"/>
                  <a:pt x="3500526" y="729400"/>
                  <a:pt x="3495889" y="729400"/>
                </a:cubicBezTo>
                <a:cubicBezTo>
                  <a:pt x="3491252" y="729400"/>
                  <a:pt x="3487561" y="725709"/>
                  <a:pt x="3487561" y="721072"/>
                </a:cubicBezTo>
                <a:cubicBezTo>
                  <a:pt x="3487561" y="716434"/>
                  <a:pt x="3491252" y="712745"/>
                  <a:pt x="3495889" y="712745"/>
                </a:cubicBezTo>
                <a:close/>
                <a:moveTo>
                  <a:pt x="3463905" y="712745"/>
                </a:moveTo>
                <a:cubicBezTo>
                  <a:pt x="3468542" y="712745"/>
                  <a:pt x="3472231" y="716434"/>
                  <a:pt x="3472231" y="721072"/>
                </a:cubicBezTo>
                <a:cubicBezTo>
                  <a:pt x="3472231" y="725615"/>
                  <a:pt x="3468542" y="729400"/>
                  <a:pt x="3463905" y="729400"/>
                </a:cubicBezTo>
                <a:cubicBezTo>
                  <a:pt x="3459268" y="729400"/>
                  <a:pt x="3455577" y="725709"/>
                  <a:pt x="3455577" y="721072"/>
                </a:cubicBezTo>
                <a:cubicBezTo>
                  <a:pt x="3455577" y="716434"/>
                  <a:pt x="3459268" y="712745"/>
                  <a:pt x="3463905" y="712745"/>
                </a:cubicBezTo>
                <a:close/>
                <a:moveTo>
                  <a:pt x="3303603" y="712745"/>
                </a:moveTo>
                <a:cubicBezTo>
                  <a:pt x="3308240" y="712745"/>
                  <a:pt x="3311929" y="716434"/>
                  <a:pt x="3311929" y="721072"/>
                </a:cubicBezTo>
                <a:cubicBezTo>
                  <a:pt x="3311929" y="725615"/>
                  <a:pt x="3308240" y="729400"/>
                  <a:pt x="3303603" y="729400"/>
                </a:cubicBezTo>
                <a:cubicBezTo>
                  <a:pt x="3298966" y="729400"/>
                  <a:pt x="3295275" y="725709"/>
                  <a:pt x="3295275" y="721072"/>
                </a:cubicBezTo>
                <a:cubicBezTo>
                  <a:pt x="3295275" y="716434"/>
                  <a:pt x="3298966" y="712745"/>
                  <a:pt x="3303603" y="712745"/>
                </a:cubicBezTo>
                <a:close/>
                <a:moveTo>
                  <a:pt x="3271523" y="712745"/>
                </a:moveTo>
                <a:cubicBezTo>
                  <a:pt x="3276160" y="712745"/>
                  <a:pt x="3279849" y="716434"/>
                  <a:pt x="3279849" y="721072"/>
                </a:cubicBezTo>
                <a:cubicBezTo>
                  <a:pt x="3279849" y="725615"/>
                  <a:pt x="3276160" y="729400"/>
                  <a:pt x="3271523" y="729400"/>
                </a:cubicBezTo>
                <a:cubicBezTo>
                  <a:pt x="3266886" y="729400"/>
                  <a:pt x="3263195" y="725709"/>
                  <a:pt x="3263195" y="721072"/>
                </a:cubicBezTo>
                <a:cubicBezTo>
                  <a:pt x="3263195" y="716434"/>
                  <a:pt x="3266886" y="712745"/>
                  <a:pt x="3271523" y="712745"/>
                </a:cubicBezTo>
                <a:close/>
                <a:moveTo>
                  <a:pt x="3239537" y="712745"/>
                </a:moveTo>
                <a:cubicBezTo>
                  <a:pt x="3244174" y="712745"/>
                  <a:pt x="3247865" y="716434"/>
                  <a:pt x="3247865" y="721072"/>
                </a:cubicBezTo>
                <a:cubicBezTo>
                  <a:pt x="3247865" y="725615"/>
                  <a:pt x="3244174" y="729400"/>
                  <a:pt x="3239537" y="729400"/>
                </a:cubicBezTo>
                <a:cubicBezTo>
                  <a:pt x="3234900" y="729400"/>
                  <a:pt x="3231211" y="725709"/>
                  <a:pt x="3231211" y="721072"/>
                </a:cubicBezTo>
                <a:cubicBezTo>
                  <a:pt x="3231211" y="716434"/>
                  <a:pt x="3234900" y="712745"/>
                  <a:pt x="3239537" y="712745"/>
                </a:cubicBezTo>
                <a:close/>
                <a:moveTo>
                  <a:pt x="3175378" y="712745"/>
                </a:moveTo>
                <a:cubicBezTo>
                  <a:pt x="3180015" y="712745"/>
                  <a:pt x="3183706" y="716434"/>
                  <a:pt x="3183706" y="721072"/>
                </a:cubicBezTo>
                <a:cubicBezTo>
                  <a:pt x="3183706" y="725615"/>
                  <a:pt x="3180015" y="729400"/>
                  <a:pt x="3175378" y="729400"/>
                </a:cubicBezTo>
                <a:cubicBezTo>
                  <a:pt x="3170741" y="729400"/>
                  <a:pt x="3167052" y="725709"/>
                  <a:pt x="3167052" y="721072"/>
                </a:cubicBezTo>
                <a:cubicBezTo>
                  <a:pt x="3167052" y="716434"/>
                  <a:pt x="3170741" y="712745"/>
                  <a:pt x="3175378" y="712745"/>
                </a:cubicBezTo>
                <a:close/>
                <a:moveTo>
                  <a:pt x="3047249" y="712745"/>
                </a:moveTo>
                <a:cubicBezTo>
                  <a:pt x="3051886" y="712745"/>
                  <a:pt x="3055577" y="716434"/>
                  <a:pt x="3055577" y="721072"/>
                </a:cubicBezTo>
                <a:cubicBezTo>
                  <a:pt x="3055577" y="725615"/>
                  <a:pt x="3051886" y="729400"/>
                  <a:pt x="3047249" y="729400"/>
                </a:cubicBezTo>
                <a:cubicBezTo>
                  <a:pt x="3042612" y="729400"/>
                  <a:pt x="3038923" y="725709"/>
                  <a:pt x="3038923" y="721072"/>
                </a:cubicBezTo>
                <a:cubicBezTo>
                  <a:pt x="3038923" y="716434"/>
                  <a:pt x="3042612" y="712745"/>
                  <a:pt x="3047249" y="712745"/>
                </a:cubicBezTo>
                <a:close/>
                <a:moveTo>
                  <a:pt x="2919028" y="712745"/>
                </a:moveTo>
                <a:cubicBezTo>
                  <a:pt x="2923665" y="712745"/>
                  <a:pt x="2927355" y="716434"/>
                  <a:pt x="2927355" y="721072"/>
                </a:cubicBezTo>
                <a:cubicBezTo>
                  <a:pt x="2927355" y="725615"/>
                  <a:pt x="2923665" y="729400"/>
                  <a:pt x="2919028" y="729400"/>
                </a:cubicBezTo>
                <a:cubicBezTo>
                  <a:pt x="2914390" y="729400"/>
                  <a:pt x="2910701" y="725709"/>
                  <a:pt x="2910701" y="721072"/>
                </a:cubicBezTo>
                <a:cubicBezTo>
                  <a:pt x="2910701" y="716434"/>
                  <a:pt x="2914390" y="712745"/>
                  <a:pt x="2919028" y="712745"/>
                </a:cubicBezTo>
                <a:close/>
                <a:moveTo>
                  <a:pt x="2886949" y="712745"/>
                </a:moveTo>
                <a:cubicBezTo>
                  <a:pt x="2891586" y="712745"/>
                  <a:pt x="2895277" y="716434"/>
                  <a:pt x="2895277" y="721072"/>
                </a:cubicBezTo>
                <a:cubicBezTo>
                  <a:pt x="2895277" y="725615"/>
                  <a:pt x="2891586" y="729400"/>
                  <a:pt x="2886949" y="729400"/>
                </a:cubicBezTo>
                <a:cubicBezTo>
                  <a:pt x="2882312" y="729400"/>
                  <a:pt x="2878623" y="725709"/>
                  <a:pt x="2878623" y="721072"/>
                </a:cubicBezTo>
                <a:cubicBezTo>
                  <a:pt x="2878623" y="716434"/>
                  <a:pt x="2882312" y="712745"/>
                  <a:pt x="2886949" y="712745"/>
                </a:cubicBezTo>
                <a:close/>
                <a:moveTo>
                  <a:pt x="2854963" y="712745"/>
                </a:moveTo>
                <a:cubicBezTo>
                  <a:pt x="2859600" y="712745"/>
                  <a:pt x="2863291" y="716434"/>
                  <a:pt x="2863291" y="721072"/>
                </a:cubicBezTo>
                <a:cubicBezTo>
                  <a:pt x="2863291" y="725615"/>
                  <a:pt x="2859600" y="729400"/>
                  <a:pt x="2854963" y="729400"/>
                </a:cubicBezTo>
                <a:cubicBezTo>
                  <a:pt x="2850326" y="729400"/>
                  <a:pt x="2846637" y="725709"/>
                  <a:pt x="2846637" y="721072"/>
                </a:cubicBezTo>
                <a:cubicBezTo>
                  <a:pt x="2846637" y="716434"/>
                  <a:pt x="2850326" y="712745"/>
                  <a:pt x="2854963" y="712745"/>
                </a:cubicBezTo>
                <a:close/>
                <a:moveTo>
                  <a:pt x="2822884" y="712745"/>
                </a:moveTo>
                <a:cubicBezTo>
                  <a:pt x="2827522" y="712745"/>
                  <a:pt x="2831212" y="716434"/>
                  <a:pt x="2831212" y="721072"/>
                </a:cubicBezTo>
                <a:cubicBezTo>
                  <a:pt x="2831212" y="725615"/>
                  <a:pt x="2827522" y="729400"/>
                  <a:pt x="2822884" y="729400"/>
                </a:cubicBezTo>
                <a:cubicBezTo>
                  <a:pt x="2818247" y="729400"/>
                  <a:pt x="2814558" y="725709"/>
                  <a:pt x="2814558" y="721072"/>
                </a:cubicBezTo>
                <a:cubicBezTo>
                  <a:pt x="2814558" y="716434"/>
                  <a:pt x="2818247" y="712745"/>
                  <a:pt x="2822884" y="712745"/>
                </a:cubicBezTo>
                <a:close/>
                <a:moveTo>
                  <a:pt x="2790806" y="712745"/>
                </a:moveTo>
                <a:cubicBezTo>
                  <a:pt x="2795443" y="712745"/>
                  <a:pt x="2799134" y="716434"/>
                  <a:pt x="2799134" y="721072"/>
                </a:cubicBezTo>
                <a:cubicBezTo>
                  <a:pt x="2799134" y="725615"/>
                  <a:pt x="2795443" y="729400"/>
                  <a:pt x="2790806" y="729400"/>
                </a:cubicBezTo>
                <a:cubicBezTo>
                  <a:pt x="2786169" y="729400"/>
                  <a:pt x="2782480" y="725709"/>
                  <a:pt x="2782480" y="721072"/>
                </a:cubicBezTo>
                <a:cubicBezTo>
                  <a:pt x="2782480" y="716434"/>
                  <a:pt x="2786169" y="712745"/>
                  <a:pt x="2790806" y="712745"/>
                </a:cubicBezTo>
                <a:close/>
                <a:moveTo>
                  <a:pt x="2758820" y="712745"/>
                </a:moveTo>
                <a:cubicBezTo>
                  <a:pt x="2763457" y="712745"/>
                  <a:pt x="2767148" y="716434"/>
                  <a:pt x="2767148" y="721072"/>
                </a:cubicBezTo>
                <a:cubicBezTo>
                  <a:pt x="2767148" y="725615"/>
                  <a:pt x="2763457" y="729400"/>
                  <a:pt x="2758820" y="729400"/>
                </a:cubicBezTo>
                <a:cubicBezTo>
                  <a:pt x="2754183" y="729400"/>
                  <a:pt x="2750494" y="725709"/>
                  <a:pt x="2750494" y="721072"/>
                </a:cubicBezTo>
                <a:cubicBezTo>
                  <a:pt x="2750494" y="716434"/>
                  <a:pt x="2754183" y="712745"/>
                  <a:pt x="2758820" y="712745"/>
                </a:cubicBezTo>
                <a:close/>
                <a:moveTo>
                  <a:pt x="2726741" y="712745"/>
                </a:moveTo>
                <a:cubicBezTo>
                  <a:pt x="2731378" y="712745"/>
                  <a:pt x="2735069" y="716434"/>
                  <a:pt x="2735069" y="721072"/>
                </a:cubicBezTo>
                <a:cubicBezTo>
                  <a:pt x="2735069" y="725615"/>
                  <a:pt x="2731378" y="729400"/>
                  <a:pt x="2726741" y="729400"/>
                </a:cubicBezTo>
                <a:cubicBezTo>
                  <a:pt x="2722104" y="729400"/>
                  <a:pt x="2718415" y="725709"/>
                  <a:pt x="2718415" y="721072"/>
                </a:cubicBezTo>
                <a:cubicBezTo>
                  <a:pt x="2718415" y="716434"/>
                  <a:pt x="2722104" y="712745"/>
                  <a:pt x="2726741" y="712745"/>
                </a:cubicBezTo>
                <a:close/>
                <a:moveTo>
                  <a:pt x="2694661" y="712745"/>
                </a:moveTo>
                <a:cubicBezTo>
                  <a:pt x="2699298" y="712745"/>
                  <a:pt x="2702989" y="716434"/>
                  <a:pt x="2702989" y="721072"/>
                </a:cubicBezTo>
                <a:cubicBezTo>
                  <a:pt x="2702989" y="725615"/>
                  <a:pt x="2699298" y="729400"/>
                  <a:pt x="2694661" y="729400"/>
                </a:cubicBezTo>
                <a:cubicBezTo>
                  <a:pt x="2690024" y="729400"/>
                  <a:pt x="2686335" y="725709"/>
                  <a:pt x="2686335" y="721072"/>
                </a:cubicBezTo>
                <a:cubicBezTo>
                  <a:pt x="2686335" y="716434"/>
                  <a:pt x="2690024" y="712745"/>
                  <a:pt x="2694661" y="712745"/>
                </a:cubicBezTo>
                <a:close/>
                <a:moveTo>
                  <a:pt x="2213946" y="712745"/>
                </a:moveTo>
                <a:cubicBezTo>
                  <a:pt x="2218583" y="712745"/>
                  <a:pt x="2222273" y="716434"/>
                  <a:pt x="2222273" y="721072"/>
                </a:cubicBezTo>
                <a:cubicBezTo>
                  <a:pt x="2222273" y="725615"/>
                  <a:pt x="2218583" y="729400"/>
                  <a:pt x="2213946" y="729400"/>
                </a:cubicBezTo>
                <a:cubicBezTo>
                  <a:pt x="2209309" y="729400"/>
                  <a:pt x="2205620" y="725709"/>
                  <a:pt x="2205620" y="721072"/>
                </a:cubicBezTo>
                <a:cubicBezTo>
                  <a:pt x="2205620" y="716434"/>
                  <a:pt x="2209309" y="712745"/>
                  <a:pt x="2213946" y="712745"/>
                </a:cubicBezTo>
                <a:close/>
                <a:moveTo>
                  <a:pt x="2181961" y="712745"/>
                </a:moveTo>
                <a:cubicBezTo>
                  <a:pt x="2186598" y="712745"/>
                  <a:pt x="2190289" y="716434"/>
                  <a:pt x="2190289" y="721072"/>
                </a:cubicBezTo>
                <a:cubicBezTo>
                  <a:pt x="2190289" y="725615"/>
                  <a:pt x="2186598" y="729400"/>
                  <a:pt x="2181961" y="729400"/>
                </a:cubicBezTo>
                <a:cubicBezTo>
                  <a:pt x="2177324" y="729400"/>
                  <a:pt x="2173635" y="725709"/>
                  <a:pt x="2173635" y="721072"/>
                </a:cubicBezTo>
                <a:cubicBezTo>
                  <a:pt x="2173635" y="716434"/>
                  <a:pt x="2177324" y="712745"/>
                  <a:pt x="2181961" y="712745"/>
                </a:cubicBezTo>
                <a:close/>
                <a:moveTo>
                  <a:pt x="2117803" y="712745"/>
                </a:moveTo>
                <a:cubicBezTo>
                  <a:pt x="2122440" y="712745"/>
                  <a:pt x="2126130" y="716434"/>
                  <a:pt x="2126130" y="721072"/>
                </a:cubicBezTo>
                <a:cubicBezTo>
                  <a:pt x="2126130" y="725615"/>
                  <a:pt x="2122440" y="729400"/>
                  <a:pt x="2117803" y="729400"/>
                </a:cubicBezTo>
                <a:cubicBezTo>
                  <a:pt x="2113166" y="729400"/>
                  <a:pt x="2109476" y="725709"/>
                  <a:pt x="2109476" y="721072"/>
                </a:cubicBezTo>
                <a:cubicBezTo>
                  <a:pt x="2109476" y="716434"/>
                  <a:pt x="2113166" y="712745"/>
                  <a:pt x="2117803" y="712745"/>
                </a:cubicBezTo>
                <a:close/>
                <a:moveTo>
                  <a:pt x="2085817" y="712745"/>
                </a:moveTo>
                <a:cubicBezTo>
                  <a:pt x="2090454" y="712745"/>
                  <a:pt x="2094144" y="716434"/>
                  <a:pt x="2094144" y="721072"/>
                </a:cubicBezTo>
                <a:cubicBezTo>
                  <a:pt x="2094144" y="725615"/>
                  <a:pt x="2090454" y="729400"/>
                  <a:pt x="2085817" y="729400"/>
                </a:cubicBezTo>
                <a:cubicBezTo>
                  <a:pt x="2081180" y="729400"/>
                  <a:pt x="2077491" y="725709"/>
                  <a:pt x="2077491" y="721072"/>
                </a:cubicBezTo>
                <a:cubicBezTo>
                  <a:pt x="2077491" y="716434"/>
                  <a:pt x="2081180" y="712745"/>
                  <a:pt x="2085817" y="712745"/>
                </a:cubicBezTo>
                <a:close/>
                <a:moveTo>
                  <a:pt x="2733838" y="699404"/>
                </a:moveTo>
                <a:cubicBezTo>
                  <a:pt x="2738948" y="698931"/>
                  <a:pt x="2743397" y="702716"/>
                  <a:pt x="2743869" y="707732"/>
                </a:cubicBezTo>
                <a:cubicBezTo>
                  <a:pt x="2744249" y="712937"/>
                  <a:pt x="2740557" y="717290"/>
                  <a:pt x="2735447" y="717762"/>
                </a:cubicBezTo>
                <a:lnTo>
                  <a:pt x="2734597" y="717762"/>
                </a:lnTo>
                <a:cubicBezTo>
                  <a:pt x="2729769" y="717762"/>
                  <a:pt x="2725796" y="714166"/>
                  <a:pt x="2725416" y="709341"/>
                </a:cubicBezTo>
                <a:cubicBezTo>
                  <a:pt x="2724944" y="704229"/>
                  <a:pt x="2728730" y="699878"/>
                  <a:pt x="2733838" y="699404"/>
                </a:cubicBezTo>
                <a:close/>
                <a:moveTo>
                  <a:pt x="1545486" y="682372"/>
                </a:moveTo>
                <a:cubicBezTo>
                  <a:pt x="1549554" y="679344"/>
                  <a:pt x="1555232" y="680194"/>
                  <a:pt x="1558356" y="684265"/>
                </a:cubicBezTo>
                <a:cubicBezTo>
                  <a:pt x="1561384" y="688334"/>
                  <a:pt x="1560532" y="694010"/>
                  <a:pt x="1556557" y="697133"/>
                </a:cubicBezTo>
                <a:cubicBezTo>
                  <a:pt x="1554854" y="698365"/>
                  <a:pt x="1552961" y="699025"/>
                  <a:pt x="1551069" y="699025"/>
                </a:cubicBezTo>
                <a:cubicBezTo>
                  <a:pt x="1548324" y="699025"/>
                  <a:pt x="1545580" y="697702"/>
                  <a:pt x="1543687" y="695335"/>
                </a:cubicBezTo>
                <a:lnTo>
                  <a:pt x="1543592" y="695335"/>
                </a:lnTo>
                <a:cubicBezTo>
                  <a:pt x="1540564" y="691266"/>
                  <a:pt x="1541417" y="685494"/>
                  <a:pt x="1545486" y="682372"/>
                </a:cubicBezTo>
                <a:close/>
                <a:moveTo>
                  <a:pt x="3752334" y="677829"/>
                </a:moveTo>
                <a:cubicBezTo>
                  <a:pt x="3756971" y="677829"/>
                  <a:pt x="3760660" y="681518"/>
                  <a:pt x="3760660" y="686155"/>
                </a:cubicBezTo>
                <a:cubicBezTo>
                  <a:pt x="3760660" y="690698"/>
                  <a:pt x="3756971" y="694483"/>
                  <a:pt x="3752334" y="694483"/>
                </a:cubicBezTo>
                <a:cubicBezTo>
                  <a:pt x="3747697" y="694483"/>
                  <a:pt x="3744006" y="690792"/>
                  <a:pt x="3744006" y="686155"/>
                </a:cubicBezTo>
                <a:cubicBezTo>
                  <a:pt x="3744006" y="681518"/>
                  <a:pt x="3747697" y="677829"/>
                  <a:pt x="3752334" y="677829"/>
                </a:cubicBezTo>
                <a:close/>
                <a:moveTo>
                  <a:pt x="3720254" y="677829"/>
                </a:moveTo>
                <a:cubicBezTo>
                  <a:pt x="3724891" y="677829"/>
                  <a:pt x="3728580" y="681518"/>
                  <a:pt x="3728580" y="686155"/>
                </a:cubicBezTo>
                <a:cubicBezTo>
                  <a:pt x="3728580" y="690698"/>
                  <a:pt x="3724891" y="694483"/>
                  <a:pt x="3720254" y="694483"/>
                </a:cubicBezTo>
                <a:cubicBezTo>
                  <a:pt x="3715617" y="694483"/>
                  <a:pt x="3711926" y="690792"/>
                  <a:pt x="3711926" y="686155"/>
                </a:cubicBezTo>
                <a:cubicBezTo>
                  <a:pt x="3711926" y="681518"/>
                  <a:pt x="3715617" y="677829"/>
                  <a:pt x="3720254" y="677829"/>
                </a:cubicBezTo>
                <a:close/>
                <a:moveTo>
                  <a:pt x="3656191" y="677829"/>
                </a:moveTo>
                <a:cubicBezTo>
                  <a:pt x="3660828" y="677829"/>
                  <a:pt x="3664517" y="681518"/>
                  <a:pt x="3664517" y="686155"/>
                </a:cubicBezTo>
                <a:cubicBezTo>
                  <a:pt x="3664517" y="690698"/>
                  <a:pt x="3660828" y="694483"/>
                  <a:pt x="3656191" y="694483"/>
                </a:cubicBezTo>
                <a:cubicBezTo>
                  <a:pt x="3651554" y="694483"/>
                  <a:pt x="3647863" y="690792"/>
                  <a:pt x="3647863" y="686155"/>
                </a:cubicBezTo>
                <a:cubicBezTo>
                  <a:pt x="3647863" y="681518"/>
                  <a:pt x="3651554" y="677829"/>
                  <a:pt x="3656191" y="677829"/>
                </a:cubicBezTo>
                <a:close/>
                <a:moveTo>
                  <a:pt x="3624111" y="677829"/>
                </a:moveTo>
                <a:cubicBezTo>
                  <a:pt x="3628748" y="677829"/>
                  <a:pt x="3632437" y="681518"/>
                  <a:pt x="3632437" y="686155"/>
                </a:cubicBezTo>
                <a:cubicBezTo>
                  <a:pt x="3632437" y="690698"/>
                  <a:pt x="3628748" y="694483"/>
                  <a:pt x="3624111" y="694483"/>
                </a:cubicBezTo>
                <a:cubicBezTo>
                  <a:pt x="3619474" y="694483"/>
                  <a:pt x="3615783" y="690792"/>
                  <a:pt x="3615783" y="686155"/>
                </a:cubicBezTo>
                <a:cubicBezTo>
                  <a:pt x="3615783" y="681518"/>
                  <a:pt x="3619474" y="677829"/>
                  <a:pt x="3624111" y="677829"/>
                </a:cubicBezTo>
                <a:close/>
                <a:moveTo>
                  <a:pt x="3463905" y="677829"/>
                </a:moveTo>
                <a:cubicBezTo>
                  <a:pt x="3468542" y="677829"/>
                  <a:pt x="3472231" y="681518"/>
                  <a:pt x="3472231" y="686155"/>
                </a:cubicBezTo>
                <a:cubicBezTo>
                  <a:pt x="3472231" y="690698"/>
                  <a:pt x="3468542" y="694483"/>
                  <a:pt x="3463905" y="694483"/>
                </a:cubicBezTo>
                <a:cubicBezTo>
                  <a:pt x="3459268" y="694483"/>
                  <a:pt x="3455577" y="690792"/>
                  <a:pt x="3455577" y="686155"/>
                </a:cubicBezTo>
                <a:cubicBezTo>
                  <a:pt x="3455577" y="681518"/>
                  <a:pt x="3459268" y="677829"/>
                  <a:pt x="3463905" y="677829"/>
                </a:cubicBezTo>
                <a:close/>
                <a:moveTo>
                  <a:pt x="3335682" y="677829"/>
                </a:moveTo>
                <a:cubicBezTo>
                  <a:pt x="3340319" y="677829"/>
                  <a:pt x="3344008" y="681518"/>
                  <a:pt x="3344008" y="686155"/>
                </a:cubicBezTo>
                <a:cubicBezTo>
                  <a:pt x="3344008" y="690698"/>
                  <a:pt x="3340319" y="694483"/>
                  <a:pt x="3335682" y="694483"/>
                </a:cubicBezTo>
                <a:cubicBezTo>
                  <a:pt x="3331044" y="694483"/>
                  <a:pt x="3327354" y="690792"/>
                  <a:pt x="3327354" y="686155"/>
                </a:cubicBezTo>
                <a:cubicBezTo>
                  <a:pt x="3327354" y="681518"/>
                  <a:pt x="3331044" y="677829"/>
                  <a:pt x="3335682" y="677829"/>
                </a:cubicBezTo>
                <a:close/>
                <a:moveTo>
                  <a:pt x="3303603" y="677829"/>
                </a:moveTo>
                <a:cubicBezTo>
                  <a:pt x="3308240" y="677829"/>
                  <a:pt x="3311929" y="681518"/>
                  <a:pt x="3311929" y="686155"/>
                </a:cubicBezTo>
                <a:cubicBezTo>
                  <a:pt x="3311929" y="690698"/>
                  <a:pt x="3308240" y="694483"/>
                  <a:pt x="3303603" y="694483"/>
                </a:cubicBezTo>
                <a:cubicBezTo>
                  <a:pt x="3298966" y="694483"/>
                  <a:pt x="3295275" y="690792"/>
                  <a:pt x="3295275" y="686155"/>
                </a:cubicBezTo>
                <a:cubicBezTo>
                  <a:pt x="3295275" y="681518"/>
                  <a:pt x="3298966" y="677829"/>
                  <a:pt x="3303603" y="677829"/>
                </a:cubicBezTo>
                <a:close/>
                <a:moveTo>
                  <a:pt x="3271523" y="677829"/>
                </a:moveTo>
                <a:cubicBezTo>
                  <a:pt x="3276160" y="677829"/>
                  <a:pt x="3279849" y="681518"/>
                  <a:pt x="3279849" y="686155"/>
                </a:cubicBezTo>
                <a:cubicBezTo>
                  <a:pt x="3279849" y="690698"/>
                  <a:pt x="3276160" y="694483"/>
                  <a:pt x="3271523" y="694483"/>
                </a:cubicBezTo>
                <a:cubicBezTo>
                  <a:pt x="3266886" y="694483"/>
                  <a:pt x="3263195" y="690792"/>
                  <a:pt x="3263195" y="686155"/>
                </a:cubicBezTo>
                <a:cubicBezTo>
                  <a:pt x="3263195" y="681518"/>
                  <a:pt x="3266886" y="677829"/>
                  <a:pt x="3271523" y="677829"/>
                </a:cubicBezTo>
                <a:close/>
                <a:moveTo>
                  <a:pt x="3239537" y="677829"/>
                </a:moveTo>
                <a:cubicBezTo>
                  <a:pt x="3244174" y="677829"/>
                  <a:pt x="3247865" y="681518"/>
                  <a:pt x="3247865" y="686155"/>
                </a:cubicBezTo>
                <a:cubicBezTo>
                  <a:pt x="3247865" y="690698"/>
                  <a:pt x="3244174" y="694483"/>
                  <a:pt x="3239537" y="694483"/>
                </a:cubicBezTo>
                <a:cubicBezTo>
                  <a:pt x="3234900" y="694483"/>
                  <a:pt x="3231211" y="690792"/>
                  <a:pt x="3231211" y="686155"/>
                </a:cubicBezTo>
                <a:cubicBezTo>
                  <a:pt x="3231211" y="681518"/>
                  <a:pt x="3234900" y="677829"/>
                  <a:pt x="3239537" y="677829"/>
                </a:cubicBezTo>
                <a:close/>
                <a:moveTo>
                  <a:pt x="3207457" y="677829"/>
                </a:moveTo>
                <a:cubicBezTo>
                  <a:pt x="3212094" y="677829"/>
                  <a:pt x="3215785" y="681518"/>
                  <a:pt x="3215785" y="686155"/>
                </a:cubicBezTo>
                <a:cubicBezTo>
                  <a:pt x="3215785" y="690698"/>
                  <a:pt x="3212094" y="694483"/>
                  <a:pt x="3207457" y="694483"/>
                </a:cubicBezTo>
                <a:cubicBezTo>
                  <a:pt x="3202820" y="694483"/>
                  <a:pt x="3199131" y="690792"/>
                  <a:pt x="3199131" y="686155"/>
                </a:cubicBezTo>
                <a:cubicBezTo>
                  <a:pt x="3199131" y="681518"/>
                  <a:pt x="3202820" y="677829"/>
                  <a:pt x="3207457" y="677829"/>
                </a:cubicBezTo>
                <a:close/>
                <a:moveTo>
                  <a:pt x="3143392" y="677829"/>
                </a:moveTo>
                <a:cubicBezTo>
                  <a:pt x="3148029" y="677829"/>
                  <a:pt x="3151720" y="681518"/>
                  <a:pt x="3151720" y="686155"/>
                </a:cubicBezTo>
                <a:cubicBezTo>
                  <a:pt x="3151720" y="690698"/>
                  <a:pt x="3148029" y="694483"/>
                  <a:pt x="3143392" y="694483"/>
                </a:cubicBezTo>
                <a:cubicBezTo>
                  <a:pt x="3138755" y="694483"/>
                  <a:pt x="3135066" y="690792"/>
                  <a:pt x="3135066" y="686155"/>
                </a:cubicBezTo>
                <a:cubicBezTo>
                  <a:pt x="3135066" y="681518"/>
                  <a:pt x="3138755" y="677829"/>
                  <a:pt x="3143392" y="677829"/>
                </a:cubicBezTo>
                <a:close/>
                <a:moveTo>
                  <a:pt x="3111314" y="677829"/>
                </a:moveTo>
                <a:cubicBezTo>
                  <a:pt x="3115951" y="677829"/>
                  <a:pt x="3119641" y="681518"/>
                  <a:pt x="3119641" y="686155"/>
                </a:cubicBezTo>
                <a:cubicBezTo>
                  <a:pt x="3119641" y="690698"/>
                  <a:pt x="3115951" y="694483"/>
                  <a:pt x="3111314" y="694483"/>
                </a:cubicBezTo>
                <a:cubicBezTo>
                  <a:pt x="3106677" y="694483"/>
                  <a:pt x="3102988" y="690792"/>
                  <a:pt x="3102988" y="686155"/>
                </a:cubicBezTo>
                <a:cubicBezTo>
                  <a:pt x="3102988" y="681518"/>
                  <a:pt x="3106677" y="677829"/>
                  <a:pt x="3111314" y="677829"/>
                </a:cubicBezTo>
                <a:close/>
                <a:moveTo>
                  <a:pt x="3079235" y="677829"/>
                </a:moveTo>
                <a:cubicBezTo>
                  <a:pt x="3083872" y="677829"/>
                  <a:pt x="3087563" y="681518"/>
                  <a:pt x="3087563" y="686155"/>
                </a:cubicBezTo>
                <a:cubicBezTo>
                  <a:pt x="3087563" y="690698"/>
                  <a:pt x="3083872" y="694483"/>
                  <a:pt x="3079235" y="694483"/>
                </a:cubicBezTo>
                <a:cubicBezTo>
                  <a:pt x="3074598" y="694483"/>
                  <a:pt x="3070909" y="690792"/>
                  <a:pt x="3070909" y="686155"/>
                </a:cubicBezTo>
                <a:cubicBezTo>
                  <a:pt x="3070909" y="681518"/>
                  <a:pt x="3074598" y="677829"/>
                  <a:pt x="3079235" y="677829"/>
                </a:cubicBezTo>
                <a:close/>
                <a:moveTo>
                  <a:pt x="3047249" y="677829"/>
                </a:moveTo>
                <a:cubicBezTo>
                  <a:pt x="3051886" y="677829"/>
                  <a:pt x="3055577" y="681518"/>
                  <a:pt x="3055577" y="686155"/>
                </a:cubicBezTo>
                <a:lnTo>
                  <a:pt x="3047331" y="694401"/>
                </a:lnTo>
                <a:lnTo>
                  <a:pt x="3088467" y="700344"/>
                </a:lnTo>
                <a:cubicBezTo>
                  <a:pt x="3104419" y="705042"/>
                  <a:pt x="3119594" y="711948"/>
                  <a:pt x="3133553" y="720777"/>
                </a:cubicBezTo>
                <a:lnTo>
                  <a:pt x="3141501" y="727508"/>
                </a:lnTo>
                <a:lnTo>
                  <a:pt x="3135066" y="721072"/>
                </a:lnTo>
                <a:cubicBezTo>
                  <a:pt x="3135066" y="716434"/>
                  <a:pt x="3138755" y="712745"/>
                  <a:pt x="3143392" y="712745"/>
                </a:cubicBezTo>
                <a:cubicBezTo>
                  <a:pt x="3148029" y="712745"/>
                  <a:pt x="3151720" y="716434"/>
                  <a:pt x="3151720" y="721072"/>
                </a:cubicBezTo>
                <a:lnTo>
                  <a:pt x="3143550" y="729242"/>
                </a:lnTo>
                <a:lnTo>
                  <a:pt x="3151012" y="735560"/>
                </a:lnTo>
                <a:lnTo>
                  <a:pt x="3170864" y="752369"/>
                </a:lnTo>
                <a:lnTo>
                  <a:pt x="3175474" y="747759"/>
                </a:lnTo>
                <a:cubicBezTo>
                  <a:pt x="3180073" y="747759"/>
                  <a:pt x="3183802" y="751486"/>
                  <a:pt x="3183802" y="756086"/>
                </a:cubicBezTo>
                <a:lnTo>
                  <a:pt x="3177635" y="762253"/>
                </a:lnTo>
                <a:lnTo>
                  <a:pt x="3199131" y="794599"/>
                </a:lnTo>
                <a:lnTo>
                  <a:pt x="3184937" y="801319"/>
                </a:lnTo>
                <a:lnTo>
                  <a:pt x="3179505" y="795205"/>
                </a:lnTo>
                <a:lnTo>
                  <a:pt x="3175378" y="799330"/>
                </a:lnTo>
                <a:cubicBezTo>
                  <a:pt x="3170741" y="799330"/>
                  <a:pt x="3167052" y="795640"/>
                  <a:pt x="3167052" y="791002"/>
                </a:cubicBezTo>
                <a:lnTo>
                  <a:pt x="3171669" y="786385"/>
                </a:lnTo>
                <a:lnTo>
                  <a:pt x="3159050" y="772181"/>
                </a:lnTo>
                <a:lnTo>
                  <a:pt x="3156237" y="769014"/>
                </a:lnTo>
                <a:lnTo>
                  <a:pt x="3148029" y="759776"/>
                </a:lnTo>
                <a:lnTo>
                  <a:pt x="3143392" y="764413"/>
                </a:lnTo>
                <a:cubicBezTo>
                  <a:pt x="3138755" y="764413"/>
                  <a:pt x="3135066" y="760723"/>
                  <a:pt x="3135066" y="756086"/>
                </a:cubicBezTo>
                <a:lnTo>
                  <a:pt x="3140196" y="750958"/>
                </a:lnTo>
                <a:lnTo>
                  <a:pt x="3125142" y="734014"/>
                </a:lnTo>
                <a:lnTo>
                  <a:pt x="3123721" y="733369"/>
                </a:lnTo>
                <a:lnTo>
                  <a:pt x="3120968" y="732124"/>
                </a:lnTo>
                <a:lnTo>
                  <a:pt x="3112447" y="728266"/>
                </a:lnTo>
                <a:lnTo>
                  <a:pt x="3111314" y="729400"/>
                </a:lnTo>
                <a:lnTo>
                  <a:pt x="3108304" y="726389"/>
                </a:lnTo>
                <a:lnTo>
                  <a:pt x="3094124" y="719967"/>
                </a:lnTo>
                <a:lnTo>
                  <a:pt x="3092422" y="719197"/>
                </a:lnTo>
                <a:lnTo>
                  <a:pt x="3084053" y="715408"/>
                </a:lnTo>
                <a:lnTo>
                  <a:pt x="3082856" y="715234"/>
                </a:lnTo>
                <a:lnTo>
                  <a:pt x="3082736" y="715218"/>
                </a:lnTo>
                <a:lnTo>
                  <a:pt x="3081534" y="715044"/>
                </a:lnTo>
                <a:lnTo>
                  <a:pt x="3087563" y="721072"/>
                </a:lnTo>
                <a:cubicBezTo>
                  <a:pt x="3087563" y="725615"/>
                  <a:pt x="3083872" y="729400"/>
                  <a:pt x="3079235" y="729400"/>
                </a:cubicBezTo>
                <a:cubicBezTo>
                  <a:pt x="3074598" y="729400"/>
                  <a:pt x="3070909" y="725709"/>
                  <a:pt x="3070909" y="721072"/>
                </a:cubicBezTo>
                <a:lnTo>
                  <a:pt x="3077517" y="714464"/>
                </a:lnTo>
                <a:lnTo>
                  <a:pt x="3038733" y="708867"/>
                </a:lnTo>
                <a:lnTo>
                  <a:pt x="3015914" y="713488"/>
                </a:lnTo>
                <a:lnTo>
                  <a:pt x="3023498" y="721072"/>
                </a:lnTo>
                <a:cubicBezTo>
                  <a:pt x="3023498" y="725615"/>
                  <a:pt x="3019808" y="729400"/>
                  <a:pt x="3015171" y="729400"/>
                </a:cubicBezTo>
                <a:cubicBezTo>
                  <a:pt x="3010534" y="729400"/>
                  <a:pt x="3006844" y="725709"/>
                  <a:pt x="3006844" y="721072"/>
                </a:cubicBezTo>
                <a:lnTo>
                  <a:pt x="3014051" y="713865"/>
                </a:lnTo>
                <a:lnTo>
                  <a:pt x="2989238" y="718890"/>
                </a:lnTo>
                <a:lnTo>
                  <a:pt x="2991420" y="721072"/>
                </a:lnTo>
                <a:cubicBezTo>
                  <a:pt x="2991420" y="725615"/>
                  <a:pt x="2987729" y="729400"/>
                  <a:pt x="2983092" y="729400"/>
                </a:cubicBezTo>
                <a:lnTo>
                  <a:pt x="2975521" y="721828"/>
                </a:lnTo>
                <a:lnTo>
                  <a:pt x="2926310" y="755042"/>
                </a:lnTo>
                <a:lnTo>
                  <a:pt x="2927355" y="756086"/>
                </a:lnTo>
                <a:cubicBezTo>
                  <a:pt x="2927355" y="760629"/>
                  <a:pt x="2923665" y="764413"/>
                  <a:pt x="2919028" y="764413"/>
                </a:cubicBezTo>
                <a:lnTo>
                  <a:pt x="2918993" y="764378"/>
                </a:lnTo>
                <a:lnTo>
                  <a:pt x="2906380" y="783067"/>
                </a:lnTo>
                <a:lnTo>
                  <a:pt x="2899109" y="793842"/>
                </a:lnTo>
                <a:lnTo>
                  <a:pt x="2889748" y="807711"/>
                </a:lnTo>
                <a:lnTo>
                  <a:pt x="2888433" y="814202"/>
                </a:lnTo>
                <a:lnTo>
                  <a:pt x="2887595" y="818336"/>
                </a:lnTo>
                <a:lnTo>
                  <a:pt x="2895277" y="826016"/>
                </a:lnTo>
                <a:cubicBezTo>
                  <a:pt x="2895277" y="830560"/>
                  <a:pt x="2891586" y="834344"/>
                  <a:pt x="2886949" y="834344"/>
                </a:cubicBezTo>
                <a:lnTo>
                  <a:pt x="2884790" y="832185"/>
                </a:lnTo>
                <a:lnTo>
                  <a:pt x="2883524" y="838436"/>
                </a:lnTo>
                <a:lnTo>
                  <a:pt x="2883213" y="839973"/>
                </a:lnTo>
                <a:lnTo>
                  <a:pt x="2879056" y="860502"/>
                </a:lnTo>
                <a:lnTo>
                  <a:pt x="2886949" y="852609"/>
                </a:lnTo>
                <a:cubicBezTo>
                  <a:pt x="2891586" y="852609"/>
                  <a:pt x="2895277" y="856298"/>
                  <a:pt x="2895277" y="860935"/>
                </a:cubicBezTo>
                <a:cubicBezTo>
                  <a:pt x="2895277" y="865478"/>
                  <a:pt x="2891586" y="869262"/>
                  <a:pt x="2886949" y="869262"/>
                </a:cubicBezTo>
                <a:lnTo>
                  <a:pt x="2878910" y="861222"/>
                </a:lnTo>
                <a:lnTo>
                  <a:pt x="2877014" y="870586"/>
                </a:lnTo>
                <a:lnTo>
                  <a:pt x="2880498" y="894072"/>
                </a:lnTo>
                <a:lnTo>
                  <a:pt x="2886949" y="887621"/>
                </a:lnTo>
                <a:cubicBezTo>
                  <a:pt x="2891586" y="887621"/>
                  <a:pt x="2895277" y="891310"/>
                  <a:pt x="2895277" y="895947"/>
                </a:cubicBezTo>
                <a:cubicBezTo>
                  <a:pt x="2895277" y="900490"/>
                  <a:pt x="2891586" y="904275"/>
                  <a:pt x="2886949" y="904275"/>
                </a:cubicBezTo>
                <a:lnTo>
                  <a:pt x="2881153" y="898477"/>
                </a:lnTo>
                <a:lnTo>
                  <a:pt x="2882186" y="905451"/>
                </a:lnTo>
                <a:lnTo>
                  <a:pt x="2883140" y="911875"/>
                </a:lnTo>
                <a:lnTo>
                  <a:pt x="2884014" y="917761"/>
                </a:lnTo>
                <a:lnTo>
                  <a:pt x="2892460" y="935680"/>
                </a:lnTo>
                <a:lnTo>
                  <a:pt x="2902600" y="957195"/>
                </a:lnTo>
                <a:lnTo>
                  <a:pt x="2903911" y="959975"/>
                </a:lnTo>
                <a:lnTo>
                  <a:pt x="2911470" y="968417"/>
                </a:lnTo>
                <a:lnTo>
                  <a:pt x="2933645" y="993178"/>
                </a:lnTo>
                <a:lnTo>
                  <a:pt x="2935058" y="994757"/>
                </a:lnTo>
                <a:lnTo>
                  <a:pt x="2943603" y="999973"/>
                </a:lnTo>
                <a:lnTo>
                  <a:pt x="2951106" y="992470"/>
                </a:lnTo>
                <a:cubicBezTo>
                  <a:pt x="2955743" y="992470"/>
                  <a:pt x="2959434" y="996159"/>
                  <a:pt x="2959434" y="1000796"/>
                </a:cubicBezTo>
                <a:lnTo>
                  <a:pt x="2953946" y="1006284"/>
                </a:lnTo>
                <a:lnTo>
                  <a:pt x="2975805" y="1019628"/>
                </a:lnTo>
                <a:lnTo>
                  <a:pt x="2969655" y="1034107"/>
                </a:lnTo>
                <a:cubicBezTo>
                  <a:pt x="2953189" y="1027151"/>
                  <a:pt x="2938184" y="1017920"/>
                  <a:pt x="2924939" y="1006866"/>
                </a:cubicBezTo>
                <a:lnTo>
                  <a:pt x="2923213" y="1004938"/>
                </a:lnTo>
                <a:lnTo>
                  <a:pt x="2919028" y="1009124"/>
                </a:lnTo>
                <a:cubicBezTo>
                  <a:pt x="2914390" y="1009124"/>
                  <a:pt x="2910701" y="1005434"/>
                  <a:pt x="2910701" y="1000796"/>
                </a:cubicBezTo>
                <a:lnTo>
                  <a:pt x="2915348" y="996150"/>
                </a:lnTo>
                <a:lnTo>
                  <a:pt x="2890781" y="968706"/>
                </a:lnTo>
                <a:cubicBezTo>
                  <a:pt x="2871927" y="940234"/>
                  <a:pt x="2861305" y="906309"/>
                  <a:pt x="2861305" y="870586"/>
                </a:cubicBezTo>
                <a:lnTo>
                  <a:pt x="2863250" y="860976"/>
                </a:lnTo>
                <a:lnTo>
                  <a:pt x="2854963" y="869262"/>
                </a:lnTo>
                <a:cubicBezTo>
                  <a:pt x="2850364" y="869262"/>
                  <a:pt x="2846637" y="865534"/>
                  <a:pt x="2846637" y="860935"/>
                </a:cubicBezTo>
                <a:cubicBezTo>
                  <a:pt x="2846637" y="856336"/>
                  <a:pt x="2850364" y="852609"/>
                  <a:pt x="2854963" y="852609"/>
                </a:cubicBezTo>
                <a:lnTo>
                  <a:pt x="2863263" y="860907"/>
                </a:lnTo>
                <a:lnTo>
                  <a:pt x="2866524" y="844797"/>
                </a:lnTo>
                <a:lnTo>
                  <a:pt x="2875268" y="801584"/>
                </a:lnTo>
                <a:lnTo>
                  <a:pt x="2876970" y="799061"/>
                </a:lnTo>
                <a:lnTo>
                  <a:pt x="2880882" y="793263"/>
                </a:lnTo>
                <a:lnTo>
                  <a:pt x="2878623" y="791002"/>
                </a:lnTo>
                <a:cubicBezTo>
                  <a:pt x="2878623" y="786365"/>
                  <a:pt x="2882312" y="782676"/>
                  <a:pt x="2886949" y="782676"/>
                </a:cubicBezTo>
                <a:lnTo>
                  <a:pt x="2887593" y="783319"/>
                </a:lnTo>
                <a:lnTo>
                  <a:pt x="2906055" y="755957"/>
                </a:lnTo>
                <a:lnTo>
                  <a:pt x="2913327" y="745180"/>
                </a:lnTo>
                <a:lnTo>
                  <a:pt x="2945308" y="723600"/>
                </a:lnTo>
                <a:lnTo>
                  <a:pt x="2942780" y="721072"/>
                </a:lnTo>
                <a:cubicBezTo>
                  <a:pt x="2942780" y="716434"/>
                  <a:pt x="2946469" y="712745"/>
                  <a:pt x="2951106" y="712745"/>
                </a:cubicBezTo>
                <a:lnTo>
                  <a:pt x="2955253" y="716890"/>
                </a:lnTo>
                <a:lnTo>
                  <a:pt x="2969732" y="707121"/>
                </a:lnTo>
                <a:cubicBezTo>
                  <a:pt x="2990952" y="698131"/>
                  <a:pt x="3014273" y="693158"/>
                  <a:pt x="3038733" y="693158"/>
                </a:cubicBezTo>
                <a:lnTo>
                  <a:pt x="3047140" y="694372"/>
                </a:lnTo>
                <a:lnTo>
                  <a:pt x="3038923" y="686155"/>
                </a:lnTo>
                <a:cubicBezTo>
                  <a:pt x="3038923" y="681518"/>
                  <a:pt x="3042612" y="677829"/>
                  <a:pt x="3047249" y="677829"/>
                </a:cubicBezTo>
                <a:close/>
                <a:moveTo>
                  <a:pt x="3015171" y="677829"/>
                </a:moveTo>
                <a:cubicBezTo>
                  <a:pt x="3019808" y="677829"/>
                  <a:pt x="3023498" y="681518"/>
                  <a:pt x="3023498" y="686155"/>
                </a:cubicBezTo>
                <a:cubicBezTo>
                  <a:pt x="3023498" y="690698"/>
                  <a:pt x="3019808" y="694483"/>
                  <a:pt x="3015171" y="694483"/>
                </a:cubicBezTo>
                <a:cubicBezTo>
                  <a:pt x="3010534" y="694483"/>
                  <a:pt x="3006844" y="690792"/>
                  <a:pt x="3006844" y="686155"/>
                </a:cubicBezTo>
                <a:cubicBezTo>
                  <a:pt x="3006844" y="681518"/>
                  <a:pt x="3010534" y="677829"/>
                  <a:pt x="3015171" y="677829"/>
                </a:cubicBezTo>
                <a:close/>
                <a:moveTo>
                  <a:pt x="2983092" y="677829"/>
                </a:moveTo>
                <a:cubicBezTo>
                  <a:pt x="2987729" y="677829"/>
                  <a:pt x="2991420" y="681518"/>
                  <a:pt x="2991420" y="686155"/>
                </a:cubicBezTo>
                <a:cubicBezTo>
                  <a:pt x="2991420" y="690698"/>
                  <a:pt x="2987729" y="694483"/>
                  <a:pt x="2983092" y="694483"/>
                </a:cubicBezTo>
                <a:cubicBezTo>
                  <a:pt x="2978455" y="694483"/>
                  <a:pt x="2974766" y="690792"/>
                  <a:pt x="2974766" y="686155"/>
                </a:cubicBezTo>
                <a:cubicBezTo>
                  <a:pt x="2974766" y="681518"/>
                  <a:pt x="2978455" y="677829"/>
                  <a:pt x="2983092" y="677829"/>
                </a:cubicBezTo>
                <a:close/>
                <a:moveTo>
                  <a:pt x="2951106" y="677829"/>
                </a:moveTo>
                <a:cubicBezTo>
                  <a:pt x="2955743" y="677829"/>
                  <a:pt x="2959434" y="681518"/>
                  <a:pt x="2959434" y="686155"/>
                </a:cubicBezTo>
                <a:cubicBezTo>
                  <a:pt x="2959434" y="690698"/>
                  <a:pt x="2955743" y="694483"/>
                  <a:pt x="2951106" y="694483"/>
                </a:cubicBezTo>
                <a:cubicBezTo>
                  <a:pt x="2946469" y="694483"/>
                  <a:pt x="2942780" y="690792"/>
                  <a:pt x="2942780" y="686155"/>
                </a:cubicBezTo>
                <a:cubicBezTo>
                  <a:pt x="2942780" y="681518"/>
                  <a:pt x="2946469" y="677829"/>
                  <a:pt x="2951106" y="677829"/>
                </a:cubicBezTo>
                <a:close/>
                <a:moveTo>
                  <a:pt x="2919028" y="677829"/>
                </a:moveTo>
                <a:cubicBezTo>
                  <a:pt x="2923665" y="677829"/>
                  <a:pt x="2927355" y="681518"/>
                  <a:pt x="2927355" y="686155"/>
                </a:cubicBezTo>
                <a:cubicBezTo>
                  <a:pt x="2927355" y="690698"/>
                  <a:pt x="2923665" y="694483"/>
                  <a:pt x="2919028" y="694483"/>
                </a:cubicBezTo>
                <a:cubicBezTo>
                  <a:pt x="2914390" y="694483"/>
                  <a:pt x="2910701" y="690792"/>
                  <a:pt x="2910701" y="686155"/>
                </a:cubicBezTo>
                <a:cubicBezTo>
                  <a:pt x="2910701" y="681518"/>
                  <a:pt x="2914390" y="677829"/>
                  <a:pt x="2919028" y="677829"/>
                </a:cubicBezTo>
                <a:close/>
                <a:moveTo>
                  <a:pt x="2886949" y="677829"/>
                </a:moveTo>
                <a:cubicBezTo>
                  <a:pt x="2891586" y="677829"/>
                  <a:pt x="2895277" y="681518"/>
                  <a:pt x="2895277" y="686155"/>
                </a:cubicBezTo>
                <a:cubicBezTo>
                  <a:pt x="2895277" y="690698"/>
                  <a:pt x="2891586" y="694483"/>
                  <a:pt x="2886949" y="694483"/>
                </a:cubicBezTo>
                <a:cubicBezTo>
                  <a:pt x="2882312" y="694483"/>
                  <a:pt x="2878623" y="690792"/>
                  <a:pt x="2878623" y="686155"/>
                </a:cubicBezTo>
                <a:cubicBezTo>
                  <a:pt x="2878623" y="681518"/>
                  <a:pt x="2882312" y="677829"/>
                  <a:pt x="2886949" y="677829"/>
                </a:cubicBezTo>
                <a:close/>
                <a:moveTo>
                  <a:pt x="2854963" y="677829"/>
                </a:moveTo>
                <a:cubicBezTo>
                  <a:pt x="2859600" y="677829"/>
                  <a:pt x="2863291" y="681518"/>
                  <a:pt x="2863291" y="686155"/>
                </a:cubicBezTo>
                <a:cubicBezTo>
                  <a:pt x="2863291" y="690698"/>
                  <a:pt x="2859600" y="694483"/>
                  <a:pt x="2854963" y="694483"/>
                </a:cubicBezTo>
                <a:cubicBezTo>
                  <a:pt x="2850326" y="694483"/>
                  <a:pt x="2846637" y="690792"/>
                  <a:pt x="2846637" y="686155"/>
                </a:cubicBezTo>
                <a:cubicBezTo>
                  <a:pt x="2846637" y="681518"/>
                  <a:pt x="2850326" y="677829"/>
                  <a:pt x="2854963" y="677829"/>
                </a:cubicBezTo>
                <a:close/>
                <a:moveTo>
                  <a:pt x="2822884" y="677829"/>
                </a:moveTo>
                <a:cubicBezTo>
                  <a:pt x="2827522" y="677829"/>
                  <a:pt x="2831212" y="681518"/>
                  <a:pt x="2831212" y="686155"/>
                </a:cubicBezTo>
                <a:cubicBezTo>
                  <a:pt x="2831212" y="690698"/>
                  <a:pt x="2827522" y="694483"/>
                  <a:pt x="2822884" y="694483"/>
                </a:cubicBezTo>
                <a:cubicBezTo>
                  <a:pt x="2818247" y="694483"/>
                  <a:pt x="2814558" y="690792"/>
                  <a:pt x="2814558" y="686155"/>
                </a:cubicBezTo>
                <a:cubicBezTo>
                  <a:pt x="2814558" y="681518"/>
                  <a:pt x="2818247" y="677829"/>
                  <a:pt x="2822884" y="677829"/>
                </a:cubicBezTo>
                <a:close/>
                <a:moveTo>
                  <a:pt x="2790806" y="677829"/>
                </a:moveTo>
                <a:cubicBezTo>
                  <a:pt x="2795443" y="677829"/>
                  <a:pt x="2799134" y="681518"/>
                  <a:pt x="2799134" y="686155"/>
                </a:cubicBezTo>
                <a:cubicBezTo>
                  <a:pt x="2799134" y="690698"/>
                  <a:pt x="2795443" y="694483"/>
                  <a:pt x="2790806" y="694483"/>
                </a:cubicBezTo>
                <a:cubicBezTo>
                  <a:pt x="2786169" y="694483"/>
                  <a:pt x="2782480" y="690792"/>
                  <a:pt x="2782480" y="686155"/>
                </a:cubicBezTo>
                <a:cubicBezTo>
                  <a:pt x="2782480" y="681518"/>
                  <a:pt x="2786169" y="677829"/>
                  <a:pt x="2790806" y="677829"/>
                </a:cubicBezTo>
                <a:close/>
                <a:moveTo>
                  <a:pt x="2758820" y="677829"/>
                </a:moveTo>
                <a:cubicBezTo>
                  <a:pt x="2763457" y="677829"/>
                  <a:pt x="2767148" y="681518"/>
                  <a:pt x="2767148" y="686155"/>
                </a:cubicBezTo>
                <a:cubicBezTo>
                  <a:pt x="2767148" y="690698"/>
                  <a:pt x="2763457" y="694483"/>
                  <a:pt x="2758820" y="694483"/>
                </a:cubicBezTo>
                <a:cubicBezTo>
                  <a:pt x="2754183" y="694483"/>
                  <a:pt x="2750494" y="690792"/>
                  <a:pt x="2750494" y="686155"/>
                </a:cubicBezTo>
                <a:cubicBezTo>
                  <a:pt x="2750494" y="681518"/>
                  <a:pt x="2754183" y="677829"/>
                  <a:pt x="2758820" y="677829"/>
                </a:cubicBezTo>
                <a:close/>
                <a:moveTo>
                  <a:pt x="2726741" y="677829"/>
                </a:moveTo>
                <a:cubicBezTo>
                  <a:pt x="2731378" y="677829"/>
                  <a:pt x="2735069" y="681518"/>
                  <a:pt x="2735069" y="686155"/>
                </a:cubicBezTo>
                <a:cubicBezTo>
                  <a:pt x="2735069" y="690698"/>
                  <a:pt x="2731378" y="694483"/>
                  <a:pt x="2726741" y="694483"/>
                </a:cubicBezTo>
                <a:cubicBezTo>
                  <a:pt x="2722104" y="694483"/>
                  <a:pt x="2718415" y="690792"/>
                  <a:pt x="2718415" y="686155"/>
                </a:cubicBezTo>
                <a:cubicBezTo>
                  <a:pt x="2718415" y="681518"/>
                  <a:pt x="2722104" y="677829"/>
                  <a:pt x="2726741" y="677829"/>
                </a:cubicBezTo>
                <a:close/>
                <a:moveTo>
                  <a:pt x="2694661" y="677829"/>
                </a:moveTo>
                <a:cubicBezTo>
                  <a:pt x="2699298" y="677829"/>
                  <a:pt x="2702989" y="681518"/>
                  <a:pt x="2702989" y="686155"/>
                </a:cubicBezTo>
                <a:cubicBezTo>
                  <a:pt x="2702989" y="690698"/>
                  <a:pt x="2699298" y="694483"/>
                  <a:pt x="2694661" y="694483"/>
                </a:cubicBezTo>
                <a:cubicBezTo>
                  <a:pt x="2690024" y="694483"/>
                  <a:pt x="2686335" y="690792"/>
                  <a:pt x="2686335" y="686155"/>
                </a:cubicBezTo>
                <a:cubicBezTo>
                  <a:pt x="2686335" y="681518"/>
                  <a:pt x="2690024" y="677829"/>
                  <a:pt x="2694661" y="677829"/>
                </a:cubicBezTo>
                <a:close/>
                <a:moveTo>
                  <a:pt x="2181961" y="677829"/>
                </a:moveTo>
                <a:cubicBezTo>
                  <a:pt x="2186598" y="677829"/>
                  <a:pt x="2190289" y="681518"/>
                  <a:pt x="2190289" y="686155"/>
                </a:cubicBezTo>
                <a:cubicBezTo>
                  <a:pt x="2190289" y="690698"/>
                  <a:pt x="2186598" y="694483"/>
                  <a:pt x="2181961" y="694483"/>
                </a:cubicBezTo>
                <a:cubicBezTo>
                  <a:pt x="2177324" y="694483"/>
                  <a:pt x="2173635" y="690792"/>
                  <a:pt x="2173635" y="686155"/>
                </a:cubicBezTo>
                <a:cubicBezTo>
                  <a:pt x="2173635" y="681518"/>
                  <a:pt x="2177324" y="677829"/>
                  <a:pt x="2181961" y="677829"/>
                </a:cubicBezTo>
                <a:close/>
                <a:moveTo>
                  <a:pt x="2149881" y="677829"/>
                </a:moveTo>
                <a:cubicBezTo>
                  <a:pt x="2154518" y="677829"/>
                  <a:pt x="2158209" y="681518"/>
                  <a:pt x="2158209" y="686155"/>
                </a:cubicBezTo>
                <a:cubicBezTo>
                  <a:pt x="2158209" y="690698"/>
                  <a:pt x="2154518" y="694483"/>
                  <a:pt x="2149881" y="694483"/>
                </a:cubicBezTo>
                <a:cubicBezTo>
                  <a:pt x="2145244" y="694483"/>
                  <a:pt x="2141555" y="690792"/>
                  <a:pt x="2141555" y="686155"/>
                </a:cubicBezTo>
                <a:cubicBezTo>
                  <a:pt x="2141555" y="681518"/>
                  <a:pt x="2145244" y="677829"/>
                  <a:pt x="2149881" y="677829"/>
                </a:cubicBezTo>
                <a:close/>
                <a:moveTo>
                  <a:pt x="2085817" y="677829"/>
                </a:moveTo>
                <a:cubicBezTo>
                  <a:pt x="2090454" y="677829"/>
                  <a:pt x="2094144" y="681518"/>
                  <a:pt x="2094144" y="686155"/>
                </a:cubicBezTo>
                <a:cubicBezTo>
                  <a:pt x="2094144" y="690698"/>
                  <a:pt x="2090454" y="694483"/>
                  <a:pt x="2085817" y="694483"/>
                </a:cubicBezTo>
                <a:cubicBezTo>
                  <a:pt x="2081180" y="694483"/>
                  <a:pt x="2077491" y="690792"/>
                  <a:pt x="2077491" y="686155"/>
                </a:cubicBezTo>
                <a:cubicBezTo>
                  <a:pt x="2077491" y="681518"/>
                  <a:pt x="2081180" y="677829"/>
                  <a:pt x="2085817" y="677829"/>
                </a:cubicBezTo>
                <a:close/>
                <a:moveTo>
                  <a:pt x="2053738" y="677829"/>
                </a:moveTo>
                <a:cubicBezTo>
                  <a:pt x="2058375" y="677829"/>
                  <a:pt x="2062066" y="681518"/>
                  <a:pt x="2062066" y="686155"/>
                </a:cubicBezTo>
                <a:cubicBezTo>
                  <a:pt x="2062066" y="690698"/>
                  <a:pt x="2058375" y="694483"/>
                  <a:pt x="2053738" y="694483"/>
                </a:cubicBezTo>
                <a:cubicBezTo>
                  <a:pt x="2049101" y="694483"/>
                  <a:pt x="2045412" y="690792"/>
                  <a:pt x="2045412" y="686155"/>
                </a:cubicBezTo>
                <a:cubicBezTo>
                  <a:pt x="2045412" y="681518"/>
                  <a:pt x="2049101" y="677829"/>
                  <a:pt x="2053738" y="677829"/>
                </a:cubicBezTo>
                <a:close/>
                <a:moveTo>
                  <a:pt x="1516151" y="658998"/>
                </a:moveTo>
                <a:lnTo>
                  <a:pt x="1516251" y="659048"/>
                </a:lnTo>
                <a:lnTo>
                  <a:pt x="1516245" y="659093"/>
                </a:lnTo>
                <a:close/>
                <a:moveTo>
                  <a:pt x="1518044" y="646223"/>
                </a:moveTo>
                <a:cubicBezTo>
                  <a:pt x="1522111" y="643195"/>
                  <a:pt x="1527789" y="644047"/>
                  <a:pt x="1530913" y="648022"/>
                </a:cubicBezTo>
                <a:cubicBezTo>
                  <a:pt x="1533941" y="652089"/>
                  <a:pt x="1533089" y="657863"/>
                  <a:pt x="1529020" y="660891"/>
                </a:cubicBezTo>
                <a:cubicBezTo>
                  <a:pt x="1527317" y="662216"/>
                  <a:pt x="1525424" y="662688"/>
                  <a:pt x="1523531" y="662688"/>
                </a:cubicBezTo>
                <a:lnTo>
                  <a:pt x="1516251" y="659048"/>
                </a:lnTo>
                <a:close/>
                <a:moveTo>
                  <a:pt x="3848477" y="642816"/>
                </a:moveTo>
                <a:cubicBezTo>
                  <a:pt x="3853114" y="642816"/>
                  <a:pt x="3856803" y="646505"/>
                  <a:pt x="3856803" y="651143"/>
                </a:cubicBezTo>
                <a:cubicBezTo>
                  <a:pt x="3856803" y="655685"/>
                  <a:pt x="3853114" y="659470"/>
                  <a:pt x="3848477" y="659470"/>
                </a:cubicBezTo>
                <a:cubicBezTo>
                  <a:pt x="3843840" y="659470"/>
                  <a:pt x="3840149" y="655780"/>
                  <a:pt x="3840149" y="651143"/>
                </a:cubicBezTo>
                <a:cubicBezTo>
                  <a:pt x="3840149" y="646505"/>
                  <a:pt x="3843840" y="642816"/>
                  <a:pt x="3848477" y="642816"/>
                </a:cubicBezTo>
                <a:close/>
                <a:moveTo>
                  <a:pt x="3816397" y="642816"/>
                </a:moveTo>
                <a:cubicBezTo>
                  <a:pt x="3821034" y="642816"/>
                  <a:pt x="3824723" y="646505"/>
                  <a:pt x="3824723" y="651143"/>
                </a:cubicBezTo>
                <a:cubicBezTo>
                  <a:pt x="3824723" y="655685"/>
                  <a:pt x="3821034" y="659470"/>
                  <a:pt x="3816397" y="659470"/>
                </a:cubicBezTo>
                <a:cubicBezTo>
                  <a:pt x="3811760" y="659470"/>
                  <a:pt x="3808069" y="655780"/>
                  <a:pt x="3808069" y="651143"/>
                </a:cubicBezTo>
                <a:cubicBezTo>
                  <a:pt x="3808069" y="646505"/>
                  <a:pt x="3811760" y="642816"/>
                  <a:pt x="3816397" y="642816"/>
                </a:cubicBezTo>
                <a:close/>
                <a:moveTo>
                  <a:pt x="3784318" y="642816"/>
                </a:moveTo>
                <a:cubicBezTo>
                  <a:pt x="3788956" y="642816"/>
                  <a:pt x="3792645" y="646505"/>
                  <a:pt x="3792645" y="651143"/>
                </a:cubicBezTo>
                <a:cubicBezTo>
                  <a:pt x="3792645" y="655685"/>
                  <a:pt x="3788956" y="659470"/>
                  <a:pt x="3784318" y="659470"/>
                </a:cubicBezTo>
                <a:cubicBezTo>
                  <a:pt x="3779681" y="659470"/>
                  <a:pt x="3775991" y="655780"/>
                  <a:pt x="3775991" y="651143"/>
                </a:cubicBezTo>
                <a:cubicBezTo>
                  <a:pt x="3775991" y="646505"/>
                  <a:pt x="3779681" y="642816"/>
                  <a:pt x="3784318" y="642816"/>
                </a:cubicBezTo>
                <a:close/>
                <a:moveTo>
                  <a:pt x="3752334" y="642816"/>
                </a:moveTo>
                <a:cubicBezTo>
                  <a:pt x="3756971" y="642816"/>
                  <a:pt x="3760660" y="646505"/>
                  <a:pt x="3760660" y="651143"/>
                </a:cubicBezTo>
                <a:cubicBezTo>
                  <a:pt x="3760660" y="655685"/>
                  <a:pt x="3756971" y="659470"/>
                  <a:pt x="3752334" y="659470"/>
                </a:cubicBezTo>
                <a:cubicBezTo>
                  <a:pt x="3747697" y="659470"/>
                  <a:pt x="3744006" y="655780"/>
                  <a:pt x="3744006" y="651143"/>
                </a:cubicBezTo>
                <a:cubicBezTo>
                  <a:pt x="3744006" y="646505"/>
                  <a:pt x="3747697" y="642816"/>
                  <a:pt x="3752334" y="642816"/>
                </a:cubicBezTo>
                <a:close/>
                <a:moveTo>
                  <a:pt x="3720254" y="642816"/>
                </a:moveTo>
                <a:cubicBezTo>
                  <a:pt x="3724891" y="642816"/>
                  <a:pt x="3728580" y="646505"/>
                  <a:pt x="3728580" y="651143"/>
                </a:cubicBezTo>
                <a:cubicBezTo>
                  <a:pt x="3728580" y="655685"/>
                  <a:pt x="3724891" y="659470"/>
                  <a:pt x="3720254" y="659470"/>
                </a:cubicBezTo>
                <a:cubicBezTo>
                  <a:pt x="3715617" y="659470"/>
                  <a:pt x="3711926" y="655780"/>
                  <a:pt x="3711926" y="651143"/>
                </a:cubicBezTo>
                <a:cubicBezTo>
                  <a:pt x="3711926" y="646505"/>
                  <a:pt x="3715617" y="642816"/>
                  <a:pt x="3720254" y="642816"/>
                </a:cubicBezTo>
                <a:close/>
                <a:moveTo>
                  <a:pt x="3656191" y="642816"/>
                </a:moveTo>
                <a:cubicBezTo>
                  <a:pt x="3660828" y="642816"/>
                  <a:pt x="3664517" y="646505"/>
                  <a:pt x="3664517" y="651143"/>
                </a:cubicBezTo>
                <a:cubicBezTo>
                  <a:pt x="3664517" y="655685"/>
                  <a:pt x="3660828" y="659470"/>
                  <a:pt x="3656191" y="659470"/>
                </a:cubicBezTo>
                <a:cubicBezTo>
                  <a:pt x="3651554" y="659470"/>
                  <a:pt x="3647863" y="655780"/>
                  <a:pt x="3647863" y="651143"/>
                </a:cubicBezTo>
                <a:cubicBezTo>
                  <a:pt x="3647863" y="646505"/>
                  <a:pt x="3651554" y="642816"/>
                  <a:pt x="3656191" y="642816"/>
                </a:cubicBezTo>
                <a:close/>
                <a:moveTo>
                  <a:pt x="3431825" y="642816"/>
                </a:moveTo>
                <a:cubicBezTo>
                  <a:pt x="3436462" y="642816"/>
                  <a:pt x="3440151" y="646505"/>
                  <a:pt x="3440151" y="651143"/>
                </a:cubicBezTo>
                <a:cubicBezTo>
                  <a:pt x="3440151" y="655685"/>
                  <a:pt x="3436462" y="659470"/>
                  <a:pt x="3431825" y="659470"/>
                </a:cubicBezTo>
                <a:cubicBezTo>
                  <a:pt x="3427188" y="659470"/>
                  <a:pt x="3423497" y="655780"/>
                  <a:pt x="3423497" y="651143"/>
                </a:cubicBezTo>
                <a:cubicBezTo>
                  <a:pt x="3423497" y="646505"/>
                  <a:pt x="3427188" y="642816"/>
                  <a:pt x="3431825" y="642816"/>
                </a:cubicBezTo>
                <a:close/>
                <a:moveTo>
                  <a:pt x="3303603" y="642816"/>
                </a:moveTo>
                <a:cubicBezTo>
                  <a:pt x="3308240" y="642816"/>
                  <a:pt x="3311929" y="646505"/>
                  <a:pt x="3311929" y="651143"/>
                </a:cubicBezTo>
                <a:cubicBezTo>
                  <a:pt x="3311929" y="655685"/>
                  <a:pt x="3308240" y="659470"/>
                  <a:pt x="3303603" y="659470"/>
                </a:cubicBezTo>
                <a:cubicBezTo>
                  <a:pt x="3298966" y="659470"/>
                  <a:pt x="3295275" y="655780"/>
                  <a:pt x="3295275" y="651143"/>
                </a:cubicBezTo>
                <a:cubicBezTo>
                  <a:pt x="3295275" y="646505"/>
                  <a:pt x="3298966" y="642816"/>
                  <a:pt x="3303603" y="642816"/>
                </a:cubicBezTo>
                <a:close/>
                <a:moveTo>
                  <a:pt x="3271523" y="642816"/>
                </a:moveTo>
                <a:cubicBezTo>
                  <a:pt x="3276160" y="642816"/>
                  <a:pt x="3279849" y="646505"/>
                  <a:pt x="3279849" y="651143"/>
                </a:cubicBezTo>
                <a:cubicBezTo>
                  <a:pt x="3279849" y="655685"/>
                  <a:pt x="3276160" y="659470"/>
                  <a:pt x="3271523" y="659470"/>
                </a:cubicBezTo>
                <a:cubicBezTo>
                  <a:pt x="3266886" y="659470"/>
                  <a:pt x="3263195" y="655780"/>
                  <a:pt x="3263195" y="651143"/>
                </a:cubicBezTo>
                <a:cubicBezTo>
                  <a:pt x="3263195" y="646505"/>
                  <a:pt x="3266886" y="642816"/>
                  <a:pt x="3271523" y="642816"/>
                </a:cubicBezTo>
                <a:close/>
                <a:moveTo>
                  <a:pt x="3239537" y="642816"/>
                </a:moveTo>
                <a:cubicBezTo>
                  <a:pt x="3244174" y="642816"/>
                  <a:pt x="3247865" y="646505"/>
                  <a:pt x="3247865" y="651143"/>
                </a:cubicBezTo>
                <a:cubicBezTo>
                  <a:pt x="3247865" y="655685"/>
                  <a:pt x="3244174" y="659470"/>
                  <a:pt x="3239537" y="659470"/>
                </a:cubicBezTo>
                <a:cubicBezTo>
                  <a:pt x="3234900" y="659470"/>
                  <a:pt x="3231211" y="655780"/>
                  <a:pt x="3231211" y="651143"/>
                </a:cubicBezTo>
                <a:cubicBezTo>
                  <a:pt x="3231211" y="646505"/>
                  <a:pt x="3234900" y="642816"/>
                  <a:pt x="3239537" y="642816"/>
                </a:cubicBezTo>
                <a:close/>
                <a:moveTo>
                  <a:pt x="3207457" y="642816"/>
                </a:moveTo>
                <a:cubicBezTo>
                  <a:pt x="3212094" y="642816"/>
                  <a:pt x="3215785" y="646505"/>
                  <a:pt x="3215785" y="651143"/>
                </a:cubicBezTo>
                <a:cubicBezTo>
                  <a:pt x="3215785" y="655685"/>
                  <a:pt x="3212094" y="659470"/>
                  <a:pt x="3207457" y="659470"/>
                </a:cubicBezTo>
                <a:cubicBezTo>
                  <a:pt x="3202820" y="659470"/>
                  <a:pt x="3199131" y="655780"/>
                  <a:pt x="3199131" y="651143"/>
                </a:cubicBezTo>
                <a:cubicBezTo>
                  <a:pt x="3199131" y="646505"/>
                  <a:pt x="3202820" y="642816"/>
                  <a:pt x="3207457" y="642816"/>
                </a:cubicBezTo>
                <a:close/>
                <a:moveTo>
                  <a:pt x="3175378" y="642816"/>
                </a:moveTo>
                <a:cubicBezTo>
                  <a:pt x="3180015" y="642816"/>
                  <a:pt x="3183706" y="646505"/>
                  <a:pt x="3183706" y="651143"/>
                </a:cubicBezTo>
                <a:cubicBezTo>
                  <a:pt x="3183706" y="655685"/>
                  <a:pt x="3180015" y="659470"/>
                  <a:pt x="3175378" y="659470"/>
                </a:cubicBezTo>
                <a:cubicBezTo>
                  <a:pt x="3170741" y="659470"/>
                  <a:pt x="3167052" y="655780"/>
                  <a:pt x="3167052" y="651143"/>
                </a:cubicBezTo>
                <a:cubicBezTo>
                  <a:pt x="3167052" y="646505"/>
                  <a:pt x="3170741" y="642816"/>
                  <a:pt x="3175378" y="642816"/>
                </a:cubicBezTo>
                <a:close/>
                <a:moveTo>
                  <a:pt x="3111314" y="642816"/>
                </a:moveTo>
                <a:cubicBezTo>
                  <a:pt x="3115951" y="642816"/>
                  <a:pt x="3119641" y="646505"/>
                  <a:pt x="3119641" y="651143"/>
                </a:cubicBezTo>
                <a:cubicBezTo>
                  <a:pt x="3119641" y="655685"/>
                  <a:pt x="3115951" y="659470"/>
                  <a:pt x="3111314" y="659470"/>
                </a:cubicBezTo>
                <a:cubicBezTo>
                  <a:pt x="3106677" y="659470"/>
                  <a:pt x="3102988" y="655780"/>
                  <a:pt x="3102988" y="651143"/>
                </a:cubicBezTo>
                <a:cubicBezTo>
                  <a:pt x="3102988" y="646505"/>
                  <a:pt x="3106677" y="642816"/>
                  <a:pt x="3111314" y="642816"/>
                </a:cubicBezTo>
                <a:close/>
                <a:moveTo>
                  <a:pt x="3079235" y="642816"/>
                </a:moveTo>
                <a:cubicBezTo>
                  <a:pt x="3083872" y="642816"/>
                  <a:pt x="3087563" y="646505"/>
                  <a:pt x="3087563" y="651143"/>
                </a:cubicBezTo>
                <a:cubicBezTo>
                  <a:pt x="3087563" y="655685"/>
                  <a:pt x="3083872" y="659470"/>
                  <a:pt x="3079235" y="659470"/>
                </a:cubicBezTo>
                <a:cubicBezTo>
                  <a:pt x="3074598" y="659470"/>
                  <a:pt x="3070909" y="655780"/>
                  <a:pt x="3070909" y="651143"/>
                </a:cubicBezTo>
                <a:cubicBezTo>
                  <a:pt x="3070909" y="646505"/>
                  <a:pt x="3074598" y="642816"/>
                  <a:pt x="3079235" y="642816"/>
                </a:cubicBezTo>
                <a:close/>
                <a:moveTo>
                  <a:pt x="3047249" y="642816"/>
                </a:moveTo>
                <a:cubicBezTo>
                  <a:pt x="3051886" y="642816"/>
                  <a:pt x="3055577" y="646505"/>
                  <a:pt x="3055577" y="651143"/>
                </a:cubicBezTo>
                <a:cubicBezTo>
                  <a:pt x="3055577" y="655685"/>
                  <a:pt x="3051886" y="659470"/>
                  <a:pt x="3047249" y="659470"/>
                </a:cubicBezTo>
                <a:cubicBezTo>
                  <a:pt x="3042612" y="659470"/>
                  <a:pt x="3038923" y="655780"/>
                  <a:pt x="3038923" y="651143"/>
                </a:cubicBezTo>
                <a:cubicBezTo>
                  <a:pt x="3038923" y="646505"/>
                  <a:pt x="3042612" y="642816"/>
                  <a:pt x="3047249" y="642816"/>
                </a:cubicBezTo>
                <a:close/>
                <a:moveTo>
                  <a:pt x="3015171" y="642816"/>
                </a:moveTo>
                <a:cubicBezTo>
                  <a:pt x="3019808" y="642816"/>
                  <a:pt x="3023498" y="646505"/>
                  <a:pt x="3023498" y="651143"/>
                </a:cubicBezTo>
                <a:cubicBezTo>
                  <a:pt x="3023498" y="655685"/>
                  <a:pt x="3019808" y="659470"/>
                  <a:pt x="3015171" y="659470"/>
                </a:cubicBezTo>
                <a:cubicBezTo>
                  <a:pt x="3010534" y="659470"/>
                  <a:pt x="3006844" y="655780"/>
                  <a:pt x="3006844" y="651143"/>
                </a:cubicBezTo>
                <a:cubicBezTo>
                  <a:pt x="3006844" y="646505"/>
                  <a:pt x="3010534" y="642816"/>
                  <a:pt x="3015171" y="642816"/>
                </a:cubicBezTo>
                <a:close/>
                <a:moveTo>
                  <a:pt x="2983092" y="642816"/>
                </a:moveTo>
                <a:cubicBezTo>
                  <a:pt x="2987729" y="642816"/>
                  <a:pt x="2991420" y="646505"/>
                  <a:pt x="2991420" y="651143"/>
                </a:cubicBezTo>
                <a:cubicBezTo>
                  <a:pt x="2991420" y="655685"/>
                  <a:pt x="2987729" y="659470"/>
                  <a:pt x="2983092" y="659470"/>
                </a:cubicBezTo>
                <a:cubicBezTo>
                  <a:pt x="2978455" y="659470"/>
                  <a:pt x="2974766" y="655780"/>
                  <a:pt x="2974766" y="651143"/>
                </a:cubicBezTo>
                <a:cubicBezTo>
                  <a:pt x="2974766" y="646505"/>
                  <a:pt x="2978455" y="642816"/>
                  <a:pt x="2983092" y="642816"/>
                </a:cubicBezTo>
                <a:close/>
                <a:moveTo>
                  <a:pt x="2951106" y="642816"/>
                </a:moveTo>
                <a:cubicBezTo>
                  <a:pt x="2955743" y="642816"/>
                  <a:pt x="2959434" y="646505"/>
                  <a:pt x="2959434" y="651143"/>
                </a:cubicBezTo>
                <a:cubicBezTo>
                  <a:pt x="2959434" y="655685"/>
                  <a:pt x="2955743" y="659470"/>
                  <a:pt x="2951106" y="659470"/>
                </a:cubicBezTo>
                <a:cubicBezTo>
                  <a:pt x="2946469" y="659470"/>
                  <a:pt x="2942780" y="655780"/>
                  <a:pt x="2942780" y="651143"/>
                </a:cubicBezTo>
                <a:cubicBezTo>
                  <a:pt x="2942780" y="646505"/>
                  <a:pt x="2946469" y="642816"/>
                  <a:pt x="2951106" y="642816"/>
                </a:cubicBezTo>
                <a:close/>
                <a:moveTo>
                  <a:pt x="2919028" y="642816"/>
                </a:moveTo>
                <a:cubicBezTo>
                  <a:pt x="2923665" y="642816"/>
                  <a:pt x="2927355" y="646505"/>
                  <a:pt x="2927355" y="651143"/>
                </a:cubicBezTo>
                <a:cubicBezTo>
                  <a:pt x="2927355" y="655685"/>
                  <a:pt x="2923665" y="659470"/>
                  <a:pt x="2919028" y="659470"/>
                </a:cubicBezTo>
                <a:cubicBezTo>
                  <a:pt x="2914390" y="659470"/>
                  <a:pt x="2910701" y="655780"/>
                  <a:pt x="2910701" y="651143"/>
                </a:cubicBezTo>
                <a:cubicBezTo>
                  <a:pt x="2910701" y="646505"/>
                  <a:pt x="2914390" y="642816"/>
                  <a:pt x="2919028" y="642816"/>
                </a:cubicBezTo>
                <a:close/>
                <a:moveTo>
                  <a:pt x="2886949" y="642816"/>
                </a:moveTo>
                <a:cubicBezTo>
                  <a:pt x="2891586" y="642816"/>
                  <a:pt x="2895277" y="646505"/>
                  <a:pt x="2895277" y="651143"/>
                </a:cubicBezTo>
                <a:cubicBezTo>
                  <a:pt x="2895277" y="655685"/>
                  <a:pt x="2891586" y="659470"/>
                  <a:pt x="2886949" y="659470"/>
                </a:cubicBezTo>
                <a:cubicBezTo>
                  <a:pt x="2882312" y="659470"/>
                  <a:pt x="2878623" y="655780"/>
                  <a:pt x="2878623" y="651143"/>
                </a:cubicBezTo>
                <a:cubicBezTo>
                  <a:pt x="2878623" y="646505"/>
                  <a:pt x="2882312" y="642816"/>
                  <a:pt x="2886949" y="642816"/>
                </a:cubicBezTo>
                <a:close/>
                <a:moveTo>
                  <a:pt x="2854963" y="642816"/>
                </a:moveTo>
                <a:cubicBezTo>
                  <a:pt x="2859600" y="642816"/>
                  <a:pt x="2863291" y="646505"/>
                  <a:pt x="2863291" y="651143"/>
                </a:cubicBezTo>
                <a:cubicBezTo>
                  <a:pt x="2863291" y="655685"/>
                  <a:pt x="2859600" y="659470"/>
                  <a:pt x="2854963" y="659470"/>
                </a:cubicBezTo>
                <a:cubicBezTo>
                  <a:pt x="2850326" y="659470"/>
                  <a:pt x="2846637" y="655780"/>
                  <a:pt x="2846637" y="651143"/>
                </a:cubicBezTo>
                <a:cubicBezTo>
                  <a:pt x="2846637" y="646505"/>
                  <a:pt x="2850326" y="642816"/>
                  <a:pt x="2854963" y="642816"/>
                </a:cubicBezTo>
                <a:close/>
                <a:moveTo>
                  <a:pt x="2822884" y="642816"/>
                </a:moveTo>
                <a:cubicBezTo>
                  <a:pt x="2827522" y="642816"/>
                  <a:pt x="2831212" y="646505"/>
                  <a:pt x="2831212" y="651143"/>
                </a:cubicBezTo>
                <a:cubicBezTo>
                  <a:pt x="2831212" y="655685"/>
                  <a:pt x="2827522" y="659470"/>
                  <a:pt x="2822884" y="659470"/>
                </a:cubicBezTo>
                <a:cubicBezTo>
                  <a:pt x="2818247" y="659470"/>
                  <a:pt x="2814558" y="655780"/>
                  <a:pt x="2814558" y="651143"/>
                </a:cubicBezTo>
                <a:cubicBezTo>
                  <a:pt x="2814558" y="646505"/>
                  <a:pt x="2818247" y="642816"/>
                  <a:pt x="2822884" y="642816"/>
                </a:cubicBezTo>
                <a:close/>
                <a:moveTo>
                  <a:pt x="2790806" y="642816"/>
                </a:moveTo>
                <a:cubicBezTo>
                  <a:pt x="2795443" y="642816"/>
                  <a:pt x="2799134" y="646505"/>
                  <a:pt x="2799134" y="651143"/>
                </a:cubicBezTo>
                <a:cubicBezTo>
                  <a:pt x="2799134" y="655685"/>
                  <a:pt x="2795443" y="659470"/>
                  <a:pt x="2790806" y="659470"/>
                </a:cubicBezTo>
                <a:cubicBezTo>
                  <a:pt x="2786169" y="659470"/>
                  <a:pt x="2782480" y="655780"/>
                  <a:pt x="2782480" y="651143"/>
                </a:cubicBezTo>
                <a:cubicBezTo>
                  <a:pt x="2782480" y="646505"/>
                  <a:pt x="2786169" y="642816"/>
                  <a:pt x="2790806" y="642816"/>
                </a:cubicBezTo>
                <a:close/>
                <a:moveTo>
                  <a:pt x="2758820" y="642816"/>
                </a:moveTo>
                <a:cubicBezTo>
                  <a:pt x="2763457" y="642816"/>
                  <a:pt x="2767148" y="646505"/>
                  <a:pt x="2767148" y="651143"/>
                </a:cubicBezTo>
                <a:cubicBezTo>
                  <a:pt x="2767148" y="655685"/>
                  <a:pt x="2763457" y="659470"/>
                  <a:pt x="2758820" y="659470"/>
                </a:cubicBezTo>
                <a:cubicBezTo>
                  <a:pt x="2754183" y="659470"/>
                  <a:pt x="2750494" y="655780"/>
                  <a:pt x="2750494" y="651143"/>
                </a:cubicBezTo>
                <a:cubicBezTo>
                  <a:pt x="2750494" y="646505"/>
                  <a:pt x="2754183" y="642816"/>
                  <a:pt x="2758820" y="642816"/>
                </a:cubicBezTo>
                <a:close/>
                <a:moveTo>
                  <a:pt x="2726741" y="642816"/>
                </a:moveTo>
                <a:cubicBezTo>
                  <a:pt x="2731378" y="642816"/>
                  <a:pt x="2735069" y="646505"/>
                  <a:pt x="2735069" y="651143"/>
                </a:cubicBezTo>
                <a:lnTo>
                  <a:pt x="2731055" y="655157"/>
                </a:lnTo>
                <a:lnTo>
                  <a:pt x="2739800" y="662498"/>
                </a:lnTo>
                <a:cubicBezTo>
                  <a:pt x="2740273" y="667610"/>
                  <a:pt x="2736490" y="672057"/>
                  <a:pt x="2731378" y="672435"/>
                </a:cubicBezTo>
                <a:cubicBezTo>
                  <a:pt x="2731378" y="672435"/>
                  <a:pt x="2730810" y="672531"/>
                  <a:pt x="2730528" y="672531"/>
                </a:cubicBezTo>
                <a:cubicBezTo>
                  <a:pt x="2725796" y="672531"/>
                  <a:pt x="2721726" y="668934"/>
                  <a:pt x="2721348" y="664107"/>
                </a:cubicBezTo>
                <a:lnTo>
                  <a:pt x="2721442" y="664107"/>
                </a:lnTo>
                <a:lnTo>
                  <a:pt x="2725950" y="658678"/>
                </a:lnTo>
                <a:lnTo>
                  <a:pt x="2718415" y="651143"/>
                </a:lnTo>
                <a:cubicBezTo>
                  <a:pt x="2718415" y="646505"/>
                  <a:pt x="2722104" y="642816"/>
                  <a:pt x="2726741" y="642816"/>
                </a:cubicBezTo>
                <a:close/>
                <a:moveTo>
                  <a:pt x="2694661" y="642816"/>
                </a:moveTo>
                <a:cubicBezTo>
                  <a:pt x="2699298" y="642816"/>
                  <a:pt x="2702989" y="646505"/>
                  <a:pt x="2702989" y="651143"/>
                </a:cubicBezTo>
                <a:cubicBezTo>
                  <a:pt x="2702989" y="655685"/>
                  <a:pt x="2699298" y="659470"/>
                  <a:pt x="2694661" y="659470"/>
                </a:cubicBezTo>
                <a:cubicBezTo>
                  <a:pt x="2690024" y="659470"/>
                  <a:pt x="2686335" y="655780"/>
                  <a:pt x="2686335" y="651143"/>
                </a:cubicBezTo>
                <a:cubicBezTo>
                  <a:pt x="2686335" y="646505"/>
                  <a:pt x="2690024" y="642816"/>
                  <a:pt x="2694661" y="642816"/>
                </a:cubicBezTo>
                <a:close/>
                <a:moveTo>
                  <a:pt x="2053738" y="642816"/>
                </a:moveTo>
                <a:cubicBezTo>
                  <a:pt x="2058375" y="642816"/>
                  <a:pt x="2062066" y="646505"/>
                  <a:pt x="2062066" y="651143"/>
                </a:cubicBezTo>
                <a:cubicBezTo>
                  <a:pt x="2062066" y="655685"/>
                  <a:pt x="2058375" y="659470"/>
                  <a:pt x="2053738" y="659470"/>
                </a:cubicBezTo>
                <a:cubicBezTo>
                  <a:pt x="2049101" y="659470"/>
                  <a:pt x="2045412" y="655780"/>
                  <a:pt x="2045412" y="651143"/>
                </a:cubicBezTo>
                <a:cubicBezTo>
                  <a:pt x="2045412" y="646505"/>
                  <a:pt x="2049101" y="642816"/>
                  <a:pt x="2053738" y="642816"/>
                </a:cubicBezTo>
                <a:close/>
                <a:moveTo>
                  <a:pt x="1989674" y="642816"/>
                </a:moveTo>
                <a:cubicBezTo>
                  <a:pt x="1994311" y="642816"/>
                  <a:pt x="1998001" y="646505"/>
                  <a:pt x="1998001" y="651143"/>
                </a:cubicBezTo>
                <a:cubicBezTo>
                  <a:pt x="1998001" y="655685"/>
                  <a:pt x="1994311" y="659470"/>
                  <a:pt x="1989674" y="659470"/>
                </a:cubicBezTo>
                <a:cubicBezTo>
                  <a:pt x="1985037" y="659470"/>
                  <a:pt x="1981348" y="655780"/>
                  <a:pt x="1981348" y="651143"/>
                </a:cubicBezTo>
                <a:cubicBezTo>
                  <a:pt x="1981348" y="646505"/>
                  <a:pt x="1985037" y="642816"/>
                  <a:pt x="1989674" y="642816"/>
                </a:cubicBezTo>
                <a:close/>
                <a:moveTo>
                  <a:pt x="1490601" y="610075"/>
                </a:moveTo>
                <a:cubicBezTo>
                  <a:pt x="1494670" y="606951"/>
                  <a:pt x="1500442" y="607804"/>
                  <a:pt x="1503564" y="611873"/>
                </a:cubicBezTo>
                <a:cubicBezTo>
                  <a:pt x="1506593" y="615941"/>
                  <a:pt x="1505742" y="621714"/>
                  <a:pt x="1501767" y="624742"/>
                </a:cubicBezTo>
                <a:cubicBezTo>
                  <a:pt x="1500064" y="626067"/>
                  <a:pt x="1498172" y="626635"/>
                  <a:pt x="1496279" y="626635"/>
                </a:cubicBezTo>
                <a:cubicBezTo>
                  <a:pt x="1493439" y="626635"/>
                  <a:pt x="1490790" y="625406"/>
                  <a:pt x="1488898" y="623039"/>
                </a:cubicBezTo>
                <a:lnTo>
                  <a:pt x="1488804" y="622944"/>
                </a:lnTo>
                <a:cubicBezTo>
                  <a:pt x="1485776" y="618876"/>
                  <a:pt x="1486531" y="613103"/>
                  <a:pt x="1490601" y="610075"/>
                </a:cubicBezTo>
                <a:close/>
                <a:moveTo>
                  <a:pt x="3848477" y="607898"/>
                </a:moveTo>
                <a:cubicBezTo>
                  <a:pt x="3853114" y="607898"/>
                  <a:pt x="3856803" y="611587"/>
                  <a:pt x="3856803" y="616224"/>
                </a:cubicBezTo>
                <a:cubicBezTo>
                  <a:pt x="3856803" y="620767"/>
                  <a:pt x="3853114" y="624552"/>
                  <a:pt x="3848477" y="624552"/>
                </a:cubicBezTo>
                <a:cubicBezTo>
                  <a:pt x="3843840" y="624552"/>
                  <a:pt x="3840149" y="620861"/>
                  <a:pt x="3840149" y="616224"/>
                </a:cubicBezTo>
                <a:cubicBezTo>
                  <a:pt x="3840149" y="611587"/>
                  <a:pt x="3843840" y="607898"/>
                  <a:pt x="3848477" y="607898"/>
                </a:cubicBezTo>
                <a:close/>
                <a:moveTo>
                  <a:pt x="3816397" y="607898"/>
                </a:moveTo>
                <a:cubicBezTo>
                  <a:pt x="3821034" y="607898"/>
                  <a:pt x="3824723" y="611587"/>
                  <a:pt x="3824723" y="616224"/>
                </a:cubicBezTo>
                <a:cubicBezTo>
                  <a:pt x="3824723" y="620767"/>
                  <a:pt x="3821034" y="624552"/>
                  <a:pt x="3816397" y="624552"/>
                </a:cubicBezTo>
                <a:cubicBezTo>
                  <a:pt x="3811760" y="624552"/>
                  <a:pt x="3808069" y="620861"/>
                  <a:pt x="3808069" y="616224"/>
                </a:cubicBezTo>
                <a:cubicBezTo>
                  <a:pt x="3808069" y="611587"/>
                  <a:pt x="3811760" y="607898"/>
                  <a:pt x="3816397" y="607898"/>
                </a:cubicBezTo>
                <a:close/>
                <a:moveTo>
                  <a:pt x="3784414" y="607898"/>
                </a:moveTo>
                <a:cubicBezTo>
                  <a:pt x="3789013" y="607898"/>
                  <a:pt x="3792740" y="611625"/>
                  <a:pt x="3792740" y="616224"/>
                </a:cubicBezTo>
                <a:cubicBezTo>
                  <a:pt x="3792740" y="620823"/>
                  <a:pt x="3789013" y="624552"/>
                  <a:pt x="3784414" y="624552"/>
                </a:cubicBezTo>
                <a:cubicBezTo>
                  <a:pt x="3779815" y="624552"/>
                  <a:pt x="3776086" y="620823"/>
                  <a:pt x="3776086" y="616224"/>
                </a:cubicBezTo>
                <a:cubicBezTo>
                  <a:pt x="3776086" y="611625"/>
                  <a:pt x="3779815" y="607898"/>
                  <a:pt x="3784414" y="607898"/>
                </a:cubicBezTo>
                <a:close/>
                <a:moveTo>
                  <a:pt x="3752334" y="607898"/>
                </a:moveTo>
                <a:cubicBezTo>
                  <a:pt x="3756933" y="607898"/>
                  <a:pt x="3760660" y="611625"/>
                  <a:pt x="3760660" y="616224"/>
                </a:cubicBezTo>
                <a:cubicBezTo>
                  <a:pt x="3760660" y="620823"/>
                  <a:pt x="3756933" y="624552"/>
                  <a:pt x="3752334" y="624552"/>
                </a:cubicBezTo>
                <a:cubicBezTo>
                  <a:pt x="3747735" y="624552"/>
                  <a:pt x="3744006" y="620823"/>
                  <a:pt x="3744006" y="616224"/>
                </a:cubicBezTo>
                <a:cubicBezTo>
                  <a:pt x="3744006" y="611625"/>
                  <a:pt x="3747735" y="607898"/>
                  <a:pt x="3752334" y="607898"/>
                </a:cubicBezTo>
                <a:close/>
                <a:moveTo>
                  <a:pt x="3688175" y="607898"/>
                </a:moveTo>
                <a:cubicBezTo>
                  <a:pt x="3692813" y="607898"/>
                  <a:pt x="3696502" y="611587"/>
                  <a:pt x="3696502" y="616224"/>
                </a:cubicBezTo>
                <a:cubicBezTo>
                  <a:pt x="3696502" y="620767"/>
                  <a:pt x="3692813" y="624552"/>
                  <a:pt x="3688175" y="624552"/>
                </a:cubicBezTo>
                <a:cubicBezTo>
                  <a:pt x="3683538" y="624552"/>
                  <a:pt x="3679848" y="620861"/>
                  <a:pt x="3679848" y="616224"/>
                </a:cubicBezTo>
                <a:cubicBezTo>
                  <a:pt x="3679848" y="611587"/>
                  <a:pt x="3683538" y="607898"/>
                  <a:pt x="3688175" y="607898"/>
                </a:cubicBezTo>
                <a:close/>
                <a:moveTo>
                  <a:pt x="3656191" y="607898"/>
                </a:moveTo>
                <a:cubicBezTo>
                  <a:pt x="3660828" y="607898"/>
                  <a:pt x="3664517" y="611587"/>
                  <a:pt x="3664517" y="616224"/>
                </a:cubicBezTo>
                <a:cubicBezTo>
                  <a:pt x="3664517" y="620767"/>
                  <a:pt x="3660828" y="624552"/>
                  <a:pt x="3656191" y="624552"/>
                </a:cubicBezTo>
                <a:cubicBezTo>
                  <a:pt x="3651554" y="624552"/>
                  <a:pt x="3647863" y="620861"/>
                  <a:pt x="3647863" y="616224"/>
                </a:cubicBezTo>
                <a:cubicBezTo>
                  <a:pt x="3647863" y="611587"/>
                  <a:pt x="3651554" y="607898"/>
                  <a:pt x="3656191" y="607898"/>
                </a:cubicBezTo>
                <a:close/>
                <a:moveTo>
                  <a:pt x="3431825" y="607898"/>
                </a:moveTo>
                <a:cubicBezTo>
                  <a:pt x="3436424" y="607898"/>
                  <a:pt x="3440151" y="611625"/>
                  <a:pt x="3440151" y="616224"/>
                </a:cubicBezTo>
                <a:cubicBezTo>
                  <a:pt x="3440151" y="620823"/>
                  <a:pt x="3436424" y="624552"/>
                  <a:pt x="3431825" y="624552"/>
                </a:cubicBezTo>
                <a:cubicBezTo>
                  <a:pt x="3427226" y="624552"/>
                  <a:pt x="3423497" y="620823"/>
                  <a:pt x="3423497" y="616224"/>
                </a:cubicBezTo>
                <a:cubicBezTo>
                  <a:pt x="3423497" y="611625"/>
                  <a:pt x="3427226" y="607898"/>
                  <a:pt x="3431825" y="607898"/>
                </a:cubicBezTo>
                <a:close/>
                <a:moveTo>
                  <a:pt x="3399746" y="607898"/>
                </a:moveTo>
                <a:cubicBezTo>
                  <a:pt x="3404383" y="607898"/>
                  <a:pt x="3408072" y="611587"/>
                  <a:pt x="3408072" y="616224"/>
                </a:cubicBezTo>
                <a:cubicBezTo>
                  <a:pt x="3408072" y="620767"/>
                  <a:pt x="3404383" y="624552"/>
                  <a:pt x="3399746" y="624552"/>
                </a:cubicBezTo>
                <a:cubicBezTo>
                  <a:pt x="3395109" y="624552"/>
                  <a:pt x="3391418" y="620861"/>
                  <a:pt x="3391418" y="616224"/>
                </a:cubicBezTo>
                <a:cubicBezTo>
                  <a:pt x="3391418" y="611587"/>
                  <a:pt x="3395109" y="607898"/>
                  <a:pt x="3399746" y="607898"/>
                </a:cubicBezTo>
                <a:close/>
                <a:moveTo>
                  <a:pt x="3335682" y="607898"/>
                </a:moveTo>
                <a:cubicBezTo>
                  <a:pt x="3340319" y="607898"/>
                  <a:pt x="3344008" y="611587"/>
                  <a:pt x="3344008" y="616224"/>
                </a:cubicBezTo>
                <a:cubicBezTo>
                  <a:pt x="3344008" y="620767"/>
                  <a:pt x="3340319" y="624552"/>
                  <a:pt x="3335682" y="624552"/>
                </a:cubicBezTo>
                <a:cubicBezTo>
                  <a:pt x="3331044" y="624552"/>
                  <a:pt x="3327354" y="620861"/>
                  <a:pt x="3327354" y="616224"/>
                </a:cubicBezTo>
                <a:cubicBezTo>
                  <a:pt x="3327354" y="611587"/>
                  <a:pt x="3331044" y="607898"/>
                  <a:pt x="3335682" y="607898"/>
                </a:cubicBezTo>
                <a:close/>
                <a:moveTo>
                  <a:pt x="3303603" y="607898"/>
                </a:moveTo>
                <a:cubicBezTo>
                  <a:pt x="3308240" y="607898"/>
                  <a:pt x="3311929" y="611587"/>
                  <a:pt x="3311929" y="616224"/>
                </a:cubicBezTo>
                <a:cubicBezTo>
                  <a:pt x="3311929" y="620767"/>
                  <a:pt x="3308240" y="624552"/>
                  <a:pt x="3303603" y="624552"/>
                </a:cubicBezTo>
                <a:cubicBezTo>
                  <a:pt x="3298966" y="624552"/>
                  <a:pt x="3295275" y="620861"/>
                  <a:pt x="3295275" y="616224"/>
                </a:cubicBezTo>
                <a:cubicBezTo>
                  <a:pt x="3295275" y="611587"/>
                  <a:pt x="3298966" y="607898"/>
                  <a:pt x="3303603" y="607898"/>
                </a:cubicBezTo>
                <a:close/>
                <a:moveTo>
                  <a:pt x="3239537" y="607898"/>
                </a:moveTo>
                <a:cubicBezTo>
                  <a:pt x="3244174" y="607898"/>
                  <a:pt x="3247865" y="611587"/>
                  <a:pt x="3247865" y="616224"/>
                </a:cubicBezTo>
                <a:cubicBezTo>
                  <a:pt x="3247865" y="620767"/>
                  <a:pt x="3244174" y="624552"/>
                  <a:pt x="3239537" y="624552"/>
                </a:cubicBezTo>
                <a:cubicBezTo>
                  <a:pt x="3234900" y="624552"/>
                  <a:pt x="3231211" y="620861"/>
                  <a:pt x="3231211" y="616224"/>
                </a:cubicBezTo>
                <a:cubicBezTo>
                  <a:pt x="3231211" y="611587"/>
                  <a:pt x="3234900" y="607898"/>
                  <a:pt x="3239537" y="607898"/>
                </a:cubicBezTo>
                <a:close/>
                <a:moveTo>
                  <a:pt x="3207457" y="607898"/>
                </a:moveTo>
                <a:cubicBezTo>
                  <a:pt x="3212094" y="607898"/>
                  <a:pt x="3215785" y="611587"/>
                  <a:pt x="3215785" y="616224"/>
                </a:cubicBezTo>
                <a:cubicBezTo>
                  <a:pt x="3215785" y="620767"/>
                  <a:pt x="3212094" y="624552"/>
                  <a:pt x="3207457" y="624552"/>
                </a:cubicBezTo>
                <a:cubicBezTo>
                  <a:pt x="3202820" y="624552"/>
                  <a:pt x="3199131" y="620861"/>
                  <a:pt x="3199131" y="616224"/>
                </a:cubicBezTo>
                <a:cubicBezTo>
                  <a:pt x="3199131" y="611587"/>
                  <a:pt x="3202820" y="607898"/>
                  <a:pt x="3207457" y="607898"/>
                </a:cubicBezTo>
                <a:close/>
                <a:moveTo>
                  <a:pt x="3175474" y="607898"/>
                </a:moveTo>
                <a:cubicBezTo>
                  <a:pt x="3180073" y="607898"/>
                  <a:pt x="3183802" y="611625"/>
                  <a:pt x="3183802" y="616224"/>
                </a:cubicBezTo>
                <a:cubicBezTo>
                  <a:pt x="3183802" y="620823"/>
                  <a:pt x="3180073" y="624552"/>
                  <a:pt x="3175474" y="624552"/>
                </a:cubicBezTo>
                <a:cubicBezTo>
                  <a:pt x="3170875" y="624552"/>
                  <a:pt x="3167148" y="620823"/>
                  <a:pt x="3167148" y="616224"/>
                </a:cubicBezTo>
                <a:cubicBezTo>
                  <a:pt x="3167148" y="611625"/>
                  <a:pt x="3170875" y="607898"/>
                  <a:pt x="3175474" y="607898"/>
                </a:cubicBezTo>
                <a:close/>
                <a:moveTo>
                  <a:pt x="3143392" y="607898"/>
                </a:moveTo>
                <a:cubicBezTo>
                  <a:pt x="3148029" y="607898"/>
                  <a:pt x="3151720" y="611587"/>
                  <a:pt x="3151720" y="616224"/>
                </a:cubicBezTo>
                <a:cubicBezTo>
                  <a:pt x="3151720" y="620767"/>
                  <a:pt x="3148029" y="624552"/>
                  <a:pt x="3143392" y="624552"/>
                </a:cubicBezTo>
                <a:cubicBezTo>
                  <a:pt x="3138755" y="624552"/>
                  <a:pt x="3135066" y="620861"/>
                  <a:pt x="3135066" y="616224"/>
                </a:cubicBezTo>
                <a:cubicBezTo>
                  <a:pt x="3135066" y="611587"/>
                  <a:pt x="3138755" y="607898"/>
                  <a:pt x="3143392" y="607898"/>
                </a:cubicBezTo>
                <a:close/>
                <a:moveTo>
                  <a:pt x="3111409" y="607898"/>
                </a:moveTo>
                <a:cubicBezTo>
                  <a:pt x="3116009" y="607898"/>
                  <a:pt x="3119737" y="611625"/>
                  <a:pt x="3119737" y="616224"/>
                </a:cubicBezTo>
                <a:cubicBezTo>
                  <a:pt x="3119737" y="620823"/>
                  <a:pt x="3116009" y="624552"/>
                  <a:pt x="3111409" y="624552"/>
                </a:cubicBezTo>
                <a:cubicBezTo>
                  <a:pt x="3106810" y="624552"/>
                  <a:pt x="3103083" y="620823"/>
                  <a:pt x="3103083" y="616224"/>
                </a:cubicBezTo>
                <a:cubicBezTo>
                  <a:pt x="3103083" y="611625"/>
                  <a:pt x="3106810" y="607898"/>
                  <a:pt x="3111409" y="607898"/>
                </a:cubicBezTo>
                <a:close/>
                <a:moveTo>
                  <a:pt x="3079235" y="607898"/>
                </a:moveTo>
                <a:cubicBezTo>
                  <a:pt x="3083872" y="607898"/>
                  <a:pt x="3087563" y="611587"/>
                  <a:pt x="3087563" y="616224"/>
                </a:cubicBezTo>
                <a:cubicBezTo>
                  <a:pt x="3087563" y="620767"/>
                  <a:pt x="3083872" y="624552"/>
                  <a:pt x="3079235" y="624552"/>
                </a:cubicBezTo>
                <a:cubicBezTo>
                  <a:pt x="3074598" y="624552"/>
                  <a:pt x="3070909" y="620861"/>
                  <a:pt x="3070909" y="616224"/>
                </a:cubicBezTo>
                <a:cubicBezTo>
                  <a:pt x="3070909" y="611587"/>
                  <a:pt x="3074598" y="607898"/>
                  <a:pt x="3079235" y="607898"/>
                </a:cubicBezTo>
                <a:close/>
                <a:moveTo>
                  <a:pt x="3047249" y="607898"/>
                </a:moveTo>
                <a:cubicBezTo>
                  <a:pt x="3051886" y="607898"/>
                  <a:pt x="3055577" y="611587"/>
                  <a:pt x="3055577" y="616224"/>
                </a:cubicBezTo>
                <a:cubicBezTo>
                  <a:pt x="3055577" y="620767"/>
                  <a:pt x="3051886" y="624552"/>
                  <a:pt x="3047249" y="624552"/>
                </a:cubicBezTo>
                <a:cubicBezTo>
                  <a:pt x="3042612" y="624552"/>
                  <a:pt x="3038923" y="620861"/>
                  <a:pt x="3038923" y="616224"/>
                </a:cubicBezTo>
                <a:cubicBezTo>
                  <a:pt x="3038923" y="611587"/>
                  <a:pt x="3042612" y="607898"/>
                  <a:pt x="3047249" y="607898"/>
                </a:cubicBezTo>
                <a:close/>
                <a:moveTo>
                  <a:pt x="3015171" y="607898"/>
                </a:moveTo>
                <a:cubicBezTo>
                  <a:pt x="3019808" y="607898"/>
                  <a:pt x="3023498" y="611587"/>
                  <a:pt x="3023498" y="616224"/>
                </a:cubicBezTo>
                <a:cubicBezTo>
                  <a:pt x="3023498" y="620767"/>
                  <a:pt x="3019808" y="624552"/>
                  <a:pt x="3015171" y="624552"/>
                </a:cubicBezTo>
                <a:cubicBezTo>
                  <a:pt x="3010534" y="624552"/>
                  <a:pt x="3006844" y="620861"/>
                  <a:pt x="3006844" y="616224"/>
                </a:cubicBezTo>
                <a:cubicBezTo>
                  <a:pt x="3006844" y="611587"/>
                  <a:pt x="3010534" y="607898"/>
                  <a:pt x="3015171" y="607898"/>
                </a:cubicBezTo>
                <a:close/>
                <a:moveTo>
                  <a:pt x="2983092" y="607898"/>
                </a:moveTo>
                <a:cubicBezTo>
                  <a:pt x="2987729" y="607898"/>
                  <a:pt x="2991420" y="611587"/>
                  <a:pt x="2991420" y="616224"/>
                </a:cubicBezTo>
                <a:cubicBezTo>
                  <a:pt x="2991420" y="620767"/>
                  <a:pt x="2987729" y="624552"/>
                  <a:pt x="2983092" y="624552"/>
                </a:cubicBezTo>
                <a:cubicBezTo>
                  <a:pt x="2978455" y="624552"/>
                  <a:pt x="2974766" y="620861"/>
                  <a:pt x="2974766" y="616224"/>
                </a:cubicBezTo>
                <a:cubicBezTo>
                  <a:pt x="2974766" y="611587"/>
                  <a:pt x="2978455" y="607898"/>
                  <a:pt x="2983092" y="607898"/>
                </a:cubicBezTo>
                <a:close/>
                <a:moveTo>
                  <a:pt x="2951106" y="607898"/>
                </a:moveTo>
                <a:cubicBezTo>
                  <a:pt x="2955743" y="607898"/>
                  <a:pt x="2959434" y="611587"/>
                  <a:pt x="2959434" y="616224"/>
                </a:cubicBezTo>
                <a:cubicBezTo>
                  <a:pt x="2959434" y="620767"/>
                  <a:pt x="2955743" y="624552"/>
                  <a:pt x="2951106" y="624552"/>
                </a:cubicBezTo>
                <a:cubicBezTo>
                  <a:pt x="2946469" y="624552"/>
                  <a:pt x="2942780" y="620861"/>
                  <a:pt x="2942780" y="616224"/>
                </a:cubicBezTo>
                <a:cubicBezTo>
                  <a:pt x="2942780" y="611587"/>
                  <a:pt x="2946469" y="607898"/>
                  <a:pt x="2951106" y="607898"/>
                </a:cubicBezTo>
                <a:close/>
                <a:moveTo>
                  <a:pt x="2919028" y="607898"/>
                </a:moveTo>
                <a:cubicBezTo>
                  <a:pt x="2923665" y="607898"/>
                  <a:pt x="2927355" y="611587"/>
                  <a:pt x="2927355" y="616224"/>
                </a:cubicBezTo>
                <a:cubicBezTo>
                  <a:pt x="2927355" y="620767"/>
                  <a:pt x="2923665" y="624552"/>
                  <a:pt x="2919028" y="624552"/>
                </a:cubicBezTo>
                <a:cubicBezTo>
                  <a:pt x="2914390" y="624552"/>
                  <a:pt x="2910701" y="620861"/>
                  <a:pt x="2910701" y="616224"/>
                </a:cubicBezTo>
                <a:cubicBezTo>
                  <a:pt x="2910701" y="611587"/>
                  <a:pt x="2914390" y="607898"/>
                  <a:pt x="2919028" y="607898"/>
                </a:cubicBezTo>
                <a:close/>
                <a:moveTo>
                  <a:pt x="2886949" y="607898"/>
                </a:moveTo>
                <a:cubicBezTo>
                  <a:pt x="2891586" y="607898"/>
                  <a:pt x="2895277" y="611587"/>
                  <a:pt x="2895277" y="616224"/>
                </a:cubicBezTo>
                <a:cubicBezTo>
                  <a:pt x="2895277" y="620767"/>
                  <a:pt x="2891586" y="624552"/>
                  <a:pt x="2886949" y="624552"/>
                </a:cubicBezTo>
                <a:cubicBezTo>
                  <a:pt x="2882312" y="624552"/>
                  <a:pt x="2878623" y="620861"/>
                  <a:pt x="2878623" y="616224"/>
                </a:cubicBezTo>
                <a:cubicBezTo>
                  <a:pt x="2878623" y="611587"/>
                  <a:pt x="2882312" y="607898"/>
                  <a:pt x="2886949" y="607898"/>
                </a:cubicBezTo>
                <a:close/>
                <a:moveTo>
                  <a:pt x="2854963" y="607898"/>
                </a:moveTo>
                <a:cubicBezTo>
                  <a:pt x="2859562" y="607898"/>
                  <a:pt x="2863291" y="611625"/>
                  <a:pt x="2863291" y="616224"/>
                </a:cubicBezTo>
                <a:cubicBezTo>
                  <a:pt x="2863291" y="620823"/>
                  <a:pt x="2859562" y="624552"/>
                  <a:pt x="2854963" y="624552"/>
                </a:cubicBezTo>
                <a:cubicBezTo>
                  <a:pt x="2850364" y="624552"/>
                  <a:pt x="2846637" y="620823"/>
                  <a:pt x="2846637" y="616224"/>
                </a:cubicBezTo>
                <a:cubicBezTo>
                  <a:pt x="2846637" y="611625"/>
                  <a:pt x="2850364" y="607898"/>
                  <a:pt x="2854963" y="607898"/>
                </a:cubicBezTo>
                <a:close/>
                <a:moveTo>
                  <a:pt x="2822979" y="607898"/>
                </a:moveTo>
                <a:cubicBezTo>
                  <a:pt x="2827578" y="607898"/>
                  <a:pt x="2831306" y="611625"/>
                  <a:pt x="2831306" y="616224"/>
                </a:cubicBezTo>
                <a:cubicBezTo>
                  <a:pt x="2831306" y="620823"/>
                  <a:pt x="2827578" y="624552"/>
                  <a:pt x="2822979" y="624552"/>
                </a:cubicBezTo>
                <a:cubicBezTo>
                  <a:pt x="2818379" y="624552"/>
                  <a:pt x="2814652" y="620823"/>
                  <a:pt x="2814652" y="616224"/>
                </a:cubicBezTo>
                <a:cubicBezTo>
                  <a:pt x="2814652" y="611625"/>
                  <a:pt x="2818379" y="607898"/>
                  <a:pt x="2822979" y="607898"/>
                </a:cubicBezTo>
                <a:close/>
                <a:moveTo>
                  <a:pt x="2790900" y="607898"/>
                </a:moveTo>
                <a:cubicBezTo>
                  <a:pt x="2795499" y="607898"/>
                  <a:pt x="2799228" y="611625"/>
                  <a:pt x="2799228" y="616224"/>
                </a:cubicBezTo>
                <a:cubicBezTo>
                  <a:pt x="2799228" y="620823"/>
                  <a:pt x="2795499" y="624552"/>
                  <a:pt x="2790900" y="624552"/>
                </a:cubicBezTo>
                <a:cubicBezTo>
                  <a:pt x="2786301" y="624552"/>
                  <a:pt x="2782574" y="620823"/>
                  <a:pt x="2782574" y="616224"/>
                </a:cubicBezTo>
                <a:cubicBezTo>
                  <a:pt x="2782574" y="611625"/>
                  <a:pt x="2786301" y="607898"/>
                  <a:pt x="2790900" y="607898"/>
                </a:cubicBezTo>
                <a:close/>
                <a:moveTo>
                  <a:pt x="2758820" y="607898"/>
                </a:moveTo>
                <a:cubicBezTo>
                  <a:pt x="2763457" y="607898"/>
                  <a:pt x="2767148" y="611587"/>
                  <a:pt x="2767148" y="616224"/>
                </a:cubicBezTo>
                <a:cubicBezTo>
                  <a:pt x="2767148" y="620767"/>
                  <a:pt x="2763457" y="624552"/>
                  <a:pt x="2758820" y="624552"/>
                </a:cubicBezTo>
                <a:cubicBezTo>
                  <a:pt x="2754183" y="624552"/>
                  <a:pt x="2750494" y="620861"/>
                  <a:pt x="2750494" y="616224"/>
                </a:cubicBezTo>
                <a:cubicBezTo>
                  <a:pt x="2750494" y="611587"/>
                  <a:pt x="2754183" y="607898"/>
                  <a:pt x="2758820" y="607898"/>
                </a:cubicBezTo>
                <a:close/>
                <a:moveTo>
                  <a:pt x="2726741" y="607898"/>
                </a:moveTo>
                <a:cubicBezTo>
                  <a:pt x="2731378" y="607898"/>
                  <a:pt x="2735069" y="611587"/>
                  <a:pt x="2735069" y="616224"/>
                </a:cubicBezTo>
                <a:lnTo>
                  <a:pt x="2734856" y="616437"/>
                </a:lnTo>
                <a:lnTo>
                  <a:pt x="2735731" y="617171"/>
                </a:lnTo>
                <a:cubicBezTo>
                  <a:pt x="2736206" y="622376"/>
                  <a:pt x="2732419" y="626729"/>
                  <a:pt x="2727310" y="627203"/>
                </a:cubicBezTo>
                <a:lnTo>
                  <a:pt x="2726457" y="627203"/>
                </a:lnTo>
                <a:cubicBezTo>
                  <a:pt x="2721726" y="627203"/>
                  <a:pt x="2717753" y="623607"/>
                  <a:pt x="2717373" y="618780"/>
                </a:cubicBezTo>
                <a:lnTo>
                  <a:pt x="2719023" y="616834"/>
                </a:lnTo>
                <a:lnTo>
                  <a:pt x="2718415" y="616224"/>
                </a:lnTo>
                <a:cubicBezTo>
                  <a:pt x="2718415" y="611587"/>
                  <a:pt x="2722104" y="607898"/>
                  <a:pt x="2726741" y="607898"/>
                </a:cubicBezTo>
                <a:close/>
                <a:moveTo>
                  <a:pt x="2117897" y="607898"/>
                </a:moveTo>
                <a:cubicBezTo>
                  <a:pt x="2122496" y="607898"/>
                  <a:pt x="2126225" y="611625"/>
                  <a:pt x="2126225" y="616224"/>
                </a:cubicBezTo>
                <a:cubicBezTo>
                  <a:pt x="2126225" y="620823"/>
                  <a:pt x="2122496" y="624552"/>
                  <a:pt x="2117897" y="624552"/>
                </a:cubicBezTo>
                <a:cubicBezTo>
                  <a:pt x="2113298" y="624552"/>
                  <a:pt x="2109571" y="620823"/>
                  <a:pt x="2109571" y="616224"/>
                </a:cubicBezTo>
                <a:cubicBezTo>
                  <a:pt x="2109571" y="611625"/>
                  <a:pt x="2113298" y="607898"/>
                  <a:pt x="2117897" y="607898"/>
                </a:cubicBezTo>
                <a:close/>
                <a:moveTo>
                  <a:pt x="2053738" y="607898"/>
                </a:moveTo>
                <a:cubicBezTo>
                  <a:pt x="2058375" y="607898"/>
                  <a:pt x="2062066" y="611587"/>
                  <a:pt x="2062066" y="616224"/>
                </a:cubicBezTo>
                <a:cubicBezTo>
                  <a:pt x="2062066" y="620767"/>
                  <a:pt x="2058375" y="624552"/>
                  <a:pt x="2053738" y="624552"/>
                </a:cubicBezTo>
                <a:cubicBezTo>
                  <a:pt x="2049101" y="624552"/>
                  <a:pt x="2045412" y="620861"/>
                  <a:pt x="2045412" y="616224"/>
                </a:cubicBezTo>
                <a:cubicBezTo>
                  <a:pt x="2045412" y="611587"/>
                  <a:pt x="2049101" y="607898"/>
                  <a:pt x="2053738" y="607898"/>
                </a:cubicBezTo>
                <a:close/>
                <a:moveTo>
                  <a:pt x="2021660" y="607898"/>
                </a:moveTo>
                <a:cubicBezTo>
                  <a:pt x="2026297" y="607898"/>
                  <a:pt x="2029987" y="611587"/>
                  <a:pt x="2029987" y="616224"/>
                </a:cubicBezTo>
                <a:cubicBezTo>
                  <a:pt x="2029987" y="620767"/>
                  <a:pt x="2026297" y="624552"/>
                  <a:pt x="2021660" y="624552"/>
                </a:cubicBezTo>
                <a:cubicBezTo>
                  <a:pt x="2017022" y="624552"/>
                  <a:pt x="2013333" y="620861"/>
                  <a:pt x="2013333" y="616224"/>
                </a:cubicBezTo>
                <a:cubicBezTo>
                  <a:pt x="2013333" y="611587"/>
                  <a:pt x="2017022" y="607898"/>
                  <a:pt x="2021660" y="607898"/>
                </a:cubicBezTo>
                <a:close/>
                <a:moveTo>
                  <a:pt x="1957595" y="607898"/>
                </a:moveTo>
                <a:cubicBezTo>
                  <a:pt x="1962232" y="607898"/>
                  <a:pt x="1965923" y="611587"/>
                  <a:pt x="1965923" y="616224"/>
                </a:cubicBezTo>
                <a:cubicBezTo>
                  <a:pt x="1965923" y="620767"/>
                  <a:pt x="1962232" y="624552"/>
                  <a:pt x="1957595" y="624552"/>
                </a:cubicBezTo>
                <a:cubicBezTo>
                  <a:pt x="1952958" y="624552"/>
                  <a:pt x="1949269" y="620861"/>
                  <a:pt x="1949269" y="616224"/>
                </a:cubicBezTo>
                <a:cubicBezTo>
                  <a:pt x="1949269" y="611587"/>
                  <a:pt x="1952958" y="607898"/>
                  <a:pt x="1957595" y="607898"/>
                </a:cubicBezTo>
                <a:close/>
                <a:moveTo>
                  <a:pt x="3703694" y="593798"/>
                </a:moveTo>
                <a:lnTo>
                  <a:pt x="3719402" y="593798"/>
                </a:lnTo>
                <a:lnTo>
                  <a:pt x="3715609" y="612543"/>
                </a:lnTo>
                <a:lnTo>
                  <a:pt x="3720254" y="607898"/>
                </a:lnTo>
                <a:cubicBezTo>
                  <a:pt x="3724891" y="607898"/>
                  <a:pt x="3728580" y="611587"/>
                  <a:pt x="3728580" y="616224"/>
                </a:cubicBezTo>
                <a:cubicBezTo>
                  <a:pt x="3728580" y="620767"/>
                  <a:pt x="3724891" y="624552"/>
                  <a:pt x="3720254" y="624552"/>
                </a:cubicBezTo>
                <a:lnTo>
                  <a:pt x="3714369" y="618667"/>
                </a:lnTo>
                <a:lnTo>
                  <a:pt x="3705439" y="662801"/>
                </a:lnTo>
                <a:lnTo>
                  <a:pt x="3692428" y="682082"/>
                </a:lnTo>
                <a:lnTo>
                  <a:pt x="3696502" y="686155"/>
                </a:lnTo>
                <a:cubicBezTo>
                  <a:pt x="3696502" y="690698"/>
                  <a:pt x="3692813" y="694483"/>
                  <a:pt x="3688175" y="694483"/>
                </a:cubicBezTo>
                <a:lnTo>
                  <a:pt x="3685719" y="692026"/>
                </a:lnTo>
                <a:lnTo>
                  <a:pt x="3667380" y="719205"/>
                </a:lnTo>
                <a:lnTo>
                  <a:pt x="3664582" y="721091"/>
                </a:lnTo>
                <a:lnTo>
                  <a:pt x="3664505" y="721145"/>
                </a:lnTo>
                <a:lnTo>
                  <a:pt x="3664321" y="721269"/>
                </a:lnTo>
                <a:lnTo>
                  <a:pt x="3656191" y="729400"/>
                </a:lnTo>
                <a:lnTo>
                  <a:pt x="3654612" y="727821"/>
                </a:lnTo>
                <a:lnTo>
                  <a:pt x="3610974" y="757263"/>
                </a:lnTo>
                <a:cubicBezTo>
                  <a:pt x="3589753" y="766253"/>
                  <a:pt x="3566434" y="771228"/>
                  <a:pt x="3541972" y="771228"/>
                </a:cubicBezTo>
                <a:lnTo>
                  <a:pt x="3541972" y="755521"/>
                </a:lnTo>
                <a:cubicBezTo>
                  <a:pt x="3564258" y="755521"/>
                  <a:pt x="3585508" y="750984"/>
                  <a:pt x="3604848" y="742787"/>
                </a:cubicBezTo>
                <a:lnTo>
                  <a:pt x="3622757" y="730700"/>
                </a:lnTo>
                <a:lnTo>
                  <a:pt x="3647754" y="713829"/>
                </a:lnTo>
                <a:lnTo>
                  <a:pt x="3656261" y="708087"/>
                </a:lnTo>
                <a:lnTo>
                  <a:pt x="3659373" y="703476"/>
                </a:lnTo>
                <a:lnTo>
                  <a:pt x="3690936" y="656709"/>
                </a:lnTo>
                <a:lnTo>
                  <a:pt x="3688175" y="659470"/>
                </a:lnTo>
                <a:cubicBezTo>
                  <a:pt x="3683538" y="659470"/>
                  <a:pt x="3679848" y="655780"/>
                  <a:pt x="3679848" y="651143"/>
                </a:cubicBezTo>
                <a:cubicBezTo>
                  <a:pt x="3679848" y="646505"/>
                  <a:pt x="3683538" y="642816"/>
                  <a:pt x="3688175" y="642816"/>
                </a:cubicBezTo>
                <a:lnTo>
                  <a:pt x="3692826" y="647467"/>
                </a:lnTo>
                <a:close/>
                <a:moveTo>
                  <a:pt x="3541973" y="591242"/>
                </a:moveTo>
                <a:cubicBezTo>
                  <a:pt x="3531374" y="591242"/>
                  <a:pt x="3522762" y="599854"/>
                  <a:pt x="3522762" y="610452"/>
                </a:cubicBezTo>
                <a:lnTo>
                  <a:pt x="3523764" y="612102"/>
                </a:lnTo>
                <a:lnTo>
                  <a:pt x="3527968" y="607898"/>
                </a:lnTo>
                <a:cubicBezTo>
                  <a:pt x="3532605" y="607898"/>
                  <a:pt x="3536294" y="611587"/>
                  <a:pt x="3536294" y="616224"/>
                </a:cubicBezTo>
                <a:lnTo>
                  <a:pt x="3530052" y="622467"/>
                </a:lnTo>
                <a:lnTo>
                  <a:pt x="3532983" y="627296"/>
                </a:lnTo>
                <a:lnTo>
                  <a:pt x="3532983" y="647832"/>
                </a:lnTo>
                <a:lnTo>
                  <a:pt x="3536294" y="651143"/>
                </a:lnTo>
                <a:lnTo>
                  <a:pt x="3532983" y="654455"/>
                </a:lnTo>
                <a:lnTo>
                  <a:pt x="3532983" y="655213"/>
                </a:lnTo>
                <a:cubicBezTo>
                  <a:pt x="3532983" y="660133"/>
                  <a:pt x="3537052" y="664201"/>
                  <a:pt x="3541973" y="664201"/>
                </a:cubicBezTo>
                <a:cubicBezTo>
                  <a:pt x="3546893" y="664201"/>
                  <a:pt x="3550962" y="660133"/>
                  <a:pt x="3550962" y="655213"/>
                </a:cubicBezTo>
                <a:lnTo>
                  <a:pt x="3550962" y="627296"/>
                </a:lnTo>
                <a:lnTo>
                  <a:pt x="3555429" y="619933"/>
                </a:lnTo>
                <a:lnTo>
                  <a:pt x="3551720" y="616224"/>
                </a:lnTo>
                <a:cubicBezTo>
                  <a:pt x="3551720" y="611587"/>
                  <a:pt x="3555411" y="607898"/>
                  <a:pt x="3560048" y="607898"/>
                </a:cubicBezTo>
                <a:lnTo>
                  <a:pt x="3560176" y="608026"/>
                </a:lnTo>
                <a:lnTo>
                  <a:pt x="3558535" y="604066"/>
                </a:lnTo>
                <a:lnTo>
                  <a:pt x="3555552" y="596873"/>
                </a:lnTo>
                <a:cubicBezTo>
                  <a:pt x="3552074" y="593395"/>
                  <a:pt x="3547271" y="591242"/>
                  <a:pt x="3541973" y="591242"/>
                </a:cubicBezTo>
                <a:close/>
                <a:moveTo>
                  <a:pt x="2403964" y="585754"/>
                </a:moveTo>
                <a:lnTo>
                  <a:pt x="2419671" y="585754"/>
                </a:lnTo>
                <a:cubicBezTo>
                  <a:pt x="2419671" y="610217"/>
                  <a:pt x="2414696" y="633536"/>
                  <a:pt x="2405706" y="654757"/>
                </a:cubicBezTo>
                <a:lnTo>
                  <a:pt x="2398419" y="665557"/>
                </a:lnTo>
                <a:lnTo>
                  <a:pt x="2391821" y="675335"/>
                </a:lnTo>
                <a:lnTo>
                  <a:pt x="2367647" y="711161"/>
                </a:lnTo>
                <a:lnTo>
                  <a:pt x="2311426" y="749097"/>
                </a:lnTo>
                <a:lnTo>
                  <a:pt x="2318417" y="756086"/>
                </a:lnTo>
                <a:cubicBezTo>
                  <a:pt x="2318417" y="760629"/>
                  <a:pt x="2314726" y="764413"/>
                  <a:pt x="2310089" y="764413"/>
                </a:cubicBezTo>
                <a:cubicBezTo>
                  <a:pt x="2305452" y="764413"/>
                  <a:pt x="2301763" y="760723"/>
                  <a:pt x="2301763" y="756086"/>
                </a:cubicBezTo>
                <a:lnTo>
                  <a:pt x="2307965" y="749884"/>
                </a:lnTo>
                <a:lnTo>
                  <a:pt x="2288143" y="753895"/>
                </a:lnTo>
                <a:lnTo>
                  <a:pt x="2285511" y="754428"/>
                </a:lnTo>
                <a:lnTo>
                  <a:pt x="2284898" y="754551"/>
                </a:lnTo>
                <a:lnTo>
                  <a:pt x="2286432" y="756086"/>
                </a:lnTo>
                <a:cubicBezTo>
                  <a:pt x="2286432" y="760629"/>
                  <a:pt x="2282742" y="764413"/>
                  <a:pt x="2278104" y="764413"/>
                </a:cubicBezTo>
                <a:lnTo>
                  <a:pt x="2271047" y="757354"/>
                </a:lnTo>
                <a:lnTo>
                  <a:pt x="2248525" y="761913"/>
                </a:lnTo>
                <a:lnTo>
                  <a:pt x="2246024" y="764413"/>
                </a:lnTo>
                <a:lnTo>
                  <a:pt x="2244365" y="762754"/>
                </a:lnTo>
                <a:lnTo>
                  <a:pt x="2242241" y="763184"/>
                </a:lnTo>
                <a:lnTo>
                  <a:pt x="2242241" y="760629"/>
                </a:lnTo>
                <a:lnTo>
                  <a:pt x="2237698" y="756086"/>
                </a:lnTo>
                <a:lnTo>
                  <a:pt x="2242241" y="751543"/>
                </a:lnTo>
                <a:lnTo>
                  <a:pt x="2242241" y="747477"/>
                </a:lnTo>
                <a:cubicBezTo>
                  <a:pt x="2331381" y="747477"/>
                  <a:pt x="2403964" y="674895"/>
                  <a:pt x="2403964" y="585754"/>
                </a:cubicBezTo>
                <a:close/>
                <a:moveTo>
                  <a:pt x="2240301" y="583910"/>
                </a:moveTo>
                <a:lnTo>
                  <a:pt x="2237678" y="584998"/>
                </a:lnTo>
                <a:lnTo>
                  <a:pt x="2228662" y="588736"/>
                </a:lnTo>
                <a:cubicBezTo>
                  <a:pt x="2225185" y="592214"/>
                  <a:pt x="2223032" y="597016"/>
                  <a:pt x="2223032" y="602314"/>
                </a:cubicBezTo>
                <a:cubicBezTo>
                  <a:pt x="2223032" y="609601"/>
                  <a:pt x="2227195" y="615941"/>
                  <a:pt x="2233251" y="619158"/>
                </a:cubicBezTo>
                <a:lnTo>
                  <a:pt x="2233251" y="647075"/>
                </a:lnTo>
                <a:cubicBezTo>
                  <a:pt x="2233251" y="651995"/>
                  <a:pt x="2237320" y="656064"/>
                  <a:pt x="2242241" y="656064"/>
                </a:cubicBezTo>
                <a:cubicBezTo>
                  <a:pt x="2247162" y="656064"/>
                  <a:pt x="2251230" y="651995"/>
                  <a:pt x="2251230" y="647075"/>
                </a:cubicBezTo>
                <a:lnTo>
                  <a:pt x="2251230" y="619347"/>
                </a:lnTo>
                <a:lnTo>
                  <a:pt x="2246024" y="624552"/>
                </a:lnTo>
                <a:cubicBezTo>
                  <a:pt x="2241387" y="624552"/>
                  <a:pt x="2237698" y="620861"/>
                  <a:pt x="2237698" y="616224"/>
                </a:cubicBezTo>
                <a:cubicBezTo>
                  <a:pt x="2237698" y="611587"/>
                  <a:pt x="2241387" y="607898"/>
                  <a:pt x="2246024" y="607898"/>
                </a:cubicBezTo>
                <a:lnTo>
                  <a:pt x="2253516" y="615390"/>
                </a:lnTo>
                <a:lnTo>
                  <a:pt x="2261451" y="602314"/>
                </a:lnTo>
                <a:cubicBezTo>
                  <a:pt x="2261451" y="597016"/>
                  <a:pt x="2259298" y="592214"/>
                  <a:pt x="2255820" y="588736"/>
                </a:cubicBezTo>
                <a:lnTo>
                  <a:pt x="2252055" y="587174"/>
                </a:lnTo>
                <a:lnTo>
                  <a:pt x="2249531" y="586128"/>
                </a:lnTo>
                <a:lnTo>
                  <a:pt x="2246024" y="589633"/>
                </a:lnTo>
                <a:close/>
                <a:moveTo>
                  <a:pt x="4735653" y="580713"/>
                </a:moveTo>
                <a:lnTo>
                  <a:pt x="3926452" y="1389913"/>
                </a:lnTo>
                <a:lnTo>
                  <a:pt x="4039083" y="1469472"/>
                </a:lnTo>
                <a:lnTo>
                  <a:pt x="4844638" y="663919"/>
                </a:lnTo>
                <a:close/>
                <a:moveTo>
                  <a:pt x="1463252" y="573832"/>
                </a:moveTo>
                <a:cubicBezTo>
                  <a:pt x="1467321" y="570710"/>
                  <a:pt x="1473095" y="571561"/>
                  <a:pt x="1476123" y="575631"/>
                </a:cubicBezTo>
                <a:cubicBezTo>
                  <a:pt x="1479245" y="579698"/>
                  <a:pt x="1478393" y="585470"/>
                  <a:pt x="1474324" y="588498"/>
                </a:cubicBezTo>
                <a:cubicBezTo>
                  <a:pt x="1472621" y="589825"/>
                  <a:pt x="1470728" y="590392"/>
                  <a:pt x="1468836" y="590392"/>
                </a:cubicBezTo>
                <a:cubicBezTo>
                  <a:pt x="1465996" y="590392"/>
                  <a:pt x="1463348" y="589067"/>
                  <a:pt x="1461455" y="586701"/>
                </a:cubicBezTo>
                <a:cubicBezTo>
                  <a:pt x="1458427" y="582632"/>
                  <a:pt x="1459183" y="576860"/>
                  <a:pt x="1463252" y="573832"/>
                </a:cubicBezTo>
                <a:close/>
                <a:moveTo>
                  <a:pt x="2713306" y="573454"/>
                </a:moveTo>
                <a:lnTo>
                  <a:pt x="2713350" y="573495"/>
                </a:lnTo>
                <a:lnTo>
                  <a:pt x="2713306" y="573548"/>
                </a:lnTo>
                <a:close/>
                <a:moveTo>
                  <a:pt x="3912542" y="572980"/>
                </a:moveTo>
                <a:cubicBezTo>
                  <a:pt x="3917179" y="572980"/>
                  <a:pt x="3920868" y="576669"/>
                  <a:pt x="3920868" y="581306"/>
                </a:cubicBezTo>
                <a:cubicBezTo>
                  <a:pt x="3920868" y="585849"/>
                  <a:pt x="3917179" y="589633"/>
                  <a:pt x="3912542" y="589633"/>
                </a:cubicBezTo>
                <a:cubicBezTo>
                  <a:pt x="3907905" y="589633"/>
                  <a:pt x="3904214" y="585943"/>
                  <a:pt x="3904214" y="581306"/>
                </a:cubicBezTo>
                <a:cubicBezTo>
                  <a:pt x="3904214" y="576669"/>
                  <a:pt x="3907905" y="572980"/>
                  <a:pt x="3912542" y="572980"/>
                </a:cubicBezTo>
                <a:close/>
                <a:moveTo>
                  <a:pt x="3848477" y="572980"/>
                </a:moveTo>
                <a:cubicBezTo>
                  <a:pt x="3853114" y="572980"/>
                  <a:pt x="3856803" y="576669"/>
                  <a:pt x="3856803" y="581306"/>
                </a:cubicBezTo>
                <a:cubicBezTo>
                  <a:pt x="3856803" y="585849"/>
                  <a:pt x="3853114" y="589633"/>
                  <a:pt x="3848477" y="589633"/>
                </a:cubicBezTo>
                <a:cubicBezTo>
                  <a:pt x="3843840" y="589633"/>
                  <a:pt x="3840149" y="585943"/>
                  <a:pt x="3840149" y="581306"/>
                </a:cubicBezTo>
                <a:cubicBezTo>
                  <a:pt x="3840149" y="576669"/>
                  <a:pt x="3843840" y="572980"/>
                  <a:pt x="3848477" y="572980"/>
                </a:cubicBezTo>
                <a:close/>
                <a:moveTo>
                  <a:pt x="3816397" y="572980"/>
                </a:moveTo>
                <a:cubicBezTo>
                  <a:pt x="3821034" y="572980"/>
                  <a:pt x="3824723" y="576669"/>
                  <a:pt x="3824723" y="581306"/>
                </a:cubicBezTo>
                <a:cubicBezTo>
                  <a:pt x="3824723" y="585849"/>
                  <a:pt x="3821034" y="589633"/>
                  <a:pt x="3816397" y="589633"/>
                </a:cubicBezTo>
                <a:cubicBezTo>
                  <a:pt x="3811760" y="589633"/>
                  <a:pt x="3808069" y="585943"/>
                  <a:pt x="3808069" y="581306"/>
                </a:cubicBezTo>
                <a:cubicBezTo>
                  <a:pt x="3808069" y="576669"/>
                  <a:pt x="3811760" y="572980"/>
                  <a:pt x="3816397" y="572980"/>
                </a:cubicBezTo>
                <a:close/>
                <a:moveTo>
                  <a:pt x="3784318" y="572980"/>
                </a:moveTo>
                <a:cubicBezTo>
                  <a:pt x="3788956" y="572980"/>
                  <a:pt x="3792645" y="576669"/>
                  <a:pt x="3792645" y="581306"/>
                </a:cubicBezTo>
                <a:cubicBezTo>
                  <a:pt x="3792645" y="585849"/>
                  <a:pt x="3788956" y="589633"/>
                  <a:pt x="3784318" y="589633"/>
                </a:cubicBezTo>
                <a:cubicBezTo>
                  <a:pt x="3779681" y="589633"/>
                  <a:pt x="3775991" y="585943"/>
                  <a:pt x="3775991" y="581306"/>
                </a:cubicBezTo>
                <a:cubicBezTo>
                  <a:pt x="3775991" y="576669"/>
                  <a:pt x="3779681" y="572980"/>
                  <a:pt x="3784318" y="572980"/>
                </a:cubicBezTo>
                <a:close/>
                <a:moveTo>
                  <a:pt x="3752334" y="572980"/>
                </a:moveTo>
                <a:cubicBezTo>
                  <a:pt x="3756971" y="572980"/>
                  <a:pt x="3760660" y="576669"/>
                  <a:pt x="3760660" y="581306"/>
                </a:cubicBezTo>
                <a:cubicBezTo>
                  <a:pt x="3760660" y="585849"/>
                  <a:pt x="3756971" y="589633"/>
                  <a:pt x="3752334" y="589633"/>
                </a:cubicBezTo>
                <a:cubicBezTo>
                  <a:pt x="3747697" y="589633"/>
                  <a:pt x="3744006" y="585943"/>
                  <a:pt x="3744006" y="581306"/>
                </a:cubicBezTo>
                <a:cubicBezTo>
                  <a:pt x="3744006" y="576669"/>
                  <a:pt x="3747697" y="572980"/>
                  <a:pt x="3752334" y="572980"/>
                </a:cubicBezTo>
                <a:close/>
                <a:moveTo>
                  <a:pt x="3720254" y="572980"/>
                </a:moveTo>
                <a:cubicBezTo>
                  <a:pt x="3724891" y="572980"/>
                  <a:pt x="3728580" y="576669"/>
                  <a:pt x="3728580" y="581306"/>
                </a:cubicBezTo>
                <a:cubicBezTo>
                  <a:pt x="3728580" y="585849"/>
                  <a:pt x="3724891" y="589633"/>
                  <a:pt x="3720254" y="589633"/>
                </a:cubicBezTo>
                <a:cubicBezTo>
                  <a:pt x="3715617" y="589633"/>
                  <a:pt x="3711926" y="585943"/>
                  <a:pt x="3711926" y="581306"/>
                </a:cubicBezTo>
                <a:cubicBezTo>
                  <a:pt x="3711926" y="576669"/>
                  <a:pt x="3715617" y="572980"/>
                  <a:pt x="3720254" y="572980"/>
                </a:cubicBezTo>
                <a:close/>
                <a:moveTo>
                  <a:pt x="3688175" y="572980"/>
                </a:moveTo>
                <a:cubicBezTo>
                  <a:pt x="3692813" y="572980"/>
                  <a:pt x="3696502" y="576669"/>
                  <a:pt x="3696502" y="581306"/>
                </a:cubicBezTo>
                <a:cubicBezTo>
                  <a:pt x="3696502" y="585849"/>
                  <a:pt x="3692813" y="589633"/>
                  <a:pt x="3688175" y="589633"/>
                </a:cubicBezTo>
                <a:cubicBezTo>
                  <a:pt x="3683538" y="589633"/>
                  <a:pt x="3679848" y="585943"/>
                  <a:pt x="3679848" y="581306"/>
                </a:cubicBezTo>
                <a:cubicBezTo>
                  <a:pt x="3679848" y="576669"/>
                  <a:pt x="3683538" y="572980"/>
                  <a:pt x="3688175" y="572980"/>
                </a:cubicBezTo>
                <a:close/>
                <a:moveTo>
                  <a:pt x="3656191" y="572980"/>
                </a:moveTo>
                <a:cubicBezTo>
                  <a:pt x="3660828" y="572980"/>
                  <a:pt x="3664517" y="576669"/>
                  <a:pt x="3664517" y="581306"/>
                </a:cubicBezTo>
                <a:cubicBezTo>
                  <a:pt x="3664517" y="585849"/>
                  <a:pt x="3660828" y="589633"/>
                  <a:pt x="3656191" y="589633"/>
                </a:cubicBezTo>
                <a:cubicBezTo>
                  <a:pt x="3651554" y="589633"/>
                  <a:pt x="3647863" y="585943"/>
                  <a:pt x="3647863" y="581306"/>
                </a:cubicBezTo>
                <a:cubicBezTo>
                  <a:pt x="3647863" y="576669"/>
                  <a:pt x="3651554" y="572980"/>
                  <a:pt x="3656191" y="572980"/>
                </a:cubicBezTo>
                <a:close/>
                <a:moveTo>
                  <a:pt x="3431825" y="572980"/>
                </a:moveTo>
                <a:cubicBezTo>
                  <a:pt x="3436462" y="572980"/>
                  <a:pt x="3440151" y="576669"/>
                  <a:pt x="3440151" y="581306"/>
                </a:cubicBezTo>
                <a:cubicBezTo>
                  <a:pt x="3440151" y="585849"/>
                  <a:pt x="3436462" y="589633"/>
                  <a:pt x="3431825" y="589633"/>
                </a:cubicBezTo>
                <a:cubicBezTo>
                  <a:pt x="3427188" y="589633"/>
                  <a:pt x="3423497" y="585943"/>
                  <a:pt x="3423497" y="581306"/>
                </a:cubicBezTo>
                <a:cubicBezTo>
                  <a:pt x="3423497" y="576669"/>
                  <a:pt x="3427188" y="572980"/>
                  <a:pt x="3431825" y="572980"/>
                </a:cubicBezTo>
                <a:close/>
                <a:moveTo>
                  <a:pt x="3399746" y="572980"/>
                </a:moveTo>
                <a:cubicBezTo>
                  <a:pt x="3404383" y="572980"/>
                  <a:pt x="3408072" y="576669"/>
                  <a:pt x="3408072" y="581306"/>
                </a:cubicBezTo>
                <a:cubicBezTo>
                  <a:pt x="3408072" y="585849"/>
                  <a:pt x="3404383" y="589633"/>
                  <a:pt x="3399746" y="589633"/>
                </a:cubicBezTo>
                <a:cubicBezTo>
                  <a:pt x="3395109" y="589633"/>
                  <a:pt x="3391418" y="585943"/>
                  <a:pt x="3391418" y="581306"/>
                </a:cubicBezTo>
                <a:cubicBezTo>
                  <a:pt x="3391418" y="576669"/>
                  <a:pt x="3395109" y="572980"/>
                  <a:pt x="3399746" y="572980"/>
                </a:cubicBezTo>
                <a:close/>
                <a:moveTo>
                  <a:pt x="3335682" y="572980"/>
                </a:moveTo>
                <a:cubicBezTo>
                  <a:pt x="3340319" y="572980"/>
                  <a:pt x="3344008" y="576669"/>
                  <a:pt x="3344008" y="581306"/>
                </a:cubicBezTo>
                <a:cubicBezTo>
                  <a:pt x="3344008" y="585849"/>
                  <a:pt x="3340319" y="589633"/>
                  <a:pt x="3335682" y="589633"/>
                </a:cubicBezTo>
                <a:cubicBezTo>
                  <a:pt x="3331044" y="589633"/>
                  <a:pt x="3327354" y="585943"/>
                  <a:pt x="3327354" y="581306"/>
                </a:cubicBezTo>
                <a:cubicBezTo>
                  <a:pt x="3327354" y="576669"/>
                  <a:pt x="3331044" y="572980"/>
                  <a:pt x="3335682" y="572980"/>
                </a:cubicBezTo>
                <a:close/>
                <a:moveTo>
                  <a:pt x="3303603" y="572980"/>
                </a:moveTo>
                <a:cubicBezTo>
                  <a:pt x="3308240" y="572980"/>
                  <a:pt x="3311929" y="576669"/>
                  <a:pt x="3311929" y="581306"/>
                </a:cubicBezTo>
                <a:cubicBezTo>
                  <a:pt x="3311929" y="585849"/>
                  <a:pt x="3308240" y="589633"/>
                  <a:pt x="3303603" y="589633"/>
                </a:cubicBezTo>
                <a:cubicBezTo>
                  <a:pt x="3298966" y="589633"/>
                  <a:pt x="3295275" y="585943"/>
                  <a:pt x="3295275" y="581306"/>
                </a:cubicBezTo>
                <a:cubicBezTo>
                  <a:pt x="3295275" y="576669"/>
                  <a:pt x="3298966" y="572980"/>
                  <a:pt x="3303603" y="572980"/>
                </a:cubicBezTo>
                <a:close/>
                <a:moveTo>
                  <a:pt x="3271523" y="572980"/>
                </a:moveTo>
                <a:cubicBezTo>
                  <a:pt x="3276160" y="572980"/>
                  <a:pt x="3279849" y="576669"/>
                  <a:pt x="3279849" y="581306"/>
                </a:cubicBezTo>
                <a:cubicBezTo>
                  <a:pt x="3279849" y="585849"/>
                  <a:pt x="3276160" y="589633"/>
                  <a:pt x="3271523" y="589633"/>
                </a:cubicBezTo>
                <a:cubicBezTo>
                  <a:pt x="3266886" y="589633"/>
                  <a:pt x="3263195" y="585943"/>
                  <a:pt x="3263195" y="581306"/>
                </a:cubicBezTo>
                <a:cubicBezTo>
                  <a:pt x="3263195" y="576669"/>
                  <a:pt x="3266886" y="572980"/>
                  <a:pt x="3271523" y="572980"/>
                </a:cubicBezTo>
                <a:close/>
                <a:moveTo>
                  <a:pt x="3239537" y="572980"/>
                </a:moveTo>
                <a:cubicBezTo>
                  <a:pt x="3244174" y="572980"/>
                  <a:pt x="3247865" y="576669"/>
                  <a:pt x="3247865" y="581306"/>
                </a:cubicBezTo>
                <a:cubicBezTo>
                  <a:pt x="3247865" y="585849"/>
                  <a:pt x="3244174" y="589633"/>
                  <a:pt x="3239537" y="589633"/>
                </a:cubicBezTo>
                <a:cubicBezTo>
                  <a:pt x="3234900" y="589633"/>
                  <a:pt x="3231211" y="585943"/>
                  <a:pt x="3231211" y="581306"/>
                </a:cubicBezTo>
                <a:cubicBezTo>
                  <a:pt x="3231211" y="576669"/>
                  <a:pt x="3234900" y="572980"/>
                  <a:pt x="3239537" y="572980"/>
                </a:cubicBezTo>
                <a:close/>
                <a:moveTo>
                  <a:pt x="3207457" y="572980"/>
                </a:moveTo>
                <a:cubicBezTo>
                  <a:pt x="3212094" y="572980"/>
                  <a:pt x="3215785" y="576669"/>
                  <a:pt x="3215785" y="581306"/>
                </a:cubicBezTo>
                <a:cubicBezTo>
                  <a:pt x="3215785" y="585849"/>
                  <a:pt x="3212094" y="589633"/>
                  <a:pt x="3207457" y="589633"/>
                </a:cubicBezTo>
                <a:cubicBezTo>
                  <a:pt x="3202820" y="589633"/>
                  <a:pt x="3199131" y="585943"/>
                  <a:pt x="3199131" y="581306"/>
                </a:cubicBezTo>
                <a:cubicBezTo>
                  <a:pt x="3199131" y="576669"/>
                  <a:pt x="3202820" y="572980"/>
                  <a:pt x="3207457" y="572980"/>
                </a:cubicBezTo>
                <a:close/>
                <a:moveTo>
                  <a:pt x="3175378" y="572980"/>
                </a:moveTo>
                <a:cubicBezTo>
                  <a:pt x="3180015" y="572980"/>
                  <a:pt x="3183706" y="576669"/>
                  <a:pt x="3183706" y="581306"/>
                </a:cubicBezTo>
                <a:cubicBezTo>
                  <a:pt x="3183706" y="585849"/>
                  <a:pt x="3180015" y="589633"/>
                  <a:pt x="3175378" y="589633"/>
                </a:cubicBezTo>
                <a:cubicBezTo>
                  <a:pt x="3170741" y="589633"/>
                  <a:pt x="3167052" y="585943"/>
                  <a:pt x="3167052" y="581306"/>
                </a:cubicBezTo>
                <a:cubicBezTo>
                  <a:pt x="3167052" y="576669"/>
                  <a:pt x="3170741" y="572980"/>
                  <a:pt x="3175378" y="572980"/>
                </a:cubicBezTo>
                <a:close/>
                <a:moveTo>
                  <a:pt x="3143392" y="572980"/>
                </a:moveTo>
                <a:cubicBezTo>
                  <a:pt x="3148029" y="572980"/>
                  <a:pt x="3151720" y="576669"/>
                  <a:pt x="3151720" y="581306"/>
                </a:cubicBezTo>
                <a:cubicBezTo>
                  <a:pt x="3151720" y="585849"/>
                  <a:pt x="3148029" y="589633"/>
                  <a:pt x="3143392" y="589633"/>
                </a:cubicBezTo>
                <a:cubicBezTo>
                  <a:pt x="3138755" y="589633"/>
                  <a:pt x="3135066" y="585943"/>
                  <a:pt x="3135066" y="581306"/>
                </a:cubicBezTo>
                <a:cubicBezTo>
                  <a:pt x="3135066" y="576669"/>
                  <a:pt x="3138755" y="572980"/>
                  <a:pt x="3143392" y="572980"/>
                </a:cubicBezTo>
                <a:close/>
                <a:moveTo>
                  <a:pt x="3111314" y="572980"/>
                </a:moveTo>
                <a:cubicBezTo>
                  <a:pt x="3115951" y="572980"/>
                  <a:pt x="3119641" y="576669"/>
                  <a:pt x="3119641" y="581306"/>
                </a:cubicBezTo>
                <a:cubicBezTo>
                  <a:pt x="3119641" y="585849"/>
                  <a:pt x="3115951" y="589633"/>
                  <a:pt x="3111314" y="589633"/>
                </a:cubicBezTo>
                <a:cubicBezTo>
                  <a:pt x="3106677" y="589633"/>
                  <a:pt x="3102988" y="585943"/>
                  <a:pt x="3102988" y="581306"/>
                </a:cubicBezTo>
                <a:cubicBezTo>
                  <a:pt x="3102988" y="576669"/>
                  <a:pt x="3106677" y="572980"/>
                  <a:pt x="3111314" y="572980"/>
                </a:cubicBezTo>
                <a:close/>
                <a:moveTo>
                  <a:pt x="3079235" y="572980"/>
                </a:moveTo>
                <a:cubicBezTo>
                  <a:pt x="3083872" y="572980"/>
                  <a:pt x="3087563" y="576669"/>
                  <a:pt x="3087563" y="581306"/>
                </a:cubicBezTo>
                <a:cubicBezTo>
                  <a:pt x="3087563" y="585849"/>
                  <a:pt x="3083872" y="589633"/>
                  <a:pt x="3079235" y="589633"/>
                </a:cubicBezTo>
                <a:cubicBezTo>
                  <a:pt x="3074598" y="589633"/>
                  <a:pt x="3070909" y="585943"/>
                  <a:pt x="3070909" y="581306"/>
                </a:cubicBezTo>
                <a:cubicBezTo>
                  <a:pt x="3070909" y="576669"/>
                  <a:pt x="3074598" y="572980"/>
                  <a:pt x="3079235" y="572980"/>
                </a:cubicBezTo>
                <a:close/>
                <a:moveTo>
                  <a:pt x="3047249" y="572980"/>
                </a:moveTo>
                <a:cubicBezTo>
                  <a:pt x="3051886" y="572980"/>
                  <a:pt x="3055577" y="576669"/>
                  <a:pt x="3055577" y="581306"/>
                </a:cubicBezTo>
                <a:cubicBezTo>
                  <a:pt x="3055577" y="585849"/>
                  <a:pt x="3051886" y="589633"/>
                  <a:pt x="3047249" y="589633"/>
                </a:cubicBezTo>
                <a:cubicBezTo>
                  <a:pt x="3042612" y="589633"/>
                  <a:pt x="3038923" y="585943"/>
                  <a:pt x="3038923" y="581306"/>
                </a:cubicBezTo>
                <a:cubicBezTo>
                  <a:pt x="3038923" y="576669"/>
                  <a:pt x="3042612" y="572980"/>
                  <a:pt x="3047249" y="572980"/>
                </a:cubicBezTo>
                <a:close/>
                <a:moveTo>
                  <a:pt x="3015171" y="572980"/>
                </a:moveTo>
                <a:cubicBezTo>
                  <a:pt x="3019808" y="572980"/>
                  <a:pt x="3023498" y="576669"/>
                  <a:pt x="3023498" y="581306"/>
                </a:cubicBezTo>
                <a:cubicBezTo>
                  <a:pt x="3023498" y="585849"/>
                  <a:pt x="3019808" y="589633"/>
                  <a:pt x="3015171" y="589633"/>
                </a:cubicBezTo>
                <a:cubicBezTo>
                  <a:pt x="3010534" y="589633"/>
                  <a:pt x="3006844" y="585943"/>
                  <a:pt x="3006844" y="581306"/>
                </a:cubicBezTo>
                <a:cubicBezTo>
                  <a:pt x="3006844" y="576669"/>
                  <a:pt x="3010534" y="572980"/>
                  <a:pt x="3015171" y="572980"/>
                </a:cubicBezTo>
                <a:close/>
                <a:moveTo>
                  <a:pt x="2983092" y="572980"/>
                </a:moveTo>
                <a:cubicBezTo>
                  <a:pt x="2987729" y="572980"/>
                  <a:pt x="2991420" y="576669"/>
                  <a:pt x="2991420" y="581306"/>
                </a:cubicBezTo>
                <a:cubicBezTo>
                  <a:pt x="2991420" y="585849"/>
                  <a:pt x="2987729" y="589633"/>
                  <a:pt x="2983092" y="589633"/>
                </a:cubicBezTo>
                <a:cubicBezTo>
                  <a:pt x="2978455" y="589633"/>
                  <a:pt x="2974766" y="585943"/>
                  <a:pt x="2974766" y="581306"/>
                </a:cubicBezTo>
                <a:cubicBezTo>
                  <a:pt x="2974766" y="576669"/>
                  <a:pt x="2978455" y="572980"/>
                  <a:pt x="2983092" y="572980"/>
                </a:cubicBezTo>
                <a:close/>
                <a:moveTo>
                  <a:pt x="2951106" y="572980"/>
                </a:moveTo>
                <a:cubicBezTo>
                  <a:pt x="2955743" y="572980"/>
                  <a:pt x="2959434" y="576669"/>
                  <a:pt x="2959434" y="581306"/>
                </a:cubicBezTo>
                <a:cubicBezTo>
                  <a:pt x="2959434" y="585849"/>
                  <a:pt x="2955743" y="589633"/>
                  <a:pt x="2951106" y="589633"/>
                </a:cubicBezTo>
                <a:cubicBezTo>
                  <a:pt x="2946469" y="589633"/>
                  <a:pt x="2942780" y="585943"/>
                  <a:pt x="2942780" y="581306"/>
                </a:cubicBezTo>
                <a:cubicBezTo>
                  <a:pt x="2942780" y="576669"/>
                  <a:pt x="2946469" y="572980"/>
                  <a:pt x="2951106" y="572980"/>
                </a:cubicBezTo>
                <a:close/>
                <a:moveTo>
                  <a:pt x="2919028" y="572980"/>
                </a:moveTo>
                <a:cubicBezTo>
                  <a:pt x="2923665" y="572980"/>
                  <a:pt x="2927355" y="576669"/>
                  <a:pt x="2927355" y="581306"/>
                </a:cubicBezTo>
                <a:cubicBezTo>
                  <a:pt x="2927355" y="585849"/>
                  <a:pt x="2923665" y="589633"/>
                  <a:pt x="2919028" y="589633"/>
                </a:cubicBezTo>
                <a:cubicBezTo>
                  <a:pt x="2914390" y="589633"/>
                  <a:pt x="2910701" y="585943"/>
                  <a:pt x="2910701" y="581306"/>
                </a:cubicBezTo>
                <a:cubicBezTo>
                  <a:pt x="2910701" y="576669"/>
                  <a:pt x="2914390" y="572980"/>
                  <a:pt x="2919028" y="572980"/>
                </a:cubicBezTo>
                <a:close/>
                <a:moveTo>
                  <a:pt x="2886949" y="572980"/>
                </a:moveTo>
                <a:cubicBezTo>
                  <a:pt x="2891586" y="572980"/>
                  <a:pt x="2895277" y="576669"/>
                  <a:pt x="2895277" y="581306"/>
                </a:cubicBezTo>
                <a:cubicBezTo>
                  <a:pt x="2895277" y="585849"/>
                  <a:pt x="2891586" y="589633"/>
                  <a:pt x="2886949" y="589633"/>
                </a:cubicBezTo>
                <a:cubicBezTo>
                  <a:pt x="2882312" y="589633"/>
                  <a:pt x="2878623" y="585943"/>
                  <a:pt x="2878623" y="581306"/>
                </a:cubicBezTo>
                <a:cubicBezTo>
                  <a:pt x="2878623" y="576669"/>
                  <a:pt x="2882312" y="572980"/>
                  <a:pt x="2886949" y="572980"/>
                </a:cubicBezTo>
                <a:close/>
                <a:moveTo>
                  <a:pt x="2854963" y="572980"/>
                </a:moveTo>
                <a:cubicBezTo>
                  <a:pt x="2859600" y="572980"/>
                  <a:pt x="2863291" y="576669"/>
                  <a:pt x="2863291" y="581306"/>
                </a:cubicBezTo>
                <a:cubicBezTo>
                  <a:pt x="2863291" y="585849"/>
                  <a:pt x="2859600" y="589633"/>
                  <a:pt x="2854963" y="589633"/>
                </a:cubicBezTo>
                <a:cubicBezTo>
                  <a:pt x="2850326" y="589633"/>
                  <a:pt x="2846637" y="585943"/>
                  <a:pt x="2846637" y="581306"/>
                </a:cubicBezTo>
                <a:cubicBezTo>
                  <a:pt x="2846637" y="576669"/>
                  <a:pt x="2850326" y="572980"/>
                  <a:pt x="2854963" y="572980"/>
                </a:cubicBezTo>
                <a:close/>
                <a:moveTo>
                  <a:pt x="2822884" y="572980"/>
                </a:moveTo>
                <a:cubicBezTo>
                  <a:pt x="2827522" y="572980"/>
                  <a:pt x="2831212" y="576669"/>
                  <a:pt x="2831212" y="581306"/>
                </a:cubicBezTo>
                <a:cubicBezTo>
                  <a:pt x="2831212" y="585849"/>
                  <a:pt x="2827522" y="589633"/>
                  <a:pt x="2822884" y="589633"/>
                </a:cubicBezTo>
                <a:cubicBezTo>
                  <a:pt x="2818247" y="589633"/>
                  <a:pt x="2814558" y="585943"/>
                  <a:pt x="2814558" y="581306"/>
                </a:cubicBezTo>
                <a:cubicBezTo>
                  <a:pt x="2814558" y="576669"/>
                  <a:pt x="2818247" y="572980"/>
                  <a:pt x="2822884" y="572980"/>
                </a:cubicBezTo>
                <a:close/>
                <a:moveTo>
                  <a:pt x="2790806" y="572980"/>
                </a:moveTo>
                <a:cubicBezTo>
                  <a:pt x="2795443" y="572980"/>
                  <a:pt x="2799134" y="576669"/>
                  <a:pt x="2799134" y="581306"/>
                </a:cubicBezTo>
                <a:cubicBezTo>
                  <a:pt x="2799134" y="585849"/>
                  <a:pt x="2795443" y="589633"/>
                  <a:pt x="2790806" y="589633"/>
                </a:cubicBezTo>
                <a:cubicBezTo>
                  <a:pt x="2786169" y="589633"/>
                  <a:pt x="2782480" y="585943"/>
                  <a:pt x="2782480" y="581306"/>
                </a:cubicBezTo>
                <a:cubicBezTo>
                  <a:pt x="2782480" y="576669"/>
                  <a:pt x="2786169" y="572980"/>
                  <a:pt x="2790806" y="572980"/>
                </a:cubicBezTo>
                <a:close/>
                <a:moveTo>
                  <a:pt x="2758820" y="572980"/>
                </a:moveTo>
                <a:cubicBezTo>
                  <a:pt x="2763457" y="572980"/>
                  <a:pt x="2767148" y="576669"/>
                  <a:pt x="2767148" y="581306"/>
                </a:cubicBezTo>
                <a:cubicBezTo>
                  <a:pt x="2767148" y="585849"/>
                  <a:pt x="2763457" y="589633"/>
                  <a:pt x="2758820" y="589633"/>
                </a:cubicBezTo>
                <a:cubicBezTo>
                  <a:pt x="2754183" y="589633"/>
                  <a:pt x="2750494" y="585943"/>
                  <a:pt x="2750494" y="581306"/>
                </a:cubicBezTo>
                <a:cubicBezTo>
                  <a:pt x="2750494" y="576669"/>
                  <a:pt x="2754183" y="572980"/>
                  <a:pt x="2758820" y="572980"/>
                </a:cubicBezTo>
                <a:close/>
                <a:moveTo>
                  <a:pt x="2149881" y="572980"/>
                </a:moveTo>
                <a:cubicBezTo>
                  <a:pt x="2154518" y="572980"/>
                  <a:pt x="2158209" y="576669"/>
                  <a:pt x="2158209" y="581306"/>
                </a:cubicBezTo>
                <a:cubicBezTo>
                  <a:pt x="2158209" y="585849"/>
                  <a:pt x="2154518" y="589633"/>
                  <a:pt x="2149881" y="589633"/>
                </a:cubicBezTo>
                <a:cubicBezTo>
                  <a:pt x="2145244" y="589633"/>
                  <a:pt x="2141555" y="585943"/>
                  <a:pt x="2141555" y="581306"/>
                </a:cubicBezTo>
                <a:cubicBezTo>
                  <a:pt x="2141555" y="576669"/>
                  <a:pt x="2145244" y="572980"/>
                  <a:pt x="2149881" y="572980"/>
                </a:cubicBezTo>
                <a:close/>
                <a:moveTo>
                  <a:pt x="2117803" y="572980"/>
                </a:moveTo>
                <a:cubicBezTo>
                  <a:pt x="2122440" y="572980"/>
                  <a:pt x="2126130" y="576669"/>
                  <a:pt x="2126130" y="581306"/>
                </a:cubicBezTo>
                <a:cubicBezTo>
                  <a:pt x="2126130" y="585849"/>
                  <a:pt x="2122440" y="589633"/>
                  <a:pt x="2117803" y="589633"/>
                </a:cubicBezTo>
                <a:cubicBezTo>
                  <a:pt x="2113166" y="589633"/>
                  <a:pt x="2109476" y="585943"/>
                  <a:pt x="2109476" y="581306"/>
                </a:cubicBezTo>
                <a:cubicBezTo>
                  <a:pt x="2109476" y="576669"/>
                  <a:pt x="2113166" y="572980"/>
                  <a:pt x="2117803" y="572980"/>
                </a:cubicBezTo>
                <a:close/>
                <a:moveTo>
                  <a:pt x="2053738" y="572980"/>
                </a:moveTo>
                <a:cubicBezTo>
                  <a:pt x="2058375" y="572980"/>
                  <a:pt x="2062066" y="576669"/>
                  <a:pt x="2062066" y="581306"/>
                </a:cubicBezTo>
                <a:cubicBezTo>
                  <a:pt x="2062066" y="585849"/>
                  <a:pt x="2058375" y="589633"/>
                  <a:pt x="2053738" y="589633"/>
                </a:cubicBezTo>
                <a:cubicBezTo>
                  <a:pt x="2049101" y="589633"/>
                  <a:pt x="2045412" y="585943"/>
                  <a:pt x="2045412" y="581306"/>
                </a:cubicBezTo>
                <a:cubicBezTo>
                  <a:pt x="2045412" y="576669"/>
                  <a:pt x="2049101" y="572980"/>
                  <a:pt x="2053738" y="572980"/>
                </a:cubicBezTo>
                <a:close/>
                <a:moveTo>
                  <a:pt x="2021660" y="572980"/>
                </a:moveTo>
                <a:cubicBezTo>
                  <a:pt x="2026297" y="572980"/>
                  <a:pt x="2029987" y="576669"/>
                  <a:pt x="2029987" y="581306"/>
                </a:cubicBezTo>
                <a:cubicBezTo>
                  <a:pt x="2029987" y="585849"/>
                  <a:pt x="2026297" y="589633"/>
                  <a:pt x="2021660" y="589633"/>
                </a:cubicBezTo>
                <a:cubicBezTo>
                  <a:pt x="2017022" y="589633"/>
                  <a:pt x="2013333" y="585943"/>
                  <a:pt x="2013333" y="581306"/>
                </a:cubicBezTo>
                <a:cubicBezTo>
                  <a:pt x="2013333" y="576669"/>
                  <a:pt x="2017022" y="572980"/>
                  <a:pt x="2021660" y="572980"/>
                </a:cubicBezTo>
                <a:close/>
                <a:moveTo>
                  <a:pt x="1989674" y="572980"/>
                </a:moveTo>
                <a:cubicBezTo>
                  <a:pt x="1994311" y="572980"/>
                  <a:pt x="1998001" y="576669"/>
                  <a:pt x="1998001" y="581306"/>
                </a:cubicBezTo>
                <a:cubicBezTo>
                  <a:pt x="1998001" y="585849"/>
                  <a:pt x="1994311" y="589633"/>
                  <a:pt x="1989674" y="589633"/>
                </a:cubicBezTo>
                <a:cubicBezTo>
                  <a:pt x="1985037" y="589633"/>
                  <a:pt x="1981348" y="585943"/>
                  <a:pt x="1981348" y="581306"/>
                </a:cubicBezTo>
                <a:cubicBezTo>
                  <a:pt x="1981348" y="576669"/>
                  <a:pt x="1985037" y="572980"/>
                  <a:pt x="1989674" y="572980"/>
                </a:cubicBezTo>
                <a:close/>
                <a:moveTo>
                  <a:pt x="1957595" y="572980"/>
                </a:moveTo>
                <a:cubicBezTo>
                  <a:pt x="1962232" y="572980"/>
                  <a:pt x="1965923" y="576669"/>
                  <a:pt x="1965923" y="581306"/>
                </a:cubicBezTo>
                <a:cubicBezTo>
                  <a:pt x="1965923" y="585849"/>
                  <a:pt x="1962232" y="589633"/>
                  <a:pt x="1957595" y="589633"/>
                </a:cubicBezTo>
                <a:cubicBezTo>
                  <a:pt x="1952958" y="589633"/>
                  <a:pt x="1949269" y="585943"/>
                  <a:pt x="1949269" y="581306"/>
                </a:cubicBezTo>
                <a:cubicBezTo>
                  <a:pt x="1949269" y="576669"/>
                  <a:pt x="1952958" y="572980"/>
                  <a:pt x="1957595" y="572980"/>
                </a:cubicBezTo>
                <a:close/>
                <a:moveTo>
                  <a:pt x="2721726" y="563517"/>
                </a:moveTo>
                <a:cubicBezTo>
                  <a:pt x="2726837" y="563043"/>
                  <a:pt x="2731284" y="566829"/>
                  <a:pt x="2731758" y="571939"/>
                </a:cubicBezTo>
                <a:cubicBezTo>
                  <a:pt x="2732135" y="577049"/>
                  <a:pt x="2728446" y="581496"/>
                  <a:pt x="2723335" y="581874"/>
                </a:cubicBezTo>
                <a:cubicBezTo>
                  <a:pt x="2723335" y="581874"/>
                  <a:pt x="2722767" y="581874"/>
                  <a:pt x="2722484" y="581874"/>
                </a:cubicBezTo>
                <a:lnTo>
                  <a:pt x="2713350" y="573495"/>
                </a:lnTo>
                <a:close/>
                <a:moveTo>
                  <a:pt x="3912542" y="537966"/>
                </a:moveTo>
                <a:cubicBezTo>
                  <a:pt x="3917179" y="537966"/>
                  <a:pt x="3920868" y="541655"/>
                  <a:pt x="3920868" y="546292"/>
                </a:cubicBezTo>
                <a:cubicBezTo>
                  <a:pt x="3920868" y="550835"/>
                  <a:pt x="3917179" y="554620"/>
                  <a:pt x="3912542" y="554620"/>
                </a:cubicBezTo>
                <a:cubicBezTo>
                  <a:pt x="3907905" y="554620"/>
                  <a:pt x="3904214" y="550929"/>
                  <a:pt x="3904214" y="546292"/>
                </a:cubicBezTo>
                <a:cubicBezTo>
                  <a:pt x="3904214" y="541655"/>
                  <a:pt x="3907905" y="537966"/>
                  <a:pt x="3912542" y="537966"/>
                </a:cubicBezTo>
                <a:close/>
                <a:moveTo>
                  <a:pt x="3880462" y="537966"/>
                </a:moveTo>
                <a:cubicBezTo>
                  <a:pt x="3885099" y="537966"/>
                  <a:pt x="3888788" y="541655"/>
                  <a:pt x="3888788" y="546292"/>
                </a:cubicBezTo>
                <a:cubicBezTo>
                  <a:pt x="3888788" y="550835"/>
                  <a:pt x="3885099" y="554620"/>
                  <a:pt x="3880462" y="554620"/>
                </a:cubicBezTo>
                <a:cubicBezTo>
                  <a:pt x="3875824" y="554620"/>
                  <a:pt x="3872134" y="550929"/>
                  <a:pt x="3872134" y="546292"/>
                </a:cubicBezTo>
                <a:cubicBezTo>
                  <a:pt x="3872134" y="541655"/>
                  <a:pt x="3875824" y="537966"/>
                  <a:pt x="3880462" y="537966"/>
                </a:cubicBezTo>
                <a:close/>
                <a:moveTo>
                  <a:pt x="3816397" y="537966"/>
                </a:moveTo>
                <a:cubicBezTo>
                  <a:pt x="3821034" y="537966"/>
                  <a:pt x="3824723" y="541655"/>
                  <a:pt x="3824723" y="546292"/>
                </a:cubicBezTo>
                <a:cubicBezTo>
                  <a:pt x="3824723" y="550835"/>
                  <a:pt x="3821034" y="554620"/>
                  <a:pt x="3816397" y="554620"/>
                </a:cubicBezTo>
                <a:cubicBezTo>
                  <a:pt x="3811760" y="554620"/>
                  <a:pt x="3808069" y="550929"/>
                  <a:pt x="3808069" y="546292"/>
                </a:cubicBezTo>
                <a:cubicBezTo>
                  <a:pt x="3808069" y="541655"/>
                  <a:pt x="3811760" y="537966"/>
                  <a:pt x="3816397" y="537966"/>
                </a:cubicBezTo>
                <a:close/>
                <a:moveTo>
                  <a:pt x="3784318" y="537966"/>
                </a:moveTo>
                <a:cubicBezTo>
                  <a:pt x="3788956" y="537966"/>
                  <a:pt x="3792645" y="541655"/>
                  <a:pt x="3792645" y="546292"/>
                </a:cubicBezTo>
                <a:cubicBezTo>
                  <a:pt x="3792645" y="550835"/>
                  <a:pt x="3788956" y="554620"/>
                  <a:pt x="3784318" y="554620"/>
                </a:cubicBezTo>
                <a:cubicBezTo>
                  <a:pt x="3779681" y="554620"/>
                  <a:pt x="3775991" y="550929"/>
                  <a:pt x="3775991" y="546292"/>
                </a:cubicBezTo>
                <a:cubicBezTo>
                  <a:pt x="3775991" y="541655"/>
                  <a:pt x="3779681" y="537966"/>
                  <a:pt x="3784318" y="537966"/>
                </a:cubicBezTo>
                <a:close/>
                <a:moveTo>
                  <a:pt x="3752334" y="537966"/>
                </a:moveTo>
                <a:cubicBezTo>
                  <a:pt x="3756971" y="537966"/>
                  <a:pt x="3760660" y="541655"/>
                  <a:pt x="3760660" y="546292"/>
                </a:cubicBezTo>
                <a:cubicBezTo>
                  <a:pt x="3760660" y="550835"/>
                  <a:pt x="3756971" y="554620"/>
                  <a:pt x="3752334" y="554620"/>
                </a:cubicBezTo>
                <a:cubicBezTo>
                  <a:pt x="3747697" y="554620"/>
                  <a:pt x="3744006" y="550929"/>
                  <a:pt x="3744006" y="546292"/>
                </a:cubicBezTo>
                <a:cubicBezTo>
                  <a:pt x="3744006" y="541655"/>
                  <a:pt x="3747697" y="537966"/>
                  <a:pt x="3752334" y="537966"/>
                </a:cubicBezTo>
                <a:close/>
                <a:moveTo>
                  <a:pt x="3720254" y="537966"/>
                </a:moveTo>
                <a:cubicBezTo>
                  <a:pt x="3724891" y="537966"/>
                  <a:pt x="3728580" y="541655"/>
                  <a:pt x="3728580" y="546292"/>
                </a:cubicBezTo>
                <a:cubicBezTo>
                  <a:pt x="3728580" y="550835"/>
                  <a:pt x="3724891" y="554620"/>
                  <a:pt x="3720254" y="554620"/>
                </a:cubicBezTo>
                <a:cubicBezTo>
                  <a:pt x="3715617" y="554620"/>
                  <a:pt x="3711926" y="550929"/>
                  <a:pt x="3711926" y="546292"/>
                </a:cubicBezTo>
                <a:cubicBezTo>
                  <a:pt x="3711926" y="541655"/>
                  <a:pt x="3715617" y="537966"/>
                  <a:pt x="3720254" y="537966"/>
                </a:cubicBezTo>
                <a:close/>
                <a:moveTo>
                  <a:pt x="3688175" y="537966"/>
                </a:moveTo>
                <a:cubicBezTo>
                  <a:pt x="3692813" y="537966"/>
                  <a:pt x="3696502" y="541655"/>
                  <a:pt x="3696502" y="546292"/>
                </a:cubicBezTo>
                <a:cubicBezTo>
                  <a:pt x="3696502" y="550835"/>
                  <a:pt x="3692813" y="554620"/>
                  <a:pt x="3688175" y="554620"/>
                </a:cubicBezTo>
                <a:cubicBezTo>
                  <a:pt x="3683538" y="554620"/>
                  <a:pt x="3679848" y="550929"/>
                  <a:pt x="3679848" y="546292"/>
                </a:cubicBezTo>
                <a:cubicBezTo>
                  <a:pt x="3679848" y="541655"/>
                  <a:pt x="3683538" y="537966"/>
                  <a:pt x="3688175" y="537966"/>
                </a:cubicBezTo>
                <a:close/>
                <a:moveTo>
                  <a:pt x="3656191" y="537966"/>
                </a:moveTo>
                <a:cubicBezTo>
                  <a:pt x="3660828" y="537966"/>
                  <a:pt x="3664517" y="541655"/>
                  <a:pt x="3664517" y="546292"/>
                </a:cubicBezTo>
                <a:cubicBezTo>
                  <a:pt x="3664517" y="550835"/>
                  <a:pt x="3660828" y="554620"/>
                  <a:pt x="3656191" y="554620"/>
                </a:cubicBezTo>
                <a:cubicBezTo>
                  <a:pt x="3651554" y="554620"/>
                  <a:pt x="3647863" y="550929"/>
                  <a:pt x="3647863" y="546292"/>
                </a:cubicBezTo>
                <a:cubicBezTo>
                  <a:pt x="3647863" y="541655"/>
                  <a:pt x="3651554" y="537966"/>
                  <a:pt x="3656191" y="537966"/>
                </a:cubicBezTo>
                <a:close/>
                <a:moveTo>
                  <a:pt x="3624111" y="537966"/>
                </a:moveTo>
                <a:cubicBezTo>
                  <a:pt x="3628748" y="537966"/>
                  <a:pt x="3632437" y="541655"/>
                  <a:pt x="3632437" y="546292"/>
                </a:cubicBezTo>
                <a:cubicBezTo>
                  <a:pt x="3632437" y="550835"/>
                  <a:pt x="3628748" y="554620"/>
                  <a:pt x="3624111" y="554620"/>
                </a:cubicBezTo>
                <a:cubicBezTo>
                  <a:pt x="3619474" y="554620"/>
                  <a:pt x="3615783" y="550929"/>
                  <a:pt x="3615783" y="546292"/>
                </a:cubicBezTo>
                <a:cubicBezTo>
                  <a:pt x="3615783" y="541655"/>
                  <a:pt x="3619474" y="537966"/>
                  <a:pt x="3624111" y="537966"/>
                </a:cubicBezTo>
                <a:close/>
                <a:moveTo>
                  <a:pt x="3527968" y="537966"/>
                </a:moveTo>
                <a:cubicBezTo>
                  <a:pt x="3532605" y="537966"/>
                  <a:pt x="3536294" y="541655"/>
                  <a:pt x="3536294" y="546292"/>
                </a:cubicBezTo>
                <a:cubicBezTo>
                  <a:pt x="3536294" y="550835"/>
                  <a:pt x="3532605" y="554620"/>
                  <a:pt x="3527968" y="554620"/>
                </a:cubicBezTo>
                <a:cubicBezTo>
                  <a:pt x="3523331" y="554620"/>
                  <a:pt x="3519640" y="550929"/>
                  <a:pt x="3519640" y="546292"/>
                </a:cubicBezTo>
                <a:cubicBezTo>
                  <a:pt x="3519640" y="541655"/>
                  <a:pt x="3523331" y="537966"/>
                  <a:pt x="3527968" y="537966"/>
                </a:cubicBezTo>
                <a:close/>
                <a:moveTo>
                  <a:pt x="3463905" y="537966"/>
                </a:moveTo>
                <a:cubicBezTo>
                  <a:pt x="3468542" y="537966"/>
                  <a:pt x="3472231" y="541655"/>
                  <a:pt x="3472231" y="546292"/>
                </a:cubicBezTo>
                <a:cubicBezTo>
                  <a:pt x="3472231" y="550835"/>
                  <a:pt x="3468542" y="554620"/>
                  <a:pt x="3463905" y="554620"/>
                </a:cubicBezTo>
                <a:cubicBezTo>
                  <a:pt x="3459268" y="554620"/>
                  <a:pt x="3455577" y="550929"/>
                  <a:pt x="3455577" y="546292"/>
                </a:cubicBezTo>
                <a:cubicBezTo>
                  <a:pt x="3455577" y="541655"/>
                  <a:pt x="3459268" y="537966"/>
                  <a:pt x="3463905" y="537966"/>
                </a:cubicBezTo>
                <a:close/>
                <a:moveTo>
                  <a:pt x="3431825" y="537966"/>
                </a:moveTo>
                <a:cubicBezTo>
                  <a:pt x="3436462" y="537966"/>
                  <a:pt x="3440151" y="541655"/>
                  <a:pt x="3440151" y="546292"/>
                </a:cubicBezTo>
                <a:cubicBezTo>
                  <a:pt x="3440151" y="550835"/>
                  <a:pt x="3436462" y="554620"/>
                  <a:pt x="3431825" y="554620"/>
                </a:cubicBezTo>
                <a:cubicBezTo>
                  <a:pt x="3427188" y="554620"/>
                  <a:pt x="3423497" y="550929"/>
                  <a:pt x="3423497" y="546292"/>
                </a:cubicBezTo>
                <a:cubicBezTo>
                  <a:pt x="3423497" y="541655"/>
                  <a:pt x="3427188" y="537966"/>
                  <a:pt x="3431825" y="537966"/>
                </a:cubicBezTo>
                <a:close/>
                <a:moveTo>
                  <a:pt x="3399746" y="537966"/>
                </a:moveTo>
                <a:cubicBezTo>
                  <a:pt x="3404383" y="537966"/>
                  <a:pt x="3408072" y="541655"/>
                  <a:pt x="3408072" y="546292"/>
                </a:cubicBezTo>
                <a:cubicBezTo>
                  <a:pt x="3408072" y="550835"/>
                  <a:pt x="3404383" y="554620"/>
                  <a:pt x="3399746" y="554620"/>
                </a:cubicBezTo>
                <a:cubicBezTo>
                  <a:pt x="3395109" y="554620"/>
                  <a:pt x="3391418" y="550929"/>
                  <a:pt x="3391418" y="546292"/>
                </a:cubicBezTo>
                <a:cubicBezTo>
                  <a:pt x="3391418" y="541655"/>
                  <a:pt x="3395109" y="537966"/>
                  <a:pt x="3399746" y="537966"/>
                </a:cubicBezTo>
                <a:close/>
                <a:moveTo>
                  <a:pt x="3335682" y="537966"/>
                </a:moveTo>
                <a:cubicBezTo>
                  <a:pt x="3340319" y="537966"/>
                  <a:pt x="3344008" y="541655"/>
                  <a:pt x="3344008" y="546292"/>
                </a:cubicBezTo>
                <a:cubicBezTo>
                  <a:pt x="3344008" y="550835"/>
                  <a:pt x="3340319" y="554620"/>
                  <a:pt x="3335682" y="554620"/>
                </a:cubicBezTo>
                <a:cubicBezTo>
                  <a:pt x="3331044" y="554620"/>
                  <a:pt x="3327354" y="550929"/>
                  <a:pt x="3327354" y="546292"/>
                </a:cubicBezTo>
                <a:cubicBezTo>
                  <a:pt x="3327354" y="541655"/>
                  <a:pt x="3331044" y="537966"/>
                  <a:pt x="3335682" y="537966"/>
                </a:cubicBezTo>
                <a:close/>
                <a:moveTo>
                  <a:pt x="3303603" y="537966"/>
                </a:moveTo>
                <a:cubicBezTo>
                  <a:pt x="3308240" y="537966"/>
                  <a:pt x="3311929" y="541655"/>
                  <a:pt x="3311929" y="546292"/>
                </a:cubicBezTo>
                <a:cubicBezTo>
                  <a:pt x="3311929" y="550835"/>
                  <a:pt x="3308240" y="554620"/>
                  <a:pt x="3303603" y="554620"/>
                </a:cubicBezTo>
                <a:cubicBezTo>
                  <a:pt x="3298966" y="554620"/>
                  <a:pt x="3295275" y="550929"/>
                  <a:pt x="3295275" y="546292"/>
                </a:cubicBezTo>
                <a:cubicBezTo>
                  <a:pt x="3295275" y="541655"/>
                  <a:pt x="3298966" y="537966"/>
                  <a:pt x="3303603" y="537966"/>
                </a:cubicBezTo>
                <a:close/>
                <a:moveTo>
                  <a:pt x="3271523" y="537966"/>
                </a:moveTo>
                <a:cubicBezTo>
                  <a:pt x="3276160" y="537966"/>
                  <a:pt x="3279849" y="541655"/>
                  <a:pt x="3279849" y="546292"/>
                </a:cubicBezTo>
                <a:cubicBezTo>
                  <a:pt x="3279849" y="550835"/>
                  <a:pt x="3276160" y="554620"/>
                  <a:pt x="3271523" y="554620"/>
                </a:cubicBezTo>
                <a:cubicBezTo>
                  <a:pt x="3266886" y="554620"/>
                  <a:pt x="3263195" y="550929"/>
                  <a:pt x="3263195" y="546292"/>
                </a:cubicBezTo>
                <a:cubicBezTo>
                  <a:pt x="3263195" y="541655"/>
                  <a:pt x="3266886" y="537966"/>
                  <a:pt x="3271523" y="537966"/>
                </a:cubicBezTo>
                <a:close/>
                <a:moveTo>
                  <a:pt x="3239537" y="537966"/>
                </a:moveTo>
                <a:cubicBezTo>
                  <a:pt x="3244174" y="537966"/>
                  <a:pt x="3247865" y="541655"/>
                  <a:pt x="3247865" y="546292"/>
                </a:cubicBezTo>
                <a:cubicBezTo>
                  <a:pt x="3247865" y="550835"/>
                  <a:pt x="3244174" y="554620"/>
                  <a:pt x="3239537" y="554620"/>
                </a:cubicBezTo>
                <a:cubicBezTo>
                  <a:pt x="3234900" y="554620"/>
                  <a:pt x="3231211" y="550929"/>
                  <a:pt x="3231211" y="546292"/>
                </a:cubicBezTo>
                <a:cubicBezTo>
                  <a:pt x="3231211" y="541655"/>
                  <a:pt x="3234900" y="537966"/>
                  <a:pt x="3239537" y="537966"/>
                </a:cubicBezTo>
                <a:close/>
                <a:moveTo>
                  <a:pt x="3207457" y="537966"/>
                </a:moveTo>
                <a:cubicBezTo>
                  <a:pt x="3212094" y="537966"/>
                  <a:pt x="3215785" y="541655"/>
                  <a:pt x="3215785" y="546292"/>
                </a:cubicBezTo>
                <a:cubicBezTo>
                  <a:pt x="3215785" y="550835"/>
                  <a:pt x="3212094" y="554620"/>
                  <a:pt x="3207457" y="554620"/>
                </a:cubicBezTo>
                <a:cubicBezTo>
                  <a:pt x="3202820" y="554620"/>
                  <a:pt x="3199131" y="550929"/>
                  <a:pt x="3199131" y="546292"/>
                </a:cubicBezTo>
                <a:cubicBezTo>
                  <a:pt x="3199131" y="541655"/>
                  <a:pt x="3202820" y="537966"/>
                  <a:pt x="3207457" y="537966"/>
                </a:cubicBezTo>
                <a:close/>
                <a:moveTo>
                  <a:pt x="3175378" y="537966"/>
                </a:moveTo>
                <a:cubicBezTo>
                  <a:pt x="3180015" y="537966"/>
                  <a:pt x="3183706" y="541655"/>
                  <a:pt x="3183706" y="546292"/>
                </a:cubicBezTo>
                <a:cubicBezTo>
                  <a:pt x="3183706" y="550835"/>
                  <a:pt x="3180015" y="554620"/>
                  <a:pt x="3175378" y="554620"/>
                </a:cubicBezTo>
                <a:cubicBezTo>
                  <a:pt x="3170741" y="554620"/>
                  <a:pt x="3167052" y="550929"/>
                  <a:pt x="3167052" y="546292"/>
                </a:cubicBezTo>
                <a:cubicBezTo>
                  <a:pt x="3167052" y="541655"/>
                  <a:pt x="3170741" y="537966"/>
                  <a:pt x="3175378" y="537966"/>
                </a:cubicBezTo>
                <a:close/>
                <a:moveTo>
                  <a:pt x="3143392" y="537966"/>
                </a:moveTo>
                <a:cubicBezTo>
                  <a:pt x="3148029" y="537966"/>
                  <a:pt x="3151720" y="541655"/>
                  <a:pt x="3151720" y="546292"/>
                </a:cubicBezTo>
                <a:cubicBezTo>
                  <a:pt x="3151720" y="550835"/>
                  <a:pt x="3148029" y="554620"/>
                  <a:pt x="3143392" y="554620"/>
                </a:cubicBezTo>
                <a:cubicBezTo>
                  <a:pt x="3138755" y="554620"/>
                  <a:pt x="3135066" y="550929"/>
                  <a:pt x="3135066" y="546292"/>
                </a:cubicBezTo>
                <a:cubicBezTo>
                  <a:pt x="3135066" y="541655"/>
                  <a:pt x="3138755" y="537966"/>
                  <a:pt x="3143392" y="537966"/>
                </a:cubicBezTo>
                <a:close/>
                <a:moveTo>
                  <a:pt x="3111314" y="537966"/>
                </a:moveTo>
                <a:cubicBezTo>
                  <a:pt x="3115951" y="537966"/>
                  <a:pt x="3119641" y="541655"/>
                  <a:pt x="3119641" y="546292"/>
                </a:cubicBezTo>
                <a:cubicBezTo>
                  <a:pt x="3119641" y="550835"/>
                  <a:pt x="3115951" y="554620"/>
                  <a:pt x="3111314" y="554620"/>
                </a:cubicBezTo>
                <a:cubicBezTo>
                  <a:pt x="3106677" y="554620"/>
                  <a:pt x="3102988" y="550929"/>
                  <a:pt x="3102988" y="546292"/>
                </a:cubicBezTo>
                <a:cubicBezTo>
                  <a:pt x="3102988" y="541655"/>
                  <a:pt x="3106677" y="537966"/>
                  <a:pt x="3111314" y="537966"/>
                </a:cubicBezTo>
                <a:close/>
                <a:moveTo>
                  <a:pt x="3079235" y="537966"/>
                </a:moveTo>
                <a:cubicBezTo>
                  <a:pt x="3083872" y="537966"/>
                  <a:pt x="3087563" y="541655"/>
                  <a:pt x="3087563" y="546292"/>
                </a:cubicBezTo>
                <a:cubicBezTo>
                  <a:pt x="3087563" y="550835"/>
                  <a:pt x="3083872" y="554620"/>
                  <a:pt x="3079235" y="554620"/>
                </a:cubicBezTo>
                <a:cubicBezTo>
                  <a:pt x="3074598" y="554620"/>
                  <a:pt x="3070909" y="550929"/>
                  <a:pt x="3070909" y="546292"/>
                </a:cubicBezTo>
                <a:cubicBezTo>
                  <a:pt x="3070909" y="541655"/>
                  <a:pt x="3074598" y="537966"/>
                  <a:pt x="3079235" y="537966"/>
                </a:cubicBezTo>
                <a:close/>
                <a:moveTo>
                  <a:pt x="3047249" y="537966"/>
                </a:moveTo>
                <a:cubicBezTo>
                  <a:pt x="3051886" y="537966"/>
                  <a:pt x="3055577" y="541655"/>
                  <a:pt x="3055577" y="546292"/>
                </a:cubicBezTo>
                <a:cubicBezTo>
                  <a:pt x="3055577" y="550835"/>
                  <a:pt x="3051886" y="554620"/>
                  <a:pt x="3047249" y="554620"/>
                </a:cubicBezTo>
                <a:cubicBezTo>
                  <a:pt x="3042612" y="554620"/>
                  <a:pt x="3038923" y="550929"/>
                  <a:pt x="3038923" y="546292"/>
                </a:cubicBezTo>
                <a:cubicBezTo>
                  <a:pt x="3038923" y="541655"/>
                  <a:pt x="3042612" y="537966"/>
                  <a:pt x="3047249" y="537966"/>
                </a:cubicBezTo>
                <a:close/>
                <a:moveTo>
                  <a:pt x="3015171" y="537966"/>
                </a:moveTo>
                <a:cubicBezTo>
                  <a:pt x="3019808" y="537966"/>
                  <a:pt x="3023498" y="541655"/>
                  <a:pt x="3023498" y="546292"/>
                </a:cubicBezTo>
                <a:cubicBezTo>
                  <a:pt x="3023498" y="550835"/>
                  <a:pt x="3019808" y="554620"/>
                  <a:pt x="3015171" y="554620"/>
                </a:cubicBezTo>
                <a:cubicBezTo>
                  <a:pt x="3010534" y="554620"/>
                  <a:pt x="3006844" y="550929"/>
                  <a:pt x="3006844" y="546292"/>
                </a:cubicBezTo>
                <a:cubicBezTo>
                  <a:pt x="3006844" y="541655"/>
                  <a:pt x="3010534" y="537966"/>
                  <a:pt x="3015171" y="537966"/>
                </a:cubicBezTo>
                <a:close/>
                <a:moveTo>
                  <a:pt x="2983092" y="537966"/>
                </a:moveTo>
                <a:cubicBezTo>
                  <a:pt x="2987729" y="537966"/>
                  <a:pt x="2991420" y="541655"/>
                  <a:pt x="2991420" y="546292"/>
                </a:cubicBezTo>
                <a:cubicBezTo>
                  <a:pt x="2991420" y="550835"/>
                  <a:pt x="2987729" y="554620"/>
                  <a:pt x="2983092" y="554620"/>
                </a:cubicBezTo>
                <a:cubicBezTo>
                  <a:pt x="2978455" y="554620"/>
                  <a:pt x="2974766" y="550929"/>
                  <a:pt x="2974766" y="546292"/>
                </a:cubicBezTo>
                <a:cubicBezTo>
                  <a:pt x="2974766" y="541655"/>
                  <a:pt x="2978455" y="537966"/>
                  <a:pt x="2983092" y="537966"/>
                </a:cubicBezTo>
                <a:close/>
                <a:moveTo>
                  <a:pt x="2951106" y="537966"/>
                </a:moveTo>
                <a:cubicBezTo>
                  <a:pt x="2955743" y="537966"/>
                  <a:pt x="2959434" y="541655"/>
                  <a:pt x="2959434" y="546292"/>
                </a:cubicBezTo>
                <a:cubicBezTo>
                  <a:pt x="2959434" y="550835"/>
                  <a:pt x="2955743" y="554620"/>
                  <a:pt x="2951106" y="554620"/>
                </a:cubicBezTo>
                <a:cubicBezTo>
                  <a:pt x="2946469" y="554620"/>
                  <a:pt x="2942780" y="550929"/>
                  <a:pt x="2942780" y="546292"/>
                </a:cubicBezTo>
                <a:cubicBezTo>
                  <a:pt x="2942780" y="541655"/>
                  <a:pt x="2946469" y="537966"/>
                  <a:pt x="2951106" y="537966"/>
                </a:cubicBezTo>
                <a:close/>
                <a:moveTo>
                  <a:pt x="2919028" y="537966"/>
                </a:moveTo>
                <a:cubicBezTo>
                  <a:pt x="2923665" y="537966"/>
                  <a:pt x="2927355" y="541655"/>
                  <a:pt x="2927355" y="546292"/>
                </a:cubicBezTo>
                <a:cubicBezTo>
                  <a:pt x="2927355" y="550835"/>
                  <a:pt x="2923665" y="554620"/>
                  <a:pt x="2919028" y="554620"/>
                </a:cubicBezTo>
                <a:cubicBezTo>
                  <a:pt x="2914390" y="554620"/>
                  <a:pt x="2910701" y="550929"/>
                  <a:pt x="2910701" y="546292"/>
                </a:cubicBezTo>
                <a:cubicBezTo>
                  <a:pt x="2910701" y="541655"/>
                  <a:pt x="2914390" y="537966"/>
                  <a:pt x="2919028" y="537966"/>
                </a:cubicBezTo>
                <a:close/>
                <a:moveTo>
                  <a:pt x="2886949" y="537966"/>
                </a:moveTo>
                <a:cubicBezTo>
                  <a:pt x="2891586" y="537966"/>
                  <a:pt x="2895277" y="541655"/>
                  <a:pt x="2895277" y="546292"/>
                </a:cubicBezTo>
                <a:cubicBezTo>
                  <a:pt x="2895277" y="550835"/>
                  <a:pt x="2891586" y="554620"/>
                  <a:pt x="2886949" y="554620"/>
                </a:cubicBezTo>
                <a:cubicBezTo>
                  <a:pt x="2882312" y="554620"/>
                  <a:pt x="2878623" y="550929"/>
                  <a:pt x="2878623" y="546292"/>
                </a:cubicBezTo>
                <a:cubicBezTo>
                  <a:pt x="2878623" y="541655"/>
                  <a:pt x="2882312" y="537966"/>
                  <a:pt x="2886949" y="537966"/>
                </a:cubicBezTo>
                <a:close/>
                <a:moveTo>
                  <a:pt x="2854963" y="537966"/>
                </a:moveTo>
                <a:cubicBezTo>
                  <a:pt x="2859600" y="537966"/>
                  <a:pt x="2863291" y="541655"/>
                  <a:pt x="2863291" y="546292"/>
                </a:cubicBezTo>
                <a:cubicBezTo>
                  <a:pt x="2863291" y="550835"/>
                  <a:pt x="2859600" y="554620"/>
                  <a:pt x="2854963" y="554620"/>
                </a:cubicBezTo>
                <a:cubicBezTo>
                  <a:pt x="2850326" y="554620"/>
                  <a:pt x="2846637" y="550929"/>
                  <a:pt x="2846637" y="546292"/>
                </a:cubicBezTo>
                <a:cubicBezTo>
                  <a:pt x="2846637" y="541655"/>
                  <a:pt x="2850326" y="537966"/>
                  <a:pt x="2854963" y="537966"/>
                </a:cubicBezTo>
                <a:close/>
                <a:moveTo>
                  <a:pt x="2822884" y="537966"/>
                </a:moveTo>
                <a:cubicBezTo>
                  <a:pt x="2827522" y="537966"/>
                  <a:pt x="2831212" y="541655"/>
                  <a:pt x="2831212" y="546292"/>
                </a:cubicBezTo>
                <a:cubicBezTo>
                  <a:pt x="2831212" y="550835"/>
                  <a:pt x="2827522" y="554620"/>
                  <a:pt x="2822884" y="554620"/>
                </a:cubicBezTo>
                <a:cubicBezTo>
                  <a:pt x="2818247" y="554620"/>
                  <a:pt x="2814558" y="550929"/>
                  <a:pt x="2814558" y="546292"/>
                </a:cubicBezTo>
                <a:cubicBezTo>
                  <a:pt x="2814558" y="541655"/>
                  <a:pt x="2818247" y="537966"/>
                  <a:pt x="2822884" y="537966"/>
                </a:cubicBezTo>
                <a:close/>
                <a:moveTo>
                  <a:pt x="2790806" y="537966"/>
                </a:moveTo>
                <a:cubicBezTo>
                  <a:pt x="2795443" y="537966"/>
                  <a:pt x="2799134" y="541655"/>
                  <a:pt x="2799134" y="546292"/>
                </a:cubicBezTo>
                <a:cubicBezTo>
                  <a:pt x="2799134" y="550835"/>
                  <a:pt x="2795443" y="554620"/>
                  <a:pt x="2790806" y="554620"/>
                </a:cubicBezTo>
                <a:cubicBezTo>
                  <a:pt x="2786169" y="554620"/>
                  <a:pt x="2782480" y="550929"/>
                  <a:pt x="2782480" y="546292"/>
                </a:cubicBezTo>
                <a:cubicBezTo>
                  <a:pt x="2782480" y="541655"/>
                  <a:pt x="2786169" y="537966"/>
                  <a:pt x="2790806" y="537966"/>
                </a:cubicBezTo>
                <a:close/>
                <a:moveTo>
                  <a:pt x="2310089" y="537966"/>
                </a:moveTo>
                <a:cubicBezTo>
                  <a:pt x="2314726" y="537966"/>
                  <a:pt x="2318417" y="541655"/>
                  <a:pt x="2318417" y="546292"/>
                </a:cubicBezTo>
                <a:cubicBezTo>
                  <a:pt x="2318417" y="550835"/>
                  <a:pt x="2314726" y="554620"/>
                  <a:pt x="2310089" y="554620"/>
                </a:cubicBezTo>
                <a:cubicBezTo>
                  <a:pt x="2305452" y="554620"/>
                  <a:pt x="2301763" y="550929"/>
                  <a:pt x="2301763" y="546292"/>
                </a:cubicBezTo>
                <a:cubicBezTo>
                  <a:pt x="2301763" y="541655"/>
                  <a:pt x="2305452" y="537966"/>
                  <a:pt x="2310089" y="537966"/>
                </a:cubicBezTo>
                <a:close/>
                <a:moveTo>
                  <a:pt x="2246024" y="537966"/>
                </a:moveTo>
                <a:cubicBezTo>
                  <a:pt x="2250661" y="537966"/>
                  <a:pt x="2254352" y="541655"/>
                  <a:pt x="2254352" y="546292"/>
                </a:cubicBezTo>
                <a:cubicBezTo>
                  <a:pt x="2254352" y="550835"/>
                  <a:pt x="2250661" y="554620"/>
                  <a:pt x="2246024" y="554620"/>
                </a:cubicBezTo>
                <a:cubicBezTo>
                  <a:pt x="2241387" y="554620"/>
                  <a:pt x="2237698" y="550929"/>
                  <a:pt x="2237698" y="546292"/>
                </a:cubicBezTo>
                <a:cubicBezTo>
                  <a:pt x="2237698" y="541655"/>
                  <a:pt x="2241387" y="537966"/>
                  <a:pt x="2246024" y="537966"/>
                </a:cubicBezTo>
                <a:close/>
                <a:moveTo>
                  <a:pt x="2181961" y="537966"/>
                </a:moveTo>
                <a:cubicBezTo>
                  <a:pt x="2186598" y="537966"/>
                  <a:pt x="2190289" y="541655"/>
                  <a:pt x="2190289" y="546292"/>
                </a:cubicBezTo>
                <a:cubicBezTo>
                  <a:pt x="2190289" y="550835"/>
                  <a:pt x="2186598" y="554620"/>
                  <a:pt x="2181961" y="554620"/>
                </a:cubicBezTo>
                <a:cubicBezTo>
                  <a:pt x="2177324" y="554620"/>
                  <a:pt x="2173635" y="550929"/>
                  <a:pt x="2173635" y="546292"/>
                </a:cubicBezTo>
                <a:cubicBezTo>
                  <a:pt x="2173635" y="541655"/>
                  <a:pt x="2177324" y="537966"/>
                  <a:pt x="2181961" y="537966"/>
                </a:cubicBezTo>
                <a:close/>
                <a:moveTo>
                  <a:pt x="2149881" y="537966"/>
                </a:moveTo>
                <a:cubicBezTo>
                  <a:pt x="2154518" y="537966"/>
                  <a:pt x="2158209" y="541655"/>
                  <a:pt x="2158209" y="546292"/>
                </a:cubicBezTo>
                <a:cubicBezTo>
                  <a:pt x="2158209" y="550835"/>
                  <a:pt x="2154518" y="554620"/>
                  <a:pt x="2149881" y="554620"/>
                </a:cubicBezTo>
                <a:cubicBezTo>
                  <a:pt x="2145244" y="554620"/>
                  <a:pt x="2141555" y="550929"/>
                  <a:pt x="2141555" y="546292"/>
                </a:cubicBezTo>
                <a:cubicBezTo>
                  <a:pt x="2141555" y="541655"/>
                  <a:pt x="2145244" y="537966"/>
                  <a:pt x="2149881" y="537966"/>
                </a:cubicBezTo>
                <a:close/>
                <a:moveTo>
                  <a:pt x="2117803" y="537966"/>
                </a:moveTo>
                <a:cubicBezTo>
                  <a:pt x="2122440" y="537966"/>
                  <a:pt x="2126130" y="541655"/>
                  <a:pt x="2126130" y="546292"/>
                </a:cubicBezTo>
                <a:cubicBezTo>
                  <a:pt x="2126130" y="550835"/>
                  <a:pt x="2122440" y="554620"/>
                  <a:pt x="2117803" y="554620"/>
                </a:cubicBezTo>
                <a:cubicBezTo>
                  <a:pt x="2113166" y="554620"/>
                  <a:pt x="2109476" y="550929"/>
                  <a:pt x="2109476" y="546292"/>
                </a:cubicBezTo>
                <a:cubicBezTo>
                  <a:pt x="2109476" y="541655"/>
                  <a:pt x="2113166" y="537966"/>
                  <a:pt x="2117803" y="537966"/>
                </a:cubicBezTo>
                <a:close/>
                <a:moveTo>
                  <a:pt x="2053738" y="537966"/>
                </a:moveTo>
                <a:cubicBezTo>
                  <a:pt x="2058375" y="537966"/>
                  <a:pt x="2062066" y="541655"/>
                  <a:pt x="2062066" y="546292"/>
                </a:cubicBezTo>
                <a:cubicBezTo>
                  <a:pt x="2062066" y="550835"/>
                  <a:pt x="2058375" y="554620"/>
                  <a:pt x="2053738" y="554620"/>
                </a:cubicBezTo>
                <a:cubicBezTo>
                  <a:pt x="2049101" y="554620"/>
                  <a:pt x="2045412" y="550929"/>
                  <a:pt x="2045412" y="546292"/>
                </a:cubicBezTo>
                <a:cubicBezTo>
                  <a:pt x="2045412" y="541655"/>
                  <a:pt x="2049101" y="537966"/>
                  <a:pt x="2053738" y="537966"/>
                </a:cubicBezTo>
                <a:close/>
                <a:moveTo>
                  <a:pt x="2021660" y="537966"/>
                </a:moveTo>
                <a:cubicBezTo>
                  <a:pt x="2026297" y="537966"/>
                  <a:pt x="2029987" y="541655"/>
                  <a:pt x="2029987" y="546292"/>
                </a:cubicBezTo>
                <a:cubicBezTo>
                  <a:pt x="2029987" y="550835"/>
                  <a:pt x="2026297" y="554620"/>
                  <a:pt x="2021660" y="554620"/>
                </a:cubicBezTo>
                <a:cubicBezTo>
                  <a:pt x="2017022" y="554620"/>
                  <a:pt x="2013333" y="550929"/>
                  <a:pt x="2013333" y="546292"/>
                </a:cubicBezTo>
                <a:cubicBezTo>
                  <a:pt x="2013333" y="541655"/>
                  <a:pt x="2017022" y="537966"/>
                  <a:pt x="2021660" y="537966"/>
                </a:cubicBezTo>
                <a:close/>
                <a:moveTo>
                  <a:pt x="1989674" y="537966"/>
                </a:moveTo>
                <a:cubicBezTo>
                  <a:pt x="1994311" y="537966"/>
                  <a:pt x="1998001" y="541655"/>
                  <a:pt x="1998001" y="546292"/>
                </a:cubicBezTo>
                <a:cubicBezTo>
                  <a:pt x="1998001" y="550835"/>
                  <a:pt x="1994311" y="554620"/>
                  <a:pt x="1989674" y="554620"/>
                </a:cubicBezTo>
                <a:cubicBezTo>
                  <a:pt x="1985037" y="554620"/>
                  <a:pt x="1981348" y="550929"/>
                  <a:pt x="1981348" y="546292"/>
                </a:cubicBezTo>
                <a:cubicBezTo>
                  <a:pt x="1981348" y="541655"/>
                  <a:pt x="1985037" y="537966"/>
                  <a:pt x="1989674" y="537966"/>
                </a:cubicBezTo>
                <a:close/>
                <a:moveTo>
                  <a:pt x="1957595" y="537966"/>
                </a:moveTo>
                <a:cubicBezTo>
                  <a:pt x="1962232" y="537966"/>
                  <a:pt x="1965923" y="541655"/>
                  <a:pt x="1965923" y="546292"/>
                </a:cubicBezTo>
                <a:cubicBezTo>
                  <a:pt x="1965923" y="550835"/>
                  <a:pt x="1962232" y="554620"/>
                  <a:pt x="1957595" y="554620"/>
                </a:cubicBezTo>
                <a:cubicBezTo>
                  <a:pt x="1952958" y="554620"/>
                  <a:pt x="1949269" y="550929"/>
                  <a:pt x="1949269" y="546292"/>
                </a:cubicBezTo>
                <a:cubicBezTo>
                  <a:pt x="1949269" y="541655"/>
                  <a:pt x="1952958" y="537966"/>
                  <a:pt x="1957595" y="537966"/>
                </a:cubicBezTo>
                <a:close/>
                <a:moveTo>
                  <a:pt x="1435811" y="537589"/>
                </a:moveTo>
                <a:cubicBezTo>
                  <a:pt x="1439878" y="534561"/>
                  <a:pt x="1445652" y="535319"/>
                  <a:pt x="1448680" y="539482"/>
                </a:cubicBezTo>
                <a:cubicBezTo>
                  <a:pt x="1451802" y="543549"/>
                  <a:pt x="1450951" y="549229"/>
                  <a:pt x="1446883" y="552351"/>
                </a:cubicBezTo>
                <a:cubicBezTo>
                  <a:pt x="1445179" y="553582"/>
                  <a:pt x="1443286" y="554243"/>
                  <a:pt x="1441393" y="554243"/>
                </a:cubicBezTo>
                <a:cubicBezTo>
                  <a:pt x="1438555" y="554243"/>
                  <a:pt x="1435905" y="552918"/>
                  <a:pt x="1434012" y="550554"/>
                </a:cubicBezTo>
                <a:lnTo>
                  <a:pt x="1434012" y="550458"/>
                </a:lnTo>
                <a:cubicBezTo>
                  <a:pt x="1430984" y="546389"/>
                  <a:pt x="1431740" y="540617"/>
                  <a:pt x="1435811" y="537589"/>
                </a:cubicBezTo>
                <a:close/>
                <a:moveTo>
                  <a:pt x="4778966" y="537401"/>
                </a:moveTo>
                <a:lnTo>
                  <a:pt x="4742138" y="574229"/>
                </a:lnTo>
                <a:lnTo>
                  <a:pt x="4854291" y="660133"/>
                </a:lnTo>
                <a:lnTo>
                  <a:pt x="4858170" y="663351"/>
                </a:lnTo>
                <a:lnTo>
                  <a:pt x="4046680" y="1474839"/>
                </a:lnTo>
                <a:lnTo>
                  <a:pt x="4100510" y="1512862"/>
                </a:lnTo>
                <a:lnTo>
                  <a:pt x="4100531" y="1512881"/>
                </a:lnTo>
                <a:lnTo>
                  <a:pt x="4220079" y="1618561"/>
                </a:lnTo>
                <a:lnTo>
                  <a:pt x="4241949" y="1641845"/>
                </a:lnTo>
                <a:lnTo>
                  <a:pt x="4257677" y="1656188"/>
                </a:lnTo>
                <a:lnTo>
                  <a:pt x="4280711" y="1683116"/>
                </a:lnTo>
                <a:lnTo>
                  <a:pt x="4329295" y="1734842"/>
                </a:lnTo>
                <a:lnTo>
                  <a:pt x="4372810" y="1790778"/>
                </a:lnTo>
                <a:lnTo>
                  <a:pt x="4395930" y="1817807"/>
                </a:lnTo>
                <a:lnTo>
                  <a:pt x="4407621" y="1835529"/>
                </a:lnTo>
                <a:lnTo>
                  <a:pt x="4427302" y="1860827"/>
                </a:lnTo>
                <a:cubicBezTo>
                  <a:pt x="4458007" y="1904342"/>
                  <a:pt x="4486704" y="1949326"/>
                  <a:pt x="4513247" y="1995635"/>
                </a:cubicBezTo>
                <a:cubicBezTo>
                  <a:pt x="4659355" y="2250661"/>
                  <a:pt x="4736951" y="2541550"/>
                  <a:pt x="4737802" y="2837173"/>
                </a:cubicBezTo>
                <a:lnTo>
                  <a:pt x="4737708" y="2837267"/>
                </a:lnTo>
                <a:lnTo>
                  <a:pt x="5924359" y="2837267"/>
                </a:lnTo>
                <a:cubicBezTo>
                  <a:pt x="5923601" y="2378221"/>
                  <a:pt x="5818467" y="1939426"/>
                  <a:pt x="5611703" y="1532993"/>
                </a:cubicBezTo>
                <a:cubicBezTo>
                  <a:pt x="5414401" y="1145298"/>
                  <a:pt x="5126539" y="801131"/>
                  <a:pt x="4778966" y="537401"/>
                </a:cubicBezTo>
                <a:close/>
                <a:moveTo>
                  <a:pt x="2717657" y="518284"/>
                </a:moveTo>
                <a:cubicBezTo>
                  <a:pt x="2722767" y="517811"/>
                  <a:pt x="2727215" y="521502"/>
                  <a:pt x="2727688" y="526707"/>
                </a:cubicBezTo>
                <a:cubicBezTo>
                  <a:pt x="2728160" y="531721"/>
                  <a:pt x="2724376" y="536170"/>
                  <a:pt x="2719266" y="536642"/>
                </a:cubicBezTo>
                <a:lnTo>
                  <a:pt x="2718414" y="536642"/>
                </a:lnTo>
                <a:cubicBezTo>
                  <a:pt x="2713682" y="536642"/>
                  <a:pt x="2709613" y="533047"/>
                  <a:pt x="2709235" y="528220"/>
                </a:cubicBezTo>
                <a:lnTo>
                  <a:pt x="2709329" y="528220"/>
                </a:lnTo>
                <a:cubicBezTo>
                  <a:pt x="2708857" y="523111"/>
                  <a:pt x="2712547" y="518758"/>
                  <a:pt x="2717657" y="518284"/>
                </a:cubicBezTo>
                <a:close/>
                <a:moveTo>
                  <a:pt x="3540743" y="503995"/>
                </a:moveTo>
                <a:lnTo>
                  <a:pt x="3532356" y="507437"/>
                </a:lnTo>
                <a:lnTo>
                  <a:pt x="3536294" y="511375"/>
                </a:lnTo>
                <a:cubicBezTo>
                  <a:pt x="3536294" y="515918"/>
                  <a:pt x="3532605" y="519703"/>
                  <a:pt x="3527968" y="519703"/>
                </a:cubicBezTo>
                <a:lnTo>
                  <a:pt x="3521831" y="513566"/>
                </a:lnTo>
                <a:lnTo>
                  <a:pt x="3515571" y="528789"/>
                </a:lnTo>
                <a:lnTo>
                  <a:pt x="3515571" y="569478"/>
                </a:lnTo>
                <a:lnTo>
                  <a:pt x="3567712" y="569478"/>
                </a:lnTo>
                <a:lnTo>
                  <a:pt x="3567712" y="546954"/>
                </a:lnTo>
                <a:lnTo>
                  <a:pt x="3560048" y="554620"/>
                </a:lnTo>
                <a:cubicBezTo>
                  <a:pt x="3555411" y="554620"/>
                  <a:pt x="3551720" y="550929"/>
                  <a:pt x="3551720" y="546292"/>
                </a:cubicBezTo>
                <a:cubicBezTo>
                  <a:pt x="3551720" y="541655"/>
                  <a:pt x="3555411" y="537966"/>
                  <a:pt x="3560048" y="537966"/>
                </a:cubicBezTo>
                <a:lnTo>
                  <a:pt x="3567712" y="545629"/>
                </a:lnTo>
                <a:lnTo>
                  <a:pt x="3567712" y="528789"/>
                </a:lnTo>
                <a:lnTo>
                  <a:pt x="3563205" y="516546"/>
                </a:lnTo>
                <a:lnTo>
                  <a:pt x="3560048" y="519703"/>
                </a:lnTo>
                <a:cubicBezTo>
                  <a:pt x="3555411" y="519703"/>
                  <a:pt x="3551720" y="516012"/>
                  <a:pt x="3551720" y="511375"/>
                </a:cubicBezTo>
                <a:lnTo>
                  <a:pt x="3554683" y="508414"/>
                </a:lnTo>
                <a:lnTo>
                  <a:pt x="3544433" y="503995"/>
                </a:lnTo>
                <a:close/>
                <a:moveTo>
                  <a:pt x="3880462" y="503049"/>
                </a:moveTo>
                <a:cubicBezTo>
                  <a:pt x="3885099" y="503049"/>
                  <a:pt x="3888788" y="506738"/>
                  <a:pt x="3888788" y="511375"/>
                </a:cubicBezTo>
                <a:cubicBezTo>
                  <a:pt x="3888788" y="515918"/>
                  <a:pt x="3885099" y="519703"/>
                  <a:pt x="3880462" y="519703"/>
                </a:cubicBezTo>
                <a:cubicBezTo>
                  <a:pt x="3875824" y="519703"/>
                  <a:pt x="3872134" y="516012"/>
                  <a:pt x="3872134" y="511375"/>
                </a:cubicBezTo>
                <a:cubicBezTo>
                  <a:pt x="3872134" y="506738"/>
                  <a:pt x="3875824" y="503049"/>
                  <a:pt x="3880462" y="503049"/>
                </a:cubicBezTo>
                <a:close/>
                <a:moveTo>
                  <a:pt x="3848477" y="503049"/>
                </a:moveTo>
                <a:cubicBezTo>
                  <a:pt x="3853114" y="503049"/>
                  <a:pt x="3856803" y="506738"/>
                  <a:pt x="3856803" y="511375"/>
                </a:cubicBezTo>
                <a:cubicBezTo>
                  <a:pt x="3856803" y="515918"/>
                  <a:pt x="3853114" y="519703"/>
                  <a:pt x="3848477" y="519703"/>
                </a:cubicBezTo>
                <a:cubicBezTo>
                  <a:pt x="3843840" y="519703"/>
                  <a:pt x="3840149" y="516012"/>
                  <a:pt x="3840149" y="511375"/>
                </a:cubicBezTo>
                <a:cubicBezTo>
                  <a:pt x="3840149" y="506738"/>
                  <a:pt x="3843840" y="503049"/>
                  <a:pt x="3848477" y="503049"/>
                </a:cubicBezTo>
                <a:close/>
                <a:moveTo>
                  <a:pt x="3816397" y="503049"/>
                </a:moveTo>
                <a:cubicBezTo>
                  <a:pt x="3821034" y="503049"/>
                  <a:pt x="3824723" y="506738"/>
                  <a:pt x="3824723" y="511375"/>
                </a:cubicBezTo>
                <a:cubicBezTo>
                  <a:pt x="3824723" y="515918"/>
                  <a:pt x="3821034" y="519703"/>
                  <a:pt x="3816397" y="519703"/>
                </a:cubicBezTo>
                <a:cubicBezTo>
                  <a:pt x="3811760" y="519703"/>
                  <a:pt x="3808069" y="516012"/>
                  <a:pt x="3808069" y="511375"/>
                </a:cubicBezTo>
                <a:cubicBezTo>
                  <a:pt x="3808069" y="506738"/>
                  <a:pt x="3811760" y="503049"/>
                  <a:pt x="3816397" y="503049"/>
                </a:cubicBezTo>
                <a:close/>
                <a:moveTo>
                  <a:pt x="3784414" y="503049"/>
                </a:moveTo>
                <a:cubicBezTo>
                  <a:pt x="3789013" y="503049"/>
                  <a:pt x="3792740" y="506776"/>
                  <a:pt x="3792740" y="511375"/>
                </a:cubicBezTo>
                <a:cubicBezTo>
                  <a:pt x="3792740" y="515974"/>
                  <a:pt x="3789013" y="519703"/>
                  <a:pt x="3784414" y="519703"/>
                </a:cubicBezTo>
                <a:cubicBezTo>
                  <a:pt x="3779815" y="519703"/>
                  <a:pt x="3776086" y="515974"/>
                  <a:pt x="3776086" y="511375"/>
                </a:cubicBezTo>
                <a:cubicBezTo>
                  <a:pt x="3776086" y="506776"/>
                  <a:pt x="3779815" y="503049"/>
                  <a:pt x="3784414" y="503049"/>
                </a:cubicBezTo>
                <a:close/>
                <a:moveTo>
                  <a:pt x="3752334" y="503049"/>
                </a:moveTo>
                <a:cubicBezTo>
                  <a:pt x="3756933" y="503049"/>
                  <a:pt x="3760660" y="506776"/>
                  <a:pt x="3760660" y="511375"/>
                </a:cubicBezTo>
                <a:cubicBezTo>
                  <a:pt x="3760660" y="515974"/>
                  <a:pt x="3756933" y="519703"/>
                  <a:pt x="3752334" y="519703"/>
                </a:cubicBezTo>
                <a:cubicBezTo>
                  <a:pt x="3747735" y="519703"/>
                  <a:pt x="3744006" y="515974"/>
                  <a:pt x="3744006" y="511375"/>
                </a:cubicBezTo>
                <a:cubicBezTo>
                  <a:pt x="3744006" y="506776"/>
                  <a:pt x="3747735" y="503049"/>
                  <a:pt x="3752334" y="503049"/>
                </a:cubicBezTo>
                <a:close/>
                <a:moveTo>
                  <a:pt x="3720254" y="503049"/>
                </a:moveTo>
                <a:cubicBezTo>
                  <a:pt x="3724891" y="503049"/>
                  <a:pt x="3728580" y="506738"/>
                  <a:pt x="3728580" y="511375"/>
                </a:cubicBezTo>
                <a:cubicBezTo>
                  <a:pt x="3728580" y="515918"/>
                  <a:pt x="3724891" y="519703"/>
                  <a:pt x="3720254" y="519703"/>
                </a:cubicBezTo>
                <a:cubicBezTo>
                  <a:pt x="3715617" y="519703"/>
                  <a:pt x="3711926" y="516012"/>
                  <a:pt x="3711926" y="511375"/>
                </a:cubicBezTo>
                <a:cubicBezTo>
                  <a:pt x="3711926" y="506738"/>
                  <a:pt x="3715617" y="503049"/>
                  <a:pt x="3720254" y="503049"/>
                </a:cubicBezTo>
                <a:close/>
                <a:moveTo>
                  <a:pt x="3656191" y="503049"/>
                </a:moveTo>
                <a:cubicBezTo>
                  <a:pt x="3660828" y="503049"/>
                  <a:pt x="3664517" y="506738"/>
                  <a:pt x="3664517" y="511375"/>
                </a:cubicBezTo>
                <a:cubicBezTo>
                  <a:pt x="3664517" y="515918"/>
                  <a:pt x="3660828" y="519703"/>
                  <a:pt x="3656191" y="519703"/>
                </a:cubicBezTo>
                <a:cubicBezTo>
                  <a:pt x="3651554" y="519703"/>
                  <a:pt x="3647863" y="516012"/>
                  <a:pt x="3647863" y="511375"/>
                </a:cubicBezTo>
                <a:cubicBezTo>
                  <a:pt x="3647863" y="506738"/>
                  <a:pt x="3651554" y="503049"/>
                  <a:pt x="3656191" y="503049"/>
                </a:cubicBezTo>
                <a:close/>
                <a:moveTo>
                  <a:pt x="3624111" y="503049"/>
                </a:moveTo>
                <a:cubicBezTo>
                  <a:pt x="3628748" y="503049"/>
                  <a:pt x="3632437" y="506738"/>
                  <a:pt x="3632437" y="511375"/>
                </a:cubicBezTo>
                <a:cubicBezTo>
                  <a:pt x="3632437" y="515918"/>
                  <a:pt x="3628748" y="519703"/>
                  <a:pt x="3624111" y="519703"/>
                </a:cubicBezTo>
                <a:cubicBezTo>
                  <a:pt x="3619474" y="519703"/>
                  <a:pt x="3615783" y="516012"/>
                  <a:pt x="3615783" y="511375"/>
                </a:cubicBezTo>
                <a:cubicBezTo>
                  <a:pt x="3615783" y="506738"/>
                  <a:pt x="3619474" y="503049"/>
                  <a:pt x="3624111" y="503049"/>
                </a:cubicBezTo>
                <a:close/>
                <a:moveTo>
                  <a:pt x="3592032" y="503049"/>
                </a:moveTo>
                <a:cubicBezTo>
                  <a:pt x="3596669" y="503049"/>
                  <a:pt x="3600358" y="506738"/>
                  <a:pt x="3600358" y="511375"/>
                </a:cubicBezTo>
                <a:cubicBezTo>
                  <a:pt x="3600358" y="515918"/>
                  <a:pt x="3596669" y="519703"/>
                  <a:pt x="3592032" y="519703"/>
                </a:cubicBezTo>
                <a:cubicBezTo>
                  <a:pt x="3587395" y="519703"/>
                  <a:pt x="3583705" y="516012"/>
                  <a:pt x="3583705" y="511375"/>
                </a:cubicBezTo>
                <a:cubicBezTo>
                  <a:pt x="3583705" y="506738"/>
                  <a:pt x="3587395" y="503049"/>
                  <a:pt x="3592032" y="503049"/>
                </a:cubicBezTo>
                <a:close/>
                <a:moveTo>
                  <a:pt x="3495983" y="503049"/>
                </a:moveTo>
                <a:cubicBezTo>
                  <a:pt x="3500583" y="503049"/>
                  <a:pt x="3504310" y="506776"/>
                  <a:pt x="3504310" y="511375"/>
                </a:cubicBezTo>
                <a:cubicBezTo>
                  <a:pt x="3504310" y="515974"/>
                  <a:pt x="3500583" y="519703"/>
                  <a:pt x="3495983" y="519703"/>
                </a:cubicBezTo>
                <a:cubicBezTo>
                  <a:pt x="3491384" y="519703"/>
                  <a:pt x="3487656" y="515974"/>
                  <a:pt x="3487656" y="511375"/>
                </a:cubicBezTo>
                <a:cubicBezTo>
                  <a:pt x="3487656" y="506776"/>
                  <a:pt x="3491384" y="503049"/>
                  <a:pt x="3495983" y="503049"/>
                </a:cubicBezTo>
                <a:close/>
                <a:moveTo>
                  <a:pt x="3463905" y="503049"/>
                </a:moveTo>
                <a:cubicBezTo>
                  <a:pt x="3468504" y="503049"/>
                  <a:pt x="3472231" y="506776"/>
                  <a:pt x="3472231" y="511375"/>
                </a:cubicBezTo>
                <a:cubicBezTo>
                  <a:pt x="3472231" y="515974"/>
                  <a:pt x="3468504" y="519703"/>
                  <a:pt x="3463905" y="519703"/>
                </a:cubicBezTo>
                <a:cubicBezTo>
                  <a:pt x="3459306" y="519703"/>
                  <a:pt x="3455577" y="515974"/>
                  <a:pt x="3455577" y="511375"/>
                </a:cubicBezTo>
                <a:cubicBezTo>
                  <a:pt x="3455577" y="506776"/>
                  <a:pt x="3459306" y="503049"/>
                  <a:pt x="3463905" y="503049"/>
                </a:cubicBezTo>
                <a:close/>
                <a:moveTo>
                  <a:pt x="3431825" y="503049"/>
                </a:moveTo>
                <a:cubicBezTo>
                  <a:pt x="3436424" y="503049"/>
                  <a:pt x="3440151" y="506776"/>
                  <a:pt x="3440151" y="511375"/>
                </a:cubicBezTo>
                <a:cubicBezTo>
                  <a:pt x="3440151" y="515974"/>
                  <a:pt x="3436424" y="519703"/>
                  <a:pt x="3431825" y="519703"/>
                </a:cubicBezTo>
                <a:cubicBezTo>
                  <a:pt x="3427226" y="519703"/>
                  <a:pt x="3423497" y="515974"/>
                  <a:pt x="3423497" y="511375"/>
                </a:cubicBezTo>
                <a:cubicBezTo>
                  <a:pt x="3423497" y="506776"/>
                  <a:pt x="3427226" y="503049"/>
                  <a:pt x="3431825" y="503049"/>
                </a:cubicBezTo>
                <a:close/>
                <a:moveTo>
                  <a:pt x="3367762" y="503049"/>
                </a:moveTo>
                <a:cubicBezTo>
                  <a:pt x="3372399" y="503049"/>
                  <a:pt x="3376088" y="506738"/>
                  <a:pt x="3376088" y="511375"/>
                </a:cubicBezTo>
                <a:cubicBezTo>
                  <a:pt x="3376088" y="515918"/>
                  <a:pt x="3372399" y="519703"/>
                  <a:pt x="3367762" y="519703"/>
                </a:cubicBezTo>
                <a:cubicBezTo>
                  <a:pt x="3363125" y="519703"/>
                  <a:pt x="3359434" y="516012"/>
                  <a:pt x="3359434" y="511375"/>
                </a:cubicBezTo>
                <a:cubicBezTo>
                  <a:pt x="3359434" y="506738"/>
                  <a:pt x="3363125" y="503049"/>
                  <a:pt x="3367762" y="503049"/>
                </a:cubicBezTo>
                <a:close/>
                <a:moveTo>
                  <a:pt x="3335682" y="503049"/>
                </a:moveTo>
                <a:cubicBezTo>
                  <a:pt x="3340319" y="503049"/>
                  <a:pt x="3344008" y="506738"/>
                  <a:pt x="3344008" y="511375"/>
                </a:cubicBezTo>
                <a:cubicBezTo>
                  <a:pt x="3344008" y="515918"/>
                  <a:pt x="3340319" y="519703"/>
                  <a:pt x="3335682" y="519703"/>
                </a:cubicBezTo>
                <a:cubicBezTo>
                  <a:pt x="3331044" y="519703"/>
                  <a:pt x="3327354" y="516012"/>
                  <a:pt x="3327354" y="511375"/>
                </a:cubicBezTo>
                <a:cubicBezTo>
                  <a:pt x="3327354" y="506738"/>
                  <a:pt x="3331044" y="503049"/>
                  <a:pt x="3335682" y="503049"/>
                </a:cubicBezTo>
                <a:close/>
                <a:moveTo>
                  <a:pt x="3303603" y="503049"/>
                </a:moveTo>
                <a:cubicBezTo>
                  <a:pt x="3308240" y="503049"/>
                  <a:pt x="3311929" y="506738"/>
                  <a:pt x="3311929" y="511375"/>
                </a:cubicBezTo>
                <a:cubicBezTo>
                  <a:pt x="3311929" y="515918"/>
                  <a:pt x="3308240" y="519703"/>
                  <a:pt x="3303603" y="519703"/>
                </a:cubicBezTo>
                <a:cubicBezTo>
                  <a:pt x="3298966" y="519703"/>
                  <a:pt x="3295275" y="516012"/>
                  <a:pt x="3295275" y="511375"/>
                </a:cubicBezTo>
                <a:cubicBezTo>
                  <a:pt x="3295275" y="506738"/>
                  <a:pt x="3298966" y="503049"/>
                  <a:pt x="3303603" y="503049"/>
                </a:cubicBezTo>
                <a:close/>
                <a:moveTo>
                  <a:pt x="3271523" y="503049"/>
                </a:moveTo>
                <a:cubicBezTo>
                  <a:pt x="3276160" y="503049"/>
                  <a:pt x="3279849" y="506738"/>
                  <a:pt x="3279849" y="511375"/>
                </a:cubicBezTo>
                <a:cubicBezTo>
                  <a:pt x="3279849" y="515918"/>
                  <a:pt x="3276160" y="519703"/>
                  <a:pt x="3271523" y="519703"/>
                </a:cubicBezTo>
                <a:cubicBezTo>
                  <a:pt x="3266886" y="519703"/>
                  <a:pt x="3263195" y="516012"/>
                  <a:pt x="3263195" y="511375"/>
                </a:cubicBezTo>
                <a:cubicBezTo>
                  <a:pt x="3263195" y="506738"/>
                  <a:pt x="3266886" y="503049"/>
                  <a:pt x="3271523" y="503049"/>
                </a:cubicBezTo>
                <a:close/>
                <a:moveTo>
                  <a:pt x="3239537" y="503049"/>
                </a:moveTo>
                <a:cubicBezTo>
                  <a:pt x="3244174" y="503049"/>
                  <a:pt x="3247865" y="506738"/>
                  <a:pt x="3247865" y="511375"/>
                </a:cubicBezTo>
                <a:cubicBezTo>
                  <a:pt x="3247865" y="515918"/>
                  <a:pt x="3244174" y="519703"/>
                  <a:pt x="3239537" y="519703"/>
                </a:cubicBezTo>
                <a:cubicBezTo>
                  <a:pt x="3234900" y="519703"/>
                  <a:pt x="3231211" y="516012"/>
                  <a:pt x="3231211" y="511375"/>
                </a:cubicBezTo>
                <a:cubicBezTo>
                  <a:pt x="3231211" y="506738"/>
                  <a:pt x="3234900" y="503049"/>
                  <a:pt x="3239537" y="503049"/>
                </a:cubicBezTo>
                <a:close/>
                <a:moveTo>
                  <a:pt x="3207457" y="503049"/>
                </a:moveTo>
                <a:cubicBezTo>
                  <a:pt x="3212094" y="503049"/>
                  <a:pt x="3215785" y="506738"/>
                  <a:pt x="3215785" y="511375"/>
                </a:cubicBezTo>
                <a:cubicBezTo>
                  <a:pt x="3215785" y="515918"/>
                  <a:pt x="3212094" y="519703"/>
                  <a:pt x="3207457" y="519703"/>
                </a:cubicBezTo>
                <a:cubicBezTo>
                  <a:pt x="3202820" y="519703"/>
                  <a:pt x="3199131" y="516012"/>
                  <a:pt x="3199131" y="511375"/>
                </a:cubicBezTo>
                <a:cubicBezTo>
                  <a:pt x="3199131" y="506738"/>
                  <a:pt x="3202820" y="503049"/>
                  <a:pt x="3207457" y="503049"/>
                </a:cubicBezTo>
                <a:close/>
                <a:moveTo>
                  <a:pt x="3175474" y="503049"/>
                </a:moveTo>
                <a:cubicBezTo>
                  <a:pt x="3180073" y="503049"/>
                  <a:pt x="3183802" y="506776"/>
                  <a:pt x="3183802" y="511375"/>
                </a:cubicBezTo>
                <a:cubicBezTo>
                  <a:pt x="3183802" y="515974"/>
                  <a:pt x="3180073" y="519703"/>
                  <a:pt x="3175474" y="519703"/>
                </a:cubicBezTo>
                <a:cubicBezTo>
                  <a:pt x="3170875" y="519703"/>
                  <a:pt x="3167148" y="515974"/>
                  <a:pt x="3167148" y="511375"/>
                </a:cubicBezTo>
                <a:cubicBezTo>
                  <a:pt x="3167148" y="506776"/>
                  <a:pt x="3170875" y="503049"/>
                  <a:pt x="3175474" y="503049"/>
                </a:cubicBezTo>
                <a:close/>
                <a:moveTo>
                  <a:pt x="3143392" y="503049"/>
                </a:moveTo>
                <a:cubicBezTo>
                  <a:pt x="3148029" y="503049"/>
                  <a:pt x="3151720" y="506738"/>
                  <a:pt x="3151720" y="511375"/>
                </a:cubicBezTo>
                <a:cubicBezTo>
                  <a:pt x="3151720" y="515918"/>
                  <a:pt x="3148029" y="519703"/>
                  <a:pt x="3143392" y="519703"/>
                </a:cubicBezTo>
                <a:cubicBezTo>
                  <a:pt x="3138755" y="519703"/>
                  <a:pt x="3135066" y="516012"/>
                  <a:pt x="3135066" y="511375"/>
                </a:cubicBezTo>
                <a:cubicBezTo>
                  <a:pt x="3135066" y="506738"/>
                  <a:pt x="3138755" y="503049"/>
                  <a:pt x="3143392" y="503049"/>
                </a:cubicBezTo>
                <a:close/>
                <a:moveTo>
                  <a:pt x="3111409" y="503049"/>
                </a:moveTo>
                <a:cubicBezTo>
                  <a:pt x="3116009" y="503049"/>
                  <a:pt x="3119737" y="506776"/>
                  <a:pt x="3119737" y="511375"/>
                </a:cubicBezTo>
                <a:cubicBezTo>
                  <a:pt x="3119737" y="515974"/>
                  <a:pt x="3116009" y="519703"/>
                  <a:pt x="3111409" y="519703"/>
                </a:cubicBezTo>
                <a:cubicBezTo>
                  <a:pt x="3106810" y="519703"/>
                  <a:pt x="3103083" y="515974"/>
                  <a:pt x="3103083" y="511375"/>
                </a:cubicBezTo>
                <a:cubicBezTo>
                  <a:pt x="3103083" y="506776"/>
                  <a:pt x="3106810" y="503049"/>
                  <a:pt x="3111409" y="503049"/>
                </a:cubicBezTo>
                <a:close/>
                <a:moveTo>
                  <a:pt x="3079235" y="503049"/>
                </a:moveTo>
                <a:cubicBezTo>
                  <a:pt x="3083872" y="503049"/>
                  <a:pt x="3087563" y="506738"/>
                  <a:pt x="3087563" y="511375"/>
                </a:cubicBezTo>
                <a:cubicBezTo>
                  <a:pt x="3087563" y="515918"/>
                  <a:pt x="3083872" y="519703"/>
                  <a:pt x="3079235" y="519703"/>
                </a:cubicBezTo>
                <a:cubicBezTo>
                  <a:pt x="3074598" y="519703"/>
                  <a:pt x="3070909" y="516012"/>
                  <a:pt x="3070909" y="511375"/>
                </a:cubicBezTo>
                <a:cubicBezTo>
                  <a:pt x="3070909" y="506738"/>
                  <a:pt x="3074598" y="503049"/>
                  <a:pt x="3079235" y="503049"/>
                </a:cubicBezTo>
                <a:close/>
                <a:moveTo>
                  <a:pt x="3047249" y="503049"/>
                </a:moveTo>
                <a:cubicBezTo>
                  <a:pt x="3051886" y="503049"/>
                  <a:pt x="3055577" y="506738"/>
                  <a:pt x="3055577" y="511375"/>
                </a:cubicBezTo>
                <a:cubicBezTo>
                  <a:pt x="3055577" y="515918"/>
                  <a:pt x="3051886" y="519703"/>
                  <a:pt x="3047249" y="519703"/>
                </a:cubicBezTo>
                <a:cubicBezTo>
                  <a:pt x="3042612" y="519703"/>
                  <a:pt x="3038923" y="516012"/>
                  <a:pt x="3038923" y="511375"/>
                </a:cubicBezTo>
                <a:cubicBezTo>
                  <a:pt x="3038923" y="506738"/>
                  <a:pt x="3042612" y="503049"/>
                  <a:pt x="3047249" y="503049"/>
                </a:cubicBezTo>
                <a:close/>
                <a:moveTo>
                  <a:pt x="3015171" y="503049"/>
                </a:moveTo>
                <a:cubicBezTo>
                  <a:pt x="3019808" y="503049"/>
                  <a:pt x="3023498" y="506738"/>
                  <a:pt x="3023498" y="511375"/>
                </a:cubicBezTo>
                <a:cubicBezTo>
                  <a:pt x="3023498" y="515918"/>
                  <a:pt x="3019808" y="519703"/>
                  <a:pt x="3015171" y="519703"/>
                </a:cubicBezTo>
                <a:cubicBezTo>
                  <a:pt x="3010534" y="519703"/>
                  <a:pt x="3006844" y="516012"/>
                  <a:pt x="3006844" y="511375"/>
                </a:cubicBezTo>
                <a:cubicBezTo>
                  <a:pt x="3006844" y="506738"/>
                  <a:pt x="3010534" y="503049"/>
                  <a:pt x="3015171" y="503049"/>
                </a:cubicBezTo>
                <a:close/>
                <a:moveTo>
                  <a:pt x="2983092" y="503049"/>
                </a:moveTo>
                <a:cubicBezTo>
                  <a:pt x="2987729" y="503049"/>
                  <a:pt x="2991420" y="506738"/>
                  <a:pt x="2991420" y="511375"/>
                </a:cubicBezTo>
                <a:cubicBezTo>
                  <a:pt x="2991420" y="515918"/>
                  <a:pt x="2987729" y="519703"/>
                  <a:pt x="2983092" y="519703"/>
                </a:cubicBezTo>
                <a:cubicBezTo>
                  <a:pt x="2978455" y="519703"/>
                  <a:pt x="2974766" y="516012"/>
                  <a:pt x="2974766" y="511375"/>
                </a:cubicBezTo>
                <a:cubicBezTo>
                  <a:pt x="2974766" y="506738"/>
                  <a:pt x="2978455" y="503049"/>
                  <a:pt x="2983092" y="503049"/>
                </a:cubicBezTo>
                <a:close/>
                <a:moveTo>
                  <a:pt x="2951106" y="503049"/>
                </a:moveTo>
                <a:cubicBezTo>
                  <a:pt x="2955743" y="503049"/>
                  <a:pt x="2959434" y="506738"/>
                  <a:pt x="2959434" y="511375"/>
                </a:cubicBezTo>
                <a:cubicBezTo>
                  <a:pt x="2959434" y="515918"/>
                  <a:pt x="2955743" y="519703"/>
                  <a:pt x="2951106" y="519703"/>
                </a:cubicBezTo>
                <a:cubicBezTo>
                  <a:pt x="2946469" y="519703"/>
                  <a:pt x="2942780" y="516012"/>
                  <a:pt x="2942780" y="511375"/>
                </a:cubicBezTo>
                <a:cubicBezTo>
                  <a:pt x="2942780" y="506738"/>
                  <a:pt x="2946469" y="503049"/>
                  <a:pt x="2951106" y="503049"/>
                </a:cubicBezTo>
                <a:close/>
                <a:moveTo>
                  <a:pt x="2919028" y="503049"/>
                </a:moveTo>
                <a:cubicBezTo>
                  <a:pt x="2923665" y="503049"/>
                  <a:pt x="2927355" y="506738"/>
                  <a:pt x="2927355" y="511375"/>
                </a:cubicBezTo>
                <a:cubicBezTo>
                  <a:pt x="2927355" y="515918"/>
                  <a:pt x="2923665" y="519703"/>
                  <a:pt x="2919028" y="519703"/>
                </a:cubicBezTo>
                <a:cubicBezTo>
                  <a:pt x="2914390" y="519703"/>
                  <a:pt x="2910701" y="516012"/>
                  <a:pt x="2910701" y="511375"/>
                </a:cubicBezTo>
                <a:cubicBezTo>
                  <a:pt x="2910701" y="506738"/>
                  <a:pt x="2914390" y="503049"/>
                  <a:pt x="2919028" y="503049"/>
                </a:cubicBezTo>
                <a:close/>
                <a:moveTo>
                  <a:pt x="2886949" y="503049"/>
                </a:moveTo>
                <a:cubicBezTo>
                  <a:pt x="2891586" y="503049"/>
                  <a:pt x="2895277" y="506738"/>
                  <a:pt x="2895277" y="511375"/>
                </a:cubicBezTo>
                <a:cubicBezTo>
                  <a:pt x="2895277" y="515918"/>
                  <a:pt x="2891586" y="519703"/>
                  <a:pt x="2886949" y="519703"/>
                </a:cubicBezTo>
                <a:cubicBezTo>
                  <a:pt x="2882312" y="519703"/>
                  <a:pt x="2878623" y="516012"/>
                  <a:pt x="2878623" y="511375"/>
                </a:cubicBezTo>
                <a:cubicBezTo>
                  <a:pt x="2878623" y="506738"/>
                  <a:pt x="2882312" y="503049"/>
                  <a:pt x="2886949" y="503049"/>
                </a:cubicBezTo>
                <a:close/>
                <a:moveTo>
                  <a:pt x="2854963" y="503049"/>
                </a:moveTo>
                <a:cubicBezTo>
                  <a:pt x="2859562" y="503049"/>
                  <a:pt x="2863291" y="506776"/>
                  <a:pt x="2863291" y="511375"/>
                </a:cubicBezTo>
                <a:cubicBezTo>
                  <a:pt x="2863291" y="515974"/>
                  <a:pt x="2859562" y="519703"/>
                  <a:pt x="2854963" y="519703"/>
                </a:cubicBezTo>
                <a:cubicBezTo>
                  <a:pt x="2850364" y="519703"/>
                  <a:pt x="2846637" y="515974"/>
                  <a:pt x="2846637" y="511375"/>
                </a:cubicBezTo>
                <a:cubicBezTo>
                  <a:pt x="2846637" y="506776"/>
                  <a:pt x="2850364" y="503049"/>
                  <a:pt x="2854963" y="503049"/>
                </a:cubicBezTo>
                <a:close/>
                <a:moveTo>
                  <a:pt x="2822979" y="503049"/>
                </a:moveTo>
                <a:cubicBezTo>
                  <a:pt x="2827578" y="503049"/>
                  <a:pt x="2831306" y="506776"/>
                  <a:pt x="2831306" y="511375"/>
                </a:cubicBezTo>
                <a:cubicBezTo>
                  <a:pt x="2831306" y="515974"/>
                  <a:pt x="2827578" y="519703"/>
                  <a:pt x="2822979" y="519703"/>
                </a:cubicBezTo>
                <a:cubicBezTo>
                  <a:pt x="2818379" y="519703"/>
                  <a:pt x="2814652" y="515974"/>
                  <a:pt x="2814652" y="511375"/>
                </a:cubicBezTo>
                <a:cubicBezTo>
                  <a:pt x="2814652" y="506776"/>
                  <a:pt x="2818379" y="503049"/>
                  <a:pt x="2822979" y="503049"/>
                </a:cubicBezTo>
                <a:close/>
                <a:moveTo>
                  <a:pt x="2790900" y="503049"/>
                </a:moveTo>
                <a:cubicBezTo>
                  <a:pt x="2795499" y="503049"/>
                  <a:pt x="2799228" y="506776"/>
                  <a:pt x="2799228" y="511375"/>
                </a:cubicBezTo>
                <a:cubicBezTo>
                  <a:pt x="2799228" y="515974"/>
                  <a:pt x="2795499" y="519703"/>
                  <a:pt x="2790900" y="519703"/>
                </a:cubicBezTo>
                <a:cubicBezTo>
                  <a:pt x="2786301" y="519703"/>
                  <a:pt x="2782574" y="515974"/>
                  <a:pt x="2782574" y="511375"/>
                </a:cubicBezTo>
                <a:cubicBezTo>
                  <a:pt x="2782574" y="506776"/>
                  <a:pt x="2786301" y="503049"/>
                  <a:pt x="2790900" y="503049"/>
                </a:cubicBezTo>
                <a:close/>
                <a:moveTo>
                  <a:pt x="2374248" y="503049"/>
                </a:moveTo>
                <a:cubicBezTo>
                  <a:pt x="2378885" y="503049"/>
                  <a:pt x="2382575" y="506738"/>
                  <a:pt x="2382575" y="511375"/>
                </a:cubicBezTo>
                <a:cubicBezTo>
                  <a:pt x="2382575" y="515918"/>
                  <a:pt x="2378885" y="519703"/>
                  <a:pt x="2374248" y="519703"/>
                </a:cubicBezTo>
                <a:cubicBezTo>
                  <a:pt x="2369610" y="519703"/>
                  <a:pt x="2365921" y="516012"/>
                  <a:pt x="2365921" y="511375"/>
                </a:cubicBezTo>
                <a:cubicBezTo>
                  <a:pt x="2365921" y="506738"/>
                  <a:pt x="2369610" y="503049"/>
                  <a:pt x="2374248" y="503049"/>
                </a:cubicBezTo>
                <a:close/>
                <a:moveTo>
                  <a:pt x="2342167" y="503049"/>
                </a:moveTo>
                <a:cubicBezTo>
                  <a:pt x="2346805" y="503049"/>
                  <a:pt x="2350495" y="506738"/>
                  <a:pt x="2350495" y="511375"/>
                </a:cubicBezTo>
                <a:cubicBezTo>
                  <a:pt x="2350495" y="515918"/>
                  <a:pt x="2346805" y="519703"/>
                  <a:pt x="2342167" y="519703"/>
                </a:cubicBezTo>
                <a:cubicBezTo>
                  <a:pt x="2337530" y="519703"/>
                  <a:pt x="2333841" y="516012"/>
                  <a:pt x="2333841" y="511375"/>
                </a:cubicBezTo>
                <a:cubicBezTo>
                  <a:pt x="2333841" y="506738"/>
                  <a:pt x="2337530" y="503049"/>
                  <a:pt x="2342167" y="503049"/>
                </a:cubicBezTo>
                <a:close/>
                <a:moveTo>
                  <a:pt x="2310089" y="503049"/>
                </a:moveTo>
                <a:cubicBezTo>
                  <a:pt x="2314726" y="503049"/>
                  <a:pt x="2318417" y="506738"/>
                  <a:pt x="2318417" y="511375"/>
                </a:cubicBezTo>
                <a:cubicBezTo>
                  <a:pt x="2318417" y="515918"/>
                  <a:pt x="2314726" y="519703"/>
                  <a:pt x="2310089" y="519703"/>
                </a:cubicBezTo>
                <a:cubicBezTo>
                  <a:pt x="2305452" y="519703"/>
                  <a:pt x="2301763" y="516012"/>
                  <a:pt x="2301763" y="511375"/>
                </a:cubicBezTo>
                <a:cubicBezTo>
                  <a:pt x="2301763" y="506738"/>
                  <a:pt x="2305452" y="503049"/>
                  <a:pt x="2310089" y="503049"/>
                </a:cubicBezTo>
                <a:close/>
                <a:moveTo>
                  <a:pt x="2246024" y="503049"/>
                </a:moveTo>
                <a:cubicBezTo>
                  <a:pt x="2250661" y="503049"/>
                  <a:pt x="2254352" y="506738"/>
                  <a:pt x="2254352" y="511375"/>
                </a:cubicBezTo>
                <a:cubicBezTo>
                  <a:pt x="2254352" y="515918"/>
                  <a:pt x="2250661" y="519703"/>
                  <a:pt x="2246024" y="519703"/>
                </a:cubicBezTo>
                <a:cubicBezTo>
                  <a:pt x="2241387" y="519703"/>
                  <a:pt x="2237698" y="516012"/>
                  <a:pt x="2237698" y="511375"/>
                </a:cubicBezTo>
                <a:cubicBezTo>
                  <a:pt x="2237698" y="506738"/>
                  <a:pt x="2241387" y="503049"/>
                  <a:pt x="2246024" y="503049"/>
                </a:cubicBezTo>
                <a:close/>
                <a:moveTo>
                  <a:pt x="2181961" y="503049"/>
                </a:moveTo>
                <a:cubicBezTo>
                  <a:pt x="2186561" y="503049"/>
                  <a:pt x="2190289" y="506776"/>
                  <a:pt x="2190289" y="511375"/>
                </a:cubicBezTo>
                <a:cubicBezTo>
                  <a:pt x="2190289" y="515974"/>
                  <a:pt x="2186561" y="519703"/>
                  <a:pt x="2181961" y="519703"/>
                </a:cubicBezTo>
                <a:cubicBezTo>
                  <a:pt x="2177362" y="519703"/>
                  <a:pt x="2173635" y="515974"/>
                  <a:pt x="2173635" y="511375"/>
                </a:cubicBezTo>
                <a:cubicBezTo>
                  <a:pt x="2173635" y="506776"/>
                  <a:pt x="2177362" y="503049"/>
                  <a:pt x="2181961" y="503049"/>
                </a:cubicBezTo>
                <a:close/>
                <a:moveTo>
                  <a:pt x="2149975" y="503049"/>
                </a:moveTo>
                <a:cubicBezTo>
                  <a:pt x="2154575" y="503049"/>
                  <a:pt x="2158303" y="506776"/>
                  <a:pt x="2158303" y="511375"/>
                </a:cubicBezTo>
                <a:cubicBezTo>
                  <a:pt x="2158303" y="515974"/>
                  <a:pt x="2154575" y="519703"/>
                  <a:pt x="2149975" y="519703"/>
                </a:cubicBezTo>
                <a:cubicBezTo>
                  <a:pt x="2145376" y="519703"/>
                  <a:pt x="2141649" y="515974"/>
                  <a:pt x="2141649" y="511375"/>
                </a:cubicBezTo>
                <a:cubicBezTo>
                  <a:pt x="2141649" y="506776"/>
                  <a:pt x="2145376" y="503049"/>
                  <a:pt x="2149975" y="503049"/>
                </a:cubicBezTo>
                <a:close/>
                <a:moveTo>
                  <a:pt x="2117897" y="503049"/>
                </a:moveTo>
                <a:cubicBezTo>
                  <a:pt x="2122496" y="503049"/>
                  <a:pt x="2126225" y="506776"/>
                  <a:pt x="2126225" y="511375"/>
                </a:cubicBezTo>
                <a:cubicBezTo>
                  <a:pt x="2126225" y="515974"/>
                  <a:pt x="2122496" y="519703"/>
                  <a:pt x="2117897" y="519703"/>
                </a:cubicBezTo>
                <a:cubicBezTo>
                  <a:pt x="2113298" y="519703"/>
                  <a:pt x="2109571" y="515974"/>
                  <a:pt x="2109571" y="511375"/>
                </a:cubicBezTo>
                <a:cubicBezTo>
                  <a:pt x="2109571" y="506776"/>
                  <a:pt x="2113298" y="503049"/>
                  <a:pt x="2117897" y="503049"/>
                </a:cubicBezTo>
                <a:close/>
                <a:moveTo>
                  <a:pt x="2053738" y="503049"/>
                </a:moveTo>
                <a:cubicBezTo>
                  <a:pt x="2058375" y="503049"/>
                  <a:pt x="2062066" y="506738"/>
                  <a:pt x="2062066" y="511375"/>
                </a:cubicBezTo>
                <a:cubicBezTo>
                  <a:pt x="2062066" y="515918"/>
                  <a:pt x="2058375" y="519703"/>
                  <a:pt x="2053738" y="519703"/>
                </a:cubicBezTo>
                <a:cubicBezTo>
                  <a:pt x="2049101" y="519703"/>
                  <a:pt x="2045412" y="516012"/>
                  <a:pt x="2045412" y="511375"/>
                </a:cubicBezTo>
                <a:cubicBezTo>
                  <a:pt x="2045412" y="506738"/>
                  <a:pt x="2049101" y="503049"/>
                  <a:pt x="2053738" y="503049"/>
                </a:cubicBezTo>
                <a:close/>
                <a:moveTo>
                  <a:pt x="2021660" y="503049"/>
                </a:moveTo>
                <a:cubicBezTo>
                  <a:pt x="2026297" y="503049"/>
                  <a:pt x="2029987" y="506738"/>
                  <a:pt x="2029987" y="511375"/>
                </a:cubicBezTo>
                <a:cubicBezTo>
                  <a:pt x="2029987" y="515918"/>
                  <a:pt x="2026297" y="519703"/>
                  <a:pt x="2021660" y="519703"/>
                </a:cubicBezTo>
                <a:cubicBezTo>
                  <a:pt x="2017022" y="519703"/>
                  <a:pt x="2013333" y="516012"/>
                  <a:pt x="2013333" y="511375"/>
                </a:cubicBezTo>
                <a:cubicBezTo>
                  <a:pt x="2013333" y="506738"/>
                  <a:pt x="2017022" y="503049"/>
                  <a:pt x="2021660" y="503049"/>
                </a:cubicBezTo>
                <a:close/>
                <a:moveTo>
                  <a:pt x="1989674" y="503049"/>
                </a:moveTo>
                <a:cubicBezTo>
                  <a:pt x="1994311" y="503049"/>
                  <a:pt x="1998001" y="506738"/>
                  <a:pt x="1998001" y="511375"/>
                </a:cubicBezTo>
                <a:cubicBezTo>
                  <a:pt x="1998001" y="515918"/>
                  <a:pt x="1994311" y="519703"/>
                  <a:pt x="1989674" y="519703"/>
                </a:cubicBezTo>
                <a:cubicBezTo>
                  <a:pt x="1985037" y="519703"/>
                  <a:pt x="1981348" y="516012"/>
                  <a:pt x="1981348" y="511375"/>
                </a:cubicBezTo>
                <a:cubicBezTo>
                  <a:pt x="1981348" y="506738"/>
                  <a:pt x="1985037" y="503049"/>
                  <a:pt x="1989674" y="503049"/>
                </a:cubicBezTo>
                <a:close/>
                <a:moveTo>
                  <a:pt x="1957595" y="503049"/>
                </a:moveTo>
                <a:cubicBezTo>
                  <a:pt x="1962232" y="503049"/>
                  <a:pt x="1965923" y="506738"/>
                  <a:pt x="1965923" y="511375"/>
                </a:cubicBezTo>
                <a:cubicBezTo>
                  <a:pt x="1965923" y="515918"/>
                  <a:pt x="1962232" y="519703"/>
                  <a:pt x="1957595" y="519703"/>
                </a:cubicBezTo>
                <a:cubicBezTo>
                  <a:pt x="1952958" y="519703"/>
                  <a:pt x="1949269" y="516012"/>
                  <a:pt x="1949269" y="511375"/>
                </a:cubicBezTo>
                <a:cubicBezTo>
                  <a:pt x="1949269" y="506738"/>
                  <a:pt x="1952958" y="503049"/>
                  <a:pt x="1957595" y="503049"/>
                </a:cubicBezTo>
                <a:close/>
                <a:moveTo>
                  <a:pt x="2241010" y="495858"/>
                </a:moveTo>
                <a:cubicBezTo>
                  <a:pt x="2233772" y="495858"/>
                  <a:pt x="2227479" y="498720"/>
                  <a:pt x="2222995" y="503250"/>
                </a:cubicBezTo>
                <a:lnTo>
                  <a:pt x="2220417" y="509520"/>
                </a:lnTo>
                <a:lnTo>
                  <a:pt x="2222273" y="511375"/>
                </a:lnTo>
                <a:lnTo>
                  <a:pt x="2217825" y="515824"/>
                </a:lnTo>
                <a:lnTo>
                  <a:pt x="2215839" y="520651"/>
                </a:lnTo>
                <a:lnTo>
                  <a:pt x="2215839" y="539859"/>
                </a:lnTo>
                <a:lnTo>
                  <a:pt x="2222273" y="546292"/>
                </a:lnTo>
                <a:lnTo>
                  <a:pt x="2215839" y="552726"/>
                </a:lnTo>
                <a:lnTo>
                  <a:pt x="2215839" y="561340"/>
                </a:lnTo>
                <a:lnTo>
                  <a:pt x="2267981" y="561340"/>
                </a:lnTo>
                <a:lnTo>
                  <a:pt x="2267981" y="520651"/>
                </a:lnTo>
                <a:cubicBezTo>
                  <a:pt x="2267981" y="506929"/>
                  <a:pt x="2258518" y="495858"/>
                  <a:pt x="2244702" y="495858"/>
                </a:cubicBezTo>
                <a:close/>
                <a:moveTo>
                  <a:pt x="1442434" y="487340"/>
                </a:moveTo>
                <a:lnTo>
                  <a:pt x="1442536" y="487392"/>
                </a:lnTo>
                <a:lnTo>
                  <a:pt x="1442528" y="487434"/>
                </a:lnTo>
                <a:close/>
                <a:moveTo>
                  <a:pt x="3540743" y="486867"/>
                </a:moveTo>
                <a:lnTo>
                  <a:pt x="3544433" y="486867"/>
                </a:lnTo>
                <a:cubicBezTo>
                  <a:pt x="3567806" y="486867"/>
                  <a:pt x="3585029" y="505604"/>
                  <a:pt x="3585029" y="528883"/>
                </a:cubicBezTo>
                <a:lnTo>
                  <a:pt x="3585029" y="544969"/>
                </a:lnTo>
                <a:lnTo>
                  <a:pt x="3592032" y="537966"/>
                </a:lnTo>
                <a:cubicBezTo>
                  <a:pt x="3596669" y="537966"/>
                  <a:pt x="3600358" y="541655"/>
                  <a:pt x="3600358" y="546292"/>
                </a:cubicBezTo>
                <a:cubicBezTo>
                  <a:pt x="3600358" y="550835"/>
                  <a:pt x="3596669" y="554620"/>
                  <a:pt x="3592032" y="554620"/>
                </a:cubicBezTo>
                <a:lnTo>
                  <a:pt x="3585029" y="547617"/>
                </a:lnTo>
                <a:lnTo>
                  <a:pt x="3585029" y="570046"/>
                </a:lnTo>
                <a:lnTo>
                  <a:pt x="3613984" y="570046"/>
                </a:lnTo>
                <a:lnTo>
                  <a:pt x="3620515" y="576575"/>
                </a:lnTo>
                <a:lnTo>
                  <a:pt x="3624111" y="572980"/>
                </a:lnTo>
                <a:cubicBezTo>
                  <a:pt x="3628748" y="572980"/>
                  <a:pt x="3632437" y="576669"/>
                  <a:pt x="3632437" y="581306"/>
                </a:cubicBezTo>
                <a:lnTo>
                  <a:pt x="3625057" y="588685"/>
                </a:lnTo>
                <a:lnTo>
                  <a:pt x="3625057" y="608844"/>
                </a:lnTo>
                <a:lnTo>
                  <a:pt x="3632437" y="616224"/>
                </a:lnTo>
                <a:lnTo>
                  <a:pt x="3625057" y="623604"/>
                </a:lnTo>
                <a:lnTo>
                  <a:pt x="3625057" y="643763"/>
                </a:lnTo>
                <a:lnTo>
                  <a:pt x="3632437" y="651143"/>
                </a:lnTo>
                <a:lnTo>
                  <a:pt x="3625057" y="658522"/>
                </a:lnTo>
                <a:lnTo>
                  <a:pt x="3625057" y="672529"/>
                </a:lnTo>
                <a:cubicBezTo>
                  <a:pt x="3625057" y="678681"/>
                  <a:pt x="3620136" y="683601"/>
                  <a:pt x="3613984" y="683601"/>
                </a:cubicBezTo>
                <a:lnTo>
                  <a:pt x="3565820" y="683601"/>
                </a:lnTo>
                <a:lnTo>
                  <a:pt x="3568374" y="686155"/>
                </a:lnTo>
                <a:cubicBezTo>
                  <a:pt x="3568374" y="690698"/>
                  <a:pt x="3564685" y="694483"/>
                  <a:pt x="3560048" y="694483"/>
                </a:cubicBezTo>
                <a:cubicBezTo>
                  <a:pt x="3555411" y="694483"/>
                  <a:pt x="3551720" y="690792"/>
                  <a:pt x="3551720" y="686155"/>
                </a:cubicBezTo>
                <a:lnTo>
                  <a:pt x="3554276" y="683601"/>
                </a:lnTo>
                <a:lnTo>
                  <a:pt x="3533740" y="683601"/>
                </a:lnTo>
                <a:lnTo>
                  <a:pt x="3536294" y="686155"/>
                </a:lnTo>
                <a:cubicBezTo>
                  <a:pt x="3536294" y="690698"/>
                  <a:pt x="3532605" y="694483"/>
                  <a:pt x="3527968" y="694483"/>
                </a:cubicBezTo>
                <a:cubicBezTo>
                  <a:pt x="3523331" y="694483"/>
                  <a:pt x="3519640" y="690792"/>
                  <a:pt x="3519640" y="686155"/>
                </a:cubicBezTo>
                <a:lnTo>
                  <a:pt x="3522196" y="683601"/>
                </a:lnTo>
                <a:lnTo>
                  <a:pt x="3501661" y="683601"/>
                </a:lnTo>
                <a:lnTo>
                  <a:pt x="3504215" y="686155"/>
                </a:lnTo>
                <a:cubicBezTo>
                  <a:pt x="3504215" y="690698"/>
                  <a:pt x="3500526" y="694483"/>
                  <a:pt x="3495889" y="694483"/>
                </a:cubicBezTo>
                <a:cubicBezTo>
                  <a:pt x="3491252" y="694483"/>
                  <a:pt x="3487561" y="690792"/>
                  <a:pt x="3487561" y="686155"/>
                </a:cubicBezTo>
                <a:lnTo>
                  <a:pt x="3490117" y="683601"/>
                </a:lnTo>
                <a:lnTo>
                  <a:pt x="3469959" y="683601"/>
                </a:lnTo>
                <a:cubicBezTo>
                  <a:pt x="3463809" y="683601"/>
                  <a:pt x="3458888" y="678681"/>
                  <a:pt x="3458888" y="672529"/>
                </a:cubicBezTo>
                <a:lnTo>
                  <a:pt x="3458888" y="654453"/>
                </a:lnTo>
                <a:lnTo>
                  <a:pt x="3455577" y="651143"/>
                </a:lnTo>
                <a:lnTo>
                  <a:pt x="3458888" y="647832"/>
                </a:lnTo>
                <a:lnTo>
                  <a:pt x="3458888" y="619535"/>
                </a:lnTo>
                <a:lnTo>
                  <a:pt x="3455577" y="616224"/>
                </a:lnTo>
                <a:lnTo>
                  <a:pt x="3458888" y="612913"/>
                </a:lnTo>
                <a:lnTo>
                  <a:pt x="3458888" y="584616"/>
                </a:lnTo>
                <a:lnTo>
                  <a:pt x="3455577" y="581306"/>
                </a:lnTo>
                <a:cubicBezTo>
                  <a:pt x="3455577" y="576669"/>
                  <a:pt x="3459268" y="572980"/>
                  <a:pt x="3463905" y="572980"/>
                </a:cubicBezTo>
                <a:lnTo>
                  <a:pt x="3465465" y="574540"/>
                </a:lnTo>
                <a:lnTo>
                  <a:pt x="3469959" y="570046"/>
                </a:lnTo>
                <a:lnTo>
                  <a:pt x="3498916" y="570046"/>
                </a:lnTo>
                <a:lnTo>
                  <a:pt x="3498916" y="551591"/>
                </a:lnTo>
                <a:lnTo>
                  <a:pt x="3495889" y="554620"/>
                </a:lnTo>
                <a:cubicBezTo>
                  <a:pt x="3491252" y="554620"/>
                  <a:pt x="3487561" y="550929"/>
                  <a:pt x="3487561" y="546292"/>
                </a:cubicBezTo>
                <a:cubicBezTo>
                  <a:pt x="3487561" y="541655"/>
                  <a:pt x="3491252" y="537966"/>
                  <a:pt x="3495889" y="537966"/>
                </a:cubicBezTo>
                <a:lnTo>
                  <a:pt x="3498916" y="540992"/>
                </a:lnTo>
                <a:lnTo>
                  <a:pt x="3498916" y="528883"/>
                </a:lnTo>
                <a:cubicBezTo>
                  <a:pt x="3498916" y="505981"/>
                  <a:pt x="3516802" y="486867"/>
                  <a:pt x="3540743" y="486867"/>
                </a:cubicBezTo>
                <a:close/>
                <a:moveTo>
                  <a:pt x="2705166" y="482893"/>
                </a:moveTo>
                <a:lnTo>
                  <a:pt x="2705263" y="482982"/>
                </a:lnTo>
                <a:lnTo>
                  <a:pt x="2705260" y="482987"/>
                </a:lnTo>
                <a:close/>
                <a:moveTo>
                  <a:pt x="2713682" y="472956"/>
                </a:moveTo>
                <a:cubicBezTo>
                  <a:pt x="2718792" y="472484"/>
                  <a:pt x="2723145" y="476268"/>
                  <a:pt x="2723619" y="481379"/>
                </a:cubicBezTo>
                <a:cubicBezTo>
                  <a:pt x="2724093" y="486489"/>
                  <a:pt x="2720307" y="490842"/>
                  <a:pt x="2715197" y="491315"/>
                </a:cubicBezTo>
                <a:cubicBezTo>
                  <a:pt x="2715197" y="491315"/>
                  <a:pt x="2714630" y="491315"/>
                  <a:pt x="2714345" y="491315"/>
                </a:cubicBezTo>
                <a:lnTo>
                  <a:pt x="2705263" y="482982"/>
                </a:lnTo>
                <a:close/>
                <a:moveTo>
                  <a:pt x="3912542" y="468035"/>
                </a:moveTo>
                <a:cubicBezTo>
                  <a:pt x="3917179" y="468035"/>
                  <a:pt x="3920868" y="471724"/>
                  <a:pt x="3920868" y="476361"/>
                </a:cubicBezTo>
                <a:cubicBezTo>
                  <a:pt x="3920868" y="480904"/>
                  <a:pt x="3917179" y="484689"/>
                  <a:pt x="3912542" y="484689"/>
                </a:cubicBezTo>
                <a:cubicBezTo>
                  <a:pt x="3907905" y="484689"/>
                  <a:pt x="3904214" y="480998"/>
                  <a:pt x="3904214" y="476361"/>
                </a:cubicBezTo>
                <a:cubicBezTo>
                  <a:pt x="3904214" y="471724"/>
                  <a:pt x="3907905" y="468035"/>
                  <a:pt x="3912542" y="468035"/>
                </a:cubicBezTo>
                <a:close/>
                <a:moveTo>
                  <a:pt x="3880462" y="468035"/>
                </a:moveTo>
                <a:cubicBezTo>
                  <a:pt x="3885099" y="468035"/>
                  <a:pt x="3888788" y="471724"/>
                  <a:pt x="3888788" y="476361"/>
                </a:cubicBezTo>
                <a:cubicBezTo>
                  <a:pt x="3888788" y="480904"/>
                  <a:pt x="3885099" y="484689"/>
                  <a:pt x="3880462" y="484689"/>
                </a:cubicBezTo>
                <a:cubicBezTo>
                  <a:pt x="3875824" y="484689"/>
                  <a:pt x="3872134" y="480998"/>
                  <a:pt x="3872134" y="476361"/>
                </a:cubicBezTo>
                <a:cubicBezTo>
                  <a:pt x="3872134" y="471724"/>
                  <a:pt x="3875824" y="468035"/>
                  <a:pt x="3880462" y="468035"/>
                </a:cubicBezTo>
                <a:close/>
                <a:moveTo>
                  <a:pt x="3848477" y="468035"/>
                </a:moveTo>
                <a:cubicBezTo>
                  <a:pt x="3853114" y="468035"/>
                  <a:pt x="3856803" y="471724"/>
                  <a:pt x="3856803" y="476361"/>
                </a:cubicBezTo>
                <a:cubicBezTo>
                  <a:pt x="3856803" y="480904"/>
                  <a:pt x="3853114" y="484689"/>
                  <a:pt x="3848477" y="484689"/>
                </a:cubicBezTo>
                <a:cubicBezTo>
                  <a:pt x="3843840" y="484689"/>
                  <a:pt x="3840149" y="480998"/>
                  <a:pt x="3840149" y="476361"/>
                </a:cubicBezTo>
                <a:cubicBezTo>
                  <a:pt x="3840149" y="471724"/>
                  <a:pt x="3843840" y="468035"/>
                  <a:pt x="3848477" y="468035"/>
                </a:cubicBezTo>
                <a:close/>
                <a:moveTo>
                  <a:pt x="3816397" y="468035"/>
                </a:moveTo>
                <a:cubicBezTo>
                  <a:pt x="3821034" y="468035"/>
                  <a:pt x="3824723" y="471724"/>
                  <a:pt x="3824723" y="476361"/>
                </a:cubicBezTo>
                <a:cubicBezTo>
                  <a:pt x="3824723" y="480904"/>
                  <a:pt x="3821034" y="484689"/>
                  <a:pt x="3816397" y="484689"/>
                </a:cubicBezTo>
                <a:cubicBezTo>
                  <a:pt x="3811760" y="484689"/>
                  <a:pt x="3808069" y="480998"/>
                  <a:pt x="3808069" y="476361"/>
                </a:cubicBezTo>
                <a:cubicBezTo>
                  <a:pt x="3808069" y="471724"/>
                  <a:pt x="3811760" y="468035"/>
                  <a:pt x="3816397" y="468035"/>
                </a:cubicBezTo>
                <a:close/>
                <a:moveTo>
                  <a:pt x="3784318" y="468035"/>
                </a:moveTo>
                <a:cubicBezTo>
                  <a:pt x="3788956" y="468035"/>
                  <a:pt x="3792645" y="471724"/>
                  <a:pt x="3792645" y="476361"/>
                </a:cubicBezTo>
                <a:cubicBezTo>
                  <a:pt x="3792645" y="480904"/>
                  <a:pt x="3788956" y="484689"/>
                  <a:pt x="3784318" y="484689"/>
                </a:cubicBezTo>
                <a:cubicBezTo>
                  <a:pt x="3779681" y="484689"/>
                  <a:pt x="3775991" y="480998"/>
                  <a:pt x="3775991" y="476361"/>
                </a:cubicBezTo>
                <a:cubicBezTo>
                  <a:pt x="3775991" y="471724"/>
                  <a:pt x="3779681" y="468035"/>
                  <a:pt x="3784318" y="468035"/>
                </a:cubicBezTo>
                <a:close/>
                <a:moveTo>
                  <a:pt x="3752334" y="468035"/>
                </a:moveTo>
                <a:cubicBezTo>
                  <a:pt x="3756971" y="468035"/>
                  <a:pt x="3760660" y="471724"/>
                  <a:pt x="3760660" y="476361"/>
                </a:cubicBezTo>
                <a:cubicBezTo>
                  <a:pt x="3760660" y="480904"/>
                  <a:pt x="3756971" y="484689"/>
                  <a:pt x="3752334" y="484689"/>
                </a:cubicBezTo>
                <a:cubicBezTo>
                  <a:pt x="3747697" y="484689"/>
                  <a:pt x="3744006" y="480998"/>
                  <a:pt x="3744006" y="476361"/>
                </a:cubicBezTo>
                <a:cubicBezTo>
                  <a:pt x="3744006" y="471724"/>
                  <a:pt x="3747697" y="468035"/>
                  <a:pt x="3752334" y="468035"/>
                </a:cubicBezTo>
                <a:close/>
                <a:moveTo>
                  <a:pt x="3720254" y="468035"/>
                </a:moveTo>
                <a:cubicBezTo>
                  <a:pt x="3724891" y="468035"/>
                  <a:pt x="3728580" y="471724"/>
                  <a:pt x="3728580" y="476361"/>
                </a:cubicBezTo>
                <a:cubicBezTo>
                  <a:pt x="3728580" y="480904"/>
                  <a:pt x="3724891" y="484689"/>
                  <a:pt x="3720254" y="484689"/>
                </a:cubicBezTo>
                <a:cubicBezTo>
                  <a:pt x="3715617" y="484689"/>
                  <a:pt x="3711926" y="480998"/>
                  <a:pt x="3711926" y="476361"/>
                </a:cubicBezTo>
                <a:cubicBezTo>
                  <a:pt x="3711926" y="471724"/>
                  <a:pt x="3715617" y="468035"/>
                  <a:pt x="3720254" y="468035"/>
                </a:cubicBezTo>
                <a:close/>
                <a:moveTo>
                  <a:pt x="3688175" y="468035"/>
                </a:moveTo>
                <a:cubicBezTo>
                  <a:pt x="3692813" y="468035"/>
                  <a:pt x="3696502" y="471724"/>
                  <a:pt x="3696502" y="476361"/>
                </a:cubicBezTo>
                <a:cubicBezTo>
                  <a:pt x="3696502" y="480904"/>
                  <a:pt x="3692813" y="484689"/>
                  <a:pt x="3688175" y="484689"/>
                </a:cubicBezTo>
                <a:cubicBezTo>
                  <a:pt x="3683538" y="484689"/>
                  <a:pt x="3679848" y="480998"/>
                  <a:pt x="3679848" y="476361"/>
                </a:cubicBezTo>
                <a:cubicBezTo>
                  <a:pt x="3679848" y="471724"/>
                  <a:pt x="3683538" y="468035"/>
                  <a:pt x="3688175" y="468035"/>
                </a:cubicBezTo>
                <a:close/>
                <a:moveTo>
                  <a:pt x="3624111" y="468035"/>
                </a:moveTo>
                <a:cubicBezTo>
                  <a:pt x="3628748" y="468035"/>
                  <a:pt x="3632437" y="471724"/>
                  <a:pt x="3632437" y="476361"/>
                </a:cubicBezTo>
                <a:cubicBezTo>
                  <a:pt x="3632437" y="480904"/>
                  <a:pt x="3628748" y="484689"/>
                  <a:pt x="3624111" y="484689"/>
                </a:cubicBezTo>
                <a:cubicBezTo>
                  <a:pt x="3619474" y="484689"/>
                  <a:pt x="3615783" y="480998"/>
                  <a:pt x="3615783" y="476361"/>
                </a:cubicBezTo>
                <a:cubicBezTo>
                  <a:pt x="3615783" y="471724"/>
                  <a:pt x="3619474" y="468035"/>
                  <a:pt x="3624111" y="468035"/>
                </a:cubicBezTo>
                <a:close/>
                <a:moveTo>
                  <a:pt x="3592032" y="468035"/>
                </a:moveTo>
                <a:cubicBezTo>
                  <a:pt x="3596669" y="468035"/>
                  <a:pt x="3600358" y="471724"/>
                  <a:pt x="3600358" y="476361"/>
                </a:cubicBezTo>
                <a:cubicBezTo>
                  <a:pt x="3600358" y="480904"/>
                  <a:pt x="3596669" y="484689"/>
                  <a:pt x="3592032" y="484689"/>
                </a:cubicBezTo>
                <a:cubicBezTo>
                  <a:pt x="3587395" y="484689"/>
                  <a:pt x="3583705" y="480998"/>
                  <a:pt x="3583705" y="476361"/>
                </a:cubicBezTo>
                <a:cubicBezTo>
                  <a:pt x="3583705" y="471724"/>
                  <a:pt x="3587395" y="468035"/>
                  <a:pt x="3592032" y="468035"/>
                </a:cubicBezTo>
                <a:close/>
                <a:moveTo>
                  <a:pt x="3560048" y="468035"/>
                </a:moveTo>
                <a:cubicBezTo>
                  <a:pt x="3564685" y="468035"/>
                  <a:pt x="3568374" y="471724"/>
                  <a:pt x="3568374" y="476361"/>
                </a:cubicBezTo>
                <a:cubicBezTo>
                  <a:pt x="3568374" y="480904"/>
                  <a:pt x="3564685" y="484689"/>
                  <a:pt x="3560048" y="484689"/>
                </a:cubicBezTo>
                <a:cubicBezTo>
                  <a:pt x="3555411" y="484689"/>
                  <a:pt x="3551720" y="480998"/>
                  <a:pt x="3551720" y="476361"/>
                </a:cubicBezTo>
                <a:cubicBezTo>
                  <a:pt x="3551720" y="471724"/>
                  <a:pt x="3555411" y="468035"/>
                  <a:pt x="3560048" y="468035"/>
                </a:cubicBezTo>
                <a:close/>
                <a:moveTo>
                  <a:pt x="3527968" y="468035"/>
                </a:moveTo>
                <a:cubicBezTo>
                  <a:pt x="3532605" y="468035"/>
                  <a:pt x="3536294" y="471724"/>
                  <a:pt x="3536294" y="476361"/>
                </a:cubicBezTo>
                <a:cubicBezTo>
                  <a:pt x="3536294" y="480904"/>
                  <a:pt x="3532605" y="484689"/>
                  <a:pt x="3527968" y="484689"/>
                </a:cubicBezTo>
                <a:cubicBezTo>
                  <a:pt x="3523331" y="484689"/>
                  <a:pt x="3519640" y="480998"/>
                  <a:pt x="3519640" y="476361"/>
                </a:cubicBezTo>
                <a:cubicBezTo>
                  <a:pt x="3519640" y="471724"/>
                  <a:pt x="3523331" y="468035"/>
                  <a:pt x="3527968" y="468035"/>
                </a:cubicBezTo>
                <a:close/>
                <a:moveTo>
                  <a:pt x="3495889" y="468035"/>
                </a:moveTo>
                <a:cubicBezTo>
                  <a:pt x="3500526" y="468035"/>
                  <a:pt x="3504215" y="471724"/>
                  <a:pt x="3504215" y="476361"/>
                </a:cubicBezTo>
                <a:cubicBezTo>
                  <a:pt x="3504215" y="480904"/>
                  <a:pt x="3500526" y="484689"/>
                  <a:pt x="3495889" y="484689"/>
                </a:cubicBezTo>
                <a:cubicBezTo>
                  <a:pt x="3491252" y="484689"/>
                  <a:pt x="3487561" y="480998"/>
                  <a:pt x="3487561" y="476361"/>
                </a:cubicBezTo>
                <a:cubicBezTo>
                  <a:pt x="3487561" y="471724"/>
                  <a:pt x="3491252" y="468035"/>
                  <a:pt x="3495889" y="468035"/>
                </a:cubicBezTo>
                <a:close/>
                <a:moveTo>
                  <a:pt x="3463905" y="468035"/>
                </a:moveTo>
                <a:cubicBezTo>
                  <a:pt x="3468542" y="468035"/>
                  <a:pt x="3472231" y="471724"/>
                  <a:pt x="3472231" y="476361"/>
                </a:cubicBezTo>
                <a:cubicBezTo>
                  <a:pt x="3472231" y="480904"/>
                  <a:pt x="3468542" y="484689"/>
                  <a:pt x="3463905" y="484689"/>
                </a:cubicBezTo>
                <a:cubicBezTo>
                  <a:pt x="3459268" y="484689"/>
                  <a:pt x="3455577" y="480998"/>
                  <a:pt x="3455577" y="476361"/>
                </a:cubicBezTo>
                <a:cubicBezTo>
                  <a:pt x="3455577" y="471724"/>
                  <a:pt x="3459268" y="468035"/>
                  <a:pt x="3463905" y="468035"/>
                </a:cubicBezTo>
                <a:close/>
                <a:moveTo>
                  <a:pt x="3399746" y="468035"/>
                </a:moveTo>
                <a:cubicBezTo>
                  <a:pt x="3404383" y="468035"/>
                  <a:pt x="3408072" y="471724"/>
                  <a:pt x="3408072" y="476361"/>
                </a:cubicBezTo>
                <a:cubicBezTo>
                  <a:pt x="3408072" y="480904"/>
                  <a:pt x="3404383" y="484689"/>
                  <a:pt x="3399746" y="484689"/>
                </a:cubicBezTo>
                <a:cubicBezTo>
                  <a:pt x="3395109" y="484689"/>
                  <a:pt x="3391418" y="480998"/>
                  <a:pt x="3391418" y="476361"/>
                </a:cubicBezTo>
                <a:cubicBezTo>
                  <a:pt x="3391418" y="471724"/>
                  <a:pt x="3395109" y="468035"/>
                  <a:pt x="3399746" y="468035"/>
                </a:cubicBezTo>
                <a:close/>
                <a:moveTo>
                  <a:pt x="3367762" y="468035"/>
                </a:moveTo>
                <a:cubicBezTo>
                  <a:pt x="3372399" y="468035"/>
                  <a:pt x="3376088" y="471724"/>
                  <a:pt x="3376088" y="476361"/>
                </a:cubicBezTo>
                <a:cubicBezTo>
                  <a:pt x="3376088" y="480904"/>
                  <a:pt x="3372399" y="484689"/>
                  <a:pt x="3367762" y="484689"/>
                </a:cubicBezTo>
                <a:cubicBezTo>
                  <a:pt x="3363125" y="484689"/>
                  <a:pt x="3359434" y="480998"/>
                  <a:pt x="3359434" y="476361"/>
                </a:cubicBezTo>
                <a:cubicBezTo>
                  <a:pt x="3359434" y="471724"/>
                  <a:pt x="3363125" y="468035"/>
                  <a:pt x="3367762" y="468035"/>
                </a:cubicBezTo>
                <a:close/>
                <a:moveTo>
                  <a:pt x="3335682" y="468035"/>
                </a:moveTo>
                <a:cubicBezTo>
                  <a:pt x="3340319" y="468035"/>
                  <a:pt x="3344008" y="471724"/>
                  <a:pt x="3344008" y="476361"/>
                </a:cubicBezTo>
                <a:cubicBezTo>
                  <a:pt x="3344008" y="480904"/>
                  <a:pt x="3340319" y="484689"/>
                  <a:pt x="3335682" y="484689"/>
                </a:cubicBezTo>
                <a:cubicBezTo>
                  <a:pt x="3331044" y="484689"/>
                  <a:pt x="3327354" y="480998"/>
                  <a:pt x="3327354" y="476361"/>
                </a:cubicBezTo>
                <a:cubicBezTo>
                  <a:pt x="3327354" y="471724"/>
                  <a:pt x="3331044" y="468035"/>
                  <a:pt x="3335682" y="468035"/>
                </a:cubicBezTo>
                <a:close/>
                <a:moveTo>
                  <a:pt x="3303603" y="468035"/>
                </a:moveTo>
                <a:cubicBezTo>
                  <a:pt x="3308240" y="468035"/>
                  <a:pt x="3311929" y="471724"/>
                  <a:pt x="3311929" y="476361"/>
                </a:cubicBezTo>
                <a:cubicBezTo>
                  <a:pt x="3311929" y="480904"/>
                  <a:pt x="3308240" y="484689"/>
                  <a:pt x="3303603" y="484689"/>
                </a:cubicBezTo>
                <a:cubicBezTo>
                  <a:pt x="3298966" y="484689"/>
                  <a:pt x="3295275" y="480998"/>
                  <a:pt x="3295275" y="476361"/>
                </a:cubicBezTo>
                <a:cubicBezTo>
                  <a:pt x="3295275" y="471724"/>
                  <a:pt x="3298966" y="468035"/>
                  <a:pt x="3303603" y="468035"/>
                </a:cubicBezTo>
                <a:close/>
                <a:moveTo>
                  <a:pt x="3271523" y="468035"/>
                </a:moveTo>
                <a:cubicBezTo>
                  <a:pt x="3276160" y="468035"/>
                  <a:pt x="3279849" y="471724"/>
                  <a:pt x="3279849" y="476361"/>
                </a:cubicBezTo>
                <a:cubicBezTo>
                  <a:pt x="3279849" y="480904"/>
                  <a:pt x="3276160" y="484689"/>
                  <a:pt x="3271523" y="484689"/>
                </a:cubicBezTo>
                <a:cubicBezTo>
                  <a:pt x="3266886" y="484689"/>
                  <a:pt x="3263195" y="480998"/>
                  <a:pt x="3263195" y="476361"/>
                </a:cubicBezTo>
                <a:cubicBezTo>
                  <a:pt x="3263195" y="471724"/>
                  <a:pt x="3266886" y="468035"/>
                  <a:pt x="3271523" y="468035"/>
                </a:cubicBezTo>
                <a:close/>
                <a:moveTo>
                  <a:pt x="3239537" y="468035"/>
                </a:moveTo>
                <a:cubicBezTo>
                  <a:pt x="3244174" y="468035"/>
                  <a:pt x="3247865" y="471724"/>
                  <a:pt x="3247865" y="476361"/>
                </a:cubicBezTo>
                <a:cubicBezTo>
                  <a:pt x="3247865" y="480904"/>
                  <a:pt x="3244174" y="484689"/>
                  <a:pt x="3239537" y="484689"/>
                </a:cubicBezTo>
                <a:cubicBezTo>
                  <a:pt x="3234900" y="484689"/>
                  <a:pt x="3231211" y="480998"/>
                  <a:pt x="3231211" y="476361"/>
                </a:cubicBezTo>
                <a:cubicBezTo>
                  <a:pt x="3231211" y="471724"/>
                  <a:pt x="3234900" y="468035"/>
                  <a:pt x="3239537" y="468035"/>
                </a:cubicBezTo>
                <a:close/>
                <a:moveTo>
                  <a:pt x="3207457" y="468035"/>
                </a:moveTo>
                <a:cubicBezTo>
                  <a:pt x="3212094" y="468035"/>
                  <a:pt x="3215785" y="471724"/>
                  <a:pt x="3215785" y="476361"/>
                </a:cubicBezTo>
                <a:cubicBezTo>
                  <a:pt x="3215785" y="480904"/>
                  <a:pt x="3212094" y="484689"/>
                  <a:pt x="3207457" y="484689"/>
                </a:cubicBezTo>
                <a:cubicBezTo>
                  <a:pt x="3202820" y="484689"/>
                  <a:pt x="3199131" y="480998"/>
                  <a:pt x="3199131" y="476361"/>
                </a:cubicBezTo>
                <a:cubicBezTo>
                  <a:pt x="3199131" y="471724"/>
                  <a:pt x="3202820" y="468035"/>
                  <a:pt x="3207457" y="468035"/>
                </a:cubicBezTo>
                <a:close/>
                <a:moveTo>
                  <a:pt x="3175378" y="468035"/>
                </a:moveTo>
                <a:cubicBezTo>
                  <a:pt x="3180015" y="468035"/>
                  <a:pt x="3183706" y="471724"/>
                  <a:pt x="3183706" y="476361"/>
                </a:cubicBezTo>
                <a:cubicBezTo>
                  <a:pt x="3183706" y="480904"/>
                  <a:pt x="3180015" y="484689"/>
                  <a:pt x="3175378" y="484689"/>
                </a:cubicBezTo>
                <a:cubicBezTo>
                  <a:pt x="3170741" y="484689"/>
                  <a:pt x="3167052" y="480998"/>
                  <a:pt x="3167052" y="476361"/>
                </a:cubicBezTo>
                <a:cubicBezTo>
                  <a:pt x="3167052" y="471724"/>
                  <a:pt x="3170741" y="468035"/>
                  <a:pt x="3175378" y="468035"/>
                </a:cubicBezTo>
                <a:close/>
                <a:moveTo>
                  <a:pt x="3143392" y="468035"/>
                </a:moveTo>
                <a:cubicBezTo>
                  <a:pt x="3148029" y="468035"/>
                  <a:pt x="3151720" y="471724"/>
                  <a:pt x="3151720" y="476361"/>
                </a:cubicBezTo>
                <a:cubicBezTo>
                  <a:pt x="3151720" y="480904"/>
                  <a:pt x="3148029" y="484689"/>
                  <a:pt x="3143392" y="484689"/>
                </a:cubicBezTo>
                <a:cubicBezTo>
                  <a:pt x="3138755" y="484689"/>
                  <a:pt x="3135066" y="480998"/>
                  <a:pt x="3135066" y="476361"/>
                </a:cubicBezTo>
                <a:cubicBezTo>
                  <a:pt x="3135066" y="471724"/>
                  <a:pt x="3138755" y="468035"/>
                  <a:pt x="3143392" y="468035"/>
                </a:cubicBezTo>
                <a:close/>
                <a:moveTo>
                  <a:pt x="3111314" y="468035"/>
                </a:moveTo>
                <a:cubicBezTo>
                  <a:pt x="3115951" y="468035"/>
                  <a:pt x="3119641" y="471724"/>
                  <a:pt x="3119641" y="476361"/>
                </a:cubicBezTo>
                <a:cubicBezTo>
                  <a:pt x="3119641" y="480904"/>
                  <a:pt x="3115951" y="484689"/>
                  <a:pt x="3111314" y="484689"/>
                </a:cubicBezTo>
                <a:cubicBezTo>
                  <a:pt x="3106677" y="484689"/>
                  <a:pt x="3102988" y="480998"/>
                  <a:pt x="3102988" y="476361"/>
                </a:cubicBezTo>
                <a:cubicBezTo>
                  <a:pt x="3102988" y="471724"/>
                  <a:pt x="3106677" y="468035"/>
                  <a:pt x="3111314" y="468035"/>
                </a:cubicBezTo>
                <a:close/>
                <a:moveTo>
                  <a:pt x="3079235" y="468035"/>
                </a:moveTo>
                <a:cubicBezTo>
                  <a:pt x="3083872" y="468035"/>
                  <a:pt x="3087563" y="471724"/>
                  <a:pt x="3087563" y="476361"/>
                </a:cubicBezTo>
                <a:cubicBezTo>
                  <a:pt x="3087563" y="480904"/>
                  <a:pt x="3083872" y="484689"/>
                  <a:pt x="3079235" y="484689"/>
                </a:cubicBezTo>
                <a:cubicBezTo>
                  <a:pt x="3074598" y="484689"/>
                  <a:pt x="3070909" y="480998"/>
                  <a:pt x="3070909" y="476361"/>
                </a:cubicBezTo>
                <a:cubicBezTo>
                  <a:pt x="3070909" y="471724"/>
                  <a:pt x="3074598" y="468035"/>
                  <a:pt x="3079235" y="468035"/>
                </a:cubicBezTo>
                <a:close/>
                <a:moveTo>
                  <a:pt x="3047249" y="468035"/>
                </a:moveTo>
                <a:cubicBezTo>
                  <a:pt x="3051886" y="468035"/>
                  <a:pt x="3055577" y="471724"/>
                  <a:pt x="3055577" y="476361"/>
                </a:cubicBezTo>
                <a:cubicBezTo>
                  <a:pt x="3055577" y="480904"/>
                  <a:pt x="3051886" y="484689"/>
                  <a:pt x="3047249" y="484689"/>
                </a:cubicBezTo>
                <a:cubicBezTo>
                  <a:pt x="3042612" y="484689"/>
                  <a:pt x="3038923" y="480998"/>
                  <a:pt x="3038923" y="476361"/>
                </a:cubicBezTo>
                <a:cubicBezTo>
                  <a:pt x="3038923" y="471724"/>
                  <a:pt x="3042612" y="468035"/>
                  <a:pt x="3047249" y="468035"/>
                </a:cubicBezTo>
                <a:close/>
                <a:moveTo>
                  <a:pt x="3015171" y="468035"/>
                </a:moveTo>
                <a:cubicBezTo>
                  <a:pt x="3019808" y="468035"/>
                  <a:pt x="3023498" y="471724"/>
                  <a:pt x="3023498" y="476361"/>
                </a:cubicBezTo>
                <a:cubicBezTo>
                  <a:pt x="3023498" y="480904"/>
                  <a:pt x="3019808" y="484689"/>
                  <a:pt x="3015171" y="484689"/>
                </a:cubicBezTo>
                <a:cubicBezTo>
                  <a:pt x="3010534" y="484689"/>
                  <a:pt x="3006844" y="480998"/>
                  <a:pt x="3006844" y="476361"/>
                </a:cubicBezTo>
                <a:cubicBezTo>
                  <a:pt x="3006844" y="471724"/>
                  <a:pt x="3010534" y="468035"/>
                  <a:pt x="3015171" y="468035"/>
                </a:cubicBezTo>
                <a:close/>
                <a:moveTo>
                  <a:pt x="2983092" y="468035"/>
                </a:moveTo>
                <a:cubicBezTo>
                  <a:pt x="2987729" y="468035"/>
                  <a:pt x="2991420" y="471724"/>
                  <a:pt x="2991420" y="476361"/>
                </a:cubicBezTo>
                <a:cubicBezTo>
                  <a:pt x="2991420" y="480904"/>
                  <a:pt x="2987729" y="484689"/>
                  <a:pt x="2983092" y="484689"/>
                </a:cubicBezTo>
                <a:cubicBezTo>
                  <a:pt x="2978455" y="484689"/>
                  <a:pt x="2974766" y="480998"/>
                  <a:pt x="2974766" y="476361"/>
                </a:cubicBezTo>
                <a:cubicBezTo>
                  <a:pt x="2974766" y="471724"/>
                  <a:pt x="2978455" y="468035"/>
                  <a:pt x="2983092" y="468035"/>
                </a:cubicBezTo>
                <a:close/>
                <a:moveTo>
                  <a:pt x="2951106" y="468035"/>
                </a:moveTo>
                <a:cubicBezTo>
                  <a:pt x="2955743" y="468035"/>
                  <a:pt x="2959434" y="471724"/>
                  <a:pt x="2959434" y="476361"/>
                </a:cubicBezTo>
                <a:cubicBezTo>
                  <a:pt x="2959434" y="480904"/>
                  <a:pt x="2955743" y="484689"/>
                  <a:pt x="2951106" y="484689"/>
                </a:cubicBezTo>
                <a:cubicBezTo>
                  <a:pt x="2946469" y="484689"/>
                  <a:pt x="2942780" y="480998"/>
                  <a:pt x="2942780" y="476361"/>
                </a:cubicBezTo>
                <a:cubicBezTo>
                  <a:pt x="2942780" y="471724"/>
                  <a:pt x="2946469" y="468035"/>
                  <a:pt x="2951106" y="468035"/>
                </a:cubicBezTo>
                <a:close/>
                <a:moveTo>
                  <a:pt x="2919028" y="468035"/>
                </a:moveTo>
                <a:cubicBezTo>
                  <a:pt x="2923665" y="468035"/>
                  <a:pt x="2927355" y="471724"/>
                  <a:pt x="2927355" y="476361"/>
                </a:cubicBezTo>
                <a:cubicBezTo>
                  <a:pt x="2927355" y="480904"/>
                  <a:pt x="2923665" y="484689"/>
                  <a:pt x="2919028" y="484689"/>
                </a:cubicBezTo>
                <a:cubicBezTo>
                  <a:pt x="2914390" y="484689"/>
                  <a:pt x="2910701" y="480998"/>
                  <a:pt x="2910701" y="476361"/>
                </a:cubicBezTo>
                <a:cubicBezTo>
                  <a:pt x="2910701" y="471724"/>
                  <a:pt x="2914390" y="468035"/>
                  <a:pt x="2919028" y="468035"/>
                </a:cubicBezTo>
                <a:close/>
                <a:moveTo>
                  <a:pt x="2886949" y="468035"/>
                </a:moveTo>
                <a:cubicBezTo>
                  <a:pt x="2891586" y="468035"/>
                  <a:pt x="2895277" y="471724"/>
                  <a:pt x="2895277" y="476361"/>
                </a:cubicBezTo>
                <a:cubicBezTo>
                  <a:pt x="2895277" y="480904"/>
                  <a:pt x="2891586" y="484689"/>
                  <a:pt x="2886949" y="484689"/>
                </a:cubicBezTo>
                <a:cubicBezTo>
                  <a:pt x="2882312" y="484689"/>
                  <a:pt x="2878623" y="480998"/>
                  <a:pt x="2878623" y="476361"/>
                </a:cubicBezTo>
                <a:cubicBezTo>
                  <a:pt x="2878623" y="471724"/>
                  <a:pt x="2882312" y="468035"/>
                  <a:pt x="2886949" y="468035"/>
                </a:cubicBezTo>
                <a:close/>
                <a:moveTo>
                  <a:pt x="2854963" y="468035"/>
                </a:moveTo>
                <a:cubicBezTo>
                  <a:pt x="2859600" y="468035"/>
                  <a:pt x="2863291" y="471724"/>
                  <a:pt x="2863291" y="476361"/>
                </a:cubicBezTo>
                <a:cubicBezTo>
                  <a:pt x="2863291" y="480904"/>
                  <a:pt x="2859600" y="484689"/>
                  <a:pt x="2854963" y="484689"/>
                </a:cubicBezTo>
                <a:cubicBezTo>
                  <a:pt x="2850326" y="484689"/>
                  <a:pt x="2846637" y="480998"/>
                  <a:pt x="2846637" y="476361"/>
                </a:cubicBezTo>
                <a:cubicBezTo>
                  <a:pt x="2846637" y="471724"/>
                  <a:pt x="2850326" y="468035"/>
                  <a:pt x="2854963" y="468035"/>
                </a:cubicBezTo>
                <a:close/>
                <a:moveTo>
                  <a:pt x="2822884" y="468035"/>
                </a:moveTo>
                <a:cubicBezTo>
                  <a:pt x="2827522" y="468035"/>
                  <a:pt x="2831212" y="471724"/>
                  <a:pt x="2831212" y="476361"/>
                </a:cubicBezTo>
                <a:cubicBezTo>
                  <a:pt x="2831212" y="480904"/>
                  <a:pt x="2827522" y="484689"/>
                  <a:pt x="2822884" y="484689"/>
                </a:cubicBezTo>
                <a:cubicBezTo>
                  <a:pt x="2818247" y="484689"/>
                  <a:pt x="2814558" y="480998"/>
                  <a:pt x="2814558" y="476361"/>
                </a:cubicBezTo>
                <a:cubicBezTo>
                  <a:pt x="2814558" y="471724"/>
                  <a:pt x="2818247" y="468035"/>
                  <a:pt x="2822884" y="468035"/>
                </a:cubicBezTo>
                <a:close/>
                <a:moveTo>
                  <a:pt x="2790806" y="468035"/>
                </a:moveTo>
                <a:cubicBezTo>
                  <a:pt x="2795443" y="468035"/>
                  <a:pt x="2799134" y="471724"/>
                  <a:pt x="2799134" y="476361"/>
                </a:cubicBezTo>
                <a:cubicBezTo>
                  <a:pt x="2799134" y="480904"/>
                  <a:pt x="2795443" y="484689"/>
                  <a:pt x="2790806" y="484689"/>
                </a:cubicBezTo>
                <a:cubicBezTo>
                  <a:pt x="2786169" y="484689"/>
                  <a:pt x="2782480" y="480998"/>
                  <a:pt x="2782480" y="476361"/>
                </a:cubicBezTo>
                <a:cubicBezTo>
                  <a:pt x="2782480" y="471724"/>
                  <a:pt x="2786169" y="468035"/>
                  <a:pt x="2790806" y="468035"/>
                </a:cubicBezTo>
                <a:close/>
                <a:moveTo>
                  <a:pt x="2438311" y="468035"/>
                </a:moveTo>
                <a:cubicBezTo>
                  <a:pt x="2442948" y="468035"/>
                  <a:pt x="2446638" y="471724"/>
                  <a:pt x="2446638" y="476361"/>
                </a:cubicBezTo>
                <a:cubicBezTo>
                  <a:pt x="2446638" y="480904"/>
                  <a:pt x="2442948" y="484689"/>
                  <a:pt x="2438311" y="484689"/>
                </a:cubicBezTo>
                <a:cubicBezTo>
                  <a:pt x="2433673" y="484689"/>
                  <a:pt x="2429984" y="480998"/>
                  <a:pt x="2429984" y="476361"/>
                </a:cubicBezTo>
                <a:cubicBezTo>
                  <a:pt x="2429984" y="471724"/>
                  <a:pt x="2433673" y="468035"/>
                  <a:pt x="2438311" y="468035"/>
                </a:cubicBezTo>
                <a:close/>
                <a:moveTo>
                  <a:pt x="2406232" y="468035"/>
                </a:moveTo>
                <a:cubicBezTo>
                  <a:pt x="2410869" y="468035"/>
                  <a:pt x="2414560" y="471724"/>
                  <a:pt x="2414560" y="476361"/>
                </a:cubicBezTo>
                <a:cubicBezTo>
                  <a:pt x="2414560" y="480904"/>
                  <a:pt x="2410869" y="484689"/>
                  <a:pt x="2406232" y="484689"/>
                </a:cubicBezTo>
                <a:cubicBezTo>
                  <a:pt x="2401595" y="484689"/>
                  <a:pt x="2397906" y="480998"/>
                  <a:pt x="2397906" y="476361"/>
                </a:cubicBezTo>
                <a:cubicBezTo>
                  <a:pt x="2397906" y="471724"/>
                  <a:pt x="2401595" y="468035"/>
                  <a:pt x="2406232" y="468035"/>
                </a:cubicBezTo>
                <a:close/>
                <a:moveTo>
                  <a:pt x="2342167" y="468035"/>
                </a:moveTo>
                <a:cubicBezTo>
                  <a:pt x="2346805" y="468035"/>
                  <a:pt x="2350495" y="471724"/>
                  <a:pt x="2350495" y="476361"/>
                </a:cubicBezTo>
                <a:cubicBezTo>
                  <a:pt x="2350495" y="480904"/>
                  <a:pt x="2346805" y="484689"/>
                  <a:pt x="2342167" y="484689"/>
                </a:cubicBezTo>
                <a:cubicBezTo>
                  <a:pt x="2337530" y="484689"/>
                  <a:pt x="2333841" y="480998"/>
                  <a:pt x="2333841" y="476361"/>
                </a:cubicBezTo>
                <a:cubicBezTo>
                  <a:pt x="2333841" y="471724"/>
                  <a:pt x="2337530" y="468035"/>
                  <a:pt x="2342167" y="468035"/>
                </a:cubicBezTo>
                <a:close/>
                <a:moveTo>
                  <a:pt x="2310089" y="468035"/>
                </a:moveTo>
                <a:cubicBezTo>
                  <a:pt x="2314726" y="468035"/>
                  <a:pt x="2318417" y="471724"/>
                  <a:pt x="2318417" y="476361"/>
                </a:cubicBezTo>
                <a:cubicBezTo>
                  <a:pt x="2318417" y="480904"/>
                  <a:pt x="2314726" y="484689"/>
                  <a:pt x="2310089" y="484689"/>
                </a:cubicBezTo>
                <a:cubicBezTo>
                  <a:pt x="2305452" y="484689"/>
                  <a:pt x="2301763" y="480998"/>
                  <a:pt x="2301763" y="476361"/>
                </a:cubicBezTo>
                <a:cubicBezTo>
                  <a:pt x="2301763" y="471724"/>
                  <a:pt x="2305452" y="468035"/>
                  <a:pt x="2310089" y="468035"/>
                </a:cubicBezTo>
                <a:close/>
                <a:moveTo>
                  <a:pt x="2278104" y="468035"/>
                </a:moveTo>
                <a:cubicBezTo>
                  <a:pt x="2282742" y="468035"/>
                  <a:pt x="2286432" y="471724"/>
                  <a:pt x="2286432" y="476361"/>
                </a:cubicBezTo>
                <a:cubicBezTo>
                  <a:pt x="2286432" y="480904"/>
                  <a:pt x="2282742" y="484689"/>
                  <a:pt x="2278104" y="484689"/>
                </a:cubicBezTo>
                <a:cubicBezTo>
                  <a:pt x="2273467" y="484689"/>
                  <a:pt x="2269778" y="480998"/>
                  <a:pt x="2269778" y="476361"/>
                </a:cubicBezTo>
                <a:cubicBezTo>
                  <a:pt x="2269778" y="471724"/>
                  <a:pt x="2273467" y="468035"/>
                  <a:pt x="2278104" y="468035"/>
                </a:cubicBezTo>
                <a:close/>
                <a:moveTo>
                  <a:pt x="2246024" y="468035"/>
                </a:moveTo>
                <a:cubicBezTo>
                  <a:pt x="2250661" y="468035"/>
                  <a:pt x="2254352" y="471724"/>
                  <a:pt x="2254352" y="476361"/>
                </a:cubicBezTo>
                <a:lnTo>
                  <a:pt x="2249821" y="480892"/>
                </a:lnTo>
                <a:lnTo>
                  <a:pt x="2263917" y="486848"/>
                </a:lnTo>
                <a:lnTo>
                  <a:pt x="2273765" y="491008"/>
                </a:lnTo>
                <a:lnTo>
                  <a:pt x="2278644" y="503587"/>
                </a:lnTo>
                <a:lnTo>
                  <a:pt x="2286432" y="511375"/>
                </a:lnTo>
                <a:lnTo>
                  <a:pt x="2282997" y="514810"/>
                </a:lnTo>
                <a:lnTo>
                  <a:pt x="2285297" y="520745"/>
                </a:lnTo>
                <a:lnTo>
                  <a:pt x="2285297" y="545158"/>
                </a:lnTo>
                <a:lnTo>
                  <a:pt x="2286432" y="546292"/>
                </a:lnTo>
                <a:lnTo>
                  <a:pt x="2285297" y="547427"/>
                </a:lnTo>
                <a:lnTo>
                  <a:pt x="2285297" y="561908"/>
                </a:lnTo>
                <a:lnTo>
                  <a:pt x="2314255" y="561908"/>
                </a:lnTo>
                <a:cubicBezTo>
                  <a:pt x="2320405" y="561908"/>
                  <a:pt x="2325327" y="566829"/>
                  <a:pt x="2325327" y="572980"/>
                </a:cubicBezTo>
                <a:lnTo>
                  <a:pt x="2325327" y="664391"/>
                </a:lnTo>
                <a:cubicBezTo>
                  <a:pt x="2325327" y="670543"/>
                  <a:pt x="2320405" y="675463"/>
                  <a:pt x="2314255" y="675463"/>
                </a:cubicBezTo>
                <a:lnTo>
                  <a:pt x="2170229" y="675463"/>
                </a:lnTo>
                <a:cubicBezTo>
                  <a:pt x="2164078" y="675463"/>
                  <a:pt x="2159157" y="670543"/>
                  <a:pt x="2159157" y="664391"/>
                </a:cubicBezTo>
                <a:lnTo>
                  <a:pt x="2159157" y="572980"/>
                </a:lnTo>
                <a:cubicBezTo>
                  <a:pt x="2159157" y="566829"/>
                  <a:pt x="2164078" y="561908"/>
                  <a:pt x="2170229" y="561908"/>
                </a:cubicBezTo>
                <a:lnTo>
                  <a:pt x="2199185" y="561908"/>
                </a:lnTo>
                <a:lnTo>
                  <a:pt x="2199185" y="520745"/>
                </a:lnTo>
                <a:cubicBezTo>
                  <a:pt x="2199185" y="509295"/>
                  <a:pt x="2203657" y="498790"/>
                  <a:pt x="2211120" y="491149"/>
                </a:cubicBezTo>
                <a:lnTo>
                  <a:pt x="2230922" y="482922"/>
                </a:lnTo>
                <a:lnTo>
                  <a:pt x="2240343" y="479006"/>
                </a:lnTo>
                <a:lnTo>
                  <a:pt x="2237698" y="476361"/>
                </a:lnTo>
                <a:cubicBezTo>
                  <a:pt x="2237698" y="471724"/>
                  <a:pt x="2241387" y="468035"/>
                  <a:pt x="2246024" y="468035"/>
                </a:cubicBezTo>
                <a:close/>
                <a:moveTo>
                  <a:pt x="2213946" y="468035"/>
                </a:moveTo>
                <a:cubicBezTo>
                  <a:pt x="2218583" y="468035"/>
                  <a:pt x="2222273" y="471724"/>
                  <a:pt x="2222273" y="476361"/>
                </a:cubicBezTo>
                <a:cubicBezTo>
                  <a:pt x="2222273" y="480904"/>
                  <a:pt x="2218583" y="484689"/>
                  <a:pt x="2213946" y="484689"/>
                </a:cubicBezTo>
                <a:cubicBezTo>
                  <a:pt x="2209309" y="484689"/>
                  <a:pt x="2205620" y="480998"/>
                  <a:pt x="2205620" y="476361"/>
                </a:cubicBezTo>
                <a:cubicBezTo>
                  <a:pt x="2205620" y="471724"/>
                  <a:pt x="2209309" y="468035"/>
                  <a:pt x="2213946" y="468035"/>
                </a:cubicBezTo>
                <a:close/>
                <a:moveTo>
                  <a:pt x="2181961" y="468035"/>
                </a:moveTo>
                <a:cubicBezTo>
                  <a:pt x="2186598" y="468035"/>
                  <a:pt x="2190289" y="471724"/>
                  <a:pt x="2190289" y="476361"/>
                </a:cubicBezTo>
                <a:cubicBezTo>
                  <a:pt x="2190289" y="480904"/>
                  <a:pt x="2186598" y="484689"/>
                  <a:pt x="2181961" y="484689"/>
                </a:cubicBezTo>
                <a:cubicBezTo>
                  <a:pt x="2177324" y="484689"/>
                  <a:pt x="2173635" y="480998"/>
                  <a:pt x="2173635" y="476361"/>
                </a:cubicBezTo>
                <a:cubicBezTo>
                  <a:pt x="2173635" y="471724"/>
                  <a:pt x="2177324" y="468035"/>
                  <a:pt x="2181961" y="468035"/>
                </a:cubicBezTo>
                <a:close/>
                <a:moveTo>
                  <a:pt x="2149881" y="468035"/>
                </a:moveTo>
                <a:cubicBezTo>
                  <a:pt x="2154518" y="468035"/>
                  <a:pt x="2158209" y="471724"/>
                  <a:pt x="2158209" y="476361"/>
                </a:cubicBezTo>
                <a:cubicBezTo>
                  <a:pt x="2158209" y="480904"/>
                  <a:pt x="2154518" y="484689"/>
                  <a:pt x="2149881" y="484689"/>
                </a:cubicBezTo>
                <a:cubicBezTo>
                  <a:pt x="2145244" y="484689"/>
                  <a:pt x="2141555" y="480998"/>
                  <a:pt x="2141555" y="476361"/>
                </a:cubicBezTo>
                <a:cubicBezTo>
                  <a:pt x="2141555" y="471724"/>
                  <a:pt x="2145244" y="468035"/>
                  <a:pt x="2149881" y="468035"/>
                </a:cubicBezTo>
                <a:close/>
                <a:moveTo>
                  <a:pt x="2085817" y="468035"/>
                </a:moveTo>
                <a:cubicBezTo>
                  <a:pt x="2090454" y="468035"/>
                  <a:pt x="2094144" y="471724"/>
                  <a:pt x="2094144" y="476361"/>
                </a:cubicBezTo>
                <a:cubicBezTo>
                  <a:pt x="2094144" y="480904"/>
                  <a:pt x="2090454" y="484689"/>
                  <a:pt x="2085817" y="484689"/>
                </a:cubicBezTo>
                <a:cubicBezTo>
                  <a:pt x="2081180" y="484689"/>
                  <a:pt x="2077491" y="480998"/>
                  <a:pt x="2077491" y="476361"/>
                </a:cubicBezTo>
                <a:cubicBezTo>
                  <a:pt x="2077491" y="471724"/>
                  <a:pt x="2081180" y="468035"/>
                  <a:pt x="2085817" y="468035"/>
                </a:cubicBezTo>
                <a:close/>
                <a:moveTo>
                  <a:pt x="2053738" y="468035"/>
                </a:moveTo>
                <a:cubicBezTo>
                  <a:pt x="2058375" y="468035"/>
                  <a:pt x="2062066" y="471724"/>
                  <a:pt x="2062066" y="476361"/>
                </a:cubicBezTo>
                <a:cubicBezTo>
                  <a:pt x="2062066" y="480904"/>
                  <a:pt x="2058375" y="484689"/>
                  <a:pt x="2053738" y="484689"/>
                </a:cubicBezTo>
                <a:cubicBezTo>
                  <a:pt x="2049101" y="484689"/>
                  <a:pt x="2045412" y="480998"/>
                  <a:pt x="2045412" y="476361"/>
                </a:cubicBezTo>
                <a:cubicBezTo>
                  <a:pt x="2045412" y="471724"/>
                  <a:pt x="2049101" y="468035"/>
                  <a:pt x="2053738" y="468035"/>
                </a:cubicBezTo>
                <a:close/>
                <a:moveTo>
                  <a:pt x="2021660" y="468035"/>
                </a:moveTo>
                <a:cubicBezTo>
                  <a:pt x="2026297" y="468035"/>
                  <a:pt x="2029987" y="471724"/>
                  <a:pt x="2029987" y="476361"/>
                </a:cubicBezTo>
                <a:cubicBezTo>
                  <a:pt x="2029987" y="480904"/>
                  <a:pt x="2026297" y="484689"/>
                  <a:pt x="2021660" y="484689"/>
                </a:cubicBezTo>
                <a:cubicBezTo>
                  <a:pt x="2017022" y="484689"/>
                  <a:pt x="2013333" y="480998"/>
                  <a:pt x="2013333" y="476361"/>
                </a:cubicBezTo>
                <a:cubicBezTo>
                  <a:pt x="2013333" y="471724"/>
                  <a:pt x="2017022" y="468035"/>
                  <a:pt x="2021660" y="468035"/>
                </a:cubicBezTo>
                <a:close/>
                <a:moveTo>
                  <a:pt x="1989674" y="468035"/>
                </a:moveTo>
                <a:cubicBezTo>
                  <a:pt x="1994311" y="468035"/>
                  <a:pt x="1998001" y="471724"/>
                  <a:pt x="1998001" y="476361"/>
                </a:cubicBezTo>
                <a:cubicBezTo>
                  <a:pt x="1998001" y="480904"/>
                  <a:pt x="1994311" y="484689"/>
                  <a:pt x="1989674" y="484689"/>
                </a:cubicBezTo>
                <a:cubicBezTo>
                  <a:pt x="1985037" y="484689"/>
                  <a:pt x="1981348" y="480998"/>
                  <a:pt x="1981348" y="476361"/>
                </a:cubicBezTo>
                <a:cubicBezTo>
                  <a:pt x="1981348" y="471724"/>
                  <a:pt x="1985037" y="468035"/>
                  <a:pt x="1989674" y="468035"/>
                </a:cubicBezTo>
                <a:close/>
                <a:moveTo>
                  <a:pt x="1957595" y="468035"/>
                </a:moveTo>
                <a:cubicBezTo>
                  <a:pt x="1962232" y="468035"/>
                  <a:pt x="1965923" y="471724"/>
                  <a:pt x="1965923" y="476361"/>
                </a:cubicBezTo>
                <a:cubicBezTo>
                  <a:pt x="1965923" y="480904"/>
                  <a:pt x="1962232" y="484689"/>
                  <a:pt x="1957595" y="484689"/>
                </a:cubicBezTo>
                <a:cubicBezTo>
                  <a:pt x="1952958" y="484689"/>
                  <a:pt x="1949269" y="480998"/>
                  <a:pt x="1949269" y="476361"/>
                </a:cubicBezTo>
                <a:cubicBezTo>
                  <a:pt x="1949269" y="471724"/>
                  <a:pt x="1952958" y="468035"/>
                  <a:pt x="1957595" y="468035"/>
                </a:cubicBezTo>
                <a:close/>
                <a:moveTo>
                  <a:pt x="3944620" y="433118"/>
                </a:moveTo>
                <a:cubicBezTo>
                  <a:pt x="3949257" y="433118"/>
                  <a:pt x="3952946" y="436807"/>
                  <a:pt x="3952946" y="441444"/>
                </a:cubicBezTo>
                <a:cubicBezTo>
                  <a:pt x="3952946" y="445987"/>
                  <a:pt x="3949257" y="449772"/>
                  <a:pt x="3944620" y="449772"/>
                </a:cubicBezTo>
                <a:cubicBezTo>
                  <a:pt x="3939983" y="449772"/>
                  <a:pt x="3936293" y="446081"/>
                  <a:pt x="3936293" y="441444"/>
                </a:cubicBezTo>
                <a:cubicBezTo>
                  <a:pt x="3936293" y="436807"/>
                  <a:pt x="3939983" y="433118"/>
                  <a:pt x="3944620" y="433118"/>
                </a:cubicBezTo>
                <a:close/>
                <a:moveTo>
                  <a:pt x="3912542" y="433118"/>
                </a:moveTo>
                <a:cubicBezTo>
                  <a:pt x="3917179" y="433118"/>
                  <a:pt x="3920868" y="436807"/>
                  <a:pt x="3920868" y="441444"/>
                </a:cubicBezTo>
                <a:cubicBezTo>
                  <a:pt x="3920868" y="445987"/>
                  <a:pt x="3917179" y="449772"/>
                  <a:pt x="3912542" y="449772"/>
                </a:cubicBezTo>
                <a:cubicBezTo>
                  <a:pt x="3907905" y="449772"/>
                  <a:pt x="3904214" y="446081"/>
                  <a:pt x="3904214" y="441444"/>
                </a:cubicBezTo>
                <a:cubicBezTo>
                  <a:pt x="3904214" y="436807"/>
                  <a:pt x="3907905" y="433118"/>
                  <a:pt x="3912542" y="433118"/>
                </a:cubicBezTo>
                <a:close/>
                <a:moveTo>
                  <a:pt x="3880462" y="433118"/>
                </a:moveTo>
                <a:cubicBezTo>
                  <a:pt x="3885099" y="433118"/>
                  <a:pt x="3888788" y="436807"/>
                  <a:pt x="3888788" y="441444"/>
                </a:cubicBezTo>
                <a:cubicBezTo>
                  <a:pt x="3888788" y="445987"/>
                  <a:pt x="3885099" y="449772"/>
                  <a:pt x="3880462" y="449772"/>
                </a:cubicBezTo>
                <a:cubicBezTo>
                  <a:pt x="3875824" y="449772"/>
                  <a:pt x="3872134" y="446081"/>
                  <a:pt x="3872134" y="441444"/>
                </a:cubicBezTo>
                <a:cubicBezTo>
                  <a:pt x="3872134" y="436807"/>
                  <a:pt x="3875824" y="433118"/>
                  <a:pt x="3880462" y="433118"/>
                </a:cubicBezTo>
                <a:close/>
                <a:moveTo>
                  <a:pt x="3848477" y="433118"/>
                </a:moveTo>
                <a:cubicBezTo>
                  <a:pt x="3853114" y="433118"/>
                  <a:pt x="3856803" y="436807"/>
                  <a:pt x="3856803" y="441444"/>
                </a:cubicBezTo>
                <a:cubicBezTo>
                  <a:pt x="3856803" y="445987"/>
                  <a:pt x="3853114" y="449772"/>
                  <a:pt x="3848477" y="449772"/>
                </a:cubicBezTo>
                <a:cubicBezTo>
                  <a:pt x="3843840" y="449772"/>
                  <a:pt x="3840149" y="446081"/>
                  <a:pt x="3840149" y="441444"/>
                </a:cubicBezTo>
                <a:cubicBezTo>
                  <a:pt x="3840149" y="436807"/>
                  <a:pt x="3843840" y="433118"/>
                  <a:pt x="3848477" y="433118"/>
                </a:cubicBezTo>
                <a:close/>
                <a:moveTo>
                  <a:pt x="3816397" y="433118"/>
                </a:moveTo>
                <a:cubicBezTo>
                  <a:pt x="3821034" y="433118"/>
                  <a:pt x="3824723" y="436807"/>
                  <a:pt x="3824723" y="441444"/>
                </a:cubicBezTo>
                <a:cubicBezTo>
                  <a:pt x="3824723" y="445987"/>
                  <a:pt x="3821034" y="449772"/>
                  <a:pt x="3816397" y="449772"/>
                </a:cubicBezTo>
                <a:cubicBezTo>
                  <a:pt x="3811760" y="449772"/>
                  <a:pt x="3808069" y="446081"/>
                  <a:pt x="3808069" y="441444"/>
                </a:cubicBezTo>
                <a:cubicBezTo>
                  <a:pt x="3808069" y="436807"/>
                  <a:pt x="3811760" y="433118"/>
                  <a:pt x="3816397" y="433118"/>
                </a:cubicBezTo>
                <a:close/>
                <a:moveTo>
                  <a:pt x="3784318" y="433118"/>
                </a:moveTo>
                <a:cubicBezTo>
                  <a:pt x="3788956" y="433118"/>
                  <a:pt x="3792645" y="436807"/>
                  <a:pt x="3792645" y="441444"/>
                </a:cubicBezTo>
                <a:cubicBezTo>
                  <a:pt x="3792645" y="445987"/>
                  <a:pt x="3788956" y="449772"/>
                  <a:pt x="3784318" y="449772"/>
                </a:cubicBezTo>
                <a:cubicBezTo>
                  <a:pt x="3779681" y="449772"/>
                  <a:pt x="3775991" y="446081"/>
                  <a:pt x="3775991" y="441444"/>
                </a:cubicBezTo>
                <a:cubicBezTo>
                  <a:pt x="3775991" y="436807"/>
                  <a:pt x="3779681" y="433118"/>
                  <a:pt x="3784318" y="433118"/>
                </a:cubicBezTo>
                <a:close/>
                <a:moveTo>
                  <a:pt x="3752334" y="433118"/>
                </a:moveTo>
                <a:cubicBezTo>
                  <a:pt x="3756971" y="433118"/>
                  <a:pt x="3760660" y="436807"/>
                  <a:pt x="3760660" y="441444"/>
                </a:cubicBezTo>
                <a:cubicBezTo>
                  <a:pt x="3760660" y="445987"/>
                  <a:pt x="3756971" y="449772"/>
                  <a:pt x="3752334" y="449772"/>
                </a:cubicBezTo>
                <a:cubicBezTo>
                  <a:pt x="3747697" y="449772"/>
                  <a:pt x="3744006" y="446081"/>
                  <a:pt x="3744006" y="441444"/>
                </a:cubicBezTo>
                <a:cubicBezTo>
                  <a:pt x="3744006" y="436807"/>
                  <a:pt x="3747697" y="433118"/>
                  <a:pt x="3752334" y="433118"/>
                </a:cubicBezTo>
                <a:close/>
                <a:moveTo>
                  <a:pt x="3720254" y="433118"/>
                </a:moveTo>
                <a:cubicBezTo>
                  <a:pt x="3724891" y="433118"/>
                  <a:pt x="3728580" y="436807"/>
                  <a:pt x="3728580" y="441444"/>
                </a:cubicBezTo>
                <a:cubicBezTo>
                  <a:pt x="3728580" y="445987"/>
                  <a:pt x="3724891" y="449772"/>
                  <a:pt x="3720254" y="449772"/>
                </a:cubicBezTo>
                <a:cubicBezTo>
                  <a:pt x="3715617" y="449772"/>
                  <a:pt x="3711926" y="446081"/>
                  <a:pt x="3711926" y="441444"/>
                </a:cubicBezTo>
                <a:cubicBezTo>
                  <a:pt x="3711926" y="436807"/>
                  <a:pt x="3715617" y="433118"/>
                  <a:pt x="3720254" y="433118"/>
                </a:cubicBezTo>
                <a:close/>
                <a:moveTo>
                  <a:pt x="3688175" y="433118"/>
                </a:moveTo>
                <a:cubicBezTo>
                  <a:pt x="3692813" y="433118"/>
                  <a:pt x="3696502" y="436807"/>
                  <a:pt x="3696502" y="441444"/>
                </a:cubicBezTo>
                <a:cubicBezTo>
                  <a:pt x="3696502" y="445987"/>
                  <a:pt x="3692813" y="449772"/>
                  <a:pt x="3688175" y="449772"/>
                </a:cubicBezTo>
                <a:cubicBezTo>
                  <a:pt x="3683538" y="449772"/>
                  <a:pt x="3679848" y="446081"/>
                  <a:pt x="3679848" y="441444"/>
                </a:cubicBezTo>
                <a:cubicBezTo>
                  <a:pt x="3679848" y="436807"/>
                  <a:pt x="3683538" y="433118"/>
                  <a:pt x="3688175" y="433118"/>
                </a:cubicBezTo>
                <a:close/>
                <a:moveTo>
                  <a:pt x="3656191" y="433118"/>
                </a:moveTo>
                <a:cubicBezTo>
                  <a:pt x="3660828" y="433118"/>
                  <a:pt x="3664517" y="436807"/>
                  <a:pt x="3664517" y="441444"/>
                </a:cubicBezTo>
                <a:cubicBezTo>
                  <a:pt x="3664517" y="445987"/>
                  <a:pt x="3660828" y="449772"/>
                  <a:pt x="3656191" y="449772"/>
                </a:cubicBezTo>
                <a:cubicBezTo>
                  <a:pt x="3651554" y="449772"/>
                  <a:pt x="3647863" y="446081"/>
                  <a:pt x="3647863" y="441444"/>
                </a:cubicBezTo>
                <a:cubicBezTo>
                  <a:pt x="3647863" y="436807"/>
                  <a:pt x="3651554" y="433118"/>
                  <a:pt x="3656191" y="433118"/>
                </a:cubicBezTo>
                <a:close/>
                <a:moveTo>
                  <a:pt x="3431825" y="433118"/>
                </a:moveTo>
                <a:cubicBezTo>
                  <a:pt x="3436462" y="433118"/>
                  <a:pt x="3440151" y="436807"/>
                  <a:pt x="3440151" y="441444"/>
                </a:cubicBezTo>
                <a:cubicBezTo>
                  <a:pt x="3440151" y="445987"/>
                  <a:pt x="3436462" y="449772"/>
                  <a:pt x="3431825" y="449772"/>
                </a:cubicBezTo>
                <a:cubicBezTo>
                  <a:pt x="3427188" y="449772"/>
                  <a:pt x="3423497" y="446081"/>
                  <a:pt x="3423497" y="441444"/>
                </a:cubicBezTo>
                <a:cubicBezTo>
                  <a:pt x="3423497" y="436807"/>
                  <a:pt x="3427188" y="433118"/>
                  <a:pt x="3431825" y="433118"/>
                </a:cubicBezTo>
                <a:close/>
                <a:moveTo>
                  <a:pt x="3399746" y="433118"/>
                </a:moveTo>
                <a:cubicBezTo>
                  <a:pt x="3404383" y="433118"/>
                  <a:pt x="3408072" y="436807"/>
                  <a:pt x="3408072" y="441444"/>
                </a:cubicBezTo>
                <a:cubicBezTo>
                  <a:pt x="3408072" y="445987"/>
                  <a:pt x="3404383" y="449772"/>
                  <a:pt x="3399746" y="449772"/>
                </a:cubicBezTo>
                <a:cubicBezTo>
                  <a:pt x="3395109" y="449772"/>
                  <a:pt x="3391418" y="446081"/>
                  <a:pt x="3391418" y="441444"/>
                </a:cubicBezTo>
                <a:cubicBezTo>
                  <a:pt x="3391418" y="436807"/>
                  <a:pt x="3395109" y="433118"/>
                  <a:pt x="3399746" y="433118"/>
                </a:cubicBezTo>
                <a:close/>
                <a:moveTo>
                  <a:pt x="3367762" y="433118"/>
                </a:moveTo>
                <a:cubicBezTo>
                  <a:pt x="3372399" y="433118"/>
                  <a:pt x="3376088" y="436807"/>
                  <a:pt x="3376088" y="441444"/>
                </a:cubicBezTo>
                <a:cubicBezTo>
                  <a:pt x="3376088" y="445987"/>
                  <a:pt x="3372399" y="449772"/>
                  <a:pt x="3367762" y="449772"/>
                </a:cubicBezTo>
                <a:cubicBezTo>
                  <a:pt x="3363125" y="449772"/>
                  <a:pt x="3359434" y="446081"/>
                  <a:pt x="3359434" y="441444"/>
                </a:cubicBezTo>
                <a:cubicBezTo>
                  <a:pt x="3359434" y="436807"/>
                  <a:pt x="3363125" y="433118"/>
                  <a:pt x="3367762" y="433118"/>
                </a:cubicBezTo>
                <a:close/>
                <a:moveTo>
                  <a:pt x="3335682" y="433118"/>
                </a:moveTo>
                <a:cubicBezTo>
                  <a:pt x="3340319" y="433118"/>
                  <a:pt x="3344008" y="436807"/>
                  <a:pt x="3344008" y="441444"/>
                </a:cubicBezTo>
                <a:cubicBezTo>
                  <a:pt x="3344008" y="445987"/>
                  <a:pt x="3340319" y="449772"/>
                  <a:pt x="3335682" y="449772"/>
                </a:cubicBezTo>
                <a:cubicBezTo>
                  <a:pt x="3331044" y="449772"/>
                  <a:pt x="3327354" y="446081"/>
                  <a:pt x="3327354" y="441444"/>
                </a:cubicBezTo>
                <a:cubicBezTo>
                  <a:pt x="3327354" y="436807"/>
                  <a:pt x="3331044" y="433118"/>
                  <a:pt x="3335682" y="433118"/>
                </a:cubicBezTo>
                <a:close/>
                <a:moveTo>
                  <a:pt x="3303603" y="433118"/>
                </a:moveTo>
                <a:cubicBezTo>
                  <a:pt x="3308240" y="433118"/>
                  <a:pt x="3311929" y="436807"/>
                  <a:pt x="3311929" y="441444"/>
                </a:cubicBezTo>
                <a:cubicBezTo>
                  <a:pt x="3311929" y="445987"/>
                  <a:pt x="3308240" y="449772"/>
                  <a:pt x="3303603" y="449772"/>
                </a:cubicBezTo>
                <a:cubicBezTo>
                  <a:pt x="3298966" y="449772"/>
                  <a:pt x="3295275" y="446081"/>
                  <a:pt x="3295275" y="441444"/>
                </a:cubicBezTo>
                <a:cubicBezTo>
                  <a:pt x="3295275" y="436807"/>
                  <a:pt x="3298966" y="433118"/>
                  <a:pt x="3303603" y="433118"/>
                </a:cubicBezTo>
                <a:close/>
                <a:moveTo>
                  <a:pt x="3271523" y="433118"/>
                </a:moveTo>
                <a:cubicBezTo>
                  <a:pt x="3276160" y="433118"/>
                  <a:pt x="3279849" y="436807"/>
                  <a:pt x="3279849" y="441444"/>
                </a:cubicBezTo>
                <a:cubicBezTo>
                  <a:pt x="3279849" y="445987"/>
                  <a:pt x="3276160" y="449772"/>
                  <a:pt x="3271523" y="449772"/>
                </a:cubicBezTo>
                <a:cubicBezTo>
                  <a:pt x="3266886" y="449772"/>
                  <a:pt x="3263195" y="446081"/>
                  <a:pt x="3263195" y="441444"/>
                </a:cubicBezTo>
                <a:cubicBezTo>
                  <a:pt x="3263195" y="436807"/>
                  <a:pt x="3266886" y="433118"/>
                  <a:pt x="3271523" y="433118"/>
                </a:cubicBezTo>
                <a:close/>
                <a:moveTo>
                  <a:pt x="3239537" y="433118"/>
                </a:moveTo>
                <a:cubicBezTo>
                  <a:pt x="3244174" y="433118"/>
                  <a:pt x="3247865" y="436807"/>
                  <a:pt x="3247865" y="441444"/>
                </a:cubicBezTo>
                <a:cubicBezTo>
                  <a:pt x="3247865" y="445987"/>
                  <a:pt x="3244174" y="449772"/>
                  <a:pt x="3239537" y="449772"/>
                </a:cubicBezTo>
                <a:cubicBezTo>
                  <a:pt x="3234900" y="449772"/>
                  <a:pt x="3231211" y="446081"/>
                  <a:pt x="3231211" y="441444"/>
                </a:cubicBezTo>
                <a:cubicBezTo>
                  <a:pt x="3231211" y="436807"/>
                  <a:pt x="3234900" y="433118"/>
                  <a:pt x="3239537" y="433118"/>
                </a:cubicBezTo>
                <a:close/>
                <a:moveTo>
                  <a:pt x="3207457" y="433118"/>
                </a:moveTo>
                <a:cubicBezTo>
                  <a:pt x="3212094" y="433118"/>
                  <a:pt x="3215785" y="436807"/>
                  <a:pt x="3215785" y="441444"/>
                </a:cubicBezTo>
                <a:cubicBezTo>
                  <a:pt x="3215785" y="445987"/>
                  <a:pt x="3212094" y="449772"/>
                  <a:pt x="3207457" y="449772"/>
                </a:cubicBezTo>
                <a:cubicBezTo>
                  <a:pt x="3202820" y="449772"/>
                  <a:pt x="3199131" y="446081"/>
                  <a:pt x="3199131" y="441444"/>
                </a:cubicBezTo>
                <a:cubicBezTo>
                  <a:pt x="3199131" y="436807"/>
                  <a:pt x="3202820" y="433118"/>
                  <a:pt x="3207457" y="433118"/>
                </a:cubicBezTo>
                <a:close/>
                <a:moveTo>
                  <a:pt x="3175378" y="433118"/>
                </a:moveTo>
                <a:cubicBezTo>
                  <a:pt x="3180015" y="433118"/>
                  <a:pt x="3183706" y="436807"/>
                  <a:pt x="3183706" y="441444"/>
                </a:cubicBezTo>
                <a:cubicBezTo>
                  <a:pt x="3183706" y="445987"/>
                  <a:pt x="3180015" y="449772"/>
                  <a:pt x="3175378" y="449772"/>
                </a:cubicBezTo>
                <a:cubicBezTo>
                  <a:pt x="3170741" y="449772"/>
                  <a:pt x="3167052" y="446081"/>
                  <a:pt x="3167052" y="441444"/>
                </a:cubicBezTo>
                <a:cubicBezTo>
                  <a:pt x="3167052" y="436807"/>
                  <a:pt x="3170741" y="433118"/>
                  <a:pt x="3175378" y="433118"/>
                </a:cubicBezTo>
                <a:close/>
                <a:moveTo>
                  <a:pt x="3143392" y="433118"/>
                </a:moveTo>
                <a:cubicBezTo>
                  <a:pt x="3148029" y="433118"/>
                  <a:pt x="3151720" y="436807"/>
                  <a:pt x="3151720" y="441444"/>
                </a:cubicBezTo>
                <a:cubicBezTo>
                  <a:pt x="3151720" y="445987"/>
                  <a:pt x="3148029" y="449772"/>
                  <a:pt x="3143392" y="449772"/>
                </a:cubicBezTo>
                <a:cubicBezTo>
                  <a:pt x="3138755" y="449772"/>
                  <a:pt x="3135066" y="446081"/>
                  <a:pt x="3135066" y="441444"/>
                </a:cubicBezTo>
                <a:cubicBezTo>
                  <a:pt x="3135066" y="436807"/>
                  <a:pt x="3138755" y="433118"/>
                  <a:pt x="3143392" y="433118"/>
                </a:cubicBezTo>
                <a:close/>
                <a:moveTo>
                  <a:pt x="3111314" y="433118"/>
                </a:moveTo>
                <a:cubicBezTo>
                  <a:pt x="3115951" y="433118"/>
                  <a:pt x="3119641" y="436807"/>
                  <a:pt x="3119641" y="441444"/>
                </a:cubicBezTo>
                <a:cubicBezTo>
                  <a:pt x="3119641" y="445987"/>
                  <a:pt x="3115951" y="449772"/>
                  <a:pt x="3111314" y="449772"/>
                </a:cubicBezTo>
                <a:cubicBezTo>
                  <a:pt x="3106677" y="449772"/>
                  <a:pt x="3102988" y="446081"/>
                  <a:pt x="3102988" y="441444"/>
                </a:cubicBezTo>
                <a:cubicBezTo>
                  <a:pt x="3102988" y="436807"/>
                  <a:pt x="3106677" y="433118"/>
                  <a:pt x="3111314" y="433118"/>
                </a:cubicBezTo>
                <a:close/>
                <a:moveTo>
                  <a:pt x="3079235" y="433118"/>
                </a:moveTo>
                <a:cubicBezTo>
                  <a:pt x="3083872" y="433118"/>
                  <a:pt x="3087563" y="436807"/>
                  <a:pt x="3087563" y="441444"/>
                </a:cubicBezTo>
                <a:cubicBezTo>
                  <a:pt x="3087563" y="445987"/>
                  <a:pt x="3083872" y="449772"/>
                  <a:pt x="3079235" y="449772"/>
                </a:cubicBezTo>
                <a:cubicBezTo>
                  <a:pt x="3074598" y="449772"/>
                  <a:pt x="3070909" y="446081"/>
                  <a:pt x="3070909" y="441444"/>
                </a:cubicBezTo>
                <a:cubicBezTo>
                  <a:pt x="3070909" y="436807"/>
                  <a:pt x="3074598" y="433118"/>
                  <a:pt x="3079235" y="433118"/>
                </a:cubicBezTo>
                <a:close/>
                <a:moveTo>
                  <a:pt x="3047249" y="433118"/>
                </a:moveTo>
                <a:cubicBezTo>
                  <a:pt x="3051886" y="433118"/>
                  <a:pt x="3055577" y="436807"/>
                  <a:pt x="3055577" y="441444"/>
                </a:cubicBezTo>
                <a:cubicBezTo>
                  <a:pt x="3055577" y="445987"/>
                  <a:pt x="3051886" y="449772"/>
                  <a:pt x="3047249" y="449772"/>
                </a:cubicBezTo>
                <a:cubicBezTo>
                  <a:pt x="3042612" y="449772"/>
                  <a:pt x="3038923" y="446081"/>
                  <a:pt x="3038923" y="441444"/>
                </a:cubicBezTo>
                <a:cubicBezTo>
                  <a:pt x="3038923" y="436807"/>
                  <a:pt x="3042612" y="433118"/>
                  <a:pt x="3047249" y="433118"/>
                </a:cubicBezTo>
                <a:close/>
                <a:moveTo>
                  <a:pt x="3015171" y="433118"/>
                </a:moveTo>
                <a:cubicBezTo>
                  <a:pt x="3019808" y="433118"/>
                  <a:pt x="3023498" y="436807"/>
                  <a:pt x="3023498" y="441444"/>
                </a:cubicBezTo>
                <a:cubicBezTo>
                  <a:pt x="3023498" y="445987"/>
                  <a:pt x="3019808" y="449772"/>
                  <a:pt x="3015171" y="449772"/>
                </a:cubicBezTo>
                <a:cubicBezTo>
                  <a:pt x="3010534" y="449772"/>
                  <a:pt x="3006844" y="446081"/>
                  <a:pt x="3006844" y="441444"/>
                </a:cubicBezTo>
                <a:cubicBezTo>
                  <a:pt x="3006844" y="436807"/>
                  <a:pt x="3010534" y="433118"/>
                  <a:pt x="3015171" y="433118"/>
                </a:cubicBezTo>
                <a:close/>
                <a:moveTo>
                  <a:pt x="2983092" y="433118"/>
                </a:moveTo>
                <a:cubicBezTo>
                  <a:pt x="2987729" y="433118"/>
                  <a:pt x="2991420" y="436807"/>
                  <a:pt x="2991420" y="441444"/>
                </a:cubicBezTo>
                <a:cubicBezTo>
                  <a:pt x="2991420" y="445987"/>
                  <a:pt x="2987729" y="449772"/>
                  <a:pt x="2983092" y="449772"/>
                </a:cubicBezTo>
                <a:cubicBezTo>
                  <a:pt x="2978455" y="449772"/>
                  <a:pt x="2974766" y="446081"/>
                  <a:pt x="2974766" y="441444"/>
                </a:cubicBezTo>
                <a:cubicBezTo>
                  <a:pt x="2974766" y="436807"/>
                  <a:pt x="2978455" y="433118"/>
                  <a:pt x="2983092" y="433118"/>
                </a:cubicBezTo>
                <a:close/>
                <a:moveTo>
                  <a:pt x="2951106" y="433118"/>
                </a:moveTo>
                <a:cubicBezTo>
                  <a:pt x="2955743" y="433118"/>
                  <a:pt x="2959434" y="436807"/>
                  <a:pt x="2959434" y="441444"/>
                </a:cubicBezTo>
                <a:cubicBezTo>
                  <a:pt x="2959434" y="445987"/>
                  <a:pt x="2955743" y="449772"/>
                  <a:pt x="2951106" y="449772"/>
                </a:cubicBezTo>
                <a:cubicBezTo>
                  <a:pt x="2946469" y="449772"/>
                  <a:pt x="2942780" y="446081"/>
                  <a:pt x="2942780" y="441444"/>
                </a:cubicBezTo>
                <a:cubicBezTo>
                  <a:pt x="2942780" y="436807"/>
                  <a:pt x="2946469" y="433118"/>
                  <a:pt x="2951106" y="433118"/>
                </a:cubicBezTo>
                <a:close/>
                <a:moveTo>
                  <a:pt x="2919028" y="433118"/>
                </a:moveTo>
                <a:cubicBezTo>
                  <a:pt x="2923665" y="433118"/>
                  <a:pt x="2927355" y="436807"/>
                  <a:pt x="2927355" y="441444"/>
                </a:cubicBezTo>
                <a:cubicBezTo>
                  <a:pt x="2927355" y="445987"/>
                  <a:pt x="2923665" y="449772"/>
                  <a:pt x="2919028" y="449772"/>
                </a:cubicBezTo>
                <a:cubicBezTo>
                  <a:pt x="2914390" y="449772"/>
                  <a:pt x="2910701" y="446081"/>
                  <a:pt x="2910701" y="441444"/>
                </a:cubicBezTo>
                <a:cubicBezTo>
                  <a:pt x="2910701" y="436807"/>
                  <a:pt x="2914390" y="433118"/>
                  <a:pt x="2919028" y="433118"/>
                </a:cubicBezTo>
                <a:close/>
                <a:moveTo>
                  <a:pt x="2886949" y="433118"/>
                </a:moveTo>
                <a:cubicBezTo>
                  <a:pt x="2891586" y="433118"/>
                  <a:pt x="2895277" y="436807"/>
                  <a:pt x="2895277" y="441444"/>
                </a:cubicBezTo>
                <a:cubicBezTo>
                  <a:pt x="2895277" y="445987"/>
                  <a:pt x="2891586" y="449772"/>
                  <a:pt x="2886949" y="449772"/>
                </a:cubicBezTo>
                <a:cubicBezTo>
                  <a:pt x="2882312" y="449772"/>
                  <a:pt x="2878623" y="446081"/>
                  <a:pt x="2878623" y="441444"/>
                </a:cubicBezTo>
                <a:cubicBezTo>
                  <a:pt x="2878623" y="436807"/>
                  <a:pt x="2882312" y="433118"/>
                  <a:pt x="2886949" y="433118"/>
                </a:cubicBezTo>
                <a:close/>
                <a:moveTo>
                  <a:pt x="2854963" y="433118"/>
                </a:moveTo>
                <a:cubicBezTo>
                  <a:pt x="2859600" y="433118"/>
                  <a:pt x="2863291" y="436807"/>
                  <a:pt x="2863291" y="441444"/>
                </a:cubicBezTo>
                <a:cubicBezTo>
                  <a:pt x="2863291" y="445987"/>
                  <a:pt x="2859600" y="449772"/>
                  <a:pt x="2854963" y="449772"/>
                </a:cubicBezTo>
                <a:cubicBezTo>
                  <a:pt x="2850326" y="449772"/>
                  <a:pt x="2846637" y="446081"/>
                  <a:pt x="2846637" y="441444"/>
                </a:cubicBezTo>
                <a:cubicBezTo>
                  <a:pt x="2846637" y="436807"/>
                  <a:pt x="2850326" y="433118"/>
                  <a:pt x="2854963" y="433118"/>
                </a:cubicBezTo>
                <a:close/>
                <a:moveTo>
                  <a:pt x="2534454" y="433118"/>
                </a:moveTo>
                <a:cubicBezTo>
                  <a:pt x="2539091" y="433118"/>
                  <a:pt x="2542781" y="436807"/>
                  <a:pt x="2542781" y="441444"/>
                </a:cubicBezTo>
                <a:cubicBezTo>
                  <a:pt x="2542781" y="445987"/>
                  <a:pt x="2539091" y="449772"/>
                  <a:pt x="2534454" y="449772"/>
                </a:cubicBezTo>
                <a:cubicBezTo>
                  <a:pt x="2529816" y="449772"/>
                  <a:pt x="2526127" y="446081"/>
                  <a:pt x="2526127" y="441444"/>
                </a:cubicBezTo>
                <a:cubicBezTo>
                  <a:pt x="2526127" y="436807"/>
                  <a:pt x="2529816" y="433118"/>
                  <a:pt x="2534454" y="433118"/>
                </a:cubicBezTo>
                <a:close/>
                <a:moveTo>
                  <a:pt x="2502375" y="433118"/>
                </a:moveTo>
                <a:cubicBezTo>
                  <a:pt x="2507012" y="433118"/>
                  <a:pt x="2510703" y="436807"/>
                  <a:pt x="2510703" y="441444"/>
                </a:cubicBezTo>
                <a:cubicBezTo>
                  <a:pt x="2510703" y="445987"/>
                  <a:pt x="2507012" y="449772"/>
                  <a:pt x="2502375" y="449772"/>
                </a:cubicBezTo>
                <a:cubicBezTo>
                  <a:pt x="2497738" y="449772"/>
                  <a:pt x="2494049" y="446081"/>
                  <a:pt x="2494049" y="441444"/>
                </a:cubicBezTo>
                <a:cubicBezTo>
                  <a:pt x="2494049" y="436807"/>
                  <a:pt x="2497738" y="433118"/>
                  <a:pt x="2502375" y="433118"/>
                </a:cubicBezTo>
                <a:close/>
                <a:moveTo>
                  <a:pt x="2438311" y="433118"/>
                </a:moveTo>
                <a:cubicBezTo>
                  <a:pt x="2442948" y="433118"/>
                  <a:pt x="2446638" y="436807"/>
                  <a:pt x="2446638" y="441444"/>
                </a:cubicBezTo>
                <a:cubicBezTo>
                  <a:pt x="2446638" y="445987"/>
                  <a:pt x="2442948" y="449772"/>
                  <a:pt x="2438311" y="449772"/>
                </a:cubicBezTo>
                <a:cubicBezTo>
                  <a:pt x="2433673" y="449772"/>
                  <a:pt x="2429984" y="446081"/>
                  <a:pt x="2429984" y="441444"/>
                </a:cubicBezTo>
                <a:cubicBezTo>
                  <a:pt x="2429984" y="436807"/>
                  <a:pt x="2433673" y="433118"/>
                  <a:pt x="2438311" y="433118"/>
                </a:cubicBezTo>
                <a:close/>
                <a:moveTo>
                  <a:pt x="2406232" y="433118"/>
                </a:moveTo>
                <a:cubicBezTo>
                  <a:pt x="2410869" y="433118"/>
                  <a:pt x="2414560" y="436807"/>
                  <a:pt x="2414560" y="441444"/>
                </a:cubicBezTo>
                <a:cubicBezTo>
                  <a:pt x="2414560" y="445987"/>
                  <a:pt x="2410869" y="449772"/>
                  <a:pt x="2406232" y="449772"/>
                </a:cubicBezTo>
                <a:cubicBezTo>
                  <a:pt x="2401595" y="449772"/>
                  <a:pt x="2397906" y="446081"/>
                  <a:pt x="2397906" y="441444"/>
                </a:cubicBezTo>
                <a:cubicBezTo>
                  <a:pt x="2397906" y="436807"/>
                  <a:pt x="2401595" y="433118"/>
                  <a:pt x="2406232" y="433118"/>
                </a:cubicBezTo>
                <a:close/>
                <a:moveTo>
                  <a:pt x="2374248" y="433118"/>
                </a:moveTo>
                <a:cubicBezTo>
                  <a:pt x="2378885" y="433118"/>
                  <a:pt x="2382575" y="436807"/>
                  <a:pt x="2382575" y="441444"/>
                </a:cubicBezTo>
                <a:cubicBezTo>
                  <a:pt x="2382575" y="445987"/>
                  <a:pt x="2378885" y="449772"/>
                  <a:pt x="2374248" y="449772"/>
                </a:cubicBezTo>
                <a:cubicBezTo>
                  <a:pt x="2369610" y="449772"/>
                  <a:pt x="2365921" y="446081"/>
                  <a:pt x="2365921" y="441444"/>
                </a:cubicBezTo>
                <a:cubicBezTo>
                  <a:pt x="2365921" y="436807"/>
                  <a:pt x="2369610" y="433118"/>
                  <a:pt x="2374248" y="433118"/>
                </a:cubicBezTo>
                <a:close/>
                <a:moveTo>
                  <a:pt x="2278104" y="433118"/>
                </a:moveTo>
                <a:cubicBezTo>
                  <a:pt x="2282742" y="433118"/>
                  <a:pt x="2286432" y="436807"/>
                  <a:pt x="2286432" y="441444"/>
                </a:cubicBezTo>
                <a:cubicBezTo>
                  <a:pt x="2286432" y="445987"/>
                  <a:pt x="2282742" y="449772"/>
                  <a:pt x="2278104" y="449772"/>
                </a:cubicBezTo>
                <a:cubicBezTo>
                  <a:pt x="2273467" y="449772"/>
                  <a:pt x="2269778" y="446081"/>
                  <a:pt x="2269778" y="441444"/>
                </a:cubicBezTo>
                <a:cubicBezTo>
                  <a:pt x="2269778" y="436807"/>
                  <a:pt x="2273467" y="433118"/>
                  <a:pt x="2278104" y="433118"/>
                </a:cubicBezTo>
                <a:close/>
                <a:moveTo>
                  <a:pt x="2246024" y="433118"/>
                </a:moveTo>
                <a:cubicBezTo>
                  <a:pt x="2250661" y="433118"/>
                  <a:pt x="2254352" y="436807"/>
                  <a:pt x="2254352" y="441444"/>
                </a:cubicBezTo>
                <a:cubicBezTo>
                  <a:pt x="2254352" y="445987"/>
                  <a:pt x="2250661" y="449772"/>
                  <a:pt x="2246024" y="449772"/>
                </a:cubicBezTo>
                <a:cubicBezTo>
                  <a:pt x="2241387" y="449772"/>
                  <a:pt x="2237698" y="446081"/>
                  <a:pt x="2237698" y="441444"/>
                </a:cubicBezTo>
                <a:cubicBezTo>
                  <a:pt x="2237698" y="436807"/>
                  <a:pt x="2241387" y="433118"/>
                  <a:pt x="2246024" y="433118"/>
                </a:cubicBezTo>
                <a:close/>
                <a:moveTo>
                  <a:pt x="2213946" y="433118"/>
                </a:moveTo>
                <a:cubicBezTo>
                  <a:pt x="2218583" y="433118"/>
                  <a:pt x="2222273" y="436807"/>
                  <a:pt x="2222273" y="441444"/>
                </a:cubicBezTo>
                <a:cubicBezTo>
                  <a:pt x="2222273" y="445987"/>
                  <a:pt x="2218583" y="449772"/>
                  <a:pt x="2213946" y="449772"/>
                </a:cubicBezTo>
                <a:cubicBezTo>
                  <a:pt x="2209309" y="449772"/>
                  <a:pt x="2205620" y="446081"/>
                  <a:pt x="2205620" y="441444"/>
                </a:cubicBezTo>
                <a:cubicBezTo>
                  <a:pt x="2205620" y="436807"/>
                  <a:pt x="2209309" y="433118"/>
                  <a:pt x="2213946" y="433118"/>
                </a:cubicBezTo>
                <a:close/>
                <a:moveTo>
                  <a:pt x="2117803" y="433118"/>
                </a:moveTo>
                <a:cubicBezTo>
                  <a:pt x="2122440" y="433118"/>
                  <a:pt x="2126130" y="436807"/>
                  <a:pt x="2126130" y="441444"/>
                </a:cubicBezTo>
                <a:cubicBezTo>
                  <a:pt x="2126130" y="445987"/>
                  <a:pt x="2122440" y="449772"/>
                  <a:pt x="2117803" y="449772"/>
                </a:cubicBezTo>
                <a:cubicBezTo>
                  <a:pt x="2113166" y="449772"/>
                  <a:pt x="2109476" y="446081"/>
                  <a:pt x="2109476" y="441444"/>
                </a:cubicBezTo>
                <a:cubicBezTo>
                  <a:pt x="2109476" y="436807"/>
                  <a:pt x="2113166" y="433118"/>
                  <a:pt x="2117803" y="433118"/>
                </a:cubicBezTo>
                <a:close/>
                <a:moveTo>
                  <a:pt x="2085817" y="433118"/>
                </a:moveTo>
                <a:cubicBezTo>
                  <a:pt x="2090454" y="433118"/>
                  <a:pt x="2094144" y="436807"/>
                  <a:pt x="2094144" y="441444"/>
                </a:cubicBezTo>
                <a:cubicBezTo>
                  <a:pt x="2094144" y="445987"/>
                  <a:pt x="2090454" y="449772"/>
                  <a:pt x="2085817" y="449772"/>
                </a:cubicBezTo>
                <a:cubicBezTo>
                  <a:pt x="2081180" y="449772"/>
                  <a:pt x="2077491" y="446081"/>
                  <a:pt x="2077491" y="441444"/>
                </a:cubicBezTo>
                <a:cubicBezTo>
                  <a:pt x="2077491" y="436807"/>
                  <a:pt x="2081180" y="433118"/>
                  <a:pt x="2085817" y="433118"/>
                </a:cubicBezTo>
                <a:close/>
                <a:moveTo>
                  <a:pt x="2053738" y="433118"/>
                </a:moveTo>
                <a:cubicBezTo>
                  <a:pt x="2058375" y="433118"/>
                  <a:pt x="2062066" y="436807"/>
                  <a:pt x="2062066" y="441444"/>
                </a:cubicBezTo>
                <a:cubicBezTo>
                  <a:pt x="2062066" y="445987"/>
                  <a:pt x="2058375" y="449772"/>
                  <a:pt x="2053738" y="449772"/>
                </a:cubicBezTo>
                <a:cubicBezTo>
                  <a:pt x="2049101" y="449772"/>
                  <a:pt x="2045412" y="446081"/>
                  <a:pt x="2045412" y="441444"/>
                </a:cubicBezTo>
                <a:cubicBezTo>
                  <a:pt x="2045412" y="436807"/>
                  <a:pt x="2049101" y="433118"/>
                  <a:pt x="2053738" y="433118"/>
                </a:cubicBezTo>
                <a:close/>
                <a:moveTo>
                  <a:pt x="2021660" y="433118"/>
                </a:moveTo>
                <a:cubicBezTo>
                  <a:pt x="2026297" y="433118"/>
                  <a:pt x="2029987" y="436807"/>
                  <a:pt x="2029987" y="441444"/>
                </a:cubicBezTo>
                <a:cubicBezTo>
                  <a:pt x="2029987" y="445987"/>
                  <a:pt x="2026297" y="449772"/>
                  <a:pt x="2021660" y="449772"/>
                </a:cubicBezTo>
                <a:cubicBezTo>
                  <a:pt x="2017022" y="449772"/>
                  <a:pt x="2013333" y="446081"/>
                  <a:pt x="2013333" y="441444"/>
                </a:cubicBezTo>
                <a:cubicBezTo>
                  <a:pt x="2013333" y="436807"/>
                  <a:pt x="2017022" y="433118"/>
                  <a:pt x="2021660" y="433118"/>
                </a:cubicBezTo>
                <a:close/>
                <a:moveTo>
                  <a:pt x="1989674" y="433118"/>
                </a:moveTo>
                <a:cubicBezTo>
                  <a:pt x="1994311" y="433118"/>
                  <a:pt x="1998001" y="436807"/>
                  <a:pt x="1998001" y="441444"/>
                </a:cubicBezTo>
                <a:cubicBezTo>
                  <a:pt x="1998001" y="445987"/>
                  <a:pt x="1994311" y="449772"/>
                  <a:pt x="1989674" y="449772"/>
                </a:cubicBezTo>
                <a:cubicBezTo>
                  <a:pt x="1985037" y="449772"/>
                  <a:pt x="1981348" y="446081"/>
                  <a:pt x="1981348" y="441444"/>
                </a:cubicBezTo>
                <a:cubicBezTo>
                  <a:pt x="1981348" y="436807"/>
                  <a:pt x="1985037" y="433118"/>
                  <a:pt x="1989674" y="433118"/>
                </a:cubicBezTo>
                <a:close/>
                <a:moveTo>
                  <a:pt x="2709613" y="427724"/>
                </a:moveTo>
                <a:cubicBezTo>
                  <a:pt x="2714725" y="427252"/>
                  <a:pt x="2719172" y="430941"/>
                  <a:pt x="2719644" y="436146"/>
                </a:cubicBezTo>
                <a:cubicBezTo>
                  <a:pt x="2720117" y="441162"/>
                  <a:pt x="2716334" y="445609"/>
                  <a:pt x="2711222" y="446083"/>
                </a:cubicBezTo>
                <a:lnTo>
                  <a:pt x="2710370" y="446083"/>
                </a:lnTo>
                <a:cubicBezTo>
                  <a:pt x="2705545" y="446083"/>
                  <a:pt x="2701570" y="442487"/>
                  <a:pt x="2701192" y="437659"/>
                </a:cubicBezTo>
                <a:cubicBezTo>
                  <a:pt x="2700719" y="432550"/>
                  <a:pt x="2704504" y="428197"/>
                  <a:pt x="2709613" y="427724"/>
                </a:cubicBezTo>
                <a:close/>
                <a:moveTo>
                  <a:pt x="3541972" y="416369"/>
                </a:moveTo>
                <a:cubicBezTo>
                  <a:pt x="3559028" y="416369"/>
                  <a:pt x="3575754" y="418859"/>
                  <a:pt x="3591706" y="423555"/>
                </a:cubicBezTo>
                <a:lnTo>
                  <a:pt x="3620584" y="436643"/>
                </a:lnTo>
                <a:lnTo>
                  <a:pt x="3624111" y="433118"/>
                </a:lnTo>
                <a:cubicBezTo>
                  <a:pt x="3628748" y="433118"/>
                  <a:pt x="3632437" y="436807"/>
                  <a:pt x="3632437" y="441444"/>
                </a:cubicBezTo>
                <a:lnTo>
                  <a:pt x="3632045" y="441838"/>
                </a:lnTo>
                <a:lnTo>
                  <a:pt x="3636790" y="443988"/>
                </a:lnTo>
                <a:cubicBezTo>
                  <a:pt x="3664706" y="461647"/>
                  <a:pt x="3687748" y="487009"/>
                  <a:pt x="3702368" y="517810"/>
                </a:cubicBezTo>
                <a:lnTo>
                  <a:pt x="3688174" y="524530"/>
                </a:lnTo>
                <a:cubicBezTo>
                  <a:pt x="3674832" y="496424"/>
                  <a:pt x="3653824" y="473312"/>
                  <a:pt x="3628380" y="457224"/>
                </a:cubicBezTo>
                <a:lnTo>
                  <a:pt x="3618570" y="452782"/>
                </a:lnTo>
                <a:lnTo>
                  <a:pt x="3598231" y="443571"/>
                </a:lnTo>
                <a:lnTo>
                  <a:pt x="3592032" y="449772"/>
                </a:lnTo>
                <a:cubicBezTo>
                  <a:pt x="3587395" y="449772"/>
                  <a:pt x="3583705" y="446081"/>
                  <a:pt x="3583705" y="441444"/>
                </a:cubicBezTo>
                <a:lnTo>
                  <a:pt x="3586628" y="438522"/>
                </a:lnTo>
                <a:lnTo>
                  <a:pt x="3584443" y="438206"/>
                </a:lnTo>
                <a:lnTo>
                  <a:pt x="3581983" y="437853"/>
                </a:lnTo>
                <a:lnTo>
                  <a:pt x="3561880" y="434950"/>
                </a:lnTo>
                <a:lnTo>
                  <a:pt x="3568374" y="441444"/>
                </a:lnTo>
                <a:cubicBezTo>
                  <a:pt x="3568374" y="445987"/>
                  <a:pt x="3564685" y="449772"/>
                  <a:pt x="3560048" y="449772"/>
                </a:cubicBezTo>
                <a:cubicBezTo>
                  <a:pt x="3555411" y="449772"/>
                  <a:pt x="3551720" y="446081"/>
                  <a:pt x="3551720" y="441444"/>
                </a:cubicBezTo>
                <a:lnTo>
                  <a:pt x="3558677" y="434489"/>
                </a:lnTo>
                <a:lnTo>
                  <a:pt x="3541972" y="432077"/>
                </a:lnTo>
                <a:lnTo>
                  <a:pt x="3529460" y="434610"/>
                </a:lnTo>
                <a:lnTo>
                  <a:pt x="3536294" y="441444"/>
                </a:lnTo>
                <a:cubicBezTo>
                  <a:pt x="3536294" y="445987"/>
                  <a:pt x="3532605" y="449772"/>
                  <a:pt x="3527968" y="449772"/>
                </a:cubicBezTo>
                <a:cubicBezTo>
                  <a:pt x="3523331" y="449772"/>
                  <a:pt x="3519640" y="446081"/>
                  <a:pt x="3519640" y="441444"/>
                </a:cubicBezTo>
                <a:lnTo>
                  <a:pt x="3525716" y="435370"/>
                </a:lnTo>
                <a:lnTo>
                  <a:pt x="3502784" y="440013"/>
                </a:lnTo>
                <a:lnTo>
                  <a:pt x="3504215" y="441444"/>
                </a:lnTo>
                <a:cubicBezTo>
                  <a:pt x="3504215" y="445987"/>
                  <a:pt x="3500526" y="449772"/>
                  <a:pt x="3495889" y="449772"/>
                </a:cubicBezTo>
                <a:lnTo>
                  <a:pt x="3488935" y="442818"/>
                </a:lnTo>
                <a:lnTo>
                  <a:pt x="3479097" y="444811"/>
                </a:lnTo>
                <a:lnTo>
                  <a:pt x="3437007" y="473218"/>
                </a:lnTo>
                <a:lnTo>
                  <a:pt x="3440151" y="476361"/>
                </a:lnTo>
                <a:cubicBezTo>
                  <a:pt x="3440151" y="480904"/>
                  <a:pt x="3436462" y="484689"/>
                  <a:pt x="3431825" y="484689"/>
                </a:cubicBezTo>
                <a:lnTo>
                  <a:pt x="3427265" y="480129"/>
                </a:lnTo>
                <a:lnTo>
                  <a:pt x="3416532" y="496034"/>
                </a:lnTo>
                <a:lnTo>
                  <a:pt x="3406942" y="510245"/>
                </a:lnTo>
                <a:lnTo>
                  <a:pt x="3408072" y="511375"/>
                </a:lnTo>
                <a:lnTo>
                  <a:pt x="3402242" y="517205"/>
                </a:lnTo>
                <a:lnTo>
                  <a:pt x="3392985" y="530923"/>
                </a:lnTo>
                <a:lnTo>
                  <a:pt x="3380251" y="593797"/>
                </a:lnTo>
                <a:cubicBezTo>
                  <a:pt x="3380251" y="610074"/>
                  <a:pt x="3382676" y="625936"/>
                  <a:pt x="3387251" y="640972"/>
                </a:cubicBezTo>
                <a:lnTo>
                  <a:pt x="3388796" y="644250"/>
                </a:lnTo>
                <a:lnTo>
                  <a:pt x="3388902" y="644475"/>
                </a:lnTo>
                <a:lnTo>
                  <a:pt x="3391844" y="650717"/>
                </a:lnTo>
                <a:lnTo>
                  <a:pt x="3399746" y="642816"/>
                </a:lnTo>
                <a:cubicBezTo>
                  <a:pt x="3404383" y="642816"/>
                  <a:pt x="3408072" y="646505"/>
                  <a:pt x="3408072" y="651143"/>
                </a:cubicBezTo>
                <a:cubicBezTo>
                  <a:pt x="3408072" y="655685"/>
                  <a:pt x="3404383" y="659470"/>
                  <a:pt x="3399746" y="659470"/>
                </a:cubicBezTo>
                <a:lnTo>
                  <a:pt x="3392603" y="652327"/>
                </a:lnTo>
                <a:lnTo>
                  <a:pt x="3402517" y="673359"/>
                </a:lnTo>
                <a:lnTo>
                  <a:pt x="3407150" y="683186"/>
                </a:lnTo>
                <a:lnTo>
                  <a:pt x="3421263" y="698946"/>
                </a:lnTo>
                <a:lnTo>
                  <a:pt x="3421914" y="699673"/>
                </a:lnTo>
                <a:lnTo>
                  <a:pt x="3438297" y="717968"/>
                </a:lnTo>
                <a:cubicBezTo>
                  <a:pt x="3450372" y="728047"/>
                  <a:pt x="3464046" y="736474"/>
                  <a:pt x="3479044" y="742838"/>
                </a:cubicBezTo>
                <a:lnTo>
                  <a:pt x="3472892" y="757318"/>
                </a:lnTo>
                <a:cubicBezTo>
                  <a:pt x="3456426" y="750362"/>
                  <a:pt x="3441423" y="741130"/>
                  <a:pt x="3428177" y="730077"/>
                </a:cubicBezTo>
                <a:lnTo>
                  <a:pt x="3417471" y="718116"/>
                </a:lnTo>
                <a:lnTo>
                  <a:pt x="3416590" y="717132"/>
                </a:lnTo>
                <a:lnTo>
                  <a:pt x="3409666" y="712191"/>
                </a:lnTo>
                <a:lnTo>
                  <a:pt x="3405442" y="704679"/>
                </a:lnTo>
                <a:lnTo>
                  <a:pt x="3394020" y="691917"/>
                </a:lnTo>
                <a:lnTo>
                  <a:pt x="3382310" y="667035"/>
                </a:lnTo>
                <a:lnTo>
                  <a:pt x="3372210" y="645575"/>
                </a:lnTo>
                <a:lnTo>
                  <a:pt x="3370029" y="630839"/>
                </a:lnTo>
                <a:lnTo>
                  <a:pt x="3368924" y="623388"/>
                </a:lnTo>
                <a:lnTo>
                  <a:pt x="3367762" y="624552"/>
                </a:lnTo>
                <a:cubicBezTo>
                  <a:pt x="3363125" y="624552"/>
                  <a:pt x="3359434" y="620861"/>
                  <a:pt x="3359434" y="616224"/>
                </a:cubicBezTo>
                <a:lnTo>
                  <a:pt x="3366777" y="608882"/>
                </a:lnTo>
                <a:lnTo>
                  <a:pt x="3364542" y="593797"/>
                </a:lnTo>
                <a:lnTo>
                  <a:pt x="3365785" y="587657"/>
                </a:lnTo>
                <a:lnTo>
                  <a:pt x="3359434" y="581306"/>
                </a:lnTo>
                <a:cubicBezTo>
                  <a:pt x="3359434" y="576669"/>
                  <a:pt x="3363125" y="572980"/>
                  <a:pt x="3367762" y="572980"/>
                </a:cubicBezTo>
                <a:lnTo>
                  <a:pt x="3368588" y="573806"/>
                </a:lnTo>
                <a:lnTo>
                  <a:pt x="3372011" y="556889"/>
                </a:lnTo>
                <a:lnTo>
                  <a:pt x="3373450" y="549776"/>
                </a:lnTo>
                <a:lnTo>
                  <a:pt x="3373666" y="548715"/>
                </a:lnTo>
                <a:lnTo>
                  <a:pt x="3367762" y="554620"/>
                </a:lnTo>
                <a:cubicBezTo>
                  <a:pt x="3363125" y="554620"/>
                  <a:pt x="3359434" y="550929"/>
                  <a:pt x="3359434" y="546292"/>
                </a:cubicBezTo>
                <a:cubicBezTo>
                  <a:pt x="3359434" y="541655"/>
                  <a:pt x="3363125" y="537966"/>
                  <a:pt x="3367762" y="537966"/>
                </a:cubicBezTo>
                <a:lnTo>
                  <a:pt x="3374480" y="544686"/>
                </a:lnTo>
                <a:lnTo>
                  <a:pt x="3376316" y="535620"/>
                </a:lnTo>
                <a:lnTo>
                  <a:pt x="3377255" y="530981"/>
                </a:lnTo>
                <a:lnTo>
                  <a:pt x="3378507" y="524796"/>
                </a:lnTo>
                <a:lnTo>
                  <a:pt x="3392787" y="503631"/>
                </a:lnTo>
                <a:lnTo>
                  <a:pt x="3401750" y="490345"/>
                </a:lnTo>
                <a:lnTo>
                  <a:pt x="3416564" y="468391"/>
                </a:lnTo>
                <a:lnTo>
                  <a:pt x="3444946" y="449240"/>
                </a:lnTo>
                <a:lnTo>
                  <a:pt x="3446654" y="448087"/>
                </a:lnTo>
                <a:lnTo>
                  <a:pt x="3455949" y="441816"/>
                </a:lnTo>
                <a:lnTo>
                  <a:pt x="3455577" y="441444"/>
                </a:lnTo>
                <a:cubicBezTo>
                  <a:pt x="3455577" y="436807"/>
                  <a:pt x="3459268" y="433118"/>
                  <a:pt x="3463905" y="433118"/>
                </a:cubicBezTo>
                <a:lnTo>
                  <a:pt x="3465894" y="435107"/>
                </a:lnTo>
                <a:lnTo>
                  <a:pt x="3472969" y="430331"/>
                </a:lnTo>
                <a:cubicBezTo>
                  <a:pt x="3494191" y="421342"/>
                  <a:pt x="3517510" y="416369"/>
                  <a:pt x="3541972" y="416369"/>
                </a:cubicBezTo>
                <a:close/>
                <a:moveTo>
                  <a:pt x="1555327" y="410124"/>
                </a:moveTo>
                <a:lnTo>
                  <a:pt x="1555345" y="410133"/>
                </a:lnTo>
                <a:lnTo>
                  <a:pt x="1555327" y="410218"/>
                </a:lnTo>
                <a:close/>
                <a:moveTo>
                  <a:pt x="4008685" y="398104"/>
                </a:moveTo>
                <a:cubicBezTo>
                  <a:pt x="4013322" y="398104"/>
                  <a:pt x="4017011" y="401793"/>
                  <a:pt x="4017011" y="406430"/>
                </a:cubicBezTo>
                <a:cubicBezTo>
                  <a:pt x="4017011" y="410973"/>
                  <a:pt x="4013322" y="414758"/>
                  <a:pt x="4008685" y="414758"/>
                </a:cubicBezTo>
                <a:cubicBezTo>
                  <a:pt x="4004048" y="414758"/>
                  <a:pt x="4000357" y="411067"/>
                  <a:pt x="4000357" y="406430"/>
                </a:cubicBezTo>
                <a:cubicBezTo>
                  <a:pt x="4000357" y="401793"/>
                  <a:pt x="4004048" y="398104"/>
                  <a:pt x="4008685" y="398104"/>
                </a:cubicBezTo>
                <a:close/>
                <a:moveTo>
                  <a:pt x="3912542" y="398104"/>
                </a:moveTo>
                <a:cubicBezTo>
                  <a:pt x="3917179" y="398104"/>
                  <a:pt x="3920868" y="401793"/>
                  <a:pt x="3920868" y="406430"/>
                </a:cubicBezTo>
                <a:cubicBezTo>
                  <a:pt x="3920868" y="410973"/>
                  <a:pt x="3917179" y="414758"/>
                  <a:pt x="3912542" y="414758"/>
                </a:cubicBezTo>
                <a:cubicBezTo>
                  <a:pt x="3907905" y="414758"/>
                  <a:pt x="3904214" y="411067"/>
                  <a:pt x="3904214" y="406430"/>
                </a:cubicBezTo>
                <a:cubicBezTo>
                  <a:pt x="3904214" y="401793"/>
                  <a:pt x="3907905" y="398104"/>
                  <a:pt x="3912542" y="398104"/>
                </a:cubicBezTo>
                <a:close/>
                <a:moveTo>
                  <a:pt x="3880462" y="398104"/>
                </a:moveTo>
                <a:cubicBezTo>
                  <a:pt x="3885099" y="398104"/>
                  <a:pt x="3888788" y="401793"/>
                  <a:pt x="3888788" y="406430"/>
                </a:cubicBezTo>
                <a:cubicBezTo>
                  <a:pt x="3888788" y="410973"/>
                  <a:pt x="3885099" y="414758"/>
                  <a:pt x="3880462" y="414758"/>
                </a:cubicBezTo>
                <a:cubicBezTo>
                  <a:pt x="3875824" y="414758"/>
                  <a:pt x="3872134" y="411067"/>
                  <a:pt x="3872134" y="406430"/>
                </a:cubicBezTo>
                <a:cubicBezTo>
                  <a:pt x="3872134" y="401793"/>
                  <a:pt x="3875824" y="398104"/>
                  <a:pt x="3880462" y="398104"/>
                </a:cubicBezTo>
                <a:close/>
                <a:moveTo>
                  <a:pt x="3848477" y="398104"/>
                </a:moveTo>
                <a:cubicBezTo>
                  <a:pt x="3853114" y="398104"/>
                  <a:pt x="3856803" y="401793"/>
                  <a:pt x="3856803" y="406430"/>
                </a:cubicBezTo>
                <a:cubicBezTo>
                  <a:pt x="3856803" y="410973"/>
                  <a:pt x="3853114" y="414758"/>
                  <a:pt x="3848477" y="414758"/>
                </a:cubicBezTo>
                <a:cubicBezTo>
                  <a:pt x="3843840" y="414758"/>
                  <a:pt x="3840149" y="411067"/>
                  <a:pt x="3840149" y="406430"/>
                </a:cubicBezTo>
                <a:cubicBezTo>
                  <a:pt x="3840149" y="401793"/>
                  <a:pt x="3843840" y="398104"/>
                  <a:pt x="3848477" y="398104"/>
                </a:cubicBezTo>
                <a:close/>
                <a:moveTo>
                  <a:pt x="3816397" y="398104"/>
                </a:moveTo>
                <a:cubicBezTo>
                  <a:pt x="3821034" y="398104"/>
                  <a:pt x="3824723" y="401793"/>
                  <a:pt x="3824723" y="406430"/>
                </a:cubicBezTo>
                <a:cubicBezTo>
                  <a:pt x="3824723" y="410973"/>
                  <a:pt x="3821034" y="414758"/>
                  <a:pt x="3816397" y="414758"/>
                </a:cubicBezTo>
                <a:cubicBezTo>
                  <a:pt x="3811760" y="414758"/>
                  <a:pt x="3808069" y="411067"/>
                  <a:pt x="3808069" y="406430"/>
                </a:cubicBezTo>
                <a:cubicBezTo>
                  <a:pt x="3808069" y="401793"/>
                  <a:pt x="3811760" y="398104"/>
                  <a:pt x="3816397" y="398104"/>
                </a:cubicBezTo>
                <a:close/>
                <a:moveTo>
                  <a:pt x="3784318" y="398104"/>
                </a:moveTo>
                <a:cubicBezTo>
                  <a:pt x="3788956" y="398104"/>
                  <a:pt x="3792645" y="401793"/>
                  <a:pt x="3792645" y="406430"/>
                </a:cubicBezTo>
                <a:cubicBezTo>
                  <a:pt x="3792645" y="410973"/>
                  <a:pt x="3788956" y="414758"/>
                  <a:pt x="3784318" y="414758"/>
                </a:cubicBezTo>
                <a:cubicBezTo>
                  <a:pt x="3779681" y="414758"/>
                  <a:pt x="3775991" y="411067"/>
                  <a:pt x="3775991" y="406430"/>
                </a:cubicBezTo>
                <a:cubicBezTo>
                  <a:pt x="3775991" y="401793"/>
                  <a:pt x="3779681" y="398104"/>
                  <a:pt x="3784318" y="398104"/>
                </a:cubicBezTo>
                <a:close/>
                <a:moveTo>
                  <a:pt x="3752334" y="398104"/>
                </a:moveTo>
                <a:cubicBezTo>
                  <a:pt x="3756971" y="398104"/>
                  <a:pt x="3760660" y="401793"/>
                  <a:pt x="3760660" y="406430"/>
                </a:cubicBezTo>
                <a:cubicBezTo>
                  <a:pt x="3760660" y="410973"/>
                  <a:pt x="3756971" y="414758"/>
                  <a:pt x="3752334" y="414758"/>
                </a:cubicBezTo>
                <a:cubicBezTo>
                  <a:pt x="3747697" y="414758"/>
                  <a:pt x="3744006" y="411067"/>
                  <a:pt x="3744006" y="406430"/>
                </a:cubicBezTo>
                <a:cubicBezTo>
                  <a:pt x="3744006" y="401793"/>
                  <a:pt x="3747697" y="398104"/>
                  <a:pt x="3752334" y="398104"/>
                </a:cubicBezTo>
                <a:close/>
                <a:moveTo>
                  <a:pt x="3720254" y="398104"/>
                </a:moveTo>
                <a:cubicBezTo>
                  <a:pt x="3724891" y="398104"/>
                  <a:pt x="3728580" y="401793"/>
                  <a:pt x="3728580" y="406430"/>
                </a:cubicBezTo>
                <a:cubicBezTo>
                  <a:pt x="3728580" y="410973"/>
                  <a:pt x="3724891" y="414758"/>
                  <a:pt x="3720254" y="414758"/>
                </a:cubicBezTo>
                <a:cubicBezTo>
                  <a:pt x="3715617" y="414758"/>
                  <a:pt x="3711926" y="411067"/>
                  <a:pt x="3711926" y="406430"/>
                </a:cubicBezTo>
                <a:cubicBezTo>
                  <a:pt x="3711926" y="401793"/>
                  <a:pt x="3715617" y="398104"/>
                  <a:pt x="3720254" y="398104"/>
                </a:cubicBezTo>
                <a:close/>
                <a:moveTo>
                  <a:pt x="3688175" y="398104"/>
                </a:moveTo>
                <a:cubicBezTo>
                  <a:pt x="3692813" y="398104"/>
                  <a:pt x="3696502" y="401793"/>
                  <a:pt x="3696502" y="406430"/>
                </a:cubicBezTo>
                <a:cubicBezTo>
                  <a:pt x="3696502" y="410973"/>
                  <a:pt x="3692813" y="414758"/>
                  <a:pt x="3688175" y="414758"/>
                </a:cubicBezTo>
                <a:cubicBezTo>
                  <a:pt x="3683538" y="414758"/>
                  <a:pt x="3679848" y="411067"/>
                  <a:pt x="3679848" y="406430"/>
                </a:cubicBezTo>
                <a:cubicBezTo>
                  <a:pt x="3679848" y="401793"/>
                  <a:pt x="3683538" y="398104"/>
                  <a:pt x="3688175" y="398104"/>
                </a:cubicBezTo>
                <a:close/>
                <a:moveTo>
                  <a:pt x="3656191" y="398104"/>
                </a:moveTo>
                <a:cubicBezTo>
                  <a:pt x="3660828" y="398104"/>
                  <a:pt x="3664517" y="401793"/>
                  <a:pt x="3664517" y="406430"/>
                </a:cubicBezTo>
                <a:cubicBezTo>
                  <a:pt x="3664517" y="410973"/>
                  <a:pt x="3660828" y="414758"/>
                  <a:pt x="3656191" y="414758"/>
                </a:cubicBezTo>
                <a:cubicBezTo>
                  <a:pt x="3651554" y="414758"/>
                  <a:pt x="3647863" y="411067"/>
                  <a:pt x="3647863" y="406430"/>
                </a:cubicBezTo>
                <a:cubicBezTo>
                  <a:pt x="3647863" y="401793"/>
                  <a:pt x="3651554" y="398104"/>
                  <a:pt x="3656191" y="398104"/>
                </a:cubicBezTo>
                <a:close/>
                <a:moveTo>
                  <a:pt x="3624111" y="398104"/>
                </a:moveTo>
                <a:cubicBezTo>
                  <a:pt x="3628748" y="398104"/>
                  <a:pt x="3632437" y="401793"/>
                  <a:pt x="3632437" y="406430"/>
                </a:cubicBezTo>
                <a:cubicBezTo>
                  <a:pt x="3632437" y="410973"/>
                  <a:pt x="3628748" y="414758"/>
                  <a:pt x="3624111" y="414758"/>
                </a:cubicBezTo>
                <a:cubicBezTo>
                  <a:pt x="3619474" y="414758"/>
                  <a:pt x="3615783" y="411067"/>
                  <a:pt x="3615783" y="406430"/>
                </a:cubicBezTo>
                <a:cubicBezTo>
                  <a:pt x="3615783" y="401793"/>
                  <a:pt x="3619474" y="398104"/>
                  <a:pt x="3624111" y="398104"/>
                </a:cubicBezTo>
                <a:close/>
                <a:moveTo>
                  <a:pt x="3592032" y="398104"/>
                </a:moveTo>
                <a:cubicBezTo>
                  <a:pt x="3596669" y="398104"/>
                  <a:pt x="3600358" y="401793"/>
                  <a:pt x="3600358" y="406430"/>
                </a:cubicBezTo>
                <a:cubicBezTo>
                  <a:pt x="3600358" y="410973"/>
                  <a:pt x="3596669" y="414758"/>
                  <a:pt x="3592032" y="414758"/>
                </a:cubicBezTo>
                <a:cubicBezTo>
                  <a:pt x="3587395" y="414758"/>
                  <a:pt x="3583705" y="411067"/>
                  <a:pt x="3583705" y="406430"/>
                </a:cubicBezTo>
                <a:cubicBezTo>
                  <a:pt x="3583705" y="401793"/>
                  <a:pt x="3587395" y="398104"/>
                  <a:pt x="3592032" y="398104"/>
                </a:cubicBezTo>
                <a:close/>
                <a:moveTo>
                  <a:pt x="3560048" y="398104"/>
                </a:moveTo>
                <a:cubicBezTo>
                  <a:pt x="3564685" y="398104"/>
                  <a:pt x="3568374" y="401793"/>
                  <a:pt x="3568374" y="406430"/>
                </a:cubicBezTo>
                <a:cubicBezTo>
                  <a:pt x="3568374" y="410973"/>
                  <a:pt x="3564685" y="414758"/>
                  <a:pt x="3560048" y="414758"/>
                </a:cubicBezTo>
                <a:cubicBezTo>
                  <a:pt x="3555411" y="414758"/>
                  <a:pt x="3551720" y="411067"/>
                  <a:pt x="3551720" y="406430"/>
                </a:cubicBezTo>
                <a:cubicBezTo>
                  <a:pt x="3551720" y="401793"/>
                  <a:pt x="3555411" y="398104"/>
                  <a:pt x="3560048" y="398104"/>
                </a:cubicBezTo>
                <a:close/>
                <a:moveTo>
                  <a:pt x="3527968" y="398104"/>
                </a:moveTo>
                <a:cubicBezTo>
                  <a:pt x="3532605" y="398104"/>
                  <a:pt x="3536294" y="401793"/>
                  <a:pt x="3536294" y="406430"/>
                </a:cubicBezTo>
                <a:cubicBezTo>
                  <a:pt x="3536294" y="410973"/>
                  <a:pt x="3532605" y="414758"/>
                  <a:pt x="3527968" y="414758"/>
                </a:cubicBezTo>
                <a:cubicBezTo>
                  <a:pt x="3523331" y="414758"/>
                  <a:pt x="3519640" y="411067"/>
                  <a:pt x="3519640" y="406430"/>
                </a:cubicBezTo>
                <a:cubicBezTo>
                  <a:pt x="3519640" y="401793"/>
                  <a:pt x="3523331" y="398104"/>
                  <a:pt x="3527968" y="398104"/>
                </a:cubicBezTo>
                <a:close/>
                <a:moveTo>
                  <a:pt x="3495889" y="398104"/>
                </a:moveTo>
                <a:cubicBezTo>
                  <a:pt x="3500526" y="398104"/>
                  <a:pt x="3504215" y="401793"/>
                  <a:pt x="3504215" y="406430"/>
                </a:cubicBezTo>
                <a:cubicBezTo>
                  <a:pt x="3504215" y="410973"/>
                  <a:pt x="3500526" y="414758"/>
                  <a:pt x="3495889" y="414758"/>
                </a:cubicBezTo>
                <a:cubicBezTo>
                  <a:pt x="3491252" y="414758"/>
                  <a:pt x="3487561" y="411067"/>
                  <a:pt x="3487561" y="406430"/>
                </a:cubicBezTo>
                <a:cubicBezTo>
                  <a:pt x="3487561" y="401793"/>
                  <a:pt x="3491252" y="398104"/>
                  <a:pt x="3495889" y="398104"/>
                </a:cubicBezTo>
                <a:close/>
                <a:moveTo>
                  <a:pt x="3463905" y="398104"/>
                </a:moveTo>
                <a:cubicBezTo>
                  <a:pt x="3468542" y="398104"/>
                  <a:pt x="3472231" y="401793"/>
                  <a:pt x="3472231" y="406430"/>
                </a:cubicBezTo>
                <a:cubicBezTo>
                  <a:pt x="3472231" y="410973"/>
                  <a:pt x="3468542" y="414758"/>
                  <a:pt x="3463905" y="414758"/>
                </a:cubicBezTo>
                <a:cubicBezTo>
                  <a:pt x="3459268" y="414758"/>
                  <a:pt x="3455577" y="411067"/>
                  <a:pt x="3455577" y="406430"/>
                </a:cubicBezTo>
                <a:cubicBezTo>
                  <a:pt x="3455577" y="401793"/>
                  <a:pt x="3459268" y="398104"/>
                  <a:pt x="3463905" y="398104"/>
                </a:cubicBezTo>
                <a:close/>
                <a:moveTo>
                  <a:pt x="3431825" y="398104"/>
                </a:moveTo>
                <a:cubicBezTo>
                  <a:pt x="3436462" y="398104"/>
                  <a:pt x="3440151" y="401793"/>
                  <a:pt x="3440151" y="406430"/>
                </a:cubicBezTo>
                <a:cubicBezTo>
                  <a:pt x="3440151" y="410973"/>
                  <a:pt x="3436462" y="414758"/>
                  <a:pt x="3431825" y="414758"/>
                </a:cubicBezTo>
                <a:cubicBezTo>
                  <a:pt x="3427188" y="414758"/>
                  <a:pt x="3423497" y="411067"/>
                  <a:pt x="3423497" y="406430"/>
                </a:cubicBezTo>
                <a:cubicBezTo>
                  <a:pt x="3423497" y="401793"/>
                  <a:pt x="3427188" y="398104"/>
                  <a:pt x="3431825" y="398104"/>
                </a:cubicBezTo>
                <a:close/>
                <a:moveTo>
                  <a:pt x="3399746" y="398104"/>
                </a:moveTo>
                <a:cubicBezTo>
                  <a:pt x="3404383" y="398104"/>
                  <a:pt x="3408072" y="401793"/>
                  <a:pt x="3408072" y="406430"/>
                </a:cubicBezTo>
                <a:cubicBezTo>
                  <a:pt x="3408072" y="410973"/>
                  <a:pt x="3404383" y="414758"/>
                  <a:pt x="3399746" y="414758"/>
                </a:cubicBezTo>
                <a:cubicBezTo>
                  <a:pt x="3395109" y="414758"/>
                  <a:pt x="3391418" y="411067"/>
                  <a:pt x="3391418" y="406430"/>
                </a:cubicBezTo>
                <a:cubicBezTo>
                  <a:pt x="3391418" y="401793"/>
                  <a:pt x="3395109" y="398104"/>
                  <a:pt x="3399746" y="398104"/>
                </a:cubicBezTo>
                <a:close/>
                <a:moveTo>
                  <a:pt x="3367762" y="398104"/>
                </a:moveTo>
                <a:cubicBezTo>
                  <a:pt x="3372399" y="398104"/>
                  <a:pt x="3376088" y="401793"/>
                  <a:pt x="3376088" y="406430"/>
                </a:cubicBezTo>
                <a:cubicBezTo>
                  <a:pt x="3376088" y="410973"/>
                  <a:pt x="3372399" y="414758"/>
                  <a:pt x="3367762" y="414758"/>
                </a:cubicBezTo>
                <a:cubicBezTo>
                  <a:pt x="3363125" y="414758"/>
                  <a:pt x="3359434" y="411067"/>
                  <a:pt x="3359434" y="406430"/>
                </a:cubicBezTo>
                <a:cubicBezTo>
                  <a:pt x="3359434" y="401793"/>
                  <a:pt x="3363125" y="398104"/>
                  <a:pt x="3367762" y="398104"/>
                </a:cubicBezTo>
                <a:close/>
                <a:moveTo>
                  <a:pt x="3335682" y="398104"/>
                </a:moveTo>
                <a:cubicBezTo>
                  <a:pt x="3340319" y="398104"/>
                  <a:pt x="3344008" y="401793"/>
                  <a:pt x="3344008" y="406430"/>
                </a:cubicBezTo>
                <a:cubicBezTo>
                  <a:pt x="3344008" y="410973"/>
                  <a:pt x="3340319" y="414758"/>
                  <a:pt x="3335682" y="414758"/>
                </a:cubicBezTo>
                <a:cubicBezTo>
                  <a:pt x="3331044" y="414758"/>
                  <a:pt x="3327354" y="411067"/>
                  <a:pt x="3327354" y="406430"/>
                </a:cubicBezTo>
                <a:cubicBezTo>
                  <a:pt x="3327354" y="401793"/>
                  <a:pt x="3331044" y="398104"/>
                  <a:pt x="3335682" y="398104"/>
                </a:cubicBezTo>
                <a:close/>
                <a:moveTo>
                  <a:pt x="3303603" y="398104"/>
                </a:moveTo>
                <a:cubicBezTo>
                  <a:pt x="3308240" y="398104"/>
                  <a:pt x="3311929" y="401793"/>
                  <a:pt x="3311929" y="406430"/>
                </a:cubicBezTo>
                <a:cubicBezTo>
                  <a:pt x="3311929" y="410973"/>
                  <a:pt x="3308240" y="414758"/>
                  <a:pt x="3303603" y="414758"/>
                </a:cubicBezTo>
                <a:cubicBezTo>
                  <a:pt x="3298966" y="414758"/>
                  <a:pt x="3295275" y="411067"/>
                  <a:pt x="3295275" y="406430"/>
                </a:cubicBezTo>
                <a:cubicBezTo>
                  <a:pt x="3295275" y="401793"/>
                  <a:pt x="3298966" y="398104"/>
                  <a:pt x="3303603" y="398104"/>
                </a:cubicBezTo>
                <a:close/>
                <a:moveTo>
                  <a:pt x="3271523" y="398104"/>
                </a:moveTo>
                <a:cubicBezTo>
                  <a:pt x="3276160" y="398104"/>
                  <a:pt x="3279849" y="401793"/>
                  <a:pt x="3279849" y="406430"/>
                </a:cubicBezTo>
                <a:cubicBezTo>
                  <a:pt x="3279849" y="410973"/>
                  <a:pt x="3276160" y="414758"/>
                  <a:pt x="3271523" y="414758"/>
                </a:cubicBezTo>
                <a:cubicBezTo>
                  <a:pt x="3266886" y="414758"/>
                  <a:pt x="3263195" y="411067"/>
                  <a:pt x="3263195" y="406430"/>
                </a:cubicBezTo>
                <a:cubicBezTo>
                  <a:pt x="3263195" y="401793"/>
                  <a:pt x="3266886" y="398104"/>
                  <a:pt x="3271523" y="398104"/>
                </a:cubicBezTo>
                <a:close/>
                <a:moveTo>
                  <a:pt x="3239537" y="398104"/>
                </a:moveTo>
                <a:cubicBezTo>
                  <a:pt x="3244174" y="398104"/>
                  <a:pt x="3247865" y="401793"/>
                  <a:pt x="3247865" y="406430"/>
                </a:cubicBezTo>
                <a:cubicBezTo>
                  <a:pt x="3247865" y="410973"/>
                  <a:pt x="3244174" y="414758"/>
                  <a:pt x="3239537" y="414758"/>
                </a:cubicBezTo>
                <a:cubicBezTo>
                  <a:pt x="3234900" y="414758"/>
                  <a:pt x="3231211" y="411067"/>
                  <a:pt x="3231211" y="406430"/>
                </a:cubicBezTo>
                <a:cubicBezTo>
                  <a:pt x="3231211" y="401793"/>
                  <a:pt x="3234900" y="398104"/>
                  <a:pt x="3239537" y="398104"/>
                </a:cubicBezTo>
                <a:close/>
                <a:moveTo>
                  <a:pt x="3207457" y="398104"/>
                </a:moveTo>
                <a:cubicBezTo>
                  <a:pt x="3212094" y="398104"/>
                  <a:pt x="3215785" y="401793"/>
                  <a:pt x="3215785" y="406430"/>
                </a:cubicBezTo>
                <a:cubicBezTo>
                  <a:pt x="3215785" y="410973"/>
                  <a:pt x="3212094" y="414758"/>
                  <a:pt x="3207457" y="414758"/>
                </a:cubicBezTo>
                <a:cubicBezTo>
                  <a:pt x="3202820" y="414758"/>
                  <a:pt x="3199131" y="411067"/>
                  <a:pt x="3199131" y="406430"/>
                </a:cubicBezTo>
                <a:cubicBezTo>
                  <a:pt x="3199131" y="401793"/>
                  <a:pt x="3202820" y="398104"/>
                  <a:pt x="3207457" y="398104"/>
                </a:cubicBezTo>
                <a:close/>
                <a:moveTo>
                  <a:pt x="3175378" y="398104"/>
                </a:moveTo>
                <a:cubicBezTo>
                  <a:pt x="3180015" y="398104"/>
                  <a:pt x="3183706" y="401793"/>
                  <a:pt x="3183706" y="406430"/>
                </a:cubicBezTo>
                <a:cubicBezTo>
                  <a:pt x="3183706" y="410973"/>
                  <a:pt x="3180015" y="414758"/>
                  <a:pt x="3175378" y="414758"/>
                </a:cubicBezTo>
                <a:cubicBezTo>
                  <a:pt x="3170741" y="414758"/>
                  <a:pt x="3167052" y="411067"/>
                  <a:pt x="3167052" y="406430"/>
                </a:cubicBezTo>
                <a:cubicBezTo>
                  <a:pt x="3167052" y="401793"/>
                  <a:pt x="3170741" y="398104"/>
                  <a:pt x="3175378" y="398104"/>
                </a:cubicBezTo>
                <a:close/>
                <a:moveTo>
                  <a:pt x="3143392" y="398104"/>
                </a:moveTo>
                <a:cubicBezTo>
                  <a:pt x="3148029" y="398104"/>
                  <a:pt x="3151720" y="401793"/>
                  <a:pt x="3151720" y="406430"/>
                </a:cubicBezTo>
                <a:cubicBezTo>
                  <a:pt x="3151720" y="410973"/>
                  <a:pt x="3148029" y="414758"/>
                  <a:pt x="3143392" y="414758"/>
                </a:cubicBezTo>
                <a:cubicBezTo>
                  <a:pt x="3138755" y="414758"/>
                  <a:pt x="3135066" y="411067"/>
                  <a:pt x="3135066" y="406430"/>
                </a:cubicBezTo>
                <a:cubicBezTo>
                  <a:pt x="3135066" y="401793"/>
                  <a:pt x="3138755" y="398104"/>
                  <a:pt x="3143392" y="398104"/>
                </a:cubicBezTo>
                <a:close/>
                <a:moveTo>
                  <a:pt x="3111314" y="398104"/>
                </a:moveTo>
                <a:cubicBezTo>
                  <a:pt x="3115951" y="398104"/>
                  <a:pt x="3119641" y="401793"/>
                  <a:pt x="3119641" y="406430"/>
                </a:cubicBezTo>
                <a:cubicBezTo>
                  <a:pt x="3119641" y="410973"/>
                  <a:pt x="3115951" y="414758"/>
                  <a:pt x="3111314" y="414758"/>
                </a:cubicBezTo>
                <a:cubicBezTo>
                  <a:pt x="3106677" y="414758"/>
                  <a:pt x="3102988" y="411067"/>
                  <a:pt x="3102988" y="406430"/>
                </a:cubicBezTo>
                <a:cubicBezTo>
                  <a:pt x="3102988" y="401793"/>
                  <a:pt x="3106677" y="398104"/>
                  <a:pt x="3111314" y="398104"/>
                </a:cubicBezTo>
                <a:close/>
                <a:moveTo>
                  <a:pt x="3079235" y="398104"/>
                </a:moveTo>
                <a:cubicBezTo>
                  <a:pt x="3083872" y="398104"/>
                  <a:pt x="3087563" y="401793"/>
                  <a:pt x="3087563" y="406430"/>
                </a:cubicBezTo>
                <a:cubicBezTo>
                  <a:pt x="3087563" y="410973"/>
                  <a:pt x="3083872" y="414758"/>
                  <a:pt x="3079235" y="414758"/>
                </a:cubicBezTo>
                <a:cubicBezTo>
                  <a:pt x="3074598" y="414758"/>
                  <a:pt x="3070909" y="411067"/>
                  <a:pt x="3070909" y="406430"/>
                </a:cubicBezTo>
                <a:cubicBezTo>
                  <a:pt x="3070909" y="401793"/>
                  <a:pt x="3074598" y="398104"/>
                  <a:pt x="3079235" y="398104"/>
                </a:cubicBezTo>
                <a:close/>
                <a:moveTo>
                  <a:pt x="3047249" y="398104"/>
                </a:moveTo>
                <a:cubicBezTo>
                  <a:pt x="3051886" y="398104"/>
                  <a:pt x="3055577" y="401793"/>
                  <a:pt x="3055577" y="406430"/>
                </a:cubicBezTo>
                <a:cubicBezTo>
                  <a:pt x="3055577" y="410973"/>
                  <a:pt x="3051886" y="414758"/>
                  <a:pt x="3047249" y="414758"/>
                </a:cubicBezTo>
                <a:cubicBezTo>
                  <a:pt x="3042612" y="414758"/>
                  <a:pt x="3038923" y="411067"/>
                  <a:pt x="3038923" y="406430"/>
                </a:cubicBezTo>
                <a:cubicBezTo>
                  <a:pt x="3038923" y="401793"/>
                  <a:pt x="3042612" y="398104"/>
                  <a:pt x="3047249" y="398104"/>
                </a:cubicBezTo>
                <a:close/>
                <a:moveTo>
                  <a:pt x="3015171" y="398104"/>
                </a:moveTo>
                <a:cubicBezTo>
                  <a:pt x="3019808" y="398104"/>
                  <a:pt x="3023498" y="401793"/>
                  <a:pt x="3023498" y="406430"/>
                </a:cubicBezTo>
                <a:cubicBezTo>
                  <a:pt x="3023498" y="410973"/>
                  <a:pt x="3019808" y="414758"/>
                  <a:pt x="3015171" y="414758"/>
                </a:cubicBezTo>
                <a:cubicBezTo>
                  <a:pt x="3010534" y="414758"/>
                  <a:pt x="3006844" y="411067"/>
                  <a:pt x="3006844" y="406430"/>
                </a:cubicBezTo>
                <a:cubicBezTo>
                  <a:pt x="3006844" y="401793"/>
                  <a:pt x="3010534" y="398104"/>
                  <a:pt x="3015171" y="398104"/>
                </a:cubicBezTo>
                <a:close/>
                <a:moveTo>
                  <a:pt x="2983092" y="398104"/>
                </a:moveTo>
                <a:cubicBezTo>
                  <a:pt x="2987729" y="398104"/>
                  <a:pt x="2991420" y="401793"/>
                  <a:pt x="2991420" y="406430"/>
                </a:cubicBezTo>
                <a:cubicBezTo>
                  <a:pt x="2991420" y="410973"/>
                  <a:pt x="2987729" y="414758"/>
                  <a:pt x="2983092" y="414758"/>
                </a:cubicBezTo>
                <a:cubicBezTo>
                  <a:pt x="2978455" y="414758"/>
                  <a:pt x="2974766" y="411067"/>
                  <a:pt x="2974766" y="406430"/>
                </a:cubicBezTo>
                <a:cubicBezTo>
                  <a:pt x="2974766" y="401793"/>
                  <a:pt x="2978455" y="398104"/>
                  <a:pt x="2983092" y="398104"/>
                </a:cubicBezTo>
                <a:close/>
                <a:moveTo>
                  <a:pt x="2951106" y="398104"/>
                </a:moveTo>
                <a:cubicBezTo>
                  <a:pt x="2955743" y="398104"/>
                  <a:pt x="2959434" y="401793"/>
                  <a:pt x="2959434" y="406430"/>
                </a:cubicBezTo>
                <a:cubicBezTo>
                  <a:pt x="2959434" y="410973"/>
                  <a:pt x="2955743" y="414758"/>
                  <a:pt x="2951106" y="414758"/>
                </a:cubicBezTo>
                <a:cubicBezTo>
                  <a:pt x="2946469" y="414758"/>
                  <a:pt x="2942780" y="411067"/>
                  <a:pt x="2942780" y="406430"/>
                </a:cubicBezTo>
                <a:cubicBezTo>
                  <a:pt x="2942780" y="401793"/>
                  <a:pt x="2946469" y="398104"/>
                  <a:pt x="2951106" y="398104"/>
                </a:cubicBezTo>
                <a:close/>
                <a:moveTo>
                  <a:pt x="2919028" y="398104"/>
                </a:moveTo>
                <a:cubicBezTo>
                  <a:pt x="2923665" y="398104"/>
                  <a:pt x="2927355" y="401793"/>
                  <a:pt x="2927355" y="406430"/>
                </a:cubicBezTo>
                <a:cubicBezTo>
                  <a:pt x="2927355" y="410973"/>
                  <a:pt x="2923665" y="414758"/>
                  <a:pt x="2919028" y="414758"/>
                </a:cubicBezTo>
                <a:cubicBezTo>
                  <a:pt x="2914390" y="414758"/>
                  <a:pt x="2910701" y="411067"/>
                  <a:pt x="2910701" y="406430"/>
                </a:cubicBezTo>
                <a:cubicBezTo>
                  <a:pt x="2910701" y="401793"/>
                  <a:pt x="2914390" y="398104"/>
                  <a:pt x="2919028" y="398104"/>
                </a:cubicBezTo>
                <a:close/>
                <a:moveTo>
                  <a:pt x="2886949" y="398104"/>
                </a:moveTo>
                <a:cubicBezTo>
                  <a:pt x="2891586" y="398104"/>
                  <a:pt x="2895277" y="401793"/>
                  <a:pt x="2895277" y="406430"/>
                </a:cubicBezTo>
                <a:cubicBezTo>
                  <a:pt x="2895277" y="410973"/>
                  <a:pt x="2891586" y="414758"/>
                  <a:pt x="2886949" y="414758"/>
                </a:cubicBezTo>
                <a:cubicBezTo>
                  <a:pt x="2882312" y="414758"/>
                  <a:pt x="2878623" y="411067"/>
                  <a:pt x="2878623" y="406430"/>
                </a:cubicBezTo>
                <a:cubicBezTo>
                  <a:pt x="2878623" y="401793"/>
                  <a:pt x="2882312" y="398104"/>
                  <a:pt x="2886949" y="398104"/>
                </a:cubicBezTo>
                <a:close/>
                <a:moveTo>
                  <a:pt x="2854963" y="398104"/>
                </a:moveTo>
                <a:cubicBezTo>
                  <a:pt x="2859600" y="398104"/>
                  <a:pt x="2863291" y="401793"/>
                  <a:pt x="2863291" y="406430"/>
                </a:cubicBezTo>
                <a:cubicBezTo>
                  <a:pt x="2863291" y="410973"/>
                  <a:pt x="2859600" y="414758"/>
                  <a:pt x="2854963" y="414758"/>
                </a:cubicBezTo>
                <a:cubicBezTo>
                  <a:pt x="2850326" y="414758"/>
                  <a:pt x="2846637" y="411067"/>
                  <a:pt x="2846637" y="406430"/>
                </a:cubicBezTo>
                <a:cubicBezTo>
                  <a:pt x="2846637" y="401793"/>
                  <a:pt x="2850326" y="398104"/>
                  <a:pt x="2854963" y="398104"/>
                </a:cubicBezTo>
                <a:close/>
                <a:moveTo>
                  <a:pt x="2822884" y="398104"/>
                </a:moveTo>
                <a:cubicBezTo>
                  <a:pt x="2827522" y="398104"/>
                  <a:pt x="2831212" y="401793"/>
                  <a:pt x="2831212" y="406430"/>
                </a:cubicBezTo>
                <a:cubicBezTo>
                  <a:pt x="2831212" y="410973"/>
                  <a:pt x="2827522" y="414758"/>
                  <a:pt x="2822884" y="414758"/>
                </a:cubicBezTo>
                <a:cubicBezTo>
                  <a:pt x="2818247" y="414758"/>
                  <a:pt x="2814558" y="411067"/>
                  <a:pt x="2814558" y="406430"/>
                </a:cubicBezTo>
                <a:cubicBezTo>
                  <a:pt x="2814558" y="401793"/>
                  <a:pt x="2818247" y="398104"/>
                  <a:pt x="2822884" y="398104"/>
                </a:cubicBezTo>
                <a:close/>
                <a:moveTo>
                  <a:pt x="2790806" y="398104"/>
                </a:moveTo>
                <a:cubicBezTo>
                  <a:pt x="2795443" y="398104"/>
                  <a:pt x="2799134" y="401793"/>
                  <a:pt x="2799134" y="406430"/>
                </a:cubicBezTo>
                <a:cubicBezTo>
                  <a:pt x="2799134" y="410973"/>
                  <a:pt x="2795443" y="414758"/>
                  <a:pt x="2790806" y="414758"/>
                </a:cubicBezTo>
                <a:cubicBezTo>
                  <a:pt x="2786169" y="414758"/>
                  <a:pt x="2782480" y="411067"/>
                  <a:pt x="2782480" y="406430"/>
                </a:cubicBezTo>
                <a:cubicBezTo>
                  <a:pt x="2782480" y="401793"/>
                  <a:pt x="2786169" y="398104"/>
                  <a:pt x="2790806" y="398104"/>
                </a:cubicBezTo>
                <a:close/>
                <a:moveTo>
                  <a:pt x="2534454" y="398104"/>
                </a:moveTo>
                <a:cubicBezTo>
                  <a:pt x="2539091" y="398104"/>
                  <a:pt x="2542781" y="401793"/>
                  <a:pt x="2542781" y="406430"/>
                </a:cubicBezTo>
                <a:cubicBezTo>
                  <a:pt x="2542781" y="410973"/>
                  <a:pt x="2539091" y="414758"/>
                  <a:pt x="2534454" y="414758"/>
                </a:cubicBezTo>
                <a:cubicBezTo>
                  <a:pt x="2529816" y="414758"/>
                  <a:pt x="2526127" y="411067"/>
                  <a:pt x="2526127" y="406430"/>
                </a:cubicBezTo>
                <a:cubicBezTo>
                  <a:pt x="2526127" y="401793"/>
                  <a:pt x="2529816" y="398104"/>
                  <a:pt x="2534454" y="398104"/>
                </a:cubicBezTo>
                <a:close/>
                <a:moveTo>
                  <a:pt x="2502375" y="398104"/>
                </a:moveTo>
                <a:cubicBezTo>
                  <a:pt x="2507012" y="398104"/>
                  <a:pt x="2510703" y="401793"/>
                  <a:pt x="2510703" y="406430"/>
                </a:cubicBezTo>
                <a:cubicBezTo>
                  <a:pt x="2510703" y="410973"/>
                  <a:pt x="2507012" y="414758"/>
                  <a:pt x="2502375" y="414758"/>
                </a:cubicBezTo>
                <a:cubicBezTo>
                  <a:pt x="2497738" y="414758"/>
                  <a:pt x="2494049" y="411067"/>
                  <a:pt x="2494049" y="406430"/>
                </a:cubicBezTo>
                <a:cubicBezTo>
                  <a:pt x="2494049" y="401793"/>
                  <a:pt x="2497738" y="398104"/>
                  <a:pt x="2502375" y="398104"/>
                </a:cubicBezTo>
                <a:close/>
                <a:moveTo>
                  <a:pt x="2470391" y="398104"/>
                </a:moveTo>
                <a:cubicBezTo>
                  <a:pt x="2475028" y="398104"/>
                  <a:pt x="2478718" y="401793"/>
                  <a:pt x="2478718" y="406430"/>
                </a:cubicBezTo>
                <a:cubicBezTo>
                  <a:pt x="2478718" y="410973"/>
                  <a:pt x="2475028" y="414758"/>
                  <a:pt x="2470391" y="414758"/>
                </a:cubicBezTo>
                <a:cubicBezTo>
                  <a:pt x="2465754" y="414758"/>
                  <a:pt x="2462064" y="411067"/>
                  <a:pt x="2462064" y="406430"/>
                </a:cubicBezTo>
                <a:cubicBezTo>
                  <a:pt x="2462064" y="401793"/>
                  <a:pt x="2465754" y="398104"/>
                  <a:pt x="2470391" y="398104"/>
                </a:cubicBezTo>
                <a:close/>
                <a:moveTo>
                  <a:pt x="2438311" y="398104"/>
                </a:moveTo>
                <a:cubicBezTo>
                  <a:pt x="2442948" y="398104"/>
                  <a:pt x="2446638" y="401793"/>
                  <a:pt x="2446638" y="406430"/>
                </a:cubicBezTo>
                <a:cubicBezTo>
                  <a:pt x="2446638" y="410973"/>
                  <a:pt x="2442948" y="414758"/>
                  <a:pt x="2438311" y="414758"/>
                </a:cubicBezTo>
                <a:cubicBezTo>
                  <a:pt x="2433673" y="414758"/>
                  <a:pt x="2429984" y="411067"/>
                  <a:pt x="2429984" y="406430"/>
                </a:cubicBezTo>
                <a:cubicBezTo>
                  <a:pt x="2429984" y="401793"/>
                  <a:pt x="2433673" y="398104"/>
                  <a:pt x="2438311" y="398104"/>
                </a:cubicBezTo>
                <a:close/>
                <a:moveTo>
                  <a:pt x="2406232" y="398104"/>
                </a:moveTo>
                <a:cubicBezTo>
                  <a:pt x="2410869" y="398104"/>
                  <a:pt x="2414560" y="401793"/>
                  <a:pt x="2414560" y="406430"/>
                </a:cubicBezTo>
                <a:cubicBezTo>
                  <a:pt x="2414560" y="410973"/>
                  <a:pt x="2410869" y="414758"/>
                  <a:pt x="2406232" y="414758"/>
                </a:cubicBezTo>
                <a:cubicBezTo>
                  <a:pt x="2401595" y="414758"/>
                  <a:pt x="2397906" y="411067"/>
                  <a:pt x="2397906" y="406430"/>
                </a:cubicBezTo>
                <a:cubicBezTo>
                  <a:pt x="2397906" y="401793"/>
                  <a:pt x="2401595" y="398104"/>
                  <a:pt x="2406232" y="398104"/>
                </a:cubicBezTo>
                <a:close/>
                <a:moveTo>
                  <a:pt x="2374248" y="398104"/>
                </a:moveTo>
                <a:cubicBezTo>
                  <a:pt x="2378885" y="398104"/>
                  <a:pt x="2382575" y="401793"/>
                  <a:pt x="2382575" y="406430"/>
                </a:cubicBezTo>
                <a:cubicBezTo>
                  <a:pt x="2382575" y="410973"/>
                  <a:pt x="2378885" y="414758"/>
                  <a:pt x="2374248" y="414758"/>
                </a:cubicBezTo>
                <a:cubicBezTo>
                  <a:pt x="2369610" y="414758"/>
                  <a:pt x="2365921" y="411067"/>
                  <a:pt x="2365921" y="406430"/>
                </a:cubicBezTo>
                <a:cubicBezTo>
                  <a:pt x="2365921" y="401793"/>
                  <a:pt x="2369610" y="398104"/>
                  <a:pt x="2374248" y="398104"/>
                </a:cubicBezTo>
                <a:close/>
                <a:moveTo>
                  <a:pt x="2342167" y="398104"/>
                </a:moveTo>
                <a:cubicBezTo>
                  <a:pt x="2346805" y="398104"/>
                  <a:pt x="2350495" y="401793"/>
                  <a:pt x="2350495" y="406430"/>
                </a:cubicBezTo>
                <a:cubicBezTo>
                  <a:pt x="2350495" y="410973"/>
                  <a:pt x="2346805" y="414758"/>
                  <a:pt x="2342167" y="414758"/>
                </a:cubicBezTo>
                <a:cubicBezTo>
                  <a:pt x="2337530" y="414758"/>
                  <a:pt x="2333841" y="411067"/>
                  <a:pt x="2333841" y="406430"/>
                </a:cubicBezTo>
                <a:cubicBezTo>
                  <a:pt x="2333841" y="401793"/>
                  <a:pt x="2337530" y="398104"/>
                  <a:pt x="2342167" y="398104"/>
                </a:cubicBezTo>
                <a:close/>
                <a:moveTo>
                  <a:pt x="2310089" y="398104"/>
                </a:moveTo>
                <a:cubicBezTo>
                  <a:pt x="2314726" y="398104"/>
                  <a:pt x="2318417" y="401793"/>
                  <a:pt x="2318417" y="406430"/>
                </a:cubicBezTo>
                <a:cubicBezTo>
                  <a:pt x="2318417" y="410973"/>
                  <a:pt x="2314726" y="414758"/>
                  <a:pt x="2310089" y="414758"/>
                </a:cubicBezTo>
                <a:cubicBezTo>
                  <a:pt x="2305452" y="414758"/>
                  <a:pt x="2301763" y="411067"/>
                  <a:pt x="2301763" y="406430"/>
                </a:cubicBezTo>
                <a:cubicBezTo>
                  <a:pt x="2301763" y="401793"/>
                  <a:pt x="2305452" y="398104"/>
                  <a:pt x="2310089" y="398104"/>
                </a:cubicBezTo>
                <a:close/>
                <a:moveTo>
                  <a:pt x="2213946" y="398104"/>
                </a:moveTo>
                <a:cubicBezTo>
                  <a:pt x="2218583" y="398104"/>
                  <a:pt x="2222273" y="401793"/>
                  <a:pt x="2222273" y="406430"/>
                </a:cubicBezTo>
                <a:lnTo>
                  <a:pt x="2214952" y="413752"/>
                </a:lnTo>
                <a:lnTo>
                  <a:pt x="2216006" y="413539"/>
                </a:lnTo>
                <a:lnTo>
                  <a:pt x="2239959" y="408693"/>
                </a:lnTo>
                <a:lnTo>
                  <a:pt x="2237698" y="406430"/>
                </a:lnTo>
                <a:cubicBezTo>
                  <a:pt x="2237698" y="401793"/>
                  <a:pt x="2241387" y="398104"/>
                  <a:pt x="2246024" y="398104"/>
                </a:cubicBezTo>
                <a:cubicBezTo>
                  <a:pt x="2250661" y="398104"/>
                  <a:pt x="2254352" y="401793"/>
                  <a:pt x="2254352" y="406430"/>
                </a:cubicBezTo>
                <a:lnTo>
                  <a:pt x="2251249" y="409533"/>
                </a:lnTo>
                <a:lnTo>
                  <a:pt x="2276533" y="413187"/>
                </a:lnTo>
                <a:lnTo>
                  <a:pt x="2269778" y="406430"/>
                </a:lnTo>
                <a:cubicBezTo>
                  <a:pt x="2269778" y="401793"/>
                  <a:pt x="2273467" y="398104"/>
                  <a:pt x="2278104" y="398104"/>
                </a:cubicBezTo>
                <a:cubicBezTo>
                  <a:pt x="2282742" y="398104"/>
                  <a:pt x="2286432" y="401793"/>
                  <a:pt x="2286432" y="406430"/>
                </a:cubicBezTo>
                <a:lnTo>
                  <a:pt x="2279279" y="413583"/>
                </a:lnTo>
                <a:lnTo>
                  <a:pt x="2279806" y="413660"/>
                </a:lnTo>
                <a:lnTo>
                  <a:pt x="2291973" y="415417"/>
                </a:lnTo>
                <a:cubicBezTo>
                  <a:pt x="2307925" y="420115"/>
                  <a:pt x="2323101" y="427021"/>
                  <a:pt x="2337059" y="435850"/>
                </a:cubicBezTo>
                <a:lnTo>
                  <a:pt x="2338346" y="436939"/>
                </a:lnTo>
                <a:lnTo>
                  <a:pt x="2342167" y="433118"/>
                </a:lnTo>
                <a:cubicBezTo>
                  <a:pt x="2346805" y="433118"/>
                  <a:pt x="2350495" y="436807"/>
                  <a:pt x="2350495" y="441444"/>
                </a:cubicBezTo>
                <a:lnTo>
                  <a:pt x="2347364" y="444576"/>
                </a:lnTo>
                <a:lnTo>
                  <a:pt x="2374834" y="467833"/>
                </a:lnTo>
                <a:lnTo>
                  <a:pt x="2376393" y="470179"/>
                </a:lnTo>
                <a:lnTo>
                  <a:pt x="2382575" y="476361"/>
                </a:lnTo>
                <a:lnTo>
                  <a:pt x="2381329" y="477607"/>
                </a:lnTo>
                <a:lnTo>
                  <a:pt x="2402637" y="509672"/>
                </a:lnTo>
                <a:lnTo>
                  <a:pt x="2388443" y="516392"/>
                </a:lnTo>
                <a:cubicBezTo>
                  <a:pt x="2375100" y="488287"/>
                  <a:pt x="2354093" y="465174"/>
                  <a:pt x="2328650" y="449087"/>
                </a:cubicBezTo>
                <a:lnTo>
                  <a:pt x="2320726" y="445499"/>
                </a:lnTo>
                <a:lnTo>
                  <a:pt x="2317967" y="444249"/>
                </a:lnTo>
                <a:lnTo>
                  <a:pt x="2316346" y="443515"/>
                </a:lnTo>
                <a:lnTo>
                  <a:pt x="2310089" y="449772"/>
                </a:lnTo>
                <a:cubicBezTo>
                  <a:pt x="2305452" y="449772"/>
                  <a:pt x="2301763" y="446081"/>
                  <a:pt x="2301763" y="441444"/>
                </a:cubicBezTo>
                <a:lnTo>
                  <a:pt x="2304882" y="438325"/>
                </a:lnTo>
                <a:lnTo>
                  <a:pt x="2299236" y="435768"/>
                </a:lnTo>
                <a:lnTo>
                  <a:pt x="2287561" y="430480"/>
                </a:lnTo>
                <a:cubicBezTo>
                  <a:pt x="2273025" y="426205"/>
                  <a:pt x="2257783" y="423939"/>
                  <a:pt x="2242240" y="423939"/>
                </a:cubicBezTo>
                <a:lnTo>
                  <a:pt x="2184480" y="435637"/>
                </a:lnTo>
                <a:lnTo>
                  <a:pt x="2190289" y="441444"/>
                </a:lnTo>
                <a:cubicBezTo>
                  <a:pt x="2190289" y="445987"/>
                  <a:pt x="2186598" y="449772"/>
                  <a:pt x="2181961" y="449772"/>
                </a:cubicBezTo>
                <a:cubicBezTo>
                  <a:pt x="2177324" y="449772"/>
                  <a:pt x="2173635" y="446081"/>
                  <a:pt x="2173635" y="441444"/>
                </a:cubicBezTo>
                <a:lnTo>
                  <a:pt x="2176417" y="438664"/>
                </a:lnTo>
                <a:lnTo>
                  <a:pt x="2136745" y="465438"/>
                </a:lnTo>
                <a:lnTo>
                  <a:pt x="2127952" y="471371"/>
                </a:lnTo>
                <a:lnTo>
                  <a:pt x="2127473" y="472081"/>
                </a:lnTo>
                <a:lnTo>
                  <a:pt x="2126948" y="472862"/>
                </a:lnTo>
                <a:lnTo>
                  <a:pt x="2125208" y="475439"/>
                </a:lnTo>
                <a:lnTo>
                  <a:pt x="2126130" y="476361"/>
                </a:lnTo>
                <a:lnTo>
                  <a:pt x="2121378" y="481114"/>
                </a:lnTo>
                <a:lnTo>
                  <a:pt x="2118664" y="485134"/>
                </a:lnTo>
                <a:lnTo>
                  <a:pt x="2118014" y="486099"/>
                </a:lnTo>
                <a:lnTo>
                  <a:pt x="2093254" y="522786"/>
                </a:lnTo>
                <a:lnTo>
                  <a:pt x="2089445" y="541592"/>
                </a:lnTo>
                <a:lnTo>
                  <a:pt x="2094144" y="546292"/>
                </a:lnTo>
                <a:lnTo>
                  <a:pt x="2087058" y="553380"/>
                </a:lnTo>
                <a:lnTo>
                  <a:pt x="2082395" y="576401"/>
                </a:lnTo>
                <a:lnTo>
                  <a:pt x="2085817" y="572980"/>
                </a:lnTo>
                <a:cubicBezTo>
                  <a:pt x="2090454" y="572980"/>
                  <a:pt x="2094144" y="576669"/>
                  <a:pt x="2094144" y="581306"/>
                </a:cubicBezTo>
                <a:cubicBezTo>
                  <a:pt x="2094144" y="585849"/>
                  <a:pt x="2090454" y="589633"/>
                  <a:pt x="2085817" y="589633"/>
                </a:cubicBezTo>
                <a:lnTo>
                  <a:pt x="2080742" y="584559"/>
                </a:lnTo>
                <a:lnTo>
                  <a:pt x="2080520" y="585659"/>
                </a:lnTo>
                <a:lnTo>
                  <a:pt x="2084077" y="609638"/>
                </a:lnTo>
                <a:lnTo>
                  <a:pt x="2085817" y="607898"/>
                </a:lnTo>
                <a:cubicBezTo>
                  <a:pt x="2090454" y="607898"/>
                  <a:pt x="2094144" y="611587"/>
                  <a:pt x="2094144" y="616224"/>
                </a:cubicBezTo>
                <a:lnTo>
                  <a:pt x="2086230" y="624140"/>
                </a:lnTo>
                <a:lnTo>
                  <a:pt x="2087520" y="632834"/>
                </a:lnTo>
                <a:cubicBezTo>
                  <a:pt x="2092095" y="647870"/>
                  <a:pt x="2098818" y="662079"/>
                  <a:pt x="2107418" y="675048"/>
                </a:cubicBezTo>
                <a:lnTo>
                  <a:pt x="2113343" y="681664"/>
                </a:lnTo>
                <a:lnTo>
                  <a:pt x="2113635" y="681990"/>
                </a:lnTo>
                <a:lnTo>
                  <a:pt x="2113638" y="681993"/>
                </a:lnTo>
                <a:lnTo>
                  <a:pt x="2117803" y="677829"/>
                </a:lnTo>
                <a:cubicBezTo>
                  <a:pt x="2122440" y="677829"/>
                  <a:pt x="2126130" y="681518"/>
                  <a:pt x="2126130" y="686155"/>
                </a:cubicBezTo>
                <a:lnTo>
                  <a:pt x="2121505" y="690780"/>
                </a:lnTo>
                <a:lnTo>
                  <a:pt x="2138566" y="709830"/>
                </a:lnTo>
                <a:lnTo>
                  <a:pt x="2140361" y="710925"/>
                </a:lnTo>
                <a:lnTo>
                  <a:pt x="2147403" y="715224"/>
                </a:lnTo>
                <a:lnTo>
                  <a:pt x="2149881" y="712745"/>
                </a:lnTo>
                <a:cubicBezTo>
                  <a:pt x="2154518" y="712745"/>
                  <a:pt x="2158209" y="716434"/>
                  <a:pt x="2158209" y="721072"/>
                </a:cubicBezTo>
                <a:lnTo>
                  <a:pt x="2157746" y="721535"/>
                </a:lnTo>
                <a:lnTo>
                  <a:pt x="2179313" y="734700"/>
                </a:lnTo>
                <a:lnTo>
                  <a:pt x="2173161" y="749180"/>
                </a:lnTo>
                <a:cubicBezTo>
                  <a:pt x="2140230" y="735269"/>
                  <a:pt x="2113143" y="712250"/>
                  <a:pt x="2094289" y="683779"/>
                </a:cubicBezTo>
                <a:lnTo>
                  <a:pt x="2080207" y="653861"/>
                </a:lnTo>
                <a:lnTo>
                  <a:pt x="2077491" y="651143"/>
                </a:lnTo>
                <a:lnTo>
                  <a:pt x="2078469" y="650165"/>
                </a:lnTo>
                <a:lnTo>
                  <a:pt x="2072480" y="637438"/>
                </a:lnTo>
                <a:cubicBezTo>
                  <a:pt x="2067467" y="620933"/>
                  <a:pt x="2064811" y="603521"/>
                  <a:pt x="2064811" y="585659"/>
                </a:cubicBezTo>
                <a:cubicBezTo>
                  <a:pt x="2064811" y="561198"/>
                  <a:pt x="2069784" y="537878"/>
                  <a:pt x="2078774" y="516658"/>
                </a:cubicBezTo>
                <a:lnTo>
                  <a:pt x="2080385" y="514271"/>
                </a:lnTo>
                <a:lnTo>
                  <a:pt x="2077491" y="511375"/>
                </a:lnTo>
                <a:cubicBezTo>
                  <a:pt x="2077491" y="506738"/>
                  <a:pt x="2081180" y="503049"/>
                  <a:pt x="2085817" y="503049"/>
                </a:cubicBezTo>
                <a:lnTo>
                  <a:pt x="2087095" y="504327"/>
                </a:lnTo>
                <a:lnTo>
                  <a:pt x="2090819" y="498808"/>
                </a:lnTo>
                <a:lnTo>
                  <a:pt x="2098043" y="488100"/>
                </a:lnTo>
                <a:lnTo>
                  <a:pt x="2116833" y="460253"/>
                </a:lnTo>
                <a:lnTo>
                  <a:pt x="2126699" y="453596"/>
                </a:lnTo>
                <a:lnTo>
                  <a:pt x="2142825" y="442715"/>
                </a:lnTo>
                <a:lnTo>
                  <a:pt x="2141555" y="441444"/>
                </a:lnTo>
                <a:cubicBezTo>
                  <a:pt x="2141555" y="436807"/>
                  <a:pt x="2145244" y="433118"/>
                  <a:pt x="2149881" y="433118"/>
                </a:cubicBezTo>
                <a:lnTo>
                  <a:pt x="2152770" y="436005"/>
                </a:lnTo>
                <a:lnTo>
                  <a:pt x="2172930" y="422402"/>
                </a:lnTo>
                <a:lnTo>
                  <a:pt x="2173237" y="422194"/>
                </a:lnTo>
                <a:lnTo>
                  <a:pt x="2213280" y="414091"/>
                </a:lnTo>
                <a:lnTo>
                  <a:pt x="2205620" y="406430"/>
                </a:lnTo>
                <a:cubicBezTo>
                  <a:pt x="2205620" y="401793"/>
                  <a:pt x="2209309" y="398104"/>
                  <a:pt x="2213946" y="398104"/>
                </a:cubicBezTo>
                <a:close/>
                <a:moveTo>
                  <a:pt x="2181961" y="398104"/>
                </a:moveTo>
                <a:cubicBezTo>
                  <a:pt x="2186598" y="398104"/>
                  <a:pt x="2190289" y="401793"/>
                  <a:pt x="2190289" y="406430"/>
                </a:cubicBezTo>
                <a:cubicBezTo>
                  <a:pt x="2190289" y="410973"/>
                  <a:pt x="2186598" y="414758"/>
                  <a:pt x="2181961" y="414758"/>
                </a:cubicBezTo>
                <a:cubicBezTo>
                  <a:pt x="2177324" y="414758"/>
                  <a:pt x="2173635" y="411067"/>
                  <a:pt x="2173635" y="406430"/>
                </a:cubicBezTo>
                <a:cubicBezTo>
                  <a:pt x="2173635" y="401793"/>
                  <a:pt x="2177324" y="398104"/>
                  <a:pt x="2181961" y="398104"/>
                </a:cubicBezTo>
                <a:close/>
                <a:moveTo>
                  <a:pt x="2149881" y="398104"/>
                </a:moveTo>
                <a:cubicBezTo>
                  <a:pt x="2154518" y="398104"/>
                  <a:pt x="2158209" y="401793"/>
                  <a:pt x="2158209" y="406430"/>
                </a:cubicBezTo>
                <a:cubicBezTo>
                  <a:pt x="2158209" y="410973"/>
                  <a:pt x="2154518" y="414758"/>
                  <a:pt x="2149881" y="414758"/>
                </a:cubicBezTo>
                <a:cubicBezTo>
                  <a:pt x="2145244" y="414758"/>
                  <a:pt x="2141555" y="411067"/>
                  <a:pt x="2141555" y="406430"/>
                </a:cubicBezTo>
                <a:cubicBezTo>
                  <a:pt x="2141555" y="401793"/>
                  <a:pt x="2145244" y="398104"/>
                  <a:pt x="2149881" y="398104"/>
                </a:cubicBezTo>
                <a:close/>
                <a:moveTo>
                  <a:pt x="2117803" y="398104"/>
                </a:moveTo>
                <a:cubicBezTo>
                  <a:pt x="2122440" y="398104"/>
                  <a:pt x="2126130" y="401793"/>
                  <a:pt x="2126130" y="406430"/>
                </a:cubicBezTo>
                <a:cubicBezTo>
                  <a:pt x="2126130" y="410973"/>
                  <a:pt x="2122440" y="414758"/>
                  <a:pt x="2117803" y="414758"/>
                </a:cubicBezTo>
                <a:cubicBezTo>
                  <a:pt x="2113166" y="414758"/>
                  <a:pt x="2109476" y="411067"/>
                  <a:pt x="2109476" y="406430"/>
                </a:cubicBezTo>
                <a:cubicBezTo>
                  <a:pt x="2109476" y="401793"/>
                  <a:pt x="2113166" y="398104"/>
                  <a:pt x="2117803" y="398104"/>
                </a:cubicBezTo>
                <a:close/>
                <a:moveTo>
                  <a:pt x="2085817" y="398104"/>
                </a:moveTo>
                <a:cubicBezTo>
                  <a:pt x="2090454" y="398104"/>
                  <a:pt x="2094144" y="401793"/>
                  <a:pt x="2094144" y="406430"/>
                </a:cubicBezTo>
                <a:cubicBezTo>
                  <a:pt x="2094144" y="410973"/>
                  <a:pt x="2090454" y="414758"/>
                  <a:pt x="2085817" y="414758"/>
                </a:cubicBezTo>
                <a:cubicBezTo>
                  <a:pt x="2081180" y="414758"/>
                  <a:pt x="2077491" y="411067"/>
                  <a:pt x="2077491" y="406430"/>
                </a:cubicBezTo>
                <a:cubicBezTo>
                  <a:pt x="2077491" y="401793"/>
                  <a:pt x="2081180" y="398104"/>
                  <a:pt x="2085817" y="398104"/>
                </a:cubicBezTo>
                <a:close/>
                <a:moveTo>
                  <a:pt x="2053738" y="398104"/>
                </a:moveTo>
                <a:cubicBezTo>
                  <a:pt x="2058375" y="398104"/>
                  <a:pt x="2062066" y="401793"/>
                  <a:pt x="2062066" y="406430"/>
                </a:cubicBezTo>
                <a:cubicBezTo>
                  <a:pt x="2062066" y="410973"/>
                  <a:pt x="2058375" y="414758"/>
                  <a:pt x="2053738" y="414758"/>
                </a:cubicBezTo>
                <a:cubicBezTo>
                  <a:pt x="2049101" y="414758"/>
                  <a:pt x="2045412" y="411067"/>
                  <a:pt x="2045412" y="406430"/>
                </a:cubicBezTo>
                <a:cubicBezTo>
                  <a:pt x="2045412" y="401793"/>
                  <a:pt x="2049101" y="398104"/>
                  <a:pt x="2053738" y="398104"/>
                </a:cubicBezTo>
                <a:close/>
                <a:moveTo>
                  <a:pt x="2021660" y="398104"/>
                </a:moveTo>
                <a:cubicBezTo>
                  <a:pt x="2026297" y="398104"/>
                  <a:pt x="2029987" y="401793"/>
                  <a:pt x="2029987" y="406430"/>
                </a:cubicBezTo>
                <a:cubicBezTo>
                  <a:pt x="2029987" y="410973"/>
                  <a:pt x="2026297" y="414758"/>
                  <a:pt x="2021660" y="414758"/>
                </a:cubicBezTo>
                <a:cubicBezTo>
                  <a:pt x="2017022" y="414758"/>
                  <a:pt x="2013333" y="411067"/>
                  <a:pt x="2013333" y="406430"/>
                </a:cubicBezTo>
                <a:cubicBezTo>
                  <a:pt x="2013333" y="401793"/>
                  <a:pt x="2017022" y="398104"/>
                  <a:pt x="2021660" y="398104"/>
                </a:cubicBezTo>
                <a:close/>
                <a:moveTo>
                  <a:pt x="1989674" y="398104"/>
                </a:moveTo>
                <a:cubicBezTo>
                  <a:pt x="1994311" y="398104"/>
                  <a:pt x="1998001" y="401793"/>
                  <a:pt x="1998001" y="406430"/>
                </a:cubicBezTo>
                <a:cubicBezTo>
                  <a:pt x="1998001" y="410973"/>
                  <a:pt x="1994311" y="414758"/>
                  <a:pt x="1989674" y="414758"/>
                </a:cubicBezTo>
                <a:cubicBezTo>
                  <a:pt x="1985037" y="414758"/>
                  <a:pt x="1981348" y="411067"/>
                  <a:pt x="1981348" y="406430"/>
                </a:cubicBezTo>
                <a:cubicBezTo>
                  <a:pt x="1981348" y="401793"/>
                  <a:pt x="1985037" y="398104"/>
                  <a:pt x="1989674" y="398104"/>
                </a:cubicBezTo>
                <a:close/>
                <a:moveTo>
                  <a:pt x="2697123" y="392332"/>
                </a:moveTo>
                <a:lnTo>
                  <a:pt x="2697220" y="392423"/>
                </a:lnTo>
                <a:lnTo>
                  <a:pt x="2697217" y="392426"/>
                </a:lnTo>
                <a:close/>
                <a:moveTo>
                  <a:pt x="2705545" y="382397"/>
                </a:moveTo>
                <a:cubicBezTo>
                  <a:pt x="2710654" y="381923"/>
                  <a:pt x="2715101" y="385709"/>
                  <a:pt x="2715575" y="390819"/>
                </a:cubicBezTo>
                <a:cubicBezTo>
                  <a:pt x="2716049" y="395928"/>
                  <a:pt x="2712263" y="400375"/>
                  <a:pt x="2707154" y="400755"/>
                </a:cubicBezTo>
                <a:cubicBezTo>
                  <a:pt x="2707154" y="400755"/>
                  <a:pt x="2706585" y="400755"/>
                  <a:pt x="2706301" y="400755"/>
                </a:cubicBezTo>
                <a:lnTo>
                  <a:pt x="2697220" y="392423"/>
                </a:lnTo>
                <a:close/>
                <a:moveTo>
                  <a:pt x="4008685" y="363187"/>
                </a:moveTo>
                <a:cubicBezTo>
                  <a:pt x="4013322" y="363187"/>
                  <a:pt x="4017011" y="366876"/>
                  <a:pt x="4017011" y="371513"/>
                </a:cubicBezTo>
                <a:cubicBezTo>
                  <a:pt x="4017011" y="376056"/>
                  <a:pt x="4013322" y="379841"/>
                  <a:pt x="4008685" y="379841"/>
                </a:cubicBezTo>
                <a:cubicBezTo>
                  <a:pt x="4004048" y="379841"/>
                  <a:pt x="4000357" y="376151"/>
                  <a:pt x="4000357" y="371513"/>
                </a:cubicBezTo>
                <a:cubicBezTo>
                  <a:pt x="4000357" y="366876"/>
                  <a:pt x="4004048" y="363187"/>
                  <a:pt x="4008685" y="363187"/>
                </a:cubicBezTo>
                <a:close/>
                <a:moveTo>
                  <a:pt x="3976605" y="363187"/>
                </a:moveTo>
                <a:cubicBezTo>
                  <a:pt x="3981242" y="363187"/>
                  <a:pt x="3984931" y="366876"/>
                  <a:pt x="3984931" y="371513"/>
                </a:cubicBezTo>
                <a:cubicBezTo>
                  <a:pt x="3984931" y="376056"/>
                  <a:pt x="3981242" y="379841"/>
                  <a:pt x="3976605" y="379841"/>
                </a:cubicBezTo>
                <a:cubicBezTo>
                  <a:pt x="3971968" y="379841"/>
                  <a:pt x="3968277" y="376151"/>
                  <a:pt x="3968277" y="371513"/>
                </a:cubicBezTo>
                <a:cubicBezTo>
                  <a:pt x="3968277" y="366876"/>
                  <a:pt x="3971968" y="363187"/>
                  <a:pt x="3976605" y="363187"/>
                </a:cubicBezTo>
                <a:close/>
                <a:moveTo>
                  <a:pt x="3848477" y="363187"/>
                </a:moveTo>
                <a:cubicBezTo>
                  <a:pt x="3853114" y="363187"/>
                  <a:pt x="3856803" y="366876"/>
                  <a:pt x="3856803" y="371513"/>
                </a:cubicBezTo>
                <a:cubicBezTo>
                  <a:pt x="3856803" y="376056"/>
                  <a:pt x="3853114" y="379841"/>
                  <a:pt x="3848477" y="379841"/>
                </a:cubicBezTo>
                <a:cubicBezTo>
                  <a:pt x="3843840" y="379841"/>
                  <a:pt x="3840149" y="376151"/>
                  <a:pt x="3840149" y="371513"/>
                </a:cubicBezTo>
                <a:cubicBezTo>
                  <a:pt x="3840149" y="366876"/>
                  <a:pt x="3843840" y="363187"/>
                  <a:pt x="3848477" y="363187"/>
                </a:cubicBezTo>
                <a:close/>
                <a:moveTo>
                  <a:pt x="3816397" y="363187"/>
                </a:moveTo>
                <a:cubicBezTo>
                  <a:pt x="3821034" y="363187"/>
                  <a:pt x="3824723" y="366876"/>
                  <a:pt x="3824723" y="371513"/>
                </a:cubicBezTo>
                <a:cubicBezTo>
                  <a:pt x="3824723" y="376056"/>
                  <a:pt x="3821034" y="379841"/>
                  <a:pt x="3816397" y="379841"/>
                </a:cubicBezTo>
                <a:cubicBezTo>
                  <a:pt x="3811760" y="379841"/>
                  <a:pt x="3808069" y="376151"/>
                  <a:pt x="3808069" y="371513"/>
                </a:cubicBezTo>
                <a:cubicBezTo>
                  <a:pt x="3808069" y="366876"/>
                  <a:pt x="3811760" y="363187"/>
                  <a:pt x="3816397" y="363187"/>
                </a:cubicBezTo>
                <a:close/>
                <a:moveTo>
                  <a:pt x="3784414" y="363187"/>
                </a:moveTo>
                <a:cubicBezTo>
                  <a:pt x="3789013" y="363187"/>
                  <a:pt x="3792740" y="366914"/>
                  <a:pt x="3792740" y="371513"/>
                </a:cubicBezTo>
                <a:cubicBezTo>
                  <a:pt x="3792740" y="376113"/>
                  <a:pt x="3789013" y="379841"/>
                  <a:pt x="3784414" y="379841"/>
                </a:cubicBezTo>
                <a:cubicBezTo>
                  <a:pt x="3779815" y="379841"/>
                  <a:pt x="3776086" y="376113"/>
                  <a:pt x="3776086" y="371513"/>
                </a:cubicBezTo>
                <a:cubicBezTo>
                  <a:pt x="3776086" y="366914"/>
                  <a:pt x="3779815" y="363187"/>
                  <a:pt x="3784414" y="363187"/>
                </a:cubicBezTo>
                <a:close/>
                <a:moveTo>
                  <a:pt x="3752334" y="363187"/>
                </a:moveTo>
                <a:cubicBezTo>
                  <a:pt x="3756933" y="363187"/>
                  <a:pt x="3760660" y="366914"/>
                  <a:pt x="3760660" y="371513"/>
                </a:cubicBezTo>
                <a:cubicBezTo>
                  <a:pt x="3760660" y="376113"/>
                  <a:pt x="3756933" y="379841"/>
                  <a:pt x="3752334" y="379841"/>
                </a:cubicBezTo>
                <a:cubicBezTo>
                  <a:pt x="3747735" y="379841"/>
                  <a:pt x="3744006" y="376113"/>
                  <a:pt x="3744006" y="371513"/>
                </a:cubicBezTo>
                <a:cubicBezTo>
                  <a:pt x="3744006" y="366914"/>
                  <a:pt x="3747735" y="363187"/>
                  <a:pt x="3752334" y="363187"/>
                </a:cubicBezTo>
                <a:close/>
                <a:moveTo>
                  <a:pt x="3720254" y="363187"/>
                </a:moveTo>
                <a:cubicBezTo>
                  <a:pt x="3724891" y="363187"/>
                  <a:pt x="3728580" y="366876"/>
                  <a:pt x="3728580" y="371513"/>
                </a:cubicBezTo>
                <a:cubicBezTo>
                  <a:pt x="3728580" y="376056"/>
                  <a:pt x="3724891" y="379841"/>
                  <a:pt x="3720254" y="379841"/>
                </a:cubicBezTo>
                <a:cubicBezTo>
                  <a:pt x="3715617" y="379841"/>
                  <a:pt x="3711926" y="376151"/>
                  <a:pt x="3711926" y="371513"/>
                </a:cubicBezTo>
                <a:cubicBezTo>
                  <a:pt x="3711926" y="366876"/>
                  <a:pt x="3715617" y="363187"/>
                  <a:pt x="3720254" y="363187"/>
                </a:cubicBezTo>
                <a:close/>
                <a:moveTo>
                  <a:pt x="3688175" y="363187"/>
                </a:moveTo>
                <a:cubicBezTo>
                  <a:pt x="3692813" y="363187"/>
                  <a:pt x="3696502" y="366876"/>
                  <a:pt x="3696502" y="371513"/>
                </a:cubicBezTo>
                <a:cubicBezTo>
                  <a:pt x="3696502" y="376056"/>
                  <a:pt x="3692813" y="379841"/>
                  <a:pt x="3688175" y="379841"/>
                </a:cubicBezTo>
                <a:cubicBezTo>
                  <a:pt x="3683538" y="379841"/>
                  <a:pt x="3679848" y="376151"/>
                  <a:pt x="3679848" y="371513"/>
                </a:cubicBezTo>
                <a:cubicBezTo>
                  <a:pt x="3679848" y="366876"/>
                  <a:pt x="3683538" y="363187"/>
                  <a:pt x="3688175" y="363187"/>
                </a:cubicBezTo>
                <a:close/>
                <a:moveTo>
                  <a:pt x="3656191" y="363187"/>
                </a:moveTo>
                <a:cubicBezTo>
                  <a:pt x="3660828" y="363187"/>
                  <a:pt x="3664517" y="366876"/>
                  <a:pt x="3664517" y="371513"/>
                </a:cubicBezTo>
                <a:cubicBezTo>
                  <a:pt x="3664517" y="376056"/>
                  <a:pt x="3660828" y="379841"/>
                  <a:pt x="3656191" y="379841"/>
                </a:cubicBezTo>
                <a:cubicBezTo>
                  <a:pt x="3651554" y="379841"/>
                  <a:pt x="3647863" y="376151"/>
                  <a:pt x="3647863" y="371513"/>
                </a:cubicBezTo>
                <a:cubicBezTo>
                  <a:pt x="3647863" y="366876"/>
                  <a:pt x="3651554" y="363187"/>
                  <a:pt x="3656191" y="363187"/>
                </a:cubicBezTo>
                <a:close/>
                <a:moveTo>
                  <a:pt x="3624111" y="363187"/>
                </a:moveTo>
                <a:cubicBezTo>
                  <a:pt x="3628748" y="363187"/>
                  <a:pt x="3632437" y="366876"/>
                  <a:pt x="3632437" y="371513"/>
                </a:cubicBezTo>
                <a:cubicBezTo>
                  <a:pt x="3632437" y="376056"/>
                  <a:pt x="3628748" y="379841"/>
                  <a:pt x="3624111" y="379841"/>
                </a:cubicBezTo>
                <a:cubicBezTo>
                  <a:pt x="3619474" y="379841"/>
                  <a:pt x="3615783" y="376151"/>
                  <a:pt x="3615783" y="371513"/>
                </a:cubicBezTo>
                <a:cubicBezTo>
                  <a:pt x="3615783" y="366876"/>
                  <a:pt x="3619474" y="363187"/>
                  <a:pt x="3624111" y="363187"/>
                </a:cubicBezTo>
                <a:close/>
                <a:moveTo>
                  <a:pt x="3592032" y="363187"/>
                </a:moveTo>
                <a:cubicBezTo>
                  <a:pt x="3596669" y="363187"/>
                  <a:pt x="3600358" y="366876"/>
                  <a:pt x="3600358" y="371513"/>
                </a:cubicBezTo>
                <a:cubicBezTo>
                  <a:pt x="3600358" y="376056"/>
                  <a:pt x="3596669" y="379841"/>
                  <a:pt x="3592032" y="379841"/>
                </a:cubicBezTo>
                <a:cubicBezTo>
                  <a:pt x="3587395" y="379841"/>
                  <a:pt x="3583705" y="376151"/>
                  <a:pt x="3583705" y="371513"/>
                </a:cubicBezTo>
                <a:cubicBezTo>
                  <a:pt x="3583705" y="366876"/>
                  <a:pt x="3587395" y="363187"/>
                  <a:pt x="3592032" y="363187"/>
                </a:cubicBezTo>
                <a:close/>
                <a:moveTo>
                  <a:pt x="3560048" y="363187"/>
                </a:moveTo>
                <a:cubicBezTo>
                  <a:pt x="3564685" y="363187"/>
                  <a:pt x="3568374" y="366876"/>
                  <a:pt x="3568374" y="371513"/>
                </a:cubicBezTo>
                <a:cubicBezTo>
                  <a:pt x="3568374" y="376056"/>
                  <a:pt x="3564685" y="379841"/>
                  <a:pt x="3560048" y="379841"/>
                </a:cubicBezTo>
                <a:cubicBezTo>
                  <a:pt x="3555411" y="379841"/>
                  <a:pt x="3551720" y="376151"/>
                  <a:pt x="3551720" y="371513"/>
                </a:cubicBezTo>
                <a:cubicBezTo>
                  <a:pt x="3551720" y="366876"/>
                  <a:pt x="3555411" y="363187"/>
                  <a:pt x="3560048" y="363187"/>
                </a:cubicBezTo>
                <a:close/>
                <a:moveTo>
                  <a:pt x="3527968" y="363187"/>
                </a:moveTo>
                <a:cubicBezTo>
                  <a:pt x="3532605" y="363187"/>
                  <a:pt x="3536294" y="366876"/>
                  <a:pt x="3536294" y="371513"/>
                </a:cubicBezTo>
                <a:cubicBezTo>
                  <a:pt x="3536294" y="376056"/>
                  <a:pt x="3532605" y="379841"/>
                  <a:pt x="3527968" y="379841"/>
                </a:cubicBezTo>
                <a:cubicBezTo>
                  <a:pt x="3523331" y="379841"/>
                  <a:pt x="3519640" y="376151"/>
                  <a:pt x="3519640" y="371513"/>
                </a:cubicBezTo>
                <a:cubicBezTo>
                  <a:pt x="3519640" y="366876"/>
                  <a:pt x="3523331" y="363187"/>
                  <a:pt x="3527968" y="363187"/>
                </a:cubicBezTo>
                <a:close/>
                <a:moveTo>
                  <a:pt x="3495983" y="363187"/>
                </a:moveTo>
                <a:cubicBezTo>
                  <a:pt x="3500583" y="363187"/>
                  <a:pt x="3504310" y="366914"/>
                  <a:pt x="3504310" y="371513"/>
                </a:cubicBezTo>
                <a:cubicBezTo>
                  <a:pt x="3504310" y="376113"/>
                  <a:pt x="3500583" y="379841"/>
                  <a:pt x="3495983" y="379841"/>
                </a:cubicBezTo>
                <a:cubicBezTo>
                  <a:pt x="3491384" y="379841"/>
                  <a:pt x="3487656" y="376113"/>
                  <a:pt x="3487656" y="371513"/>
                </a:cubicBezTo>
                <a:cubicBezTo>
                  <a:pt x="3487656" y="366914"/>
                  <a:pt x="3491384" y="363187"/>
                  <a:pt x="3495983" y="363187"/>
                </a:cubicBezTo>
                <a:close/>
                <a:moveTo>
                  <a:pt x="3463905" y="363187"/>
                </a:moveTo>
                <a:cubicBezTo>
                  <a:pt x="3468504" y="363187"/>
                  <a:pt x="3472231" y="366914"/>
                  <a:pt x="3472231" y="371513"/>
                </a:cubicBezTo>
                <a:cubicBezTo>
                  <a:pt x="3472231" y="376113"/>
                  <a:pt x="3468504" y="379841"/>
                  <a:pt x="3463905" y="379841"/>
                </a:cubicBezTo>
                <a:cubicBezTo>
                  <a:pt x="3459306" y="379841"/>
                  <a:pt x="3455577" y="376113"/>
                  <a:pt x="3455577" y="371513"/>
                </a:cubicBezTo>
                <a:cubicBezTo>
                  <a:pt x="3455577" y="366914"/>
                  <a:pt x="3459306" y="363187"/>
                  <a:pt x="3463905" y="363187"/>
                </a:cubicBezTo>
                <a:close/>
                <a:moveTo>
                  <a:pt x="3431825" y="363187"/>
                </a:moveTo>
                <a:cubicBezTo>
                  <a:pt x="3436424" y="363187"/>
                  <a:pt x="3440151" y="366914"/>
                  <a:pt x="3440151" y="371513"/>
                </a:cubicBezTo>
                <a:cubicBezTo>
                  <a:pt x="3440151" y="376113"/>
                  <a:pt x="3436424" y="379841"/>
                  <a:pt x="3431825" y="379841"/>
                </a:cubicBezTo>
                <a:cubicBezTo>
                  <a:pt x="3427226" y="379841"/>
                  <a:pt x="3423497" y="376113"/>
                  <a:pt x="3423497" y="371513"/>
                </a:cubicBezTo>
                <a:cubicBezTo>
                  <a:pt x="3423497" y="366914"/>
                  <a:pt x="3427226" y="363187"/>
                  <a:pt x="3431825" y="363187"/>
                </a:cubicBezTo>
                <a:close/>
                <a:moveTo>
                  <a:pt x="3399746" y="363187"/>
                </a:moveTo>
                <a:cubicBezTo>
                  <a:pt x="3404383" y="363187"/>
                  <a:pt x="3408072" y="366876"/>
                  <a:pt x="3408072" y="371513"/>
                </a:cubicBezTo>
                <a:cubicBezTo>
                  <a:pt x="3408072" y="376056"/>
                  <a:pt x="3404383" y="379841"/>
                  <a:pt x="3399746" y="379841"/>
                </a:cubicBezTo>
                <a:cubicBezTo>
                  <a:pt x="3395109" y="379841"/>
                  <a:pt x="3391418" y="376151"/>
                  <a:pt x="3391418" y="371513"/>
                </a:cubicBezTo>
                <a:cubicBezTo>
                  <a:pt x="3391418" y="366876"/>
                  <a:pt x="3395109" y="363187"/>
                  <a:pt x="3399746" y="363187"/>
                </a:cubicBezTo>
                <a:close/>
                <a:moveTo>
                  <a:pt x="3367762" y="363187"/>
                </a:moveTo>
                <a:cubicBezTo>
                  <a:pt x="3372399" y="363187"/>
                  <a:pt x="3376088" y="366876"/>
                  <a:pt x="3376088" y="371513"/>
                </a:cubicBezTo>
                <a:cubicBezTo>
                  <a:pt x="3376088" y="376056"/>
                  <a:pt x="3372399" y="379841"/>
                  <a:pt x="3367762" y="379841"/>
                </a:cubicBezTo>
                <a:cubicBezTo>
                  <a:pt x="3363125" y="379841"/>
                  <a:pt x="3359434" y="376151"/>
                  <a:pt x="3359434" y="371513"/>
                </a:cubicBezTo>
                <a:cubicBezTo>
                  <a:pt x="3359434" y="366876"/>
                  <a:pt x="3363125" y="363187"/>
                  <a:pt x="3367762" y="363187"/>
                </a:cubicBezTo>
                <a:close/>
                <a:moveTo>
                  <a:pt x="3335682" y="363187"/>
                </a:moveTo>
                <a:cubicBezTo>
                  <a:pt x="3340319" y="363187"/>
                  <a:pt x="3344008" y="366876"/>
                  <a:pt x="3344008" y="371513"/>
                </a:cubicBezTo>
                <a:cubicBezTo>
                  <a:pt x="3344008" y="376056"/>
                  <a:pt x="3340319" y="379841"/>
                  <a:pt x="3335682" y="379841"/>
                </a:cubicBezTo>
                <a:cubicBezTo>
                  <a:pt x="3331044" y="379841"/>
                  <a:pt x="3327354" y="376151"/>
                  <a:pt x="3327354" y="371513"/>
                </a:cubicBezTo>
                <a:cubicBezTo>
                  <a:pt x="3327354" y="366876"/>
                  <a:pt x="3331044" y="363187"/>
                  <a:pt x="3335682" y="363187"/>
                </a:cubicBezTo>
                <a:close/>
                <a:moveTo>
                  <a:pt x="3303603" y="363187"/>
                </a:moveTo>
                <a:cubicBezTo>
                  <a:pt x="3308240" y="363187"/>
                  <a:pt x="3311929" y="366876"/>
                  <a:pt x="3311929" y="371513"/>
                </a:cubicBezTo>
                <a:cubicBezTo>
                  <a:pt x="3311929" y="376056"/>
                  <a:pt x="3308240" y="379841"/>
                  <a:pt x="3303603" y="379841"/>
                </a:cubicBezTo>
                <a:cubicBezTo>
                  <a:pt x="3298966" y="379841"/>
                  <a:pt x="3295275" y="376151"/>
                  <a:pt x="3295275" y="371513"/>
                </a:cubicBezTo>
                <a:cubicBezTo>
                  <a:pt x="3295275" y="366876"/>
                  <a:pt x="3298966" y="363187"/>
                  <a:pt x="3303603" y="363187"/>
                </a:cubicBezTo>
                <a:close/>
                <a:moveTo>
                  <a:pt x="3271523" y="363187"/>
                </a:moveTo>
                <a:cubicBezTo>
                  <a:pt x="3276160" y="363187"/>
                  <a:pt x="3279849" y="366876"/>
                  <a:pt x="3279849" y="371513"/>
                </a:cubicBezTo>
                <a:cubicBezTo>
                  <a:pt x="3279849" y="376056"/>
                  <a:pt x="3276160" y="379841"/>
                  <a:pt x="3271523" y="379841"/>
                </a:cubicBezTo>
                <a:cubicBezTo>
                  <a:pt x="3266886" y="379841"/>
                  <a:pt x="3263195" y="376151"/>
                  <a:pt x="3263195" y="371513"/>
                </a:cubicBezTo>
                <a:cubicBezTo>
                  <a:pt x="3263195" y="366876"/>
                  <a:pt x="3266886" y="363187"/>
                  <a:pt x="3271523" y="363187"/>
                </a:cubicBezTo>
                <a:close/>
                <a:moveTo>
                  <a:pt x="3239537" y="363187"/>
                </a:moveTo>
                <a:cubicBezTo>
                  <a:pt x="3244174" y="363187"/>
                  <a:pt x="3247865" y="366876"/>
                  <a:pt x="3247865" y="371513"/>
                </a:cubicBezTo>
                <a:cubicBezTo>
                  <a:pt x="3247865" y="376056"/>
                  <a:pt x="3244174" y="379841"/>
                  <a:pt x="3239537" y="379841"/>
                </a:cubicBezTo>
                <a:cubicBezTo>
                  <a:pt x="3234900" y="379841"/>
                  <a:pt x="3231211" y="376151"/>
                  <a:pt x="3231211" y="371513"/>
                </a:cubicBezTo>
                <a:cubicBezTo>
                  <a:pt x="3231211" y="366876"/>
                  <a:pt x="3234900" y="363187"/>
                  <a:pt x="3239537" y="363187"/>
                </a:cubicBezTo>
                <a:close/>
                <a:moveTo>
                  <a:pt x="3207457" y="363187"/>
                </a:moveTo>
                <a:cubicBezTo>
                  <a:pt x="3212094" y="363187"/>
                  <a:pt x="3215785" y="366876"/>
                  <a:pt x="3215785" y="371513"/>
                </a:cubicBezTo>
                <a:cubicBezTo>
                  <a:pt x="3215785" y="376056"/>
                  <a:pt x="3212094" y="379841"/>
                  <a:pt x="3207457" y="379841"/>
                </a:cubicBezTo>
                <a:cubicBezTo>
                  <a:pt x="3202820" y="379841"/>
                  <a:pt x="3199131" y="376151"/>
                  <a:pt x="3199131" y="371513"/>
                </a:cubicBezTo>
                <a:cubicBezTo>
                  <a:pt x="3199131" y="366876"/>
                  <a:pt x="3202820" y="363187"/>
                  <a:pt x="3207457" y="363187"/>
                </a:cubicBezTo>
                <a:close/>
                <a:moveTo>
                  <a:pt x="3175474" y="363187"/>
                </a:moveTo>
                <a:cubicBezTo>
                  <a:pt x="3180073" y="363187"/>
                  <a:pt x="3183802" y="366914"/>
                  <a:pt x="3183802" y="371513"/>
                </a:cubicBezTo>
                <a:cubicBezTo>
                  <a:pt x="3183802" y="376113"/>
                  <a:pt x="3180073" y="379841"/>
                  <a:pt x="3175474" y="379841"/>
                </a:cubicBezTo>
                <a:cubicBezTo>
                  <a:pt x="3170875" y="379841"/>
                  <a:pt x="3167148" y="376113"/>
                  <a:pt x="3167148" y="371513"/>
                </a:cubicBezTo>
                <a:cubicBezTo>
                  <a:pt x="3167148" y="366914"/>
                  <a:pt x="3170875" y="363187"/>
                  <a:pt x="3175474" y="363187"/>
                </a:cubicBezTo>
                <a:close/>
                <a:moveTo>
                  <a:pt x="3143392" y="363187"/>
                </a:moveTo>
                <a:cubicBezTo>
                  <a:pt x="3148029" y="363187"/>
                  <a:pt x="3151720" y="366876"/>
                  <a:pt x="3151720" y="371513"/>
                </a:cubicBezTo>
                <a:cubicBezTo>
                  <a:pt x="3151720" y="376056"/>
                  <a:pt x="3148029" y="379841"/>
                  <a:pt x="3143392" y="379841"/>
                </a:cubicBezTo>
                <a:cubicBezTo>
                  <a:pt x="3138755" y="379841"/>
                  <a:pt x="3135066" y="376151"/>
                  <a:pt x="3135066" y="371513"/>
                </a:cubicBezTo>
                <a:cubicBezTo>
                  <a:pt x="3135066" y="366876"/>
                  <a:pt x="3138755" y="363187"/>
                  <a:pt x="3143392" y="363187"/>
                </a:cubicBezTo>
                <a:close/>
                <a:moveTo>
                  <a:pt x="3111409" y="363187"/>
                </a:moveTo>
                <a:cubicBezTo>
                  <a:pt x="3116009" y="363187"/>
                  <a:pt x="3119737" y="366914"/>
                  <a:pt x="3119737" y="371513"/>
                </a:cubicBezTo>
                <a:cubicBezTo>
                  <a:pt x="3119737" y="376113"/>
                  <a:pt x="3116009" y="379841"/>
                  <a:pt x="3111409" y="379841"/>
                </a:cubicBezTo>
                <a:cubicBezTo>
                  <a:pt x="3106810" y="379841"/>
                  <a:pt x="3103083" y="376113"/>
                  <a:pt x="3103083" y="371513"/>
                </a:cubicBezTo>
                <a:cubicBezTo>
                  <a:pt x="3103083" y="366914"/>
                  <a:pt x="3106810" y="363187"/>
                  <a:pt x="3111409" y="363187"/>
                </a:cubicBezTo>
                <a:close/>
                <a:moveTo>
                  <a:pt x="3079235" y="363187"/>
                </a:moveTo>
                <a:cubicBezTo>
                  <a:pt x="3083872" y="363187"/>
                  <a:pt x="3087563" y="366876"/>
                  <a:pt x="3087563" y="371513"/>
                </a:cubicBezTo>
                <a:cubicBezTo>
                  <a:pt x="3087563" y="376056"/>
                  <a:pt x="3083872" y="379841"/>
                  <a:pt x="3079235" y="379841"/>
                </a:cubicBezTo>
                <a:cubicBezTo>
                  <a:pt x="3074598" y="379841"/>
                  <a:pt x="3070909" y="376151"/>
                  <a:pt x="3070909" y="371513"/>
                </a:cubicBezTo>
                <a:cubicBezTo>
                  <a:pt x="3070909" y="366876"/>
                  <a:pt x="3074598" y="363187"/>
                  <a:pt x="3079235" y="363187"/>
                </a:cubicBezTo>
                <a:close/>
                <a:moveTo>
                  <a:pt x="3047249" y="363187"/>
                </a:moveTo>
                <a:cubicBezTo>
                  <a:pt x="3051886" y="363187"/>
                  <a:pt x="3055577" y="366876"/>
                  <a:pt x="3055577" y="371513"/>
                </a:cubicBezTo>
                <a:cubicBezTo>
                  <a:pt x="3055577" y="376056"/>
                  <a:pt x="3051886" y="379841"/>
                  <a:pt x="3047249" y="379841"/>
                </a:cubicBezTo>
                <a:cubicBezTo>
                  <a:pt x="3042612" y="379841"/>
                  <a:pt x="3038923" y="376151"/>
                  <a:pt x="3038923" y="371513"/>
                </a:cubicBezTo>
                <a:cubicBezTo>
                  <a:pt x="3038923" y="366876"/>
                  <a:pt x="3042612" y="363187"/>
                  <a:pt x="3047249" y="363187"/>
                </a:cubicBezTo>
                <a:close/>
                <a:moveTo>
                  <a:pt x="3015171" y="363187"/>
                </a:moveTo>
                <a:cubicBezTo>
                  <a:pt x="3019808" y="363187"/>
                  <a:pt x="3023498" y="366876"/>
                  <a:pt x="3023498" y="371513"/>
                </a:cubicBezTo>
                <a:cubicBezTo>
                  <a:pt x="3023498" y="376056"/>
                  <a:pt x="3019808" y="379841"/>
                  <a:pt x="3015171" y="379841"/>
                </a:cubicBezTo>
                <a:cubicBezTo>
                  <a:pt x="3010534" y="379841"/>
                  <a:pt x="3006844" y="376151"/>
                  <a:pt x="3006844" y="371513"/>
                </a:cubicBezTo>
                <a:cubicBezTo>
                  <a:pt x="3006844" y="366876"/>
                  <a:pt x="3010534" y="363187"/>
                  <a:pt x="3015171" y="363187"/>
                </a:cubicBezTo>
                <a:close/>
                <a:moveTo>
                  <a:pt x="2983092" y="363187"/>
                </a:moveTo>
                <a:cubicBezTo>
                  <a:pt x="2987729" y="363187"/>
                  <a:pt x="2991420" y="366876"/>
                  <a:pt x="2991420" y="371513"/>
                </a:cubicBezTo>
                <a:cubicBezTo>
                  <a:pt x="2991420" y="376056"/>
                  <a:pt x="2987729" y="379841"/>
                  <a:pt x="2983092" y="379841"/>
                </a:cubicBezTo>
                <a:cubicBezTo>
                  <a:pt x="2978455" y="379841"/>
                  <a:pt x="2974766" y="376151"/>
                  <a:pt x="2974766" y="371513"/>
                </a:cubicBezTo>
                <a:cubicBezTo>
                  <a:pt x="2974766" y="366876"/>
                  <a:pt x="2978455" y="363187"/>
                  <a:pt x="2983092" y="363187"/>
                </a:cubicBezTo>
                <a:close/>
                <a:moveTo>
                  <a:pt x="2951106" y="363187"/>
                </a:moveTo>
                <a:cubicBezTo>
                  <a:pt x="2955743" y="363187"/>
                  <a:pt x="2959434" y="366876"/>
                  <a:pt x="2959434" y="371513"/>
                </a:cubicBezTo>
                <a:cubicBezTo>
                  <a:pt x="2959434" y="376056"/>
                  <a:pt x="2955743" y="379841"/>
                  <a:pt x="2951106" y="379841"/>
                </a:cubicBezTo>
                <a:cubicBezTo>
                  <a:pt x="2946469" y="379841"/>
                  <a:pt x="2942780" y="376151"/>
                  <a:pt x="2942780" y="371513"/>
                </a:cubicBezTo>
                <a:cubicBezTo>
                  <a:pt x="2942780" y="366876"/>
                  <a:pt x="2946469" y="363187"/>
                  <a:pt x="2951106" y="363187"/>
                </a:cubicBezTo>
                <a:close/>
                <a:moveTo>
                  <a:pt x="2919028" y="363187"/>
                </a:moveTo>
                <a:cubicBezTo>
                  <a:pt x="2923665" y="363187"/>
                  <a:pt x="2927355" y="366876"/>
                  <a:pt x="2927355" y="371513"/>
                </a:cubicBezTo>
                <a:cubicBezTo>
                  <a:pt x="2927355" y="376056"/>
                  <a:pt x="2923665" y="379841"/>
                  <a:pt x="2919028" y="379841"/>
                </a:cubicBezTo>
                <a:cubicBezTo>
                  <a:pt x="2914390" y="379841"/>
                  <a:pt x="2910701" y="376151"/>
                  <a:pt x="2910701" y="371513"/>
                </a:cubicBezTo>
                <a:cubicBezTo>
                  <a:pt x="2910701" y="366876"/>
                  <a:pt x="2914390" y="363187"/>
                  <a:pt x="2919028" y="363187"/>
                </a:cubicBezTo>
                <a:close/>
                <a:moveTo>
                  <a:pt x="2854963" y="363187"/>
                </a:moveTo>
                <a:cubicBezTo>
                  <a:pt x="2859562" y="363187"/>
                  <a:pt x="2863291" y="366914"/>
                  <a:pt x="2863291" y="371513"/>
                </a:cubicBezTo>
                <a:cubicBezTo>
                  <a:pt x="2863291" y="376113"/>
                  <a:pt x="2859562" y="379841"/>
                  <a:pt x="2854963" y="379841"/>
                </a:cubicBezTo>
                <a:cubicBezTo>
                  <a:pt x="2850364" y="379841"/>
                  <a:pt x="2846637" y="376113"/>
                  <a:pt x="2846637" y="371513"/>
                </a:cubicBezTo>
                <a:cubicBezTo>
                  <a:pt x="2846637" y="366914"/>
                  <a:pt x="2850364" y="363187"/>
                  <a:pt x="2854963" y="363187"/>
                </a:cubicBezTo>
                <a:close/>
                <a:moveTo>
                  <a:pt x="2822979" y="363187"/>
                </a:moveTo>
                <a:cubicBezTo>
                  <a:pt x="2827578" y="363187"/>
                  <a:pt x="2831306" y="366914"/>
                  <a:pt x="2831306" y="371513"/>
                </a:cubicBezTo>
                <a:cubicBezTo>
                  <a:pt x="2831306" y="376113"/>
                  <a:pt x="2827578" y="379841"/>
                  <a:pt x="2822979" y="379841"/>
                </a:cubicBezTo>
                <a:cubicBezTo>
                  <a:pt x="2818379" y="379841"/>
                  <a:pt x="2814652" y="376113"/>
                  <a:pt x="2814652" y="371513"/>
                </a:cubicBezTo>
                <a:cubicBezTo>
                  <a:pt x="2814652" y="366914"/>
                  <a:pt x="2818379" y="363187"/>
                  <a:pt x="2822979" y="363187"/>
                </a:cubicBezTo>
                <a:close/>
                <a:moveTo>
                  <a:pt x="2790900" y="363187"/>
                </a:moveTo>
                <a:cubicBezTo>
                  <a:pt x="2795499" y="363187"/>
                  <a:pt x="2799228" y="366914"/>
                  <a:pt x="2799228" y="371513"/>
                </a:cubicBezTo>
                <a:cubicBezTo>
                  <a:pt x="2799228" y="376113"/>
                  <a:pt x="2795499" y="379841"/>
                  <a:pt x="2790900" y="379841"/>
                </a:cubicBezTo>
                <a:cubicBezTo>
                  <a:pt x="2786301" y="379841"/>
                  <a:pt x="2782574" y="376113"/>
                  <a:pt x="2782574" y="371513"/>
                </a:cubicBezTo>
                <a:cubicBezTo>
                  <a:pt x="2782574" y="366914"/>
                  <a:pt x="2786301" y="363187"/>
                  <a:pt x="2790900" y="363187"/>
                </a:cubicBezTo>
                <a:close/>
                <a:moveTo>
                  <a:pt x="2502471" y="363187"/>
                </a:moveTo>
                <a:cubicBezTo>
                  <a:pt x="2507070" y="363187"/>
                  <a:pt x="2510798" y="366914"/>
                  <a:pt x="2510798" y="371513"/>
                </a:cubicBezTo>
                <a:cubicBezTo>
                  <a:pt x="2510798" y="376113"/>
                  <a:pt x="2507070" y="379841"/>
                  <a:pt x="2502471" y="379841"/>
                </a:cubicBezTo>
                <a:cubicBezTo>
                  <a:pt x="2497872" y="379841"/>
                  <a:pt x="2494145" y="376113"/>
                  <a:pt x="2494145" y="371513"/>
                </a:cubicBezTo>
                <a:cubicBezTo>
                  <a:pt x="2494145" y="366914"/>
                  <a:pt x="2497872" y="363187"/>
                  <a:pt x="2502471" y="363187"/>
                </a:cubicBezTo>
                <a:close/>
                <a:moveTo>
                  <a:pt x="2470391" y="363187"/>
                </a:moveTo>
                <a:cubicBezTo>
                  <a:pt x="2475028" y="363187"/>
                  <a:pt x="2478718" y="366876"/>
                  <a:pt x="2478718" y="371513"/>
                </a:cubicBezTo>
                <a:cubicBezTo>
                  <a:pt x="2478718" y="376056"/>
                  <a:pt x="2475028" y="379841"/>
                  <a:pt x="2470391" y="379841"/>
                </a:cubicBezTo>
                <a:cubicBezTo>
                  <a:pt x="2465754" y="379841"/>
                  <a:pt x="2462064" y="376151"/>
                  <a:pt x="2462064" y="371513"/>
                </a:cubicBezTo>
                <a:cubicBezTo>
                  <a:pt x="2462064" y="366876"/>
                  <a:pt x="2465754" y="363187"/>
                  <a:pt x="2470391" y="363187"/>
                </a:cubicBezTo>
                <a:close/>
                <a:moveTo>
                  <a:pt x="2438311" y="363187"/>
                </a:moveTo>
                <a:cubicBezTo>
                  <a:pt x="2442948" y="363187"/>
                  <a:pt x="2446638" y="366876"/>
                  <a:pt x="2446638" y="371513"/>
                </a:cubicBezTo>
                <a:cubicBezTo>
                  <a:pt x="2446638" y="376056"/>
                  <a:pt x="2442948" y="379841"/>
                  <a:pt x="2438311" y="379841"/>
                </a:cubicBezTo>
                <a:cubicBezTo>
                  <a:pt x="2433673" y="379841"/>
                  <a:pt x="2429984" y="376151"/>
                  <a:pt x="2429984" y="371513"/>
                </a:cubicBezTo>
                <a:cubicBezTo>
                  <a:pt x="2429984" y="366876"/>
                  <a:pt x="2433673" y="363187"/>
                  <a:pt x="2438311" y="363187"/>
                </a:cubicBezTo>
                <a:close/>
                <a:moveTo>
                  <a:pt x="2406232" y="363187"/>
                </a:moveTo>
                <a:cubicBezTo>
                  <a:pt x="2410869" y="363187"/>
                  <a:pt x="2414560" y="366876"/>
                  <a:pt x="2414560" y="371513"/>
                </a:cubicBezTo>
                <a:cubicBezTo>
                  <a:pt x="2414560" y="376056"/>
                  <a:pt x="2410869" y="379841"/>
                  <a:pt x="2406232" y="379841"/>
                </a:cubicBezTo>
                <a:cubicBezTo>
                  <a:pt x="2401595" y="379841"/>
                  <a:pt x="2397906" y="376151"/>
                  <a:pt x="2397906" y="371513"/>
                </a:cubicBezTo>
                <a:cubicBezTo>
                  <a:pt x="2397906" y="366876"/>
                  <a:pt x="2401595" y="363187"/>
                  <a:pt x="2406232" y="363187"/>
                </a:cubicBezTo>
                <a:close/>
                <a:moveTo>
                  <a:pt x="2310089" y="363187"/>
                </a:moveTo>
                <a:cubicBezTo>
                  <a:pt x="2314726" y="363187"/>
                  <a:pt x="2318417" y="366876"/>
                  <a:pt x="2318417" y="371513"/>
                </a:cubicBezTo>
                <a:cubicBezTo>
                  <a:pt x="2318417" y="376056"/>
                  <a:pt x="2314726" y="379841"/>
                  <a:pt x="2310089" y="379841"/>
                </a:cubicBezTo>
                <a:cubicBezTo>
                  <a:pt x="2305452" y="379841"/>
                  <a:pt x="2301763" y="376151"/>
                  <a:pt x="2301763" y="371513"/>
                </a:cubicBezTo>
                <a:cubicBezTo>
                  <a:pt x="2301763" y="366876"/>
                  <a:pt x="2305452" y="363187"/>
                  <a:pt x="2310089" y="363187"/>
                </a:cubicBezTo>
                <a:close/>
                <a:moveTo>
                  <a:pt x="2278104" y="363187"/>
                </a:moveTo>
                <a:cubicBezTo>
                  <a:pt x="2282742" y="363187"/>
                  <a:pt x="2286432" y="366876"/>
                  <a:pt x="2286432" y="371513"/>
                </a:cubicBezTo>
                <a:cubicBezTo>
                  <a:pt x="2286432" y="376056"/>
                  <a:pt x="2282742" y="379841"/>
                  <a:pt x="2278104" y="379841"/>
                </a:cubicBezTo>
                <a:cubicBezTo>
                  <a:pt x="2273467" y="379841"/>
                  <a:pt x="2269778" y="376151"/>
                  <a:pt x="2269778" y="371513"/>
                </a:cubicBezTo>
                <a:cubicBezTo>
                  <a:pt x="2269778" y="366876"/>
                  <a:pt x="2273467" y="363187"/>
                  <a:pt x="2278104" y="363187"/>
                </a:cubicBezTo>
                <a:close/>
                <a:moveTo>
                  <a:pt x="2246024" y="363187"/>
                </a:moveTo>
                <a:cubicBezTo>
                  <a:pt x="2250661" y="363187"/>
                  <a:pt x="2254352" y="366876"/>
                  <a:pt x="2254352" y="371513"/>
                </a:cubicBezTo>
                <a:cubicBezTo>
                  <a:pt x="2254352" y="376056"/>
                  <a:pt x="2250661" y="379841"/>
                  <a:pt x="2246024" y="379841"/>
                </a:cubicBezTo>
                <a:cubicBezTo>
                  <a:pt x="2241387" y="379841"/>
                  <a:pt x="2237698" y="376151"/>
                  <a:pt x="2237698" y="371513"/>
                </a:cubicBezTo>
                <a:cubicBezTo>
                  <a:pt x="2237698" y="366876"/>
                  <a:pt x="2241387" y="363187"/>
                  <a:pt x="2246024" y="363187"/>
                </a:cubicBezTo>
                <a:close/>
                <a:moveTo>
                  <a:pt x="2213946" y="363187"/>
                </a:moveTo>
                <a:cubicBezTo>
                  <a:pt x="2218583" y="363187"/>
                  <a:pt x="2222273" y="366876"/>
                  <a:pt x="2222273" y="371513"/>
                </a:cubicBezTo>
                <a:cubicBezTo>
                  <a:pt x="2222273" y="376056"/>
                  <a:pt x="2218583" y="379841"/>
                  <a:pt x="2213946" y="379841"/>
                </a:cubicBezTo>
                <a:cubicBezTo>
                  <a:pt x="2209309" y="379841"/>
                  <a:pt x="2205620" y="376151"/>
                  <a:pt x="2205620" y="371513"/>
                </a:cubicBezTo>
                <a:cubicBezTo>
                  <a:pt x="2205620" y="366876"/>
                  <a:pt x="2209309" y="363187"/>
                  <a:pt x="2213946" y="363187"/>
                </a:cubicBezTo>
                <a:close/>
                <a:moveTo>
                  <a:pt x="2181961" y="363187"/>
                </a:moveTo>
                <a:cubicBezTo>
                  <a:pt x="2186561" y="363187"/>
                  <a:pt x="2190289" y="366914"/>
                  <a:pt x="2190289" y="371513"/>
                </a:cubicBezTo>
                <a:cubicBezTo>
                  <a:pt x="2190289" y="376113"/>
                  <a:pt x="2186561" y="379841"/>
                  <a:pt x="2181961" y="379841"/>
                </a:cubicBezTo>
                <a:cubicBezTo>
                  <a:pt x="2177362" y="379841"/>
                  <a:pt x="2173635" y="376113"/>
                  <a:pt x="2173635" y="371513"/>
                </a:cubicBezTo>
                <a:cubicBezTo>
                  <a:pt x="2173635" y="366914"/>
                  <a:pt x="2177362" y="363187"/>
                  <a:pt x="2181961" y="363187"/>
                </a:cubicBezTo>
                <a:close/>
                <a:moveTo>
                  <a:pt x="2149975" y="363187"/>
                </a:moveTo>
                <a:cubicBezTo>
                  <a:pt x="2154575" y="363187"/>
                  <a:pt x="2158303" y="366914"/>
                  <a:pt x="2158303" y="371513"/>
                </a:cubicBezTo>
                <a:cubicBezTo>
                  <a:pt x="2158303" y="376113"/>
                  <a:pt x="2154575" y="379841"/>
                  <a:pt x="2149975" y="379841"/>
                </a:cubicBezTo>
                <a:cubicBezTo>
                  <a:pt x="2145376" y="379841"/>
                  <a:pt x="2141649" y="376113"/>
                  <a:pt x="2141649" y="371513"/>
                </a:cubicBezTo>
                <a:cubicBezTo>
                  <a:pt x="2141649" y="366914"/>
                  <a:pt x="2145376" y="363187"/>
                  <a:pt x="2149975" y="363187"/>
                </a:cubicBezTo>
                <a:close/>
                <a:moveTo>
                  <a:pt x="2117897" y="363187"/>
                </a:moveTo>
                <a:cubicBezTo>
                  <a:pt x="2122496" y="363187"/>
                  <a:pt x="2126225" y="366914"/>
                  <a:pt x="2126225" y="371513"/>
                </a:cubicBezTo>
                <a:cubicBezTo>
                  <a:pt x="2126225" y="376113"/>
                  <a:pt x="2122496" y="379841"/>
                  <a:pt x="2117897" y="379841"/>
                </a:cubicBezTo>
                <a:cubicBezTo>
                  <a:pt x="2113298" y="379841"/>
                  <a:pt x="2109571" y="376113"/>
                  <a:pt x="2109571" y="371513"/>
                </a:cubicBezTo>
                <a:cubicBezTo>
                  <a:pt x="2109571" y="366914"/>
                  <a:pt x="2113298" y="363187"/>
                  <a:pt x="2117897" y="363187"/>
                </a:cubicBezTo>
                <a:close/>
                <a:moveTo>
                  <a:pt x="2085817" y="363187"/>
                </a:moveTo>
                <a:cubicBezTo>
                  <a:pt x="2090454" y="363187"/>
                  <a:pt x="2094144" y="366876"/>
                  <a:pt x="2094144" y="371513"/>
                </a:cubicBezTo>
                <a:cubicBezTo>
                  <a:pt x="2094144" y="376056"/>
                  <a:pt x="2090454" y="379841"/>
                  <a:pt x="2085817" y="379841"/>
                </a:cubicBezTo>
                <a:cubicBezTo>
                  <a:pt x="2081180" y="379841"/>
                  <a:pt x="2077491" y="376151"/>
                  <a:pt x="2077491" y="371513"/>
                </a:cubicBezTo>
                <a:cubicBezTo>
                  <a:pt x="2077491" y="366876"/>
                  <a:pt x="2081180" y="363187"/>
                  <a:pt x="2085817" y="363187"/>
                </a:cubicBezTo>
                <a:close/>
                <a:moveTo>
                  <a:pt x="2053738" y="363187"/>
                </a:moveTo>
                <a:cubicBezTo>
                  <a:pt x="2058375" y="363187"/>
                  <a:pt x="2062066" y="366876"/>
                  <a:pt x="2062066" y="371513"/>
                </a:cubicBezTo>
                <a:cubicBezTo>
                  <a:pt x="2062066" y="376056"/>
                  <a:pt x="2058375" y="379841"/>
                  <a:pt x="2053738" y="379841"/>
                </a:cubicBezTo>
                <a:cubicBezTo>
                  <a:pt x="2049101" y="379841"/>
                  <a:pt x="2045412" y="376151"/>
                  <a:pt x="2045412" y="371513"/>
                </a:cubicBezTo>
                <a:cubicBezTo>
                  <a:pt x="2045412" y="366876"/>
                  <a:pt x="2049101" y="363187"/>
                  <a:pt x="2053738" y="363187"/>
                </a:cubicBezTo>
                <a:close/>
                <a:moveTo>
                  <a:pt x="2021660" y="363187"/>
                </a:moveTo>
                <a:cubicBezTo>
                  <a:pt x="2026297" y="363187"/>
                  <a:pt x="2029987" y="366876"/>
                  <a:pt x="2029987" y="371513"/>
                </a:cubicBezTo>
                <a:cubicBezTo>
                  <a:pt x="2029987" y="376056"/>
                  <a:pt x="2026297" y="379841"/>
                  <a:pt x="2021660" y="379841"/>
                </a:cubicBezTo>
                <a:cubicBezTo>
                  <a:pt x="2017022" y="379841"/>
                  <a:pt x="2013333" y="376151"/>
                  <a:pt x="2013333" y="371513"/>
                </a:cubicBezTo>
                <a:cubicBezTo>
                  <a:pt x="2013333" y="366876"/>
                  <a:pt x="2017022" y="363187"/>
                  <a:pt x="2021660" y="363187"/>
                </a:cubicBezTo>
                <a:close/>
                <a:moveTo>
                  <a:pt x="1989674" y="363187"/>
                </a:moveTo>
                <a:cubicBezTo>
                  <a:pt x="1994311" y="363187"/>
                  <a:pt x="1998001" y="366876"/>
                  <a:pt x="1998001" y="371513"/>
                </a:cubicBezTo>
                <a:cubicBezTo>
                  <a:pt x="1998001" y="376056"/>
                  <a:pt x="1994311" y="379841"/>
                  <a:pt x="1989674" y="379841"/>
                </a:cubicBezTo>
                <a:cubicBezTo>
                  <a:pt x="1985037" y="379841"/>
                  <a:pt x="1981348" y="376151"/>
                  <a:pt x="1981348" y="371513"/>
                </a:cubicBezTo>
                <a:cubicBezTo>
                  <a:pt x="1981348" y="366876"/>
                  <a:pt x="1985037" y="363187"/>
                  <a:pt x="1989674" y="363187"/>
                </a:cubicBezTo>
                <a:close/>
                <a:moveTo>
                  <a:pt x="2701570" y="337164"/>
                </a:moveTo>
                <a:cubicBezTo>
                  <a:pt x="2706681" y="336691"/>
                  <a:pt x="2711033" y="340382"/>
                  <a:pt x="2711507" y="345585"/>
                </a:cubicBezTo>
                <a:cubicBezTo>
                  <a:pt x="2711979" y="350601"/>
                  <a:pt x="2708194" y="355048"/>
                  <a:pt x="2703179" y="355522"/>
                </a:cubicBezTo>
                <a:lnTo>
                  <a:pt x="2702232" y="355522"/>
                </a:lnTo>
                <a:cubicBezTo>
                  <a:pt x="2697501" y="355522"/>
                  <a:pt x="2693526" y="351926"/>
                  <a:pt x="2693054" y="347100"/>
                </a:cubicBezTo>
                <a:lnTo>
                  <a:pt x="2693148" y="347100"/>
                </a:lnTo>
                <a:cubicBezTo>
                  <a:pt x="2692675" y="341990"/>
                  <a:pt x="2696460" y="337638"/>
                  <a:pt x="2701570" y="337164"/>
                </a:cubicBezTo>
                <a:close/>
                <a:moveTo>
                  <a:pt x="4040763" y="328173"/>
                </a:moveTo>
                <a:cubicBezTo>
                  <a:pt x="4045401" y="328173"/>
                  <a:pt x="4049090" y="331862"/>
                  <a:pt x="4049090" y="336500"/>
                </a:cubicBezTo>
                <a:cubicBezTo>
                  <a:pt x="4049090" y="341042"/>
                  <a:pt x="4045401" y="344827"/>
                  <a:pt x="4040763" y="344827"/>
                </a:cubicBezTo>
                <a:cubicBezTo>
                  <a:pt x="4036126" y="344827"/>
                  <a:pt x="4032436" y="341137"/>
                  <a:pt x="4032436" y="336500"/>
                </a:cubicBezTo>
                <a:cubicBezTo>
                  <a:pt x="4032436" y="331862"/>
                  <a:pt x="4036126" y="328173"/>
                  <a:pt x="4040763" y="328173"/>
                </a:cubicBezTo>
                <a:close/>
                <a:moveTo>
                  <a:pt x="4008685" y="328173"/>
                </a:moveTo>
                <a:cubicBezTo>
                  <a:pt x="4013322" y="328173"/>
                  <a:pt x="4017011" y="331862"/>
                  <a:pt x="4017011" y="336500"/>
                </a:cubicBezTo>
                <a:cubicBezTo>
                  <a:pt x="4017011" y="341042"/>
                  <a:pt x="4013322" y="344827"/>
                  <a:pt x="4008685" y="344827"/>
                </a:cubicBezTo>
                <a:cubicBezTo>
                  <a:pt x="4004048" y="344827"/>
                  <a:pt x="4000357" y="341137"/>
                  <a:pt x="4000357" y="336500"/>
                </a:cubicBezTo>
                <a:cubicBezTo>
                  <a:pt x="4000357" y="331862"/>
                  <a:pt x="4004048" y="328173"/>
                  <a:pt x="4008685" y="328173"/>
                </a:cubicBezTo>
                <a:close/>
                <a:moveTo>
                  <a:pt x="3976605" y="328173"/>
                </a:moveTo>
                <a:cubicBezTo>
                  <a:pt x="3981242" y="328173"/>
                  <a:pt x="3984931" y="331862"/>
                  <a:pt x="3984931" y="336500"/>
                </a:cubicBezTo>
                <a:cubicBezTo>
                  <a:pt x="3984931" y="341042"/>
                  <a:pt x="3981242" y="344827"/>
                  <a:pt x="3976605" y="344827"/>
                </a:cubicBezTo>
                <a:cubicBezTo>
                  <a:pt x="3971968" y="344827"/>
                  <a:pt x="3968277" y="341137"/>
                  <a:pt x="3968277" y="336500"/>
                </a:cubicBezTo>
                <a:cubicBezTo>
                  <a:pt x="3968277" y="331862"/>
                  <a:pt x="3971968" y="328173"/>
                  <a:pt x="3976605" y="328173"/>
                </a:cubicBezTo>
                <a:close/>
                <a:moveTo>
                  <a:pt x="3944620" y="328173"/>
                </a:moveTo>
                <a:cubicBezTo>
                  <a:pt x="3949257" y="328173"/>
                  <a:pt x="3952946" y="331862"/>
                  <a:pt x="3952946" y="336500"/>
                </a:cubicBezTo>
                <a:cubicBezTo>
                  <a:pt x="3952946" y="341042"/>
                  <a:pt x="3949257" y="344827"/>
                  <a:pt x="3944620" y="344827"/>
                </a:cubicBezTo>
                <a:cubicBezTo>
                  <a:pt x="3939983" y="344827"/>
                  <a:pt x="3936293" y="341137"/>
                  <a:pt x="3936293" y="336500"/>
                </a:cubicBezTo>
                <a:cubicBezTo>
                  <a:pt x="3936293" y="331862"/>
                  <a:pt x="3939983" y="328173"/>
                  <a:pt x="3944620" y="328173"/>
                </a:cubicBezTo>
                <a:close/>
                <a:moveTo>
                  <a:pt x="3912542" y="328173"/>
                </a:moveTo>
                <a:cubicBezTo>
                  <a:pt x="3917179" y="328173"/>
                  <a:pt x="3920868" y="331862"/>
                  <a:pt x="3920868" y="336500"/>
                </a:cubicBezTo>
                <a:cubicBezTo>
                  <a:pt x="3920868" y="341042"/>
                  <a:pt x="3917179" y="344827"/>
                  <a:pt x="3912542" y="344827"/>
                </a:cubicBezTo>
                <a:cubicBezTo>
                  <a:pt x="3907905" y="344827"/>
                  <a:pt x="3904214" y="341137"/>
                  <a:pt x="3904214" y="336500"/>
                </a:cubicBezTo>
                <a:cubicBezTo>
                  <a:pt x="3904214" y="331862"/>
                  <a:pt x="3907905" y="328173"/>
                  <a:pt x="3912542" y="328173"/>
                </a:cubicBezTo>
                <a:close/>
                <a:moveTo>
                  <a:pt x="3880462" y="328173"/>
                </a:moveTo>
                <a:cubicBezTo>
                  <a:pt x="3885099" y="328173"/>
                  <a:pt x="3888788" y="331862"/>
                  <a:pt x="3888788" y="336500"/>
                </a:cubicBezTo>
                <a:cubicBezTo>
                  <a:pt x="3888788" y="341042"/>
                  <a:pt x="3885099" y="344827"/>
                  <a:pt x="3880462" y="344827"/>
                </a:cubicBezTo>
                <a:cubicBezTo>
                  <a:pt x="3875824" y="344827"/>
                  <a:pt x="3872134" y="341137"/>
                  <a:pt x="3872134" y="336500"/>
                </a:cubicBezTo>
                <a:cubicBezTo>
                  <a:pt x="3872134" y="331862"/>
                  <a:pt x="3875824" y="328173"/>
                  <a:pt x="3880462" y="328173"/>
                </a:cubicBezTo>
                <a:close/>
                <a:moveTo>
                  <a:pt x="3848477" y="328173"/>
                </a:moveTo>
                <a:cubicBezTo>
                  <a:pt x="3853114" y="328173"/>
                  <a:pt x="3856803" y="331862"/>
                  <a:pt x="3856803" y="336500"/>
                </a:cubicBezTo>
                <a:cubicBezTo>
                  <a:pt x="3856803" y="341042"/>
                  <a:pt x="3853114" y="344827"/>
                  <a:pt x="3848477" y="344827"/>
                </a:cubicBezTo>
                <a:cubicBezTo>
                  <a:pt x="3843840" y="344827"/>
                  <a:pt x="3840149" y="341137"/>
                  <a:pt x="3840149" y="336500"/>
                </a:cubicBezTo>
                <a:cubicBezTo>
                  <a:pt x="3840149" y="331862"/>
                  <a:pt x="3843840" y="328173"/>
                  <a:pt x="3848477" y="328173"/>
                </a:cubicBezTo>
                <a:close/>
                <a:moveTo>
                  <a:pt x="3816397" y="328173"/>
                </a:moveTo>
                <a:cubicBezTo>
                  <a:pt x="3821034" y="328173"/>
                  <a:pt x="3824723" y="331862"/>
                  <a:pt x="3824723" y="336500"/>
                </a:cubicBezTo>
                <a:cubicBezTo>
                  <a:pt x="3824723" y="341042"/>
                  <a:pt x="3821034" y="344827"/>
                  <a:pt x="3816397" y="344827"/>
                </a:cubicBezTo>
                <a:cubicBezTo>
                  <a:pt x="3811760" y="344827"/>
                  <a:pt x="3808069" y="341137"/>
                  <a:pt x="3808069" y="336500"/>
                </a:cubicBezTo>
                <a:cubicBezTo>
                  <a:pt x="3808069" y="331862"/>
                  <a:pt x="3811760" y="328173"/>
                  <a:pt x="3816397" y="328173"/>
                </a:cubicBezTo>
                <a:close/>
                <a:moveTo>
                  <a:pt x="3784318" y="328173"/>
                </a:moveTo>
                <a:cubicBezTo>
                  <a:pt x="3788956" y="328173"/>
                  <a:pt x="3792645" y="331862"/>
                  <a:pt x="3792645" y="336500"/>
                </a:cubicBezTo>
                <a:cubicBezTo>
                  <a:pt x="3792645" y="341042"/>
                  <a:pt x="3788956" y="344827"/>
                  <a:pt x="3784318" y="344827"/>
                </a:cubicBezTo>
                <a:cubicBezTo>
                  <a:pt x="3779681" y="344827"/>
                  <a:pt x="3775991" y="341137"/>
                  <a:pt x="3775991" y="336500"/>
                </a:cubicBezTo>
                <a:cubicBezTo>
                  <a:pt x="3775991" y="331862"/>
                  <a:pt x="3779681" y="328173"/>
                  <a:pt x="3784318" y="328173"/>
                </a:cubicBezTo>
                <a:close/>
                <a:moveTo>
                  <a:pt x="3752334" y="328173"/>
                </a:moveTo>
                <a:cubicBezTo>
                  <a:pt x="3756971" y="328173"/>
                  <a:pt x="3760660" y="331862"/>
                  <a:pt x="3760660" y="336500"/>
                </a:cubicBezTo>
                <a:cubicBezTo>
                  <a:pt x="3760660" y="341042"/>
                  <a:pt x="3756971" y="344827"/>
                  <a:pt x="3752334" y="344827"/>
                </a:cubicBezTo>
                <a:cubicBezTo>
                  <a:pt x="3747697" y="344827"/>
                  <a:pt x="3744006" y="341137"/>
                  <a:pt x="3744006" y="336500"/>
                </a:cubicBezTo>
                <a:cubicBezTo>
                  <a:pt x="3744006" y="331862"/>
                  <a:pt x="3747697" y="328173"/>
                  <a:pt x="3752334" y="328173"/>
                </a:cubicBezTo>
                <a:close/>
                <a:moveTo>
                  <a:pt x="3720254" y="328173"/>
                </a:moveTo>
                <a:cubicBezTo>
                  <a:pt x="3724891" y="328173"/>
                  <a:pt x="3728580" y="331862"/>
                  <a:pt x="3728580" y="336500"/>
                </a:cubicBezTo>
                <a:cubicBezTo>
                  <a:pt x="3728580" y="341042"/>
                  <a:pt x="3724891" y="344827"/>
                  <a:pt x="3720254" y="344827"/>
                </a:cubicBezTo>
                <a:cubicBezTo>
                  <a:pt x="3715617" y="344827"/>
                  <a:pt x="3711926" y="341137"/>
                  <a:pt x="3711926" y="336500"/>
                </a:cubicBezTo>
                <a:cubicBezTo>
                  <a:pt x="3711926" y="331862"/>
                  <a:pt x="3715617" y="328173"/>
                  <a:pt x="3720254" y="328173"/>
                </a:cubicBezTo>
                <a:close/>
                <a:moveTo>
                  <a:pt x="3688175" y="328173"/>
                </a:moveTo>
                <a:cubicBezTo>
                  <a:pt x="3692813" y="328173"/>
                  <a:pt x="3696502" y="331862"/>
                  <a:pt x="3696502" y="336500"/>
                </a:cubicBezTo>
                <a:cubicBezTo>
                  <a:pt x="3696502" y="341042"/>
                  <a:pt x="3692813" y="344827"/>
                  <a:pt x="3688175" y="344827"/>
                </a:cubicBezTo>
                <a:cubicBezTo>
                  <a:pt x="3683538" y="344827"/>
                  <a:pt x="3679848" y="341137"/>
                  <a:pt x="3679848" y="336500"/>
                </a:cubicBezTo>
                <a:cubicBezTo>
                  <a:pt x="3679848" y="331862"/>
                  <a:pt x="3683538" y="328173"/>
                  <a:pt x="3688175" y="328173"/>
                </a:cubicBezTo>
                <a:close/>
                <a:moveTo>
                  <a:pt x="3656191" y="328173"/>
                </a:moveTo>
                <a:cubicBezTo>
                  <a:pt x="3660828" y="328173"/>
                  <a:pt x="3664517" y="331862"/>
                  <a:pt x="3664517" y="336500"/>
                </a:cubicBezTo>
                <a:cubicBezTo>
                  <a:pt x="3664517" y="341042"/>
                  <a:pt x="3660828" y="344827"/>
                  <a:pt x="3656191" y="344827"/>
                </a:cubicBezTo>
                <a:cubicBezTo>
                  <a:pt x="3651554" y="344827"/>
                  <a:pt x="3647863" y="341137"/>
                  <a:pt x="3647863" y="336500"/>
                </a:cubicBezTo>
                <a:cubicBezTo>
                  <a:pt x="3647863" y="331862"/>
                  <a:pt x="3651554" y="328173"/>
                  <a:pt x="3656191" y="328173"/>
                </a:cubicBezTo>
                <a:close/>
                <a:moveTo>
                  <a:pt x="3624111" y="328173"/>
                </a:moveTo>
                <a:cubicBezTo>
                  <a:pt x="3628748" y="328173"/>
                  <a:pt x="3632437" y="331862"/>
                  <a:pt x="3632437" y="336500"/>
                </a:cubicBezTo>
                <a:cubicBezTo>
                  <a:pt x="3632437" y="341042"/>
                  <a:pt x="3628748" y="344827"/>
                  <a:pt x="3624111" y="344827"/>
                </a:cubicBezTo>
                <a:cubicBezTo>
                  <a:pt x="3619474" y="344827"/>
                  <a:pt x="3615783" y="341137"/>
                  <a:pt x="3615783" y="336500"/>
                </a:cubicBezTo>
                <a:cubicBezTo>
                  <a:pt x="3615783" y="331862"/>
                  <a:pt x="3619474" y="328173"/>
                  <a:pt x="3624111" y="328173"/>
                </a:cubicBezTo>
                <a:close/>
                <a:moveTo>
                  <a:pt x="3592032" y="328173"/>
                </a:moveTo>
                <a:cubicBezTo>
                  <a:pt x="3596669" y="328173"/>
                  <a:pt x="3600358" y="331862"/>
                  <a:pt x="3600358" y="336500"/>
                </a:cubicBezTo>
                <a:cubicBezTo>
                  <a:pt x="3600358" y="341042"/>
                  <a:pt x="3596669" y="344827"/>
                  <a:pt x="3592032" y="344827"/>
                </a:cubicBezTo>
                <a:cubicBezTo>
                  <a:pt x="3587395" y="344827"/>
                  <a:pt x="3583705" y="341137"/>
                  <a:pt x="3583705" y="336500"/>
                </a:cubicBezTo>
                <a:cubicBezTo>
                  <a:pt x="3583705" y="331862"/>
                  <a:pt x="3587395" y="328173"/>
                  <a:pt x="3592032" y="328173"/>
                </a:cubicBezTo>
                <a:close/>
                <a:moveTo>
                  <a:pt x="3560048" y="328173"/>
                </a:moveTo>
                <a:cubicBezTo>
                  <a:pt x="3564685" y="328173"/>
                  <a:pt x="3568374" y="331862"/>
                  <a:pt x="3568374" y="336500"/>
                </a:cubicBezTo>
                <a:cubicBezTo>
                  <a:pt x="3568374" y="341042"/>
                  <a:pt x="3564685" y="344827"/>
                  <a:pt x="3560048" y="344827"/>
                </a:cubicBezTo>
                <a:cubicBezTo>
                  <a:pt x="3555411" y="344827"/>
                  <a:pt x="3551720" y="341137"/>
                  <a:pt x="3551720" y="336500"/>
                </a:cubicBezTo>
                <a:cubicBezTo>
                  <a:pt x="3551720" y="331862"/>
                  <a:pt x="3555411" y="328173"/>
                  <a:pt x="3560048" y="328173"/>
                </a:cubicBezTo>
                <a:close/>
                <a:moveTo>
                  <a:pt x="3527968" y="328173"/>
                </a:moveTo>
                <a:cubicBezTo>
                  <a:pt x="3532605" y="328173"/>
                  <a:pt x="3536294" y="331862"/>
                  <a:pt x="3536294" y="336500"/>
                </a:cubicBezTo>
                <a:cubicBezTo>
                  <a:pt x="3536294" y="341042"/>
                  <a:pt x="3532605" y="344827"/>
                  <a:pt x="3527968" y="344827"/>
                </a:cubicBezTo>
                <a:cubicBezTo>
                  <a:pt x="3523331" y="344827"/>
                  <a:pt x="3519640" y="341137"/>
                  <a:pt x="3519640" y="336500"/>
                </a:cubicBezTo>
                <a:cubicBezTo>
                  <a:pt x="3519640" y="331862"/>
                  <a:pt x="3523331" y="328173"/>
                  <a:pt x="3527968" y="328173"/>
                </a:cubicBezTo>
                <a:close/>
                <a:moveTo>
                  <a:pt x="3495889" y="328173"/>
                </a:moveTo>
                <a:cubicBezTo>
                  <a:pt x="3500526" y="328173"/>
                  <a:pt x="3504215" y="331862"/>
                  <a:pt x="3504215" y="336500"/>
                </a:cubicBezTo>
                <a:cubicBezTo>
                  <a:pt x="3504215" y="341042"/>
                  <a:pt x="3500526" y="344827"/>
                  <a:pt x="3495889" y="344827"/>
                </a:cubicBezTo>
                <a:cubicBezTo>
                  <a:pt x="3491252" y="344827"/>
                  <a:pt x="3487561" y="341137"/>
                  <a:pt x="3487561" y="336500"/>
                </a:cubicBezTo>
                <a:cubicBezTo>
                  <a:pt x="3487561" y="331862"/>
                  <a:pt x="3491252" y="328173"/>
                  <a:pt x="3495889" y="328173"/>
                </a:cubicBezTo>
                <a:close/>
                <a:moveTo>
                  <a:pt x="3463905" y="328173"/>
                </a:moveTo>
                <a:cubicBezTo>
                  <a:pt x="3468542" y="328173"/>
                  <a:pt x="3472231" y="331862"/>
                  <a:pt x="3472231" y="336500"/>
                </a:cubicBezTo>
                <a:cubicBezTo>
                  <a:pt x="3472231" y="341042"/>
                  <a:pt x="3468542" y="344827"/>
                  <a:pt x="3463905" y="344827"/>
                </a:cubicBezTo>
                <a:cubicBezTo>
                  <a:pt x="3459268" y="344827"/>
                  <a:pt x="3455577" y="341137"/>
                  <a:pt x="3455577" y="336500"/>
                </a:cubicBezTo>
                <a:cubicBezTo>
                  <a:pt x="3455577" y="331862"/>
                  <a:pt x="3459268" y="328173"/>
                  <a:pt x="3463905" y="328173"/>
                </a:cubicBezTo>
                <a:close/>
                <a:moveTo>
                  <a:pt x="3431825" y="328173"/>
                </a:moveTo>
                <a:cubicBezTo>
                  <a:pt x="3436462" y="328173"/>
                  <a:pt x="3440151" y="331862"/>
                  <a:pt x="3440151" y="336500"/>
                </a:cubicBezTo>
                <a:cubicBezTo>
                  <a:pt x="3440151" y="341042"/>
                  <a:pt x="3436462" y="344827"/>
                  <a:pt x="3431825" y="344827"/>
                </a:cubicBezTo>
                <a:cubicBezTo>
                  <a:pt x="3427188" y="344827"/>
                  <a:pt x="3423497" y="341137"/>
                  <a:pt x="3423497" y="336500"/>
                </a:cubicBezTo>
                <a:cubicBezTo>
                  <a:pt x="3423497" y="331862"/>
                  <a:pt x="3427188" y="328173"/>
                  <a:pt x="3431825" y="328173"/>
                </a:cubicBezTo>
                <a:close/>
                <a:moveTo>
                  <a:pt x="3399746" y="328173"/>
                </a:moveTo>
                <a:cubicBezTo>
                  <a:pt x="3404383" y="328173"/>
                  <a:pt x="3408072" y="331862"/>
                  <a:pt x="3408072" y="336500"/>
                </a:cubicBezTo>
                <a:cubicBezTo>
                  <a:pt x="3408072" y="341042"/>
                  <a:pt x="3404383" y="344827"/>
                  <a:pt x="3399746" y="344827"/>
                </a:cubicBezTo>
                <a:cubicBezTo>
                  <a:pt x="3395109" y="344827"/>
                  <a:pt x="3391418" y="341137"/>
                  <a:pt x="3391418" y="336500"/>
                </a:cubicBezTo>
                <a:cubicBezTo>
                  <a:pt x="3391418" y="331862"/>
                  <a:pt x="3395109" y="328173"/>
                  <a:pt x="3399746" y="328173"/>
                </a:cubicBezTo>
                <a:close/>
                <a:moveTo>
                  <a:pt x="3367762" y="328173"/>
                </a:moveTo>
                <a:cubicBezTo>
                  <a:pt x="3372399" y="328173"/>
                  <a:pt x="3376088" y="331862"/>
                  <a:pt x="3376088" y="336500"/>
                </a:cubicBezTo>
                <a:cubicBezTo>
                  <a:pt x="3376088" y="341042"/>
                  <a:pt x="3372399" y="344827"/>
                  <a:pt x="3367762" y="344827"/>
                </a:cubicBezTo>
                <a:cubicBezTo>
                  <a:pt x="3363125" y="344827"/>
                  <a:pt x="3359434" y="341137"/>
                  <a:pt x="3359434" y="336500"/>
                </a:cubicBezTo>
                <a:cubicBezTo>
                  <a:pt x="3359434" y="331862"/>
                  <a:pt x="3363125" y="328173"/>
                  <a:pt x="3367762" y="328173"/>
                </a:cubicBezTo>
                <a:close/>
                <a:moveTo>
                  <a:pt x="3335682" y="328173"/>
                </a:moveTo>
                <a:cubicBezTo>
                  <a:pt x="3340319" y="328173"/>
                  <a:pt x="3344008" y="331862"/>
                  <a:pt x="3344008" y="336500"/>
                </a:cubicBezTo>
                <a:cubicBezTo>
                  <a:pt x="3344008" y="341042"/>
                  <a:pt x="3340319" y="344827"/>
                  <a:pt x="3335682" y="344827"/>
                </a:cubicBezTo>
                <a:cubicBezTo>
                  <a:pt x="3331044" y="344827"/>
                  <a:pt x="3327354" y="341137"/>
                  <a:pt x="3327354" y="336500"/>
                </a:cubicBezTo>
                <a:cubicBezTo>
                  <a:pt x="3327354" y="331862"/>
                  <a:pt x="3331044" y="328173"/>
                  <a:pt x="3335682" y="328173"/>
                </a:cubicBezTo>
                <a:close/>
                <a:moveTo>
                  <a:pt x="3303603" y="328173"/>
                </a:moveTo>
                <a:cubicBezTo>
                  <a:pt x="3308240" y="328173"/>
                  <a:pt x="3311929" y="331862"/>
                  <a:pt x="3311929" y="336500"/>
                </a:cubicBezTo>
                <a:cubicBezTo>
                  <a:pt x="3311929" y="341042"/>
                  <a:pt x="3308240" y="344827"/>
                  <a:pt x="3303603" y="344827"/>
                </a:cubicBezTo>
                <a:cubicBezTo>
                  <a:pt x="3298966" y="344827"/>
                  <a:pt x="3295275" y="341137"/>
                  <a:pt x="3295275" y="336500"/>
                </a:cubicBezTo>
                <a:cubicBezTo>
                  <a:pt x="3295275" y="331862"/>
                  <a:pt x="3298966" y="328173"/>
                  <a:pt x="3303603" y="328173"/>
                </a:cubicBezTo>
                <a:close/>
                <a:moveTo>
                  <a:pt x="3271523" y="328173"/>
                </a:moveTo>
                <a:cubicBezTo>
                  <a:pt x="3276160" y="328173"/>
                  <a:pt x="3279849" y="331862"/>
                  <a:pt x="3279849" y="336500"/>
                </a:cubicBezTo>
                <a:cubicBezTo>
                  <a:pt x="3279849" y="341042"/>
                  <a:pt x="3276160" y="344827"/>
                  <a:pt x="3271523" y="344827"/>
                </a:cubicBezTo>
                <a:cubicBezTo>
                  <a:pt x="3266886" y="344827"/>
                  <a:pt x="3263195" y="341137"/>
                  <a:pt x="3263195" y="336500"/>
                </a:cubicBezTo>
                <a:cubicBezTo>
                  <a:pt x="3263195" y="331862"/>
                  <a:pt x="3266886" y="328173"/>
                  <a:pt x="3271523" y="328173"/>
                </a:cubicBezTo>
                <a:close/>
                <a:moveTo>
                  <a:pt x="3239537" y="328173"/>
                </a:moveTo>
                <a:cubicBezTo>
                  <a:pt x="3244174" y="328173"/>
                  <a:pt x="3247865" y="331862"/>
                  <a:pt x="3247865" y="336500"/>
                </a:cubicBezTo>
                <a:cubicBezTo>
                  <a:pt x="3247865" y="341042"/>
                  <a:pt x="3244174" y="344827"/>
                  <a:pt x="3239537" y="344827"/>
                </a:cubicBezTo>
                <a:cubicBezTo>
                  <a:pt x="3234900" y="344827"/>
                  <a:pt x="3231211" y="341137"/>
                  <a:pt x="3231211" y="336500"/>
                </a:cubicBezTo>
                <a:cubicBezTo>
                  <a:pt x="3231211" y="331862"/>
                  <a:pt x="3234900" y="328173"/>
                  <a:pt x="3239537" y="328173"/>
                </a:cubicBezTo>
                <a:close/>
                <a:moveTo>
                  <a:pt x="3207457" y="328173"/>
                </a:moveTo>
                <a:cubicBezTo>
                  <a:pt x="3212094" y="328173"/>
                  <a:pt x="3215785" y="331862"/>
                  <a:pt x="3215785" y="336500"/>
                </a:cubicBezTo>
                <a:cubicBezTo>
                  <a:pt x="3215785" y="341042"/>
                  <a:pt x="3212094" y="344827"/>
                  <a:pt x="3207457" y="344827"/>
                </a:cubicBezTo>
                <a:cubicBezTo>
                  <a:pt x="3202820" y="344827"/>
                  <a:pt x="3199131" y="341137"/>
                  <a:pt x="3199131" y="336500"/>
                </a:cubicBezTo>
                <a:cubicBezTo>
                  <a:pt x="3199131" y="331862"/>
                  <a:pt x="3202820" y="328173"/>
                  <a:pt x="3207457" y="328173"/>
                </a:cubicBezTo>
                <a:close/>
                <a:moveTo>
                  <a:pt x="3175378" y="328173"/>
                </a:moveTo>
                <a:cubicBezTo>
                  <a:pt x="3180015" y="328173"/>
                  <a:pt x="3183706" y="331862"/>
                  <a:pt x="3183706" y="336500"/>
                </a:cubicBezTo>
                <a:cubicBezTo>
                  <a:pt x="3183706" y="341042"/>
                  <a:pt x="3180015" y="344827"/>
                  <a:pt x="3175378" y="344827"/>
                </a:cubicBezTo>
                <a:cubicBezTo>
                  <a:pt x="3170741" y="344827"/>
                  <a:pt x="3167052" y="341137"/>
                  <a:pt x="3167052" y="336500"/>
                </a:cubicBezTo>
                <a:cubicBezTo>
                  <a:pt x="3167052" y="331862"/>
                  <a:pt x="3170741" y="328173"/>
                  <a:pt x="3175378" y="328173"/>
                </a:cubicBezTo>
                <a:close/>
                <a:moveTo>
                  <a:pt x="3143392" y="328173"/>
                </a:moveTo>
                <a:cubicBezTo>
                  <a:pt x="3148029" y="328173"/>
                  <a:pt x="3151720" y="331862"/>
                  <a:pt x="3151720" y="336500"/>
                </a:cubicBezTo>
                <a:cubicBezTo>
                  <a:pt x="3151720" y="341042"/>
                  <a:pt x="3148029" y="344827"/>
                  <a:pt x="3143392" y="344827"/>
                </a:cubicBezTo>
                <a:cubicBezTo>
                  <a:pt x="3138755" y="344827"/>
                  <a:pt x="3135066" y="341137"/>
                  <a:pt x="3135066" y="336500"/>
                </a:cubicBezTo>
                <a:cubicBezTo>
                  <a:pt x="3135066" y="331862"/>
                  <a:pt x="3138755" y="328173"/>
                  <a:pt x="3143392" y="328173"/>
                </a:cubicBezTo>
                <a:close/>
                <a:moveTo>
                  <a:pt x="3111314" y="328173"/>
                </a:moveTo>
                <a:cubicBezTo>
                  <a:pt x="3115951" y="328173"/>
                  <a:pt x="3119641" y="331862"/>
                  <a:pt x="3119641" y="336500"/>
                </a:cubicBezTo>
                <a:cubicBezTo>
                  <a:pt x="3119641" y="341042"/>
                  <a:pt x="3115951" y="344827"/>
                  <a:pt x="3111314" y="344827"/>
                </a:cubicBezTo>
                <a:cubicBezTo>
                  <a:pt x="3106677" y="344827"/>
                  <a:pt x="3102988" y="341137"/>
                  <a:pt x="3102988" y="336500"/>
                </a:cubicBezTo>
                <a:cubicBezTo>
                  <a:pt x="3102988" y="331862"/>
                  <a:pt x="3106677" y="328173"/>
                  <a:pt x="3111314" y="328173"/>
                </a:cubicBezTo>
                <a:close/>
                <a:moveTo>
                  <a:pt x="3079235" y="328173"/>
                </a:moveTo>
                <a:cubicBezTo>
                  <a:pt x="3083872" y="328173"/>
                  <a:pt x="3087563" y="331862"/>
                  <a:pt x="3087563" y="336500"/>
                </a:cubicBezTo>
                <a:cubicBezTo>
                  <a:pt x="3087563" y="341042"/>
                  <a:pt x="3083872" y="344827"/>
                  <a:pt x="3079235" y="344827"/>
                </a:cubicBezTo>
                <a:cubicBezTo>
                  <a:pt x="3074598" y="344827"/>
                  <a:pt x="3070909" y="341137"/>
                  <a:pt x="3070909" y="336500"/>
                </a:cubicBezTo>
                <a:cubicBezTo>
                  <a:pt x="3070909" y="331862"/>
                  <a:pt x="3074598" y="328173"/>
                  <a:pt x="3079235" y="328173"/>
                </a:cubicBezTo>
                <a:close/>
                <a:moveTo>
                  <a:pt x="3047249" y="328173"/>
                </a:moveTo>
                <a:cubicBezTo>
                  <a:pt x="3051886" y="328173"/>
                  <a:pt x="3055577" y="331862"/>
                  <a:pt x="3055577" y="336500"/>
                </a:cubicBezTo>
                <a:cubicBezTo>
                  <a:pt x="3055577" y="341042"/>
                  <a:pt x="3051886" y="344827"/>
                  <a:pt x="3047249" y="344827"/>
                </a:cubicBezTo>
                <a:cubicBezTo>
                  <a:pt x="3042612" y="344827"/>
                  <a:pt x="3038923" y="341137"/>
                  <a:pt x="3038923" y="336500"/>
                </a:cubicBezTo>
                <a:cubicBezTo>
                  <a:pt x="3038923" y="331862"/>
                  <a:pt x="3042612" y="328173"/>
                  <a:pt x="3047249" y="328173"/>
                </a:cubicBezTo>
                <a:close/>
                <a:moveTo>
                  <a:pt x="3015171" y="328173"/>
                </a:moveTo>
                <a:cubicBezTo>
                  <a:pt x="3019808" y="328173"/>
                  <a:pt x="3023498" y="331862"/>
                  <a:pt x="3023498" y="336500"/>
                </a:cubicBezTo>
                <a:cubicBezTo>
                  <a:pt x="3023498" y="341042"/>
                  <a:pt x="3019808" y="344827"/>
                  <a:pt x="3015171" y="344827"/>
                </a:cubicBezTo>
                <a:cubicBezTo>
                  <a:pt x="3010534" y="344827"/>
                  <a:pt x="3006844" y="341137"/>
                  <a:pt x="3006844" y="336500"/>
                </a:cubicBezTo>
                <a:cubicBezTo>
                  <a:pt x="3006844" y="331862"/>
                  <a:pt x="3010534" y="328173"/>
                  <a:pt x="3015171" y="328173"/>
                </a:cubicBezTo>
                <a:close/>
                <a:moveTo>
                  <a:pt x="2983092" y="328173"/>
                </a:moveTo>
                <a:cubicBezTo>
                  <a:pt x="2987729" y="328173"/>
                  <a:pt x="2991420" y="331862"/>
                  <a:pt x="2991420" y="336500"/>
                </a:cubicBezTo>
                <a:cubicBezTo>
                  <a:pt x="2991420" y="341042"/>
                  <a:pt x="2987729" y="344827"/>
                  <a:pt x="2983092" y="344827"/>
                </a:cubicBezTo>
                <a:cubicBezTo>
                  <a:pt x="2978455" y="344827"/>
                  <a:pt x="2974766" y="341137"/>
                  <a:pt x="2974766" y="336500"/>
                </a:cubicBezTo>
                <a:cubicBezTo>
                  <a:pt x="2974766" y="331862"/>
                  <a:pt x="2978455" y="328173"/>
                  <a:pt x="2983092" y="328173"/>
                </a:cubicBezTo>
                <a:close/>
                <a:moveTo>
                  <a:pt x="2951106" y="328173"/>
                </a:moveTo>
                <a:cubicBezTo>
                  <a:pt x="2955743" y="328173"/>
                  <a:pt x="2959434" y="331862"/>
                  <a:pt x="2959434" y="336500"/>
                </a:cubicBezTo>
                <a:cubicBezTo>
                  <a:pt x="2959434" y="341042"/>
                  <a:pt x="2955743" y="344827"/>
                  <a:pt x="2951106" y="344827"/>
                </a:cubicBezTo>
                <a:cubicBezTo>
                  <a:pt x="2946469" y="344827"/>
                  <a:pt x="2942780" y="341137"/>
                  <a:pt x="2942780" y="336500"/>
                </a:cubicBezTo>
                <a:cubicBezTo>
                  <a:pt x="2942780" y="331862"/>
                  <a:pt x="2946469" y="328173"/>
                  <a:pt x="2951106" y="328173"/>
                </a:cubicBezTo>
                <a:close/>
                <a:moveTo>
                  <a:pt x="2919028" y="328173"/>
                </a:moveTo>
                <a:cubicBezTo>
                  <a:pt x="2923665" y="328173"/>
                  <a:pt x="2927355" y="331862"/>
                  <a:pt x="2927355" y="336500"/>
                </a:cubicBezTo>
                <a:cubicBezTo>
                  <a:pt x="2927355" y="341042"/>
                  <a:pt x="2923665" y="344827"/>
                  <a:pt x="2919028" y="344827"/>
                </a:cubicBezTo>
                <a:cubicBezTo>
                  <a:pt x="2914390" y="344827"/>
                  <a:pt x="2910701" y="341137"/>
                  <a:pt x="2910701" y="336500"/>
                </a:cubicBezTo>
                <a:cubicBezTo>
                  <a:pt x="2910701" y="331862"/>
                  <a:pt x="2914390" y="328173"/>
                  <a:pt x="2919028" y="328173"/>
                </a:cubicBezTo>
                <a:close/>
                <a:moveTo>
                  <a:pt x="2886949" y="328173"/>
                </a:moveTo>
                <a:cubicBezTo>
                  <a:pt x="2891586" y="328173"/>
                  <a:pt x="2895277" y="331862"/>
                  <a:pt x="2895277" y="336500"/>
                </a:cubicBezTo>
                <a:cubicBezTo>
                  <a:pt x="2895277" y="341042"/>
                  <a:pt x="2891586" y="344827"/>
                  <a:pt x="2886949" y="344827"/>
                </a:cubicBezTo>
                <a:cubicBezTo>
                  <a:pt x="2882312" y="344827"/>
                  <a:pt x="2878623" y="341137"/>
                  <a:pt x="2878623" y="336500"/>
                </a:cubicBezTo>
                <a:cubicBezTo>
                  <a:pt x="2878623" y="331862"/>
                  <a:pt x="2882312" y="328173"/>
                  <a:pt x="2886949" y="328173"/>
                </a:cubicBezTo>
                <a:close/>
                <a:moveTo>
                  <a:pt x="2470391" y="328173"/>
                </a:moveTo>
                <a:cubicBezTo>
                  <a:pt x="2475028" y="328173"/>
                  <a:pt x="2478718" y="331862"/>
                  <a:pt x="2478718" y="336500"/>
                </a:cubicBezTo>
                <a:cubicBezTo>
                  <a:pt x="2478718" y="341042"/>
                  <a:pt x="2475028" y="344827"/>
                  <a:pt x="2470391" y="344827"/>
                </a:cubicBezTo>
                <a:cubicBezTo>
                  <a:pt x="2465754" y="344827"/>
                  <a:pt x="2462064" y="341137"/>
                  <a:pt x="2462064" y="336500"/>
                </a:cubicBezTo>
                <a:cubicBezTo>
                  <a:pt x="2462064" y="331862"/>
                  <a:pt x="2465754" y="328173"/>
                  <a:pt x="2470391" y="328173"/>
                </a:cubicBezTo>
                <a:close/>
                <a:moveTo>
                  <a:pt x="2438311" y="328173"/>
                </a:moveTo>
                <a:cubicBezTo>
                  <a:pt x="2442948" y="328173"/>
                  <a:pt x="2446638" y="331862"/>
                  <a:pt x="2446638" y="336500"/>
                </a:cubicBezTo>
                <a:cubicBezTo>
                  <a:pt x="2446638" y="341042"/>
                  <a:pt x="2442948" y="344827"/>
                  <a:pt x="2438311" y="344827"/>
                </a:cubicBezTo>
                <a:cubicBezTo>
                  <a:pt x="2433673" y="344827"/>
                  <a:pt x="2429984" y="341137"/>
                  <a:pt x="2429984" y="336500"/>
                </a:cubicBezTo>
                <a:cubicBezTo>
                  <a:pt x="2429984" y="331862"/>
                  <a:pt x="2433673" y="328173"/>
                  <a:pt x="2438311" y="328173"/>
                </a:cubicBezTo>
                <a:close/>
                <a:moveTo>
                  <a:pt x="2278104" y="328173"/>
                </a:moveTo>
                <a:cubicBezTo>
                  <a:pt x="2282742" y="328173"/>
                  <a:pt x="2286432" y="331862"/>
                  <a:pt x="2286432" y="336500"/>
                </a:cubicBezTo>
                <a:cubicBezTo>
                  <a:pt x="2286432" y="341042"/>
                  <a:pt x="2282742" y="344827"/>
                  <a:pt x="2278104" y="344827"/>
                </a:cubicBezTo>
                <a:cubicBezTo>
                  <a:pt x="2273467" y="344827"/>
                  <a:pt x="2269778" y="341137"/>
                  <a:pt x="2269778" y="336500"/>
                </a:cubicBezTo>
                <a:cubicBezTo>
                  <a:pt x="2269778" y="331862"/>
                  <a:pt x="2273467" y="328173"/>
                  <a:pt x="2278104" y="328173"/>
                </a:cubicBezTo>
                <a:close/>
                <a:moveTo>
                  <a:pt x="2246024" y="328173"/>
                </a:moveTo>
                <a:cubicBezTo>
                  <a:pt x="2250661" y="328173"/>
                  <a:pt x="2254352" y="331862"/>
                  <a:pt x="2254352" y="336500"/>
                </a:cubicBezTo>
                <a:cubicBezTo>
                  <a:pt x="2254352" y="341042"/>
                  <a:pt x="2250661" y="344827"/>
                  <a:pt x="2246024" y="344827"/>
                </a:cubicBezTo>
                <a:cubicBezTo>
                  <a:pt x="2241387" y="344827"/>
                  <a:pt x="2237698" y="341137"/>
                  <a:pt x="2237698" y="336500"/>
                </a:cubicBezTo>
                <a:cubicBezTo>
                  <a:pt x="2237698" y="331862"/>
                  <a:pt x="2241387" y="328173"/>
                  <a:pt x="2246024" y="328173"/>
                </a:cubicBezTo>
                <a:close/>
                <a:moveTo>
                  <a:pt x="2213946" y="328173"/>
                </a:moveTo>
                <a:cubicBezTo>
                  <a:pt x="2218583" y="328173"/>
                  <a:pt x="2222273" y="331862"/>
                  <a:pt x="2222273" y="336500"/>
                </a:cubicBezTo>
                <a:cubicBezTo>
                  <a:pt x="2222273" y="341042"/>
                  <a:pt x="2218583" y="344827"/>
                  <a:pt x="2213946" y="344827"/>
                </a:cubicBezTo>
                <a:cubicBezTo>
                  <a:pt x="2209309" y="344827"/>
                  <a:pt x="2205620" y="341137"/>
                  <a:pt x="2205620" y="336500"/>
                </a:cubicBezTo>
                <a:cubicBezTo>
                  <a:pt x="2205620" y="331862"/>
                  <a:pt x="2209309" y="328173"/>
                  <a:pt x="2213946" y="328173"/>
                </a:cubicBezTo>
                <a:close/>
                <a:moveTo>
                  <a:pt x="2181961" y="328173"/>
                </a:moveTo>
                <a:cubicBezTo>
                  <a:pt x="2186598" y="328173"/>
                  <a:pt x="2190289" y="331862"/>
                  <a:pt x="2190289" y="336500"/>
                </a:cubicBezTo>
                <a:cubicBezTo>
                  <a:pt x="2190289" y="341042"/>
                  <a:pt x="2186598" y="344827"/>
                  <a:pt x="2181961" y="344827"/>
                </a:cubicBezTo>
                <a:cubicBezTo>
                  <a:pt x="2177324" y="344827"/>
                  <a:pt x="2173635" y="341137"/>
                  <a:pt x="2173635" y="336500"/>
                </a:cubicBezTo>
                <a:cubicBezTo>
                  <a:pt x="2173635" y="331862"/>
                  <a:pt x="2177324" y="328173"/>
                  <a:pt x="2181961" y="328173"/>
                </a:cubicBezTo>
                <a:close/>
                <a:moveTo>
                  <a:pt x="2149881" y="328173"/>
                </a:moveTo>
                <a:cubicBezTo>
                  <a:pt x="2154518" y="328173"/>
                  <a:pt x="2158209" y="331862"/>
                  <a:pt x="2158209" y="336500"/>
                </a:cubicBezTo>
                <a:cubicBezTo>
                  <a:pt x="2158209" y="341042"/>
                  <a:pt x="2154518" y="344827"/>
                  <a:pt x="2149881" y="344827"/>
                </a:cubicBezTo>
                <a:cubicBezTo>
                  <a:pt x="2145244" y="344827"/>
                  <a:pt x="2141555" y="341137"/>
                  <a:pt x="2141555" y="336500"/>
                </a:cubicBezTo>
                <a:cubicBezTo>
                  <a:pt x="2141555" y="331862"/>
                  <a:pt x="2145244" y="328173"/>
                  <a:pt x="2149881" y="328173"/>
                </a:cubicBezTo>
                <a:close/>
                <a:moveTo>
                  <a:pt x="2117803" y="328173"/>
                </a:moveTo>
                <a:cubicBezTo>
                  <a:pt x="2122440" y="328173"/>
                  <a:pt x="2126130" y="331862"/>
                  <a:pt x="2126130" y="336500"/>
                </a:cubicBezTo>
                <a:cubicBezTo>
                  <a:pt x="2126130" y="341042"/>
                  <a:pt x="2122440" y="344827"/>
                  <a:pt x="2117803" y="344827"/>
                </a:cubicBezTo>
                <a:cubicBezTo>
                  <a:pt x="2113166" y="344827"/>
                  <a:pt x="2109476" y="341137"/>
                  <a:pt x="2109476" y="336500"/>
                </a:cubicBezTo>
                <a:cubicBezTo>
                  <a:pt x="2109476" y="331862"/>
                  <a:pt x="2113166" y="328173"/>
                  <a:pt x="2117803" y="328173"/>
                </a:cubicBezTo>
                <a:close/>
                <a:moveTo>
                  <a:pt x="2085817" y="328173"/>
                </a:moveTo>
                <a:cubicBezTo>
                  <a:pt x="2090454" y="328173"/>
                  <a:pt x="2094144" y="331862"/>
                  <a:pt x="2094144" y="336500"/>
                </a:cubicBezTo>
                <a:cubicBezTo>
                  <a:pt x="2094144" y="341042"/>
                  <a:pt x="2090454" y="344827"/>
                  <a:pt x="2085817" y="344827"/>
                </a:cubicBezTo>
                <a:cubicBezTo>
                  <a:pt x="2081180" y="344827"/>
                  <a:pt x="2077491" y="341137"/>
                  <a:pt x="2077491" y="336500"/>
                </a:cubicBezTo>
                <a:cubicBezTo>
                  <a:pt x="2077491" y="331862"/>
                  <a:pt x="2081180" y="328173"/>
                  <a:pt x="2085817" y="328173"/>
                </a:cubicBezTo>
                <a:close/>
                <a:moveTo>
                  <a:pt x="2053738" y="328173"/>
                </a:moveTo>
                <a:cubicBezTo>
                  <a:pt x="2058375" y="328173"/>
                  <a:pt x="2062066" y="331862"/>
                  <a:pt x="2062066" y="336500"/>
                </a:cubicBezTo>
                <a:cubicBezTo>
                  <a:pt x="2062066" y="341042"/>
                  <a:pt x="2058375" y="344827"/>
                  <a:pt x="2053738" y="344827"/>
                </a:cubicBezTo>
                <a:cubicBezTo>
                  <a:pt x="2049101" y="344827"/>
                  <a:pt x="2045412" y="341137"/>
                  <a:pt x="2045412" y="336500"/>
                </a:cubicBezTo>
                <a:cubicBezTo>
                  <a:pt x="2045412" y="331862"/>
                  <a:pt x="2049101" y="328173"/>
                  <a:pt x="2053738" y="328173"/>
                </a:cubicBezTo>
                <a:close/>
                <a:moveTo>
                  <a:pt x="2021660" y="328173"/>
                </a:moveTo>
                <a:cubicBezTo>
                  <a:pt x="2026297" y="328173"/>
                  <a:pt x="2029987" y="331862"/>
                  <a:pt x="2029987" y="336500"/>
                </a:cubicBezTo>
                <a:cubicBezTo>
                  <a:pt x="2029987" y="341042"/>
                  <a:pt x="2026297" y="344827"/>
                  <a:pt x="2021660" y="344827"/>
                </a:cubicBezTo>
                <a:cubicBezTo>
                  <a:pt x="2017022" y="344827"/>
                  <a:pt x="2013333" y="341137"/>
                  <a:pt x="2013333" y="336500"/>
                </a:cubicBezTo>
                <a:cubicBezTo>
                  <a:pt x="2013333" y="331862"/>
                  <a:pt x="2017022" y="328173"/>
                  <a:pt x="2021660" y="328173"/>
                </a:cubicBezTo>
                <a:close/>
                <a:moveTo>
                  <a:pt x="1989674" y="328173"/>
                </a:moveTo>
                <a:cubicBezTo>
                  <a:pt x="1994311" y="328173"/>
                  <a:pt x="1998001" y="331862"/>
                  <a:pt x="1998001" y="336500"/>
                </a:cubicBezTo>
                <a:cubicBezTo>
                  <a:pt x="1998001" y="341042"/>
                  <a:pt x="1994311" y="344827"/>
                  <a:pt x="1989674" y="344827"/>
                </a:cubicBezTo>
                <a:cubicBezTo>
                  <a:pt x="1985037" y="344827"/>
                  <a:pt x="1981348" y="341137"/>
                  <a:pt x="1981348" y="336500"/>
                </a:cubicBezTo>
                <a:cubicBezTo>
                  <a:pt x="1981348" y="331862"/>
                  <a:pt x="1985037" y="328173"/>
                  <a:pt x="1989674" y="328173"/>
                </a:cubicBezTo>
                <a:close/>
                <a:moveTo>
                  <a:pt x="1957595" y="328173"/>
                </a:moveTo>
                <a:cubicBezTo>
                  <a:pt x="1962232" y="328173"/>
                  <a:pt x="1965923" y="331862"/>
                  <a:pt x="1965923" y="336500"/>
                </a:cubicBezTo>
                <a:cubicBezTo>
                  <a:pt x="1965923" y="341042"/>
                  <a:pt x="1962232" y="344827"/>
                  <a:pt x="1957595" y="344827"/>
                </a:cubicBezTo>
                <a:cubicBezTo>
                  <a:pt x="1952958" y="344827"/>
                  <a:pt x="1949269" y="341137"/>
                  <a:pt x="1949269" y="336500"/>
                </a:cubicBezTo>
                <a:cubicBezTo>
                  <a:pt x="1949269" y="331862"/>
                  <a:pt x="1952958" y="328173"/>
                  <a:pt x="1957595" y="328173"/>
                </a:cubicBezTo>
                <a:close/>
                <a:moveTo>
                  <a:pt x="1925515" y="328173"/>
                </a:moveTo>
                <a:cubicBezTo>
                  <a:pt x="1930152" y="328173"/>
                  <a:pt x="1933843" y="331862"/>
                  <a:pt x="1933843" y="336500"/>
                </a:cubicBezTo>
                <a:cubicBezTo>
                  <a:pt x="1933843" y="341042"/>
                  <a:pt x="1930152" y="344827"/>
                  <a:pt x="1925515" y="344827"/>
                </a:cubicBezTo>
                <a:cubicBezTo>
                  <a:pt x="1920878" y="344827"/>
                  <a:pt x="1917189" y="341137"/>
                  <a:pt x="1917189" y="336500"/>
                </a:cubicBezTo>
                <a:cubicBezTo>
                  <a:pt x="1917189" y="331862"/>
                  <a:pt x="1920878" y="328173"/>
                  <a:pt x="1925515" y="328173"/>
                </a:cubicBezTo>
                <a:close/>
                <a:moveTo>
                  <a:pt x="1893531" y="328173"/>
                </a:moveTo>
                <a:cubicBezTo>
                  <a:pt x="1898168" y="328173"/>
                  <a:pt x="1901858" y="331862"/>
                  <a:pt x="1901858" y="336500"/>
                </a:cubicBezTo>
                <a:cubicBezTo>
                  <a:pt x="1901858" y="341042"/>
                  <a:pt x="1898168" y="344827"/>
                  <a:pt x="1893531" y="344827"/>
                </a:cubicBezTo>
                <a:cubicBezTo>
                  <a:pt x="1888893" y="344827"/>
                  <a:pt x="1885204" y="341137"/>
                  <a:pt x="1885204" y="336500"/>
                </a:cubicBezTo>
                <a:cubicBezTo>
                  <a:pt x="1885204" y="331862"/>
                  <a:pt x="1888893" y="328173"/>
                  <a:pt x="1893531" y="328173"/>
                </a:cubicBezTo>
                <a:close/>
                <a:moveTo>
                  <a:pt x="1861450" y="328173"/>
                </a:moveTo>
                <a:cubicBezTo>
                  <a:pt x="1866088" y="328173"/>
                  <a:pt x="1869778" y="331862"/>
                  <a:pt x="1869778" y="336500"/>
                </a:cubicBezTo>
                <a:cubicBezTo>
                  <a:pt x="1869778" y="341042"/>
                  <a:pt x="1866088" y="344827"/>
                  <a:pt x="1861450" y="344827"/>
                </a:cubicBezTo>
                <a:cubicBezTo>
                  <a:pt x="1856813" y="344827"/>
                  <a:pt x="1853124" y="341137"/>
                  <a:pt x="1853124" y="336500"/>
                </a:cubicBezTo>
                <a:cubicBezTo>
                  <a:pt x="1853124" y="331862"/>
                  <a:pt x="1856813" y="328173"/>
                  <a:pt x="1861450" y="328173"/>
                </a:cubicBezTo>
                <a:close/>
                <a:moveTo>
                  <a:pt x="1829372" y="328173"/>
                </a:moveTo>
                <a:cubicBezTo>
                  <a:pt x="1834009" y="328173"/>
                  <a:pt x="1837700" y="331862"/>
                  <a:pt x="1837700" y="336500"/>
                </a:cubicBezTo>
                <a:cubicBezTo>
                  <a:pt x="1837700" y="341042"/>
                  <a:pt x="1834009" y="344827"/>
                  <a:pt x="1829372" y="344827"/>
                </a:cubicBezTo>
                <a:cubicBezTo>
                  <a:pt x="1824735" y="344827"/>
                  <a:pt x="1821046" y="341137"/>
                  <a:pt x="1821046" y="336500"/>
                </a:cubicBezTo>
                <a:cubicBezTo>
                  <a:pt x="1821046" y="331862"/>
                  <a:pt x="1824735" y="328173"/>
                  <a:pt x="1829372" y="328173"/>
                </a:cubicBezTo>
                <a:close/>
                <a:moveTo>
                  <a:pt x="1715628" y="304801"/>
                </a:moveTo>
                <a:cubicBezTo>
                  <a:pt x="1720171" y="302435"/>
                  <a:pt x="1725658" y="304042"/>
                  <a:pt x="1728119" y="308491"/>
                </a:cubicBezTo>
                <a:cubicBezTo>
                  <a:pt x="1730579" y="313033"/>
                  <a:pt x="1728876" y="318616"/>
                  <a:pt x="1724429" y="321076"/>
                </a:cubicBezTo>
                <a:cubicBezTo>
                  <a:pt x="1723009" y="321834"/>
                  <a:pt x="1721590" y="322213"/>
                  <a:pt x="1720076" y="322213"/>
                </a:cubicBezTo>
                <a:cubicBezTo>
                  <a:pt x="1716763" y="322213"/>
                  <a:pt x="1713547" y="320415"/>
                  <a:pt x="1711842" y="317292"/>
                </a:cubicBezTo>
                <a:cubicBezTo>
                  <a:pt x="1709478" y="312844"/>
                  <a:pt x="1711087" y="307260"/>
                  <a:pt x="1715628" y="304801"/>
                </a:cubicBezTo>
                <a:close/>
                <a:moveTo>
                  <a:pt x="2689079" y="301772"/>
                </a:moveTo>
                <a:lnTo>
                  <a:pt x="2689125" y="301814"/>
                </a:lnTo>
                <a:lnTo>
                  <a:pt x="2689079" y="301868"/>
                </a:lnTo>
                <a:close/>
                <a:moveTo>
                  <a:pt x="4104828" y="293255"/>
                </a:moveTo>
                <a:cubicBezTo>
                  <a:pt x="4109465" y="293255"/>
                  <a:pt x="4113154" y="296944"/>
                  <a:pt x="4113154" y="301581"/>
                </a:cubicBezTo>
                <a:cubicBezTo>
                  <a:pt x="4113154" y="306124"/>
                  <a:pt x="4109465" y="309909"/>
                  <a:pt x="4104828" y="309909"/>
                </a:cubicBezTo>
                <a:cubicBezTo>
                  <a:pt x="4100191" y="309909"/>
                  <a:pt x="4096500" y="306218"/>
                  <a:pt x="4096500" y="301581"/>
                </a:cubicBezTo>
                <a:cubicBezTo>
                  <a:pt x="4096500" y="296944"/>
                  <a:pt x="4100191" y="293255"/>
                  <a:pt x="4104828" y="293255"/>
                </a:cubicBezTo>
                <a:close/>
                <a:moveTo>
                  <a:pt x="4072749" y="293255"/>
                </a:moveTo>
                <a:cubicBezTo>
                  <a:pt x="4077386" y="293255"/>
                  <a:pt x="4081075" y="296944"/>
                  <a:pt x="4081075" y="301581"/>
                </a:cubicBezTo>
                <a:cubicBezTo>
                  <a:pt x="4081075" y="306124"/>
                  <a:pt x="4077386" y="309909"/>
                  <a:pt x="4072749" y="309909"/>
                </a:cubicBezTo>
                <a:cubicBezTo>
                  <a:pt x="4068112" y="309909"/>
                  <a:pt x="4064422" y="306218"/>
                  <a:pt x="4064422" y="301581"/>
                </a:cubicBezTo>
                <a:cubicBezTo>
                  <a:pt x="4064422" y="296944"/>
                  <a:pt x="4068112" y="293255"/>
                  <a:pt x="4072749" y="293255"/>
                </a:cubicBezTo>
                <a:close/>
                <a:moveTo>
                  <a:pt x="4040763" y="293255"/>
                </a:moveTo>
                <a:cubicBezTo>
                  <a:pt x="4045401" y="293255"/>
                  <a:pt x="4049090" y="296944"/>
                  <a:pt x="4049090" y="301581"/>
                </a:cubicBezTo>
                <a:cubicBezTo>
                  <a:pt x="4049090" y="306124"/>
                  <a:pt x="4045401" y="309909"/>
                  <a:pt x="4040763" y="309909"/>
                </a:cubicBezTo>
                <a:cubicBezTo>
                  <a:pt x="4036126" y="309909"/>
                  <a:pt x="4032436" y="306218"/>
                  <a:pt x="4032436" y="301581"/>
                </a:cubicBezTo>
                <a:cubicBezTo>
                  <a:pt x="4032436" y="296944"/>
                  <a:pt x="4036126" y="293255"/>
                  <a:pt x="4040763" y="293255"/>
                </a:cubicBezTo>
                <a:close/>
                <a:moveTo>
                  <a:pt x="4008685" y="293255"/>
                </a:moveTo>
                <a:cubicBezTo>
                  <a:pt x="4013322" y="293255"/>
                  <a:pt x="4017011" y="296944"/>
                  <a:pt x="4017011" y="301581"/>
                </a:cubicBezTo>
                <a:cubicBezTo>
                  <a:pt x="4017011" y="306124"/>
                  <a:pt x="4013322" y="309909"/>
                  <a:pt x="4008685" y="309909"/>
                </a:cubicBezTo>
                <a:cubicBezTo>
                  <a:pt x="4004048" y="309909"/>
                  <a:pt x="4000357" y="306218"/>
                  <a:pt x="4000357" y="301581"/>
                </a:cubicBezTo>
                <a:cubicBezTo>
                  <a:pt x="4000357" y="296944"/>
                  <a:pt x="4004048" y="293255"/>
                  <a:pt x="4008685" y="293255"/>
                </a:cubicBezTo>
                <a:close/>
                <a:moveTo>
                  <a:pt x="3976605" y="293255"/>
                </a:moveTo>
                <a:cubicBezTo>
                  <a:pt x="3981242" y="293255"/>
                  <a:pt x="3984931" y="296944"/>
                  <a:pt x="3984931" y="301581"/>
                </a:cubicBezTo>
                <a:cubicBezTo>
                  <a:pt x="3984931" y="306124"/>
                  <a:pt x="3981242" y="309909"/>
                  <a:pt x="3976605" y="309909"/>
                </a:cubicBezTo>
                <a:cubicBezTo>
                  <a:pt x="3971968" y="309909"/>
                  <a:pt x="3968277" y="306218"/>
                  <a:pt x="3968277" y="301581"/>
                </a:cubicBezTo>
                <a:cubicBezTo>
                  <a:pt x="3968277" y="296944"/>
                  <a:pt x="3971968" y="293255"/>
                  <a:pt x="3976605" y="293255"/>
                </a:cubicBezTo>
                <a:close/>
                <a:moveTo>
                  <a:pt x="3944620" y="293255"/>
                </a:moveTo>
                <a:cubicBezTo>
                  <a:pt x="3949257" y="293255"/>
                  <a:pt x="3952946" y="296944"/>
                  <a:pt x="3952946" y="301581"/>
                </a:cubicBezTo>
                <a:cubicBezTo>
                  <a:pt x="3952946" y="306124"/>
                  <a:pt x="3949257" y="309909"/>
                  <a:pt x="3944620" y="309909"/>
                </a:cubicBezTo>
                <a:cubicBezTo>
                  <a:pt x="3939983" y="309909"/>
                  <a:pt x="3936293" y="306218"/>
                  <a:pt x="3936293" y="301581"/>
                </a:cubicBezTo>
                <a:cubicBezTo>
                  <a:pt x="3936293" y="296944"/>
                  <a:pt x="3939983" y="293255"/>
                  <a:pt x="3944620" y="293255"/>
                </a:cubicBezTo>
                <a:close/>
                <a:moveTo>
                  <a:pt x="3912542" y="293255"/>
                </a:moveTo>
                <a:cubicBezTo>
                  <a:pt x="3917179" y="293255"/>
                  <a:pt x="3920868" y="296944"/>
                  <a:pt x="3920868" y="301581"/>
                </a:cubicBezTo>
                <a:cubicBezTo>
                  <a:pt x="3920868" y="306124"/>
                  <a:pt x="3917179" y="309909"/>
                  <a:pt x="3912542" y="309909"/>
                </a:cubicBezTo>
                <a:cubicBezTo>
                  <a:pt x="3907905" y="309909"/>
                  <a:pt x="3904214" y="306218"/>
                  <a:pt x="3904214" y="301581"/>
                </a:cubicBezTo>
                <a:cubicBezTo>
                  <a:pt x="3904214" y="296944"/>
                  <a:pt x="3907905" y="293255"/>
                  <a:pt x="3912542" y="293255"/>
                </a:cubicBezTo>
                <a:close/>
                <a:moveTo>
                  <a:pt x="3880462" y="293255"/>
                </a:moveTo>
                <a:cubicBezTo>
                  <a:pt x="3885099" y="293255"/>
                  <a:pt x="3888788" y="296944"/>
                  <a:pt x="3888788" y="301581"/>
                </a:cubicBezTo>
                <a:cubicBezTo>
                  <a:pt x="3888788" y="306124"/>
                  <a:pt x="3885099" y="309909"/>
                  <a:pt x="3880462" y="309909"/>
                </a:cubicBezTo>
                <a:cubicBezTo>
                  <a:pt x="3875824" y="309909"/>
                  <a:pt x="3872134" y="306218"/>
                  <a:pt x="3872134" y="301581"/>
                </a:cubicBezTo>
                <a:cubicBezTo>
                  <a:pt x="3872134" y="296944"/>
                  <a:pt x="3875824" y="293255"/>
                  <a:pt x="3880462" y="293255"/>
                </a:cubicBezTo>
                <a:close/>
                <a:moveTo>
                  <a:pt x="3848477" y="293255"/>
                </a:moveTo>
                <a:cubicBezTo>
                  <a:pt x="3853114" y="293255"/>
                  <a:pt x="3856803" y="296944"/>
                  <a:pt x="3856803" y="301581"/>
                </a:cubicBezTo>
                <a:cubicBezTo>
                  <a:pt x="3856803" y="306124"/>
                  <a:pt x="3853114" y="309909"/>
                  <a:pt x="3848477" y="309909"/>
                </a:cubicBezTo>
                <a:cubicBezTo>
                  <a:pt x="3843840" y="309909"/>
                  <a:pt x="3840149" y="306218"/>
                  <a:pt x="3840149" y="301581"/>
                </a:cubicBezTo>
                <a:cubicBezTo>
                  <a:pt x="3840149" y="296944"/>
                  <a:pt x="3843840" y="293255"/>
                  <a:pt x="3848477" y="293255"/>
                </a:cubicBezTo>
                <a:close/>
                <a:moveTo>
                  <a:pt x="3816397" y="293255"/>
                </a:moveTo>
                <a:cubicBezTo>
                  <a:pt x="3821034" y="293255"/>
                  <a:pt x="3824723" y="296944"/>
                  <a:pt x="3824723" y="301581"/>
                </a:cubicBezTo>
                <a:cubicBezTo>
                  <a:pt x="3824723" y="306124"/>
                  <a:pt x="3821034" y="309909"/>
                  <a:pt x="3816397" y="309909"/>
                </a:cubicBezTo>
                <a:cubicBezTo>
                  <a:pt x="3811760" y="309909"/>
                  <a:pt x="3808069" y="306218"/>
                  <a:pt x="3808069" y="301581"/>
                </a:cubicBezTo>
                <a:cubicBezTo>
                  <a:pt x="3808069" y="296944"/>
                  <a:pt x="3811760" y="293255"/>
                  <a:pt x="3816397" y="293255"/>
                </a:cubicBezTo>
                <a:close/>
                <a:moveTo>
                  <a:pt x="3784318" y="293255"/>
                </a:moveTo>
                <a:cubicBezTo>
                  <a:pt x="3788956" y="293255"/>
                  <a:pt x="3792645" y="296944"/>
                  <a:pt x="3792645" y="301581"/>
                </a:cubicBezTo>
                <a:cubicBezTo>
                  <a:pt x="3792645" y="306124"/>
                  <a:pt x="3788956" y="309909"/>
                  <a:pt x="3784318" y="309909"/>
                </a:cubicBezTo>
                <a:cubicBezTo>
                  <a:pt x="3779681" y="309909"/>
                  <a:pt x="3775991" y="306218"/>
                  <a:pt x="3775991" y="301581"/>
                </a:cubicBezTo>
                <a:cubicBezTo>
                  <a:pt x="3775991" y="296944"/>
                  <a:pt x="3779681" y="293255"/>
                  <a:pt x="3784318" y="293255"/>
                </a:cubicBezTo>
                <a:close/>
                <a:moveTo>
                  <a:pt x="3752334" y="293255"/>
                </a:moveTo>
                <a:cubicBezTo>
                  <a:pt x="3756971" y="293255"/>
                  <a:pt x="3760660" y="296944"/>
                  <a:pt x="3760660" y="301581"/>
                </a:cubicBezTo>
                <a:cubicBezTo>
                  <a:pt x="3760660" y="306124"/>
                  <a:pt x="3756971" y="309909"/>
                  <a:pt x="3752334" y="309909"/>
                </a:cubicBezTo>
                <a:cubicBezTo>
                  <a:pt x="3747697" y="309909"/>
                  <a:pt x="3744006" y="306218"/>
                  <a:pt x="3744006" y="301581"/>
                </a:cubicBezTo>
                <a:cubicBezTo>
                  <a:pt x="3744006" y="296944"/>
                  <a:pt x="3747697" y="293255"/>
                  <a:pt x="3752334" y="293255"/>
                </a:cubicBezTo>
                <a:close/>
                <a:moveTo>
                  <a:pt x="3720254" y="293255"/>
                </a:moveTo>
                <a:cubicBezTo>
                  <a:pt x="3724891" y="293255"/>
                  <a:pt x="3728580" y="296944"/>
                  <a:pt x="3728580" y="301581"/>
                </a:cubicBezTo>
                <a:cubicBezTo>
                  <a:pt x="3728580" y="306124"/>
                  <a:pt x="3724891" y="309909"/>
                  <a:pt x="3720254" y="309909"/>
                </a:cubicBezTo>
                <a:cubicBezTo>
                  <a:pt x="3715617" y="309909"/>
                  <a:pt x="3711926" y="306218"/>
                  <a:pt x="3711926" y="301581"/>
                </a:cubicBezTo>
                <a:cubicBezTo>
                  <a:pt x="3711926" y="296944"/>
                  <a:pt x="3715617" y="293255"/>
                  <a:pt x="3720254" y="293255"/>
                </a:cubicBezTo>
                <a:close/>
                <a:moveTo>
                  <a:pt x="3688175" y="293255"/>
                </a:moveTo>
                <a:cubicBezTo>
                  <a:pt x="3692813" y="293255"/>
                  <a:pt x="3696502" y="296944"/>
                  <a:pt x="3696502" y="301581"/>
                </a:cubicBezTo>
                <a:cubicBezTo>
                  <a:pt x="3696502" y="306124"/>
                  <a:pt x="3692813" y="309909"/>
                  <a:pt x="3688175" y="309909"/>
                </a:cubicBezTo>
                <a:cubicBezTo>
                  <a:pt x="3683538" y="309909"/>
                  <a:pt x="3679848" y="306218"/>
                  <a:pt x="3679848" y="301581"/>
                </a:cubicBezTo>
                <a:cubicBezTo>
                  <a:pt x="3679848" y="296944"/>
                  <a:pt x="3683538" y="293255"/>
                  <a:pt x="3688175" y="293255"/>
                </a:cubicBezTo>
                <a:close/>
                <a:moveTo>
                  <a:pt x="3656191" y="293255"/>
                </a:moveTo>
                <a:cubicBezTo>
                  <a:pt x="3660828" y="293255"/>
                  <a:pt x="3664517" y="296944"/>
                  <a:pt x="3664517" y="301581"/>
                </a:cubicBezTo>
                <a:cubicBezTo>
                  <a:pt x="3664517" y="306124"/>
                  <a:pt x="3660828" y="309909"/>
                  <a:pt x="3656191" y="309909"/>
                </a:cubicBezTo>
                <a:cubicBezTo>
                  <a:pt x="3651554" y="309909"/>
                  <a:pt x="3647863" y="306218"/>
                  <a:pt x="3647863" y="301581"/>
                </a:cubicBezTo>
                <a:cubicBezTo>
                  <a:pt x="3647863" y="296944"/>
                  <a:pt x="3651554" y="293255"/>
                  <a:pt x="3656191" y="293255"/>
                </a:cubicBezTo>
                <a:close/>
                <a:moveTo>
                  <a:pt x="3624111" y="293255"/>
                </a:moveTo>
                <a:cubicBezTo>
                  <a:pt x="3628748" y="293255"/>
                  <a:pt x="3632437" y="296944"/>
                  <a:pt x="3632437" y="301581"/>
                </a:cubicBezTo>
                <a:cubicBezTo>
                  <a:pt x="3632437" y="306124"/>
                  <a:pt x="3628748" y="309909"/>
                  <a:pt x="3624111" y="309909"/>
                </a:cubicBezTo>
                <a:cubicBezTo>
                  <a:pt x="3619474" y="309909"/>
                  <a:pt x="3615783" y="306218"/>
                  <a:pt x="3615783" y="301581"/>
                </a:cubicBezTo>
                <a:cubicBezTo>
                  <a:pt x="3615783" y="296944"/>
                  <a:pt x="3619474" y="293255"/>
                  <a:pt x="3624111" y="293255"/>
                </a:cubicBezTo>
                <a:close/>
                <a:moveTo>
                  <a:pt x="3592032" y="293255"/>
                </a:moveTo>
                <a:cubicBezTo>
                  <a:pt x="3596669" y="293255"/>
                  <a:pt x="3600358" y="296944"/>
                  <a:pt x="3600358" y="301581"/>
                </a:cubicBezTo>
                <a:cubicBezTo>
                  <a:pt x="3600358" y="306124"/>
                  <a:pt x="3596669" y="309909"/>
                  <a:pt x="3592032" y="309909"/>
                </a:cubicBezTo>
                <a:cubicBezTo>
                  <a:pt x="3587395" y="309909"/>
                  <a:pt x="3583705" y="306218"/>
                  <a:pt x="3583705" y="301581"/>
                </a:cubicBezTo>
                <a:cubicBezTo>
                  <a:pt x="3583705" y="296944"/>
                  <a:pt x="3587395" y="293255"/>
                  <a:pt x="3592032" y="293255"/>
                </a:cubicBezTo>
                <a:close/>
                <a:moveTo>
                  <a:pt x="3560048" y="293255"/>
                </a:moveTo>
                <a:cubicBezTo>
                  <a:pt x="3564685" y="293255"/>
                  <a:pt x="3568374" y="296944"/>
                  <a:pt x="3568374" y="301581"/>
                </a:cubicBezTo>
                <a:cubicBezTo>
                  <a:pt x="3568374" y="306124"/>
                  <a:pt x="3564685" y="309909"/>
                  <a:pt x="3560048" y="309909"/>
                </a:cubicBezTo>
                <a:cubicBezTo>
                  <a:pt x="3555411" y="309909"/>
                  <a:pt x="3551720" y="306218"/>
                  <a:pt x="3551720" y="301581"/>
                </a:cubicBezTo>
                <a:cubicBezTo>
                  <a:pt x="3551720" y="296944"/>
                  <a:pt x="3555411" y="293255"/>
                  <a:pt x="3560048" y="293255"/>
                </a:cubicBezTo>
                <a:close/>
                <a:moveTo>
                  <a:pt x="3527968" y="293255"/>
                </a:moveTo>
                <a:cubicBezTo>
                  <a:pt x="3532605" y="293255"/>
                  <a:pt x="3536294" y="296944"/>
                  <a:pt x="3536294" y="301581"/>
                </a:cubicBezTo>
                <a:cubicBezTo>
                  <a:pt x="3536294" y="306124"/>
                  <a:pt x="3532605" y="309909"/>
                  <a:pt x="3527968" y="309909"/>
                </a:cubicBezTo>
                <a:cubicBezTo>
                  <a:pt x="3523331" y="309909"/>
                  <a:pt x="3519640" y="306218"/>
                  <a:pt x="3519640" y="301581"/>
                </a:cubicBezTo>
                <a:cubicBezTo>
                  <a:pt x="3519640" y="296944"/>
                  <a:pt x="3523331" y="293255"/>
                  <a:pt x="3527968" y="293255"/>
                </a:cubicBezTo>
                <a:close/>
                <a:moveTo>
                  <a:pt x="3495889" y="293255"/>
                </a:moveTo>
                <a:cubicBezTo>
                  <a:pt x="3500526" y="293255"/>
                  <a:pt x="3504215" y="296944"/>
                  <a:pt x="3504215" y="301581"/>
                </a:cubicBezTo>
                <a:cubicBezTo>
                  <a:pt x="3504215" y="306124"/>
                  <a:pt x="3500526" y="309909"/>
                  <a:pt x="3495889" y="309909"/>
                </a:cubicBezTo>
                <a:cubicBezTo>
                  <a:pt x="3491252" y="309909"/>
                  <a:pt x="3487561" y="306218"/>
                  <a:pt x="3487561" y="301581"/>
                </a:cubicBezTo>
                <a:cubicBezTo>
                  <a:pt x="3487561" y="296944"/>
                  <a:pt x="3491252" y="293255"/>
                  <a:pt x="3495889" y="293255"/>
                </a:cubicBezTo>
                <a:close/>
                <a:moveTo>
                  <a:pt x="3463905" y="293255"/>
                </a:moveTo>
                <a:cubicBezTo>
                  <a:pt x="3468542" y="293255"/>
                  <a:pt x="3472231" y="296944"/>
                  <a:pt x="3472231" y="301581"/>
                </a:cubicBezTo>
                <a:cubicBezTo>
                  <a:pt x="3472231" y="306124"/>
                  <a:pt x="3468542" y="309909"/>
                  <a:pt x="3463905" y="309909"/>
                </a:cubicBezTo>
                <a:cubicBezTo>
                  <a:pt x="3459268" y="309909"/>
                  <a:pt x="3455577" y="306218"/>
                  <a:pt x="3455577" y="301581"/>
                </a:cubicBezTo>
                <a:cubicBezTo>
                  <a:pt x="3455577" y="296944"/>
                  <a:pt x="3459268" y="293255"/>
                  <a:pt x="3463905" y="293255"/>
                </a:cubicBezTo>
                <a:close/>
                <a:moveTo>
                  <a:pt x="3431825" y="293255"/>
                </a:moveTo>
                <a:cubicBezTo>
                  <a:pt x="3436462" y="293255"/>
                  <a:pt x="3440151" y="296944"/>
                  <a:pt x="3440151" y="301581"/>
                </a:cubicBezTo>
                <a:cubicBezTo>
                  <a:pt x="3440151" y="306124"/>
                  <a:pt x="3436462" y="309909"/>
                  <a:pt x="3431825" y="309909"/>
                </a:cubicBezTo>
                <a:cubicBezTo>
                  <a:pt x="3427188" y="309909"/>
                  <a:pt x="3423497" y="306218"/>
                  <a:pt x="3423497" y="301581"/>
                </a:cubicBezTo>
                <a:cubicBezTo>
                  <a:pt x="3423497" y="296944"/>
                  <a:pt x="3427188" y="293255"/>
                  <a:pt x="3431825" y="293255"/>
                </a:cubicBezTo>
                <a:close/>
                <a:moveTo>
                  <a:pt x="3399746" y="293255"/>
                </a:moveTo>
                <a:cubicBezTo>
                  <a:pt x="3404383" y="293255"/>
                  <a:pt x="3408072" y="296944"/>
                  <a:pt x="3408072" y="301581"/>
                </a:cubicBezTo>
                <a:cubicBezTo>
                  <a:pt x="3408072" y="306124"/>
                  <a:pt x="3404383" y="309909"/>
                  <a:pt x="3399746" y="309909"/>
                </a:cubicBezTo>
                <a:cubicBezTo>
                  <a:pt x="3395109" y="309909"/>
                  <a:pt x="3391418" y="306218"/>
                  <a:pt x="3391418" y="301581"/>
                </a:cubicBezTo>
                <a:cubicBezTo>
                  <a:pt x="3391418" y="296944"/>
                  <a:pt x="3395109" y="293255"/>
                  <a:pt x="3399746" y="293255"/>
                </a:cubicBezTo>
                <a:close/>
                <a:moveTo>
                  <a:pt x="3367762" y="293255"/>
                </a:moveTo>
                <a:cubicBezTo>
                  <a:pt x="3372399" y="293255"/>
                  <a:pt x="3376088" y="296944"/>
                  <a:pt x="3376088" y="301581"/>
                </a:cubicBezTo>
                <a:cubicBezTo>
                  <a:pt x="3376088" y="306124"/>
                  <a:pt x="3372399" y="309909"/>
                  <a:pt x="3367762" y="309909"/>
                </a:cubicBezTo>
                <a:cubicBezTo>
                  <a:pt x="3363125" y="309909"/>
                  <a:pt x="3359434" y="306218"/>
                  <a:pt x="3359434" y="301581"/>
                </a:cubicBezTo>
                <a:cubicBezTo>
                  <a:pt x="3359434" y="296944"/>
                  <a:pt x="3363125" y="293255"/>
                  <a:pt x="3367762" y="293255"/>
                </a:cubicBezTo>
                <a:close/>
                <a:moveTo>
                  <a:pt x="3335682" y="293255"/>
                </a:moveTo>
                <a:cubicBezTo>
                  <a:pt x="3340319" y="293255"/>
                  <a:pt x="3344008" y="296944"/>
                  <a:pt x="3344008" y="301581"/>
                </a:cubicBezTo>
                <a:cubicBezTo>
                  <a:pt x="3344008" y="306124"/>
                  <a:pt x="3340319" y="309909"/>
                  <a:pt x="3335682" y="309909"/>
                </a:cubicBezTo>
                <a:cubicBezTo>
                  <a:pt x="3331044" y="309909"/>
                  <a:pt x="3327354" y="306218"/>
                  <a:pt x="3327354" y="301581"/>
                </a:cubicBezTo>
                <a:cubicBezTo>
                  <a:pt x="3327354" y="296944"/>
                  <a:pt x="3331044" y="293255"/>
                  <a:pt x="3335682" y="293255"/>
                </a:cubicBezTo>
                <a:close/>
                <a:moveTo>
                  <a:pt x="3303603" y="293255"/>
                </a:moveTo>
                <a:cubicBezTo>
                  <a:pt x="3308240" y="293255"/>
                  <a:pt x="3311929" y="296944"/>
                  <a:pt x="3311929" y="301581"/>
                </a:cubicBezTo>
                <a:cubicBezTo>
                  <a:pt x="3311929" y="306124"/>
                  <a:pt x="3308240" y="309909"/>
                  <a:pt x="3303603" y="309909"/>
                </a:cubicBezTo>
                <a:cubicBezTo>
                  <a:pt x="3298966" y="309909"/>
                  <a:pt x="3295275" y="306218"/>
                  <a:pt x="3295275" y="301581"/>
                </a:cubicBezTo>
                <a:cubicBezTo>
                  <a:pt x="3295275" y="296944"/>
                  <a:pt x="3298966" y="293255"/>
                  <a:pt x="3303603" y="293255"/>
                </a:cubicBezTo>
                <a:close/>
                <a:moveTo>
                  <a:pt x="3271523" y="293255"/>
                </a:moveTo>
                <a:cubicBezTo>
                  <a:pt x="3276160" y="293255"/>
                  <a:pt x="3279849" y="296944"/>
                  <a:pt x="3279849" y="301581"/>
                </a:cubicBezTo>
                <a:cubicBezTo>
                  <a:pt x="3279849" y="306124"/>
                  <a:pt x="3276160" y="309909"/>
                  <a:pt x="3271523" y="309909"/>
                </a:cubicBezTo>
                <a:cubicBezTo>
                  <a:pt x="3266886" y="309909"/>
                  <a:pt x="3263195" y="306218"/>
                  <a:pt x="3263195" y="301581"/>
                </a:cubicBezTo>
                <a:cubicBezTo>
                  <a:pt x="3263195" y="296944"/>
                  <a:pt x="3266886" y="293255"/>
                  <a:pt x="3271523" y="293255"/>
                </a:cubicBezTo>
                <a:close/>
                <a:moveTo>
                  <a:pt x="3239537" y="293255"/>
                </a:moveTo>
                <a:cubicBezTo>
                  <a:pt x="3244174" y="293255"/>
                  <a:pt x="3247865" y="296944"/>
                  <a:pt x="3247865" y="301581"/>
                </a:cubicBezTo>
                <a:cubicBezTo>
                  <a:pt x="3247865" y="306124"/>
                  <a:pt x="3244174" y="309909"/>
                  <a:pt x="3239537" y="309909"/>
                </a:cubicBezTo>
                <a:cubicBezTo>
                  <a:pt x="3234900" y="309909"/>
                  <a:pt x="3231211" y="306218"/>
                  <a:pt x="3231211" y="301581"/>
                </a:cubicBezTo>
                <a:cubicBezTo>
                  <a:pt x="3231211" y="296944"/>
                  <a:pt x="3234900" y="293255"/>
                  <a:pt x="3239537" y="293255"/>
                </a:cubicBezTo>
                <a:close/>
                <a:moveTo>
                  <a:pt x="3207457" y="293255"/>
                </a:moveTo>
                <a:cubicBezTo>
                  <a:pt x="3212094" y="293255"/>
                  <a:pt x="3215785" y="296944"/>
                  <a:pt x="3215785" y="301581"/>
                </a:cubicBezTo>
                <a:cubicBezTo>
                  <a:pt x="3215785" y="306124"/>
                  <a:pt x="3212094" y="309909"/>
                  <a:pt x="3207457" y="309909"/>
                </a:cubicBezTo>
                <a:cubicBezTo>
                  <a:pt x="3202820" y="309909"/>
                  <a:pt x="3199131" y="306218"/>
                  <a:pt x="3199131" y="301581"/>
                </a:cubicBezTo>
                <a:cubicBezTo>
                  <a:pt x="3199131" y="296944"/>
                  <a:pt x="3202820" y="293255"/>
                  <a:pt x="3207457" y="293255"/>
                </a:cubicBezTo>
                <a:close/>
                <a:moveTo>
                  <a:pt x="3175378" y="293255"/>
                </a:moveTo>
                <a:cubicBezTo>
                  <a:pt x="3180015" y="293255"/>
                  <a:pt x="3183706" y="296944"/>
                  <a:pt x="3183706" y="301581"/>
                </a:cubicBezTo>
                <a:cubicBezTo>
                  <a:pt x="3183706" y="306124"/>
                  <a:pt x="3180015" y="309909"/>
                  <a:pt x="3175378" y="309909"/>
                </a:cubicBezTo>
                <a:cubicBezTo>
                  <a:pt x="3170741" y="309909"/>
                  <a:pt x="3167052" y="306218"/>
                  <a:pt x="3167052" y="301581"/>
                </a:cubicBezTo>
                <a:cubicBezTo>
                  <a:pt x="3167052" y="296944"/>
                  <a:pt x="3170741" y="293255"/>
                  <a:pt x="3175378" y="293255"/>
                </a:cubicBezTo>
                <a:close/>
                <a:moveTo>
                  <a:pt x="3143392" y="293255"/>
                </a:moveTo>
                <a:cubicBezTo>
                  <a:pt x="3148029" y="293255"/>
                  <a:pt x="3151720" y="296944"/>
                  <a:pt x="3151720" y="301581"/>
                </a:cubicBezTo>
                <a:cubicBezTo>
                  <a:pt x="3151720" y="306124"/>
                  <a:pt x="3148029" y="309909"/>
                  <a:pt x="3143392" y="309909"/>
                </a:cubicBezTo>
                <a:cubicBezTo>
                  <a:pt x="3138755" y="309909"/>
                  <a:pt x="3135066" y="306218"/>
                  <a:pt x="3135066" y="301581"/>
                </a:cubicBezTo>
                <a:cubicBezTo>
                  <a:pt x="3135066" y="296944"/>
                  <a:pt x="3138755" y="293255"/>
                  <a:pt x="3143392" y="293255"/>
                </a:cubicBezTo>
                <a:close/>
                <a:moveTo>
                  <a:pt x="3111314" y="293255"/>
                </a:moveTo>
                <a:cubicBezTo>
                  <a:pt x="3115951" y="293255"/>
                  <a:pt x="3119641" y="296944"/>
                  <a:pt x="3119641" y="301581"/>
                </a:cubicBezTo>
                <a:cubicBezTo>
                  <a:pt x="3119641" y="306124"/>
                  <a:pt x="3115951" y="309909"/>
                  <a:pt x="3111314" y="309909"/>
                </a:cubicBezTo>
                <a:cubicBezTo>
                  <a:pt x="3106677" y="309909"/>
                  <a:pt x="3102988" y="306218"/>
                  <a:pt x="3102988" y="301581"/>
                </a:cubicBezTo>
                <a:cubicBezTo>
                  <a:pt x="3102988" y="296944"/>
                  <a:pt x="3106677" y="293255"/>
                  <a:pt x="3111314" y="293255"/>
                </a:cubicBezTo>
                <a:close/>
                <a:moveTo>
                  <a:pt x="3079235" y="293255"/>
                </a:moveTo>
                <a:cubicBezTo>
                  <a:pt x="3083872" y="293255"/>
                  <a:pt x="3087563" y="296944"/>
                  <a:pt x="3087563" y="301581"/>
                </a:cubicBezTo>
                <a:cubicBezTo>
                  <a:pt x="3087563" y="306124"/>
                  <a:pt x="3083872" y="309909"/>
                  <a:pt x="3079235" y="309909"/>
                </a:cubicBezTo>
                <a:cubicBezTo>
                  <a:pt x="3074598" y="309909"/>
                  <a:pt x="3070909" y="306218"/>
                  <a:pt x="3070909" y="301581"/>
                </a:cubicBezTo>
                <a:cubicBezTo>
                  <a:pt x="3070909" y="296944"/>
                  <a:pt x="3074598" y="293255"/>
                  <a:pt x="3079235" y="293255"/>
                </a:cubicBezTo>
                <a:close/>
                <a:moveTo>
                  <a:pt x="3047249" y="293255"/>
                </a:moveTo>
                <a:cubicBezTo>
                  <a:pt x="3051886" y="293255"/>
                  <a:pt x="3055577" y="296944"/>
                  <a:pt x="3055577" y="301581"/>
                </a:cubicBezTo>
                <a:cubicBezTo>
                  <a:pt x="3055577" y="306124"/>
                  <a:pt x="3051886" y="309909"/>
                  <a:pt x="3047249" y="309909"/>
                </a:cubicBezTo>
                <a:cubicBezTo>
                  <a:pt x="3042612" y="309909"/>
                  <a:pt x="3038923" y="306218"/>
                  <a:pt x="3038923" y="301581"/>
                </a:cubicBezTo>
                <a:cubicBezTo>
                  <a:pt x="3038923" y="296944"/>
                  <a:pt x="3042612" y="293255"/>
                  <a:pt x="3047249" y="293255"/>
                </a:cubicBezTo>
                <a:close/>
                <a:moveTo>
                  <a:pt x="3015171" y="293255"/>
                </a:moveTo>
                <a:cubicBezTo>
                  <a:pt x="3019808" y="293255"/>
                  <a:pt x="3023498" y="296944"/>
                  <a:pt x="3023498" y="301581"/>
                </a:cubicBezTo>
                <a:cubicBezTo>
                  <a:pt x="3023498" y="306124"/>
                  <a:pt x="3019808" y="309909"/>
                  <a:pt x="3015171" y="309909"/>
                </a:cubicBezTo>
                <a:cubicBezTo>
                  <a:pt x="3010534" y="309909"/>
                  <a:pt x="3006844" y="306218"/>
                  <a:pt x="3006844" y="301581"/>
                </a:cubicBezTo>
                <a:cubicBezTo>
                  <a:pt x="3006844" y="296944"/>
                  <a:pt x="3010534" y="293255"/>
                  <a:pt x="3015171" y="293255"/>
                </a:cubicBezTo>
                <a:close/>
                <a:moveTo>
                  <a:pt x="2983092" y="293255"/>
                </a:moveTo>
                <a:cubicBezTo>
                  <a:pt x="2987729" y="293255"/>
                  <a:pt x="2991420" y="296944"/>
                  <a:pt x="2991420" y="301581"/>
                </a:cubicBezTo>
                <a:cubicBezTo>
                  <a:pt x="2991420" y="306124"/>
                  <a:pt x="2987729" y="309909"/>
                  <a:pt x="2983092" y="309909"/>
                </a:cubicBezTo>
                <a:cubicBezTo>
                  <a:pt x="2978455" y="309909"/>
                  <a:pt x="2974766" y="306218"/>
                  <a:pt x="2974766" y="301581"/>
                </a:cubicBezTo>
                <a:cubicBezTo>
                  <a:pt x="2974766" y="296944"/>
                  <a:pt x="2978455" y="293255"/>
                  <a:pt x="2983092" y="293255"/>
                </a:cubicBezTo>
                <a:close/>
                <a:moveTo>
                  <a:pt x="2951106" y="293255"/>
                </a:moveTo>
                <a:cubicBezTo>
                  <a:pt x="2955743" y="293255"/>
                  <a:pt x="2959434" y="296944"/>
                  <a:pt x="2959434" y="301581"/>
                </a:cubicBezTo>
                <a:cubicBezTo>
                  <a:pt x="2959434" y="306124"/>
                  <a:pt x="2955743" y="309909"/>
                  <a:pt x="2951106" y="309909"/>
                </a:cubicBezTo>
                <a:cubicBezTo>
                  <a:pt x="2946469" y="309909"/>
                  <a:pt x="2942780" y="306218"/>
                  <a:pt x="2942780" y="301581"/>
                </a:cubicBezTo>
                <a:cubicBezTo>
                  <a:pt x="2942780" y="296944"/>
                  <a:pt x="2946469" y="293255"/>
                  <a:pt x="2951106" y="293255"/>
                </a:cubicBezTo>
                <a:close/>
                <a:moveTo>
                  <a:pt x="2919028" y="293255"/>
                </a:moveTo>
                <a:cubicBezTo>
                  <a:pt x="2923665" y="293255"/>
                  <a:pt x="2927355" y="296944"/>
                  <a:pt x="2927355" y="301581"/>
                </a:cubicBezTo>
                <a:cubicBezTo>
                  <a:pt x="2927355" y="306124"/>
                  <a:pt x="2923665" y="309909"/>
                  <a:pt x="2919028" y="309909"/>
                </a:cubicBezTo>
                <a:cubicBezTo>
                  <a:pt x="2914390" y="309909"/>
                  <a:pt x="2910701" y="306218"/>
                  <a:pt x="2910701" y="301581"/>
                </a:cubicBezTo>
                <a:cubicBezTo>
                  <a:pt x="2910701" y="296944"/>
                  <a:pt x="2914390" y="293255"/>
                  <a:pt x="2919028" y="293255"/>
                </a:cubicBezTo>
                <a:close/>
                <a:moveTo>
                  <a:pt x="2886949" y="293255"/>
                </a:moveTo>
                <a:cubicBezTo>
                  <a:pt x="2891586" y="293255"/>
                  <a:pt x="2895277" y="296944"/>
                  <a:pt x="2895277" y="301581"/>
                </a:cubicBezTo>
                <a:cubicBezTo>
                  <a:pt x="2895277" y="306124"/>
                  <a:pt x="2891586" y="309909"/>
                  <a:pt x="2886949" y="309909"/>
                </a:cubicBezTo>
                <a:cubicBezTo>
                  <a:pt x="2882312" y="309909"/>
                  <a:pt x="2878623" y="306218"/>
                  <a:pt x="2878623" y="301581"/>
                </a:cubicBezTo>
                <a:cubicBezTo>
                  <a:pt x="2878623" y="296944"/>
                  <a:pt x="2882312" y="293255"/>
                  <a:pt x="2886949" y="293255"/>
                </a:cubicBezTo>
                <a:close/>
                <a:moveTo>
                  <a:pt x="2534454" y="293255"/>
                </a:moveTo>
                <a:cubicBezTo>
                  <a:pt x="2539091" y="293255"/>
                  <a:pt x="2542781" y="296944"/>
                  <a:pt x="2542781" y="301581"/>
                </a:cubicBezTo>
                <a:cubicBezTo>
                  <a:pt x="2542781" y="306124"/>
                  <a:pt x="2539091" y="309909"/>
                  <a:pt x="2534454" y="309909"/>
                </a:cubicBezTo>
                <a:cubicBezTo>
                  <a:pt x="2529816" y="309909"/>
                  <a:pt x="2526127" y="306218"/>
                  <a:pt x="2526127" y="301581"/>
                </a:cubicBezTo>
                <a:cubicBezTo>
                  <a:pt x="2526127" y="296944"/>
                  <a:pt x="2529816" y="293255"/>
                  <a:pt x="2534454" y="293255"/>
                </a:cubicBezTo>
                <a:close/>
                <a:moveTo>
                  <a:pt x="2502375" y="293255"/>
                </a:moveTo>
                <a:cubicBezTo>
                  <a:pt x="2507012" y="293255"/>
                  <a:pt x="2510703" y="296944"/>
                  <a:pt x="2510703" y="301581"/>
                </a:cubicBezTo>
                <a:cubicBezTo>
                  <a:pt x="2510703" y="306124"/>
                  <a:pt x="2507012" y="309909"/>
                  <a:pt x="2502375" y="309909"/>
                </a:cubicBezTo>
                <a:cubicBezTo>
                  <a:pt x="2497738" y="309909"/>
                  <a:pt x="2494049" y="306218"/>
                  <a:pt x="2494049" y="301581"/>
                </a:cubicBezTo>
                <a:cubicBezTo>
                  <a:pt x="2494049" y="296944"/>
                  <a:pt x="2497738" y="293255"/>
                  <a:pt x="2502375" y="293255"/>
                </a:cubicBezTo>
                <a:close/>
                <a:moveTo>
                  <a:pt x="2470391" y="293255"/>
                </a:moveTo>
                <a:cubicBezTo>
                  <a:pt x="2475028" y="293255"/>
                  <a:pt x="2478718" y="296944"/>
                  <a:pt x="2478718" y="301581"/>
                </a:cubicBezTo>
                <a:cubicBezTo>
                  <a:pt x="2478718" y="306124"/>
                  <a:pt x="2475028" y="309909"/>
                  <a:pt x="2470391" y="309909"/>
                </a:cubicBezTo>
                <a:cubicBezTo>
                  <a:pt x="2465754" y="309909"/>
                  <a:pt x="2462064" y="306218"/>
                  <a:pt x="2462064" y="301581"/>
                </a:cubicBezTo>
                <a:cubicBezTo>
                  <a:pt x="2462064" y="296944"/>
                  <a:pt x="2465754" y="293255"/>
                  <a:pt x="2470391" y="293255"/>
                </a:cubicBezTo>
                <a:close/>
                <a:moveTo>
                  <a:pt x="2406232" y="293255"/>
                </a:moveTo>
                <a:cubicBezTo>
                  <a:pt x="2410869" y="293255"/>
                  <a:pt x="2414560" y="296944"/>
                  <a:pt x="2414560" y="301581"/>
                </a:cubicBezTo>
                <a:cubicBezTo>
                  <a:pt x="2414560" y="306124"/>
                  <a:pt x="2410869" y="309909"/>
                  <a:pt x="2406232" y="309909"/>
                </a:cubicBezTo>
                <a:cubicBezTo>
                  <a:pt x="2401595" y="309909"/>
                  <a:pt x="2397906" y="306218"/>
                  <a:pt x="2397906" y="301581"/>
                </a:cubicBezTo>
                <a:cubicBezTo>
                  <a:pt x="2397906" y="296944"/>
                  <a:pt x="2401595" y="293255"/>
                  <a:pt x="2406232" y="293255"/>
                </a:cubicBezTo>
                <a:close/>
                <a:moveTo>
                  <a:pt x="2374248" y="293255"/>
                </a:moveTo>
                <a:cubicBezTo>
                  <a:pt x="2378885" y="293255"/>
                  <a:pt x="2382575" y="296944"/>
                  <a:pt x="2382575" y="301581"/>
                </a:cubicBezTo>
                <a:cubicBezTo>
                  <a:pt x="2382575" y="306124"/>
                  <a:pt x="2378885" y="309909"/>
                  <a:pt x="2374248" y="309909"/>
                </a:cubicBezTo>
                <a:cubicBezTo>
                  <a:pt x="2369610" y="309909"/>
                  <a:pt x="2365921" y="306218"/>
                  <a:pt x="2365921" y="301581"/>
                </a:cubicBezTo>
                <a:cubicBezTo>
                  <a:pt x="2365921" y="296944"/>
                  <a:pt x="2369610" y="293255"/>
                  <a:pt x="2374248" y="293255"/>
                </a:cubicBezTo>
                <a:close/>
                <a:moveTo>
                  <a:pt x="2342167" y="293255"/>
                </a:moveTo>
                <a:cubicBezTo>
                  <a:pt x="2346805" y="293255"/>
                  <a:pt x="2350495" y="296944"/>
                  <a:pt x="2350495" y="301581"/>
                </a:cubicBezTo>
                <a:cubicBezTo>
                  <a:pt x="2350495" y="306124"/>
                  <a:pt x="2346805" y="309909"/>
                  <a:pt x="2342167" y="309909"/>
                </a:cubicBezTo>
                <a:cubicBezTo>
                  <a:pt x="2337530" y="309909"/>
                  <a:pt x="2333841" y="306218"/>
                  <a:pt x="2333841" y="301581"/>
                </a:cubicBezTo>
                <a:cubicBezTo>
                  <a:pt x="2333841" y="296944"/>
                  <a:pt x="2337530" y="293255"/>
                  <a:pt x="2342167" y="293255"/>
                </a:cubicBezTo>
                <a:close/>
                <a:moveTo>
                  <a:pt x="2310089" y="293255"/>
                </a:moveTo>
                <a:cubicBezTo>
                  <a:pt x="2314726" y="293255"/>
                  <a:pt x="2318417" y="296944"/>
                  <a:pt x="2318417" y="301581"/>
                </a:cubicBezTo>
                <a:cubicBezTo>
                  <a:pt x="2318417" y="306124"/>
                  <a:pt x="2314726" y="309909"/>
                  <a:pt x="2310089" y="309909"/>
                </a:cubicBezTo>
                <a:cubicBezTo>
                  <a:pt x="2305452" y="309909"/>
                  <a:pt x="2301763" y="306218"/>
                  <a:pt x="2301763" y="301581"/>
                </a:cubicBezTo>
                <a:cubicBezTo>
                  <a:pt x="2301763" y="296944"/>
                  <a:pt x="2305452" y="293255"/>
                  <a:pt x="2310089" y="293255"/>
                </a:cubicBezTo>
                <a:close/>
                <a:moveTo>
                  <a:pt x="2278104" y="293255"/>
                </a:moveTo>
                <a:cubicBezTo>
                  <a:pt x="2282742" y="293255"/>
                  <a:pt x="2286432" y="296944"/>
                  <a:pt x="2286432" y="301581"/>
                </a:cubicBezTo>
                <a:cubicBezTo>
                  <a:pt x="2286432" y="306124"/>
                  <a:pt x="2282742" y="309909"/>
                  <a:pt x="2278104" y="309909"/>
                </a:cubicBezTo>
                <a:cubicBezTo>
                  <a:pt x="2273467" y="309909"/>
                  <a:pt x="2269778" y="306218"/>
                  <a:pt x="2269778" y="301581"/>
                </a:cubicBezTo>
                <a:cubicBezTo>
                  <a:pt x="2269778" y="296944"/>
                  <a:pt x="2273467" y="293255"/>
                  <a:pt x="2278104" y="293255"/>
                </a:cubicBezTo>
                <a:close/>
                <a:moveTo>
                  <a:pt x="2246024" y="293255"/>
                </a:moveTo>
                <a:cubicBezTo>
                  <a:pt x="2250661" y="293255"/>
                  <a:pt x="2254352" y="296944"/>
                  <a:pt x="2254352" y="301581"/>
                </a:cubicBezTo>
                <a:cubicBezTo>
                  <a:pt x="2254352" y="306124"/>
                  <a:pt x="2250661" y="309909"/>
                  <a:pt x="2246024" y="309909"/>
                </a:cubicBezTo>
                <a:cubicBezTo>
                  <a:pt x="2241387" y="309909"/>
                  <a:pt x="2237698" y="306218"/>
                  <a:pt x="2237698" y="301581"/>
                </a:cubicBezTo>
                <a:cubicBezTo>
                  <a:pt x="2237698" y="296944"/>
                  <a:pt x="2241387" y="293255"/>
                  <a:pt x="2246024" y="293255"/>
                </a:cubicBezTo>
                <a:close/>
                <a:moveTo>
                  <a:pt x="2213946" y="293255"/>
                </a:moveTo>
                <a:cubicBezTo>
                  <a:pt x="2218583" y="293255"/>
                  <a:pt x="2222273" y="296944"/>
                  <a:pt x="2222273" y="301581"/>
                </a:cubicBezTo>
                <a:cubicBezTo>
                  <a:pt x="2222273" y="306124"/>
                  <a:pt x="2218583" y="309909"/>
                  <a:pt x="2213946" y="309909"/>
                </a:cubicBezTo>
                <a:cubicBezTo>
                  <a:pt x="2209309" y="309909"/>
                  <a:pt x="2205620" y="306218"/>
                  <a:pt x="2205620" y="301581"/>
                </a:cubicBezTo>
                <a:cubicBezTo>
                  <a:pt x="2205620" y="296944"/>
                  <a:pt x="2209309" y="293255"/>
                  <a:pt x="2213946" y="293255"/>
                </a:cubicBezTo>
                <a:close/>
                <a:moveTo>
                  <a:pt x="2181961" y="293255"/>
                </a:moveTo>
                <a:cubicBezTo>
                  <a:pt x="2186598" y="293255"/>
                  <a:pt x="2190289" y="296944"/>
                  <a:pt x="2190289" y="301581"/>
                </a:cubicBezTo>
                <a:cubicBezTo>
                  <a:pt x="2190289" y="306124"/>
                  <a:pt x="2186598" y="309909"/>
                  <a:pt x="2181961" y="309909"/>
                </a:cubicBezTo>
                <a:cubicBezTo>
                  <a:pt x="2177324" y="309909"/>
                  <a:pt x="2173635" y="306218"/>
                  <a:pt x="2173635" y="301581"/>
                </a:cubicBezTo>
                <a:cubicBezTo>
                  <a:pt x="2173635" y="296944"/>
                  <a:pt x="2177324" y="293255"/>
                  <a:pt x="2181961" y="293255"/>
                </a:cubicBezTo>
                <a:close/>
                <a:moveTo>
                  <a:pt x="2149881" y="293255"/>
                </a:moveTo>
                <a:cubicBezTo>
                  <a:pt x="2154518" y="293255"/>
                  <a:pt x="2158209" y="296944"/>
                  <a:pt x="2158209" y="301581"/>
                </a:cubicBezTo>
                <a:cubicBezTo>
                  <a:pt x="2158209" y="306124"/>
                  <a:pt x="2154518" y="309909"/>
                  <a:pt x="2149881" y="309909"/>
                </a:cubicBezTo>
                <a:cubicBezTo>
                  <a:pt x="2145244" y="309909"/>
                  <a:pt x="2141555" y="306218"/>
                  <a:pt x="2141555" y="301581"/>
                </a:cubicBezTo>
                <a:cubicBezTo>
                  <a:pt x="2141555" y="296944"/>
                  <a:pt x="2145244" y="293255"/>
                  <a:pt x="2149881" y="293255"/>
                </a:cubicBezTo>
                <a:close/>
                <a:moveTo>
                  <a:pt x="2117803" y="293255"/>
                </a:moveTo>
                <a:cubicBezTo>
                  <a:pt x="2122440" y="293255"/>
                  <a:pt x="2126130" y="296944"/>
                  <a:pt x="2126130" y="301581"/>
                </a:cubicBezTo>
                <a:cubicBezTo>
                  <a:pt x="2126130" y="306124"/>
                  <a:pt x="2122440" y="309909"/>
                  <a:pt x="2117803" y="309909"/>
                </a:cubicBezTo>
                <a:cubicBezTo>
                  <a:pt x="2113166" y="309909"/>
                  <a:pt x="2109476" y="306218"/>
                  <a:pt x="2109476" y="301581"/>
                </a:cubicBezTo>
                <a:cubicBezTo>
                  <a:pt x="2109476" y="296944"/>
                  <a:pt x="2113166" y="293255"/>
                  <a:pt x="2117803" y="293255"/>
                </a:cubicBezTo>
                <a:close/>
                <a:moveTo>
                  <a:pt x="2085817" y="293255"/>
                </a:moveTo>
                <a:cubicBezTo>
                  <a:pt x="2090454" y="293255"/>
                  <a:pt x="2094144" y="296944"/>
                  <a:pt x="2094144" y="301581"/>
                </a:cubicBezTo>
                <a:cubicBezTo>
                  <a:pt x="2094144" y="306124"/>
                  <a:pt x="2090454" y="309909"/>
                  <a:pt x="2085817" y="309909"/>
                </a:cubicBezTo>
                <a:cubicBezTo>
                  <a:pt x="2081180" y="309909"/>
                  <a:pt x="2077491" y="306218"/>
                  <a:pt x="2077491" y="301581"/>
                </a:cubicBezTo>
                <a:cubicBezTo>
                  <a:pt x="2077491" y="296944"/>
                  <a:pt x="2081180" y="293255"/>
                  <a:pt x="2085817" y="293255"/>
                </a:cubicBezTo>
                <a:close/>
                <a:moveTo>
                  <a:pt x="2053738" y="293255"/>
                </a:moveTo>
                <a:cubicBezTo>
                  <a:pt x="2058375" y="293255"/>
                  <a:pt x="2062066" y="296944"/>
                  <a:pt x="2062066" y="301581"/>
                </a:cubicBezTo>
                <a:cubicBezTo>
                  <a:pt x="2062066" y="306124"/>
                  <a:pt x="2058375" y="309909"/>
                  <a:pt x="2053738" y="309909"/>
                </a:cubicBezTo>
                <a:cubicBezTo>
                  <a:pt x="2049101" y="309909"/>
                  <a:pt x="2045412" y="306218"/>
                  <a:pt x="2045412" y="301581"/>
                </a:cubicBezTo>
                <a:cubicBezTo>
                  <a:pt x="2045412" y="296944"/>
                  <a:pt x="2049101" y="293255"/>
                  <a:pt x="2053738" y="293255"/>
                </a:cubicBezTo>
                <a:close/>
                <a:moveTo>
                  <a:pt x="2021660" y="293255"/>
                </a:moveTo>
                <a:cubicBezTo>
                  <a:pt x="2026297" y="293255"/>
                  <a:pt x="2029987" y="296944"/>
                  <a:pt x="2029987" y="301581"/>
                </a:cubicBezTo>
                <a:cubicBezTo>
                  <a:pt x="2029987" y="306124"/>
                  <a:pt x="2026297" y="309909"/>
                  <a:pt x="2021660" y="309909"/>
                </a:cubicBezTo>
                <a:cubicBezTo>
                  <a:pt x="2017022" y="309909"/>
                  <a:pt x="2013333" y="306218"/>
                  <a:pt x="2013333" y="301581"/>
                </a:cubicBezTo>
                <a:cubicBezTo>
                  <a:pt x="2013333" y="296944"/>
                  <a:pt x="2017022" y="293255"/>
                  <a:pt x="2021660" y="293255"/>
                </a:cubicBezTo>
                <a:close/>
                <a:moveTo>
                  <a:pt x="1989674" y="293255"/>
                </a:moveTo>
                <a:cubicBezTo>
                  <a:pt x="1994311" y="293255"/>
                  <a:pt x="1998001" y="296944"/>
                  <a:pt x="1998001" y="301581"/>
                </a:cubicBezTo>
                <a:cubicBezTo>
                  <a:pt x="1998001" y="306124"/>
                  <a:pt x="1994311" y="309909"/>
                  <a:pt x="1989674" y="309909"/>
                </a:cubicBezTo>
                <a:cubicBezTo>
                  <a:pt x="1985037" y="309909"/>
                  <a:pt x="1981348" y="306218"/>
                  <a:pt x="1981348" y="301581"/>
                </a:cubicBezTo>
                <a:cubicBezTo>
                  <a:pt x="1981348" y="296944"/>
                  <a:pt x="1985037" y="293255"/>
                  <a:pt x="1989674" y="293255"/>
                </a:cubicBezTo>
                <a:close/>
                <a:moveTo>
                  <a:pt x="1957595" y="293255"/>
                </a:moveTo>
                <a:cubicBezTo>
                  <a:pt x="1962232" y="293255"/>
                  <a:pt x="1965923" y="296944"/>
                  <a:pt x="1965923" y="301581"/>
                </a:cubicBezTo>
                <a:cubicBezTo>
                  <a:pt x="1965923" y="306124"/>
                  <a:pt x="1962232" y="309909"/>
                  <a:pt x="1957595" y="309909"/>
                </a:cubicBezTo>
                <a:cubicBezTo>
                  <a:pt x="1952958" y="309909"/>
                  <a:pt x="1949269" y="306218"/>
                  <a:pt x="1949269" y="301581"/>
                </a:cubicBezTo>
                <a:cubicBezTo>
                  <a:pt x="1949269" y="296944"/>
                  <a:pt x="1952958" y="293255"/>
                  <a:pt x="1957595" y="293255"/>
                </a:cubicBezTo>
                <a:close/>
                <a:moveTo>
                  <a:pt x="1925515" y="293255"/>
                </a:moveTo>
                <a:cubicBezTo>
                  <a:pt x="1930152" y="293255"/>
                  <a:pt x="1933843" y="296944"/>
                  <a:pt x="1933843" y="301581"/>
                </a:cubicBezTo>
                <a:cubicBezTo>
                  <a:pt x="1933843" y="306124"/>
                  <a:pt x="1930152" y="309909"/>
                  <a:pt x="1925515" y="309909"/>
                </a:cubicBezTo>
                <a:cubicBezTo>
                  <a:pt x="1920878" y="309909"/>
                  <a:pt x="1917189" y="306218"/>
                  <a:pt x="1917189" y="301581"/>
                </a:cubicBezTo>
                <a:cubicBezTo>
                  <a:pt x="1917189" y="296944"/>
                  <a:pt x="1920878" y="293255"/>
                  <a:pt x="1925515" y="293255"/>
                </a:cubicBezTo>
                <a:close/>
                <a:moveTo>
                  <a:pt x="1893531" y="293255"/>
                </a:moveTo>
                <a:cubicBezTo>
                  <a:pt x="1898168" y="293255"/>
                  <a:pt x="1901858" y="296944"/>
                  <a:pt x="1901858" y="301581"/>
                </a:cubicBezTo>
                <a:cubicBezTo>
                  <a:pt x="1901858" y="306124"/>
                  <a:pt x="1898168" y="309909"/>
                  <a:pt x="1893531" y="309909"/>
                </a:cubicBezTo>
                <a:cubicBezTo>
                  <a:pt x="1888893" y="309909"/>
                  <a:pt x="1885204" y="306218"/>
                  <a:pt x="1885204" y="301581"/>
                </a:cubicBezTo>
                <a:cubicBezTo>
                  <a:pt x="1885204" y="296944"/>
                  <a:pt x="1888893" y="293255"/>
                  <a:pt x="1893531" y="293255"/>
                </a:cubicBezTo>
                <a:close/>
                <a:moveTo>
                  <a:pt x="1861450" y="293255"/>
                </a:moveTo>
                <a:cubicBezTo>
                  <a:pt x="1866088" y="293255"/>
                  <a:pt x="1869778" y="296944"/>
                  <a:pt x="1869778" y="301581"/>
                </a:cubicBezTo>
                <a:cubicBezTo>
                  <a:pt x="1869778" y="306124"/>
                  <a:pt x="1866088" y="309909"/>
                  <a:pt x="1861450" y="309909"/>
                </a:cubicBezTo>
                <a:cubicBezTo>
                  <a:pt x="1856813" y="309909"/>
                  <a:pt x="1853124" y="306218"/>
                  <a:pt x="1853124" y="301581"/>
                </a:cubicBezTo>
                <a:cubicBezTo>
                  <a:pt x="1853124" y="296944"/>
                  <a:pt x="1856813" y="293255"/>
                  <a:pt x="1861450" y="293255"/>
                </a:cubicBezTo>
                <a:close/>
                <a:moveTo>
                  <a:pt x="2697501" y="291836"/>
                </a:moveTo>
                <a:cubicBezTo>
                  <a:pt x="2702611" y="291363"/>
                  <a:pt x="2707059" y="295148"/>
                  <a:pt x="2707532" y="300259"/>
                </a:cubicBezTo>
                <a:cubicBezTo>
                  <a:pt x="2708004" y="305367"/>
                  <a:pt x="2704220" y="309816"/>
                  <a:pt x="2699110" y="310195"/>
                </a:cubicBezTo>
                <a:cubicBezTo>
                  <a:pt x="2699110" y="310195"/>
                  <a:pt x="2698542" y="310195"/>
                  <a:pt x="2698258" y="310195"/>
                </a:cubicBezTo>
                <a:lnTo>
                  <a:pt x="2689125" y="301814"/>
                </a:lnTo>
                <a:close/>
                <a:moveTo>
                  <a:pt x="1756130" y="283508"/>
                </a:moveTo>
                <a:cubicBezTo>
                  <a:pt x="1760672" y="281238"/>
                  <a:pt x="1766160" y="282942"/>
                  <a:pt x="1768527" y="287483"/>
                </a:cubicBezTo>
                <a:cubicBezTo>
                  <a:pt x="1770891" y="292026"/>
                  <a:pt x="1769094" y="297514"/>
                  <a:pt x="1764551" y="299975"/>
                </a:cubicBezTo>
                <a:cubicBezTo>
                  <a:pt x="1763132" y="300636"/>
                  <a:pt x="1761807" y="301014"/>
                  <a:pt x="1760293" y="301014"/>
                </a:cubicBezTo>
                <a:cubicBezTo>
                  <a:pt x="1756981" y="301014"/>
                  <a:pt x="1753763" y="299123"/>
                  <a:pt x="1752060" y="295999"/>
                </a:cubicBezTo>
                <a:cubicBezTo>
                  <a:pt x="1749790" y="291363"/>
                  <a:pt x="1751587" y="285875"/>
                  <a:pt x="1756130" y="283508"/>
                </a:cubicBezTo>
                <a:close/>
                <a:moveTo>
                  <a:pt x="4040763" y="258243"/>
                </a:moveTo>
                <a:cubicBezTo>
                  <a:pt x="4045401" y="258243"/>
                  <a:pt x="4049090" y="261932"/>
                  <a:pt x="4049090" y="266569"/>
                </a:cubicBezTo>
                <a:cubicBezTo>
                  <a:pt x="4049090" y="271112"/>
                  <a:pt x="4045401" y="274896"/>
                  <a:pt x="4040763" y="274896"/>
                </a:cubicBezTo>
                <a:cubicBezTo>
                  <a:pt x="4036126" y="274896"/>
                  <a:pt x="4032436" y="271206"/>
                  <a:pt x="4032436" y="266569"/>
                </a:cubicBezTo>
                <a:cubicBezTo>
                  <a:pt x="4032436" y="261932"/>
                  <a:pt x="4036126" y="258243"/>
                  <a:pt x="4040763" y="258243"/>
                </a:cubicBezTo>
                <a:close/>
                <a:moveTo>
                  <a:pt x="4008685" y="258243"/>
                </a:moveTo>
                <a:cubicBezTo>
                  <a:pt x="4013322" y="258243"/>
                  <a:pt x="4017011" y="261932"/>
                  <a:pt x="4017011" y="266569"/>
                </a:cubicBezTo>
                <a:cubicBezTo>
                  <a:pt x="4017011" y="271112"/>
                  <a:pt x="4013322" y="274896"/>
                  <a:pt x="4008685" y="274896"/>
                </a:cubicBezTo>
                <a:cubicBezTo>
                  <a:pt x="4004048" y="274896"/>
                  <a:pt x="4000357" y="271206"/>
                  <a:pt x="4000357" y="266569"/>
                </a:cubicBezTo>
                <a:cubicBezTo>
                  <a:pt x="4000357" y="261932"/>
                  <a:pt x="4004048" y="258243"/>
                  <a:pt x="4008685" y="258243"/>
                </a:cubicBezTo>
                <a:close/>
                <a:moveTo>
                  <a:pt x="3976605" y="258243"/>
                </a:moveTo>
                <a:cubicBezTo>
                  <a:pt x="3981242" y="258243"/>
                  <a:pt x="3984931" y="261932"/>
                  <a:pt x="3984931" y="266569"/>
                </a:cubicBezTo>
                <a:cubicBezTo>
                  <a:pt x="3984931" y="271112"/>
                  <a:pt x="3981242" y="274896"/>
                  <a:pt x="3976605" y="274896"/>
                </a:cubicBezTo>
                <a:cubicBezTo>
                  <a:pt x="3971968" y="274896"/>
                  <a:pt x="3968277" y="271206"/>
                  <a:pt x="3968277" y="266569"/>
                </a:cubicBezTo>
                <a:cubicBezTo>
                  <a:pt x="3968277" y="261932"/>
                  <a:pt x="3971968" y="258243"/>
                  <a:pt x="3976605" y="258243"/>
                </a:cubicBezTo>
                <a:close/>
                <a:moveTo>
                  <a:pt x="3944620" y="258243"/>
                </a:moveTo>
                <a:cubicBezTo>
                  <a:pt x="3949257" y="258243"/>
                  <a:pt x="3952946" y="261932"/>
                  <a:pt x="3952946" y="266569"/>
                </a:cubicBezTo>
                <a:cubicBezTo>
                  <a:pt x="3952946" y="271112"/>
                  <a:pt x="3949257" y="274896"/>
                  <a:pt x="3944620" y="274896"/>
                </a:cubicBezTo>
                <a:cubicBezTo>
                  <a:pt x="3939983" y="274896"/>
                  <a:pt x="3936293" y="271206"/>
                  <a:pt x="3936293" y="266569"/>
                </a:cubicBezTo>
                <a:cubicBezTo>
                  <a:pt x="3936293" y="261932"/>
                  <a:pt x="3939983" y="258243"/>
                  <a:pt x="3944620" y="258243"/>
                </a:cubicBezTo>
                <a:close/>
                <a:moveTo>
                  <a:pt x="3912542" y="258243"/>
                </a:moveTo>
                <a:cubicBezTo>
                  <a:pt x="3917179" y="258243"/>
                  <a:pt x="3920868" y="261932"/>
                  <a:pt x="3920868" y="266569"/>
                </a:cubicBezTo>
                <a:cubicBezTo>
                  <a:pt x="3920868" y="271112"/>
                  <a:pt x="3917179" y="274896"/>
                  <a:pt x="3912542" y="274896"/>
                </a:cubicBezTo>
                <a:cubicBezTo>
                  <a:pt x="3907905" y="274896"/>
                  <a:pt x="3904214" y="271206"/>
                  <a:pt x="3904214" y="266569"/>
                </a:cubicBezTo>
                <a:cubicBezTo>
                  <a:pt x="3904214" y="261932"/>
                  <a:pt x="3907905" y="258243"/>
                  <a:pt x="3912542" y="258243"/>
                </a:cubicBezTo>
                <a:close/>
                <a:moveTo>
                  <a:pt x="3880462" y="258243"/>
                </a:moveTo>
                <a:cubicBezTo>
                  <a:pt x="3885099" y="258243"/>
                  <a:pt x="3888788" y="261932"/>
                  <a:pt x="3888788" y="266569"/>
                </a:cubicBezTo>
                <a:cubicBezTo>
                  <a:pt x="3888788" y="271112"/>
                  <a:pt x="3885099" y="274896"/>
                  <a:pt x="3880462" y="274896"/>
                </a:cubicBezTo>
                <a:cubicBezTo>
                  <a:pt x="3875824" y="274896"/>
                  <a:pt x="3872134" y="271206"/>
                  <a:pt x="3872134" y="266569"/>
                </a:cubicBezTo>
                <a:cubicBezTo>
                  <a:pt x="3872134" y="261932"/>
                  <a:pt x="3875824" y="258243"/>
                  <a:pt x="3880462" y="258243"/>
                </a:cubicBezTo>
                <a:close/>
                <a:moveTo>
                  <a:pt x="3848477" y="258243"/>
                </a:moveTo>
                <a:cubicBezTo>
                  <a:pt x="3853114" y="258243"/>
                  <a:pt x="3856803" y="261932"/>
                  <a:pt x="3856803" y="266569"/>
                </a:cubicBezTo>
                <a:cubicBezTo>
                  <a:pt x="3856803" y="271112"/>
                  <a:pt x="3853114" y="274896"/>
                  <a:pt x="3848477" y="274896"/>
                </a:cubicBezTo>
                <a:cubicBezTo>
                  <a:pt x="3843840" y="274896"/>
                  <a:pt x="3840149" y="271206"/>
                  <a:pt x="3840149" y="266569"/>
                </a:cubicBezTo>
                <a:cubicBezTo>
                  <a:pt x="3840149" y="261932"/>
                  <a:pt x="3843840" y="258243"/>
                  <a:pt x="3848477" y="258243"/>
                </a:cubicBezTo>
                <a:close/>
                <a:moveTo>
                  <a:pt x="3816397" y="258243"/>
                </a:moveTo>
                <a:cubicBezTo>
                  <a:pt x="3821034" y="258243"/>
                  <a:pt x="3824723" y="261932"/>
                  <a:pt x="3824723" y="266569"/>
                </a:cubicBezTo>
                <a:cubicBezTo>
                  <a:pt x="3824723" y="271112"/>
                  <a:pt x="3821034" y="274896"/>
                  <a:pt x="3816397" y="274896"/>
                </a:cubicBezTo>
                <a:cubicBezTo>
                  <a:pt x="3811760" y="274896"/>
                  <a:pt x="3808069" y="271206"/>
                  <a:pt x="3808069" y="266569"/>
                </a:cubicBezTo>
                <a:cubicBezTo>
                  <a:pt x="3808069" y="261932"/>
                  <a:pt x="3811760" y="258243"/>
                  <a:pt x="3816397" y="258243"/>
                </a:cubicBezTo>
                <a:close/>
                <a:moveTo>
                  <a:pt x="3784414" y="258243"/>
                </a:moveTo>
                <a:cubicBezTo>
                  <a:pt x="3789013" y="258243"/>
                  <a:pt x="3792740" y="261970"/>
                  <a:pt x="3792740" y="266569"/>
                </a:cubicBezTo>
                <a:cubicBezTo>
                  <a:pt x="3792740" y="271168"/>
                  <a:pt x="3789013" y="274896"/>
                  <a:pt x="3784414" y="274896"/>
                </a:cubicBezTo>
                <a:cubicBezTo>
                  <a:pt x="3779815" y="274896"/>
                  <a:pt x="3776086" y="271168"/>
                  <a:pt x="3776086" y="266569"/>
                </a:cubicBezTo>
                <a:cubicBezTo>
                  <a:pt x="3776086" y="261970"/>
                  <a:pt x="3779815" y="258243"/>
                  <a:pt x="3784414" y="258243"/>
                </a:cubicBezTo>
                <a:close/>
                <a:moveTo>
                  <a:pt x="3752334" y="258243"/>
                </a:moveTo>
                <a:cubicBezTo>
                  <a:pt x="3756933" y="258243"/>
                  <a:pt x="3760660" y="261970"/>
                  <a:pt x="3760660" y="266569"/>
                </a:cubicBezTo>
                <a:cubicBezTo>
                  <a:pt x="3760660" y="271168"/>
                  <a:pt x="3756933" y="274896"/>
                  <a:pt x="3752334" y="274896"/>
                </a:cubicBezTo>
                <a:cubicBezTo>
                  <a:pt x="3747735" y="274896"/>
                  <a:pt x="3744006" y="271168"/>
                  <a:pt x="3744006" y="266569"/>
                </a:cubicBezTo>
                <a:cubicBezTo>
                  <a:pt x="3744006" y="261970"/>
                  <a:pt x="3747735" y="258243"/>
                  <a:pt x="3752334" y="258243"/>
                </a:cubicBezTo>
                <a:close/>
                <a:moveTo>
                  <a:pt x="3720254" y="258243"/>
                </a:moveTo>
                <a:cubicBezTo>
                  <a:pt x="3724891" y="258243"/>
                  <a:pt x="3728580" y="261932"/>
                  <a:pt x="3728580" y="266569"/>
                </a:cubicBezTo>
                <a:cubicBezTo>
                  <a:pt x="3728580" y="271112"/>
                  <a:pt x="3724891" y="274896"/>
                  <a:pt x="3720254" y="274896"/>
                </a:cubicBezTo>
                <a:cubicBezTo>
                  <a:pt x="3715617" y="274896"/>
                  <a:pt x="3711926" y="271206"/>
                  <a:pt x="3711926" y="266569"/>
                </a:cubicBezTo>
                <a:cubicBezTo>
                  <a:pt x="3711926" y="261932"/>
                  <a:pt x="3715617" y="258243"/>
                  <a:pt x="3720254" y="258243"/>
                </a:cubicBezTo>
                <a:close/>
                <a:moveTo>
                  <a:pt x="3688175" y="258243"/>
                </a:moveTo>
                <a:cubicBezTo>
                  <a:pt x="3692813" y="258243"/>
                  <a:pt x="3696502" y="261932"/>
                  <a:pt x="3696502" y="266569"/>
                </a:cubicBezTo>
                <a:cubicBezTo>
                  <a:pt x="3696502" y="271112"/>
                  <a:pt x="3692813" y="274896"/>
                  <a:pt x="3688175" y="274896"/>
                </a:cubicBezTo>
                <a:cubicBezTo>
                  <a:pt x="3683538" y="274896"/>
                  <a:pt x="3679848" y="271206"/>
                  <a:pt x="3679848" y="266569"/>
                </a:cubicBezTo>
                <a:cubicBezTo>
                  <a:pt x="3679848" y="261932"/>
                  <a:pt x="3683538" y="258243"/>
                  <a:pt x="3688175" y="258243"/>
                </a:cubicBezTo>
                <a:close/>
                <a:moveTo>
                  <a:pt x="3656191" y="258243"/>
                </a:moveTo>
                <a:cubicBezTo>
                  <a:pt x="3660828" y="258243"/>
                  <a:pt x="3664517" y="261932"/>
                  <a:pt x="3664517" y="266569"/>
                </a:cubicBezTo>
                <a:cubicBezTo>
                  <a:pt x="3664517" y="271112"/>
                  <a:pt x="3660828" y="274896"/>
                  <a:pt x="3656191" y="274896"/>
                </a:cubicBezTo>
                <a:cubicBezTo>
                  <a:pt x="3651554" y="274896"/>
                  <a:pt x="3647863" y="271206"/>
                  <a:pt x="3647863" y="266569"/>
                </a:cubicBezTo>
                <a:cubicBezTo>
                  <a:pt x="3647863" y="261932"/>
                  <a:pt x="3651554" y="258243"/>
                  <a:pt x="3656191" y="258243"/>
                </a:cubicBezTo>
                <a:close/>
                <a:moveTo>
                  <a:pt x="3624111" y="258243"/>
                </a:moveTo>
                <a:cubicBezTo>
                  <a:pt x="3628748" y="258243"/>
                  <a:pt x="3632437" y="261932"/>
                  <a:pt x="3632437" y="266569"/>
                </a:cubicBezTo>
                <a:cubicBezTo>
                  <a:pt x="3632437" y="271112"/>
                  <a:pt x="3628748" y="274896"/>
                  <a:pt x="3624111" y="274896"/>
                </a:cubicBezTo>
                <a:cubicBezTo>
                  <a:pt x="3619474" y="274896"/>
                  <a:pt x="3615783" y="271206"/>
                  <a:pt x="3615783" y="266569"/>
                </a:cubicBezTo>
                <a:cubicBezTo>
                  <a:pt x="3615783" y="261932"/>
                  <a:pt x="3619474" y="258243"/>
                  <a:pt x="3624111" y="258243"/>
                </a:cubicBezTo>
                <a:close/>
                <a:moveTo>
                  <a:pt x="3592032" y="258243"/>
                </a:moveTo>
                <a:cubicBezTo>
                  <a:pt x="3596669" y="258243"/>
                  <a:pt x="3600358" y="261932"/>
                  <a:pt x="3600358" y="266569"/>
                </a:cubicBezTo>
                <a:cubicBezTo>
                  <a:pt x="3600358" y="271112"/>
                  <a:pt x="3596669" y="274896"/>
                  <a:pt x="3592032" y="274896"/>
                </a:cubicBezTo>
                <a:cubicBezTo>
                  <a:pt x="3587395" y="274896"/>
                  <a:pt x="3583705" y="271206"/>
                  <a:pt x="3583705" y="266569"/>
                </a:cubicBezTo>
                <a:cubicBezTo>
                  <a:pt x="3583705" y="261932"/>
                  <a:pt x="3587395" y="258243"/>
                  <a:pt x="3592032" y="258243"/>
                </a:cubicBezTo>
                <a:close/>
                <a:moveTo>
                  <a:pt x="3560048" y="258243"/>
                </a:moveTo>
                <a:cubicBezTo>
                  <a:pt x="3564685" y="258243"/>
                  <a:pt x="3568374" y="261932"/>
                  <a:pt x="3568374" y="266569"/>
                </a:cubicBezTo>
                <a:cubicBezTo>
                  <a:pt x="3568374" y="271112"/>
                  <a:pt x="3564685" y="274896"/>
                  <a:pt x="3560048" y="274896"/>
                </a:cubicBezTo>
                <a:cubicBezTo>
                  <a:pt x="3555411" y="274896"/>
                  <a:pt x="3551720" y="271206"/>
                  <a:pt x="3551720" y="266569"/>
                </a:cubicBezTo>
                <a:cubicBezTo>
                  <a:pt x="3551720" y="261932"/>
                  <a:pt x="3555411" y="258243"/>
                  <a:pt x="3560048" y="258243"/>
                </a:cubicBezTo>
                <a:close/>
                <a:moveTo>
                  <a:pt x="3527968" y="258243"/>
                </a:moveTo>
                <a:cubicBezTo>
                  <a:pt x="3532605" y="258243"/>
                  <a:pt x="3536294" y="261932"/>
                  <a:pt x="3536294" y="266569"/>
                </a:cubicBezTo>
                <a:cubicBezTo>
                  <a:pt x="3536294" y="271112"/>
                  <a:pt x="3532605" y="274896"/>
                  <a:pt x="3527968" y="274896"/>
                </a:cubicBezTo>
                <a:cubicBezTo>
                  <a:pt x="3523331" y="274896"/>
                  <a:pt x="3519640" y="271206"/>
                  <a:pt x="3519640" y="266569"/>
                </a:cubicBezTo>
                <a:cubicBezTo>
                  <a:pt x="3519640" y="261932"/>
                  <a:pt x="3523331" y="258243"/>
                  <a:pt x="3527968" y="258243"/>
                </a:cubicBezTo>
                <a:close/>
                <a:moveTo>
                  <a:pt x="3495983" y="258243"/>
                </a:moveTo>
                <a:cubicBezTo>
                  <a:pt x="3500583" y="258243"/>
                  <a:pt x="3504310" y="261970"/>
                  <a:pt x="3504310" y="266569"/>
                </a:cubicBezTo>
                <a:cubicBezTo>
                  <a:pt x="3504310" y="271168"/>
                  <a:pt x="3500583" y="274896"/>
                  <a:pt x="3495983" y="274896"/>
                </a:cubicBezTo>
                <a:cubicBezTo>
                  <a:pt x="3491384" y="274896"/>
                  <a:pt x="3487656" y="271168"/>
                  <a:pt x="3487656" y="266569"/>
                </a:cubicBezTo>
                <a:cubicBezTo>
                  <a:pt x="3487656" y="261970"/>
                  <a:pt x="3491384" y="258243"/>
                  <a:pt x="3495983" y="258243"/>
                </a:cubicBezTo>
                <a:close/>
                <a:moveTo>
                  <a:pt x="3463905" y="258243"/>
                </a:moveTo>
                <a:cubicBezTo>
                  <a:pt x="3468504" y="258243"/>
                  <a:pt x="3472231" y="261970"/>
                  <a:pt x="3472231" y="266569"/>
                </a:cubicBezTo>
                <a:cubicBezTo>
                  <a:pt x="3472231" y="271168"/>
                  <a:pt x="3468504" y="274896"/>
                  <a:pt x="3463905" y="274896"/>
                </a:cubicBezTo>
                <a:cubicBezTo>
                  <a:pt x="3459306" y="274896"/>
                  <a:pt x="3455577" y="271168"/>
                  <a:pt x="3455577" y="266569"/>
                </a:cubicBezTo>
                <a:cubicBezTo>
                  <a:pt x="3455577" y="261970"/>
                  <a:pt x="3459306" y="258243"/>
                  <a:pt x="3463905" y="258243"/>
                </a:cubicBezTo>
                <a:close/>
                <a:moveTo>
                  <a:pt x="3431825" y="258243"/>
                </a:moveTo>
                <a:cubicBezTo>
                  <a:pt x="3436424" y="258243"/>
                  <a:pt x="3440151" y="261970"/>
                  <a:pt x="3440151" y="266569"/>
                </a:cubicBezTo>
                <a:cubicBezTo>
                  <a:pt x="3440151" y="271168"/>
                  <a:pt x="3436424" y="274896"/>
                  <a:pt x="3431825" y="274896"/>
                </a:cubicBezTo>
                <a:cubicBezTo>
                  <a:pt x="3427226" y="274896"/>
                  <a:pt x="3423497" y="271168"/>
                  <a:pt x="3423497" y="266569"/>
                </a:cubicBezTo>
                <a:cubicBezTo>
                  <a:pt x="3423497" y="261970"/>
                  <a:pt x="3427226" y="258243"/>
                  <a:pt x="3431825" y="258243"/>
                </a:cubicBezTo>
                <a:close/>
                <a:moveTo>
                  <a:pt x="3399746" y="258243"/>
                </a:moveTo>
                <a:cubicBezTo>
                  <a:pt x="3404383" y="258243"/>
                  <a:pt x="3408072" y="261932"/>
                  <a:pt x="3408072" y="266569"/>
                </a:cubicBezTo>
                <a:cubicBezTo>
                  <a:pt x="3408072" y="271112"/>
                  <a:pt x="3404383" y="274896"/>
                  <a:pt x="3399746" y="274896"/>
                </a:cubicBezTo>
                <a:cubicBezTo>
                  <a:pt x="3395109" y="274896"/>
                  <a:pt x="3391418" y="271206"/>
                  <a:pt x="3391418" y="266569"/>
                </a:cubicBezTo>
                <a:cubicBezTo>
                  <a:pt x="3391418" y="261932"/>
                  <a:pt x="3395109" y="258243"/>
                  <a:pt x="3399746" y="258243"/>
                </a:cubicBezTo>
                <a:close/>
                <a:moveTo>
                  <a:pt x="3367762" y="258243"/>
                </a:moveTo>
                <a:cubicBezTo>
                  <a:pt x="3372399" y="258243"/>
                  <a:pt x="3376088" y="261932"/>
                  <a:pt x="3376088" y="266569"/>
                </a:cubicBezTo>
                <a:cubicBezTo>
                  <a:pt x="3376088" y="271112"/>
                  <a:pt x="3372399" y="274896"/>
                  <a:pt x="3367762" y="274896"/>
                </a:cubicBezTo>
                <a:cubicBezTo>
                  <a:pt x="3363125" y="274896"/>
                  <a:pt x="3359434" y="271206"/>
                  <a:pt x="3359434" y="266569"/>
                </a:cubicBezTo>
                <a:cubicBezTo>
                  <a:pt x="3359434" y="261932"/>
                  <a:pt x="3363125" y="258243"/>
                  <a:pt x="3367762" y="258243"/>
                </a:cubicBezTo>
                <a:close/>
                <a:moveTo>
                  <a:pt x="3335682" y="258243"/>
                </a:moveTo>
                <a:cubicBezTo>
                  <a:pt x="3340319" y="258243"/>
                  <a:pt x="3344008" y="261932"/>
                  <a:pt x="3344008" y="266569"/>
                </a:cubicBezTo>
                <a:cubicBezTo>
                  <a:pt x="3344008" y="271112"/>
                  <a:pt x="3340319" y="274896"/>
                  <a:pt x="3335682" y="274896"/>
                </a:cubicBezTo>
                <a:cubicBezTo>
                  <a:pt x="3331044" y="274896"/>
                  <a:pt x="3327354" y="271206"/>
                  <a:pt x="3327354" y="266569"/>
                </a:cubicBezTo>
                <a:cubicBezTo>
                  <a:pt x="3327354" y="261932"/>
                  <a:pt x="3331044" y="258243"/>
                  <a:pt x="3335682" y="258243"/>
                </a:cubicBezTo>
                <a:close/>
                <a:moveTo>
                  <a:pt x="3303603" y="258243"/>
                </a:moveTo>
                <a:cubicBezTo>
                  <a:pt x="3308240" y="258243"/>
                  <a:pt x="3311929" y="261932"/>
                  <a:pt x="3311929" y="266569"/>
                </a:cubicBezTo>
                <a:cubicBezTo>
                  <a:pt x="3311929" y="271112"/>
                  <a:pt x="3308240" y="274896"/>
                  <a:pt x="3303603" y="274896"/>
                </a:cubicBezTo>
                <a:cubicBezTo>
                  <a:pt x="3298966" y="274896"/>
                  <a:pt x="3295275" y="271206"/>
                  <a:pt x="3295275" y="266569"/>
                </a:cubicBezTo>
                <a:cubicBezTo>
                  <a:pt x="3295275" y="261932"/>
                  <a:pt x="3298966" y="258243"/>
                  <a:pt x="3303603" y="258243"/>
                </a:cubicBezTo>
                <a:close/>
                <a:moveTo>
                  <a:pt x="3271523" y="258243"/>
                </a:moveTo>
                <a:cubicBezTo>
                  <a:pt x="3276160" y="258243"/>
                  <a:pt x="3279849" y="261932"/>
                  <a:pt x="3279849" y="266569"/>
                </a:cubicBezTo>
                <a:cubicBezTo>
                  <a:pt x="3279849" y="271112"/>
                  <a:pt x="3276160" y="274896"/>
                  <a:pt x="3271523" y="274896"/>
                </a:cubicBezTo>
                <a:cubicBezTo>
                  <a:pt x="3266886" y="274896"/>
                  <a:pt x="3263195" y="271206"/>
                  <a:pt x="3263195" y="266569"/>
                </a:cubicBezTo>
                <a:cubicBezTo>
                  <a:pt x="3263195" y="261932"/>
                  <a:pt x="3266886" y="258243"/>
                  <a:pt x="3271523" y="258243"/>
                </a:cubicBezTo>
                <a:close/>
                <a:moveTo>
                  <a:pt x="3239537" y="258243"/>
                </a:moveTo>
                <a:cubicBezTo>
                  <a:pt x="3244174" y="258243"/>
                  <a:pt x="3247865" y="261932"/>
                  <a:pt x="3247865" y="266569"/>
                </a:cubicBezTo>
                <a:cubicBezTo>
                  <a:pt x="3247865" y="271112"/>
                  <a:pt x="3244174" y="274896"/>
                  <a:pt x="3239537" y="274896"/>
                </a:cubicBezTo>
                <a:cubicBezTo>
                  <a:pt x="3234900" y="274896"/>
                  <a:pt x="3231211" y="271206"/>
                  <a:pt x="3231211" y="266569"/>
                </a:cubicBezTo>
                <a:cubicBezTo>
                  <a:pt x="3231211" y="261932"/>
                  <a:pt x="3234900" y="258243"/>
                  <a:pt x="3239537" y="258243"/>
                </a:cubicBezTo>
                <a:close/>
                <a:moveTo>
                  <a:pt x="3207457" y="258243"/>
                </a:moveTo>
                <a:cubicBezTo>
                  <a:pt x="3212094" y="258243"/>
                  <a:pt x="3215785" y="261932"/>
                  <a:pt x="3215785" y="266569"/>
                </a:cubicBezTo>
                <a:cubicBezTo>
                  <a:pt x="3215785" y="271112"/>
                  <a:pt x="3212094" y="274896"/>
                  <a:pt x="3207457" y="274896"/>
                </a:cubicBezTo>
                <a:cubicBezTo>
                  <a:pt x="3202820" y="274896"/>
                  <a:pt x="3199131" y="271206"/>
                  <a:pt x="3199131" y="266569"/>
                </a:cubicBezTo>
                <a:cubicBezTo>
                  <a:pt x="3199131" y="261932"/>
                  <a:pt x="3202820" y="258243"/>
                  <a:pt x="3207457" y="258243"/>
                </a:cubicBezTo>
                <a:close/>
                <a:moveTo>
                  <a:pt x="3079235" y="258243"/>
                </a:moveTo>
                <a:cubicBezTo>
                  <a:pt x="3083872" y="258243"/>
                  <a:pt x="3087563" y="261932"/>
                  <a:pt x="3087563" y="266569"/>
                </a:cubicBezTo>
                <a:cubicBezTo>
                  <a:pt x="3087563" y="271112"/>
                  <a:pt x="3083872" y="274896"/>
                  <a:pt x="3079235" y="274896"/>
                </a:cubicBezTo>
                <a:cubicBezTo>
                  <a:pt x="3074598" y="274896"/>
                  <a:pt x="3070909" y="271206"/>
                  <a:pt x="3070909" y="266569"/>
                </a:cubicBezTo>
                <a:cubicBezTo>
                  <a:pt x="3070909" y="261932"/>
                  <a:pt x="3074598" y="258243"/>
                  <a:pt x="3079235" y="258243"/>
                </a:cubicBezTo>
                <a:close/>
                <a:moveTo>
                  <a:pt x="3047249" y="258243"/>
                </a:moveTo>
                <a:cubicBezTo>
                  <a:pt x="3051886" y="258243"/>
                  <a:pt x="3055577" y="261932"/>
                  <a:pt x="3055577" y="266569"/>
                </a:cubicBezTo>
                <a:cubicBezTo>
                  <a:pt x="3055577" y="271112"/>
                  <a:pt x="3051886" y="274896"/>
                  <a:pt x="3047249" y="274896"/>
                </a:cubicBezTo>
                <a:cubicBezTo>
                  <a:pt x="3042612" y="274896"/>
                  <a:pt x="3038923" y="271206"/>
                  <a:pt x="3038923" y="266569"/>
                </a:cubicBezTo>
                <a:cubicBezTo>
                  <a:pt x="3038923" y="261932"/>
                  <a:pt x="3042612" y="258243"/>
                  <a:pt x="3047249" y="258243"/>
                </a:cubicBezTo>
                <a:close/>
                <a:moveTo>
                  <a:pt x="3015171" y="258243"/>
                </a:moveTo>
                <a:cubicBezTo>
                  <a:pt x="3019808" y="258243"/>
                  <a:pt x="3023498" y="261932"/>
                  <a:pt x="3023498" y="266569"/>
                </a:cubicBezTo>
                <a:cubicBezTo>
                  <a:pt x="3023498" y="271112"/>
                  <a:pt x="3019808" y="274896"/>
                  <a:pt x="3015171" y="274896"/>
                </a:cubicBezTo>
                <a:cubicBezTo>
                  <a:pt x="3010534" y="274896"/>
                  <a:pt x="3006844" y="271206"/>
                  <a:pt x="3006844" y="266569"/>
                </a:cubicBezTo>
                <a:cubicBezTo>
                  <a:pt x="3006844" y="261932"/>
                  <a:pt x="3010534" y="258243"/>
                  <a:pt x="3015171" y="258243"/>
                </a:cubicBezTo>
                <a:close/>
                <a:moveTo>
                  <a:pt x="2983092" y="258243"/>
                </a:moveTo>
                <a:cubicBezTo>
                  <a:pt x="2987729" y="258243"/>
                  <a:pt x="2991420" y="261932"/>
                  <a:pt x="2991420" y="266569"/>
                </a:cubicBezTo>
                <a:cubicBezTo>
                  <a:pt x="2991420" y="271112"/>
                  <a:pt x="2987729" y="274896"/>
                  <a:pt x="2983092" y="274896"/>
                </a:cubicBezTo>
                <a:cubicBezTo>
                  <a:pt x="2978455" y="274896"/>
                  <a:pt x="2974766" y="271206"/>
                  <a:pt x="2974766" y="266569"/>
                </a:cubicBezTo>
                <a:cubicBezTo>
                  <a:pt x="2974766" y="261932"/>
                  <a:pt x="2978455" y="258243"/>
                  <a:pt x="2983092" y="258243"/>
                </a:cubicBezTo>
                <a:close/>
                <a:moveTo>
                  <a:pt x="2534454" y="258243"/>
                </a:moveTo>
                <a:cubicBezTo>
                  <a:pt x="2539091" y="258243"/>
                  <a:pt x="2542781" y="261932"/>
                  <a:pt x="2542781" y="266569"/>
                </a:cubicBezTo>
                <a:cubicBezTo>
                  <a:pt x="2542781" y="271112"/>
                  <a:pt x="2539091" y="274896"/>
                  <a:pt x="2534454" y="274896"/>
                </a:cubicBezTo>
                <a:cubicBezTo>
                  <a:pt x="2529816" y="274896"/>
                  <a:pt x="2526127" y="271206"/>
                  <a:pt x="2526127" y="266569"/>
                </a:cubicBezTo>
                <a:cubicBezTo>
                  <a:pt x="2526127" y="261932"/>
                  <a:pt x="2529816" y="258243"/>
                  <a:pt x="2534454" y="258243"/>
                </a:cubicBezTo>
                <a:close/>
                <a:moveTo>
                  <a:pt x="2502471" y="258243"/>
                </a:moveTo>
                <a:cubicBezTo>
                  <a:pt x="2507070" y="258243"/>
                  <a:pt x="2510798" y="261970"/>
                  <a:pt x="2510798" y="266569"/>
                </a:cubicBezTo>
                <a:cubicBezTo>
                  <a:pt x="2510798" y="271168"/>
                  <a:pt x="2507070" y="274896"/>
                  <a:pt x="2502471" y="274896"/>
                </a:cubicBezTo>
                <a:cubicBezTo>
                  <a:pt x="2497872" y="274896"/>
                  <a:pt x="2494145" y="271168"/>
                  <a:pt x="2494145" y="266569"/>
                </a:cubicBezTo>
                <a:cubicBezTo>
                  <a:pt x="2494145" y="261970"/>
                  <a:pt x="2497872" y="258243"/>
                  <a:pt x="2502471" y="258243"/>
                </a:cubicBezTo>
                <a:close/>
                <a:moveTo>
                  <a:pt x="2470391" y="258243"/>
                </a:moveTo>
                <a:cubicBezTo>
                  <a:pt x="2475028" y="258243"/>
                  <a:pt x="2478718" y="261932"/>
                  <a:pt x="2478718" y="266569"/>
                </a:cubicBezTo>
                <a:cubicBezTo>
                  <a:pt x="2478718" y="271112"/>
                  <a:pt x="2475028" y="274896"/>
                  <a:pt x="2470391" y="274896"/>
                </a:cubicBezTo>
                <a:cubicBezTo>
                  <a:pt x="2465754" y="274896"/>
                  <a:pt x="2462064" y="271206"/>
                  <a:pt x="2462064" y="266569"/>
                </a:cubicBezTo>
                <a:cubicBezTo>
                  <a:pt x="2462064" y="261932"/>
                  <a:pt x="2465754" y="258243"/>
                  <a:pt x="2470391" y="258243"/>
                </a:cubicBezTo>
                <a:close/>
                <a:moveTo>
                  <a:pt x="2438311" y="258243"/>
                </a:moveTo>
                <a:cubicBezTo>
                  <a:pt x="2442948" y="258243"/>
                  <a:pt x="2446638" y="261932"/>
                  <a:pt x="2446638" y="266569"/>
                </a:cubicBezTo>
                <a:cubicBezTo>
                  <a:pt x="2446638" y="271112"/>
                  <a:pt x="2442948" y="274896"/>
                  <a:pt x="2438311" y="274896"/>
                </a:cubicBezTo>
                <a:cubicBezTo>
                  <a:pt x="2433673" y="274896"/>
                  <a:pt x="2429984" y="271206"/>
                  <a:pt x="2429984" y="266569"/>
                </a:cubicBezTo>
                <a:cubicBezTo>
                  <a:pt x="2429984" y="261932"/>
                  <a:pt x="2433673" y="258243"/>
                  <a:pt x="2438311" y="258243"/>
                </a:cubicBezTo>
                <a:close/>
                <a:moveTo>
                  <a:pt x="2406232" y="258243"/>
                </a:moveTo>
                <a:cubicBezTo>
                  <a:pt x="2410869" y="258243"/>
                  <a:pt x="2414560" y="261932"/>
                  <a:pt x="2414560" y="266569"/>
                </a:cubicBezTo>
                <a:cubicBezTo>
                  <a:pt x="2414560" y="271112"/>
                  <a:pt x="2410869" y="274896"/>
                  <a:pt x="2406232" y="274896"/>
                </a:cubicBezTo>
                <a:cubicBezTo>
                  <a:pt x="2401595" y="274896"/>
                  <a:pt x="2397906" y="271206"/>
                  <a:pt x="2397906" y="266569"/>
                </a:cubicBezTo>
                <a:cubicBezTo>
                  <a:pt x="2397906" y="261932"/>
                  <a:pt x="2401595" y="258243"/>
                  <a:pt x="2406232" y="258243"/>
                </a:cubicBezTo>
                <a:close/>
                <a:moveTo>
                  <a:pt x="2374248" y="258243"/>
                </a:moveTo>
                <a:cubicBezTo>
                  <a:pt x="2378885" y="258243"/>
                  <a:pt x="2382575" y="261932"/>
                  <a:pt x="2382575" y="266569"/>
                </a:cubicBezTo>
                <a:cubicBezTo>
                  <a:pt x="2382575" y="271112"/>
                  <a:pt x="2378885" y="274896"/>
                  <a:pt x="2374248" y="274896"/>
                </a:cubicBezTo>
                <a:cubicBezTo>
                  <a:pt x="2369610" y="274896"/>
                  <a:pt x="2365921" y="271206"/>
                  <a:pt x="2365921" y="266569"/>
                </a:cubicBezTo>
                <a:cubicBezTo>
                  <a:pt x="2365921" y="261932"/>
                  <a:pt x="2369610" y="258243"/>
                  <a:pt x="2374248" y="258243"/>
                </a:cubicBezTo>
                <a:close/>
                <a:moveTo>
                  <a:pt x="2342167" y="258243"/>
                </a:moveTo>
                <a:cubicBezTo>
                  <a:pt x="2346805" y="258243"/>
                  <a:pt x="2350495" y="261932"/>
                  <a:pt x="2350495" y="266569"/>
                </a:cubicBezTo>
                <a:cubicBezTo>
                  <a:pt x="2350495" y="271112"/>
                  <a:pt x="2346805" y="274896"/>
                  <a:pt x="2342167" y="274896"/>
                </a:cubicBezTo>
                <a:cubicBezTo>
                  <a:pt x="2337530" y="274896"/>
                  <a:pt x="2333841" y="271206"/>
                  <a:pt x="2333841" y="266569"/>
                </a:cubicBezTo>
                <a:cubicBezTo>
                  <a:pt x="2333841" y="261932"/>
                  <a:pt x="2337530" y="258243"/>
                  <a:pt x="2342167" y="258243"/>
                </a:cubicBezTo>
                <a:close/>
                <a:moveTo>
                  <a:pt x="2310089" y="258243"/>
                </a:moveTo>
                <a:cubicBezTo>
                  <a:pt x="2314726" y="258243"/>
                  <a:pt x="2318417" y="261932"/>
                  <a:pt x="2318417" y="266569"/>
                </a:cubicBezTo>
                <a:cubicBezTo>
                  <a:pt x="2318417" y="271112"/>
                  <a:pt x="2314726" y="274896"/>
                  <a:pt x="2310089" y="274896"/>
                </a:cubicBezTo>
                <a:cubicBezTo>
                  <a:pt x="2305452" y="274896"/>
                  <a:pt x="2301763" y="271206"/>
                  <a:pt x="2301763" y="266569"/>
                </a:cubicBezTo>
                <a:cubicBezTo>
                  <a:pt x="2301763" y="261932"/>
                  <a:pt x="2305452" y="258243"/>
                  <a:pt x="2310089" y="258243"/>
                </a:cubicBezTo>
                <a:close/>
                <a:moveTo>
                  <a:pt x="2278104" y="258243"/>
                </a:moveTo>
                <a:cubicBezTo>
                  <a:pt x="2282742" y="258243"/>
                  <a:pt x="2286432" y="261932"/>
                  <a:pt x="2286432" y="266569"/>
                </a:cubicBezTo>
                <a:cubicBezTo>
                  <a:pt x="2286432" y="271112"/>
                  <a:pt x="2282742" y="274896"/>
                  <a:pt x="2278104" y="274896"/>
                </a:cubicBezTo>
                <a:cubicBezTo>
                  <a:pt x="2273467" y="274896"/>
                  <a:pt x="2269778" y="271206"/>
                  <a:pt x="2269778" y="266569"/>
                </a:cubicBezTo>
                <a:cubicBezTo>
                  <a:pt x="2269778" y="261932"/>
                  <a:pt x="2273467" y="258243"/>
                  <a:pt x="2278104" y="258243"/>
                </a:cubicBezTo>
                <a:close/>
                <a:moveTo>
                  <a:pt x="2246024" y="258243"/>
                </a:moveTo>
                <a:cubicBezTo>
                  <a:pt x="2250661" y="258243"/>
                  <a:pt x="2254352" y="261932"/>
                  <a:pt x="2254352" y="266569"/>
                </a:cubicBezTo>
                <a:cubicBezTo>
                  <a:pt x="2254352" y="271112"/>
                  <a:pt x="2250661" y="274896"/>
                  <a:pt x="2246024" y="274896"/>
                </a:cubicBezTo>
                <a:cubicBezTo>
                  <a:pt x="2241387" y="274896"/>
                  <a:pt x="2237698" y="271206"/>
                  <a:pt x="2237698" y="266569"/>
                </a:cubicBezTo>
                <a:cubicBezTo>
                  <a:pt x="2237698" y="261932"/>
                  <a:pt x="2241387" y="258243"/>
                  <a:pt x="2246024" y="258243"/>
                </a:cubicBezTo>
                <a:close/>
                <a:moveTo>
                  <a:pt x="2213946" y="258243"/>
                </a:moveTo>
                <a:cubicBezTo>
                  <a:pt x="2218583" y="258243"/>
                  <a:pt x="2222273" y="261932"/>
                  <a:pt x="2222273" y="266569"/>
                </a:cubicBezTo>
                <a:cubicBezTo>
                  <a:pt x="2222273" y="271112"/>
                  <a:pt x="2218583" y="274896"/>
                  <a:pt x="2213946" y="274896"/>
                </a:cubicBezTo>
                <a:cubicBezTo>
                  <a:pt x="2209309" y="274896"/>
                  <a:pt x="2205620" y="271206"/>
                  <a:pt x="2205620" y="266569"/>
                </a:cubicBezTo>
                <a:cubicBezTo>
                  <a:pt x="2205620" y="261932"/>
                  <a:pt x="2209309" y="258243"/>
                  <a:pt x="2213946" y="258243"/>
                </a:cubicBezTo>
                <a:close/>
                <a:moveTo>
                  <a:pt x="2181961" y="258243"/>
                </a:moveTo>
                <a:cubicBezTo>
                  <a:pt x="2186561" y="258243"/>
                  <a:pt x="2190289" y="261970"/>
                  <a:pt x="2190289" y="266569"/>
                </a:cubicBezTo>
                <a:cubicBezTo>
                  <a:pt x="2190289" y="271168"/>
                  <a:pt x="2186561" y="274896"/>
                  <a:pt x="2181961" y="274896"/>
                </a:cubicBezTo>
                <a:cubicBezTo>
                  <a:pt x="2177362" y="274896"/>
                  <a:pt x="2173635" y="271168"/>
                  <a:pt x="2173635" y="266569"/>
                </a:cubicBezTo>
                <a:cubicBezTo>
                  <a:pt x="2173635" y="261970"/>
                  <a:pt x="2177362" y="258243"/>
                  <a:pt x="2181961" y="258243"/>
                </a:cubicBezTo>
                <a:close/>
                <a:moveTo>
                  <a:pt x="2149975" y="258243"/>
                </a:moveTo>
                <a:cubicBezTo>
                  <a:pt x="2154575" y="258243"/>
                  <a:pt x="2158303" y="261970"/>
                  <a:pt x="2158303" y="266569"/>
                </a:cubicBezTo>
                <a:cubicBezTo>
                  <a:pt x="2158303" y="271168"/>
                  <a:pt x="2154575" y="274896"/>
                  <a:pt x="2149975" y="274896"/>
                </a:cubicBezTo>
                <a:cubicBezTo>
                  <a:pt x="2145376" y="274896"/>
                  <a:pt x="2141649" y="271168"/>
                  <a:pt x="2141649" y="266569"/>
                </a:cubicBezTo>
                <a:cubicBezTo>
                  <a:pt x="2141649" y="261970"/>
                  <a:pt x="2145376" y="258243"/>
                  <a:pt x="2149975" y="258243"/>
                </a:cubicBezTo>
                <a:close/>
                <a:moveTo>
                  <a:pt x="2117897" y="258243"/>
                </a:moveTo>
                <a:cubicBezTo>
                  <a:pt x="2122496" y="258243"/>
                  <a:pt x="2126225" y="261970"/>
                  <a:pt x="2126225" y="266569"/>
                </a:cubicBezTo>
                <a:cubicBezTo>
                  <a:pt x="2126225" y="271168"/>
                  <a:pt x="2122496" y="274896"/>
                  <a:pt x="2117897" y="274896"/>
                </a:cubicBezTo>
                <a:cubicBezTo>
                  <a:pt x="2113298" y="274896"/>
                  <a:pt x="2109571" y="271168"/>
                  <a:pt x="2109571" y="266569"/>
                </a:cubicBezTo>
                <a:cubicBezTo>
                  <a:pt x="2109571" y="261970"/>
                  <a:pt x="2113298" y="258243"/>
                  <a:pt x="2117897" y="258243"/>
                </a:cubicBezTo>
                <a:close/>
                <a:moveTo>
                  <a:pt x="2085817" y="258243"/>
                </a:moveTo>
                <a:cubicBezTo>
                  <a:pt x="2090454" y="258243"/>
                  <a:pt x="2094144" y="261932"/>
                  <a:pt x="2094144" y="266569"/>
                </a:cubicBezTo>
                <a:cubicBezTo>
                  <a:pt x="2094144" y="271112"/>
                  <a:pt x="2090454" y="274896"/>
                  <a:pt x="2085817" y="274896"/>
                </a:cubicBezTo>
                <a:cubicBezTo>
                  <a:pt x="2081180" y="274896"/>
                  <a:pt x="2077491" y="271206"/>
                  <a:pt x="2077491" y="266569"/>
                </a:cubicBezTo>
                <a:cubicBezTo>
                  <a:pt x="2077491" y="261932"/>
                  <a:pt x="2081180" y="258243"/>
                  <a:pt x="2085817" y="258243"/>
                </a:cubicBezTo>
                <a:close/>
                <a:moveTo>
                  <a:pt x="2053738" y="258243"/>
                </a:moveTo>
                <a:cubicBezTo>
                  <a:pt x="2058375" y="258243"/>
                  <a:pt x="2062066" y="261932"/>
                  <a:pt x="2062066" y="266569"/>
                </a:cubicBezTo>
                <a:cubicBezTo>
                  <a:pt x="2062066" y="271112"/>
                  <a:pt x="2058375" y="274896"/>
                  <a:pt x="2053738" y="274896"/>
                </a:cubicBezTo>
                <a:cubicBezTo>
                  <a:pt x="2049101" y="274896"/>
                  <a:pt x="2045412" y="271206"/>
                  <a:pt x="2045412" y="266569"/>
                </a:cubicBezTo>
                <a:cubicBezTo>
                  <a:pt x="2045412" y="261932"/>
                  <a:pt x="2049101" y="258243"/>
                  <a:pt x="2053738" y="258243"/>
                </a:cubicBezTo>
                <a:close/>
                <a:moveTo>
                  <a:pt x="2021660" y="258243"/>
                </a:moveTo>
                <a:cubicBezTo>
                  <a:pt x="2026297" y="258243"/>
                  <a:pt x="2029987" y="261932"/>
                  <a:pt x="2029987" y="266569"/>
                </a:cubicBezTo>
                <a:cubicBezTo>
                  <a:pt x="2029987" y="271112"/>
                  <a:pt x="2026297" y="274896"/>
                  <a:pt x="2021660" y="274896"/>
                </a:cubicBezTo>
                <a:cubicBezTo>
                  <a:pt x="2017022" y="274896"/>
                  <a:pt x="2013333" y="271206"/>
                  <a:pt x="2013333" y="266569"/>
                </a:cubicBezTo>
                <a:cubicBezTo>
                  <a:pt x="2013333" y="261932"/>
                  <a:pt x="2017022" y="258243"/>
                  <a:pt x="2021660" y="258243"/>
                </a:cubicBezTo>
                <a:close/>
                <a:moveTo>
                  <a:pt x="1989674" y="258243"/>
                </a:moveTo>
                <a:cubicBezTo>
                  <a:pt x="1994311" y="258243"/>
                  <a:pt x="1998001" y="261932"/>
                  <a:pt x="1998001" y="266569"/>
                </a:cubicBezTo>
                <a:cubicBezTo>
                  <a:pt x="1998001" y="271112"/>
                  <a:pt x="1994311" y="274896"/>
                  <a:pt x="1989674" y="274896"/>
                </a:cubicBezTo>
                <a:cubicBezTo>
                  <a:pt x="1985037" y="274896"/>
                  <a:pt x="1981348" y="271206"/>
                  <a:pt x="1981348" y="266569"/>
                </a:cubicBezTo>
                <a:cubicBezTo>
                  <a:pt x="1981348" y="261932"/>
                  <a:pt x="1985037" y="258243"/>
                  <a:pt x="1989674" y="258243"/>
                </a:cubicBezTo>
                <a:close/>
                <a:moveTo>
                  <a:pt x="1957595" y="258243"/>
                </a:moveTo>
                <a:cubicBezTo>
                  <a:pt x="1962232" y="258243"/>
                  <a:pt x="1965923" y="261932"/>
                  <a:pt x="1965923" y="266569"/>
                </a:cubicBezTo>
                <a:cubicBezTo>
                  <a:pt x="1965923" y="271112"/>
                  <a:pt x="1962232" y="274896"/>
                  <a:pt x="1957595" y="274896"/>
                </a:cubicBezTo>
                <a:cubicBezTo>
                  <a:pt x="1952958" y="274896"/>
                  <a:pt x="1949269" y="271206"/>
                  <a:pt x="1949269" y="266569"/>
                </a:cubicBezTo>
                <a:cubicBezTo>
                  <a:pt x="1949269" y="261932"/>
                  <a:pt x="1952958" y="258243"/>
                  <a:pt x="1957595" y="258243"/>
                </a:cubicBezTo>
                <a:close/>
                <a:moveTo>
                  <a:pt x="1925515" y="258243"/>
                </a:moveTo>
                <a:cubicBezTo>
                  <a:pt x="1930152" y="258243"/>
                  <a:pt x="1933843" y="261932"/>
                  <a:pt x="1933843" y="266569"/>
                </a:cubicBezTo>
                <a:cubicBezTo>
                  <a:pt x="1933843" y="271112"/>
                  <a:pt x="1930152" y="274896"/>
                  <a:pt x="1925515" y="274896"/>
                </a:cubicBezTo>
                <a:cubicBezTo>
                  <a:pt x="1920878" y="274896"/>
                  <a:pt x="1917189" y="271206"/>
                  <a:pt x="1917189" y="266569"/>
                </a:cubicBezTo>
                <a:cubicBezTo>
                  <a:pt x="1917189" y="261932"/>
                  <a:pt x="1920878" y="258243"/>
                  <a:pt x="1925515" y="258243"/>
                </a:cubicBezTo>
                <a:close/>
                <a:moveTo>
                  <a:pt x="2693432" y="246602"/>
                </a:moveTo>
                <a:cubicBezTo>
                  <a:pt x="2698637" y="246130"/>
                  <a:pt x="2702989" y="249915"/>
                  <a:pt x="2703463" y="254932"/>
                </a:cubicBezTo>
                <a:cubicBezTo>
                  <a:pt x="2703937" y="260136"/>
                  <a:pt x="2700151" y="264489"/>
                  <a:pt x="2695041" y="264961"/>
                </a:cubicBezTo>
                <a:lnTo>
                  <a:pt x="2694189" y="264961"/>
                </a:lnTo>
                <a:cubicBezTo>
                  <a:pt x="2689457" y="264961"/>
                  <a:pt x="2685388" y="261366"/>
                  <a:pt x="2685010" y="256539"/>
                </a:cubicBezTo>
                <a:lnTo>
                  <a:pt x="2685104" y="256539"/>
                </a:lnTo>
                <a:cubicBezTo>
                  <a:pt x="2684632" y="251429"/>
                  <a:pt x="2688322" y="247076"/>
                  <a:pt x="2693432" y="246602"/>
                </a:cubicBezTo>
                <a:close/>
                <a:moveTo>
                  <a:pt x="1838174" y="243196"/>
                </a:moveTo>
                <a:cubicBezTo>
                  <a:pt x="1842811" y="241020"/>
                  <a:pt x="1848297" y="243008"/>
                  <a:pt x="1850475" y="247645"/>
                </a:cubicBezTo>
                <a:cubicBezTo>
                  <a:pt x="1852650" y="252282"/>
                  <a:pt x="1850664" y="257676"/>
                  <a:pt x="1846027" y="259947"/>
                </a:cubicBezTo>
                <a:cubicBezTo>
                  <a:pt x="1844702" y="260514"/>
                  <a:pt x="1843472" y="260798"/>
                  <a:pt x="1842147" y="260798"/>
                </a:cubicBezTo>
                <a:cubicBezTo>
                  <a:pt x="1838646" y="260798"/>
                  <a:pt x="1835334" y="258905"/>
                  <a:pt x="1833726" y="255498"/>
                </a:cubicBezTo>
                <a:cubicBezTo>
                  <a:pt x="1831643" y="250861"/>
                  <a:pt x="1833537" y="245373"/>
                  <a:pt x="1838174" y="243196"/>
                </a:cubicBezTo>
                <a:close/>
                <a:moveTo>
                  <a:pt x="1879811" y="224176"/>
                </a:moveTo>
                <a:cubicBezTo>
                  <a:pt x="1884446" y="222095"/>
                  <a:pt x="1889934" y="224176"/>
                  <a:pt x="1892017" y="228814"/>
                </a:cubicBezTo>
                <a:cubicBezTo>
                  <a:pt x="1894099" y="233545"/>
                  <a:pt x="1892017" y="238939"/>
                  <a:pt x="1887286" y="241116"/>
                </a:cubicBezTo>
                <a:cubicBezTo>
                  <a:pt x="1886055" y="241589"/>
                  <a:pt x="1884826" y="241871"/>
                  <a:pt x="1883595" y="241871"/>
                </a:cubicBezTo>
                <a:cubicBezTo>
                  <a:pt x="1879999" y="241871"/>
                  <a:pt x="1876687" y="239885"/>
                  <a:pt x="1875078" y="236479"/>
                </a:cubicBezTo>
                <a:lnTo>
                  <a:pt x="1875078" y="236383"/>
                </a:lnTo>
                <a:cubicBezTo>
                  <a:pt x="1873090" y="231652"/>
                  <a:pt x="1875078" y="226258"/>
                  <a:pt x="1879811" y="224176"/>
                </a:cubicBezTo>
                <a:close/>
                <a:moveTo>
                  <a:pt x="3624111" y="223324"/>
                </a:moveTo>
                <a:cubicBezTo>
                  <a:pt x="3628748" y="223324"/>
                  <a:pt x="3632437" y="227013"/>
                  <a:pt x="3632437" y="231650"/>
                </a:cubicBezTo>
                <a:cubicBezTo>
                  <a:pt x="3632437" y="236193"/>
                  <a:pt x="3628748" y="239978"/>
                  <a:pt x="3624111" y="239978"/>
                </a:cubicBezTo>
                <a:cubicBezTo>
                  <a:pt x="3619474" y="239978"/>
                  <a:pt x="3615783" y="236288"/>
                  <a:pt x="3615783" y="231650"/>
                </a:cubicBezTo>
                <a:cubicBezTo>
                  <a:pt x="3615783" y="227013"/>
                  <a:pt x="3619474" y="223324"/>
                  <a:pt x="3624111" y="223324"/>
                </a:cubicBezTo>
                <a:close/>
                <a:moveTo>
                  <a:pt x="3592032" y="223324"/>
                </a:moveTo>
                <a:cubicBezTo>
                  <a:pt x="3596669" y="223324"/>
                  <a:pt x="3600358" y="227013"/>
                  <a:pt x="3600358" y="231650"/>
                </a:cubicBezTo>
                <a:cubicBezTo>
                  <a:pt x="3600358" y="236193"/>
                  <a:pt x="3596669" y="239978"/>
                  <a:pt x="3592032" y="239978"/>
                </a:cubicBezTo>
                <a:cubicBezTo>
                  <a:pt x="3587395" y="239978"/>
                  <a:pt x="3583705" y="236288"/>
                  <a:pt x="3583705" y="231650"/>
                </a:cubicBezTo>
                <a:cubicBezTo>
                  <a:pt x="3583705" y="227013"/>
                  <a:pt x="3587395" y="223324"/>
                  <a:pt x="3592032" y="223324"/>
                </a:cubicBezTo>
                <a:close/>
                <a:moveTo>
                  <a:pt x="3560048" y="223324"/>
                </a:moveTo>
                <a:cubicBezTo>
                  <a:pt x="3564685" y="223324"/>
                  <a:pt x="3568374" y="227013"/>
                  <a:pt x="3568374" y="231650"/>
                </a:cubicBezTo>
                <a:cubicBezTo>
                  <a:pt x="3568374" y="236193"/>
                  <a:pt x="3564685" y="239978"/>
                  <a:pt x="3560048" y="239978"/>
                </a:cubicBezTo>
                <a:cubicBezTo>
                  <a:pt x="3555411" y="239978"/>
                  <a:pt x="3551720" y="236288"/>
                  <a:pt x="3551720" y="231650"/>
                </a:cubicBezTo>
                <a:cubicBezTo>
                  <a:pt x="3551720" y="227013"/>
                  <a:pt x="3555411" y="223324"/>
                  <a:pt x="3560048" y="223324"/>
                </a:cubicBezTo>
                <a:close/>
                <a:moveTo>
                  <a:pt x="3527968" y="223324"/>
                </a:moveTo>
                <a:cubicBezTo>
                  <a:pt x="3532605" y="223324"/>
                  <a:pt x="3536294" y="227013"/>
                  <a:pt x="3536294" y="231650"/>
                </a:cubicBezTo>
                <a:cubicBezTo>
                  <a:pt x="3536294" y="236193"/>
                  <a:pt x="3532605" y="239978"/>
                  <a:pt x="3527968" y="239978"/>
                </a:cubicBezTo>
                <a:cubicBezTo>
                  <a:pt x="3523331" y="239978"/>
                  <a:pt x="3519640" y="236288"/>
                  <a:pt x="3519640" y="231650"/>
                </a:cubicBezTo>
                <a:cubicBezTo>
                  <a:pt x="3519640" y="227013"/>
                  <a:pt x="3523331" y="223324"/>
                  <a:pt x="3527968" y="223324"/>
                </a:cubicBezTo>
                <a:close/>
                <a:moveTo>
                  <a:pt x="3495889" y="223324"/>
                </a:moveTo>
                <a:cubicBezTo>
                  <a:pt x="3500526" y="223324"/>
                  <a:pt x="3504215" y="227013"/>
                  <a:pt x="3504215" y="231650"/>
                </a:cubicBezTo>
                <a:cubicBezTo>
                  <a:pt x="3504215" y="236193"/>
                  <a:pt x="3500526" y="239978"/>
                  <a:pt x="3495889" y="239978"/>
                </a:cubicBezTo>
                <a:cubicBezTo>
                  <a:pt x="3491252" y="239978"/>
                  <a:pt x="3487561" y="236288"/>
                  <a:pt x="3487561" y="231650"/>
                </a:cubicBezTo>
                <a:cubicBezTo>
                  <a:pt x="3487561" y="227013"/>
                  <a:pt x="3491252" y="223324"/>
                  <a:pt x="3495889" y="223324"/>
                </a:cubicBezTo>
                <a:close/>
                <a:moveTo>
                  <a:pt x="3463905" y="223324"/>
                </a:moveTo>
                <a:cubicBezTo>
                  <a:pt x="3468542" y="223324"/>
                  <a:pt x="3472231" y="227013"/>
                  <a:pt x="3472231" y="231650"/>
                </a:cubicBezTo>
                <a:cubicBezTo>
                  <a:pt x="3472231" y="236193"/>
                  <a:pt x="3468542" y="239978"/>
                  <a:pt x="3463905" y="239978"/>
                </a:cubicBezTo>
                <a:cubicBezTo>
                  <a:pt x="3459268" y="239978"/>
                  <a:pt x="3455577" y="236288"/>
                  <a:pt x="3455577" y="231650"/>
                </a:cubicBezTo>
                <a:cubicBezTo>
                  <a:pt x="3455577" y="227013"/>
                  <a:pt x="3459268" y="223324"/>
                  <a:pt x="3463905" y="223324"/>
                </a:cubicBezTo>
                <a:close/>
                <a:moveTo>
                  <a:pt x="3431825" y="223324"/>
                </a:moveTo>
                <a:cubicBezTo>
                  <a:pt x="3436462" y="223324"/>
                  <a:pt x="3440151" y="227013"/>
                  <a:pt x="3440151" y="231650"/>
                </a:cubicBezTo>
                <a:cubicBezTo>
                  <a:pt x="3440151" y="236193"/>
                  <a:pt x="3436462" y="239978"/>
                  <a:pt x="3431825" y="239978"/>
                </a:cubicBezTo>
                <a:cubicBezTo>
                  <a:pt x="3427188" y="239978"/>
                  <a:pt x="3423497" y="236288"/>
                  <a:pt x="3423497" y="231650"/>
                </a:cubicBezTo>
                <a:cubicBezTo>
                  <a:pt x="3423497" y="227013"/>
                  <a:pt x="3427188" y="223324"/>
                  <a:pt x="3431825" y="223324"/>
                </a:cubicBezTo>
                <a:close/>
                <a:moveTo>
                  <a:pt x="3399746" y="223324"/>
                </a:moveTo>
                <a:cubicBezTo>
                  <a:pt x="3404383" y="223324"/>
                  <a:pt x="3408072" y="227013"/>
                  <a:pt x="3408072" y="231650"/>
                </a:cubicBezTo>
                <a:cubicBezTo>
                  <a:pt x="3408072" y="236193"/>
                  <a:pt x="3404383" y="239978"/>
                  <a:pt x="3399746" y="239978"/>
                </a:cubicBezTo>
                <a:cubicBezTo>
                  <a:pt x="3395109" y="239978"/>
                  <a:pt x="3391418" y="236288"/>
                  <a:pt x="3391418" y="231650"/>
                </a:cubicBezTo>
                <a:cubicBezTo>
                  <a:pt x="3391418" y="227013"/>
                  <a:pt x="3395109" y="223324"/>
                  <a:pt x="3399746" y="223324"/>
                </a:cubicBezTo>
                <a:close/>
                <a:moveTo>
                  <a:pt x="3367762" y="223324"/>
                </a:moveTo>
                <a:cubicBezTo>
                  <a:pt x="3372399" y="223324"/>
                  <a:pt x="3376088" y="227013"/>
                  <a:pt x="3376088" y="231650"/>
                </a:cubicBezTo>
                <a:cubicBezTo>
                  <a:pt x="3376088" y="236193"/>
                  <a:pt x="3372399" y="239978"/>
                  <a:pt x="3367762" y="239978"/>
                </a:cubicBezTo>
                <a:cubicBezTo>
                  <a:pt x="3363125" y="239978"/>
                  <a:pt x="3359434" y="236288"/>
                  <a:pt x="3359434" y="231650"/>
                </a:cubicBezTo>
                <a:cubicBezTo>
                  <a:pt x="3359434" y="227013"/>
                  <a:pt x="3363125" y="223324"/>
                  <a:pt x="3367762" y="223324"/>
                </a:cubicBezTo>
                <a:close/>
                <a:moveTo>
                  <a:pt x="2470391" y="223324"/>
                </a:moveTo>
                <a:cubicBezTo>
                  <a:pt x="2475028" y="223324"/>
                  <a:pt x="2478718" y="227013"/>
                  <a:pt x="2478718" y="231650"/>
                </a:cubicBezTo>
                <a:cubicBezTo>
                  <a:pt x="2478718" y="236193"/>
                  <a:pt x="2475028" y="239978"/>
                  <a:pt x="2470391" y="239978"/>
                </a:cubicBezTo>
                <a:cubicBezTo>
                  <a:pt x="2465754" y="239978"/>
                  <a:pt x="2462064" y="236288"/>
                  <a:pt x="2462064" y="231650"/>
                </a:cubicBezTo>
                <a:cubicBezTo>
                  <a:pt x="2462064" y="227013"/>
                  <a:pt x="2465754" y="223324"/>
                  <a:pt x="2470391" y="223324"/>
                </a:cubicBezTo>
                <a:close/>
                <a:moveTo>
                  <a:pt x="2438311" y="223324"/>
                </a:moveTo>
                <a:cubicBezTo>
                  <a:pt x="2442948" y="223324"/>
                  <a:pt x="2446638" y="227013"/>
                  <a:pt x="2446638" y="231650"/>
                </a:cubicBezTo>
                <a:cubicBezTo>
                  <a:pt x="2446638" y="236193"/>
                  <a:pt x="2442948" y="239978"/>
                  <a:pt x="2438311" y="239978"/>
                </a:cubicBezTo>
                <a:cubicBezTo>
                  <a:pt x="2433673" y="239978"/>
                  <a:pt x="2429984" y="236288"/>
                  <a:pt x="2429984" y="231650"/>
                </a:cubicBezTo>
                <a:cubicBezTo>
                  <a:pt x="2429984" y="227013"/>
                  <a:pt x="2433673" y="223324"/>
                  <a:pt x="2438311" y="223324"/>
                </a:cubicBezTo>
                <a:close/>
                <a:moveTo>
                  <a:pt x="2374248" y="223324"/>
                </a:moveTo>
                <a:cubicBezTo>
                  <a:pt x="2378885" y="223324"/>
                  <a:pt x="2382575" y="227013"/>
                  <a:pt x="2382575" y="231650"/>
                </a:cubicBezTo>
                <a:cubicBezTo>
                  <a:pt x="2382575" y="236193"/>
                  <a:pt x="2378885" y="239978"/>
                  <a:pt x="2374248" y="239978"/>
                </a:cubicBezTo>
                <a:cubicBezTo>
                  <a:pt x="2369610" y="239978"/>
                  <a:pt x="2365921" y="236288"/>
                  <a:pt x="2365921" y="231650"/>
                </a:cubicBezTo>
                <a:cubicBezTo>
                  <a:pt x="2365921" y="227013"/>
                  <a:pt x="2369610" y="223324"/>
                  <a:pt x="2374248" y="223324"/>
                </a:cubicBezTo>
                <a:close/>
                <a:moveTo>
                  <a:pt x="2310089" y="223324"/>
                </a:moveTo>
                <a:cubicBezTo>
                  <a:pt x="2314726" y="223324"/>
                  <a:pt x="2318417" y="227013"/>
                  <a:pt x="2318417" y="231650"/>
                </a:cubicBezTo>
                <a:cubicBezTo>
                  <a:pt x="2318417" y="236193"/>
                  <a:pt x="2314726" y="239978"/>
                  <a:pt x="2310089" y="239978"/>
                </a:cubicBezTo>
                <a:cubicBezTo>
                  <a:pt x="2305452" y="239978"/>
                  <a:pt x="2301763" y="236288"/>
                  <a:pt x="2301763" y="231650"/>
                </a:cubicBezTo>
                <a:cubicBezTo>
                  <a:pt x="2301763" y="227013"/>
                  <a:pt x="2305452" y="223324"/>
                  <a:pt x="2310089" y="223324"/>
                </a:cubicBezTo>
                <a:close/>
                <a:moveTo>
                  <a:pt x="2278104" y="223324"/>
                </a:moveTo>
                <a:cubicBezTo>
                  <a:pt x="2282742" y="223324"/>
                  <a:pt x="2286432" y="227013"/>
                  <a:pt x="2286432" y="231650"/>
                </a:cubicBezTo>
                <a:cubicBezTo>
                  <a:pt x="2286432" y="236193"/>
                  <a:pt x="2282742" y="239978"/>
                  <a:pt x="2278104" y="239978"/>
                </a:cubicBezTo>
                <a:cubicBezTo>
                  <a:pt x="2273467" y="239978"/>
                  <a:pt x="2269778" y="236288"/>
                  <a:pt x="2269778" y="231650"/>
                </a:cubicBezTo>
                <a:cubicBezTo>
                  <a:pt x="2269778" y="227013"/>
                  <a:pt x="2273467" y="223324"/>
                  <a:pt x="2278104" y="223324"/>
                </a:cubicBezTo>
                <a:close/>
                <a:moveTo>
                  <a:pt x="2246024" y="223324"/>
                </a:moveTo>
                <a:cubicBezTo>
                  <a:pt x="2250661" y="223324"/>
                  <a:pt x="2254352" y="227013"/>
                  <a:pt x="2254352" y="231650"/>
                </a:cubicBezTo>
                <a:cubicBezTo>
                  <a:pt x="2254352" y="236193"/>
                  <a:pt x="2250661" y="239978"/>
                  <a:pt x="2246024" y="239978"/>
                </a:cubicBezTo>
                <a:cubicBezTo>
                  <a:pt x="2241387" y="239978"/>
                  <a:pt x="2237698" y="236288"/>
                  <a:pt x="2237698" y="231650"/>
                </a:cubicBezTo>
                <a:cubicBezTo>
                  <a:pt x="2237698" y="227013"/>
                  <a:pt x="2241387" y="223324"/>
                  <a:pt x="2246024" y="223324"/>
                </a:cubicBezTo>
                <a:close/>
                <a:moveTo>
                  <a:pt x="2213946" y="223324"/>
                </a:moveTo>
                <a:cubicBezTo>
                  <a:pt x="2218583" y="223324"/>
                  <a:pt x="2222273" y="227013"/>
                  <a:pt x="2222273" y="231650"/>
                </a:cubicBezTo>
                <a:cubicBezTo>
                  <a:pt x="2222273" y="236193"/>
                  <a:pt x="2218583" y="239978"/>
                  <a:pt x="2213946" y="239978"/>
                </a:cubicBezTo>
                <a:cubicBezTo>
                  <a:pt x="2209309" y="239978"/>
                  <a:pt x="2205620" y="236288"/>
                  <a:pt x="2205620" y="231650"/>
                </a:cubicBezTo>
                <a:cubicBezTo>
                  <a:pt x="2205620" y="227013"/>
                  <a:pt x="2209309" y="223324"/>
                  <a:pt x="2213946" y="223324"/>
                </a:cubicBezTo>
                <a:close/>
                <a:moveTo>
                  <a:pt x="1921826" y="205912"/>
                </a:moveTo>
                <a:cubicBezTo>
                  <a:pt x="1926557" y="204020"/>
                  <a:pt x="1931855" y="206102"/>
                  <a:pt x="1933938" y="210833"/>
                </a:cubicBezTo>
                <a:cubicBezTo>
                  <a:pt x="1935830" y="215565"/>
                  <a:pt x="1933654" y="220960"/>
                  <a:pt x="1929017" y="222946"/>
                </a:cubicBezTo>
                <a:cubicBezTo>
                  <a:pt x="1927786" y="223514"/>
                  <a:pt x="1926651" y="223704"/>
                  <a:pt x="1925421" y="223704"/>
                </a:cubicBezTo>
                <a:cubicBezTo>
                  <a:pt x="1921826" y="223704"/>
                  <a:pt x="1918418" y="221621"/>
                  <a:pt x="1916905" y="218120"/>
                </a:cubicBezTo>
                <a:lnTo>
                  <a:pt x="1916905" y="218026"/>
                </a:lnTo>
                <a:cubicBezTo>
                  <a:pt x="1914917" y="213295"/>
                  <a:pt x="1917095" y="207995"/>
                  <a:pt x="1921826" y="205912"/>
                </a:cubicBezTo>
                <a:close/>
                <a:moveTo>
                  <a:pt x="2689457" y="201276"/>
                </a:moveTo>
                <a:cubicBezTo>
                  <a:pt x="2694569" y="200804"/>
                  <a:pt x="2698922" y="204587"/>
                  <a:pt x="2699394" y="209699"/>
                </a:cubicBezTo>
                <a:cubicBezTo>
                  <a:pt x="2699867" y="214808"/>
                  <a:pt x="2696082" y="219161"/>
                  <a:pt x="2691066" y="219635"/>
                </a:cubicBezTo>
                <a:cubicBezTo>
                  <a:pt x="2691066" y="219635"/>
                  <a:pt x="2690498" y="219729"/>
                  <a:pt x="2690214" y="219729"/>
                </a:cubicBezTo>
                <a:cubicBezTo>
                  <a:pt x="2685388" y="219729"/>
                  <a:pt x="2681414" y="216133"/>
                  <a:pt x="2681035" y="211307"/>
                </a:cubicBezTo>
                <a:cubicBezTo>
                  <a:pt x="2680563" y="206196"/>
                  <a:pt x="2684348" y="201749"/>
                  <a:pt x="2689457" y="201276"/>
                </a:cubicBezTo>
                <a:close/>
                <a:moveTo>
                  <a:pt x="1964030" y="188502"/>
                </a:moveTo>
                <a:cubicBezTo>
                  <a:pt x="1968761" y="186609"/>
                  <a:pt x="1974061" y="188880"/>
                  <a:pt x="1976048" y="193705"/>
                </a:cubicBezTo>
                <a:cubicBezTo>
                  <a:pt x="1977941" y="198437"/>
                  <a:pt x="1975670" y="203737"/>
                  <a:pt x="1970843" y="205724"/>
                </a:cubicBezTo>
                <a:cubicBezTo>
                  <a:pt x="1969708" y="206196"/>
                  <a:pt x="1968667" y="206386"/>
                  <a:pt x="1967436" y="206386"/>
                </a:cubicBezTo>
                <a:cubicBezTo>
                  <a:pt x="1963841" y="206386"/>
                  <a:pt x="1960339" y="204211"/>
                  <a:pt x="1958826" y="200614"/>
                </a:cubicBezTo>
                <a:lnTo>
                  <a:pt x="1958826" y="200520"/>
                </a:lnTo>
                <a:cubicBezTo>
                  <a:pt x="1956933" y="195787"/>
                  <a:pt x="1959298" y="190487"/>
                  <a:pt x="1964030" y="188502"/>
                </a:cubicBezTo>
                <a:close/>
                <a:moveTo>
                  <a:pt x="2006613" y="171940"/>
                </a:moveTo>
                <a:cubicBezTo>
                  <a:pt x="2011345" y="170049"/>
                  <a:pt x="2016644" y="172509"/>
                  <a:pt x="2018536" y="177336"/>
                </a:cubicBezTo>
                <a:cubicBezTo>
                  <a:pt x="2020333" y="182067"/>
                  <a:pt x="2017875" y="187365"/>
                  <a:pt x="2013238" y="189258"/>
                </a:cubicBezTo>
                <a:cubicBezTo>
                  <a:pt x="2012101" y="189637"/>
                  <a:pt x="2011060" y="189826"/>
                  <a:pt x="2009925" y="189826"/>
                </a:cubicBezTo>
                <a:cubicBezTo>
                  <a:pt x="2006233" y="189826"/>
                  <a:pt x="2002734" y="187649"/>
                  <a:pt x="2001314" y="183960"/>
                </a:cubicBezTo>
                <a:lnTo>
                  <a:pt x="2001219" y="183865"/>
                </a:lnTo>
                <a:cubicBezTo>
                  <a:pt x="1999326" y="179039"/>
                  <a:pt x="2001786" y="173833"/>
                  <a:pt x="2006613" y="171940"/>
                </a:cubicBezTo>
                <a:close/>
                <a:moveTo>
                  <a:pt x="2685388" y="156045"/>
                </a:moveTo>
                <a:cubicBezTo>
                  <a:pt x="2690498" y="155571"/>
                  <a:pt x="2694945" y="159261"/>
                  <a:pt x="2695419" y="164371"/>
                </a:cubicBezTo>
                <a:cubicBezTo>
                  <a:pt x="2695893" y="169576"/>
                  <a:pt x="2692107" y="173928"/>
                  <a:pt x="2686998" y="174402"/>
                </a:cubicBezTo>
                <a:lnTo>
                  <a:pt x="2686145" y="174402"/>
                </a:lnTo>
                <a:cubicBezTo>
                  <a:pt x="2681414" y="174402"/>
                  <a:pt x="2677346" y="170805"/>
                  <a:pt x="2676967" y="165980"/>
                </a:cubicBezTo>
                <a:cubicBezTo>
                  <a:pt x="2676588" y="160870"/>
                  <a:pt x="2680279" y="156516"/>
                  <a:pt x="2685388" y="156045"/>
                </a:cubicBezTo>
                <a:close/>
                <a:moveTo>
                  <a:pt x="2092537" y="140997"/>
                </a:moveTo>
                <a:cubicBezTo>
                  <a:pt x="2097362" y="139294"/>
                  <a:pt x="2102566" y="142039"/>
                  <a:pt x="2104270" y="146770"/>
                </a:cubicBezTo>
                <a:cubicBezTo>
                  <a:pt x="2105879" y="151596"/>
                  <a:pt x="2103230" y="156800"/>
                  <a:pt x="2098499" y="158503"/>
                </a:cubicBezTo>
                <a:cubicBezTo>
                  <a:pt x="2097457" y="158787"/>
                  <a:pt x="2096606" y="158977"/>
                  <a:pt x="2095565" y="158977"/>
                </a:cubicBezTo>
                <a:cubicBezTo>
                  <a:pt x="2091685" y="158977"/>
                  <a:pt x="2088088" y="156612"/>
                  <a:pt x="2086763" y="152733"/>
                </a:cubicBezTo>
                <a:cubicBezTo>
                  <a:pt x="2085060" y="147905"/>
                  <a:pt x="2087806" y="142700"/>
                  <a:pt x="2092537" y="140997"/>
                </a:cubicBezTo>
                <a:close/>
                <a:moveTo>
                  <a:pt x="2135971" y="126803"/>
                </a:moveTo>
                <a:cubicBezTo>
                  <a:pt x="2140891" y="125195"/>
                  <a:pt x="2146002" y="127939"/>
                  <a:pt x="2147610" y="132765"/>
                </a:cubicBezTo>
                <a:cubicBezTo>
                  <a:pt x="2149125" y="137686"/>
                  <a:pt x="2146381" y="142796"/>
                  <a:pt x="2141649" y="144403"/>
                </a:cubicBezTo>
                <a:cubicBezTo>
                  <a:pt x="2140703" y="144687"/>
                  <a:pt x="2139850" y="144783"/>
                  <a:pt x="2138905" y="144783"/>
                </a:cubicBezTo>
                <a:cubicBezTo>
                  <a:pt x="2135025" y="144783"/>
                  <a:pt x="2131334" y="142323"/>
                  <a:pt x="2130104" y="138347"/>
                </a:cubicBezTo>
                <a:lnTo>
                  <a:pt x="2130009" y="138347"/>
                </a:lnTo>
                <a:cubicBezTo>
                  <a:pt x="2128400" y="133522"/>
                  <a:pt x="2131240" y="128412"/>
                  <a:pt x="2135971" y="126803"/>
                </a:cubicBezTo>
                <a:close/>
                <a:moveTo>
                  <a:pt x="2179690" y="113460"/>
                </a:moveTo>
                <a:cubicBezTo>
                  <a:pt x="2184610" y="111946"/>
                  <a:pt x="2189721" y="114784"/>
                  <a:pt x="2191234" y="119611"/>
                </a:cubicBezTo>
                <a:cubicBezTo>
                  <a:pt x="2192653" y="124531"/>
                  <a:pt x="2189815" y="129643"/>
                  <a:pt x="2184989" y="131061"/>
                </a:cubicBezTo>
                <a:cubicBezTo>
                  <a:pt x="2184137" y="131346"/>
                  <a:pt x="2183191" y="131534"/>
                  <a:pt x="2182434" y="131534"/>
                </a:cubicBezTo>
                <a:cubicBezTo>
                  <a:pt x="2178365" y="131534"/>
                  <a:pt x="2174674" y="128980"/>
                  <a:pt x="2173538" y="124911"/>
                </a:cubicBezTo>
                <a:cubicBezTo>
                  <a:pt x="2172025" y="119990"/>
                  <a:pt x="2174864" y="114880"/>
                  <a:pt x="2179690" y="113460"/>
                </a:cubicBezTo>
                <a:close/>
                <a:moveTo>
                  <a:pt x="2681320" y="110716"/>
                </a:moveTo>
                <a:cubicBezTo>
                  <a:pt x="2686525" y="110243"/>
                  <a:pt x="2690876" y="114028"/>
                  <a:pt x="2691351" y="119137"/>
                </a:cubicBezTo>
                <a:cubicBezTo>
                  <a:pt x="2691823" y="124247"/>
                  <a:pt x="2688038" y="128600"/>
                  <a:pt x="2682929" y="129074"/>
                </a:cubicBezTo>
                <a:cubicBezTo>
                  <a:pt x="2682929" y="129074"/>
                  <a:pt x="2682360" y="129169"/>
                  <a:pt x="2682078" y="129169"/>
                </a:cubicBezTo>
                <a:cubicBezTo>
                  <a:pt x="2677346" y="129169"/>
                  <a:pt x="2673276" y="125572"/>
                  <a:pt x="2672992" y="120746"/>
                </a:cubicBezTo>
                <a:cubicBezTo>
                  <a:pt x="2672519" y="115637"/>
                  <a:pt x="2676304" y="111190"/>
                  <a:pt x="2681320" y="110716"/>
                </a:cubicBezTo>
                <a:close/>
                <a:moveTo>
                  <a:pt x="2677346" y="65484"/>
                </a:moveTo>
                <a:cubicBezTo>
                  <a:pt x="2682455" y="65010"/>
                  <a:pt x="2686809" y="68700"/>
                  <a:pt x="2687280" y="73906"/>
                </a:cubicBezTo>
                <a:cubicBezTo>
                  <a:pt x="2687754" y="78920"/>
                  <a:pt x="2684064" y="83368"/>
                  <a:pt x="2678954" y="83841"/>
                </a:cubicBezTo>
                <a:lnTo>
                  <a:pt x="2678102" y="83841"/>
                </a:lnTo>
                <a:cubicBezTo>
                  <a:pt x="2673276" y="83841"/>
                  <a:pt x="2669301" y="80246"/>
                  <a:pt x="2668923" y="75420"/>
                </a:cubicBezTo>
                <a:cubicBezTo>
                  <a:pt x="2668449" y="70309"/>
                  <a:pt x="2672235" y="65956"/>
                  <a:pt x="2677346" y="65484"/>
                </a:cubicBezTo>
                <a:close/>
                <a:moveTo>
                  <a:pt x="3033341" y="0"/>
                </a:moveTo>
                <a:cubicBezTo>
                  <a:pt x="3372209" y="0"/>
                  <a:pt x="3703694" y="59049"/>
                  <a:pt x="4018714" y="175538"/>
                </a:cubicBezTo>
                <a:cubicBezTo>
                  <a:pt x="4246890" y="259923"/>
                  <a:pt x="4462076" y="372732"/>
                  <a:pt x="4660961" y="512050"/>
                </a:cubicBezTo>
                <a:lnTo>
                  <a:pt x="4734635" y="568482"/>
                </a:lnTo>
                <a:lnTo>
                  <a:pt x="4778020" y="525098"/>
                </a:lnTo>
                <a:lnTo>
                  <a:pt x="4781236" y="527558"/>
                </a:lnTo>
                <a:cubicBezTo>
                  <a:pt x="5131364" y="792425"/>
                  <a:pt x="5421308" y="1138578"/>
                  <a:pt x="5619841" y="1528735"/>
                </a:cubicBezTo>
                <a:cubicBezTo>
                  <a:pt x="5827931" y="1937817"/>
                  <a:pt x="5933537" y="2379546"/>
                  <a:pt x="5933537" y="2841809"/>
                </a:cubicBezTo>
                <a:lnTo>
                  <a:pt x="5933537" y="2846446"/>
                </a:lnTo>
                <a:lnTo>
                  <a:pt x="4728433" y="2846446"/>
                </a:lnTo>
                <a:lnTo>
                  <a:pt x="4728433" y="2841809"/>
                </a:lnTo>
                <a:cubicBezTo>
                  <a:pt x="4728433" y="2546187"/>
                  <a:pt x="4651217" y="2255204"/>
                  <a:pt x="4505109" y="2000176"/>
                </a:cubicBezTo>
                <a:lnTo>
                  <a:pt x="4399279" y="1839881"/>
                </a:lnTo>
                <a:lnTo>
                  <a:pt x="4364380" y="1795105"/>
                </a:lnTo>
                <a:lnTo>
                  <a:pt x="4272022" y="1687404"/>
                </a:lnTo>
                <a:lnTo>
                  <a:pt x="4233145" y="1646142"/>
                </a:lnTo>
                <a:lnTo>
                  <a:pt x="4091239" y="1517282"/>
                </a:lnTo>
                <a:lnTo>
                  <a:pt x="4091226" y="1517272"/>
                </a:lnTo>
                <a:lnTo>
                  <a:pt x="4040119" y="1481401"/>
                </a:lnTo>
                <a:lnTo>
                  <a:pt x="3804663" y="1716857"/>
                </a:lnTo>
                <a:lnTo>
                  <a:pt x="3801541" y="1714681"/>
                </a:lnTo>
                <a:cubicBezTo>
                  <a:pt x="3651458" y="1612198"/>
                  <a:pt x="3485573" y="1541887"/>
                  <a:pt x="3308333" y="1505645"/>
                </a:cubicBezTo>
                <a:cubicBezTo>
                  <a:pt x="3301140" y="1504131"/>
                  <a:pt x="3293855" y="1502806"/>
                  <a:pt x="3286568" y="1501481"/>
                </a:cubicBezTo>
                <a:lnTo>
                  <a:pt x="3284770" y="1501103"/>
                </a:lnTo>
                <a:lnTo>
                  <a:pt x="3286474" y="1492018"/>
                </a:lnTo>
                <a:lnTo>
                  <a:pt x="3288272" y="1492396"/>
                </a:lnTo>
                <a:cubicBezTo>
                  <a:pt x="3295558" y="1493721"/>
                  <a:pt x="3302939" y="1495142"/>
                  <a:pt x="3310226" y="1496655"/>
                </a:cubicBezTo>
                <a:cubicBezTo>
                  <a:pt x="3487370" y="1532897"/>
                  <a:pt x="3653351" y="1603018"/>
                  <a:pt x="3803622" y="1704933"/>
                </a:cubicBezTo>
                <a:lnTo>
                  <a:pt x="3919669" y="1588887"/>
                </a:lnTo>
                <a:lnTo>
                  <a:pt x="3916799" y="1589675"/>
                </a:lnTo>
                <a:cubicBezTo>
                  <a:pt x="3916799" y="1589675"/>
                  <a:pt x="3916232" y="1589390"/>
                  <a:pt x="3916042" y="1589202"/>
                </a:cubicBezTo>
                <a:cubicBezTo>
                  <a:pt x="3914245" y="1587877"/>
                  <a:pt x="3913865" y="1585322"/>
                  <a:pt x="3915190" y="1583618"/>
                </a:cubicBezTo>
                <a:lnTo>
                  <a:pt x="3961086" y="1521919"/>
                </a:lnTo>
                <a:cubicBezTo>
                  <a:pt x="3962411" y="1520122"/>
                  <a:pt x="3964872" y="1519744"/>
                  <a:pt x="3966669" y="1521069"/>
                </a:cubicBezTo>
                <a:cubicBezTo>
                  <a:pt x="3968467" y="1522394"/>
                  <a:pt x="3968845" y="1524948"/>
                  <a:pt x="3967522" y="1526651"/>
                </a:cubicBezTo>
                <a:lnTo>
                  <a:pt x="3925747" y="1582810"/>
                </a:lnTo>
                <a:lnTo>
                  <a:pt x="4032503" y="1476054"/>
                </a:lnTo>
                <a:lnTo>
                  <a:pt x="3916515" y="1394646"/>
                </a:lnTo>
                <a:lnTo>
                  <a:pt x="3911499" y="1391618"/>
                </a:lnTo>
                <a:lnTo>
                  <a:pt x="3915664" y="1387453"/>
                </a:lnTo>
                <a:lnTo>
                  <a:pt x="4728140" y="574978"/>
                </a:lnTo>
                <a:lnTo>
                  <a:pt x="4652744" y="517414"/>
                </a:lnTo>
                <a:cubicBezTo>
                  <a:pt x="4455375" y="379551"/>
                  <a:pt x="4241946" y="267824"/>
                  <a:pt x="4015686" y="184149"/>
                </a:cubicBezTo>
                <a:cubicBezTo>
                  <a:pt x="3701517" y="68134"/>
                  <a:pt x="3371072" y="9179"/>
                  <a:pt x="3033341" y="9179"/>
                </a:cubicBezTo>
                <a:cubicBezTo>
                  <a:pt x="2948908" y="9179"/>
                  <a:pt x="2864930" y="12857"/>
                  <a:pt x="2781551" y="20190"/>
                </a:cubicBezTo>
                <a:lnTo>
                  <a:pt x="2683082" y="33255"/>
                </a:lnTo>
                <a:lnTo>
                  <a:pt x="2682927" y="33972"/>
                </a:lnTo>
                <a:cubicBezTo>
                  <a:pt x="2682455" y="35107"/>
                  <a:pt x="2681792" y="36053"/>
                  <a:pt x="2681035" y="37000"/>
                </a:cubicBezTo>
                <a:cubicBezTo>
                  <a:pt x="2680563" y="37378"/>
                  <a:pt x="2680089" y="37757"/>
                  <a:pt x="2679615" y="38135"/>
                </a:cubicBezTo>
                <a:cubicBezTo>
                  <a:pt x="2679048" y="38515"/>
                  <a:pt x="2678480" y="38797"/>
                  <a:pt x="2677913" y="38986"/>
                </a:cubicBezTo>
                <a:cubicBezTo>
                  <a:pt x="2677345" y="39270"/>
                  <a:pt x="2676777" y="39460"/>
                  <a:pt x="2676210" y="39554"/>
                </a:cubicBezTo>
                <a:cubicBezTo>
                  <a:pt x="2675547" y="39554"/>
                  <a:pt x="2674979" y="39744"/>
                  <a:pt x="2674317" y="39744"/>
                </a:cubicBezTo>
                <a:lnTo>
                  <a:pt x="2674317" y="39554"/>
                </a:lnTo>
                <a:cubicBezTo>
                  <a:pt x="2673088" y="39554"/>
                  <a:pt x="2671951" y="39270"/>
                  <a:pt x="2670816" y="38797"/>
                </a:cubicBezTo>
                <a:cubicBezTo>
                  <a:pt x="2669681" y="38325"/>
                  <a:pt x="2668733" y="37662"/>
                  <a:pt x="2667788" y="36906"/>
                </a:cubicBezTo>
                <a:lnTo>
                  <a:pt x="2666852" y="35409"/>
                </a:lnTo>
                <a:lnTo>
                  <a:pt x="2633010" y="39899"/>
                </a:lnTo>
                <a:lnTo>
                  <a:pt x="2630030" y="43529"/>
                </a:lnTo>
                <a:cubicBezTo>
                  <a:pt x="2630030" y="43529"/>
                  <a:pt x="2629368" y="43529"/>
                  <a:pt x="2628989" y="43529"/>
                </a:cubicBezTo>
                <a:lnTo>
                  <a:pt x="2626039" y="40824"/>
                </a:lnTo>
                <a:lnTo>
                  <a:pt x="2586863" y="46022"/>
                </a:lnTo>
                <a:lnTo>
                  <a:pt x="2584798" y="48640"/>
                </a:lnTo>
                <a:lnTo>
                  <a:pt x="2583662" y="48640"/>
                </a:lnTo>
                <a:lnTo>
                  <a:pt x="2581530" y="46730"/>
                </a:lnTo>
                <a:lnTo>
                  <a:pt x="2541548" y="52036"/>
                </a:lnTo>
                <a:lnTo>
                  <a:pt x="2539753" y="54412"/>
                </a:lnTo>
                <a:cubicBezTo>
                  <a:pt x="2539753" y="54412"/>
                  <a:pt x="2538902" y="54412"/>
                  <a:pt x="2538428" y="54412"/>
                </a:cubicBezTo>
                <a:lnTo>
                  <a:pt x="2536480" y="52708"/>
                </a:lnTo>
                <a:lnTo>
                  <a:pt x="2533355" y="53122"/>
                </a:lnTo>
                <a:cubicBezTo>
                  <a:pt x="2369279" y="82350"/>
                  <a:pt x="2208174" y="126093"/>
                  <a:pt x="2051183" y="184149"/>
                </a:cubicBezTo>
                <a:cubicBezTo>
                  <a:pt x="1900345" y="239932"/>
                  <a:pt x="1755207" y="308183"/>
                  <a:pt x="1616729" y="388334"/>
                </a:cubicBezTo>
                <a:lnTo>
                  <a:pt x="1421410" y="512774"/>
                </a:lnTo>
                <a:lnTo>
                  <a:pt x="1420479" y="515067"/>
                </a:lnTo>
                <a:cubicBezTo>
                  <a:pt x="1418776" y="516770"/>
                  <a:pt x="1416410" y="517717"/>
                  <a:pt x="1414044" y="517717"/>
                </a:cubicBezTo>
                <a:lnTo>
                  <a:pt x="1413839" y="517633"/>
                </a:lnTo>
                <a:lnTo>
                  <a:pt x="1222231" y="663919"/>
                </a:lnTo>
                <a:lnTo>
                  <a:pt x="2263246" y="1704933"/>
                </a:lnTo>
                <a:cubicBezTo>
                  <a:pt x="2420332" y="1598286"/>
                  <a:pt x="2594261" y="1526747"/>
                  <a:pt x="2780397" y="1492018"/>
                </a:cubicBezTo>
                <a:lnTo>
                  <a:pt x="2782100" y="1501103"/>
                </a:lnTo>
                <a:cubicBezTo>
                  <a:pt x="2596058" y="1535737"/>
                  <a:pt x="2422129" y="1607655"/>
                  <a:pt x="2265330" y="1714681"/>
                </a:cubicBezTo>
                <a:lnTo>
                  <a:pt x="2262206" y="1716857"/>
                </a:lnTo>
                <a:lnTo>
                  <a:pt x="2262111" y="1716857"/>
                </a:lnTo>
                <a:lnTo>
                  <a:pt x="1208605" y="663351"/>
                </a:lnTo>
                <a:lnTo>
                  <a:pt x="1212484" y="660133"/>
                </a:lnTo>
                <a:cubicBezTo>
                  <a:pt x="1275033" y="607874"/>
                  <a:pt x="1339513" y="558489"/>
                  <a:pt x="1405800" y="512050"/>
                </a:cubicBezTo>
                <a:lnTo>
                  <a:pt x="1406189" y="511801"/>
                </a:lnTo>
                <a:lnTo>
                  <a:pt x="1404866" y="508539"/>
                </a:lnTo>
                <a:cubicBezTo>
                  <a:pt x="1404866" y="506171"/>
                  <a:pt x="1405811" y="503711"/>
                  <a:pt x="1407516" y="502008"/>
                </a:cubicBezTo>
                <a:cubicBezTo>
                  <a:pt x="1410922" y="498602"/>
                  <a:pt x="1417072" y="498602"/>
                  <a:pt x="1420479" y="502008"/>
                </a:cubicBezTo>
                <a:lnTo>
                  <a:pt x="1420693" y="502537"/>
                </a:lnTo>
                <a:lnTo>
                  <a:pt x="1443578" y="487920"/>
                </a:lnTo>
                <a:lnTo>
                  <a:pt x="1442536" y="487392"/>
                </a:lnTo>
                <a:lnTo>
                  <a:pt x="1444611" y="474471"/>
                </a:lnTo>
                <a:cubicBezTo>
                  <a:pt x="1448774" y="471537"/>
                  <a:pt x="1454451" y="472484"/>
                  <a:pt x="1457384" y="476552"/>
                </a:cubicBezTo>
                <a:lnTo>
                  <a:pt x="1456945" y="479383"/>
                </a:lnTo>
                <a:lnTo>
                  <a:pt x="1482981" y="462752"/>
                </a:lnTo>
                <a:lnTo>
                  <a:pt x="1479528" y="460939"/>
                </a:lnTo>
                <a:lnTo>
                  <a:pt x="1479624" y="460939"/>
                </a:lnTo>
                <a:cubicBezTo>
                  <a:pt x="1476784" y="456775"/>
                  <a:pt x="1477825" y="451097"/>
                  <a:pt x="1481989" y="448163"/>
                </a:cubicBezTo>
                <a:cubicBezTo>
                  <a:pt x="1486152" y="445325"/>
                  <a:pt x="1491830" y="446366"/>
                  <a:pt x="1494763" y="450434"/>
                </a:cubicBezTo>
                <a:lnTo>
                  <a:pt x="1493766" y="455865"/>
                </a:lnTo>
                <a:lnTo>
                  <a:pt x="1521979" y="437843"/>
                </a:lnTo>
                <a:lnTo>
                  <a:pt x="1517286" y="435294"/>
                </a:lnTo>
                <a:lnTo>
                  <a:pt x="1517286" y="435200"/>
                </a:lnTo>
                <a:cubicBezTo>
                  <a:pt x="1514446" y="430941"/>
                  <a:pt x="1515487" y="425263"/>
                  <a:pt x="1519746" y="422519"/>
                </a:cubicBezTo>
                <a:cubicBezTo>
                  <a:pt x="1524003" y="419681"/>
                  <a:pt x="1529682" y="420722"/>
                  <a:pt x="1532615" y="425074"/>
                </a:cubicBezTo>
                <a:lnTo>
                  <a:pt x="1531244" y="431925"/>
                </a:lnTo>
                <a:lnTo>
                  <a:pt x="1560734" y="413090"/>
                </a:lnTo>
                <a:lnTo>
                  <a:pt x="1555345" y="410133"/>
                </a:lnTo>
                <a:lnTo>
                  <a:pt x="1558071" y="397443"/>
                </a:lnTo>
                <a:cubicBezTo>
                  <a:pt x="1562424" y="394699"/>
                  <a:pt x="1568101" y="395928"/>
                  <a:pt x="1570845" y="400187"/>
                </a:cubicBezTo>
                <a:lnTo>
                  <a:pt x="1569241" y="407656"/>
                </a:lnTo>
                <a:lnTo>
                  <a:pt x="1598829" y="388757"/>
                </a:lnTo>
                <a:lnTo>
                  <a:pt x="1593840" y="385992"/>
                </a:lnTo>
                <a:cubicBezTo>
                  <a:pt x="1591190" y="381545"/>
                  <a:pt x="1592421" y="375962"/>
                  <a:pt x="1596868" y="373218"/>
                </a:cubicBezTo>
                <a:cubicBezTo>
                  <a:pt x="1601222" y="370567"/>
                  <a:pt x="1606805" y="371892"/>
                  <a:pt x="1609549" y="376246"/>
                </a:cubicBezTo>
                <a:lnTo>
                  <a:pt x="1607967" y="382922"/>
                </a:lnTo>
                <a:lnTo>
                  <a:pt x="1609974" y="381638"/>
                </a:lnTo>
                <a:lnTo>
                  <a:pt x="1639468" y="366183"/>
                </a:lnTo>
                <a:lnTo>
                  <a:pt x="1632733" y="362335"/>
                </a:lnTo>
                <a:cubicBezTo>
                  <a:pt x="1630179" y="357888"/>
                  <a:pt x="1631598" y="352304"/>
                  <a:pt x="1635951" y="349656"/>
                </a:cubicBezTo>
                <a:cubicBezTo>
                  <a:pt x="1640398" y="347099"/>
                  <a:pt x="1645982" y="348519"/>
                  <a:pt x="1648631" y="352968"/>
                </a:cubicBezTo>
                <a:lnTo>
                  <a:pt x="1646147" y="362683"/>
                </a:lnTo>
                <a:lnTo>
                  <a:pt x="1682916" y="343416"/>
                </a:lnTo>
                <a:lnTo>
                  <a:pt x="1680143" y="344166"/>
                </a:lnTo>
                <a:cubicBezTo>
                  <a:pt x="1676925" y="344166"/>
                  <a:pt x="1673803" y="342463"/>
                  <a:pt x="1672098" y="339435"/>
                </a:cubicBezTo>
                <a:cubicBezTo>
                  <a:pt x="1669638" y="334986"/>
                  <a:pt x="1671153" y="329404"/>
                  <a:pt x="1675600" y="326848"/>
                </a:cubicBezTo>
                <a:cubicBezTo>
                  <a:pt x="1680048" y="324388"/>
                  <a:pt x="1685630" y="325903"/>
                  <a:pt x="1688185" y="330350"/>
                </a:cubicBezTo>
                <a:lnTo>
                  <a:pt x="1684831" y="342413"/>
                </a:lnTo>
                <a:lnTo>
                  <a:pt x="1804249" y="279833"/>
                </a:lnTo>
                <a:lnTo>
                  <a:pt x="1800984" y="280574"/>
                </a:lnTo>
                <a:cubicBezTo>
                  <a:pt x="1797577" y="280574"/>
                  <a:pt x="1794359" y="278683"/>
                  <a:pt x="1792750" y="275372"/>
                </a:cubicBezTo>
                <a:cubicBezTo>
                  <a:pt x="1790480" y="270735"/>
                  <a:pt x="1792372" y="265340"/>
                  <a:pt x="1796913" y="262975"/>
                </a:cubicBezTo>
                <a:cubicBezTo>
                  <a:pt x="1801551" y="260798"/>
                  <a:pt x="1807040" y="262596"/>
                  <a:pt x="1809310" y="267233"/>
                </a:cubicBezTo>
                <a:lnTo>
                  <a:pt x="1805256" y="279305"/>
                </a:lnTo>
                <a:lnTo>
                  <a:pt x="1824299" y="269326"/>
                </a:lnTo>
                <a:cubicBezTo>
                  <a:pt x="1897352" y="234952"/>
                  <a:pt x="1971979" y="203667"/>
                  <a:pt x="2048060" y="175538"/>
                </a:cubicBezTo>
                <a:lnTo>
                  <a:pt x="2053849" y="173685"/>
                </a:lnTo>
                <a:lnTo>
                  <a:pt x="2052508" y="173928"/>
                </a:lnTo>
                <a:cubicBezTo>
                  <a:pt x="2048723" y="173928"/>
                  <a:pt x="2045222" y="171658"/>
                  <a:pt x="2043801" y="167871"/>
                </a:cubicBezTo>
                <a:cubicBezTo>
                  <a:pt x="2042098" y="163046"/>
                  <a:pt x="2044654" y="157842"/>
                  <a:pt x="2049385" y="156045"/>
                </a:cubicBezTo>
                <a:cubicBezTo>
                  <a:pt x="2054211" y="154340"/>
                  <a:pt x="2059416" y="156800"/>
                  <a:pt x="2061214" y="161531"/>
                </a:cubicBezTo>
                <a:lnTo>
                  <a:pt x="2055768" y="173071"/>
                </a:lnTo>
                <a:lnTo>
                  <a:pt x="2225756" y="118645"/>
                </a:lnTo>
                <a:lnTo>
                  <a:pt x="2217258" y="112136"/>
                </a:lnTo>
                <a:cubicBezTo>
                  <a:pt x="2215933" y="107215"/>
                  <a:pt x="2218865" y="102199"/>
                  <a:pt x="2223693" y="100779"/>
                </a:cubicBezTo>
                <a:cubicBezTo>
                  <a:pt x="2228614" y="99455"/>
                  <a:pt x="2233629" y="102388"/>
                  <a:pt x="2235048" y="107215"/>
                </a:cubicBezTo>
                <a:lnTo>
                  <a:pt x="2229196" y="117544"/>
                </a:lnTo>
                <a:lnTo>
                  <a:pt x="2267662" y="105228"/>
                </a:lnTo>
                <a:lnTo>
                  <a:pt x="2261261" y="100308"/>
                </a:lnTo>
                <a:cubicBezTo>
                  <a:pt x="2259936" y="95292"/>
                  <a:pt x="2263058" y="90371"/>
                  <a:pt x="2267885" y="89046"/>
                </a:cubicBezTo>
                <a:cubicBezTo>
                  <a:pt x="2272899" y="87721"/>
                  <a:pt x="2277820" y="90844"/>
                  <a:pt x="2279145" y="95671"/>
                </a:cubicBezTo>
                <a:lnTo>
                  <a:pt x="2274885" y="102915"/>
                </a:lnTo>
                <a:lnTo>
                  <a:pt x="2287216" y="98966"/>
                </a:lnTo>
                <a:lnTo>
                  <a:pt x="2311058" y="93615"/>
                </a:lnTo>
                <a:lnTo>
                  <a:pt x="2305452" y="89236"/>
                </a:lnTo>
                <a:cubicBezTo>
                  <a:pt x="2304317" y="84219"/>
                  <a:pt x="2307345" y="79300"/>
                  <a:pt x="2312360" y="78165"/>
                </a:cubicBezTo>
                <a:cubicBezTo>
                  <a:pt x="2317282" y="76934"/>
                  <a:pt x="2322201" y="80056"/>
                  <a:pt x="2323432" y="84977"/>
                </a:cubicBezTo>
                <a:lnTo>
                  <a:pt x="2319246" y="91777"/>
                </a:lnTo>
                <a:lnTo>
                  <a:pt x="2355650" y="83606"/>
                </a:lnTo>
                <a:lnTo>
                  <a:pt x="2349928" y="79016"/>
                </a:lnTo>
                <a:cubicBezTo>
                  <a:pt x="2348792" y="74000"/>
                  <a:pt x="2351914" y="69175"/>
                  <a:pt x="2356930" y="68038"/>
                </a:cubicBezTo>
                <a:cubicBezTo>
                  <a:pt x="2361945" y="66903"/>
                  <a:pt x="2366866" y="70119"/>
                  <a:pt x="2367907" y="75137"/>
                </a:cubicBezTo>
                <a:lnTo>
                  <a:pt x="2363648" y="81811"/>
                </a:lnTo>
                <a:lnTo>
                  <a:pt x="2399427" y="73781"/>
                </a:lnTo>
                <a:lnTo>
                  <a:pt x="2394404" y="69647"/>
                </a:lnTo>
                <a:lnTo>
                  <a:pt x="2394498" y="69647"/>
                </a:lnTo>
                <a:cubicBezTo>
                  <a:pt x="2393551" y="64633"/>
                  <a:pt x="2396769" y="59900"/>
                  <a:pt x="2401785" y="58859"/>
                </a:cubicBezTo>
                <a:cubicBezTo>
                  <a:pt x="2406800" y="57819"/>
                  <a:pt x="2411626" y="61131"/>
                  <a:pt x="2412666" y="66146"/>
                </a:cubicBezTo>
                <a:lnTo>
                  <a:pt x="2408955" y="71642"/>
                </a:lnTo>
                <a:lnTo>
                  <a:pt x="2442764" y="64052"/>
                </a:lnTo>
                <a:lnTo>
                  <a:pt x="2439257" y="61131"/>
                </a:lnTo>
                <a:lnTo>
                  <a:pt x="2439353" y="61131"/>
                </a:lnTo>
                <a:cubicBezTo>
                  <a:pt x="2438406" y="56020"/>
                  <a:pt x="2441718" y="51288"/>
                  <a:pt x="2446828" y="50438"/>
                </a:cubicBezTo>
                <a:cubicBezTo>
                  <a:pt x="2451844" y="49491"/>
                  <a:pt x="2456575" y="52803"/>
                  <a:pt x="2457522" y="57913"/>
                </a:cubicBezTo>
                <a:lnTo>
                  <a:pt x="2455177" y="61266"/>
                </a:lnTo>
                <a:lnTo>
                  <a:pt x="2485486" y="54464"/>
                </a:lnTo>
                <a:lnTo>
                  <a:pt x="2484206" y="53371"/>
                </a:lnTo>
                <a:lnTo>
                  <a:pt x="2484301" y="53371"/>
                </a:lnTo>
                <a:cubicBezTo>
                  <a:pt x="2483450" y="48356"/>
                  <a:pt x="2486856" y="43623"/>
                  <a:pt x="2491966" y="42868"/>
                </a:cubicBezTo>
                <a:cubicBezTo>
                  <a:pt x="2496983" y="42015"/>
                  <a:pt x="2501714" y="45422"/>
                  <a:pt x="2502469" y="50533"/>
                </a:cubicBezTo>
                <a:lnTo>
                  <a:pt x="2502366" y="50674"/>
                </a:lnTo>
                <a:lnTo>
                  <a:pt x="2531105" y="44225"/>
                </a:lnTo>
                <a:lnTo>
                  <a:pt x="2537199" y="36148"/>
                </a:lnTo>
                <a:lnTo>
                  <a:pt x="2545326" y="42280"/>
                </a:lnTo>
                <a:lnTo>
                  <a:pt x="2576425" y="38155"/>
                </a:lnTo>
                <a:lnTo>
                  <a:pt x="2582621" y="30281"/>
                </a:lnTo>
                <a:lnTo>
                  <a:pt x="2590348" y="36307"/>
                </a:lnTo>
                <a:lnTo>
                  <a:pt x="2622593" y="32029"/>
                </a:lnTo>
                <a:lnTo>
                  <a:pt x="2628233" y="25172"/>
                </a:lnTo>
                <a:lnTo>
                  <a:pt x="2634576" y="30438"/>
                </a:lnTo>
                <a:lnTo>
                  <a:pt x="2666851" y="26156"/>
                </a:lnTo>
                <a:lnTo>
                  <a:pt x="2667788" y="23847"/>
                </a:lnTo>
                <a:cubicBezTo>
                  <a:pt x="2668733" y="22996"/>
                  <a:pt x="2669681" y="22332"/>
                  <a:pt x="2670816" y="21954"/>
                </a:cubicBezTo>
                <a:cubicBezTo>
                  <a:pt x="2672519" y="21197"/>
                  <a:pt x="2674317" y="21007"/>
                  <a:pt x="2676210" y="21387"/>
                </a:cubicBezTo>
                <a:cubicBezTo>
                  <a:pt x="2676777" y="21387"/>
                  <a:pt x="2677345" y="21671"/>
                  <a:pt x="2677913" y="21954"/>
                </a:cubicBezTo>
                <a:cubicBezTo>
                  <a:pt x="2678480" y="22142"/>
                  <a:pt x="2679048" y="22426"/>
                  <a:pt x="2679615" y="22806"/>
                </a:cubicBezTo>
                <a:cubicBezTo>
                  <a:pt x="2680089" y="23090"/>
                  <a:pt x="2680563" y="23467"/>
                  <a:pt x="2681035" y="23941"/>
                </a:cubicBezTo>
                <a:lnTo>
                  <a:pt x="2681163" y="24257"/>
                </a:lnTo>
                <a:lnTo>
                  <a:pt x="2780717" y="11046"/>
                </a:lnTo>
                <a:cubicBezTo>
                  <a:pt x="2864368" y="3691"/>
                  <a:pt x="2948623" y="0"/>
                  <a:pt x="3033341" y="0"/>
                </a:cubicBezTo>
                <a:close/>
              </a:path>
            </a:pathLst>
          </a:custGeom>
          <a:solidFill>
            <a:schemeClr val="accent2">
              <a:alpha val="50000"/>
            </a:schemeClr>
          </a:solidFill>
          <a:ln w="8032" cap="flat">
            <a:noFill/>
            <a:prstDash val="solid"/>
            <a:miter/>
          </a:ln>
        </p:spPr>
        <p:txBody>
          <a:bodyPr wrap="square" rtlCol="0" anchor="ctr">
            <a:noAutofit/>
          </a:bodyPr>
          <a:lstStyle/>
          <a:p>
            <a:endParaRPr lang="en-IN"/>
          </a:p>
        </p:txBody>
      </p:sp>
      <p:sp>
        <p:nvSpPr>
          <p:cNvPr id="3016" name="Title 3015">
            <a:extLst>
              <a:ext uri="{FF2B5EF4-FFF2-40B4-BE49-F238E27FC236}">
                <a16:creationId xmlns:a16="http://schemas.microsoft.com/office/drawing/2014/main" id="{11F042C9-6410-E41D-BDD4-ED231622B35D}"/>
              </a:ext>
            </a:extLst>
          </p:cNvPr>
          <p:cNvSpPr>
            <a:spLocks noGrp="1"/>
          </p:cNvSpPr>
          <p:nvPr>
            <p:ph type="title" hasCustomPrompt="1"/>
          </p:nvPr>
        </p:nvSpPr>
        <p:spPr>
          <a:xfrm>
            <a:off x="1314450" y="2162629"/>
            <a:ext cx="9563100" cy="1807028"/>
          </a:xfrm>
        </p:spPr>
        <p:txBody>
          <a:bodyPr>
            <a:noAutofit/>
          </a:bodyPr>
          <a:lstStyle>
            <a:lvl1pPr algn="ctr">
              <a:defRPr sz="8000" b="1">
                <a:solidFill>
                  <a:schemeClr val="bg1"/>
                </a:solidFill>
                <a:latin typeface="+mj-lt"/>
              </a:defRPr>
            </a:lvl1pPr>
          </a:lstStyle>
          <a:p>
            <a:r>
              <a:rPr lang="en-US" dirty="0"/>
              <a:t>BREAK SLIDE</a:t>
            </a:r>
            <a:endParaRPr lang="en-IN" dirty="0"/>
          </a:p>
        </p:txBody>
      </p:sp>
    </p:spTree>
    <p:extLst>
      <p:ext uri="{BB962C8B-B14F-4D97-AF65-F5344CB8AC3E}">
        <p14:creationId xmlns:p14="http://schemas.microsoft.com/office/powerpoint/2010/main" val="9223664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F8EB77A-00E7-053C-1E98-A3251FC7F592}"/>
              </a:ext>
            </a:extLst>
          </p:cNvPr>
          <p:cNvSpPr/>
          <p:nvPr userDrawn="1"/>
        </p:nvSpPr>
        <p:spPr>
          <a:xfrm rot="16200000">
            <a:off x="4381498" y="-952501"/>
            <a:ext cx="3429003" cy="12192001"/>
          </a:xfrm>
          <a:custGeom>
            <a:avLst/>
            <a:gdLst>
              <a:gd name="connsiteX0" fmla="*/ 3429003 w 3429003"/>
              <a:gd name="connsiteY0" fmla="*/ 12192001 h 12192001"/>
              <a:gd name="connsiteX1" fmla="*/ 0 w 3429003"/>
              <a:gd name="connsiteY1" fmla="*/ 12192000 h 12192001"/>
              <a:gd name="connsiteX2" fmla="*/ 1 w 3429003"/>
              <a:gd name="connsiteY2" fmla="*/ 0 h 12192001"/>
              <a:gd name="connsiteX3" fmla="*/ 578663 w 3429003"/>
              <a:gd name="connsiteY3" fmla="*/ 0 h 12192001"/>
              <a:gd name="connsiteX4" fmla="*/ 1076048 w 3429003"/>
              <a:gd name="connsiteY4" fmla="*/ 953040 h 12192001"/>
              <a:gd name="connsiteX5" fmla="*/ 2051479 w 3429003"/>
              <a:gd name="connsiteY5" fmla="*/ 1873110 h 12192001"/>
              <a:gd name="connsiteX6" fmla="*/ 2832280 w 3429003"/>
              <a:gd name="connsiteY6" fmla="*/ 3265655 h 12192001"/>
              <a:gd name="connsiteX7" fmla="*/ 2880630 w 3429003"/>
              <a:gd name="connsiteY7" fmla="*/ 5184175 h 12192001"/>
              <a:gd name="connsiteX8" fmla="*/ 2262106 w 3429003"/>
              <a:gd name="connsiteY8" fmla="*/ 6557747 h 12192001"/>
              <a:gd name="connsiteX9" fmla="*/ 2110377 w 3429003"/>
              <a:gd name="connsiteY9" fmla="*/ 8184196 h 12192001"/>
              <a:gd name="connsiteX10" fmla="*/ 2604071 w 3429003"/>
              <a:gd name="connsiteY10" fmla="*/ 9110797 h 12192001"/>
              <a:gd name="connsiteX11" fmla="*/ 2598620 w 3429003"/>
              <a:gd name="connsiteY11" fmla="*/ 10409719 h 12192001"/>
              <a:gd name="connsiteX12" fmla="*/ 3414057 w 3429003"/>
              <a:gd name="connsiteY12" fmla="*/ 12112063 h 12192001"/>
              <a:gd name="connsiteX13" fmla="*/ 3429003 w 3429003"/>
              <a:gd name="connsiteY13"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3" h="12192001">
                <a:moveTo>
                  <a:pt x="3429003" y="12192001"/>
                </a:moveTo>
                <a:lnTo>
                  <a:pt x="0" y="12192000"/>
                </a:lnTo>
                <a:lnTo>
                  <a:pt x="1" y="0"/>
                </a:lnTo>
                <a:lnTo>
                  <a:pt x="578663" y="0"/>
                </a:lnTo>
                <a:cubicBezTo>
                  <a:pt x="682394" y="391916"/>
                  <a:pt x="880890" y="720689"/>
                  <a:pt x="1076048" y="953040"/>
                </a:cubicBezTo>
                <a:cubicBezTo>
                  <a:pt x="1381793" y="1317273"/>
                  <a:pt x="1734305" y="1540291"/>
                  <a:pt x="2051479" y="1873110"/>
                </a:cubicBezTo>
                <a:cubicBezTo>
                  <a:pt x="2373575" y="2211213"/>
                  <a:pt x="2662792" y="2674671"/>
                  <a:pt x="2832280" y="3265655"/>
                </a:cubicBezTo>
                <a:cubicBezTo>
                  <a:pt x="3001942" y="3856638"/>
                  <a:pt x="3039919" y="4584172"/>
                  <a:pt x="2880630" y="5184175"/>
                </a:cubicBezTo>
                <a:cubicBezTo>
                  <a:pt x="2739624" y="5716059"/>
                  <a:pt x="2466053" y="6094290"/>
                  <a:pt x="2262106" y="6557747"/>
                </a:cubicBezTo>
                <a:cubicBezTo>
                  <a:pt x="2057983" y="7021514"/>
                  <a:pt x="1926647" y="7694614"/>
                  <a:pt x="2110377" y="8184196"/>
                </a:cubicBezTo>
                <a:cubicBezTo>
                  <a:pt x="2244349" y="8541275"/>
                  <a:pt x="2516162" y="8711417"/>
                  <a:pt x="2604071" y="9110797"/>
                </a:cubicBezTo>
                <a:cubicBezTo>
                  <a:pt x="2693561" y="9518265"/>
                  <a:pt x="2551148" y="9980787"/>
                  <a:pt x="2598620" y="10409719"/>
                </a:cubicBezTo>
                <a:cubicBezTo>
                  <a:pt x="2681077" y="11153737"/>
                  <a:pt x="3260041" y="11404749"/>
                  <a:pt x="3414057" y="12112063"/>
                </a:cubicBezTo>
                <a:cubicBezTo>
                  <a:pt x="3419860" y="12138501"/>
                  <a:pt x="3424783" y="12165253"/>
                  <a:pt x="3429003" y="12192001"/>
                </a:cubicBezTo>
                <a:close/>
              </a:path>
            </a:pathLst>
          </a:custGeom>
          <a:solidFill>
            <a:schemeClr val="accent1">
              <a:alpha val="5000"/>
            </a:schemeClr>
          </a:solidFill>
          <a:ln w="9525" cap="flat">
            <a:noFill/>
            <a:prstDash val="solid"/>
            <a:miter/>
          </a:ln>
        </p:spPr>
        <p:txBody>
          <a:bodyPr wrap="square" rtlCol="0" anchor="ctr">
            <a:noAutofit/>
          </a:bodyPr>
          <a:lstStyle/>
          <a:p>
            <a:endParaRPr lang="en-IN"/>
          </a:p>
        </p:txBody>
      </p:sp>
      <p:sp>
        <p:nvSpPr>
          <p:cNvPr id="16" name="Rectangle: Rounded Corners 15">
            <a:extLst>
              <a:ext uri="{FF2B5EF4-FFF2-40B4-BE49-F238E27FC236}">
                <a16:creationId xmlns:a16="http://schemas.microsoft.com/office/drawing/2014/main" id="{D7ACAD20-7078-7A6F-2C08-31691F418E18}"/>
              </a:ext>
            </a:extLst>
          </p:cNvPr>
          <p:cNvSpPr/>
          <p:nvPr userDrawn="1"/>
        </p:nvSpPr>
        <p:spPr>
          <a:xfrm>
            <a:off x="7965802"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B8A779AA-1DCD-AF9E-74EF-9B09239C0DAD}"/>
              </a:ext>
            </a:extLst>
          </p:cNvPr>
          <p:cNvSpPr/>
          <p:nvPr userDrawn="1"/>
        </p:nvSpPr>
        <p:spPr>
          <a:xfrm>
            <a:off x="4419600"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36FE4BE-7565-6739-1932-E4D78499A787}"/>
              </a:ext>
            </a:extLst>
          </p:cNvPr>
          <p:cNvSpPr/>
          <p:nvPr userDrawn="1"/>
        </p:nvSpPr>
        <p:spPr>
          <a:xfrm>
            <a:off x="870256" y="2660831"/>
            <a:ext cx="3352800" cy="3120572"/>
          </a:xfrm>
          <a:prstGeom prst="roundRect">
            <a:avLst>
              <a:gd name="adj" fmla="val 4702"/>
            </a:avLst>
          </a:prstGeom>
          <a:solidFill>
            <a:schemeClr val="bg1"/>
          </a:solidFill>
          <a:ln>
            <a:noFill/>
          </a:ln>
          <a:effectLst>
            <a:outerShdw blurRad="63500" sx="102000" sy="102000" algn="ctr" rotWithShape="0">
              <a:schemeClr val="accent1">
                <a:lumMod val="20000"/>
                <a:lumOff val="8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6">
            <a:extLst>
              <a:ext uri="{FF2B5EF4-FFF2-40B4-BE49-F238E27FC236}">
                <a16:creationId xmlns:a16="http://schemas.microsoft.com/office/drawing/2014/main" id="{F5969AAC-7CB3-9A36-122D-CA6D9F54DB4C}"/>
              </a:ext>
            </a:extLst>
          </p:cNvPr>
          <p:cNvSpPr>
            <a:spLocks noGrp="1"/>
          </p:cNvSpPr>
          <p:nvPr>
            <p:ph type="title" hasCustomPrompt="1"/>
          </p:nvPr>
        </p:nvSpPr>
        <p:spPr>
          <a:xfrm>
            <a:off x="838200" y="550294"/>
            <a:ext cx="10515600" cy="726394"/>
          </a:xfrm>
          <a:prstGeom prst="rect">
            <a:avLst/>
          </a:prstGeom>
        </p:spPr>
        <p:txBody>
          <a:bodyPr vert="horz" lIns="91440" tIns="45720" rIns="91440" bIns="45720" rtlCol="0" anchor="ctr">
            <a:noAutofit/>
          </a:bodyPr>
          <a:lstStyle>
            <a:lvl1pPr algn="ctr">
              <a:defRPr lang="en-US" b="1" dirty="0">
                <a:gradFill>
                  <a:gsLst>
                    <a:gs pos="0">
                      <a:schemeClr val="accent1"/>
                    </a:gs>
                    <a:gs pos="100000">
                      <a:schemeClr val="accent1">
                        <a:lumMod val="75000"/>
                      </a:schemeClr>
                    </a:gs>
                  </a:gsLst>
                  <a:lin ang="2188364" scaled="1"/>
                </a:gradFill>
                <a:ea typeface="+mn-ea"/>
                <a:cs typeface="+mn-cs"/>
              </a:defRPr>
            </a:lvl1pPr>
          </a:lstStyle>
          <a:p>
            <a:pPr lvl="0"/>
            <a:r>
              <a:rPr lang="en-US" dirty="0"/>
              <a:t>Add Your Title Here</a:t>
            </a:r>
          </a:p>
        </p:txBody>
      </p:sp>
      <p:sp>
        <p:nvSpPr>
          <p:cNvPr id="7" name="Text Placeholder 51">
            <a:extLst>
              <a:ext uri="{FF2B5EF4-FFF2-40B4-BE49-F238E27FC236}">
                <a16:creationId xmlns:a16="http://schemas.microsoft.com/office/drawing/2014/main" id="{26556F44-F0D7-A88C-E60E-EB74648812AE}"/>
              </a:ext>
            </a:extLst>
          </p:cNvPr>
          <p:cNvSpPr>
            <a:spLocks noGrp="1"/>
          </p:cNvSpPr>
          <p:nvPr>
            <p:ph type="body" sz="quarter" idx="18"/>
          </p:nvPr>
        </p:nvSpPr>
        <p:spPr>
          <a:xfrm>
            <a:off x="1164481"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8" name="Text Placeholder 13">
            <a:extLst>
              <a:ext uri="{FF2B5EF4-FFF2-40B4-BE49-F238E27FC236}">
                <a16:creationId xmlns:a16="http://schemas.microsoft.com/office/drawing/2014/main" id="{6A95EF0A-F11F-F2ED-BFBB-F1BCDD943BCF}"/>
              </a:ext>
            </a:extLst>
          </p:cNvPr>
          <p:cNvSpPr>
            <a:spLocks noGrp="1"/>
          </p:cNvSpPr>
          <p:nvPr>
            <p:ph type="body" sz="quarter" idx="10" hasCustomPrompt="1"/>
          </p:nvPr>
        </p:nvSpPr>
        <p:spPr>
          <a:xfrm>
            <a:off x="1164481"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sp>
        <p:nvSpPr>
          <p:cNvPr id="9" name="Text Placeholder 51">
            <a:extLst>
              <a:ext uri="{FF2B5EF4-FFF2-40B4-BE49-F238E27FC236}">
                <a16:creationId xmlns:a16="http://schemas.microsoft.com/office/drawing/2014/main" id="{A2F97016-BD79-BA1D-83A3-15B8F89017B6}"/>
              </a:ext>
            </a:extLst>
          </p:cNvPr>
          <p:cNvSpPr>
            <a:spLocks noGrp="1"/>
          </p:cNvSpPr>
          <p:nvPr>
            <p:ph type="body" sz="quarter" idx="19"/>
          </p:nvPr>
        </p:nvSpPr>
        <p:spPr>
          <a:xfrm>
            <a:off x="4710684"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10" name="Text Placeholder 13">
            <a:extLst>
              <a:ext uri="{FF2B5EF4-FFF2-40B4-BE49-F238E27FC236}">
                <a16:creationId xmlns:a16="http://schemas.microsoft.com/office/drawing/2014/main" id="{680BDF70-0E4A-D67B-8BF9-8ADFAE3A8B72}"/>
              </a:ext>
            </a:extLst>
          </p:cNvPr>
          <p:cNvSpPr>
            <a:spLocks noGrp="1"/>
          </p:cNvSpPr>
          <p:nvPr>
            <p:ph type="body" sz="quarter" idx="20" hasCustomPrompt="1"/>
          </p:nvPr>
        </p:nvSpPr>
        <p:spPr>
          <a:xfrm>
            <a:off x="4710684"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sp>
        <p:nvSpPr>
          <p:cNvPr id="11" name="Text Placeholder 51">
            <a:extLst>
              <a:ext uri="{FF2B5EF4-FFF2-40B4-BE49-F238E27FC236}">
                <a16:creationId xmlns:a16="http://schemas.microsoft.com/office/drawing/2014/main" id="{63A0B42A-3DBF-7DAD-68E5-BF18DDF112F0}"/>
              </a:ext>
            </a:extLst>
          </p:cNvPr>
          <p:cNvSpPr>
            <a:spLocks noGrp="1"/>
          </p:cNvSpPr>
          <p:nvPr>
            <p:ph type="body" sz="quarter" idx="21"/>
          </p:nvPr>
        </p:nvSpPr>
        <p:spPr>
          <a:xfrm>
            <a:off x="8256886" y="3324114"/>
            <a:ext cx="2770632" cy="2206752"/>
          </a:xfrm>
          <a:prstGeom prst="rect">
            <a:avLst/>
          </a:prstGeom>
          <a:noFill/>
        </p:spPr>
        <p:txBody>
          <a:bodyPr lIns="91440" rIns="91440" anchor="t">
            <a:noAutofit/>
          </a:bodyPr>
          <a:lstStyle>
            <a:lvl1pPr marL="347472" indent="-347472" algn="l">
              <a:lnSpc>
                <a:spcPct val="150000"/>
              </a:lnSpc>
              <a:spcBef>
                <a:spcPts val="360"/>
              </a:spcBef>
              <a:buFont typeface="Arial" panose="020B0604020202020204" pitchFamily="34" charset="0"/>
              <a:buChar char="•"/>
              <a:defRPr sz="1400">
                <a:solidFill>
                  <a:schemeClr val="tx1">
                    <a:lumMod val="75000"/>
                    <a:lumOff val="25000"/>
                  </a:schemeClr>
                </a:solidFill>
              </a:defRPr>
            </a:lvl1pPr>
          </a:lstStyle>
          <a:p>
            <a:pPr lvl="0"/>
            <a:r>
              <a:rPr lang="en-US" dirty="0"/>
              <a:t>Click to edit Master text styles</a:t>
            </a:r>
          </a:p>
        </p:txBody>
      </p:sp>
      <p:sp>
        <p:nvSpPr>
          <p:cNvPr id="12" name="Text Placeholder 13">
            <a:extLst>
              <a:ext uri="{FF2B5EF4-FFF2-40B4-BE49-F238E27FC236}">
                <a16:creationId xmlns:a16="http://schemas.microsoft.com/office/drawing/2014/main" id="{A3C0F868-30A7-5220-ACE8-812D89CFCA2A}"/>
              </a:ext>
            </a:extLst>
          </p:cNvPr>
          <p:cNvSpPr>
            <a:spLocks noGrp="1"/>
          </p:cNvSpPr>
          <p:nvPr>
            <p:ph type="body" sz="quarter" idx="22" hasCustomPrompt="1"/>
          </p:nvPr>
        </p:nvSpPr>
        <p:spPr>
          <a:xfrm>
            <a:off x="8256886" y="2905633"/>
            <a:ext cx="2770632" cy="418481"/>
          </a:xfrm>
          <a:prstGeom prst="rect">
            <a:avLst/>
          </a:prstGeom>
        </p:spPr>
        <p:txBody>
          <a:bodyPr/>
          <a:lstStyle>
            <a:lvl1pPr marL="0" indent="0" algn="ctr">
              <a:buNone/>
              <a:defRPr sz="1800" b="1">
                <a:solidFill>
                  <a:schemeClr val="tx1">
                    <a:lumMod val="85000"/>
                    <a:lumOff val="15000"/>
                  </a:schemeClr>
                </a:solidFill>
                <a:latin typeface="+mn-lt"/>
              </a:defRPr>
            </a:lvl1pPr>
          </a:lstStyle>
          <a:p>
            <a:pPr lvl="0"/>
            <a:r>
              <a:rPr lang="en-US" dirty="0"/>
              <a:t>Add Your Title Here</a:t>
            </a:r>
          </a:p>
        </p:txBody>
      </p:sp>
      <p:grpSp>
        <p:nvGrpSpPr>
          <p:cNvPr id="19" name="Group 18">
            <a:extLst>
              <a:ext uri="{FF2B5EF4-FFF2-40B4-BE49-F238E27FC236}">
                <a16:creationId xmlns:a16="http://schemas.microsoft.com/office/drawing/2014/main" id="{99EC7AA3-5DDF-DEBA-30E4-420A94392220}"/>
              </a:ext>
            </a:extLst>
          </p:cNvPr>
          <p:cNvGrpSpPr/>
          <p:nvPr userDrawn="1"/>
        </p:nvGrpSpPr>
        <p:grpSpPr>
          <a:xfrm>
            <a:off x="291083" y="0"/>
            <a:ext cx="1523203" cy="2472445"/>
            <a:chOff x="9819651" y="1"/>
            <a:chExt cx="1868844" cy="3033485"/>
          </a:xfrm>
        </p:grpSpPr>
        <p:grpSp>
          <p:nvGrpSpPr>
            <p:cNvPr id="20" name="Group 19">
              <a:extLst>
                <a:ext uri="{FF2B5EF4-FFF2-40B4-BE49-F238E27FC236}">
                  <a16:creationId xmlns:a16="http://schemas.microsoft.com/office/drawing/2014/main" id="{E4A878B3-D233-4057-16EB-41769FFB65DA}"/>
                </a:ext>
              </a:extLst>
            </p:cNvPr>
            <p:cNvGrpSpPr/>
            <p:nvPr/>
          </p:nvGrpSpPr>
          <p:grpSpPr>
            <a:xfrm>
              <a:off x="10229595" y="1557617"/>
              <a:ext cx="949377" cy="1475869"/>
              <a:chOff x="10258821" y="-856653"/>
              <a:chExt cx="1757568" cy="2732259"/>
            </a:xfrm>
          </p:grpSpPr>
          <p:sp>
            <p:nvSpPr>
              <p:cNvPr id="44" name="Freeform: Shape 43">
                <a:extLst>
                  <a:ext uri="{FF2B5EF4-FFF2-40B4-BE49-F238E27FC236}">
                    <a16:creationId xmlns:a16="http://schemas.microsoft.com/office/drawing/2014/main" id="{708ED01F-E024-7196-BC5C-610CB554A6C2}"/>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B7F4FA5-F504-222C-F8DC-FFFC54C3B404}"/>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ECE4E23-44FD-DA33-3E89-26708397E7F2}"/>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A4A23F00-EAA3-4EC2-FDEF-872DD29E529D}"/>
                </a:ext>
              </a:extLst>
            </p:cNvPr>
            <p:cNvGrpSpPr/>
            <p:nvPr userDrawn="1"/>
          </p:nvGrpSpPr>
          <p:grpSpPr>
            <a:xfrm>
              <a:off x="9819651" y="1"/>
              <a:ext cx="1868844" cy="1613660"/>
              <a:chOff x="9819651" y="1"/>
              <a:chExt cx="1868844" cy="1613660"/>
            </a:xfrm>
          </p:grpSpPr>
          <p:grpSp>
            <p:nvGrpSpPr>
              <p:cNvPr id="22" name="Graphic 26">
                <a:extLst>
                  <a:ext uri="{FF2B5EF4-FFF2-40B4-BE49-F238E27FC236}">
                    <a16:creationId xmlns:a16="http://schemas.microsoft.com/office/drawing/2014/main" id="{241D1DF3-F797-DDAE-EB45-316BBFD7D05A}"/>
                  </a:ext>
                </a:extLst>
              </p:cNvPr>
              <p:cNvGrpSpPr/>
              <p:nvPr/>
            </p:nvGrpSpPr>
            <p:grpSpPr>
              <a:xfrm>
                <a:off x="10684497" y="385988"/>
                <a:ext cx="122125" cy="858136"/>
                <a:chOff x="11040246" y="488293"/>
                <a:chExt cx="170894" cy="1200818"/>
              </a:xfrm>
              <a:solidFill>
                <a:schemeClr val="bg1"/>
              </a:solidFill>
            </p:grpSpPr>
            <p:sp>
              <p:nvSpPr>
                <p:cNvPr id="35" name="Freeform: Shape 34">
                  <a:extLst>
                    <a:ext uri="{FF2B5EF4-FFF2-40B4-BE49-F238E27FC236}">
                      <a16:creationId xmlns:a16="http://schemas.microsoft.com/office/drawing/2014/main" id="{BF5937D8-E372-8E11-38F4-0399B6BE8D95}"/>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84A483D-88A9-68F4-E20E-12B5FC42D8D2}"/>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C7EFEE1-4C56-A710-F0F4-9227467DA587}"/>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821D8CA-FA11-CD1D-6FD2-220A961FBC19}"/>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BB6438D9-2CA9-291C-FDCA-3151937AF669}"/>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19B4B8C9-B6DF-24BB-1670-635CBA367CFD}"/>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5C1DD7DA-A625-1479-B21B-D047195E9851}"/>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B059F63-5203-4AD5-A822-F57E405EC7CE}"/>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08CD751-1B4D-75EB-7821-C0DA5F5E4DD3}"/>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23" name="Graphic 26">
                <a:extLst>
                  <a:ext uri="{FF2B5EF4-FFF2-40B4-BE49-F238E27FC236}">
                    <a16:creationId xmlns:a16="http://schemas.microsoft.com/office/drawing/2014/main" id="{0AE1EBE7-F0B7-5CF1-CC28-00A553928926}"/>
                  </a:ext>
                </a:extLst>
              </p:cNvPr>
              <p:cNvGrpSpPr/>
              <p:nvPr/>
            </p:nvGrpSpPr>
            <p:grpSpPr>
              <a:xfrm>
                <a:off x="11407088" y="67376"/>
                <a:ext cx="148525" cy="817921"/>
                <a:chOff x="12051389" y="42448"/>
                <a:chExt cx="207835" cy="1144544"/>
              </a:xfrm>
              <a:solidFill>
                <a:schemeClr val="bg1"/>
              </a:solidFill>
            </p:grpSpPr>
            <p:sp>
              <p:nvSpPr>
                <p:cNvPr id="28" name="Freeform: Shape 27">
                  <a:extLst>
                    <a:ext uri="{FF2B5EF4-FFF2-40B4-BE49-F238E27FC236}">
                      <a16:creationId xmlns:a16="http://schemas.microsoft.com/office/drawing/2014/main" id="{DABDBB0B-3B17-F59A-8FAB-1C77B75933D5}"/>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2A6D1B2-C126-7E41-DBA5-299746227508}"/>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55B5B0B-D5B5-8640-D919-C177055A6792}"/>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CEBABDF-5534-891C-53A3-0891595D6D2D}"/>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61BABF7-6E3F-F95E-FDC9-61952950CEB6}"/>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B7B70B5-3541-332A-8452-25B67D03639D}"/>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CFD6CC4-3F00-F9E9-3F74-1F9180E11EFB}"/>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24" name="Freeform: Shape 23">
                <a:extLst>
                  <a:ext uri="{FF2B5EF4-FFF2-40B4-BE49-F238E27FC236}">
                    <a16:creationId xmlns:a16="http://schemas.microsoft.com/office/drawing/2014/main" id="{7F7AD7A9-A5D3-8018-9FB3-74E9F4DC0373}"/>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07330A2C-F1B9-493B-407E-6CABE4F3DC41}"/>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B5E9C15-C023-E337-92C9-A8C588D537B1}"/>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5E737DB-AFC5-BA96-DD86-8D6226A8F465}"/>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00199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8DBF83C-0C49-0377-831E-07E2AA5BE024}"/>
              </a:ext>
            </a:extLst>
          </p:cNvPr>
          <p:cNvSpPr>
            <a:spLocks noGrp="1"/>
          </p:cNvSpPr>
          <p:nvPr>
            <p:ph type="title" hasCustomPrompt="1"/>
          </p:nvPr>
        </p:nvSpPr>
        <p:spPr>
          <a:xfrm>
            <a:off x="838200" y="550294"/>
            <a:ext cx="10515600" cy="726394"/>
          </a:xfrm>
          <a:prstGeom prst="rect">
            <a:avLst/>
          </a:prstGeom>
        </p:spPr>
        <p:txBody>
          <a:bodyPr vert="horz" lIns="91440" tIns="45720" rIns="91440" bIns="45720" rtlCol="0" anchor="ctr">
            <a:noAutofit/>
          </a:bodyPr>
          <a:lstStyle>
            <a:lvl1pPr algn="ctr">
              <a:defRPr lang="en-US" b="1" dirty="0">
                <a:gradFill>
                  <a:gsLst>
                    <a:gs pos="0">
                      <a:schemeClr val="accent1"/>
                    </a:gs>
                    <a:gs pos="100000">
                      <a:schemeClr val="accent1">
                        <a:lumMod val="75000"/>
                      </a:schemeClr>
                    </a:gs>
                  </a:gsLst>
                  <a:lin ang="2188364" scaled="1"/>
                </a:gradFill>
                <a:ea typeface="+mn-ea"/>
                <a:cs typeface="+mn-cs"/>
              </a:defRPr>
            </a:lvl1pPr>
          </a:lstStyle>
          <a:p>
            <a:pPr lvl="0"/>
            <a:r>
              <a:rPr lang="en-US" dirty="0"/>
              <a:t>Infographic Title Here</a:t>
            </a:r>
          </a:p>
        </p:txBody>
      </p:sp>
      <p:grpSp>
        <p:nvGrpSpPr>
          <p:cNvPr id="20" name="Group 19">
            <a:extLst>
              <a:ext uri="{FF2B5EF4-FFF2-40B4-BE49-F238E27FC236}">
                <a16:creationId xmlns:a16="http://schemas.microsoft.com/office/drawing/2014/main" id="{869123FC-A079-13D9-4E29-3D955258FB06}"/>
              </a:ext>
            </a:extLst>
          </p:cNvPr>
          <p:cNvGrpSpPr/>
          <p:nvPr userDrawn="1"/>
        </p:nvGrpSpPr>
        <p:grpSpPr>
          <a:xfrm>
            <a:off x="10502900" y="2"/>
            <a:ext cx="1460500" cy="2370666"/>
            <a:chOff x="9819651" y="1"/>
            <a:chExt cx="1868844" cy="3033485"/>
          </a:xfrm>
        </p:grpSpPr>
        <p:grpSp>
          <p:nvGrpSpPr>
            <p:cNvPr id="21" name="Group 20">
              <a:extLst>
                <a:ext uri="{FF2B5EF4-FFF2-40B4-BE49-F238E27FC236}">
                  <a16:creationId xmlns:a16="http://schemas.microsoft.com/office/drawing/2014/main" id="{D264EE1C-E647-3972-9C6D-940F96B44C5D}"/>
                </a:ext>
              </a:extLst>
            </p:cNvPr>
            <p:cNvGrpSpPr/>
            <p:nvPr/>
          </p:nvGrpSpPr>
          <p:grpSpPr>
            <a:xfrm>
              <a:off x="10229595" y="1557617"/>
              <a:ext cx="949377" cy="1475869"/>
              <a:chOff x="10258821" y="-856653"/>
              <a:chExt cx="1757568" cy="2732259"/>
            </a:xfrm>
          </p:grpSpPr>
          <p:sp>
            <p:nvSpPr>
              <p:cNvPr id="45" name="Freeform: Shape 44">
                <a:extLst>
                  <a:ext uri="{FF2B5EF4-FFF2-40B4-BE49-F238E27FC236}">
                    <a16:creationId xmlns:a16="http://schemas.microsoft.com/office/drawing/2014/main" id="{0C577705-663C-ADC2-75BB-13B0D4CDDC71}"/>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401F883-23BE-443F-2172-863036AA600E}"/>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9F90D0F-4780-BBB7-4329-1ECB39C9FEF3}"/>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22" name="Group 21">
              <a:extLst>
                <a:ext uri="{FF2B5EF4-FFF2-40B4-BE49-F238E27FC236}">
                  <a16:creationId xmlns:a16="http://schemas.microsoft.com/office/drawing/2014/main" id="{57DF54C1-FD96-4B61-AADD-4BB571745AE4}"/>
                </a:ext>
              </a:extLst>
            </p:cNvPr>
            <p:cNvGrpSpPr/>
            <p:nvPr userDrawn="1"/>
          </p:nvGrpSpPr>
          <p:grpSpPr>
            <a:xfrm>
              <a:off x="9819651" y="1"/>
              <a:ext cx="1868844" cy="1613660"/>
              <a:chOff x="9819651" y="1"/>
              <a:chExt cx="1868844" cy="1613660"/>
            </a:xfrm>
          </p:grpSpPr>
          <p:grpSp>
            <p:nvGrpSpPr>
              <p:cNvPr id="23" name="Graphic 26">
                <a:extLst>
                  <a:ext uri="{FF2B5EF4-FFF2-40B4-BE49-F238E27FC236}">
                    <a16:creationId xmlns:a16="http://schemas.microsoft.com/office/drawing/2014/main" id="{9BA775FE-3187-FA9F-0F84-D3B8A1B72960}"/>
                  </a:ext>
                </a:extLst>
              </p:cNvPr>
              <p:cNvGrpSpPr/>
              <p:nvPr/>
            </p:nvGrpSpPr>
            <p:grpSpPr>
              <a:xfrm>
                <a:off x="10684497" y="385988"/>
                <a:ext cx="122125" cy="858136"/>
                <a:chOff x="11040246" y="488293"/>
                <a:chExt cx="170894" cy="1200818"/>
              </a:xfrm>
              <a:solidFill>
                <a:schemeClr val="bg1"/>
              </a:solidFill>
            </p:grpSpPr>
            <p:sp>
              <p:nvSpPr>
                <p:cNvPr id="36" name="Freeform: Shape 35">
                  <a:extLst>
                    <a:ext uri="{FF2B5EF4-FFF2-40B4-BE49-F238E27FC236}">
                      <a16:creationId xmlns:a16="http://schemas.microsoft.com/office/drawing/2014/main" id="{74DFA220-0310-2F80-A3B0-9CD4595E910F}"/>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025C29C-BE6A-81C5-D166-FFB317DA8B37}"/>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DC155E01-C17E-D3E1-2A53-D0AEA0DAE241}"/>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C0BB888-E00D-7B50-214C-7C372A9A5D21}"/>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04D5314-442B-AE3A-E4CC-700025F47B27}"/>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ACC71B6-4B4E-BE00-0E60-DAF2A5A92380}"/>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BA9D43D-E9C9-885F-33FB-B2B5A4433CDF}"/>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4ABBD57C-7826-CACF-4CB8-A477A6F63E16}"/>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B895C2D9-D341-59C7-F005-5A46D0770161}"/>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24" name="Graphic 26">
                <a:extLst>
                  <a:ext uri="{FF2B5EF4-FFF2-40B4-BE49-F238E27FC236}">
                    <a16:creationId xmlns:a16="http://schemas.microsoft.com/office/drawing/2014/main" id="{36832C3C-428E-028A-12F7-248A45D94560}"/>
                  </a:ext>
                </a:extLst>
              </p:cNvPr>
              <p:cNvGrpSpPr/>
              <p:nvPr/>
            </p:nvGrpSpPr>
            <p:grpSpPr>
              <a:xfrm>
                <a:off x="11407088" y="67376"/>
                <a:ext cx="148525" cy="817921"/>
                <a:chOff x="12051389" y="42448"/>
                <a:chExt cx="207835" cy="1144544"/>
              </a:xfrm>
              <a:solidFill>
                <a:schemeClr val="bg1"/>
              </a:solidFill>
            </p:grpSpPr>
            <p:sp>
              <p:nvSpPr>
                <p:cNvPr id="29" name="Freeform: Shape 28">
                  <a:extLst>
                    <a:ext uri="{FF2B5EF4-FFF2-40B4-BE49-F238E27FC236}">
                      <a16:creationId xmlns:a16="http://schemas.microsoft.com/office/drawing/2014/main" id="{D74D5A30-8334-3B05-9D0A-7B975EB88B69}"/>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591ED1F-3FF1-2E50-6622-8B7A20FA138E}"/>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3C7BE01-3DF2-E25C-36D5-95EE4B5A5E85}"/>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57569D8-4384-76E5-6421-82EB39C25E63}"/>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340C6CDE-2193-8AFE-9DAD-DA191C1A9A00}"/>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B742DA9-69E0-65A7-B7CF-4E9216A02272}"/>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97315B6-F249-55D5-6607-E55374DE5B74}"/>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25" name="Freeform: Shape 24">
                <a:extLst>
                  <a:ext uri="{FF2B5EF4-FFF2-40B4-BE49-F238E27FC236}">
                    <a16:creationId xmlns:a16="http://schemas.microsoft.com/office/drawing/2014/main" id="{6AEC0F00-5DCC-10D9-9FEF-122ACE9850BB}"/>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7384E5C2-525E-4242-2B68-3EBF5A6201AB}"/>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4A11656-28DF-0393-55B5-5BFF652ABB84}"/>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27793772-0309-B0AE-4BC1-0C13748B61D5}"/>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grpSp>
        <p:nvGrpSpPr>
          <p:cNvPr id="76" name="Group 75">
            <a:extLst>
              <a:ext uri="{FF2B5EF4-FFF2-40B4-BE49-F238E27FC236}">
                <a16:creationId xmlns:a16="http://schemas.microsoft.com/office/drawing/2014/main" id="{35EA1610-378D-08C9-2ACA-CB2835AD3FF6}"/>
              </a:ext>
            </a:extLst>
          </p:cNvPr>
          <p:cNvGrpSpPr/>
          <p:nvPr userDrawn="1"/>
        </p:nvGrpSpPr>
        <p:grpSpPr>
          <a:xfrm>
            <a:off x="533400" y="4380970"/>
            <a:ext cx="1460500" cy="2477030"/>
            <a:chOff x="533400" y="4380970"/>
            <a:chExt cx="1460500" cy="2477030"/>
          </a:xfrm>
        </p:grpSpPr>
        <p:grpSp>
          <p:nvGrpSpPr>
            <p:cNvPr id="49" name="Group 48">
              <a:extLst>
                <a:ext uri="{FF2B5EF4-FFF2-40B4-BE49-F238E27FC236}">
                  <a16:creationId xmlns:a16="http://schemas.microsoft.com/office/drawing/2014/main" id="{EF35E647-4E9E-362C-2476-02D7055EB441}"/>
                </a:ext>
              </a:extLst>
            </p:cNvPr>
            <p:cNvGrpSpPr/>
            <p:nvPr/>
          </p:nvGrpSpPr>
          <p:grpSpPr>
            <a:xfrm>
              <a:off x="853771" y="4380970"/>
              <a:ext cx="741937" cy="1153390"/>
              <a:chOff x="10258821" y="-856653"/>
              <a:chExt cx="1757568" cy="2732259"/>
            </a:xfrm>
          </p:grpSpPr>
          <p:sp>
            <p:nvSpPr>
              <p:cNvPr id="73" name="Freeform: Shape 72">
                <a:extLst>
                  <a:ext uri="{FF2B5EF4-FFF2-40B4-BE49-F238E27FC236}">
                    <a16:creationId xmlns:a16="http://schemas.microsoft.com/office/drawing/2014/main" id="{72DC3CE4-FC5B-B744-4B5B-6D2AB16E2ACC}"/>
                  </a:ext>
                </a:extLst>
              </p:cNvPr>
              <p:cNvSpPr/>
              <p:nvPr/>
            </p:nvSpPr>
            <p:spPr>
              <a:xfrm>
                <a:off x="10379757" y="-856653"/>
                <a:ext cx="1515964" cy="1197050"/>
              </a:xfrm>
              <a:custGeom>
                <a:avLst/>
                <a:gdLst>
                  <a:gd name="connsiteX0" fmla="*/ 0 w 406995"/>
                  <a:gd name="connsiteY0" fmla="*/ 321375 h 321374"/>
                  <a:gd name="connsiteX1" fmla="*/ 0 w 406995"/>
                  <a:gd name="connsiteY1" fmla="*/ 190455 h 321374"/>
                  <a:gd name="connsiteX2" fmla="*/ 190455 w 406995"/>
                  <a:gd name="connsiteY2" fmla="*/ 0 h 321374"/>
                  <a:gd name="connsiteX3" fmla="*/ 216540 w 406995"/>
                  <a:gd name="connsiteY3" fmla="*/ 0 h 321374"/>
                  <a:gd name="connsiteX4" fmla="*/ 406995 w 406995"/>
                  <a:gd name="connsiteY4" fmla="*/ 190455 h 321374"/>
                  <a:gd name="connsiteX5" fmla="*/ 406995 w 406995"/>
                  <a:gd name="connsiteY5" fmla="*/ 321375 h 321374"/>
                  <a:gd name="connsiteX6" fmla="*/ 344585 w 406995"/>
                  <a:gd name="connsiteY6" fmla="*/ 321375 h 321374"/>
                  <a:gd name="connsiteX7" fmla="*/ 344585 w 406995"/>
                  <a:gd name="connsiteY7" fmla="*/ 190455 h 321374"/>
                  <a:gd name="connsiteX8" fmla="*/ 216540 w 406995"/>
                  <a:gd name="connsiteY8" fmla="*/ 62410 h 321374"/>
                  <a:gd name="connsiteX9" fmla="*/ 190455 w 406995"/>
                  <a:gd name="connsiteY9" fmla="*/ 62410 h 321374"/>
                  <a:gd name="connsiteX10" fmla="*/ 62410 w 406995"/>
                  <a:gd name="connsiteY10" fmla="*/ 190455 h 321374"/>
                  <a:gd name="connsiteX11" fmla="*/ 62410 w 406995"/>
                  <a:gd name="connsiteY11" fmla="*/ 321375 h 321374"/>
                  <a:gd name="connsiteX12" fmla="*/ 0 w 406995"/>
                  <a:gd name="connsiteY12" fmla="*/ 321375 h 32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95" h="321374">
                    <a:moveTo>
                      <a:pt x="0" y="321375"/>
                    </a:moveTo>
                    <a:lnTo>
                      <a:pt x="0" y="190455"/>
                    </a:lnTo>
                    <a:cubicBezTo>
                      <a:pt x="0" y="85480"/>
                      <a:pt x="85410" y="0"/>
                      <a:pt x="190455" y="0"/>
                    </a:cubicBezTo>
                    <a:lnTo>
                      <a:pt x="216540" y="0"/>
                    </a:lnTo>
                    <a:cubicBezTo>
                      <a:pt x="321585" y="0"/>
                      <a:pt x="406995" y="85410"/>
                      <a:pt x="406995" y="190455"/>
                    </a:cubicBezTo>
                    <a:lnTo>
                      <a:pt x="406995" y="321375"/>
                    </a:lnTo>
                    <a:lnTo>
                      <a:pt x="344585" y="321375"/>
                    </a:lnTo>
                    <a:lnTo>
                      <a:pt x="344585" y="190455"/>
                    </a:lnTo>
                    <a:cubicBezTo>
                      <a:pt x="344585" y="119841"/>
                      <a:pt x="287155" y="62410"/>
                      <a:pt x="216540" y="62410"/>
                    </a:cubicBezTo>
                    <a:lnTo>
                      <a:pt x="190455" y="62410"/>
                    </a:lnTo>
                    <a:cubicBezTo>
                      <a:pt x="119841" y="62410"/>
                      <a:pt x="62410" y="119841"/>
                      <a:pt x="62410" y="190455"/>
                    </a:cubicBezTo>
                    <a:lnTo>
                      <a:pt x="62410" y="321375"/>
                    </a:lnTo>
                    <a:lnTo>
                      <a:pt x="0" y="321375"/>
                    </a:ln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3C83B8A-1926-36E1-2933-4B21449136C0}"/>
                  </a:ext>
                </a:extLst>
              </p:cNvPr>
              <p:cNvSpPr/>
              <p:nvPr/>
            </p:nvSpPr>
            <p:spPr>
              <a:xfrm>
                <a:off x="10258821" y="340397"/>
                <a:ext cx="1757568" cy="1535209"/>
              </a:xfrm>
              <a:custGeom>
                <a:avLst/>
                <a:gdLst>
                  <a:gd name="connsiteX0" fmla="*/ 0 w 471859"/>
                  <a:gd name="connsiteY0" fmla="*/ 355595 h 412160"/>
                  <a:gd name="connsiteX1" fmla="*/ 0 w 471859"/>
                  <a:gd name="connsiteY1" fmla="*/ 0 h 412160"/>
                  <a:gd name="connsiteX2" fmla="*/ 471859 w 471859"/>
                  <a:gd name="connsiteY2" fmla="*/ 0 h 412160"/>
                  <a:gd name="connsiteX3" fmla="*/ 471859 w 471859"/>
                  <a:gd name="connsiteY3" fmla="*/ 355595 h 412160"/>
                  <a:gd name="connsiteX4" fmla="*/ 0 w 471859"/>
                  <a:gd name="connsiteY4" fmla="*/ 355595 h 41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859" h="412160">
                    <a:moveTo>
                      <a:pt x="0" y="355595"/>
                    </a:moveTo>
                    <a:lnTo>
                      <a:pt x="0" y="0"/>
                    </a:lnTo>
                    <a:lnTo>
                      <a:pt x="471859" y="0"/>
                    </a:lnTo>
                    <a:lnTo>
                      <a:pt x="471859" y="355595"/>
                    </a:lnTo>
                    <a:cubicBezTo>
                      <a:pt x="471859" y="355595"/>
                      <a:pt x="264294" y="482868"/>
                      <a:pt x="0" y="355595"/>
                    </a:cubicBezTo>
                    <a:close/>
                  </a:path>
                </a:pathLst>
              </a:custGeom>
              <a:solidFill>
                <a:schemeClr val="accent1">
                  <a:lumMod val="75000"/>
                  <a:alpha val="20000"/>
                </a:schemeClr>
              </a:solidFill>
              <a:ln w="7009"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0A3D41F1-B9E1-CEB2-621A-E42420959355}"/>
                  </a:ext>
                </a:extLst>
              </p:cNvPr>
              <p:cNvSpPr/>
              <p:nvPr/>
            </p:nvSpPr>
            <p:spPr>
              <a:xfrm>
                <a:off x="10887322" y="678283"/>
                <a:ext cx="434100" cy="766342"/>
              </a:xfrm>
              <a:custGeom>
                <a:avLst/>
                <a:gdLst>
                  <a:gd name="connsiteX0" fmla="*/ 116545 w 116544"/>
                  <a:gd name="connsiteY0" fmla="*/ 58272 h 205741"/>
                  <a:gd name="connsiteX1" fmla="*/ 58272 w 116544"/>
                  <a:gd name="connsiteY1" fmla="*/ 0 h 205741"/>
                  <a:gd name="connsiteX2" fmla="*/ 0 w 116544"/>
                  <a:gd name="connsiteY2" fmla="*/ 58272 h 205741"/>
                  <a:gd name="connsiteX3" fmla="*/ 39479 w 116544"/>
                  <a:gd name="connsiteY3" fmla="*/ 113389 h 205741"/>
                  <a:gd name="connsiteX4" fmla="*/ 39479 w 116544"/>
                  <a:gd name="connsiteY4" fmla="*/ 184494 h 205741"/>
                  <a:gd name="connsiteX5" fmla="*/ 58272 w 116544"/>
                  <a:gd name="connsiteY5" fmla="*/ 205741 h 205741"/>
                  <a:gd name="connsiteX6" fmla="*/ 77065 w 116544"/>
                  <a:gd name="connsiteY6" fmla="*/ 184494 h 205741"/>
                  <a:gd name="connsiteX7" fmla="*/ 77065 w 116544"/>
                  <a:gd name="connsiteY7" fmla="*/ 113389 h 205741"/>
                  <a:gd name="connsiteX8" fmla="*/ 116545 w 116544"/>
                  <a:gd name="connsiteY8" fmla="*/ 58272 h 20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44" h="205741">
                    <a:moveTo>
                      <a:pt x="116545" y="58272"/>
                    </a:moveTo>
                    <a:cubicBezTo>
                      <a:pt x="116545" y="26086"/>
                      <a:pt x="90459" y="0"/>
                      <a:pt x="58272" y="0"/>
                    </a:cubicBezTo>
                    <a:cubicBezTo>
                      <a:pt x="26086" y="0"/>
                      <a:pt x="0" y="26086"/>
                      <a:pt x="0" y="58272"/>
                    </a:cubicBezTo>
                    <a:cubicBezTo>
                      <a:pt x="0" y="83867"/>
                      <a:pt x="16549" y="105606"/>
                      <a:pt x="39479" y="113389"/>
                    </a:cubicBezTo>
                    <a:lnTo>
                      <a:pt x="39479" y="184494"/>
                    </a:lnTo>
                    <a:cubicBezTo>
                      <a:pt x="39479" y="196135"/>
                      <a:pt x="47964" y="205741"/>
                      <a:pt x="58272" y="205741"/>
                    </a:cubicBezTo>
                    <a:cubicBezTo>
                      <a:pt x="68580" y="205741"/>
                      <a:pt x="77065" y="196205"/>
                      <a:pt x="77065" y="184494"/>
                    </a:cubicBezTo>
                    <a:lnTo>
                      <a:pt x="77065" y="113389"/>
                    </a:lnTo>
                    <a:cubicBezTo>
                      <a:pt x="99996" y="105536"/>
                      <a:pt x="116545" y="83867"/>
                      <a:pt x="116545" y="58272"/>
                    </a:cubicBezTo>
                    <a:close/>
                  </a:path>
                </a:pathLst>
              </a:custGeom>
              <a:solidFill>
                <a:schemeClr val="bg1"/>
              </a:solidFill>
              <a:ln w="7009" cap="flat">
                <a:noFill/>
                <a:prstDash val="solid"/>
                <a:miter/>
              </a:ln>
            </p:spPr>
            <p:txBody>
              <a:bodyPr rtlCol="0" anchor="ctr"/>
              <a:lstStyle/>
              <a:p>
                <a:endParaRPr lang="en-IN"/>
              </a:p>
            </p:txBody>
          </p:sp>
        </p:grpSp>
        <p:grpSp>
          <p:nvGrpSpPr>
            <p:cNvPr id="50" name="Group 49">
              <a:extLst>
                <a:ext uri="{FF2B5EF4-FFF2-40B4-BE49-F238E27FC236}">
                  <a16:creationId xmlns:a16="http://schemas.microsoft.com/office/drawing/2014/main" id="{EC5B50C1-B205-FA21-EB89-31B9402568E0}"/>
                </a:ext>
              </a:extLst>
            </p:cNvPr>
            <p:cNvGrpSpPr/>
            <p:nvPr userDrawn="1"/>
          </p:nvGrpSpPr>
          <p:grpSpPr>
            <a:xfrm flipV="1">
              <a:off x="533400" y="5596926"/>
              <a:ext cx="1460500" cy="1261074"/>
              <a:chOff x="9819651" y="1"/>
              <a:chExt cx="1868844" cy="1613660"/>
            </a:xfrm>
          </p:grpSpPr>
          <p:grpSp>
            <p:nvGrpSpPr>
              <p:cNvPr id="51" name="Graphic 26">
                <a:extLst>
                  <a:ext uri="{FF2B5EF4-FFF2-40B4-BE49-F238E27FC236}">
                    <a16:creationId xmlns:a16="http://schemas.microsoft.com/office/drawing/2014/main" id="{FE62D048-0541-A5C2-0E8B-8922C2C1DEFA}"/>
                  </a:ext>
                </a:extLst>
              </p:cNvPr>
              <p:cNvGrpSpPr/>
              <p:nvPr/>
            </p:nvGrpSpPr>
            <p:grpSpPr>
              <a:xfrm>
                <a:off x="10684497" y="385988"/>
                <a:ext cx="122125" cy="858136"/>
                <a:chOff x="11040246" y="488293"/>
                <a:chExt cx="170894" cy="1200818"/>
              </a:xfrm>
              <a:solidFill>
                <a:schemeClr val="bg1"/>
              </a:solidFill>
            </p:grpSpPr>
            <p:sp>
              <p:nvSpPr>
                <p:cNvPr id="64" name="Freeform: Shape 63">
                  <a:extLst>
                    <a:ext uri="{FF2B5EF4-FFF2-40B4-BE49-F238E27FC236}">
                      <a16:creationId xmlns:a16="http://schemas.microsoft.com/office/drawing/2014/main" id="{01C8EE39-46DD-1DEF-2E3D-510D3A1071B6}"/>
                    </a:ext>
                  </a:extLst>
                </p:cNvPr>
                <p:cNvSpPr/>
                <p:nvPr/>
              </p:nvSpPr>
              <p:spPr>
                <a:xfrm>
                  <a:off x="11040246" y="488293"/>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DC973AF6-D8B4-B639-89FD-02046B9C1D4F}"/>
                    </a:ext>
                  </a:extLst>
                </p:cNvPr>
                <p:cNvSpPr/>
                <p:nvPr/>
              </p:nvSpPr>
              <p:spPr>
                <a:xfrm>
                  <a:off x="11040246" y="61824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569265F-1088-8878-A6EA-E05CE1AE4E38}"/>
                    </a:ext>
                  </a:extLst>
                </p:cNvPr>
                <p:cNvSpPr/>
                <p:nvPr/>
              </p:nvSpPr>
              <p:spPr>
                <a:xfrm>
                  <a:off x="11040246" y="748122"/>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25AAE683-C13F-0493-25F5-9B1BAAA373ED}"/>
                    </a:ext>
                  </a:extLst>
                </p:cNvPr>
                <p:cNvSpPr/>
                <p:nvPr/>
              </p:nvSpPr>
              <p:spPr>
                <a:xfrm>
                  <a:off x="11040246" y="878002"/>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C216171A-DEB8-D90E-38C4-4A2DE698D1E0}"/>
                    </a:ext>
                  </a:extLst>
                </p:cNvPr>
                <p:cNvSpPr/>
                <p:nvPr/>
              </p:nvSpPr>
              <p:spPr>
                <a:xfrm>
                  <a:off x="11040246" y="1007881"/>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E6BD007-3383-16F3-D118-20291DF245F5}"/>
                    </a:ext>
                  </a:extLst>
                </p:cNvPr>
                <p:cNvSpPr/>
                <p:nvPr/>
              </p:nvSpPr>
              <p:spPr>
                <a:xfrm>
                  <a:off x="11040246" y="113783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B8560B6E-98B4-8BA1-4FC4-29CD89C49C4B}"/>
                    </a:ext>
                  </a:extLst>
                </p:cNvPr>
                <p:cNvSpPr/>
                <p:nvPr/>
              </p:nvSpPr>
              <p:spPr>
                <a:xfrm>
                  <a:off x="11040246" y="1267710"/>
                  <a:ext cx="170894" cy="161572"/>
                </a:xfrm>
                <a:custGeom>
                  <a:avLst/>
                  <a:gdLst>
                    <a:gd name="connsiteX0" fmla="*/ 170895 w 170894"/>
                    <a:gd name="connsiteY0" fmla="*/ 0 h 161572"/>
                    <a:gd name="connsiteX1" fmla="*/ 170895 w 170894"/>
                    <a:gd name="connsiteY1" fmla="*/ 86863 h 161572"/>
                    <a:gd name="connsiteX2" fmla="*/ 0 w 170894"/>
                    <a:gd name="connsiteY2" fmla="*/ 161573 h 161572"/>
                    <a:gd name="connsiteX3" fmla="*/ 0 w 170894"/>
                    <a:gd name="connsiteY3" fmla="*/ 74710 h 161572"/>
                    <a:gd name="connsiteX4" fmla="*/ 170895 w 170894"/>
                    <a:gd name="connsiteY4" fmla="*/ 0 h 161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572">
                      <a:moveTo>
                        <a:pt x="170895" y="0"/>
                      </a:moveTo>
                      <a:lnTo>
                        <a:pt x="170895" y="86863"/>
                      </a:lnTo>
                      <a:lnTo>
                        <a:pt x="0" y="161573"/>
                      </a:lnTo>
                      <a:lnTo>
                        <a:pt x="0" y="74710"/>
                      </a:lnTo>
                      <a:lnTo>
                        <a:pt x="170895" y="0"/>
                      </a:lnTo>
                      <a:close/>
                    </a:path>
                  </a:pathLst>
                </a:custGeom>
                <a:grpFill/>
                <a:ln w="6886"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A2A2246-50EC-97B4-C2EA-8D35A21C4E04}"/>
                    </a:ext>
                  </a:extLst>
                </p:cNvPr>
                <p:cNvSpPr/>
                <p:nvPr/>
              </p:nvSpPr>
              <p:spPr>
                <a:xfrm>
                  <a:off x="11040246" y="1397590"/>
                  <a:ext cx="170894" cy="161642"/>
                </a:xfrm>
                <a:custGeom>
                  <a:avLst/>
                  <a:gdLst>
                    <a:gd name="connsiteX0" fmla="*/ 170895 w 170894"/>
                    <a:gd name="connsiteY0" fmla="*/ 0 h 161642"/>
                    <a:gd name="connsiteX1" fmla="*/ 170895 w 170894"/>
                    <a:gd name="connsiteY1" fmla="*/ 86863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863"/>
                      </a:lnTo>
                      <a:lnTo>
                        <a:pt x="0" y="161642"/>
                      </a:lnTo>
                      <a:lnTo>
                        <a:pt x="0" y="74710"/>
                      </a:lnTo>
                      <a:lnTo>
                        <a:pt x="170895" y="0"/>
                      </a:lnTo>
                      <a:close/>
                    </a:path>
                  </a:pathLst>
                </a:custGeom>
                <a:grpFill/>
                <a:ln w="6886"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35F1BE6-1D08-1D7D-AB64-34C622CEB2D7}"/>
                    </a:ext>
                  </a:extLst>
                </p:cNvPr>
                <p:cNvSpPr/>
                <p:nvPr/>
              </p:nvSpPr>
              <p:spPr>
                <a:xfrm>
                  <a:off x="11040246" y="1527470"/>
                  <a:ext cx="170894" cy="161642"/>
                </a:xfrm>
                <a:custGeom>
                  <a:avLst/>
                  <a:gdLst>
                    <a:gd name="connsiteX0" fmla="*/ 170895 w 170894"/>
                    <a:gd name="connsiteY0" fmla="*/ 0 h 161642"/>
                    <a:gd name="connsiteX1" fmla="*/ 170895 w 170894"/>
                    <a:gd name="connsiteY1" fmla="*/ 86932 h 161642"/>
                    <a:gd name="connsiteX2" fmla="*/ 0 w 170894"/>
                    <a:gd name="connsiteY2" fmla="*/ 161642 h 161642"/>
                    <a:gd name="connsiteX3" fmla="*/ 0 w 170894"/>
                    <a:gd name="connsiteY3" fmla="*/ 74710 h 161642"/>
                    <a:gd name="connsiteX4" fmla="*/ 170895 w 170894"/>
                    <a:gd name="connsiteY4" fmla="*/ 0 h 16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94" h="161642">
                      <a:moveTo>
                        <a:pt x="170895" y="0"/>
                      </a:moveTo>
                      <a:lnTo>
                        <a:pt x="170895" y="86932"/>
                      </a:lnTo>
                      <a:lnTo>
                        <a:pt x="0" y="161642"/>
                      </a:lnTo>
                      <a:lnTo>
                        <a:pt x="0" y="74710"/>
                      </a:lnTo>
                      <a:lnTo>
                        <a:pt x="170895" y="0"/>
                      </a:lnTo>
                      <a:close/>
                    </a:path>
                  </a:pathLst>
                </a:custGeom>
                <a:grpFill/>
                <a:ln w="6886" cap="flat">
                  <a:noFill/>
                  <a:prstDash val="solid"/>
                  <a:miter/>
                </a:ln>
              </p:spPr>
              <p:txBody>
                <a:bodyPr rtlCol="0" anchor="ctr"/>
                <a:lstStyle/>
                <a:p>
                  <a:endParaRPr lang="en-IN"/>
                </a:p>
              </p:txBody>
            </p:sp>
          </p:grpSp>
          <p:grpSp>
            <p:nvGrpSpPr>
              <p:cNvPr id="52" name="Graphic 26">
                <a:extLst>
                  <a:ext uri="{FF2B5EF4-FFF2-40B4-BE49-F238E27FC236}">
                    <a16:creationId xmlns:a16="http://schemas.microsoft.com/office/drawing/2014/main" id="{03C69C35-F4F6-0A81-1F46-144D69A02786}"/>
                  </a:ext>
                </a:extLst>
              </p:cNvPr>
              <p:cNvGrpSpPr/>
              <p:nvPr/>
            </p:nvGrpSpPr>
            <p:grpSpPr>
              <a:xfrm>
                <a:off x="11407088" y="67376"/>
                <a:ext cx="148525" cy="817921"/>
                <a:chOff x="12051389" y="42448"/>
                <a:chExt cx="207835" cy="1144544"/>
              </a:xfrm>
              <a:solidFill>
                <a:schemeClr val="bg1"/>
              </a:solidFill>
            </p:grpSpPr>
            <p:sp>
              <p:nvSpPr>
                <p:cNvPr id="57" name="Freeform: Shape 56">
                  <a:extLst>
                    <a:ext uri="{FF2B5EF4-FFF2-40B4-BE49-F238E27FC236}">
                      <a16:creationId xmlns:a16="http://schemas.microsoft.com/office/drawing/2014/main" id="{19D87A10-EB33-AE52-6DCF-ECABCB8E02E1}"/>
                    </a:ext>
                  </a:extLst>
                </p:cNvPr>
                <p:cNvSpPr/>
                <p:nvPr/>
              </p:nvSpPr>
              <p:spPr>
                <a:xfrm>
                  <a:off x="12051389" y="42448"/>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73A0E2AB-2D5C-6482-DE19-9C0FF3EE1803}"/>
                    </a:ext>
                  </a:extLst>
                </p:cNvPr>
                <p:cNvSpPr/>
                <p:nvPr/>
              </p:nvSpPr>
              <p:spPr>
                <a:xfrm>
                  <a:off x="12051389" y="200431"/>
                  <a:ext cx="207835" cy="196580"/>
                </a:xfrm>
                <a:custGeom>
                  <a:avLst/>
                  <a:gdLst>
                    <a:gd name="connsiteX0" fmla="*/ 207835 w 207835"/>
                    <a:gd name="connsiteY0" fmla="*/ 0 h 196580"/>
                    <a:gd name="connsiteX1" fmla="*/ 207835 w 207835"/>
                    <a:gd name="connsiteY1" fmla="*/ 105644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644"/>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EC01E3A9-2497-9EE6-F02A-AF26DB39AA2F}"/>
                    </a:ext>
                  </a:extLst>
                </p:cNvPr>
                <p:cNvSpPr/>
                <p:nvPr/>
              </p:nvSpPr>
              <p:spPr>
                <a:xfrm>
                  <a:off x="12051389" y="358413"/>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38CB8FE-3164-1A3B-B5F8-E1B59D1AD3CA}"/>
                    </a:ext>
                  </a:extLst>
                </p:cNvPr>
                <p:cNvSpPr/>
                <p:nvPr/>
              </p:nvSpPr>
              <p:spPr>
                <a:xfrm>
                  <a:off x="12051389" y="516396"/>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1480B5BF-541D-82D1-3F44-52BA99398D48}"/>
                    </a:ext>
                  </a:extLst>
                </p:cNvPr>
                <p:cNvSpPr/>
                <p:nvPr/>
              </p:nvSpPr>
              <p:spPr>
                <a:xfrm>
                  <a:off x="12051389" y="674447"/>
                  <a:ext cx="207835" cy="196511"/>
                </a:xfrm>
                <a:custGeom>
                  <a:avLst/>
                  <a:gdLst>
                    <a:gd name="connsiteX0" fmla="*/ 207835 w 207835"/>
                    <a:gd name="connsiteY0" fmla="*/ 0 h 196511"/>
                    <a:gd name="connsiteX1" fmla="*/ 207835 w 207835"/>
                    <a:gd name="connsiteY1" fmla="*/ 105644 h 196511"/>
                    <a:gd name="connsiteX2" fmla="*/ 0 w 207835"/>
                    <a:gd name="connsiteY2" fmla="*/ 196511 h 196511"/>
                    <a:gd name="connsiteX3" fmla="*/ 0 w 207835"/>
                    <a:gd name="connsiteY3" fmla="*/ 90868 h 196511"/>
                    <a:gd name="connsiteX4" fmla="*/ 207835 w 207835"/>
                    <a:gd name="connsiteY4" fmla="*/ 0 h 1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11">
                      <a:moveTo>
                        <a:pt x="207835" y="0"/>
                      </a:moveTo>
                      <a:lnTo>
                        <a:pt x="207835" y="105644"/>
                      </a:lnTo>
                      <a:lnTo>
                        <a:pt x="0" y="196511"/>
                      </a:lnTo>
                      <a:lnTo>
                        <a:pt x="0" y="90868"/>
                      </a:lnTo>
                      <a:lnTo>
                        <a:pt x="207835" y="0"/>
                      </a:lnTo>
                      <a:close/>
                    </a:path>
                  </a:pathLst>
                </a:custGeom>
                <a:grpFill/>
                <a:ln w="688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7B6ACD61-C1A6-5ADB-F826-4F6CC9A8603E}"/>
                    </a:ext>
                  </a:extLst>
                </p:cNvPr>
                <p:cNvSpPr/>
                <p:nvPr/>
              </p:nvSpPr>
              <p:spPr>
                <a:xfrm>
                  <a:off x="12051389" y="832430"/>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79ED0F8-C200-A9C2-8748-195D71DD0344}"/>
                    </a:ext>
                  </a:extLst>
                </p:cNvPr>
                <p:cNvSpPr/>
                <p:nvPr/>
              </p:nvSpPr>
              <p:spPr>
                <a:xfrm>
                  <a:off x="12051389" y="990412"/>
                  <a:ext cx="207835" cy="196580"/>
                </a:xfrm>
                <a:custGeom>
                  <a:avLst/>
                  <a:gdLst>
                    <a:gd name="connsiteX0" fmla="*/ 207835 w 207835"/>
                    <a:gd name="connsiteY0" fmla="*/ 0 h 196580"/>
                    <a:gd name="connsiteX1" fmla="*/ 207835 w 207835"/>
                    <a:gd name="connsiteY1" fmla="*/ 105713 h 196580"/>
                    <a:gd name="connsiteX2" fmla="*/ 0 w 207835"/>
                    <a:gd name="connsiteY2" fmla="*/ 196580 h 196580"/>
                    <a:gd name="connsiteX3" fmla="*/ 0 w 207835"/>
                    <a:gd name="connsiteY3" fmla="*/ 90868 h 196580"/>
                    <a:gd name="connsiteX4" fmla="*/ 207835 w 207835"/>
                    <a:gd name="connsiteY4" fmla="*/ 0 h 196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835" h="196580">
                      <a:moveTo>
                        <a:pt x="207835" y="0"/>
                      </a:moveTo>
                      <a:lnTo>
                        <a:pt x="207835" y="105713"/>
                      </a:lnTo>
                      <a:lnTo>
                        <a:pt x="0" y="196580"/>
                      </a:lnTo>
                      <a:lnTo>
                        <a:pt x="0" y="90868"/>
                      </a:lnTo>
                      <a:lnTo>
                        <a:pt x="207835" y="0"/>
                      </a:lnTo>
                      <a:close/>
                    </a:path>
                  </a:pathLst>
                </a:custGeom>
                <a:grpFill/>
                <a:ln w="6886" cap="flat">
                  <a:noFill/>
                  <a:prstDash val="solid"/>
                  <a:miter/>
                </a:ln>
              </p:spPr>
              <p:txBody>
                <a:bodyPr rtlCol="0" anchor="ctr"/>
                <a:lstStyle/>
                <a:p>
                  <a:endParaRPr lang="en-IN"/>
                </a:p>
              </p:txBody>
            </p:sp>
          </p:grpSp>
          <p:sp>
            <p:nvSpPr>
              <p:cNvPr id="53" name="Freeform: Shape 52">
                <a:extLst>
                  <a:ext uri="{FF2B5EF4-FFF2-40B4-BE49-F238E27FC236}">
                    <a16:creationId xmlns:a16="http://schemas.microsoft.com/office/drawing/2014/main" id="{4C1FBDC6-5653-AACA-55DC-CC106C89C0F4}"/>
                  </a:ext>
                </a:extLst>
              </p:cNvPr>
              <p:cNvSpPr/>
              <p:nvPr/>
            </p:nvSpPr>
            <p:spPr>
              <a:xfrm rot="16200000">
                <a:off x="10991416" y="1273386"/>
                <a:ext cx="423123" cy="48010"/>
              </a:xfrm>
              <a:custGeom>
                <a:avLst/>
                <a:gdLst>
                  <a:gd name="connsiteX0" fmla="*/ 0 w 592089"/>
                  <a:gd name="connsiteY0" fmla="*/ 0 h 67183"/>
                  <a:gd name="connsiteX1" fmla="*/ 592089 w 592089"/>
                  <a:gd name="connsiteY1" fmla="*/ 0 h 67183"/>
                  <a:gd name="connsiteX2" fmla="*/ 592089 w 592089"/>
                  <a:gd name="connsiteY2" fmla="*/ 67184 h 67183"/>
                  <a:gd name="connsiteX3" fmla="*/ 0 w 592089"/>
                  <a:gd name="connsiteY3" fmla="*/ 67184 h 67183"/>
                </a:gdLst>
                <a:ahLst/>
                <a:cxnLst>
                  <a:cxn ang="0">
                    <a:pos x="connsiteX0" y="connsiteY0"/>
                  </a:cxn>
                  <a:cxn ang="0">
                    <a:pos x="connsiteX1" y="connsiteY1"/>
                  </a:cxn>
                  <a:cxn ang="0">
                    <a:pos x="connsiteX2" y="connsiteY2"/>
                  </a:cxn>
                  <a:cxn ang="0">
                    <a:pos x="connsiteX3" y="connsiteY3"/>
                  </a:cxn>
                </a:cxnLst>
                <a:rect l="l" t="t" r="r" b="b"/>
                <a:pathLst>
                  <a:path w="592089" h="67183">
                    <a:moveTo>
                      <a:pt x="0" y="0"/>
                    </a:moveTo>
                    <a:lnTo>
                      <a:pt x="592089" y="0"/>
                    </a:lnTo>
                    <a:lnTo>
                      <a:pt x="592089" y="67184"/>
                    </a:lnTo>
                    <a:lnTo>
                      <a:pt x="0" y="67184"/>
                    </a:lnTo>
                    <a:close/>
                  </a:path>
                </a:pathLst>
              </a:custGeom>
              <a:solidFill>
                <a:schemeClr val="bg1"/>
              </a:solidFill>
              <a:ln w="688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A0A111B-84E0-AA36-6578-E0ABD20FFE2D}"/>
                  </a:ext>
                </a:extLst>
              </p:cNvPr>
              <p:cNvSpPr/>
              <p:nvPr/>
            </p:nvSpPr>
            <p:spPr>
              <a:xfrm rot="16200000">
                <a:off x="11179021" y="1522325"/>
                <a:ext cx="48010" cy="48010"/>
              </a:xfrm>
              <a:custGeom>
                <a:avLst/>
                <a:gdLst>
                  <a:gd name="connsiteX0" fmla="*/ 0 w 67183"/>
                  <a:gd name="connsiteY0" fmla="*/ 0 h 67183"/>
                  <a:gd name="connsiteX1" fmla="*/ 67184 w 67183"/>
                  <a:gd name="connsiteY1" fmla="*/ 0 h 67183"/>
                  <a:gd name="connsiteX2" fmla="*/ 67184 w 67183"/>
                  <a:gd name="connsiteY2" fmla="*/ 67184 h 67183"/>
                  <a:gd name="connsiteX3" fmla="*/ 0 w 6718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67183" h="67183">
                    <a:moveTo>
                      <a:pt x="0" y="0"/>
                    </a:moveTo>
                    <a:lnTo>
                      <a:pt x="67184" y="0"/>
                    </a:lnTo>
                    <a:lnTo>
                      <a:pt x="67184" y="67184"/>
                    </a:lnTo>
                    <a:lnTo>
                      <a:pt x="0" y="67184"/>
                    </a:lnTo>
                    <a:close/>
                  </a:path>
                </a:pathLst>
              </a:custGeom>
              <a:solidFill>
                <a:schemeClr val="bg1"/>
              </a:solidFill>
              <a:ln w="688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B8068FB9-A0DC-EEC3-B661-41424C910DC3}"/>
                  </a:ext>
                </a:extLst>
              </p:cNvPr>
              <p:cNvSpPr/>
              <p:nvPr/>
            </p:nvSpPr>
            <p:spPr>
              <a:xfrm rot="16200000">
                <a:off x="11195798" y="1567425"/>
                <a:ext cx="14359" cy="48010"/>
              </a:xfrm>
              <a:custGeom>
                <a:avLst/>
                <a:gdLst>
                  <a:gd name="connsiteX0" fmla="*/ 0 w 20093"/>
                  <a:gd name="connsiteY0" fmla="*/ 0 h 67183"/>
                  <a:gd name="connsiteX1" fmla="*/ 20093 w 20093"/>
                  <a:gd name="connsiteY1" fmla="*/ 0 h 67183"/>
                  <a:gd name="connsiteX2" fmla="*/ 20093 w 20093"/>
                  <a:gd name="connsiteY2" fmla="*/ 67184 h 67183"/>
                  <a:gd name="connsiteX3" fmla="*/ 0 w 20093"/>
                  <a:gd name="connsiteY3" fmla="*/ 67184 h 67183"/>
                </a:gdLst>
                <a:ahLst/>
                <a:cxnLst>
                  <a:cxn ang="0">
                    <a:pos x="connsiteX0" y="connsiteY0"/>
                  </a:cxn>
                  <a:cxn ang="0">
                    <a:pos x="connsiteX1" y="connsiteY1"/>
                  </a:cxn>
                  <a:cxn ang="0">
                    <a:pos x="connsiteX2" y="connsiteY2"/>
                  </a:cxn>
                  <a:cxn ang="0">
                    <a:pos x="connsiteX3" y="connsiteY3"/>
                  </a:cxn>
                </a:cxnLst>
                <a:rect l="l" t="t" r="r" b="b"/>
                <a:pathLst>
                  <a:path w="20093" h="67183">
                    <a:moveTo>
                      <a:pt x="0" y="0"/>
                    </a:moveTo>
                    <a:lnTo>
                      <a:pt x="20093" y="0"/>
                    </a:lnTo>
                    <a:lnTo>
                      <a:pt x="20093" y="67184"/>
                    </a:lnTo>
                    <a:lnTo>
                      <a:pt x="0" y="67184"/>
                    </a:lnTo>
                    <a:close/>
                  </a:path>
                </a:pathLst>
              </a:custGeom>
              <a:solidFill>
                <a:schemeClr val="bg1"/>
              </a:solidFill>
              <a:ln w="688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2D33C6C5-C6C2-74EA-48CF-8B3FBAA361F1}"/>
                  </a:ext>
                </a:extLst>
              </p:cNvPr>
              <p:cNvSpPr/>
              <p:nvPr/>
            </p:nvSpPr>
            <p:spPr>
              <a:xfrm>
                <a:off x="9819651" y="1"/>
                <a:ext cx="1868844" cy="1613660"/>
              </a:xfrm>
              <a:custGeom>
                <a:avLst/>
                <a:gdLst>
                  <a:gd name="connsiteX0" fmla="*/ 1473369 w 2024687"/>
                  <a:gd name="connsiteY0" fmla="*/ 1065718 h 1748223"/>
                  <a:gd name="connsiteX1" fmla="*/ 1525384 w 2024687"/>
                  <a:gd name="connsiteY1" fmla="*/ 1065718 h 1748223"/>
                  <a:gd name="connsiteX2" fmla="*/ 1525384 w 2024687"/>
                  <a:gd name="connsiteY2" fmla="*/ 1117733 h 1748223"/>
                  <a:gd name="connsiteX3" fmla="*/ 1473369 w 2024687"/>
                  <a:gd name="connsiteY3" fmla="*/ 1117733 h 1748223"/>
                  <a:gd name="connsiteX4" fmla="*/ 1473370 w 2024687"/>
                  <a:gd name="connsiteY4" fmla="*/ 1036263 h 1748223"/>
                  <a:gd name="connsiteX5" fmla="*/ 1525385 w 2024687"/>
                  <a:gd name="connsiteY5" fmla="*/ 1036263 h 1748223"/>
                  <a:gd name="connsiteX6" fmla="*/ 1525385 w 2024687"/>
                  <a:gd name="connsiteY6" fmla="*/ 1051766 h 1748223"/>
                  <a:gd name="connsiteX7" fmla="*/ 1473370 w 2024687"/>
                  <a:gd name="connsiteY7" fmla="*/ 1051766 h 1748223"/>
                  <a:gd name="connsiteX8" fmla="*/ 1473370 w 2024687"/>
                  <a:gd name="connsiteY8" fmla="*/ 1008090 h 1748223"/>
                  <a:gd name="connsiteX9" fmla="*/ 1525385 w 2024687"/>
                  <a:gd name="connsiteY9" fmla="*/ 1008090 h 1748223"/>
                  <a:gd name="connsiteX10" fmla="*/ 1525385 w 2024687"/>
                  <a:gd name="connsiteY10" fmla="*/ 1023646 h 1748223"/>
                  <a:gd name="connsiteX11" fmla="*/ 1473370 w 2024687"/>
                  <a:gd name="connsiteY11" fmla="*/ 1023646 h 1748223"/>
                  <a:gd name="connsiteX12" fmla="*/ 1499350 w 2024687"/>
                  <a:gd name="connsiteY12" fmla="*/ 802114 h 1748223"/>
                  <a:gd name="connsiteX13" fmla="*/ 1516404 w 2024687"/>
                  <a:gd name="connsiteY13" fmla="*/ 819113 h 1748223"/>
                  <a:gd name="connsiteX14" fmla="*/ 1499350 w 2024687"/>
                  <a:gd name="connsiteY14" fmla="*/ 836114 h 1748223"/>
                  <a:gd name="connsiteX15" fmla="*/ 1482350 w 2024687"/>
                  <a:gd name="connsiteY15" fmla="*/ 819113 h 1748223"/>
                  <a:gd name="connsiteX16" fmla="*/ 1499350 w 2024687"/>
                  <a:gd name="connsiteY16" fmla="*/ 802114 h 1748223"/>
                  <a:gd name="connsiteX17" fmla="*/ 1499350 w 2024687"/>
                  <a:gd name="connsiteY17" fmla="*/ 708989 h 1748223"/>
                  <a:gd name="connsiteX18" fmla="*/ 1516404 w 2024687"/>
                  <a:gd name="connsiteY18" fmla="*/ 725989 h 1748223"/>
                  <a:gd name="connsiteX19" fmla="*/ 1499350 w 2024687"/>
                  <a:gd name="connsiteY19" fmla="*/ 743043 h 1748223"/>
                  <a:gd name="connsiteX20" fmla="*/ 1482350 w 2024687"/>
                  <a:gd name="connsiteY20" fmla="*/ 725989 h 1748223"/>
                  <a:gd name="connsiteX21" fmla="*/ 1499350 w 2024687"/>
                  <a:gd name="connsiteY21" fmla="*/ 708989 h 1748223"/>
                  <a:gd name="connsiteX22" fmla="*/ 1499350 w 2024687"/>
                  <a:gd name="connsiteY22" fmla="*/ 615918 h 1748223"/>
                  <a:gd name="connsiteX23" fmla="*/ 1516404 w 2024687"/>
                  <a:gd name="connsiteY23" fmla="*/ 632918 h 1748223"/>
                  <a:gd name="connsiteX24" fmla="*/ 1499350 w 2024687"/>
                  <a:gd name="connsiteY24" fmla="*/ 649918 h 1748223"/>
                  <a:gd name="connsiteX25" fmla="*/ 1482350 w 2024687"/>
                  <a:gd name="connsiteY25" fmla="*/ 632918 h 1748223"/>
                  <a:gd name="connsiteX26" fmla="*/ 1499350 w 2024687"/>
                  <a:gd name="connsiteY26" fmla="*/ 615918 h 1748223"/>
                  <a:gd name="connsiteX27" fmla="*/ 1499350 w 2024687"/>
                  <a:gd name="connsiteY27" fmla="*/ 522740 h 1748223"/>
                  <a:gd name="connsiteX28" fmla="*/ 1516404 w 2024687"/>
                  <a:gd name="connsiteY28" fmla="*/ 539740 h 1748223"/>
                  <a:gd name="connsiteX29" fmla="*/ 1499350 w 2024687"/>
                  <a:gd name="connsiteY29" fmla="*/ 556793 h 1748223"/>
                  <a:gd name="connsiteX30" fmla="*/ 1482350 w 2024687"/>
                  <a:gd name="connsiteY30" fmla="*/ 539740 h 1748223"/>
                  <a:gd name="connsiteX31" fmla="*/ 1499350 w 2024687"/>
                  <a:gd name="connsiteY31" fmla="*/ 522740 h 1748223"/>
                  <a:gd name="connsiteX32" fmla="*/ 1499350 w 2024687"/>
                  <a:gd name="connsiteY32" fmla="*/ 429670 h 1748223"/>
                  <a:gd name="connsiteX33" fmla="*/ 1516404 w 2024687"/>
                  <a:gd name="connsiteY33" fmla="*/ 446669 h 1748223"/>
                  <a:gd name="connsiteX34" fmla="*/ 1499350 w 2024687"/>
                  <a:gd name="connsiteY34" fmla="*/ 463669 h 1748223"/>
                  <a:gd name="connsiteX35" fmla="*/ 1482350 w 2024687"/>
                  <a:gd name="connsiteY35" fmla="*/ 446669 h 1748223"/>
                  <a:gd name="connsiteX36" fmla="*/ 1499350 w 2024687"/>
                  <a:gd name="connsiteY36" fmla="*/ 429670 h 1748223"/>
                  <a:gd name="connsiteX37" fmla="*/ 2008649 w 2024687"/>
                  <a:gd name="connsiteY37" fmla="*/ 0 h 1748223"/>
                  <a:gd name="connsiteX38" fmla="*/ 2024687 w 2024687"/>
                  <a:gd name="connsiteY38" fmla="*/ 0 h 1748223"/>
                  <a:gd name="connsiteX39" fmla="*/ 2024687 w 2024687"/>
                  <a:gd name="connsiteY39" fmla="*/ 940038 h 1748223"/>
                  <a:gd name="connsiteX40" fmla="*/ 1697734 w 2024687"/>
                  <a:gd name="connsiteY40" fmla="*/ 1267043 h 1748223"/>
                  <a:gd name="connsiteX41" fmla="*/ 1697734 w 2024687"/>
                  <a:gd name="connsiteY41" fmla="*/ 1381558 h 1748223"/>
                  <a:gd name="connsiteX42" fmla="*/ 1707321 w 2024687"/>
                  <a:gd name="connsiteY42" fmla="*/ 1383493 h 1748223"/>
                  <a:gd name="connsiteX43" fmla="*/ 1708913 w 2024687"/>
                  <a:gd name="connsiteY43" fmla="*/ 1383814 h 1748223"/>
                  <a:gd name="connsiteX44" fmla="*/ 1708914 w 2024687"/>
                  <a:gd name="connsiteY44" fmla="*/ 1383815 h 1748223"/>
                  <a:gd name="connsiteX45" fmla="*/ 1721096 w 2024687"/>
                  <a:gd name="connsiteY45" fmla="*/ 1392029 h 1748223"/>
                  <a:gd name="connsiteX46" fmla="*/ 1722240 w 2024687"/>
                  <a:gd name="connsiteY46" fmla="*/ 1394788 h 1748223"/>
                  <a:gd name="connsiteX47" fmla="*/ 1725776 w 2024687"/>
                  <a:gd name="connsiteY47" fmla="*/ 1397701 h 1748223"/>
                  <a:gd name="connsiteX48" fmla="*/ 1732322 w 2024687"/>
                  <a:gd name="connsiteY48" fmla="*/ 1419132 h 1748223"/>
                  <a:gd name="connsiteX49" fmla="*/ 1693993 w 2024687"/>
                  <a:gd name="connsiteY49" fmla="*/ 1457409 h 1748223"/>
                  <a:gd name="connsiteX50" fmla="*/ 1655663 w 2024687"/>
                  <a:gd name="connsiteY50" fmla="*/ 1419132 h 1748223"/>
                  <a:gd name="connsiteX51" fmla="*/ 1662209 w 2024687"/>
                  <a:gd name="connsiteY51" fmla="*/ 1397725 h 1748223"/>
                  <a:gd name="connsiteX52" fmla="*/ 1665745 w 2024687"/>
                  <a:gd name="connsiteY52" fmla="*/ 1394811 h 1748223"/>
                  <a:gd name="connsiteX53" fmla="*/ 1666889 w 2024687"/>
                  <a:gd name="connsiteY53" fmla="*/ 1392049 h 1748223"/>
                  <a:gd name="connsiteX54" fmla="*/ 1679073 w 2024687"/>
                  <a:gd name="connsiteY54" fmla="*/ 1383822 h 1748223"/>
                  <a:gd name="connsiteX55" fmla="*/ 1681697 w 2024687"/>
                  <a:gd name="connsiteY55" fmla="*/ 1383291 h 1748223"/>
                  <a:gd name="connsiteX56" fmla="*/ 1681697 w 2024687"/>
                  <a:gd name="connsiteY56" fmla="*/ 1260361 h 1748223"/>
                  <a:gd name="connsiteX57" fmla="*/ 2008649 w 2024687"/>
                  <a:gd name="connsiteY57" fmla="*/ 933409 h 1748223"/>
                  <a:gd name="connsiteX58" fmla="*/ 1168656 w 2024687"/>
                  <a:gd name="connsiteY58" fmla="*/ 0 h 1748223"/>
                  <a:gd name="connsiteX59" fmla="*/ 1184693 w 2024687"/>
                  <a:gd name="connsiteY59" fmla="*/ 0 h 1748223"/>
                  <a:gd name="connsiteX60" fmla="*/ 1184693 w 2024687"/>
                  <a:gd name="connsiteY60" fmla="*/ 1324672 h 1748223"/>
                  <a:gd name="connsiteX61" fmla="*/ 1350094 w 2024687"/>
                  <a:gd name="connsiteY61" fmla="*/ 1490072 h 1748223"/>
                  <a:gd name="connsiteX62" fmla="*/ 1350094 w 2024687"/>
                  <a:gd name="connsiteY62" fmla="*/ 1603588 h 1748223"/>
                  <a:gd name="connsiteX63" fmla="*/ 1361160 w 2024687"/>
                  <a:gd name="connsiteY63" fmla="*/ 1611048 h 1748223"/>
                  <a:gd name="connsiteX64" fmla="*/ 1362963 w 2024687"/>
                  <a:gd name="connsiteY64" fmla="*/ 1613721 h 1748223"/>
                  <a:gd name="connsiteX65" fmla="*/ 1363673 w 2024687"/>
                  <a:gd name="connsiteY65" fmla="*/ 1614201 h 1748223"/>
                  <a:gd name="connsiteX66" fmla="*/ 1363993 w 2024687"/>
                  <a:gd name="connsiteY66" fmla="*/ 1614416 h 1748223"/>
                  <a:gd name="connsiteX67" fmla="*/ 1375219 w 2024687"/>
                  <a:gd name="connsiteY67" fmla="*/ 1641519 h 1748223"/>
                  <a:gd name="connsiteX68" fmla="*/ 1336890 w 2024687"/>
                  <a:gd name="connsiteY68" fmla="*/ 1679849 h 1748223"/>
                  <a:gd name="connsiteX69" fmla="*/ 1309786 w 2024687"/>
                  <a:gd name="connsiteY69" fmla="*/ 1668623 h 1748223"/>
                  <a:gd name="connsiteX70" fmla="*/ 1307984 w 2024687"/>
                  <a:gd name="connsiteY70" fmla="*/ 1665951 h 1748223"/>
                  <a:gd name="connsiteX71" fmla="*/ 1306953 w 2024687"/>
                  <a:gd name="connsiteY71" fmla="*/ 1665255 h 1748223"/>
                  <a:gd name="connsiteX72" fmla="*/ 1295727 w 2024687"/>
                  <a:gd name="connsiteY72" fmla="*/ 1638152 h 1748223"/>
                  <a:gd name="connsiteX73" fmla="*/ 1319137 w 2024687"/>
                  <a:gd name="connsiteY73" fmla="*/ 1602834 h 1748223"/>
                  <a:gd name="connsiteX74" fmla="*/ 1334056 w 2024687"/>
                  <a:gd name="connsiteY74" fmla="*/ 1599822 h 1748223"/>
                  <a:gd name="connsiteX75" fmla="*/ 1334056 w 2024687"/>
                  <a:gd name="connsiteY75" fmla="*/ 1496701 h 1748223"/>
                  <a:gd name="connsiteX76" fmla="*/ 1168656 w 2024687"/>
                  <a:gd name="connsiteY76" fmla="*/ 1331301 h 1748223"/>
                  <a:gd name="connsiteX77" fmla="*/ 788887 w 2024687"/>
                  <a:gd name="connsiteY77" fmla="*/ 0 h 1748223"/>
                  <a:gd name="connsiteX78" fmla="*/ 804925 w 2024687"/>
                  <a:gd name="connsiteY78" fmla="*/ 0 h 1748223"/>
                  <a:gd name="connsiteX79" fmla="*/ 804925 w 2024687"/>
                  <a:gd name="connsiteY79" fmla="*/ 1021163 h 1748223"/>
                  <a:gd name="connsiteX80" fmla="*/ 810436 w 2024687"/>
                  <a:gd name="connsiteY80" fmla="*/ 1022276 h 1748223"/>
                  <a:gd name="connsiteX81" fmla="*/ 822619 w 2024687"/>
                  <a:gd name="connsiteY81" fmla="*/ 1030489 h 1748223"/>
                  <a:gd name="connsiteX82" fmla="*/ 823484 w 2024687"/>
                  <a:gd name="connsiteY82" fmla="*/ 1032578 h 1748223"/>
                  <a:gd name="connsiteX83" fmla="*/ 825192 w 2024687"/>
                  <a:gd name="connsiteY83" fmla="*/ 1033729 h 1748223"/>
                  <a:gd name="connsiteX84" fmla="*/ 825452 w 2024687"/>
                  <a:gd name="connsiteY84" fmla="*/ 1033904 h 1748223"/>
                  <a:gd name="connsiteX85" fmla="*/ 825918 w 2024687"/>
                  <a:gd name="connsiteY85" fmla="*/ 1035025 h 1748223"/>
                  <a:gd name="connsiteX86" fmla="*/ 827299 w 2024687"/>
                  <a:gd name="connsiteY86" fmla="*/ 1036162 h 1748223"/>
                  <a:gd name="connsiteX87" fmla="*/ 829836 w 2024687"/>
                  <a:gd name="connsiteY87" fmla="*/ 1044470 h 1748223"/>
                  <a:gd name="connsiteX88" fmla="*/ 836679 w 2024687"/>
                  <a:gd name="connsiteY88" fmla="*/ 1060961 h 1748223"/>
                  <a:gd name="connsiteX89" fmla="*/ 798349 w 2024687"/>
                  <a:gd name="connsiteY89" fmla="*/ 1099290 h 1748223"/>
                  <a:gd name="connsiteX90" fmla="*/ 783429 w 2024687"/>
                  <a:gd name="connsiteY90" fmla="*/ 1096279 h 1748223"/>
                  <a:gd name="connsiteX91" fmla="*/ 777658 w 2024687"/>
                  <a:gd name="connsiteY91" fmla="*/ 1092387 h 1748223"/>
                  <a:gd name="connsiteX92" fmla="*/ 771245 w 2024687"/>
                  <a:gd name="connsiteY92" fmla="*/ 1088064 h 1748223"/>
                  <a:gd name="connsiteX93" fmla="*/ 770875 w 2024687"/>
                  <a:gd name="connsiteY93" fmla="*/ 1087170 h 1748223"/>
                  <a:gd name="connsiteX94" fmla="*/ 770408 w 2024687"/>
                  <a:gd name="connsiteY94" fmla="*/ 1086042 h 1748223"/>
                  <a:gd name="connsiteX95" fmla="*/ 768412 w 2024687"/>
                  <a:gd name="connsiteY95" fmla="*/ 1084696 h 1748223"/>
                  <a:gd name="connsiteX96" fmla="*/ 757186 w 2024687"/>
                  <a:gd name="connsiteY96" fmla="*/ 1057593 h 1748223"/>
                  <a:gd name="connsiteX97" fmla="*/ 763732 w 2024687"/>
                  <a:gd name="connsiteY97" fmla="*/ 1036162 h 1748223"/>
                  <a:gd name="connsiteX98" fmla="*/ 767269 w 2024687"/>
                  <a:gd name="connsiteY98" fmla="*/ 1033249 h 1748223"/>
                  <a:gd name="connsiteX99" fmla="*/ 768412 w 2024687"/>
                  <a:gd name="connsiteY99" fmla="*/ 1030489 h 1748223"/>
                  <a:gd name="connsiteX100" fmla="*/ 780596 w 2024687"/>
                  <a:gd name="connsiteY100" fmla="*/ 1022276 h 1748223"/>
                  <a:gd name="connsiteX101" fmla="*/ 788887 w 2024687"/>
                  <a:gd name="connsiteY101" fmla="*/ 1020602 h 1748223"/>
                  <a:gd name="connsiteX102" fmla="*/ 415853 w 2024687"/>
                  <a:gd name="connsiteY102" fmla="*/ 0 h 1748223"/>
                  <a:gd name="connsiteX103" fmla="*/ 431890 w 2024687"/>
                  <a:gd name="connsiteY103" fmla="*/ 0 h 1748223"/>
                  <a:gd name="connsiteX104" fmla="*/ 431890 w 2024687"/>
                  <a:gd name="connsiteY104" fmla="*/ 854825 h 1748223"/>
                  <a:gd name="connsiteX105" fmla="*/ 596703 w 2024687"/>
                  <a:gd name="connsiteY105" fmla="*/ 1019584 h 1748223"/>
                  <a:gd name="connsiteX106" fmla="*/ 596703 w 2024687"/>
                  <a:gd name="connsiteY106" fmla="*/ 1306587 h 1748223"/>
                  <a:gd name="connsiteX107" fmla="*/ 602161 w 2024687"/>
                  <a:gd name="connsiteY107" fmla="*/ 1307689 h 1748223"/>
                  <a:gd name="connsiteX108" fmla="*/ 602162 w 2024687"/>
                  <a:gd name="connsiteY108" fmla="*/ 1307690 h 1748223"/>
                  <a:gd name="connsiteX109" fmla="*/ 614344 w 2024687"/>
                  <a:gd name="connsiteY109" fmla="*/ 1315904 h 1748223"/>
                  <a:gd name="connsiteX110" fmla="*/ 615162 w 2024687"/>
                  <a:gd name="connsiteY110" fmla="*/ 1317876 h 1748223"/>
                  <a:gd name="connsiteX111" fmla="*/ 616016 w 2024687"/>
                  <a:gd name="connsiteY111" fmla="*/ 1318452 h 1748223"/>
                  <a:gd name="connsiteX112" fmla="*/ 617232 w 2024687"/>
                  <a:gd name="connsiteY112" fmla="*/ 1319272 h 1748223"/>
                  <a:gd name="connsiteX113" fmla="*/ 617752 w 2024687"/>
                  <a:gd name="connsiteY113" fmla="*/ 1320528 h 1748223"/>
                  <a:gd name="connsiteX114" fmla="*/ 619025 w 2024687"/>
                  <a:gd name="connsiteY114" fmla="*/ 1321576 h 1748223"/>
                  <a:gd name="connsiteX115" fmla="*/ 621379 w 2024687"/>
                  <a:gd name="connsiteY115" fmla="*/ 1329285 h 1748223"/>
                  <a:gd name="connsiteX116" fmla="*/ 628458 w 2024687"/>
                  <a:gd name="connsiteY116" fmla="*/ 1346375 h 1748223"/>
                  <a:gd name="connsiteX117" fmla="*/ 590128 w 2024687"/>
                  <a:gd name="connsiteY117" fmla="*/ 1384705 h 1748223"/>
                  <a:gd name="connsiteX118" fmla="*/ 563025 w 2024687"/>
                  <a:gd name="connsiteY118" fmla="*/ 1373478 h 1748223"/>
                  <a:gd name="connsiteX119" fmla="*/ 562208 w 2024687"/>
                  <a:gd name="connsiteY119" fmla="*/ 1371507 h 1748223"/>
                  <a:gd name="connsiteX120" fmla="*/ 560138 w 2024687"/>
                  <a:gd name="connsiteY120" fmla="*/ 1370111 h 1748223"/>
                  <a:gd name="connsiteX121" fmla="*/ 548911 w 2024687"/>
                  <a:gd name="connsiteY121" fmla="*/ 1343007 h 1748223"/>
                  <a:gd name="connsiteX122" fmla="*/ 555457 w 2024687"/>
                  <a:gd name="connsiteY122" fmla="*/ 1321576 h 1748223"/>
                  <a:gd name="connsiteX123" fmla="*/ 558994 w 2024687"/>
                  <a:gd name="connsiteY123" fmla="*/ 1318664 h 1748223"/>
                  <a:gd name="connsiteX124" fmla="*/ 560138 w 2024687"/>
                  <a:gd name="connsiteY124" fmla="*/ 1315904 h 1748223"/>
                  <a:gd name="connsiteX125" fmla="*/ 572321 w 2024687"/>
                  <a:gd name="connsiteY125" fmla="*/ 1307690 h 1748223"/>
                  <a:gd name="connsiteX126" fmla="*/ 572321 w 2024687"/>
                  <a:gd name="connsiteY126" fmla="*/ 1307689 h 1748223"/>
                  <a:gd name="connsiteX127" fmla="*/ 580666 w 2024687"/>
                  <a:gd name="connsiteY127" fmla="*/ 1306005 h 1748223"/>
                  <a:gd name="connsiteX128" fmla="*/ 580666 w 2024687"/>
                  <a:gd name="connsiteY128" fmla="*/ 1026267 h 1748223"/>
                  <a:gd name="connsiteX129" fmla="*/ 415853 w 2024687"/>
                  <a:gd name="connsiteY129" fmla="*/ 861454 h 1748223"/>
                  <a:gd name="connsiteX130" fmla="*/ 0 w 2024687"/>
                  <a:gd name="connsiteY130" fmla="*/ 0 h 1748223"/>
                  <a:gd name="connsiteX131" fmla="*/ 16037 w 2024687"/>
                  <a:gd name="connsiteY131" fmla="*/ 0 h 1748223"/>
                  <a:gd name="connsiteX132" fmla="*/ 16037 w 2024687"/>
                  <a:gd name="connsiteY132" fmla="*/ 1161731 h 1748223"/>
                  <a:gd name="connsiteX133" fmla="*/ 345609 w 2024687"/>
                  <a:gd name="connsiteY133" fmla="*/ 1491302 h 1748223"/>
                  <a:gd name="connsiteX134" fmla="*/ 345609 w 2024687"/>
                  <a:gd name="connsiteY134" fmla="*/ 1671997 h 1748223"/>
                  <a:gd name="connsiteX135" fmla="*/ 347344 w 2024687"/>
                  <a:gd name="connsiteY135" fmla="*/ 1673167 h 1748223"/>
                  <a:gd name="connsiteX136" fmla="*/ 356622 w 2024687"/>
                  <a:gd name="connsiteY136" fmla="*/ 1679422 h 1748223"/>
                  <a:gd name="connsiteX137" fmla="*/ 358424 w 2024687"/>
                  <a:gd name="connsiteY137" fmla="*/ 1682095 h 1748223"/>
                  <a:gd name="connsiteX138" fmla="*/ 359454 w 2024687"/>
                  <a:gd name="connsiteY138" fmla="*/ 1682790 h 1748223"/>
                  <a:gd name="connsiteX139" fmla="*/ 370681 w 2024687"/>
                  <a:gd name="connsiteY139" fmla="*/ 1709894 h 1748223"/>
                  <a:gd name="connsiteX140" fmla="*/ 332351 w 2024687"/>
                  <a:gd name="connsiteY140" fmla="*/ 1748223 h 1748223"/>
                  <a:gd name="connsiteX141" fmla="*/ 305248 w 2024687"/>
                  <a:gd name="connsiteY141" fmla="*/ 1736997 h 1748223"/>
                  <a:gd name="connsiteX142" fmla="*/ 303445 w 2024687"/>
                  <a:gd name="connsiteY142" fmla="*/ 1734324 h 1748223"/>
                  <a:gd name="connsiteX143" fmla="*/ 302415 w 2024687"/>
                  <a:gd name="connsiteY143" fmla="*/ 1733629 h 1748223"/>
                  <a:gd name="connsiteX144" fmla="*/ 291188 w 2024687"/>
                  <a:gd name="connsiteY144" fmla="*/ 1706525 h 1748223"/>
                  <a:gd name="connsiteX145" fmla="*/ 329519 w 2024687"/>
                  <a:gd name="connsiteY145" fmla="*/ 1668196 h 1748223"/>
                  <a:gd name="connsiteX146" fmla="*/ 329572 w 2024687"/>
                  <a:gd name="connsiteY146" fmla="*/ 1668207 h 1748223"/>
                  <a:gd name="connsiteX147" fmla="*/ 329572 w 2024687"/>
                  <a:gd name="connsiteY147" fmla="*/ 1497931 h 1748223"/>
                  <a:gd name="connsiteX148" fmla="*/ 0 w 2024687"/>
                  <a:gd name="connsiteY148" fmla="*/ 1168360 h 174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024687" h="1748223">
                    <a:moveTo>
                      <a:pt x="1473369" y="1065718"/>
                    </a:moveTo>
                    <a:lnTo>
                      <a:pt x="1525384" y="1065718"/>
                    </a:lnTo>
                    <a:lnTo>
                      <a:pt x="1525384" y="1117733"/>
                    </a:lnTo>
                    <a:lnTo>
                      <a:pt x="1473369" y="1117733"/>
                    </a:lnTo>
                    <a:close/>
                    <a:moveTo>
                      <a:pt x="1473370" y="1036263"/>
                    </a:moveTo>
                    <a:lnTo>
                      <a:pt x="1525385" y="1036263"/>
                    </a:lnTo>
                    <a:lnTo>
                      <a:pt x="1525385" y="1051766"/>
                    </a:lnTo>
                    <a:lnTo>
                      <a:pt x="1473370" y="1051766"/>
                    </a:lnTo>
                    <a:close/>
                    <a:moveTo>
                      <a:pt x="1473370" y="1008090"/>
                    </a:moveTo>
                    <a:lnTo>
                      <a:pt x="1525385" y="1008090"/>
                    </a:lnTo>
                    <a:lnTo>
                      <a:pt x="1525385" y="1023646"/>
                    </a:lnTo>
                    <a:lnTo>
                      <a:pt x="1473370" y="1023646"/>
                    </a:lnTo>
                    <a:close/>
                    <a:moveTo>
                      <a:pt x="1499350" y="802114"/>
                    </a:moveTo>
                    <a:cubicBezTo>
                      <a:pt x="1508759" y="802114"/>
                      <a:pt x="1516404" y="809705"/>
                      <a:pt x="1516404" y="819113"/>
                    </a:cubicBezTo>
                    <a:cubicBezTo>
                      <a:pt x="1516404" y="828523"/>
                      <a:pt x="1508759" y="836114"/>
                      <a:pt x="1499350" y="836114"/>
                    </a:cubicBezTo>
                    <a:cubicBezTo>
                      <a:pt x="1489942" y="836114"/>
                      <a:pt x="1482350" y="828523"/>
                      <a:pt x="1482350" y="819113"/>
                    </a:cubicBezTo>
                    <a:cubicBezTo>
                      <a:pt x="1482350" y="809705"/>
                      <a:pt x="1489942" y="802114"/>
                      <a:pt x="1499350" y="802114"/>
                    </a:cubicBezTo>
                    <a:close/>
                    <a:moveTo>
                      <a:pt x="1499350" y="708989"/>
                    </a:moveTo>
                    <a:cubicBezTo>
                      <a:pt x="1508759" y="708989"/>
                      <a:pt x="1516404" y="716634"/>
                      <a:pt x="1516404" y="725989"/>
                    </a:cubicBezTo>
                    <a:cubicBezTo>
                      <a:pt x="1516404" y="735398"/>
                      <a:pt x="1508759" y="743043"/>
                      <a:pt x="1499350" y="743043"/>
                    </a:cubicBezTo>
                    <a:cubicBezTo>
                      <a:pt x="1489942" y="743043"/>
                      <a:pt x="1482350" y="735398"/>
                      <a:pt x="1482350" y="725989"/>
                    </a:cubicBezTo>
                    <a:cubicBezTo>
                      <a:pt x="1482350" y="716581"/>
                      <a:pt x="1489942" y="708989"/>
                      <a:pt x="1499350" y="708989"/>
                    </a:cubicBezTo>
                    <a:close/>
                    <a:moveTo>
                      <a:pt x="1499350" y="615918"/>
                    </a:moveTo>
                    <a:cubicBezTo>
                      <a:pt x="1508759" y="615918"/>
                      <a:pt x="1516404" y="623509"/>
                      <a:pt x="1516404" y="632918"/>
                    </a:cubicBezTo>
                    <a:cubicBezTo>
                      <a:pt x="1516404" y="642327"/>
                      <a:pt x="1508759" y="649918"/>
                      <a:pt x="1499350" y="649918"/>
                    </a:cubicBezTo>
                    <a:cubicBezTo>
                      <a:pt x="1489942" y="649918"/>
                      <a:pt x="1482350" y="642327"/>
                      <a:pt x="1482350" y="632918"/>
                    </a:cubicBezTo>
                    <a:cubicBezTo>
                      <a:pt x="1482350" y="623509"/>
                      <a:pt x="1489942" y="615918"/>
                      <a:pt x="1499350" y="615918"/>
                    </a:cubicBezTo>
                    <a:close/>
                    <a:moveTo>
                      <a:pt x="1499350" y="522740"/>
                    </a:moveTo>
                    <a:cubicBezTo>
                      <a:pt x="1508759" y="522740"/>
                      <a:pt x="1516404" y="530385"/>
                      <a:pt x="1516404" y="539740"/>
                    </a:cubicBezTo>
                    <a:cubicBezTo>
                      <a:pt x="1516404" y="549149"/>
                      <a:pt x="1508759" y="556793"/>
                      <a:pt x="1499350" y="556793"/>
                    </a:cubicBezTo>
                    <a:cubicBezTo>
                      <a:pt x="1489942" y="556793"/>
                      <a:pt x="1482350" y="549149"/>
                      <a:pt x="1482350" y="539740"/>
                    </a:cubicBezTo>
                    <a:cubicBezTo>
                      <a:pt x="1482350" y="530331"/>
                      <a:pt x="1489942" y="522740"/>
                      <a:pt x="1499350" y="522740"/>
                    </a:cubicBezTo>
                    <a:close/>
                    <a:moveTo>
                      <a:pt x="1499350" y="429670"/>
                    </a:moveTo>
                    <a:cubicBezTo>
                      <a:pt x="1508759" y="429670"/>
                      <a:pt x="1516404" y="437261"/>
                      <a:pt x="1516404" y="446669"/>
                    </a:cubicBezTo>
                    <a:cubicBezTo>
                      <a:pt x="1516404" y="456078"/>
                      <a:pt x="1508759" y="463669"/>
                      <a:pt x="1499350" y="463669"/>
                    </a:cubicBezTo>
                    <a:cubicBezTo>
                      <a:pt x="1489942" y="463669"/>
                      <a:pt x="1482350" y="456078"/>
                      <a:pt x="1482350" y="446669"/>
                    </a:cubicBezTo>
                    <a:cubicBezTo>
                      <a:pt x="1482350" y="437261"/>
                      <a:pt x="1489942" y="429670"/>
                      <a:pt x="1499350" y="429670"/>
                    </a:cubicBezTo>
                    <a:close/>
                    <a:moveTo>
                      <a:pt x="2008649" y="0"/>
                    </a:moveTo>
                    <a:lnTo>
                      <a:pt x="2024687" y="0"/>
                    </a:lnTo>
                    <a:lnTo>
                      <a:pt x="2024687" y="940038"/>
                    </a:lnTo>
                    <a:lnTo>
                      <a:pt x="1697734" y="1267043"/>
                    </a:lnTo>
                    <a:lnTo>
                      <a:pt x="1697734" y="1381558"/>
                    </a:lnTo>
                    <a:lnTo>
                      <a:pt x="1707321" y="1383493"/>
                    </a:lnTo>
                    <a:lnTo>
                      <a:pt x="1708913" y="1383814"/>
                    </a:lnTo>
                    <a:lnTo>
                      <a:pt x="1708914" y="1383815"/>
                    </a:lnTo>
                    <a:lnTo>
                      <a:pt x="1721096" y="1392029"/>
                    </a:lnTo>
                    <a:lnTo>
                      <a:pt x="1722240" y="1394788"/>
                    </a:lnTo>
                    <a:lnTo>
                      <a:pt x="1725776" y="1397701"/>
                    </a:lnTo>
                    <a:cubicBezTo>
                      <a:pt x="1729909" y="1403819"/>
                      <a:pt x="1732322" y="1411193"/>
                      <a:pt x="1732322" y="1419132"/>
                    </a:cubicBezTo>
                    <a:cubicBezTo>
                      <a:pt x="1732322" y="1440302"/>
                      <a:pt x="1715163" y="1457409"/>
                      <a:pt x="1693993" y="1457409"/>
                    </a:cubicBezTo>
                    <a:cubicBezTo>
                      <a:pt x="1672824" y="1457409"/>
                      <a:pt x="1655663" y="1440249"/>
                      <a:pt x="1655663" y="1419132"/>
                    </a:cubicBezTo>
                    <a:cubicBezTo>
                      <a:pt x="1655663" y="1411214"/>
                      <a:pt x="1658076" y="1403844"/>
                      <a:pt x="1662209" y="1397725"/>
                    </a:cubicBezTo>
                    <a:lnTo>
                      <a:pt x="1665745" y="1394811"/>
                    </a:lnTo>
                    <a:lnTo>
                      <a:pt x="1666889" y="1392049"/>
                    </a:lnTo>
                    <a:cubicBezTo>
                      <a:pt x="1670358" y="1388577"/>
                      <a:pt x="1674488" y="1385766"/>
                      <a:pt x="1679073" y="1383822"/>
                    </a:cubicBezTo>
                    <a:lnTo>
                      <a:pt x="1681697" y="1383291"/>
                    </a:lnTo>
                    <a:lnTo>
                      <a:pt x="1681697" y="1260361"/>
                    </a:lnTo>
                    <a:lnTo>
                      <a:pt x="2008649" y="933409"/>
                    </a:lnTo>
                    <a:close/>
                    <a:moveTo>
                      <a:pt x="1168656" y="0"/>
                    </a:moveTo>
                    <a:lnTo>
                      <a:pt x="1184693" y="0"/>
                    </a:lnTo>
                    <a:lnTo>
                      <a:pt x="1184693" y="1324672"/>
                    </a:lnTo>
                    <a:lnTo>
                      <a:pt x="1350094" y="1490072"/>
                    </a:lnTo>
                    <a:lnTo>
                      <a:pt x="1350094" y="1603588"/>
                    </a:lnTo>
                    <a:lnTo>
                      <a:pt x="1361160" y="1611048"/>
                    </a:lnTo>
                    <a:lnTo>
                      <a:pt x="1362963" y="1613721"/>
                    </a:lnTo>
                    <a:lnTo>
                      <a:pt x="1363673" y="1614201"/>
                    </a:lnTo>
                    <a:lnTo>
                      <a:pt x="1363993" y="1614416"/>
                    </a:lnTo>
                    <a:cubicBezTo>
                      <a:pt x="1370929" y="1621353"/>
                      <a:pt x="1375219" y="1630935"/>
                      <a:pt x="1375219" y="1641519"/>
                    </a:cubicBezTo>
                    <a:cubicBezTo>
                      <a:pt x="1375219" y="1662690"/>
                      <a:pt x="1358060" y="1679849"/>
                      <a:pt x="1336890" y="1679849"/>
                    </a:cubicBezTo>
                    <a:cubicBezTo>
                      <a:pt x="1326305" y="1679849"/>
                      <a:pt x="1316722" y="1675559"/>
                      <a:pt x="1309786" y="1668623"/>
                    </a:cubicBezTo>
                    <a:lnTo>
                      <a:pt x="1307984" y="1665951"/>
                    </a:lnTo>
                    <a:lnTo>
                      <a:pt x="1306953" y="1665255"/>
                    </a:lnTo>
                    <a:cubicBezTo>
                      <a:pt x="1300017" y="1658319"/>
                      <a:pt x="1295727" y="1648737"/>
                      <a:pt x="1295727" y="1638152"/>
                    </a:cubicBezTo>
                    <a:cubicBezTo>
                      <a:pt x="1295727" y="1622275"/>
                      <a:pt x="1305379" y="1608653"/>
                      <a:pt x="1319137" y="1602834"/>
                    </a:cubicBezTo>
                    <a:lnTo>
                      <a:pt x="1334056" y="1599822"/>
                    </a:lnTo>
                    <a:lnTo>
                      <a:pt x="1334056" y="1496701"/>
                    </a:lnTo>
                    <a:lnTo>
                      <a:pt x="1168656" y="1331301"/>
                    </a:lnTo>
                    <a:close/>
                    <a:moveTo>
                      <a:pt x="788887" y="0"/>
                    </a:moveTo>
                    <a:lnTo>
                      <a:pt x="804925" y="0"/>
                    </a:lnTo>
                    <a:lnTo>
                      <a:pt x="804925" y="1021163"/>
                    </a:lnTo>
                    <a:lnTo>
                      <a:pt x="810436" y="1022276"/>
                    </a:lnTo>
                    <a:lnTo>
                      <a:pt x="822619" y="1030489"/>
                    </a:lnTo>
                    <a:lnTo>
                      <a:pt x="823484" y="1032578"/>
                    </a:lnTo>
                    <a:lnTo>
                      <a:pt x="825192" y="1033729"/>
                    </a:lnTo>
                    <a:lnTo>
                      <a:pt x="825452" y="1033904"/>
                    </a:lnTo>
                    <a:lnTo>
                      <a:pt x="825918" y="1035025"/>
                    </a:lnTo>
                    <a:lnTo>
                      <a:pt x="827299" y="1036162"/>
                    </a:lnTo>
                    <a:lnTo>
                      <a:pt x="829836" y="1044470"/>
                    </a:lnTo>
                    <a:lnTo>
                      <a:pt x="836679" y="1060961"/>
                    </a:lnTo>
                    <a:cubicBezTo>
                      <a:pt x="836679" y="1082077"/>
                      <a:pt x="819519" y="1099290"/>
                      <a:pt x="798349" y="1099290"/>
                    </a:cubicBezTo>
                    <a:cubicBezTo>
                      <a:pt x="793057" y="1099290"/>
                      <a:pt x="788015" y="1098218"/>
                      <a:pt x="783429" y="1096279"/>
                    </a:cubicBezTo>
                    <a:lnTo>
                      <a:pt x="777658" y="1092387"/>
                    </a:lnTo>
                    <a:lnTo>
                      <a:pt x="771245" y="1088064"/>
                    </a:lnTo>
                    <a:lnTo>
                      <a:pt x="770875" y="1087170"/>
                    </a:lnTo>
                    <a:lnTo>
                      <a:pt x="770408" y="1086042"/>
                    </a:lnTo>
                    <a:lnTo>
                      <a:pt x="768412" y="1084696"/>
                    </a:lnTo>
                    <a:cubicBezTo>
                      <a:pt x="761476" y="1077760"/>
                      <a:pt x="757186" y="1068178"/>
                      <a:pt x="757186" y="1057593"/>
                    </a:cubicBezTo>
                    <a:cubicBezTo>
                      <a:pt x="757186" y="1049654"/>
                      <a:pt x="759599" y="1042280"/>
                      <a:pt x="763732" y="1036162"/>
                    </a:cubicBezTo>
                    <a:lnTo>
                      <a:pt x="767269" y="1033249"/>
                    </a:lnTo>
                    <a:lnTo>
                      <a:pt x="768412" y="1030489"/>
                    </a:lnTo>
                    <a:lnTo>
                      <a:pt x="780596" y="1022276"/>
                    </a:lnTo>
                    <a:lnTo>
                      <a:pt x="788887" y="1020602"/>
                    </a:lnTo>
                    <a:close/>
                    <a:moveTo>
                      <a:pt x="415853" y="0"/>
                    </a:moveTo>
                    <a:lnTo>
                      <a:pt x="431890" y="0"/>
                    </a:lnTo>
                    <a:lnTo>
                      <a:pt x="431890" y="854825"/>
                    </a:lnTo>
                    <a:lnTo>
                      <a:pt x="596703" y="1019584"/>
                    </a:lnTo>
                    <a:lnTo>
                      <a:pt x="596703" y="1306587"/>
                    </a:lnTo>
                    <a:lnTo>
                      <a:pt x="602161" y="1307689"/>
                    </a:lnTo>
                    <a:lnTo>
                      <a:pt x="602162" y="1307690"/>
                    </a:lnTo>
                    <a:lnTo>
                      <a:pt x="614344" y="1315904"/>
                    </a:lnTo>
                    <a:lnTo>
                      <a:pt x="615162" y="1317876"/>
                    </a:lnTo>
                    <a:lnTo>
                      <a:pt x="616016" y="1318452"/>
                    </a:lnTo>
                    <a:lnTo>
                      <a:pt x="617232" y="1319272"/>
                    </a:lnTo>
                    <a:lnTo>
                      <a:pt x="617752" y="1320528"/>
                    </a:lnTo>
                    <a:lnTo>
                      <a:pt x="619025" y="1321576"/>
                    </a:lnTo>
                    <a:lnTo>
                      <a:pt x="621379" y="1329285"/>
                    </a:lnTo>
                    <a:lnTo>
                      <a:pt x="628458" y="1346375"/>
                    </a:lnTo>
                    <a:cubicBezTo>
                      <a:pt x="628458" y="1367545"/>
                      <a:pt x="611298" y="1384705"/>
                      <a:pt x="590128" y="1384705"/>
                    </a:cubicBezTo>
                    <a:cubicBezTo>
                      <a:pt x="579543" y="1384705"/>
                      <a:pt x="569961" y="1380415"/>
                      <a:pt x="563025" y="1373478"/>
                    </a:cubicBezTo>
                    <a:lnTo>
                      <a:pt x="562208" y="1371507"/>
                    </a:lnTo>
                    <a:lnTo>
                      <a:pt x="560138" y="1370111"/>
                    </a:lnTo>
                    <a:cubicBezTo>
                      <a:pt x="553201" y="1363174"/>
                      <a:pt x="548911" y="1353592"/>
                      <a:pt x="548911" y="1343007"/>
                    </a:cubicBezTo>
                    <a:cubicBezTo>
                      <a:pt x="548911" y="1335068"/>
                      <a:pt x="551325" y="1327693"/>
                      <a:pt x="555457" y="1321576"/>
                    </a:cubicBezTo>
                    <a:lnTo>
                      <a:pt x="558994" y="1318664"/>
                    </a:lnTo>
                    <a:lnTo>
                      <a:pt x="560138" y="1315904"/>
                    </a:lnTo>
                    <a:lnTo>
                      <a:pt x="572321" y="1307690"/>
                    </a:lnTo>
                    <a:lnTo>
                      <a:pt x="572321" y="1307689"/>
                    </a:lnTo>
                    <a:lnTo>
                      <a:pt x="580666" y="1306005"/>
                    </a:lnTo>
                    <a:lnTo>
                      <a:pt x="580666" y="1026267"/>
                    </a:lnTo>
                    <a:lnTo>
                      <a:pt x="415853" y="861454"/>
                    </a:lnTo>
                    <a:close/>
                    <a:moveTo>
                      <a:pt x="0" y="0"/>
                    </a:moveTo>
                    <a:lnTo>
                      <a:pt x="16037" y="0"/>
                    </a:lnTo>
                    <a:lnTo>
                      <a:pt x="16037" y="1161731"/>
                    </a:lnTo>
                    <a:lnTo>
                      <a:pt x="345609" y="1491302"/>
                    </a:lnTo>
                    <a:lnTo>
                      <a:pt x="345609" y="1671997"/>
                    </a:lnTo>
                    <a:lnTo>
                      <a:pt x="347344" y="1673167"/>
                    </a:lnTo>
                    <a:lnTo>
                      <a:pt x="356622" y="1679422"/>
                    </a:lnTo>
                    <a:lnTo>
                      <a:pt x="358424" y="1682095"/>
                    </a:lnTo>
                    <a:lnTo>
                      <a:pt x="359454" y="1682790"/>
                    </a:lnTo>
                    <a:cubicBezTo>
                      <a:pt x="366391" y="1689727"/>
                      <a:pt x="370681" y="1699309"/>
                      <a:pt x="370681" y="1709894"/>
                    </a:cubicBezTo>
                    <a:cubicBezTo>
                      <a:pt x="370681" y="1731063"/>
                      <a:pt x="353521" y="1748223"/>
                      <a:pt x="332351" y="1748223"/>
                    </a:cubicBezTo>
                    <a:cubicBezTo>
                      <a:pt x="321766" y="1748223"/>
                      <a:pt x="312184" y="1743933"/>
                      <a:pt x="305248" y="1736997"/>
                    </a:cubicBezTo>
                    <a:lnTo>
                      <a:pt x="303445" y="1734324"/>
                    </a:lnTo>
                    <a:lnTo>
                      <a:pt x="302415" y="1733629"/>
                    </a:lnTo>
                    <a:cubicBezTo>
                      <a:pt x="295478" y="1726693"/>
                      <a:pt x="291188" y="1717110"/>
                      <a:pt x="291188" y="1706525"/>
                    </a:cubicBezTo>
                    <a:cubicBezTo>
                      <a:pt x="291188" y="1685356"/>
                      <a:pt x="308348" y="1668196"/>
                      <a:pt x="329519" y="1668196"/>
                    </a:cubicBezTo>
                    <a:lnTo>
                      <a:pt x="329572" y="1668207"/>
                    </a:lnTo>
                    <a:lnTo>
                      <a:pt x="329572" y="1497931"/>
                    </a:lnTo>
                    <a:lnTo>
                      <a:pt x="0" y="1168360"/>
                    </a:lnTo>
                    <a:close/>
                  </a:path>
                </a:pathLst>
              </a:custGeom>
              <a:solidFill>
                <a:schemeClr val="accent1">
                  <a:alpha val="15000"/>
                </a:schemeClr>
              </a:solidFill>
              <a:ln w="344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38102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flip="none" rotWithShape="1">
          <a:gsLst>
            <a:gs pos="74000">
              <a:schemeClr val="accent1">
                <a:lumMod val="50000"/>
              </a:schemeClr>
            </a:gs>
            <a:gs pos="15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016" name="Title 3015">
            <a:extLst>
              <a:ext uri="{FF2B5EF4-FFF2-40B4-BE49-F238E27FC236}">
                <a16:creationId xmlns:a16="http://schemas.microsoft.com/office/drawing/2014/main" id="{11F042C9-6410-E41D-BDD4-ED231622B35D}"/>
              </a:ext>
            </a:extLst>
          </p:cNvPr>
          <p:cNvSpPr>
            <a:spLocks noGrp="1"/>
          </p:cNvSpPr>
          <p:nvPr>
            <p:ph type="title" hasCustomPrompt="1"/>
          </p:nvPr>
        </p:nvSpPr>
        <p:spPr>
          <a:xfrm>
            <a:off x="908050" y="2017486"/>
            <a:ext cx="5855607" cy="3316514"/>
          </a:xfrm>
        </p:spPr>
        <p:txBody>
          <a:bodyPr>
            <a:noAutofit/>
          </a:bodyPr>
          <a:lstStyle>
            <a:lvl1pPr algn="l">
              <a:defRPr sz="9600" b="1">
                <a:solidFill>
                  <a:schemeClr val="accent2"/>
                </a:solidFill>
                <a:latin typeface="+mj-lt"/>
              </a:defRPr>
            </a:lvl1pPr>
          </a:lstStyle>
          <a:p>
            <a:r>
              <a:rPr lang="en-US" dirty="0"/>
              <a:t>Thank</a:t>
            </a:r>
            <a:br>
              <a:rPr lang="en-US" dirty="0"/>
            </a:br>
            <a:r>
              <a:rPr lang="en-US" dirty="0"/>
              <a:t>You</a:t>
            </a:r>
            <a:endParaRPr lang="en-IN" dirty="0"/>
          </a:p>
        </p:txBody>
      </p:sp>
      <p:sp>
        <p:nvSpPr>
          <p:cNvPr id="3" name="Freeform: Shape 2">
            <a:extLst>
              <a:ext uri="{FF2B5EF4-FFF2-40B4-BE49-F238E27FC236}">
                <a16:creationId xmlns:a16="http://schemas.microsoft.com/office/drawing/2014/main" id="{D6027F9B-7C7B-D980-39A9-3096E044F540}"/>
              </a:ext>
            </a:extLst>
          </p:cNvPr>
          <p:cNvSpPr/>
          <p:nvPr userDrawn="1"/>
        </p:nvSpPr>
        <p:spPr>
          <a:xfrm>
            <a:off x="7635590" y="-440"/>
            <a:ext cx="4556410" cy="6858440"/>
          </a:xfrm>
          <a:custGeom>
            <a:avLst/>
            <a:gdLst>
              <a:gd name="connsiteX0" fmla="*/ 4556410 w 4556410"/>
              <a:gd name="connsiteY0" fmla="*/ 6634122 h 6858440"/>
              <a:gd name="connsiteX1" fmla="*/ 4556410 w 4556410"/>
              <a:gd name="connsiteY1" fmla="*/ 6657369 h 6858440"/>
              <a:gd name="connsiteX2" fmla="*/ 4464287 w 4556410"/>
              <a:gd name="connsiteY2" fmla="*/ 6681384 h 6858440"/>
              <a:gd name="connsiteX3" fmla="*/ 4461742 w 4556410"/>
              <a:gd name="connsiteY3" fmla="*/ 6681616 h 6858440"/>
              <a:gd name="connsiteX4" fmla="*/ 4461860 w 4556410"/>
              <a:gd name="connsiteY4" fmla="*/ 6681731 h 6858440"/>
              <a:gd name="connsiteX5" fmla="*/ 4450880 w 4556410"/>
              <a:gd name="connsiteY5" fmla="*/ 6672949 h 6858440"/>
              <a:gd name="connsiteX6" fmla="*/ 4459316 w 4556410"/>
              <a:gd name="connsiteY6" fmla="*/ 6659427 h 6858440"/>
              <a:gd name="connsiteX7" fmla="*/ 3229292 w 4556410"/>
              <a:gd name="connsiteY7" fmla="*/ 6488496 h 6858440"/>
              <a:gd name="connsiteX8" fmla="*/ 3235186 w 4556410"/>
              <a:gd name="connsiteY8" fmla="*/ 6494621 h 6858440"/>
              <a:gd name="connsiteX9" fmla="*/ 3233337 w 4556410"/>
              <a:gd name="connsiteY9" fmla="*/ 6580145 h 6858440"/>
              <a:gd name="connsiteX10" fmla="*/ 3227212 w 4556410"/>
              <a:gd name="connsiteY10" fmla="*/ 6586039 h 6858440"/>
              <a:gd name="connsiteX11" fmla="*/ 3221316 w 4556410"/>
              <a:gd name="connsiteY11" fmla="*/ 6579913 h 6858440"/>
              <a:gd name="connsiteX12" fmla="*/ 3223166 w 4556410"/>
              <a:gd name="connsiteY12" fmla="*/ 6494389 h 6858440"/>
              <a:gd name="connsiteX13" fmla="*/ 3229292 w 4556410"/>
              <a:gd name="connsiteY13" fmla="*/ 6488496 h 6858440"/>
              <a:gd name="connsiteX14" fmla="*/ 1529122 w 4556410"/>
              <a:gd name="connsiteY14" fmla="*/ 6465846 h 6858440"/>
              <a:gd name="connsiteX15" fmla="*/ 1531434 w 4556410"/>
              <a:gd name="connsiteY15" fmla="*/ 6481561 h 6858440"/>
              <a:gd name="connsiteX16" fmla="*/ 1522418 w 4556410"/>
              <a:gd name="connsiteY16" fmla="*/ 6486069 h 6858440"/>
              <a:gd name="connsiteX17" fmla="*/ 1515715 w 4556410"/>
              <a:gd name="connsiteY17" fmla="*/ 6483759 h 6858440"/>
              <a:gd name="connsiteX18" fmla="*/ 1513405 w 4556410"/>
              <a:gd name="connsiteY18" fmla="*/ 6468156 h 6858440"/>
              <a:gd name="connsiteX19" fmla="*/ 1529122 w 4556410"/>
              <a:gd name="connsiteY19" fmla="*/ 6465846 h 6858440"/>
              <a:gd name="connsiteX20" fmla="*/ 1486129 w 4556410"/>
              <a:gd name="connsiteY20" fmla="*/ 6446082 h 6858440"/>
              <a:gd name="connsiteX21" fmla="*/ 1488324 w 4556410"/>
              <a:gd name="connsiteY21" fmla="*/ 6461799 h 6858440"/>
              <a:gd name="connsiteX22" fmla="*/ 1479310 w 4556410"/>
              <a:gd name="connsiteY22" fmla="*/ 6466191 h 6858440"/>
              <a:gd name="connsiteX23" fmla="*/ 1472609 w 4556410"/>
              <a:gd name="connsiteY23" fmla="*/ 6463881 h 6858440"/>
              <a:gd name="connsiteX24" fmla="*/ 1472609 w 4556410"/>
              <a:gd name="connsiteY24" fmla="*/ 6463996 h 6858440"/>
              <a:gd name="connsiteX25" fmla="*/ 1470412 w 4556410"/>
              <a:gd name="connsiteY25" fmla="*/ 6448277 h 6858440"/>
              <a:gd name="connsiteX26" fmla="*/ 1486129 w 4556410"/>
              <a:gd name="connsiteY26" fmla="*/ 6446082 h 6858440"/>
              <a:gd name="connsiteX27" fmla="*/ 2867321 w 4556410"/>
              <a:gd name="connsiteY27" fmla="*/ 6436028 h 6858440"/>
              <a:gd name="connsiteX28" fmla="*/ 3020915 w 4556410"/>
              <a:gd name="connsiteY28" fmla="*/ 6436028 h 6858440"/>
              <a:gd name="connsiteX29" fmla="*/ 3020915 w 4556410"/>
              <a:gd name="connsiteY29" fmla="*/ 6508028 h 6858440"/>
              <a:gd name="connsiteX30" fmla="*/ 2867321 w 4556410"/>
              <a:gd name="connsiteY30" fmla="*/ 6508028 h 6858440"/>
              <a:gd name="connsiteX31" fmla="*/ 2501077 w 4556410"/>
              <a:gd name="connsiteY31" fmla="*/ 6436028 h 6858440"/>
              <a:gd name="connsiteX32" fmla="*/ 2831844 w 4556410"/>
              <a:gd name="connsiteY32" fmla="*/ 6436028 h 6858440"/>
              <a:gd name="connsiteX33" fmla="*/ 2831844 w 4556410"/>
              <a:gd name="connsiteY33" fmla="*/ 6508028 h 6858440"/>
              <a:gd name="connsiteX34" fmla="*/ 2501077 w 4556410"/>
              <a:gd name="connsiteY34" fmla="*/ 6508028 h 6858440"/>
              <a:gd name="connsiteX35" fmla="*/ 1562868 w 4556410"/>
              <a:gd name="connsiteY35" fmla="*/ 6420656 h 6858440"/>
              <a:gd name="connsiteX36" fmla="*/ 1565181 w 4556410"/>
              <a:gd name="connsiteY36" fmla="*/ 6436373 h 6858440"/>
              <a:gd name="connsiteX37" fmla="*/ 1556051 w 4556410"/>
              <a:gd name="connsiteY37" fmla="*/ 6440998 h 6858440"/>
              <a:gd name="connsiteX38" fmla="*/ 1549462 w 4556410"/>
              <a:gd name="connsiteY38" fmla="*/ 6438685 h 6858440"/>
              <a:gd name="connsiteX39" fmla="*/ 1547034 w 4556410"/>
              <a:gd name="connsiteY39" fmla="*/ 6422967 h 6858440"/>
              <a:gd name="connsiteX40" fmla="*/ 1562868 w 4556410"/>
              <a:gd name="connsiteY40" fmla="*/ 6420656 h 6858440"/>
              <a:gd name="connsiteX41" fmla="*/ 1441635 w 4556410"/>
              <a:gd name="connsiteY41" fmla="*/ 6411757 h 6858440"/>
              <a:gd name="connsiteX42" fmla="*/ 1443600 w 4556410"/>
              <a:gd name="connsiteY42" fmla="*/ 6427476 h 6858440"/>
              <a:gd name="connsiteX43" fmla="*/ 1434701 w 4556410"/>
              <a:gd name="connsiteY43" fmla="*/ 6431868 h 6858440"/>
              <a:gd name="connsiteX44" fmla="*/ 1427766 w 4556410"/>
              <a:gd name="connsiteY44" fmla="*/ 6429556 h 6858440"/>
              <a:gd name="connsiteX45" fmla="*/ 1425801 w 4556410"/>
              <a:gd name="connsiteY45" fmla="*/ 6413722 h 6858440"/>
              <a:gd name="connsiteX46" fmla="*/ 1441635 w 4556410"/>
              <a:gd name="connsiteY46" fmla="*/ 6411757 h 6858440"/>
              <a:gd name="connsiteX47" fmla="*/ 3994952 w 4556410"/>
              <a:gd name="connsiteY47" fmla="*/ 6388873 h 6858440"/>
              <a:gd name="connsiteX48" fmla="*/ 3994952 w 4556410"/>
              <a:gd name="connsiteY48" fmla="*/ 6409446 h 6858440"/>
              <a:gd name="connsiteX49" fmla="*/ 4108326 w 4556410"/>
              <a:gd name="connsiteY49" fmla="*/ 6409446 h 6858440"/>
              <a:gd name="connsiteX50" fmla="*/ 4108326 w 4556410"/>
              <a:gd name="connsiteY50" fmla="*/ 6388873 h 6858440"/>
              <a:gd name="connsiteX51" fmla="*/ 4247361 w 4556410"/>
              <a:gd name="connsiteY51" fmla="*/ 6388528 h 6858440"/>
              <a:gd name="connsiteX52" fmla="*/ 4236149 w 4556410"/>
              <a:gd name="connsiteY52" fmla="*/ 6399738 h 6858440"/>
              <a:gd name="connsiteX53" fmla="*/ 4247361 w 4556410"/>
              <a:gd name="connsiteY53" fmla="*/ 6410948 h 6858440"/>
              <a:gd name="connsiteX54" fmla="*/ 4258570 w 4556410"/>
              <a:gd name="connsiteY54" fmla="*/ 6399738 h 6858440"/>
              <a:gd name="connsiteX55" fmla="*/ 4247361 w 4556410"/>
              <a:gd name="connsiteY55" fmla="*/ 6388528 h 6858440"/>
              <a:gd name="connsiteX56" fmla="*/ 4213612 w 4556410"/>
              <a:gd name="connsiteY56" fmla="*/ 6388528 h 6858440"/>
              <a:gd name="connsiteX57" fmla="*/ 4202401 w 4556410"/>
              <a:gd name="connsiteY57" fmla="*/ 6399738 h 6858440"/>
              <a:gd name="connsiteX58" fmla="*/ 4213612 w 4556410"/>
              <a:gd name="connsiteY58" fmla="*/ 6410948 h 6858440"/>
              <a:gd name="connsiteX59" fmla="*/ 4224824 w 4556410"/>
              <a:gd name="connsiteY59" fmla="*/ 6399738 h 6858440"/>
              <a:gd name="connsiteX60" fmla="*/ 4213612 w 4556410"/>
              <a:gd name="connsiteY60" fmla="*/ 6388528 h 6858440"/>
              <a:gd name="connsiteX61" fmla="*/ 4179864 w 4556410"/>
              <a:gd name="connsiteY61" fmla="*/ 6388528 h 6858440"/>
              <a:gd name="connsiteX62" fmla="*/ 4168654 w 4556410"/>
              <a:gd name="connsiteY62" fmla="*/ 6399738 h 6858440"/>
              <a:gd name="connsiteX63" fmla="*/ 4179864 w 4556410"/>
              <a:gd name="connsiteY63" fmla="*/ 6410948 h 6858440"/>
              <a:gd name="connsiteX64" fmla="*/ 4191076 w 4556410"/>
              <a:gd name="connsiteY64" fmla="*/ 6399738 h 6858440"/>
              <a:gd name="connsiteX65" fmla="*/ 4179864 w 4556410"/>
              <a:gd name="connsiteY65" fmla="*/ 6388528 h 6858440"/>
              <a:gd name="connsiteX66" fmla="*/ 3231602 w 4556410"/>
              <a:gd name="connsiteY66" fmla="*/ 6379049 h 6858440"/>
              <a:gd name="connsiteX67" fmla="*/ 3261650 w 4556410"/>
              <a:gd name="connsiteY67" fmla="*/ 6410369 h 6858440"/>
              <a:gd name="connsiteX68" fmla="*/ 3230331 w 4556410"/>
              <a:gd name="connsiteY68" fmla="*/ 6440415 h 6858440"/>
              <a:gd name="connsiteX69" fmla="*/ 3200283 w 4556410"/>
              <a:gd name="connsiteY69" fmla="*/ 6409096 h 6858440"/>
              <a:gd name="connsiteX70" fmla="*/ 3231602 w 4556410"/>
              <a:gd name="connsiteY70" fmla="*/ 6379049 h 6858440"/>
              <a:gd name="connsiteX71" fmla="*/ 1397601 w 4556410"/>
              <a:gd name="connsiteY71" fmla="*/ 6376856 h 6858440"/>
              <a:gd name="connsiteX72" fmla="*/ 1399334 w 4556410"/>
              <a:gd name="connsiteY72" fmla="*/ 6392573 h 6858440"/>
              <a:gd name="connsiteX73" fmla="*/ 1390552 w 4556410"/>
              <a:gd name="connsiteY73" fmla="*/ 6396734 h 6858440"/>
              <a:gd name="connsiteX74" fmla="*/ 1383502 w 4556410"/>
              <a:gd name="connsiteY74" fmla="*/ 6394306 h 6858440"/>
              <a:gd name="connsiteX75" fmla="*/ 1381769 w 4556410"/>
              <a:gd name="connsiteY75" fmla="*/ 6378589 h 6858440"/>
              <a:gd name="connsiteX76" fmla="*/ 1397601 w 4556410"/>
              <a:gd name="connsiteY76" fmla="*/ 6376856 h 6858440"/>
              <a:gd name="connsiteX77" fmla="*/ 1596500 w 4556410"/>
              <a:gd name="connsiteY77" fmla="*/ 6375468 h 6858440"/>
              <a:gd name="connsiteX78" fmla="*/ 1598812 w 4556410"/>
              <a:gd name="connsiteY78" fmla="*/ 6391185 h 6858440"/>
              <a:gd name="connsiteX79" fmla="*/ 1589682 w 4556410"/>
              <a:gd name="connsiteY79" fmla="*/ 6395693 h 6858440"/>
              <a:gd name="connsiteX80" fmla="*/ 1583093 w 4556410"/>
              <a:gd name="connsiteY80" fmla="*/ 6393382 h 6858440"/>
              <a:gd name="connsiteX81" fmla="*/ 1583093 w 4556410"/>
              <a:gd name="connsiteY81" fmla="*/ 6393497 h 6858440"/>
              <a:gd name="connsiteX82" fmla="*/ 1580783 w 4556410"/>
              <a:gd name="connsiteY82" fmla="*/ 6377778 h 6858440"/>
              <a:gd name="connsiteX83" fmla="*/ 1596500 w 4556410"/>
              <a:gd name="connsiteY83" fmla="*/ 6375468 h 6858440"/>
              <a:gd name="connsiteX84" fmla="*/ 3232181 w 4556410"/>
              <a:gd name="connsiteY84" fmla="*/ 6355706 h 6858440"/>
              <a:gd name="connsiteX85" fmla="*/ 3176938 w 4556410"/>
              <a:gd name="connsiteY85" fmla="*/ 6408637 h 6858440"/>
              <a:gd name="connsiteX86" fmla="*/ 3229869 w 4556410"/>
              <a:gd name="connsiteY86" fmla="*/ 6463881 h 6858440"/>
              <a:gd name="connsiteX87" fmla="*/ 3285111 w 4556410"/>
              <a:gd name="connsiteY87" fmla="*/ 6410949 h 6858440"/>
              <a:gd name="connsiteX88" fmla="*/ 3232181 w 4556410"/>
              <a:gd name="connsiteY88" fmla="*/ 6355706 h 6858440"/>
              <a:gd name="connsiteX89" fmla="*/ 3967214 w 4556410"/>
              <a:gd name="connsiteY89" fmla="*/ 6352238 h 6858440"/>
              <a:gd name="connsiteX90" fmla="*/ 4276945 w 4556410"/>
              <a:gd name="connsiteY90" fmla="*/ 6352238 h 6858440"/>
              <a:gd name="connsiteX91" fmla="*/ 4276945 w 4556410"/>
              <a:gd name="connsiteY91" fmla="*/ 6446427 h 6858440"/>
              <a:gd name="connsiteX92" fmla="*/ 3967214 w 4556410"/>
              <a:gd name="connsiteY92" fmla="*/ 6446427 h 6858440"/>
              <a:gd name="connsiteX93" fmla="*/ 3232411 w 4556410"/>
              <a:gd name="connsiteY93" fmla="*/ 6343800 h 6858440"/>
              <a:gd name="connsiteX94" fmla="*/ 3297015 w 4556410"/>
              <a:gd name="connsiteY94" fmla="*/ 6411180 h 6858440"/>
              <a:gd name="connsiteX95" fmla="*/ 3229637 w 4556410"/>
              <a:gd name="connsiteY95" fmla="*/ 6475785 h 6858440"/>
              <a:gd name="connsiteX96" fmla="*/ 3165032 w 4556410"/>
              <a:gd name="connsiteY96" fmla="*/ 6408405 h 6858440"/>
              <a:gd name="connsiteX97" fmla="*/ 3232411 w 4556410"/>
              <a:gd name="connsiteY97" fmla="*/ 6343800 h 6858440"/>
              <a:gd name="connsiteX98" fmla="*/ 1354031 w 4556410"/>
              <a:gd name="connsiteY98" fmla="*/ 6341143 h 6858440"/>
              <a:gd name="connsiteX99" fmla="*/ 1355649 w 4556410"/>
              <a:gd name="connsiteY99" fmla="*/ 6356860 h 6858440"/>
              <a:gd name="connsiteX100" fmla="*/ 1346982 w 4556410"/>
              <a:gd name="connsiteY100" fmla="*/ 6360905 h 6858440"/>
              <a:gd name="connsiteX101" fmla="*/ 1339817 w 4556410"/>
              <a:gd name="connsiteY101" fmla="*/ 6358363 h 6858440"/>
              <a:gd name="connsiteX102" fmla="*/ 1339817 w 4556410"/>
              <a:gd name="connsiteY102" fmla="*/ 6358478 h 6858440"/>
              <a:gd name="connsiteX103" fmla="*/ 1338314 w 4556410"/>
              <a:gd name="connsiteY103" fmla="*/ 6342644 h 6858440"/>
              <a:gd name="connsiteX104" fmla="*/ 1354031 w 4556410"/>
              <a:gd name="connsiteY104" fmla="*/ 6341143 h 6858440"/>
              <a:gd name="connsiteX105" fmla="*/ 1630246 w 4556410"/>
              <a:gd name="connsiteY105" fmla="*/ 6330395 h 6858440"/>
              <a:gd name="connsiteX106" fmla="*/ 1632558 w 4556410"/>
              <a:gd name="connsiteY106" fmla="*/ 6346114 h 6858440"/>
              <a:gd name="connsiteX107" fmla="*/ 1623429 w 4556410"/>
              <a:gd name="connsiteY107" fmla="*/ 6350620 h 6858440"/>
              <a:gd name="connsiteX108" fmla="*/ 1616841 w 4556410"/>
              <a:gd name="connsiteY108" fmla="*/ 6348307 h 6858440"/>
              <a:gd name="connsiteX109" fmla="*/ 1614529 w 4556410"/>
              <a:gd name="connsiteY109" fmla="*/ 6332590 h 6858440"/>
              <a:gd name="connsiteX110" fmla="*/ 1630246 w 4556410"/>
              <a:gd name="connsiteY110" fmla="*/ 6330395 h 6858440"/>
              <a:gd name="connsiteX111" fmla="*/ 1311155 w 4556410"/>
              <a:gd name="connsiteY111" fmla="*/ 6304969 h 6858440"/>
              <a:gd name="connsiteX112" fmla="*/ 1312426 w 4556410"/>
              <a:gd name="connsiteY112" fmla="*/ 6320803 h 6858440"/>
              <a:gd name="connsiteX113" fmla="*/ 1303874 w 4556410"/>
              <a:gd name="connsiteY113" fmla="*/ 6324732 h 6858440"/>
              <a:gd name="connsiteX114" fmla="*/ 1296592 w 4556410"/>
              <a:gd name="connsiteY114" fmla="*/ 6322073 h 6858440"/>
              <a:gd name="connsiteX115" fmla="*/ 1295321 w 4556410"/>
              <a:gd name="connsiteY115" fmla="*/ 6306240 h 6858440"/>
              <a:gd name="connsiteX116" fmla="*/ 1311155 w 4556410"/>
              <a:gd name="connsiteY116" fmla="*/ 6304969 h 6858440"/>
              <a:gd name="connsiteX117" fmla="*/ 3865394 w 4556410"/>
              <a:gd name="connsiteY117" fmla="*/ 6293528 h 6858440"/>
              <a:gd name="connsiteX118" fmla="*/ 3889434 w 4556410"/>
              <a:gd name="connsiteY118" fmla="*/ 6293528 h 6858440"/>
              <a:gd name="connsiteX119" fmla="*/ 4048228 w 4556410"/>
              <a:gd name="connsiteY119" fmla="*/ 6577256 h 6858440"/>
              <a:gd name="connsiteX120" fmla="*/ 4285730 w 4556410"/>
              <a:gd name="connsiteY120" fmla="*/ 6529062 h 6858440"/>
              <a:gd name="connsiteX121" fmla="*/ 4301332 w 4556410"/>
              <a:gd name="connsiteY121" fmla="*/ 6546746 h 6858440"/>
              <a:gd name="connsiteX122" fmla="*/ 4040717 w 4556410"/>
              <a:gd name="connsiteY122" fmla="*/ 6599677 h 6858440"/>
              <a:gd name="connsiteX123" fmla="*/ 3865394 w 4556410"/>
              <a:gd name="connsiteY123" fmla="*/ 6293528 h 6858440"/>
              <a:gd name="connsiteX124" fmla="*/ 3807031 w 4556410"/>
              <a:gd name="connsiteY124" fmla="*/ 6293528 h 6858440"/>
              <a:gd name="connsiteX125" fmla="*/ 3840662 w 4556410"/>
              <a:gd name="connsiteY125" fmla="*/ 6293528 h 6858440"/>
              <a:gd name="connsiteX126" fmla="*/ 3859385 w 4556410"/>
              <a:gd name="connsiteY126" fmla="*/ 6463419 h 6858440"/>
              <a:gd name="connsiteX127" fmla="*/ 4240772 w 4556410"/>
              <a:gd name="connsiteY127" fmla="*/ 6613776 h 6858440"/>
              <a:gd name="connsiteX128" fmla="*/ 4409852 w 4556410"/>
              <a:gd name="connsiteY128" fmla="*/ 6293528 h 6858440"/>
              <a:gd name="connsiteX129" fmla="*/ 4409967 w 4556410"/>
              <a:gd name="connsiteY129" fmla="*/ 6293528 h 6858440"/>
              <a:gd name="connsiteX130" fmla="*/ 4443366 w 4556410"/>
              <a:gd name="connsiteY130" fmla="*/ 6293528 h 6858440"/>
              <a:gd name="connsiteX131" fmla="*/ 4253946 w 4556410"/>
              <a:gd name="connsiteY131" fmla="*/ 6644055 h 6858440"/>
              <a:gd name="connsiteX132" fmla="*/ 3829105 w 4556410"/>
              <a:gd name="connsiteY132" fmla="*/ 6476594 h 6858440"/>
              <a:gd name="connsiteX133" fmla="*/ 3807031 w 4556410"/>
              <a:gd name="connsiteY133" fmla="*/ 6293528 h 6858440"/>
              <a:gd name="connsiteX134" fmla="*/ 1663879 w 4556410"/>
              <a:gd name="connsiteY134" fmla="*/ 6285092 h 6858440"/>
              <a:gd name="connsiteX135" fmla="*/ 1666190 w 4556410"/>
              <a:gd name="connsiteY135" fmla="*/ 6300809 h 6858440"/>
              <a:gd name="connsiteX136" fmla="*/ 1657175 w 4556410"/>
              <a:gd name="connsiteY136" fmla="*/ 6305314 h 6858440"/>
              <a:gd name="connsiteX137" fmla="*/ 1650472 w 4556410"/>
              <a:gd name="connsiteY137" fmla="*/ 6303119 h 6858440"/>
              <a:gd name="connsiteX138" fmla="*/ 1648160 w 4556410"/>
              <a:gd name="connsiteY138" fmla="*/ 6287402 h 6858440"/>
              <a:gd name="connsiteX139" fmla="*/ 1663879 w 4556410"/>
              <a:gd name="connsiteY139" fmla="*/ 6285092 h 6858440"/>
              <a:gd name="connsiteX140" fmla="*/ 3994952 w 4556410"/>
              <a:gd name="connsiteY140" fmla="*/ 6268449 h 6858440"/>
              <a:gd name="connsiteX141" fmla="*/ 3994952 w 4556410"/>
              <a:gd name="connsiteY141" fmla="*/ 6289022 h 6858440"/>
              <a:gd name="connsiteX142" fmla="*/ 4108326 w 4556410"/>
              <a:gd name="connsiteY142" fmla="*/ 6289022 h 6858440"/>
              <a:gd name="connsiteX143" fmla="*/ 4108326 w 4556410"/>
              <a:gd name="connsiteY143" fmla="*/ 6268449 h 6858440"/>
              <a:gd name="connsiteX144" fmla="*/ 4247361 w 4556410"/>
              <a:gd name="connsiteY144" fmla="*/ 6268104 h 6858440"/>
              <a:gd name="connsiteX145" fmla="*/ 4236149 w 4556410"/>
              <a:gd name="connsiteY145" fmla="*/ 6279314 h 6858440"/>
              <a:gd name="connsiteX146" fmla="*/ 4247361 w 4556410"/>
              <a:gd name="connsiteY146" fmla="*/ 6290523 h 6858440"/>
              <a:gd name="connsiteX147" fmla="*/ 4258570 w 4556410"/>
              <a:gd name="connsiteY147" fmla="*/ 6279314 h 6858440"/>
              <a:gd name="connsiteX148" fmla="*/ 4247361 w 4556410"/>
              <a:gd name="connsiteY148" fmla="*/ 6268104 h 6858440"/>
              <a:gd name="connsiteX149" fmla="*/ 4213612 w 4556410"/>
              <a:gd name="connsiteY149" fmla="*/ 6268104 h 6858440"/>
              <a:gd name="connsiteX150" fmla="*/ 4202401 w 4556410"/>
              <a:gd name="connsiteY150" fmla="*/ 6279314 h 6858440"/>
              <a:gd name="connsiteX151" fmla="*/ 4213612 w 4556410"/>
              <a:gd name="connsiteY151" fmla="*/ 6290523 h 6858440"/>
              <a:gd name="connsiteX152" fmla="*/ 4224824 w 4556410"/>
              <a:gd name="connsiteY152" fmla="*/ 6279314 h 6858440"/>
              <a:gd name="connsiteX153" fmla="*/ 4213612 w 4556410"/>
              <a:gd name="connsiteY153" fmla="*/ 6268104 h 6858440"/>
              <a:gd name="connsiteX154" fmla="*/ 4179864 w 4556410"/>
              <a:gd name="connsiteY154" fmla="*/ 6268104 h 6858440"/>
              <a:gd name="connsiteX155" fmla="*/ 4168654 w 4556410"/>
              <a:gd name="connsiteY155" fmla="*/ 6279314 h 6858440"/>
              <a:gd name="connsiteX156" fmla="*/ 4179864 w 4556410"/>
              <a:gd name="connsiteY156" fmla="*/ 6290523 h 6858440"/>
              <a:gd name="connsiteX157" fmla="*/ 4191076 w 4556410"/>
              <a:gd name="connsiteY157" fmla="*/ 6279314 h 6858440"/>
              <a:gd name="connsiteX158" fmla="*/ 4179864 w 4556410"/>
              <a:gd name="connsiteY158" fmla="*/ 6268104 h 6858440"/>
              <a:gd name="connsiteX159" fmla="*/ 1268739 w 4556410"/>
              <a:gd name="connsiteY159" fmla="*/ 6268102 h 6858440"/>
              <a:gd name="connsiteX160" fmla="*/ 1269780 w 4556410"/>
              <a:gd name="connsiteY160" fmla="*/ 6283934 h 6858440"/>
              <a:gd name="connsiteX161" fmla="*/ 1261343 w 4556410"/>
              <a:gd name="connsiteY161" fmla="*/ 6287749 h 6858440"/>
              <a:gd name="connsiteX162" fmla="*/ 1253946 w 4556410"/>
              <a:gd name="connsiteY162" fmla="*/ 6284975 h 6858440"/>
              <a:gd name="connsiteX163" fmla="*/ 1252907 w 4556410"/>
              <a:gd name="connsiteY163" fmla="*/ 6269141 h 6858440"/>
              <a:gd name="connsiteX164" fmla="*/ 1268739 w 4556410"/>
              <a:gd name="connsiteY164" fmla="*/ 6268102 h 6858440"/>
              <a:gd name="connsiteX165" fmla="*/ 1697626 w 4556410"/>
              <a:gd name="connsiteY165" fmla="*/ 6240019 h 6858440"/>
              <a:gd name="connsiteX166" fmla="*/ 1699821 w 4556410"/>
              <a:gd name="connsiteY166" fmla="*/ 6255736 h 6858440"/>
              <a:gd name="connsiteX167" fmla="*/ 1690806 w 4556410"/>
              <a:gd name="connsiteY167" fmla="*/ 6260243 h 6858440"/>
              <a:gd name="connsiteX168" fmla="*/ 1684104 w 4556410"/>
              <a:gd name="connsiteY168" fmla="*/ 6258163 h 6858440"/>
              <a:gd name="connsiteX169" fmla="*/ 1684104 w 4556410"/>
              <a:gd name="connsiteY169" fmla="*/ 6258048 h 6858440"/>
              <a:gd name="connsiteX170" fmla="*/ 1681907 w 4556410"/>
              <a:gd name="connsiteY170" fmla="*/ 6242329 h 6858440"/>
              <a:gd name="connsiteX171" fmla="*/ 1697626 w 4556410"/>
              <a:gd name="connsiteY171" fmla="*/ 6240019 h 6858440"/>
              <a:gd name="connsiteX172" fmla="*/ 3967214 w 4556410"/>
              <a:gd name="connsiteY172" fmla="*/ 6231813 h 6858440"/>
              <a:gd name="connsiteX173" fmla="*/ 4276945 w 4556410"/>
              <a:gd name="connsiteY173" fmla="*/ 6231813 h 6858440"/>
              <a:gd name="connsiteX174" fmla="*/ 4276945 w 4556410"/>
              <a:gd name="connsiteY174" fmla="*/ 6326005 h 6858440"/>
              <a:gd name="connsiteX175" fmla="*/ 3967214 w 4556410"/>
              <a:gd name="connsiteY175" fmla="*/ 6326005 h 6858440"/>
              <a:gd name="connsiteX176" fmla="*/ 1226672 w 4556410"/>
              <a:gd name="connsiteY176" fmla="*/ 6230657 h 6858440"/>
              <a:gd name="connsiteX177" fmla="*/ 1227481 w 4556410"/>
              <a:gd name="connsiteY177" fmla="*/ 6246489 h 6858440"/>
              <a:gd name="connsiteX178" fmla="*/ 1219159 w 4556410"/>
              <a:gd name="connsiteY178" fmla="*/ 6250188 h 6858440"/>
              <a:gd name="connsiteX179" fmla="*/ 1211647 w 4556410"/>
              <a:gd name="connsiteY179" fmla="*/ 6247298 h 6858440"/>
              <a:gd name="connsiteX180" fmla="*/ 1210838 w 4556410"/>
              <a:gd name="connsiteY180" fmla="*/ 6231464 h 6858440"/>
              <a:gd name="connsiteX181" fmla="*/ 1226672 w 4556410"/>
              <a:gd name="connsiteY181" fmla="*/ 6230657 h 6858440"/>
              <a:gd name="connsiteX182" fmla="*/ 1731140 w 4556410"/>
              <a:gd name="connsiteY182" fmla="*/ 6194829 h 6858440"/>
              <a:gd name="connsiteX183" fmla="*/ 1733452 w 4556410"/>
              <a:gd name="connsiteY183" fmla="*/ 6210546 h 6858440"/>
              <a:gd name="connsiteX184" fmla="*/ 1724438 w 4556410"/>
              <a:gd name="connsiteY184" fmla="*/ 6215170 h 6858440"/>
              <a:gd name="connsiteX185" fmla="*/ 1717733 w 4556410"/>
              <a:gd name="connsiteY185" fmla="*/ 6212858 h 6858440"/>
              <a:gd name="connsiteX186" fmla="*/ 1715423 w 4556410"/>
              <a:gd name="connsiteY186" fmla="*/ 6197141 h 6858440"/>
              <a:gd name="connsiteX187" fmla="*/ 1731140 w 4556410"/>
              <a:gd name="connsiteY187" fmla="*/ 6194829 h 6858440"/>
              <a:gd name="connsiteX188" fmla="*/ 1185298 w 4556410"/>
              <a:gd name="connsiteY188" fmla="*/ 6192751 h 6858440"/>
              <a:gd name="connsiteX189" fmla="*/ 1185875 w 4556410"/>
              <a:gd name="connsiteY189" fmla="*/ 6208583 h 6858440"/>
              <a:gd name="connsiteX190" fmla="*/ 1177554 w 4556410"/>
              <a:gd name="connsiteY190" fmla="*/ 6212164 h 6858440"/>
              <a:gd name="connsiteX191" fmla="*/ 1169926 w 4556410"/>
              <a:gd name="connsiteY191" fmla="*/ 6209160 h 6858440"/>
              <a:gd name="connsiteX192" fmla="*/ 1169348 w 4556410"/>
              <a:gd name="connsiteY192" fmla="*/ 6193326 h 6858440"/>
              <a:gd name="connsiteX193" fmla="*/ 1185298 w 4556410"/>
              <a:gd name="connsiteY193" fmla="*/ 6192751 h 6858440"/>
              <a:gd name="connsiteX194" fmla="*/ 2912279 w 4556410"/>
              <a:gd name="connsiteY194" fmla="*/ 6188128 h 6858440"/>
              <a:gd name="connsiteX195" fmla="*/ 3031318 w 4556410"/>
              <a:gd name="connsiteY195" fmla="*/ 6256894 h 6858440"/>
              <a:gd name="connsiteX196" fmla="*/ 2912279 w 4556410"/>
              <a:gd name="connsiteY196" fmla="*/ 6325660 h 6858440"/>
              <a:gd name="connsiteX197" fmla="*/ 2749207 w 4556410"/>
              <a:gd name="connsiteY197" fmla="*/ 6188128 h 6858440"/>
              <a:gd name="connsiteX198" fmla="*/ 2868360 w 4556410"/>
              <a:gd name="connsiteY198" fmla="*/ 6256894 h 6858440"/>
              <a:gd name="connsiteX199" fmla="*/ 2749207 w 4556410"/>
              <a:gd name="connsiteY199" fmla="*/ 6325660 h 6858440"/>
              <a:gd name="connsiteX200" fmla="*/ 3170003 w 4556410"/>
              <a:gd name="connsiteY200" fmla="*/ 6175760 h 6858440"/>
              <a:gd name="connsiteX201" fmla="*/ 3181905 w 4556410"/>
              <a:gd name="connsiteY201" fmla="*/ 6175992 h 6858440"/>
              <a:gd name="connsiteX202" fmla="*/ 3234836 w 4556410"/>
              <a:gd name="connsiteY202" fmla="*/ 6231234 h 6858440"/>
              <a:gd name="connsiteX203" fmla="*/ 3290080 w 4556410"/>
              <a:gd name="connsiteY203" fmla="*/ 6178303 h 6858440"/>
              <a:gd name="connsiteX204" fmla="*/ 3301984 w 4556410"/>
              <a:gd name="connsiteY204" fmla="*/ 6178535 h 6858440"/>
              <a:gd name="connsiteX205" fmla="*/ 3240615 w 4556410"/>
              <a:gd name="connsiteY205" fmla="*/ 6242908 h 6858440"/>
              <a:gd name="connsiteX206" fmla="*/ 3238882 w 4556410"/>
              <a:gd name="connsiteY206" fmla="*/ 6325192 h 6858440"/>
              <a:gd name="connsiteX207" fmla="*/ 3232756 w 4556410"/>
              <a:gd name="connsiteY207" fmla="*/ 6331087 h 6858440"/>
              <a:gd name="connsiteX208" fmla="*/ 3226861 w 4556410"/>
              <a:gd name="connsiteY208" fmla="*/ 6324962 h 6858440"/>
              <a:gd name="connsiteX209" fmla="*/ 3228596 w 4556410"/>
              <a:gd name="connsiteY209" fmla="*/ 6242676 h 6858440"/>
              <a:gd name="connsiteX210" fmla="*/ 3170003 w 4556410"/>
              <a:gd name="connsiteY210" fmla="*/ 6175760 h 6858440"/>
              <a:gd name="connsiteX211" fmla="*/ 1144385 w 4556410"/>
              <a:gd name="connsiteY211" fmla="*/ 6154148 h 6858440"/>
              <a:gd name="connsiteX212" fmla="*/ 1144732 w 4556410"/>
              <a:gd name="connsiteY212" fmla="*/ 6169982 h 6858440"/>
              <a:gd name="connsiteX213" fmla="*/ 1136641 w 4556410"/>
              <a:gd name="connsiteY213" fmla="*/ 6173450 h 6858440"/>
              <a:gd name="connsiteX214" fmla="*/ 1128898 w 4556410"/>
              <a:gd name="connsiteY214" fmla="*/ 6170327 h 6858440"/>
              <a:gd name="connsiteX215" fmla="*/ 1128551 w 4556410"/>
              <a:gd name="connsiteY215" fmla="*/ 6154495 h 6858440"/>
              <a:gd name="connsiteX216" fmla="*/ 1144385 w 4556410"/>
              <a:gd name="connsiteY216" fmla="*/ 6154148 h 6858440"/>
              <a:gd name="connsiteX217" fmla="*/ 1764886 w 4556410"/>
              <a:gd name="connsiteY217" fmla="*/ 6149756 h 6858440"/>
              <a:gd name="connsiteX218" fmla="*/ 1767084 w 4556410"/>
              <a:gd name="connsiteY218" fmla="*/ 6165475 h 6858440"/>
              <a:gd name="connsiteX219" fmla="*/ 1758069 w 4556410"/>
              <a:gd name="connsiteY219" fmla="*/ 6169982 h 6858440"/>
              <a:gd name="connsiteX220" fmla="*/ 1751364 w 4556410"/>
              <a:gd name="connsiteY220" fmla="*/ 6167672 h 6858440"/>
              <a:gd name="connsiteX221" fmla="*/ 1751364 w 4556410"/>
              <a:gd name="connsiteY221" fmla="*/ 6167787 h 6858440"/>
              <a:gd name="connsiteX222" fmla="*/ 1749169 w 4556410"/>
              <a:gd name="connsiteY222" fmla="*/ 6152068 h 6858440"/>
              <a:gd name="connsiteX223" fmla="*/ 1764886 w 4556410"/>
              <a:gd name="connsiteY223" fmla="*/ 6149756 h 6858440"/>
              <a:gd name="connsiteX224" fmla="*/ 3994952 w 4556410"/>
              <a:gd name="connsiteY224" fmla="*/ 6148025 h 6858440"/>
              <a:gd name="connsiteX225" fmla="*/ 3994952 w 4556410"/>
              <a:gd name="connsiteY225" fmla="*/ 6168596 h 6858440"/>
              <a:gd name="connsiteX226" fmla="*/ 4108326 w 4556410"/>
              <a:gd name="connsiteY226" fmla="*/ 6168596 h 6858440"/>
              <a:gd name="connsiteX227" fmla="*/ 4108326 w 4556410"/>
              <a:gd name="connsiteY227" fmla="*/ 6148025 h 6858440"/>
              <a:gd name="connsiteX228" fmla="*/ 4247361 w 4556410"/>
              <a:gd name="connsiteY228" fmla="*/ 6147678 h 6858440"/>
              <a:gd name="connsiteX229" fmla="*/ 4236149 w 4556410"/>
              <a:gd name="connsiteY229" fmla="*/ 6158889 h 6858440"/>
              <a:gd name="connsiteX230" fmla="*/ 4247361 w 4556410"/>
              <a:gd name="connsiteY230" fmla="*/ 6170099 h 6858440"/>
              <a:gd name="connsiteX231" fmla="*/ 4258570 w 4556410"/>
              <a:gd name="connsiteY231" fmla="*/ 6158889 h 6858440"/>
              <a:gd name="connsiteX232" fmla="*/ 4247361 w 4556410"/>
              <a:gd name="connsiteY232" fmla="*/ 6147678 h 6858440"/>
              <a:gd name="connsiteX233" fmla="*/ 4213612 w 4556410"/>
              <a:gd name="connsiteY233" fmla="*/ 6147678 h 6858440"/>
              <a:gd name="connsiteX234" fmla="*/ 4202401 w 4556410"/>
              <a:gd name="connsiteY234" fmla="*/ 6158889 h 6858440"/>
              <a:gd name="connsiteX235" fmla="*/ 4213612 w 4556410"/>
              <a:gd name="connsiteY235" fmla="*/ 6170099 h 6858440"/>
              <a:gd name="connsiteX236" fmla="*/ 4224824 w 4556410"/>
              <a:gd name="connsiteY236" fmla="*/ 6158889 h 6858440"/>
              <a:gd name="connsiteX237" fmla="*/ 4213612 w 4556410"/>
              <a:gd name="connsiteY237" fmla="*/ 6147678 h 6858440"/>
              <a:gd name="connsiteX238" fmla="*/ 4179864 w 4556410"/>
              <a:gd name="connsiteY238" fmla="*/ 6147678 h 6858440"/>
              <a:gd name="connsiteX239" fmla="*/ 4168654 w 4556410"/>
              <a:gd name="connsiteY239" fmla="*/ 6158889 h 6858440"/>
              <a:gd name="connsiteX240" fmla="*/ 4179864 w 4556410"/>
              <a:gd name="connsiteY240" fmla="*/ 6170099 h 6858440"/>
              <a:gd name="connsiteX241" fmla="*/ 4191076 w 4556410"/>
              <a:gd name="connsiteY241" fmla="*/ 6158889 h 6858440"/>
              <a:gd name="connsiteX242" fmla="*/ 4179864 w 4556410"/>
              <a:gd name="connsiteY242" fmla="*/ 6147678 h 6858440"/>
              <a:gd name="connsiteX243" fmla="*/ 1088334 w 4556410"/>
              <a:gd name="connsiteY243" fmla="*/ 6115085 h 6858440"/>
              <a:gd name="connsiteX244" fmla="*/ 1104166 w 4556410"/>
              <a:gd name="connsiteY244" fmla="*/ 6115085 h 6858440"/>
              <a:gd name="connsiteX245" fmla="*/ 1104166 w 4556410"/>
              <a:gd name="connsiteY245" fmla="*/ 6130919 h 6858440"/>
              <a:gd name="connsiteX246" fmla="*/ 1096192 w 4556410"/>
              <a:gd name="connsiteY246" fmla="*/ 6134271 h 6858440"/>
              <a:gd name="connsiteX247" fmla="*/ 1088334 w 4556410"/>
              <a:gd name="connsiteY247" fmla="*/ 6131034 h 6858440"/>
              <a:gd name="connsiteX248" fmla="*/ 1088334 w 4556410"/>
              <a:gd name="connsiteY248" fmla="*/ 6130919 h 6858440"/>
              <a:gd name="connsiteX249" fmla="*/ 1088334 w 4556410"/>
              <a:gd name="connsiteY249" fmla="*/ 6115085 h 6858440"/>
              <a:gd name="connsiteX250" fmla="*/ 3967214 w 4556410"/>
              <a:gd name="connsiteY250" fmla="*/ 6111389 h 6858440"/>
              <a:gd name="connsiteX251" fmla="*/ 4276945 w 4556410"/>
              <a:gd name="connsiteY251" fmla="*/ 6111389 h 6858440"/>
              <a:gd name="connsiteX252" fmla="*/ 4276945 w 4556410"/>
              <a:gd name="connsiteY252" fmla="*/ 6205580 h 6858440"/>
              <a:gd name="connsiteX253" fmla="*/ 3967214 w 4556410"/>
              <a:gd name="connsiteY253" fmla="*/ 6205580 h 6858440"/>
              <a:gd name="connsiteX254" fmla="*/ 1798520 w 4556410"/>
              <a:gd name="connsiteY254" fmla="*/ 6104685 h 6858440"/>
              <a:gd name="connsiteX255" fmla="*/ 1800830 w 4556410"/>
              <a:gd name="connsiteY255" fmla="*/ 6120402 h 6858440"/>
              <a:gd name="connsiteX256" fmla="*/ 1791815 w 4556410"/>
              <a:gd name="connsiteY256" fmla="*/ 6124909 h 6858440"/>
              <a:gd name="connsiteX257" fmla="*/ 1785113 w 4556410"/>
              <a:gd name="connsiteY257" fmla="*/ 6122599 h 6858440"/>
              <a:gd name="connsiteX258" fmla="*/ 1782801 w 4556410"/>
              <a:gd name="connsiteY258" fmla="*/ 6106880 h 6858440"/>
              <a:gd name="connsiteX259" fmla="*/ 1798520 w 4556410"/>
              <a:gd name="connsiteY259" fmla="*/ 6104685 h 6858440"/>
              <a:gd name="connsiteX260" fmla="*/ 1048347 w 4556410"/>
              <a:gd name="connsiteY260" fmla="*/ 6075099 h 6858440"/>
              <a:gd name="connsiteX261" fmla="*/ 1064294 w 4556410"/>
              <a:gd name="connsiteY261" fmla="*/ 6075099 h 6858440"/>
              <a:gd name="connsiteX262" fmla="*/ 1064294 w 4556410"/>
              <a:gd name="connsiteY262" fmla="*/ 6090931 h 6858440"/>
              <a:gd name="connsiteX263" fmla="*/ 1056319 w 4556410"/>
              <a:gd name="connsiteY263" fmla="*/ 6094167 h 6858440"/>
              <a:gd name="connsiteX264" fmla="*/ 1048347 w 4556410"/>
              <a:gd name="connsiteY264" fmla="*/ 6090931 h 6858440"/>
              <a:gd name="connsiteX265" fmla="*/ 1832266 w 4556410"/>
              <a:gd name="connsiteY265" fmla="*/ 6059265 h 6858440"/>
              <a:gd name="connsiteX266" fmla="*/ 1834461 w 4556410"/>
              <a:gd name="connsiteY266" fmla="*/ 6074984 h 6858440"/>
              <a:gd name="connsiteX267" fmla="*/ 1825446 w 4556410"/>
              <a:gd name="connsiteY267" fmla="*/ 6079489 h 6858440"/>
              <a:gd name="connsiteX268" fmla="*/ 1818744 w 4556410"/>
              <a:gd name="connsiteY268" fmla="*/ 6077179 h 6858440"/>
              <a:gd name="connsiteX269" fmla="*/ 1818744 w 4556410"/>
              <a:gd name="connsiteY269" fmla="*/ 6077409 h 6858440"/>
              <a:gd name="connsiteX270" fmla="*/ 1816547 w 4556410"/>
              <a:gd name="connsiteY270" fmla="*/ 6061577 h 6858440"/>
              <a:gd name="connsiteX271" fmla="*/ 1832266 w 4556410"/>
              <a:gd name="connsiteY271" fmla="*/ 6059265 h 6858440"/>
              <a:gd name="connsiteX272" fmla="*/ 1009398 w 4556410"/>
              <a:gd name="connsiteY272" fmla="*/ 6034533 h 6858440"/>
              <a:gd name="connsiteX273" fmla="*/ 1025232 w 4556410"/>
              <a:gd name="connsiteY273" fmla="*/ 6034880 h 6858440"/>
              <a:gd name="connsiteX274" fmla="*/ 1024885 w 4556410"/>
              <a:gd name="connsiteY274" fmla="*/ 6050829 h 6858440"/>
              <a:gd name="connsiteX275" fmla="*/ 1017141 w 4556410"/>
              <a:gd name="connsiteY275" fmla="*/ 6053833 h 6858440"/>
              <a:gd name="connsiteX276" fmla="*/ 1009050 w 4556410"/>
              <a:gd name="connsiteY276" fmla="*/ 6050367 h 6858440"/>
              <a:gd name="connsiteX277" fmla="*/ 1009398 w 4556410"/>
              <a:gd name="connsiteY277" fmla="*/ 6034533 h 6858440"/>
              <a:gd name="connsiteX278" fmla="*/ 1865780 w 4556410"/>
              <a:gd name="connsiteY278" fmla="*/ 6014308 h 6858440"/>
              <a:gd name="connsiteX279" fmla="*/ 1868092 w 4556410"/>
              <a:gd name="connsiteY279" fmla="*/ 6030025 h 6858440"/>
              <a:gd name="connsiteX280" fmla="*/ 1859078 w 4556410"/>
              <a:gd name="connsiteY280" fmla="*/ 6034533 h 6858440"/>
              <a:gd name="connsiteX281" fmla="*/ 1852375 w 4556410"/>
              <a:gd name="connsiteY281" fmla="*/ 6032221 h 6858440"/>
              <a:gd name="connsiteX282" fmla="*/ 1852490 w 4556410"/>
              <a:gd name="connsiteY282" fmla="*/ 6032221 h 6858440"/>
              <a:gd name="connsiteX283" fmla="*/ 1850178 w 4556410"/>
              <a:gd name="connsiteY283" fmla="*/ 6016619 h 6858440"/>
              <a:gd name="connsiteX284" fmla="*/ 1865780 w 4556410"/>
              <a:gd name="connsiteY284" fmla="*/ 6014308 h 6858440"/>
              <a:gd name="connsiteX285" fmla="*/ 2728272 w 4556410"/>
              <a:gd name="connsiteY285" fmla="*/ 6001391 h 6858440"/>
              <a:gd name="connsiteX286" fmla="*/ 2765388 w 4556410"/>
              <a:gd name="connsiteY286" fmla="*/ 6011764 h 6858440"/>
              <a:gd name="connsiteX287" fmla="*/ 2765388 w 4556410"/>
              <a:gd name="connsiteY287" fmla="*/ 6048979 h 6858440"/>
              <a:gd name="connsiteX288" fmla="*/ 2708873 w 4556410"/>
              <a:gd name="connsiteY288" fmla="*/ 6033262 h 6858440"/>
              <a:gd name="connsiteX289" fmla="*/ 2728174 w 4556410"/>
              <a:gd name="connsiteY289" fmla="*/ 6001364 h 6858440"/>
              <a:gd name="connsiteX290" fmla="*/ 2728289 w 4556410"/>
              <a:gd name="connsiteY290" fmla="*/ 6001364 h 6858440"/>
              <a:gd name="connsiteX291" fmla="*/ 2728272 w 4556410"/>
              <a:gd name="connsiteY291" fmla="*/ 6001391 h 6858440"/>
              <a:gd name="connsiteX292" fmla="*/ 2101778 w 4556410"/>
              <a:gd name="connsiteY292" fmla="*/ 5996971 h 6858440"/>
              <a:gd name="connsiteX293" fmla="*/ 2115646 w 4556410"/>
              <a:gd name="connsiteY293" fmla="*/ 6009452 h 6858440"/>
              <a:gd name="connsiteX294" fmla="*/ 2129631 w 4556410"/>
              <a:gd name="connsiteY294" fmla="*/ 6280351 h 6858440"/>
              <a:gd name="connsiteX295" fmla="*/ 2317550 w 4556410"/>
              <a:gd name="connsiteY295" fmla="*/ 6320339 h 6858440"/>
              <a:gd name="connsiteX296" fmla="*/ 2323329 w 4556410"/>
              <a:gd name="connsiteY296" fmla="*/ 6338137 h 6858440"/>
              <a:gd name="connsiteX297" fmla="*/ 2117150 w 4556410"/>
              <a:gd name="connsiteY297" fmla="*/ 6294335 h 6858440"/>
              <a:gd name="connsiteX298" fmla="*/ 2101778 w 4556410"/>
              <a:gd name="connsiteY298" fmla="*/ 5996971 h 6858440"/>
              <a:gd name="connsiteX299" fmla="*/ 970797 w 4556410"/>
              <a:gd name="connsiteY299" fmla="*/ 5993390 h 6858440"/>
              <a:gd name="connsiteX300" fmla="*/ 986746 w 4556410"/>
              <a:gd name="connsiteY300" fmla="*/ 5993967 h 6858440"/>
              <a:gd name="connsiteX301" fmla="*/ 986167 w 4556410"/>
              <a:gd name="connsiteY301" fmla="*/ 6009916 h 6858440"/>
              <a:gd name="connsiteX302" fmla="*/ 978425 w 4556410"/>
              <a:gd name="connsiteY302" fmla="*/ 6012805 h 6858440"/>
              <a:gd name="connsiteX303" fmla="*/ 970220 w 4556410"/>
              <a:gd name="connsiteY303" fmla="*/ 6009222 h 6858440"/>
              <a:gd name="connsiteX304" fmla="*/ 970797 w 4556410"/>
              <a:gd name="connsiteY304" fmla="*/ 5993390 h 6858440"/>
              <a:gd name="connsiteX305" fmla="*/ 3264250 w 4556410"/>
              <a:gd name="connsiteY305" fmla="*/ 5985713 h 6858440"/>
              <a:gd name="connsiteX306" fmla="*/ 3264424 w 4556410"/>
              <a:gd name="connsiteY306" fmla="*/ 5985880 h 6858440"/>
              <a:gd name="connsiteX307" fmla="*/ 3264078 w 4556410"/>
              <a:gd name="connsiteY307" fmla="*/ 5985880 h 6858440"/>
              <a:gd name="connsiteX308" fmla="*/ 2054625 w 4556410"/>
              <a:gd name="connsiteY308" fmla="*/ 5982525 h 6858440"/>
              <a:gd name="connsiteX309" fmla="*/ 2075427 w 4556410"/>
              <a:gd name="connsiteY309" fmla="*/ 5998357 h 6858440"/>
              <a:gd name="connsiteX310" fmla="*/ 2028390 w 4556410"/>
              <a:gd name="connsiteY310" fmla="*/ 6137737 h 6858440"/>
              <a:gd name="connsiteX311" fmla="*/ 2258261 w 4556410"/>
              <a:gd name="connsiteY311" fmla="*/ 6367610 h 6858440"/>
              <a:gd name="connsiteX312" fmla="*/ 2483395 w 4556410"/>
              <a:gd name="connsiteY312" fmla="*/ 6184081 h 6858440"/>
              <a:gd name="connsiteX313" fmla="*/ 2509052 w 4556410"/>
              <a:gd name="connsiteY313" fmla="*/ 6189282 h 6858440"/>
              <a:gd name="connsiteX314" fmla="*/ 2258261 w 4556410"/>
              <a:gd name="connsiteY314" fmla="*/ 6393727 h 6858440"/>
              <a:gd name="connsiteX315" fmla="*/ 2258146 w 4556410"/>
              <a:gd name="connsiteY315" fmla="*/ 6393844 h 6858440"/>
              <a:gd name="connsiteX316" fmla="*/ 2002156 w 4556410"/>
              <a:gd name="connsiteY316" fmla="*/ 6137854 h 6858440"/>
              <a:gd name="connsiteX317" fmla="*/ 2054625 w 4556410"/>
              <a:gd name="connsiteY317" fmla="*/ 5982525 h 6858440"/>
              <a:gd name="connsiteX318" fmla="*/ 1899644 w 4556410"/>
              <a:gd name="connsiteY318" fmla="*/ 5969120 h 6858440"/>
              <a:gd name="connsiteX319" fmla="*/ 1901954 w 4556410"/>
              <a:gd name="connsiteY319" fmla="*/ 5984837 h 6858440"/>
              <a:gd name="connsiteX320" fmla="*/ 1892824 w 4556410"/>
              <a:gd name="connsiteY320" fmla="*/ 5989345 h 6858440"/>
              <a:gd name="connsiteX321" fmla="*/ 1886122 w 4556410"/>
              <a:gd name="connsiteY321" fmla="*/ 5987148 h 6858440"/>
              <a:gd name="connsiteX322" fmla="*/ 1886237 w 4556410"/>
              <a:gd name="connsiteY322" fmla="*/ 5987148 h 6858440"/>
              <a:gd name="connsiteX323" fmla="*/ 1883925 w 4556410"/>
              <a:gd name="connsiteY323" fmla="*/ 5971431 h 6858440"/>
              <a:gd name="connsiteX324" fmla="*/ 1899644 w 4556410"/>
              <a:gd name="connsiteY324" fmla="*/ 5969120 h 6858440"/>
              <a:gd name="connsiteX325" fmla="*/ 932890 w 4556410"/>
              <a:gd name="connsiteY325" fmla="*/ 5951668 h 6858440"/>
              <a:gd name="connsiteX326" fmla="*/ 948839 w 4556410"/>
              <a:gd name="connsiteY326" fmla="*/ 5952477 h 6858440"/>
              <a:gd name="connsiteX327" fmla="*/ 948030 w 4556410"/>
              <a:gd name="connsiteY327" fmla="*/ 5968311 h 6858440"/>
              <a:gd name="connsiteX328" fmla="*/ 940519 w 4556410"/>
              <a:gd name="connsiteY328" fmla="*/ 5971200 h 6858440"/>
              <a:gd name="connsiteX329" fmla="*/ 932081 w 4556410"/>
              <a:gd name="connsiteY329" fmla="*/ 5967500 h 6858440"/>
              <a:gd name="connsiteX330" fmla="*/ 932890 w 4556410"/>
              <a:gd name="connsiteY330" fmla="*/ 5951668 h 6858440"/>
              <a:gd name="connsiteX331" fmla="*/ 1933275 w 4556410"/>
              <a:gd name="connsiteY331" fmla="*/ 5923930 h 6858440"/>
              <a:gd name="connsiteX332" fmla="*/ 1935585 w 4556410"/>
              <a:gd name="connsiteY332" fmla="*/ 5939647 h 6858440"/>
              <a:gd name="connsiteX333" fmla="*/ 1926456 w 4556410"/>
              <a:gd name="connsiteY333" fmla="*/ 5944272 h 6858440"/>
              <a:gd name="connsiteX334" fmla="*/ 1919868 w 4556410"/>
              <a:gd name="connsiteY334" fmla="*/ 5941960 h 6858440"/>
              <a:gd name="connsiteX335" fmla="*/ 1917558 w 4556410"/>
              <a:gd name="connsiteY335" fmla="*/ 5926242 h 6858440"/>
              <a:gd name="connsiteX336" fmla="*/ 1933275 w 4556410"/>
              <a:gd name="connsiteY336" fmla="*/ 5923930 h 6858440"/>
              <a:gd name="connsiteX337" fmla="*/ 895561 w 4556410"/>
              <a:gd name="connsiteY337" fmla="*/ 5909484 h 6858440"/>
              <a:gd name="connsiteX338" fmla="*/ 911395 w 4556410"/>
              <a:gd name="connsiteY338" fmla="*/ 5910640 h 6858440"/>
              <a:gd name="connsiteX339" fmla="*/ 910354 w 4556410"/>
              <a:gd name="connsiteY339" fmla="*/ 5926474 h 6858440"/>
              <a:gd name="connsiteX340" fmla="*/ 902957 w 4556410"/>
              <a:gd name="connsiteY340" fmla="*/ 5929248 h 6858440"/>
              <a:gd name="connsiteX341" fmla="*/ 894522 w 4556410"/>
              <a:gd name="connsiteY341" fmla="*/ 5925433 h 6858440"/>
              <a:gd name="connsiteX342" fmla="*/ 895561 w 4556410"/>
              <a:gd name="connsiteY342" fmla="*/ 5909484 h 6858440"/>
              <a:gd name="connsiteX343" fmla="*/ 2765503 w 4556410"/>
              <a:gd name="connsiteY343" fmla="*/ 5904632 h 6858440"/>
              <a:gd name="connsiteX344" fmla="*/ 2800406 w 4556410"/>
              <a:gd name="connsiteY344" fmla="*/ 5939534 h 6858440"/>
              <a:gd name="connsiteX345" fmla="*/ 2765503 w 4556410"/>
              <a:gd name="connsiteY345" fmla="*/ 5974437 h 6858440"/>
              <a:gd name="connsiteX346" fmla="*/ 2730601 w 4556410"/>
              <a:gd name="connsiteY346" fmla="*/ 5939534 h 6858440"/>
              <a:gd name="connsiteX347" fmla="*/ 2765503 w 4556410"/>
              <a:gd name="connsiteY347" fmla="*/ 5904632 h 6858440"/>
              <a:gd name="connsiteX348" fmla="*/ 2923908 w 4556410"/>
              <a:gd name="connsiteY348" fmla="*/ 5904415 h 6858440"/>
              <a:gd name="connsiteX349" fmla="*/ 2948683 w 4556410"/>
              <a:gd name="connsiteY349" fmla="*/ 5914686 h 6858440"/>
              <a:gd name="connsiteX350" fmla="*/ 2948683 w 4556410"/>
              <a:gd name="connsiteY350" fmla="*/ 5964149 h 6858440"/>
              <a:gd name="connsiteX351" fmla="*/ 2899218 w 4556410"/>
              <a:gd name="connsiteY351" fmla="*/ 5964149 h 6858440"/>
              <a:gd name="connsiteX352" fmla="*/ 2899218 w 4556410"/>
              <a:gd name="connsiteY352" fmla="*/ 5914686 h 6858440"/>
              <a:gd name="connsiteX353" fmla="*/ 2923908 w 4556410"/>
              <a:gd name="connsiteY353" fmla="*/ 5904415 h 6858440"/>
              <a:gd name="connsiteX354" fmla="*/ 1966906 w 4556410"/>
              <a:gd name="connsiteY354" fmla="*/ 5878857 h 6858440"/>
              <a:gd name="connsiteX355" fmla="*/ 1969332 w 4556410"/>
              <a:gd name="connsiteY355" fmla="*/ 5894576 h 6858440"/>
              <a:gd name="connsiteX356" fmla="*/ 1960202 w 4556410"/>
              <a:gd name="connsiteY356" fmla="*/ 5899083 h 6858440"/>
              <a:gd name="connsiteX357" fmla="*/ 1953499 w 4556410"/>
              <a:gd name="connsiteY357" fmla="*/ 5896771 h 6858440"/>
              <a:gd name="connsiteX358" fmla="*/ 1951189 w 4556410"/>
              <a:gd name="connsiteY358" fmla="*/ 5881052 h 6858440"/>
              <a:gd name="connsiteX359" fmla="*/ 1966906 w 4556410"/>
              <a:gd name="connsiteY359" fmla="*/ 5878857 h 6858440"/>
              <a:gd name="connsiteX360" fmla="*/ 2212726 w 4556410"/>
              <a:gd name="connsiteY360" fmla="*/ 5873658 h 6858440"/>
              <a:gd name="connsiteX361" fmla="*/ 2212726 w 4556410"/>
              <a:gd name="connsiteY361" fmla="*/ 5889607 h 6858440"/>
              <a:gd name="connsiteX362" fmla="*/ 2276290 w 4556410"/>
              <a:gd name="connsiteY362" fmla="*/ 5953171 h 6858440"/>
              <a:gd name="connsiteX363" fmla="*/ 2210763 w 4556410"/>
              <a:gd name="connsiteY363" fmla="*/ 6018586 h 6858440"/>
              <a:gd name="connsiteX364" fmla="*/ 2210763 w 4556410"/>
              <a:gd name="connsiteY364" fmla="*/ 6034533 h 6858440"/>
              <a:gd name="connsiteX365" fmla="*/ 2218735 w 4556410"/>
              <a:gd name="connsiteY365" fmla="*/ 6037886 h 6858440"/>
              <a:gd name="connsiteX366" fmla="*/ 2226710 w 4556410"/>
              <a:gd name="connsiteY366" fmla="*/ 6034533 h 6858440"/>
              <a:gd name="connsiteX367" fmla="*/ 2292240 w 4556410"/>
              <a:gd name="connsiteY367" fmla="*/ 5969120 h 6858440"/>
              <a:gd name="connsiteX368" fmla="*/ 2328530 w 4556410"/>
              <a:gd name="connsiteY368" fmla="*/ 6005409 h 6858440"/>
              <a:gd name="connsiteX369" fmla="*/ 2349216 w 4556410"/>
              <a:gd name="connsiteY369" fmla="*/ 6013961 h 6858440"/>
              <a:gd name="connsiteX370" fmla="*/ 2369905 w 4556410"/>
              <a:gd name="connsiteY370" fmla="*/ 6005409 h 6858440"/>
              <a:gd name="connsiteX371" fmla="*/ 2405731 w 4556410"/>
              <a:gd name="connsiteY371" fmla="*/ 5969582 h 6858440"/>
              <a:gd name="connsiteX372" fmla="*/ 2470799 w 4556410"/>
              <a:gd name="connsiteY372" fmla="*/ 6034533 h 6858440"/>
              <a:gd name="connsiteX373" fmla="*/ 2478772 w 4556410"/>
              <a:gd name="connsiteY373" fmla="*/ 6037886 h 6858440"/>
              <a:gd name="connsiteX374" fmla="*/ 2486746 w 4556410"/>
              <a:gd name="connsiteY374" fmla="*/ 6034533 h 6858440"/>
              <a:gd name="connsiteX375" fmla="*/ 2486861 w 4556410"/>
              <a:gd name="connsiteY375" fmla="*/ 6034648 h 6858440"/>
              <a:gd name="connsiteX376" fmla="*/ 2486861 w 4556410"/>
              <a:gd name="connsiteY376" fmla="*/ 6018701 h 6858440"/>
              <a:gd name="connsiteX377" fmla="*/ 2421796 w 4556410"/>
              <a:gd name="connsiteY377" fmla="*/ 5953750 h 6858440"/>
              <a:gd name="connsiteX378" fmla="*/ 2485939 w 4556410"/>
              <a:gd name="connsiteY378" fmla="*/ 5889607 h 6858440"/>
              <a:gd name="connsiteX379" fmla="*/ 2485939 w 4556410"/>
              <a:gd name="connsiteY379" fmla="*/ 5873658 h 6858440"/>
              <a:gd name="connsiteX380" fmla="*/ 2469988 w 4556410"/>
              <a:gd name="connsiteY380" fmla="*/ 5873658 h 6858440"/>
              <a:gd name="connsiteX381" fmla="*/ 2354071 w 4556410"/>
              <a:gd name="connsiteY381" fmla="*/ 5989577 h 6858440"/>
              <a:gd name="connsiteX382" fmla="*/ 2344594 w 4556410"/>
              <a:gd name="connsiteY382" fmla="*/ 5989577 h 6858440"/>
              <a:gd name="connsiteX383" fmla="*/ 2228675 w 4556410"/>
              <a:gd name="connsiteY383" fmla="*/ 5873658 h 6858440"/>
              <a:gd name="connsiteX384" fmla="*/ 2212726 w 4556410"/>
              <a:gd name="connsiteY384" fmla="*/ 5873658 h 6858440"/>
              <a:gd name="connsiteX385" fmla="*/ 858810 w 4556410"/>
              <a:gd name="connsiteY385" fmla="*/ 5866723 h 6858440"/>
              <a:gd name="connsiteX386" fmla="*/ 874642 w 4556410"/>
              <a:gd name="connsiteY386" fmla="*/ 5867994 h 6858440"/>
              <a:gd name="connsiteX387" fmla="*/ 873371 w 4556410"/>
              <a:gd name="connsiteY387" fmla="*/ 5883828 h 6858440"/>
              <a:gd name="connsiteX388" fmla="*/ 866090 w 4556410"/>
              <a:gd name="connsiteY388" fmla="*/ 5886486 h 6858440"/>
              <a:gd name="connsiteX389" fmla="*/ 857537 w 4556410"/>
              <a:gd name="connsiteY389" fmla="*/ 5882555 h 6858440"/>
              <a:gd name="connsiteX390" fmla="*/ 858810 w 4556410"/>
              <a:gd name="connsiteY390" fmla="*/ 5866723 h 6858440"/>
              <a:gd name="connsiteX391" fmla="*/ 3264365 w 4556410"/>
              <a:gd name="connsiteY391" fmla="*/ 5864361 h 6858440"/>
              <a:gd name="connsiteX392" fmla="*/ 3264540 w 4556410"/>
              <a:gd name="connsiteY392" fmla="*/ 5864528 h 6858440"/>
              <a:gd name="connsiteX393" fmla="*/ 3264192 w 4556410"/>
              <a:gd name="connsiteY393" fmla="*/ 5864528 h 6858440"/>
              <a:gd name="connsiteX394" fmla="*/ 2200245 w 4556410"/>
              <a:gd name="connsiteY394" fmla="*/ 5840258 h 6858440"/>
              <a:gd name="connsiteX395" fmla="*/ 2498303 w 4556410"/>
              <a:gd name="connsiteY395" fmla="*/ 5840258 h 6858440"/>
              <a:gd name="connsiteX396" fmla="*/ 2508937 w 4556410"/>
              <a:gd name="connsiteY396" fmla="*/ 5850889 h 6858440"/>
              <a:gd name="connsiteX397" fmla="*/ 2508937 w 4556410"/>
              <a:gd name="connsiteY397" fmla="*/ 6099253 h 6858440"/>
              <a:gd name="connsiteX398" fmla="*/ 2498303 w 4556410"/>
              <a:gd name="connsiteY398" fmla="*/ 6109888 h 6858440"/>
              <a:gd name="connsiteX399" fmla="*/ 2200245 w 4556410"/>
              <a:gd name="connsiteY399" fmla="*/ 6109888 h 6858440"/>
              <a:gd name="connsiteX400" fmla="*/ 2189612 w 4556410"/>
              <a:gd name="connsiteY400" fmla="*/ 6099253 h 6858440"/>
              <a:gd name="connsiteX401" fmla="*/ 2189612 w 4556410"/>
              <a:gd name="connsiteY401" fmla="*/ 5850889 h 6858440"/>
              <a:gd name="connsiteX402" fmla="*/ 2200245 w 4556410"/>
              <a:gd name="connsiteY402" fmla="*/ 5840258 h 6858440"/>
              <a:gd name="connsiteX403" fmla="*/ 2000653 w 4556410"/>
              <a:gd name="connsiteY403" fmla="*/ 5833437 h 6858440"/>
              <a:gd name="connsiteX404" fmla="*/ 2002965 w 4556410"/>
              <a:gd name="connsiteY404" fmla="*/ 5849156 h 6858440"/>
              <a:gd name="connsiteX405" fmla="*/ 1993948 w 4556410"/>
              <a:gd name="connsiteY405" fmla="*/ 5853663 h 6858440"/>
              <a:gd name="connsiteX406" fmla="*/ 1987131 w 4556410"/>
              <a:gd name="connsiteY406" fmla="*/ 5851353 h 6858440"/>
              <a:gd name="connsiteX407" fmla="*/ 1987131 w 4556410"/>
              <a:gd name="connsiteY407" fmla="*/ 5851583 h 6858440"/>
              <a:gd name="connsiteX408" fmla="*/ 1984936 w 4556410"/>
              <a:gd name="connsiteY408" fmla="*/ 5835749 h 6858440"/>
              <a:gd name="connsiteX409" fmla="*/ 2000653 w 4556410"/>
              <a:gd name="connsiteY409" fmla="*/ 5833437 h 6858440"/>
              <a:gd name="connsiteX410" fmla="*/ 2923951 w 4556410"/>
              <a:gd name="connsiteY410" fmla="*/ 5830090 h 6858440"/>
              <a:gd name="connsiteX411" fmla="*/ 3001382 w 4556410"/>
              <a:gd name="connsiteY411" fmla="*/ 5862103 h 6858440"/>
              <a:gd name="connsiteX412" fmla="*/ 3001382 w 4556410"/>
              <a:gd name="connsiteY412" fmla="*/ 6016967 h 6858440"/>
              <a:gd name="connsiteX413" fmla="*/ 2846518 w 4556410"/>
              <a:gd name="connsiteY413" fmla="*/ 6016967 h 6858440"/>
              <a:gd name="connsiteX414" fmla="*/ 2872868 w 4556410"/>
              <a:gd name="connsiteY414" fmla="*/ 5990618 h 6858440"/>
              <a:gd name="connsiteX415" fmla="*/ 2975033 w 4556410"/>
              <a:gd name="connsiteY415" fmla="*/ 5990618 h 6858440"/>
              <a:gd name="connsiteX416" fmla="*/ 2975033 w 4556410"/>
              <a:gd name="connsiteY416" fmla="*/ 5888453 h 6858440"/>
              <a:gd name="connsiteX417" fmla="*/ 2872868 w 4556410"/>
              <a:gd name="connsiteY417" fmla="*/ 5888453 h 6858440"/>
              <a:gd name="connsiteX418" fmla="*/ 2846518 w 4556410"/>
              <a:gd name="connsiteY418" fmla="*/ 5862103 h 6858440"/>
              <a:gd name="connsiteX419" fmla="*/ 2923951 w 4556410"/>
              <a:gd name="connsiteY419" fmla="*/ 5830090 h 6858440"/>
              <a:gd name="connsiteX420" fmla="*/ 2765271 w 4556410"/>
              <a:gd name="connsiteY420" fmla="*/ 5829973 h 6858440"/>
              <a:gd name="connsiteX421" fmla="*/ 2765271 w 4556410"/>
              <a:gd name="connsiteY421" fmla="*/ 5867187 h 6858440"/>
              <a:gd name="connsiteX422" fmla="*/ 2693269 w 4556410"/>
              <a:gd name="connsiteY422" fmla="*/ 5940343 h 6858440"/>
              <a:gd name="connsiteX423" fmla="*/ 2656057 w 4556410"/>
              <a:gd name="connsiteY423" fmla="*/ 5940343 h 6858440"/>
              <a:gd name="connsiteX424" fmla="*/ 2765271 w 4556410"/>
              <a:gd name="connsiteY424" fmla="*/ 5829973 h 6858440"/>
              <a:gd name="connsiteX425" fmla="*/ 3165148 w 4556410"/>
              <a:gd name="connsiteY425" fmla="*/ 5824658 h 6858440"/>
              <a:gd name="connsiteX426" fmla="*/ 3264248 w 4556410"/>
              <a:gd name="connsiteY426" fmla="*/ 5922028 h 6858440"/>
              <a:gd name="connsiteX427" fmla="*/ 3263960 w 4556410"/>
              <a:gd name="connsiteY427" fmla="*/ 5922314 h 6858440"/>
              <a:gd name="connsiteX428" fmla="*/ 3264540 w 4556410"/>
              <a:gd name="connsiteY428" fmla="*/ 5922314 h 6858440"/>
              <a:gd name="connsiteX429" fmla="*/ 3264248 w 4556410"/>
              <a:gd name="connsiteY429" fmla="*/ 5922028 h 6858440"/>
              <a:gd name="connsiteX430" fmla="*/ 3361735 w 4556410"/>
              <a:gd name="connsiteY430" fmla="*/ 5825005 h 6858440"/>
              <a:gd name="connsiteX431" fmla="*/ 3361620 w 4556410"/>
              <a:gd name="connsiteY431" fmla="*/ 5891804 h 6858440"/>
              <a:gd name="connsiteX432" fmla="*/ 3264250 w 4556410"/>
              <a:gd name="connsiteY432" fmla="*/ 5985713 h 6858440"/>
              <a:gd name="connsiteX433" fmla="*/ 3165034 w 4556410"/>
              <a:gd name="connsiteY433" fmla="*/ 5891457 h 6858440"/>
              <a:gd name="connsiteX434" fmla="*/ 3971333 w 4556410"/>
              <a:gd name="connsiteY434" fmla="*/ 5823602 h 6858440"/>
              <a:gd name="connsiteX435" fmla="*/ 3971374 w 4556410"/>
              <a:gd name="connsiteY435" fmla="*/ 5823615 h 6858440"/>
              <a:gd name="connsiteX436" fmla="*/ 3971259 w 4556410"/>
              <a:gd name="connsiteY436" fmla="*/ 5823615 h 6858440"/>
              <a:gd name="connsiteX437" fmla="*/ 822752 w 4556410"/>
              <a:gd name="connsiteY437" fmla="*/ 5823500 h 6858440"/>
              <a:gd name="connsiteX438" fmla="*/ 838584 w 4556410"/>
              <a:gd name="connsiteY438" fmla="*/ 5825003 h 6858440"/>
              <a:gd name="connsiteX439" fmla="*/ 837081 w 4556410"/>
              <a:gd name="connsiteY439" fmla="*/ 5840834 h 6858440"/>
              <a:gd name="connsiteX440" fmla="*/ 829916 w 4556410"/>
              <a:gd name="connsiteY440" fmla="*/ 5843378 h 6858440"/>
              <a:gd name="connsiteX441" fmla="*/ 821248 w 4556410"/>
              <a:gd name="connsiteY441" fmla="*/ 5839332 h 6858440"/>
              <a:gd name="connsiteX442" fmla="*/ 822752 w 4556410"/>
              <a:gd name="connsiteY442" fmla="*/ 5823500 h 6858440"/>
              <a:gd name="connsiteX443" fmla="*/ 2034284 w 4556410"/>
              <a:gd name="connsiteY443" fmla="*/ 5788366 h 6858440"/>
              <a:gd name="connsiteX444" fmla="*/ 2036596 w 4556410"/>
              <a:gd name="connsiteY444" fmla="*/ 5804085 h 6858440"/>
              <a:gd name="connsiteX445" fmla="*/ 2027581 w 4556410"/>
              <a:gd name="connsiteY445" fmla="*/ 5808590 h 6858440"/>
              <a:gd name="connsiteX446" fmla="*/ 2020877 w 4556410"/>
              <a:gd name="connsiteY446" fmla="*/ 5806395 h 6858440"/>
              <a:gd name="connsiteX447" fmla="*/ 2018565 w 4556410"/>
              <a:gd name="connsiteY447" fmla="*/ 5790678 h 6858440"/>
              <a:gd name="connsiteX448" fmla="*/ 2034284 w 4556410"/>
              <a:gd name="connsiteY448" fmla="*/ 5788366 h 6858440"/>
              <a:gd name="connsiteX449" fmla="*/ 787270 w 4556410"/>
              <a:gd name="connsiteY449" fmla="*/ 5779583 h 6858440"/>
              <a:gd name="connsiteX450" fmla="*/ 803104 w 4556410"/>
              <a:gd name="connsiteY450" fmla="*/ 5781316 h 6858440"/>
              <a:gd name="connsiteX451" fmla="*/ 801369 w 4556410"/>
              <a:gd name="connsiteY451" fmla="*/ 5797149 h 6858440"/>
              <a:gd name="connsiteX452" fmla="*/ 794320 w 4556410"/>
              <a:gd name="connsiteY452" fmla="*/ 5799576 h 6858440"/>
              <a:gd name="connsiteX453" fmla="*/ 785535 w 4556410"/>
              <a:gd name="connsiteY453" fmla="*/ 5795415 h 6858440"/>
              <a:gd name="connsiteX454" fmla="*/ 787270 w 4556410"/>
              <a:gd name="connsiteY454" fmla="*/ 5779583 h 6858440"/>
              <a:gd name="connsiteX455" fmla="*/ 2068030 w 4556410"/>
              <a:gd name="connsiteY455" fmla="*/ 5743293 h 6858440"/>
              <a:gd name="connsiteX456" fmla="*/ 2070342 w 4556410"/>
              <a:gd name="connsiteY456" fmla="*/ 5759012 h 6858440"/>
              <a:gd name="connsiteX457" fmla="*/ 2061328 w 4556410"/>
              <a:gd name="connsiteY457" fmla="*/ 5763517 h 6858440"/>
              <a:gd name="connsiteX458" fmla="*/ 2054623 w 4556410"/>
              <a:gd name="connsiteY458" fmla="*/ 5761207 h 6858440"/>
              <a:gd name="connsiteX459" fmla="*/ 2054508 w 4556410"/>
              <a:gd name="connsiteY459" fmla="*/ 5761207 h 6858440"/>
              <a:gd name="connsiteX460" fmla="*/ 2052313 w 4556410"/>
              <a:gd name="connsiteY460" fmla="*/ 5745605 h 6858440"/>
              <a:gd name="connsiteX461" fmla="*/ 2068030 w 4556410"/>
              <a:gd name="connsiteY461" fmla="*/ 5743293 h 6858440"/>
              <a:gd name="connsiteX462" fmla="*/ 3264597 w 4556410"/>
              <a:gd name="connsiteY462" fmla="*/ 5742896 h 6858440"/>
              <a:gd name="connsiteX463" fmla="*/ 3264772 w 4556410"/>
              <a:gd name="connsiteY463" fmla="*/ 5743063 h 6858440"/>
              <a:gd name="connsiteX464" fmla="*/ 3264424 w 4556410"/>
              <a:gd name="connsiteY464" fmla="*/ 5743063 h 6858440"/>
              <a:gd name="connsiteX465" fmla="*/ 4303872 w 4556410"/>
              <a:gd name="connsiteY465" fmla="*/ 5740751 h 6858440"/>
              <a:gd name="connsiteX466" fmla="*/ 4303872 w 4556410"/>
              <a:gd name="connsiteY466" fmla="*/ 5740866 h 6858440"/>
              <a:gd name="connsiteX467" fmla="*/ 4303861 w 4556410"/>
              <a:gd name="connsiteY467" fmla="*/ 5740791 h 6858440"/>
              <a:gd name="connsiteX468" fmla="*/ 752483 w 4556410"/>
              <a:gd name="connsiteY468" fmla="*/ 5735319 h 6858440"/>
              <a:gd name="connsiteX469" fmla="*/ 768202 w 4556410"/>
              <a:gd name="connsiteY469" fmla="*/ 5737283 h 6858440"/>
              <a:gd name="connsiteX470" fmla="*/ 766237 w 4556410"/>
              <a:gd name="connsiteY470" fmla="*/ 5753117 h 6858440"/>
              <a:gd name="connsiteX471" fmla="*/ 759417 w 4556410"/>
              <a:gd name="connsiteY471" fmla="*/ 5755429 h 6858440"/>
              <a:gd name="connsiteX472" fmla="*/ 750520 w 4556410"/>
              <a:gd name="connsiteY472" fmla="*/ 5751036 h 6858440"/>
              <a:gd name="connsiteX473" fmla="*/ 752483 w 4556410"/>
              <a:gd name="connsiteY473" fmla="*/ 5735319 h 6858440"/>
              <a:gd name="connsiteX474" fmla="*/ 3165380 w 4556410"/>
              <a:gd name="connsiteY474" fmla="*/ 5703191 h 6858440"/>
              <a:gd name="connsiteX475" fmla="*/ 3264424 w 4556410"/>
              <a:gd name="connsiteY475" fmla="*/ 5800620 h 6858440"/>
              <a:gd name="connsiteX476" fmla="*/ 3264192 w 4556410"/>
              <a:gd name="connsiteY476" fmla="*/ 5800849 h 6858440"/>
              <a:gd name="connsiteX477" fmla="*/ 3264656 w 4556410"/>
              <a:gd name="connsiteY477" fmla="*/ 5800849 h 6858440"/>
              <a:gd name="connsiteX478" fmla="*/ 3264424 w 4556410"/>
              <a:gd name="connsiteY478" fmla="*/ 5800620 h 6858440"/>
              <a:gd name="connsiteX479" fmla="*/ 3361967 w 4556410"/>
              <a:gd name="connsiteY479" fmla="*/ 5703538 h 6858440"/>
              <a:gd name="connsiteX480" fmla="*/ 3361852 w 4556410"/>
              <a:gd name="connsiteY480" fmla="*/ 5770337 h 6858440"/>
              <a:gd name="connsiteX481" fmla="*/ 3264365 w 4556410"/>
              <a:gd name="connsiteY481" fmla="*/ 5864361 h 6858440"/>
              <a:gd name="connsiteX482" fmla="*/ 3165266 w 4556410"/>
              <a:gd name="connsiteY482" fmla="*/ 5769992 h 6858440"/>
              <a:gd name="connsiteX483" fmla="*/ 2101662 w 4556410"/>
              <a:gd name="connsiteY483" fmla="*/ 5698105 h 6858440"/>
              <a:gd name="connsiteX484" fmla="*/ 2103857 w 4556410"/>
              <a:gd name="connsiteY484" fmla="*/ 5713822 h 6858440"/>
              <a:gd name="connsiteX485" fmla="*/ 2094842 w 4556410"/>
              <a:gd name="connsiteY485" fmla="*/ 5718446 h 6858440"/>
              <a:gd name="connsiteX486" fmla="*/ 2088142 w 4556410"/>
              <a:gd name="connsiteY486" fmla="*/ 5716134 h 6858440"/>
              <a:gd name="connsiteX487" fmla="*/ 2088256 w 4556410"/>
              <a:gd name="connsiteY487" fmla="*/ 5716134 h 6858440"/>
              <a:gd name="connsiteX488" fmla="*/ 2085944 w 4556410"/>
              <a:gd name="connsiteY488" fmla="*/ 5700417 h 6858440"/>
              <a:gd name="connsiteX489" fmla="*/ 2101662 w 4556410"/>
              <a:gd name="connsiteY489" fmla="*/ 5698105 h 6858440"/>
              <a:gd name="connsiteX490" fmla="*/ 718390 w 4556410"/>
              <a:gd name="connsiteY490" fmla="*/ 5690478 h 6858440"/>
              <a:gd name="connsiteX491" fmla="*/ 734107 w 4556410"/>
              <a:gd name="connsiteY491" fmla="*/ 5692673 h 6858440"/>
              <a:gd name="connsiteX492" fmla="*/ 731797 w 4556410"/>
              <a:gd name="connsiteY492" fmla="*/ 5708390 h 6858440"/>
              <a:gd name="connsiteX493" fmla="*/ 725092 w 4556410"/>
              <a:gd name="connsiteY493" fmla="*/ 5710703 h 6858440"/>
              <a:gd name="connsiteX494" fmla="*/ 716078 w 4556410"/>
              <a:gd name="connsiteY494" fmla="*/ 5706310 h 6858440"/>
              <a:gd name="connsiteX495" fmla="*/ 718390 w 4556410"/>
              <a:gd name="connsiteY495" fmla="*/ 5690478 h 6858440"/>
              <a:gd name="connsiteX496" fmla="*/ 4219968 w 4556410"/>
              <a:gd name="connsiteY496" fmla="*/ 5671987 h 6858440"/>
              <a:gd name="connsiteX497" fmla="*/ 4171110 w 4556410"/>
              <a:gd name="connsiteY497" fmla="*/ 5689884 h 6858440"/>
              <a:gd name="connsiteX498" fmla="*/ 4149549 w 4556410"/>
              <a:gd name="connsiteY498" fmla="*/ 5735490 h 6858440"/>
              <a:gd name="connsiteX499" fmla="*/ 4165925 w 4556410"/>
              <a:gd name="connsiteY499" fmla="*/ 5781259 h 6858440"/>
              <a:gd name="connsiteX500" fmla="*/ 4212226 w 4556410"/>
              <a:gd name="connsiteY500" fmla="*/ 5803159 h 6858440"/>
              <a:gd name="connsiteX501" fmla="*/ 4282378 w 4556410"/>
              <a:gd name="connsiteY501" fmla="*/ 5739596 h 6858440"/>
              <a:gd name="connsiteX502" fmla="*/ 4265386 w 4556410"/>
              <a:gd name="connsiteY502" fmla="*/ 5692102 h 6858440"/>
              <a:gd name="connsiteX503" fmla="*/ 3976636 w 4556410"/>
              <a:gd name="connsiteY503" fmla="*/ 5669293 h 6858440"/>
              <a:gd name="connsiteX504" fmla="*/ 3930866 w 4556410"/>
              <a:gd name="connsiteY504" fmla="*/ 5685668 h 6858440"/>
              <a:gd name="connsiteX505" fmla="*/ 3908966 w 4556410"/>
              <a:gd name="connsiteY505" fmla="*/ 5731968 h 6858440"/>
              <a:gd name="connsiteX506" fmla="*/ 3972530 w 4556410"/>
              <a:gd name="connsiteY506" fmla="*/ 5802120 h 6858440"/>
              <a:gd name="connsiteX507" fmla="*/ 4020025 w 4556410"/>
              <a:gd name="connsiteY507" fmla="*/ 5785128 h 6858440"/>
              <a:gd name="connsiteX508" fmla="*/ 4040140 w 4556410"/>
              <a:gd name="connsiteY508" fmla="*/ 5739712 h 6858440"/>
              <a:gd name="connsiteX509" fmla="*/ 4022240 w 4556410"/>
              <a:gd name="connsiteY509" fmla="*/ 5690853 h 6858440"/>
              <a:gd name="connsiteX510" fmla="*/ 2135525 w 4556410"/>
              <a:gd name="connsiteY510" fmla="*/ 5653032 h 6858440"/>
              <a:gd name="connsiteX511" fmla="*/ 2137835 w 4556410"/>
              <a:gd name="connsiteY511" fmla="*/ 5668749 h 6858440"/>
              <a:gd name="connsiteX512" fmla="*/ 2128820 w 4556410"/>
              <a:gd name="connsiteY512" fmla="*/ 5673258 h 6858440"/>
              <a:gd name="connsiteX513" fmla="*/ 2122118 w 4556410"/>
              <a:gd name="connsiteY513" fmla="*/ 5670946 h 6858440"/>
              <a:gd name="connsiteX514" fmla="*/ 2122003 w 4556410"/>
              <a:gd name="connsiteY514" fmla="*/ 5670946 h 6858440"/>
              <a:gd name="connsiteX515" fmla="*/ 2119806 w 4556410"/>
              <a:gd name="connsiteY515" fmla="*/ 5655227 h 6858440"/>
              <a:gd name="connsiteX516" fmla="*/ 2135525 w 4556410"/>
              <a:gd name="connsiteY516" fmla="*/ 5653032 h 6858440"/>
              <a:gd name="connsiteX517" fmla="*/ 4219855 w 4556410"/>
              <a:gd name="connsiteY517" fmla="*/ 5650374 h 6858440"/>
              <a:gd name="connsiteX518" fmla="*/ 4279387 w 4556410"/>
              <a:gd name="connsiteY518" fmla="*/ 5678602 h 6858440"/>
              <a:gd name="connsiteX519" fmla="*/ 4279674 w 4556410"/>
              <a:gd name="connsiteY519" fmla="*/ 5679407 h 6858440"/>
              <a:gd name="connsiteX520" fmla="*/ 4281062 w 4556410"/>
              <a:gd name="connsiteY520" fmla="*/ 5680033 h 6858440"/>
              <a:gd name="connsiteX521" fmla="*/ 4298594 w 4556410"/>
              <a:gd name="connsiteY521" fmla="*/ 5707476 h 6858440"/>
              <a:gd name="connsiteX522" fmla="*/ 4303861 w 4556410"/>
              <a:gd name="connsiteY522" fmla="*/ 5740791 h 6858440"/>
              <a:gd name="connsiteX523" fmla="*/ 4294536 w 4556410"/>
              <a:gd name="connsiteY523" fmla="*/ 5773803 h 6858440"/>
              <a:gd name="connsiteX524" fmla="*/ 4216040 w 4556410"/>
              <a:gd name="connsiteY524" fmla="*/ 5822574 h 6858440"/>
              <a:gd name="connsiteX525" fmla="*/ 4216086 w 4556410"/>
              <a:gd name="connsiteY525" fmla="*/ 5821624 h 6858440"/>
              <a:gd name="connsiteX526" fmla="*/ 4211300 w 4556410"/>
              <a:gd name="connsiteY526" fmla="*/ 5822344 h 6858440"/>
              <a:gd name="connsiteX527" fmla="*/ 4151811 w 4556410"/>
              <a:gd name="connsiteY527" fmla="*/ 5794117 h 6858440"/>
              <a:gd name="connsiteX528" fmla="*/ 4131366 w 4556410"/>
              <a:gd name="connsiteY528" fmla="*/ 5737034 h 6858440"/>
              <a:gd name="connsiteX529" fmla="*/ 4129360 w 4556410"/>
              <a:gd name="connsiteY529" fmla="*/ 5736937 h 6858440"/>
              <a:gd name="connsiteX530" fmla="*/ 4130484 w 4556410"/>
              <a:gd name="connsiteY530" fmla="*/ 5734573 h 6858440"/>
              <a:gd name="connsiteX531" fmla="*/ 4129592 w 4556410"/>
              <a:gd name="connsiteY531" fmla="*/ 5732083 h 6858440"/>
              <a:gd name="connsiteX532" fmla="*/ 4219855 w 4556410"/>
              <a:gd name="connsiteY532" fmla="*/ 5650374 h 6858440"/>
              <a:gd name="connsiteX533" fmla="*/ 3975189 w 4556410"/>
              <a:gd name="connsiteY533" fmla="*/ 5649103 h 6858440"/>
              <a:gd name="connsiteX534" fmla="*/ 3977546 w 4556410"/>
              <a:gd name="connsiteY534" fmla="*/ 5649710 h 6858440"/>
              <a:gd name="connsiteX535" fmla="*/ 3980044 w 4556410"/>
              <a:gd name="connsiteY535" fmla="*/ 5649335 h 6858440"/>
              <a:gd name="connsiteX536" fmla="*/ 4039531 w 4556410"/>
              <a:gd name="connsiteY536" fmla="*/ 5677563 h 6858440"/>
              <a:gd name="connsiteX537" fmla="*/ 4044710 w 4556410"/>
              <a:gd name="connsiteY537" fmla="*/ 5692020 h 6858440"/>
              <a:gd name="connsiteX538" fmla="*/ 4053818 w 4556410"/>
              <a:gd name="connsiteY538" fmla="*/ 5706685 h 6858440"/>
              <a:gd name="connsiteX539" fmla="*/ 4056888 w 4556410"/>
              <a:gd name="connsiteY539" fmla="*/ 5726023 h 6858440"/>
              <a:gd name="connsiteX540" fmla="*/ 4061750 w 4556410"/>
              <a:gd name="connsiteY540" fmla="*/ 5739596 h 6858440"/>
              <a:gd name="connsiteX541" fmla="*/ 4033522 w 4556410"/>
              <a:gd name="connsiteY541" fmla="*/ 5799130 h 6858440"/>
              <a:gd name="connsiteX542" fmla="*/ 4032654 w 4556410"/>
              <a:gd name="connsiteY542" fmla="*/ 5799656 h 6858440"/>
              <a:gd name="connsiteX543" fmla="*/ 4032136 w 4556410"/>
              <a:gd name="connsiteY543" fmla="*/ 5800804 h 6858440"/>
              <a:gd name="connsiteX544" fmla="*/ 4004666 w 4556410"/>
              <a:gd name="connsiteY544" fmla="*/ 5818338 h 6858440"/>
              <a:gd name="connsiteX545" fmla="*/ 3971333 w 4556410"/>
              <a:gd name="connsiteY545" fmla="*/ 5823602 h 6858440"/>
              <a:gd name="connsiteX546" fmla="*/ 3938322 w 4556410"/>
              <a:gd name="connsiteY546" fmla="*/ 5814280 h 6858440"/>
              <a:gd name="connsiteX547" fmla="*/ 3889550 w 4556410"/>
              <a:gd name="connsiteY547" fmla="*/ 5735781 h 6858440"/>
              <a:gd name="connsiteX548" fmla="*/ 3891508 w 4556410"/>
              <a:gd name="connsiteY548" fmla="*/ 5735876 h 6858440"/>
              <a:gd name="connsiteX549" fmla="*/ 3889780 w 4556410"/>
              <a:gd name="connsiteY549" fmla="*/ 5731044 h 6858440"/>
              <a:gd name="connsiteX550" fmla="*/ 3946273 w 4556410"/>
              <a:gd name="connsiteY550" fmla="*/ 5654414 h 6858440"/>
              <a:gd name="connsiteX551" fmla="*/ 3975143 w 4556410"/>
              <a:gd name="connsiteY551" fmla="*/ 5650072 h 6858440"/>
              <a:gd name="connsiteX552" fmla="*/ 684758 w 4556410"/>
              <a:gd name="connsiteY552" fmla="*/ 5645173 h 6858440"/>
              <a:gd name="connsiteX553" fmla="*/ 700476 w 4556410"/>
              <a:gd name="connsiteY553" fmla="*/ 5647600 h 6858440"/>
              <a:gd name="connsiteX554" fmla="*/ 698050 w 4556410"/>
              <a:gd name="connsiteY554" fmla="*/ 5663317 h 6858440"/>
              <a:gd name="connsiteX555" fmla="*/ 691461 w 4556410"/>
              <a:gd name="connsiteY555" fmla="*/ 5665630 h 6858440"/>
              <a:gd name="connsiteX556" fmla="*/ 682331 w 4556410"/>
              <a:gd name="connsiteY556" fmla="*/ 5661005 h 6858440"/>
              <a:gd name="connsiteX557" fmla="*/ 682331 w 4556410"/>
              <a:gd name="connsiteY557" fmla="*/ 5660890 h 6858440"/>
              <a:gd name="connsiteX558" fmla="*/ 684758 w 4556410"/>
              <a:gd name="connsiteY558" fmla="*/ 5645173 h 6858440"/>
              <a:gd name="connsiteX559" fmla="*/ 2155634 w 4556410"/>
              <a:gd name="connsiteY559" fmla="*/ 5625641 h 6858440"/>
              <a:gd name="connsiteX560" fmla="*/ 2155736 w 4556410"/>
              <a:gd name="connsiteY560" fmla="*/ 5625676 h 6858440"/>
              <a:gd name="connsiteX561" fmla="*/ 2155749 w 4556410"/>
              <a:gd name="connsiteY561" fmla="*/ 5625758 h 6858440"/>
              <a:gd name="connsiteX562" fmla="*/ 3264827 w 4556410"/>
              <a:gd name="connsiteY562" fmla="*/ 5621430 h 6858440"/>
              <a:gd name="connsiteX563" fmla="*/ 3265002 w 4556410"/>
              <a:gd name="connsiteY563" fmla="*/ 5621597 h 6858440"/>
              <a:gd name="connsiteX564" fmla="*/ 3264654 w 4556410"/>
              <a:gd name="connsiteY564" fmla="*/ 5621597 h 6858440"/>
              <a:gd name="connsiteX565" fmla="*/ 2169156 w 4556410"/>
              <a:gd name="connsiteY565" fmla="*/ 5607729 h 6858440"/>
              <a:gd name="connsiteX566" fmla="*/ 2171351 w 4556410"/>
              <a:gd name="connsiteY566" fmla="*/ 5623446 h 6858440"/>
              <a:gd name="connsiteX567" fmla="*/ 2162337 w 4556410"/>
              <a:gd name="connsiteY567" fmla="*/ 5627953 h 6858440"/>
              <a:gd name="connsiteX568" fmla="*/ 2155736 w 4556410"/>
              <a:gd name="connsiteY568" fmla="*/ 5625676 h 6858440"/>
              <a:gd name="connsiteX569" fmla="*/ 2153437 w 4556410"/>
              <a:gd name="connsiteY569" fmla="*/ 5610039 h 6858440"/>
              <a:gd name="connsiteX570" fmla="*/ 2169156 w 4556410"/>
              <a:gd name="connsiteY570" fmla="*/ 5607729 h 6858440"/>
              <a:gd name="connsiteX571" fmla="*/ 651936 w 4556410"/>
              <a:gd name="connsiteY571" fmla="*/ 5599408 h 6858440"/>
              <a:gd name="connsiteX572" fmla="*/ 667540 w 4556410"/>
              <a:gd name="connsiteY572" fmla="*/ 5602065 h 6858440"/>
              <a:gd name="connsiteX573" fmla="*/ 664996 w 4556410"/>
              <a:gd name="connsiteY573" fmla="*/ 5617782 h 6858440"/>
              <a:gd name="connsiteX574" fmla="*/ 658409 w 4556410"/>
              <a:gd name="connsiteY574" fmla="*/ 5619862 h 6858440"/>
              <a:gd name="connsiteX575" fmla="*/ 649162 w 4556410"/>
              <a:gd name="connsiteY575" fmla="*/ 5615125 h 6858440"/>
              <a:gd name="connsiteX576" fmla="*/ 649277 w 4556410"/>
              <a:gd name="connsiteY576" fmla="*/ 5615125 h 6858440"/>
              <a:gd name="connsiteX577" fmla="*/ 651936 w 4556410"/>
              <a:gd name="connsiteY577" fmla="*/ 5599408 h 6858440"/>
              <a:gd name="connsiteX578" fmla="*/ 3165612 w 4556410"/>
              <a:gd name="connsiteY578" fmla="*/ 5581841 h 6858440"/>
              <a:gd name="connsiteX579" fmla="*/ 3264654 w 4556410"/>
              <a:gd name="connsiteY579" fmla="*/ 5679270 h 6858440"/>
              <a:gd name="connsiteX580" fmla="*/ 3264424 w 4556410"/>
              <a:gd name="connsiteY580" fmla="*/ 5679498 h 6858440"/>
              <a:gd name="connsiteX581" fmla="*/ 3264886 w 4556410"/>
              <a:gd name="connsiteY581" fmla="*/ 5679498 h 6858440"/>
              <a:gd name="connsiteX582" fmla="*/ 3264654 w 4556410"/>
              <a:gd name="connsiteY582" fmla="*/ 5679270 h 6858440"/>
              <a:gd name="connsiteX583" fmla="*/ 3362199 w 4556410"/>
              <a:gd name="connsiteY583" fmla="*/ 5582073 h 6858440"/>
              <a:gd name="connsiteX584" fmla="*/ 3362084 w 4556410"/>
              <a:gd name="connsiteY584" fmla="*/ 5648871 h 6858440"/>
              <a:gd name="connsiteX585" fmla="*/ 3264597 w 4556410"/>
              <a:gd name="connsiteY585" fmla="*/ 5742896 h 6858440"/>
              <a:gd name="connsiteX586" fmla="*/ 3165498 w 4556410"/>
              <a:gd name="connsiteY586" fmla="*/ 5648526 h 6858440"/>
              <a:gd name="connsiteX587" fmla="*/ 2202786 w 4556410"/>
              <a:gd name="connsiteY587" fmla="*/ 5562424 h 6858440"/>
              <a:gd name="connsiteX588" fmla="*/ 2205098 w 4556410"/>
              <a:gd name="connsiteY588" fmla="*/ 5578142 h 6858440"/>
              <a:gd name="connsiteX589" fmla="*/ 2196085 w 4556410"/>
              <a:gd name="connsiteY589" fmla="*/ 5582650 h 6858440"/>
              <a:gd name="connsiteX590" fmla="*/ 2189380 w 4556410"/>
              <a:gd name="connsiteY590" fmla="*/ 5580453 h 6858440"/>
              <a:gd name="connsiteX591" fmla="*/ 2189380 w 4556410"/>
              <a:gd name="connsiteY591" fmla="*/ 5580570 h 6858440"/>
              <a:gd name="connsiteX592" fmla="*/ 2187184 w 4556410"/>
              <a:gd name="connsiteY592" fmla="*/ 5564736 h 6858440"/>
              <a:gd name="connsiteX593" fmla="*/ 2202786 w 4556410"/>
              <a:gd name="connsiteY593" fmla="*/ 5562424 h 6858440"/>
              <a:gd name="connsiteX594" fmla="*/ 4546918 w 4556410"/>
              <a:gd name="connsiteY594" fmla="*/ 5555838 h 6858440"/>
              <a:gd name="connsiteX595" fmla="*/ 4556410 w 4556410"/>
              <a:gd name="connsiteY595" fmla="*/ 5555838 h 6858440"/>
              <a:gd name="connsiteX596" fmla="*/ 4556410 w 4556410"/>
              <a:gd name="connsiteY596" fmla="*/ 5811712 h 6858440"/>
              <a:gd name="connsiteX597" fmla="*/ 4503348 w 4556410"/>
              <a:gd name="connsiteY597" fmla="*/ 5811712 h 6858440"/>
              <a:gd name="connsiteX598" fmla="*/ 4503348 w 4556410"/>
              <a:gd name="connsiteY598" fmla="*/ 5760860 h 6858440"/>
              <a:gd name="connsiteX599" fmla="*/ 4525075 w 4556410"/>
              <a:gd name="connsiteY599" fmla="*/ 5760860 h 6858440"/>
              <a:gd name="connsiteX600" fmla="*/ 4525075 w 4556410"/>
              <a:gd name="connsiteY600" fmla="*/ 5757279 h 6858440"/>
              <a:gd name="connsiteX601" fmla="*/ 4546918 w 4556410"/>
              <a:gd name="connsiteY601" fmla="*/ 5757279 h 6858440"/>
              <a:gd name="connsiteX602" fmla="*/ 619693 w 4556410"/>
              <a:gd name="connsiteY602" fmla="*/ 5553179 h 6858440"/>
              <a:gd name="connsiteX603" fmla="*/ 635295 w 4556410"/>
              <a:gd name="connsiteY603" fmla="*/ 5555953 h 6858440"/>
              <a:gd name="connsiteX604" fmla="*/ 632521 w 4556410"/>
              <a:gd name="connsiteY604" fmla="*/ 5571670 h 6858440"/>
              <a:gd name="connsiteX605" fmla="*/ 626048 w 4556410"/>
              <a:gd name="connsiteY605" fmla="*/ 5573750 h 6858440"/>
              <a:gd name="connsiteX606" fmla="*/ 616687 w 4556410"/>
              <a:gd name="connsiteY606" fmla="*/ 5568896 h 6858440"/>
              <a:gd name="connsiteX607" fmla="*/ 616802 w 4556410"/>
              <a:gd name="connsiteY607" fmla="*/ 5568896 h 6858440"/>
              <a:gd name="connsiteX608" fmla="*/ 619693 w 4556410"/>
              <a:gd name="connsiteY608" fmla="*/ 5553179 h 6858440"/>
              <a:gd name="connsiteX609" fmla="*/ 2223012 w 4556410"/>
              <a:gd name="connsiteY609" fmla="*/ 5535265 h 6858440"/>
              <a:gd name="connsiteX610" fmla="*/ 2223116 w 4556410"/>
              <a:gd name="connsiteY610" fmla="*/ 5535300 h 6858440"/>
              <a:gd name="connsiteX611" fmla="*/ 2223127 w 4556410"/>
              <a:gd name="connsiteY611" fmla="*/ 5535382 h 6858440"/>
              <a:gd name="connsiteX612" fmla="*/ 2236417 w 4556410"/>
              <a:gd name="connsiteY612" fmla="*/ 5517350 h 6858440"/>
              <a:gd name="connsiteX613" fmla="*/ 2238729 w 4556410"/>
              <a:gd name="connsiteY613" fmla="*/ 5533069 h 6858440"/>
              <a:gd name="connsiteX614" fmla="*/ 2229714 w 4556410"/>
              <a:gd name="connsiteY614" fmla="*/ 5537577 h 6858440"/>
              <a:gd name="connsiteX615" fmla="*/ 2223116 w 4556410"/>
              <a:gd name="connsiteY615" fmla="*/ 5535300 h 6858440"/>
              <a:gd name="connsiteX616" fmla="*/ 2220817 w 4556410"/>
              <a:gd name="connsiteY616" fmla="*/ 5519663 h 6858440"/>
              <a:gd name="connsiteX617" fmla="*/ 2236417 w 4556410"/>
              <a:gd name="connsiteY617" fmla="*/ 5517350 h 6858440"/>
              <a:gd name="connsiteX618" fmla="*/ 1524962 w 4556410"/>
              <a:gd name="connsiteY618" fmla="*/ 5512730 h 6858440"/>
              <a:gd name="connsiteX619" fmla="*/ 1573156 w 4556410"/>
              <a:gd name="connsiteY619" fmla="*/ 5512730 h 6858440"/>
              <a:gd name="connsiteX620" fmla="*/ 1578820 w 4556410"/>
              <a:gd name="connsiteY620" fmla="*/ 5518393 h 6858440"/>
              <a:gd name="connsiteX621" fmla="*/ 1573156 w 4556410"/>
              <a:gd name="connsiteY621" fmla="*/ 5524055 h 6858440"/>
              <a:gd name="connsiteX622" fmla="*/ 1524962 w 4556410"/>
              <a:gd name="connsiteY622" fmla="*/ 5524055 h 6858440"/>
              <a:gd name="connsiteX623" fmla="*/ 1519298 w 4556410"/>
              <a:gd name="connsiteY623" fmla="*/ 5518393 h 6858440"/>
              <a:gd name="connsiteX624" fmla="*/ 1524962 w 4556410"/>
              <a:gd name="connsiteY624" fmla="*/ 5512730 h 6858440"/>
              <a:gd name="connsiteX625" fmla="*/ 1224477 w 4556410"/>
              <a:gd name="connsiteY625" fmla="*/ 5512730 h 6858440"/>
              <a:gd name="connsiteX626" fmla="*/ 1272671 w 4556410"/>
              <a:gd name="connsiteY626" fmla="*/ 5512730 h 6858440"/>
              <a:gd name="connsiteX627" fmla="*/ 1278333 w 4556410"/>
              <a:gd name="connsiteY627" fmla="*/ 5518393 h 6858440"/>
              <a:gd name="connsiteX628" fmla="*/ 1272671 w 4556410"/>
              <a:gd name="connsiteY628" fmla="*/ 5524055 h 6858440"/>
              <a:gd name="connsiteX629" fmla="*/ 1224477 w 4556410"/>
              <a:gd name="connsiteY629" fmla="*/ 5524055 h 6858440"/>
              <a:gd name="connsiteX630" fmla="*/ 1218814 w 4556410"/>
              <a:gd name="connsiteY630" fmla="*/ 5518393 h 6858440"/>
              <a:gd name="connsiteX631" fmla="*/ 1224477 w 4556410"/>
              <a:gd name="connsiteY631" fmla="*/ 5512730 h 6858440"/>
              <a:gd name="connsiteX632" fmla="*/ 1492138 w 4556410"/>
              <a:gd name="connsiteY632" fmla="*/ 5511344 h 6858440"/>
              <a:gd name="connsiteX633" fmla="*/ 1499189 w 4556410"/>
              <a:gd name="connsiteY633" fmla="*/ 5518393 h 6858440"/>
              <a:gd name="connsiteX634" fmla="*/ 1492138 w 4556410"/>
              <a:gd name="connsiteY634" fmla="*/ 5525445 h 6858440"/>
              <a:gd name="connsiteX635" fmla="*/ 1485088 w 4556410"/>
              <a:gd name="connsiteY635" fmla="*/ 5518393 h 6858440"/>
              <a:gd name="connsiteX636" fmla="*/ 1492138 w 4556410"/>
              <a:gd name="connsiteY636" fmla="*/ 5511344 h 6858440"/>
              <a:gd name="connsiteX637" fmla="*/ 1465441 w 4556410"/>
              <a:gd name="connsiteY637" fmla="*/ 5511344 h 6858440"/>
              <a:gd name="connsiteX638" fmla="*/ 1472492 w 4556410"/>
              <a:gd name="connsiteY638" fmla="*/ 5518393 h 6858440"/>
              <a:gd name="connsiteX639" fmla="*/ 1465441 w 4556410"/>
              <a:gd name="connsiteY639" fmla="*/ 5525445 h 6858440"/>
              <a:gd name="connsiteX640" fmla="*/ 1458391 w 4556410"/>
              <a:gd name="connsiteY640" fmla="*/ 5518393 h 6858440"/>
              <a:gd name="connsiteX641" fmla="*/ 1465441 w 4556410"/>
              <a:gd name="connsiteY641" fmla="*/ 5511344 h 6858440"/>
              <a:gd name="connsiteX642" fmla="*/ 1438744 w 4556410"/>
              <a:gd name="connsiteY642" fmla="*/ 5511344 h 6858440"/>
              <a:gd name="connsiteX643" fmla="*/ 1445795 w 4556410"/>
              <a:gd name="connsiteY643" fmla="*/ 5518393 h 6858440"/>
              <a:gd name="connsiteX644" fmla="*/ 1438744 w 4556410"/>
              <a:gd name="connsiteY644" fmla="*/ 5525445 h 6858440"/>
              <a:gd name="connsiteX645" fmla="*/ 1431694 w 4556410"/>
              <a:gd name="connsiteY645" fmla="*/ 5518393 h 6858440"/>
              <a:gd name="connsiteX646" fmla="*/ 1438744 w 4556410"/>
              <a:gd name="connsiteY646" fmla="*/ 5511344 h 6858440"/>
              <a:gd name="connsiteX647" fmla="*/ 1412164 w 4556410"/>
              <a:gd name="connsiteY647" fmla="*/ 5511344 h 6858440"/>
              <a:gd name="connsiteX648" fmla="*/ 1419216 w 4556410"/>
              <a:gd name="connsiteY648" fmla="*/ 5518393 h 6858440"/>
              <a:gd name="connsiteX649" fmla="*/ 1412164 w 4556410"/>
              <a:gd name="connsiteY649" fmla="*/ 5525445 h 6858440"/>
              <a:gd name="connsiteX650" fmla="*/ 1405115 w 4556410"/>
              <a:gd name="connsiteY650" fmla="*/ 5518393 h 6858440"/>
              <a:gd name="connsiteX651" fmla="*/ 1412164 w 4556410"/>
              <a:gd name="connsiteY651" fmla="*/ 5511344 h 6858440"/>
              <a:gd name="connsiteX652" fmla="*/ 1385582 w 4556410"/>
              <a:gd name="connsiteY652" fmla="*/ 5511344 h 6858440"/>
              <a:gd name="connsiteX653" fmla="*/ 1392634 w 4556410"/>
              <a:gd name="connsiteY653" fmla="*/ 5518393 h 6858440"/>
              <a:gd name="connsiteX654" fmla="*/ 1385582 w 4556410"/>
              <a:gd name="connsiteY654" fmla="*/ 5525445 h 6858440"/>
              <a:gd name="connsiteX655" fmla="*/ 1378533 w 4556410"/>
              <a:gd name="connsiteY655" fmla="*/ 5518393 h 6858440"/>
              <a:gd name="connsiteX656" fmla="*/ 1385582 w 4556410"/>
              <a:gd name="connsiteY656" fmla="*/ 5511344 h 6858440"/>
              <a:gd name="connsiteX657" fmla="*/ 1358886 w 4556410"/>
              <a:gd name="connsiteY657" fmla="*/ 5511344 h 6858440"/>
              <a:gd name="connsiteX658" fmla="*/ 1365937 w 4556410"/>
              <a:gd name="connsiteY658" fmla="*/ 5518393 h 6858440"/>
              <a:gd name="connsiteX659" fmla="*/ 1358886 w 4556410"/>
              <a:gd name="connsiteY659" fmla="*/ 5525445 h 6858440"/>
              <a:gd name="connsiteX660" fmla="*/ 1351836 w 4556410"/>
              <a:gd name="connsiteY660" fmla="*/ 5518393 h 6858440"/>
              <a:gd name="connsiteX661" fmla="*/ 1358886 w 4556410"/>
              <a:gd name="connsiteY661" fmla="*/ 5511344 h 6858440"/>
              <a:gd name="connsiteX662" fmla="*/ 1332304 w 4556410"/>
              <a:gd name="connsiteY662" fmla="*/ 5511344 h 6858440"/>
              <a:gd name="connsiteX663" fmla="*/ 1339355 w 4556410"/>
              <a:gd name="connsiteY663" fmla="*/ 5518393 h 6858440"/>
              <a:gd name="connsiteX664" fmla="*/ 1332304 w 4556410"/>
              <a:gd name="connsiteY664" fmla="*/ 5525445 h 6858440"/>
              <a:gd name="connsiteX665" fmla="*/ 1325254 w 4556410"/>
              <a:gd name="connsiteY665" fmla="*/ 5518393 h 6858440"/>
              <a:gd name="connsiteX666" fmla="*/ 1332304 w 4556410"/>
              <a:gd name="connsiteY666" fmla="*/ 5511344 h 6858440"/>
              <a:gd name="connsiteX667" fmla="*/ 1305607 w 4556410"/>
              <a:gd name="connsiteY667" fmla="*/ 5511344 h 6858440"/>
              <a:gd name="connsiteX668" fmla="*/ 1312658 w 4556410"/>
              <a:gd name="connsiteY668" fmla="*/ 5518393 h 6858440"/>
              <a:gd name="connsiteX669" fmla="*/ 1305607 w 4556410"/>
              <a:gd name="connsiteY669" fmla="*/ 5525445 h 6858440"/>
              <a:gd name="connsiteX670" fmla="*/ 1298557 w 4556410"/>
              <a:gd name="connsiteY670" fmla="*/ 5518393 h 6858440"/>
              <a:gd name="connsiteX671" fmla="*/ 1305607 w 4556410"/>
              <a:gd name="connsiteY671" fmla="*/ 5511344 h 6858440"/>
              <a:gd name="connsiteX672" fmla="*/ 588142 w 4556410"/>
              <a:gd name="connsiteY672" fmla="*/ 5506488 h 6858440"/>
              <a:gd name="connsiteX673" fmla="*/ 603742 w 4556410"/>
              <a:gd name="connsiteY673" fmla="*/ 5509607 h 6858440"/>
              <a:gd name="connsiteX674" fmla="*/ 600623 w 4556410"/>
              <a:gd name="connsiteY674" fmla="*/ 5525211 h 6858440"/>
              <a:gd name="connsiteX675" fmla="*/ 594382 w 4556410"/>
              <a:gd name="connsiteY675" fmla="*/ 5527176 h 6858440"/>
              <a:gd name="connsiteX676" fmla="*/ 584905 w 4556410"/>
              <a:gd name="connsiteY676" fmla="*/ 5522207 h 6858440"/>
              <a:gd name="connsiteX677" fmla="*/ 585021 w 4556410"/>
              <a:gd name="connsiteY677" fmla="*/ 5522092 h 6858440"/>
              <a:gd name="connsiteX678" fmla="*/ 588142 w 4556410"/>
              <a:gd name="connsiteY678" fmla="*/ 5506488 h 6858440"/>
              <a:gd name="connsiteX679" fmla="*/ 2270050 w 4556410"/>
              <a:gd name="connsiteY679" fmla="*/ 5472279 h 6858440"/>
              <a:gd name="connsiteX680" fmla="*/ 2272360 w 4556410"/>
              <a:gd name="connsiteY680" fmla="*/ 5487996 h 6858440"/>
              <a:gd name="connsiteX681" fmla="*/ 2263231 w 4556410"/>
              <a:gd name="connsiteY681" fmla="*/ 5492504 h 6858440"/>
              <a:gd name="connsiteX682" fmla="*/ 2256643 w 4556410"/>
              <a:gd name="connsiteY682" fmla="*/ 5490308 h 6858440"/>
              <a:gd name="connsiteX683" fmla="*/ 2256758 w 4556410"/>
              <a:gd name="connsiteY683" fmla="*/ 5490308 h 6858440"/>
              <a:gd name="connsiteX684" fmla="*/ 2254331 w 4556410"/>
              <a:gd name="connsiteY684" fmla="*/ 5474591 h 6858440"/>
              <a:gd name="connsiteX685" fmla="*/ 2270050 w 4556410"/>
              <a:gd name="connsiteY685" fmla="*/ 5472279 h 6858440"/>
              <a:gd name="connsiteX686" fmla="*/ 3165842 w 4556410"/>
              <a:gd name="connsiteY686" fmla="*/ 5460375 h 6858440"/>
              <a:gd name="connsiteX687" fmla="*/ 3264827 w 4556410"/>
              <a:gd name="connsiteY687" fmla="*/ 5557745 h 6858440"/>
              <a:gd name="connsiteX688" fmla="*/ 3264540 w 4556410"/>
              <a:gd name="connsiteY688" fmla="*/ 5558031 h 6858440"/>
              <a:gd name="connsiteX689" fmla="*/ 3265118 w 4556410"/>
              <a:gd name="connsiteY689" fmla="*/ 5558031 h 6858440"/>
              <a:gd name="connsiteX690" fmla="*/ 3264827 w 4556410"/>
              <a:gd name="connsiteY690" fmla="*/ 5557745 h 6858440"/>
              <a:gd name="connsiteX691" fmla="*/ 3362429 w 4556410"/>
              <a:gd name="connsiteY691" fmla="*/ 5460722 h 6858440"/>
              <a:gd name="connsiteX692" fmla="*/ 3362314 w 4556410"/>
              <a:gd name="connsiteY692" fmla="*/ 5527406 h 6858440"/>
              <a:gd name="connsiteX693" fmla="*/ 3264827 w 4556410"/>
              <a:gd name="connsiteY693" fmla="*/ 5621430 h 6858440"/>
              <a:gd name="connsiteX694" fmla="*/ 3165728 w 4556410"/>
              <a:gd name="connsiteY694" fmla="*/ 5527059 h 6858440"/>
              <a:gd name="connsiteX695" fmla="*/ 557285 w 4556410"/>
              <a:gd name="connsiteY695" fmla="*/ 5459219 h 6858440"/>
              <a:gd name="connsiteX696" fmla="*/ 572887 w 4556410"/>
              <a:gd name="connsiteY696" fmla="*/ 5462456 h 6858440"/>
              <a:gd name="connsiteX697" fmla="*/ 569649 w 4556410"/>
              <a:gd name="connsiteY697" fmla="*/ 5478058 h 6858440"/>
              <a:gd name="connsiteX698" fmla="*/ 563410 w 4556410"/>
              <a:gd name="connsiteY698" fmla="*/ 5479906 h 6858440"/>
              <a:gd name="connsiteX699" fmla="*/ 553933 w 4556410"/>
              <a:gd name="connsiteY699" fmla="*/ 5474821 h 6858440"/>
              <a:gd name="connsiteX700" fmla="*/ 557285 w 4556410"/>
              <a:gd name="connsiteY700" fmla="*/ 5459219 h 6858440"/>
              <a:gd name="connsiteX701" fmla="*/ 2640779 w 4556410"/>
              <a:gd name="connsiteY701" fmla="*/ 5443710 h 6858440"/>
              <a:gd name="connsiteX702" fmla="*/ 2641266 w 4556410"/>
              <a:gd name="connsiteY702" fmla="*/ 5444196 h 6858440"/>
              <a:gd name="connsiteX703" fmla="*/ 2641266 w 4556410"/>
              <a:gd name="connsiteY703" fmla="*/ 5444194 h 6858440"/>
              <a:gd name="connsiteX704" fmla="*/ 2295504 w 4556410"/>
              <a:gd name="connsiteY704" fmla="*/ 5424966 h 6858440"/>
              <a:gd name="connsiteX705" fmla="*/ 2303796 w 4556410"/>
              <a:gd name="connsiteY705" fmla="*/ 5427206 h 6858440"/>
              <a:gd name="connsiteX706" fmla="*/ 2306108 w 4556410"/>
              <a:gd name="connsiteY706" fmla="*/ 5442923 h 6858440"/>
              <a:gd name="connsiteX707" fmla="*/ 2297092 w 4556410"/>
              <a:gd name="connsiteY707" fmla="*/ 5447431 h 6858440"/>
              <a:gd name="connsiteX708" fmla="*/ 2290390 w 4556410"/>
              <a:gd name="connsiteY708" fmla="*/ 5445118 h 6858440"/>
              <a:gd name="connsiteX709" fmla="*/ 2288078 w 4556410"/>
              <a:gd name="connsiteY709" fmla="*/ 5429403 h 6858440"/>
              <a:gd name="connsiteX710" fmla="*/ 2295504 w 4556410"/>
              <a:gd name="connsiteY710" fmla="*/ 5424966 h 6858440"/>
              <a:gd name="connsiteX711" fmla="*/ 1645271 w 4556410"/>
              <a:gd name="connsiteY711" fmla="*/ 5424781 h 6858440"/>
              <a:gd name="connsiteX712" fmla="*/ 1649201 w 4556410"/>
              <a:gd name="connsiteY712" fmla="*/ 5428711 h 6858440"/>
              <a:gd name="connsiteX713" fmla="*/ 1649201 w 4556410"/>
              <a:gd name="connsiteY713" fmla="*/ 5633850 h 6858440"/>
              <a:gd name="connsiteX714" fmla="*/ 1444062 w 4556410"/>
              <a:gd name="connsiteY714" fmla="*/ 5633850 h 6858440"/>
              <a:gd name="connsiteX715" fmla="*/ 1440132 w 4556410"/>
              <a:gd name="connsiteY715" fmla="*/ 5629920 h 6858440"/>
              <a:gd name="connsiteX716" fmla="*/ 1444062 w 4556410"/>
              <a:gd name="connsiteY716" fmla="*/ 5625992 h 6858440"/>
              <a:gd name="connsiteX717" fmla="*/ 1524730 w 4556410"/>
              <a:gd name="connsiteY717" fmla="*/ 5625992 h 6858440"/>
              <a:gd name="connsiteX718" fmla="*/ 1545186 w 4556410"/>
              <a:gd name="connsiteY718" fmla="*/ 5605533 h 6858440"/>
              <a:gd name="connsiteX719" fmla="*/ 1621579 w 4556410"/>
              <a:gd name="connsiteY719" fmla="*/ 5605533 h 6858440"/>
              <a:gd name="connsiteX720" fmla="*/ 1621579 w 4556410"/>
              <a:gd name="connsiteY720" fmla="*/ 5529141 h 6858440"/>
              <a:gd name="connsiteX721" fmla="*/ 1641343 w 4556410"/>
              <a:gd name="connsiteY721" fmla="*/ 5509379 h 6858440"/>
              <a:gd name="connsiteX722" fmla="*/ 1641343 w 4556410"/>
              <a:gd name="connsiteY722" fmla="*/ 5428711 h 6858440"/>
              <a:gd name="connsiteX723" fmla="*/ 1645271 w 4556410"/>
              <a:gd name="connsiteY723" fmla="*/ 5424781 h 6858440"/>
              <a:gd name="connsiteX724" fmla="*/ 527004 w 4556410"/>
              <a:gd name="connsiteY724" fmla="*/ 5411604 h 6858440"/>
              <a:gd name="connsiteX725" fmla="*/ 542492 w 4556410"/>
              <a:gd name="connsiteY725" fmla="*/ 5415187 h 6858440"/>
              <a:gd name="connsiteX726" fmla="*/ 539023 w 4556410"/>
              <a:gd name="connsiteY726" fmla="*/ 5430789 h 6858440"/>
              <a:gd name="connsiteX727" fmla="*/ 533015 w 4556410"/>
              <a:gd name="connsiteY727" fmla="*/ 5432523 h 6858440"/>
              <a:gd name="connsiteX728" fmla="*/ 523421 w 4556410"/>
              <a:gd name="connsiteY728" fmla="*/ 5427206 h 6858440"/>
              <a:gd name="connsiteX729" fmla="*/ 523538 w 4556410"/>
              <a:gd name="connsiteY729" fmla="*/ 5427206 h 6858440"/>
              <a:gd name="connsiteX730" fmla="*/ 527004 w 4556410"/>
              <a:gd name="connsiteY730" fmla="*/ 5411604 h 6858440"/>
              <a:gd name="connsiteX731" fmla="*/ 1540911 w 4556410"/>
              <a:gd name="connsiteY731" fmla="*/ 5406750 h 6858440"/>
              <a:gd name="connsiteX732" fmla="*/ 1573386 w 4556410"/>
              <a:gd name="connsiteY732" fmla="*/ 5406750 h 6858440"/>
              <a:gd name="connsiteX733" fmla="*/ 1573386 w 4556410"/>
              <a:gd name="connsiteY733" fmla="*/ 5488458 h 6858440"/>
              <a:gd name="connsiteX734" fmla="*/ 1540911 w 4556410"/>
              <a:gd name="connsiteY734" fmla="*/ 5488458 h 6858440"/>
              <a:gd name="connsiteX735" fmla="*/ 2323789 w 4556410"/>
              <a:gd name="connsiteY735" fmla="*/ 5399815 h 6858440"/>
              <a:gd name="connsiteX736" fmla="*/ 2323895 w 4556410"/>
              <a:gd name="connsiteY736" fmla="*/ 5399852 h 6858440"/>
              <a:gd name="connsiteX737" fmla="*/ 2323906 w 4556410"/>
              <a:gd name="connsiteY737" fmla="*/ 5399930 h 6858440"/>
              <a:gd name="connsiteX738" fmla="*/ 2868756 w 4556410"/>
              <a:gd name="connsiteY738" fmla="*/ 5383337 h 6858440"/>
              <a:gd name="connsiteX739" fmla="*/ 2929614 w 4556410"/>
              <a:gd name="connsiteY739" fmla="*/ 5444313 h 6858440"/>
              <a:gd name="connsiteX740" fmla="*/ 2929614 w 4556410"/>
              <a:gd name="connsiteY740" fmla="*/ 5444196 h 6858440"/>
              <a:gd name="connsiteX741" fmla="*/ 2878225 w 4556410"/>
              <a:gd name="connsiteY741" fmla="*/ 5392807 h 6858440"/>
              <a:gd name="connsiteX742" fmla="*/ 2741347 w 4556410"/>
              <a:gd name="connsiteY742" fmla="*/ 5383289 h 6858440"/>
              <a:gd name="connsiteX743" fmla="*/ 2741347 w 4556410"/>
              <a:gd name="connsiteY743" fmla="*/ 5543472 h 6858440"/>
              <a:gd name="connsiteX744" fmla="*/ 2741348 w 4556410"/>
              <a:gd name="connsiteY744" fmla="*/ 5543472 h 6858440"/>
              <a:gd name="connsiteX745" fmla="*/ 2741464 w 4556410"/>
              <a:gd name="connsiteY745" fmla="*/ 5383291 h 6858440"/>
              <a:gd name="connsiteX746" fmla="*/ 2868709 w 4556410"/>
              <a:gd name="connsiteY746" fmla="*/ 5383291 h 6858440"/>
              <a:gd name="connsiteX747" fmla="*/ 2868707 w 4556410"/>
              <a:gd name="connsiteY747" fmla="*/ 5383289 h 6858440"/>
              <a:gd name="connsiteX748" fmla="*/ 2452998 w 4556410"/>
              <a:gd name="connsiteY748" fmla="*/ 5383289 h 6858440"/>
              <a:gd name="connsiteX749" fmla="*/ 2452998 w 4556410"/>
              <a:gd name="connsiteY749" fmla="*/ 5543472 h 6858440"/>
              <a:gd name="connsiteX750" fmla="*/ 2453000 w 4556410"/>
              <a:gd name="connsiteY750" fmla="*/ 5543472 h 6858440"/>
              <a:gd name="connsiteX751" fmla="*/ 2453000 w 4556410"/>
              <a:gd name="connsiteY751" fmla="*/ 5383289 h 6858440"/>
              <a:gd name="connsiteX752" fmla="*/ 2337311 w 4556410"/>
              <a:gd name="connsiteY752" fmla="*/ 5381903 h 6858440"/>
              <a:gd name="connsiteX753" fmla="*/ 2339623 w 4556410"/>
              <a:gd name="connsiteY753" fmla="*/ 5397620 h 6858440"/>
              <a:gd name="connsiteX754" fmla="*/ 2330493 w 4556410"/>
              <a:gd name="connsiteY754" fmla="*/ 5402127 h 6858440"/>
              <a:gd name="connsiteX755" fmla="*/ 2323895 w 4556410"/>
              <a:gd name="connsiteY755" fmla="*/ 5399852 h 6858440"/>
              <a:gd name="connsiteX756" fmla="*/ 2321594 w 4556410"/>
              <a:gd name="connsiteY756" fmla="*/ 5384213 h 6858440"/>
              <a:gd name="connsiteX757" fmla="*/ 2337311 w 4556410"/>
              <a:gd name="connsiteY757" fmla="*/ 5381903 h 6858440"/>
              <a:gd name="connsiteX758" fmla="*/ 2732796 w 4556410"/>
              <a:gd name="connsiteY758" fmla="*/ 5374738 h 6858440"/>
              <a:gd name="connsiteX759" fmla="*/ 2872290 w 4556410"/>
              <a:gd name="connsiteY759" fmla="*/ 5374738 h 6858440"/>
              <a:gd name="connsiteX760" fmla="*/ 2938167 w 4556410"/>
              <a:gd name="connsiteY760" fmla="*/ 5440613 h 6858440"/>
              <a:gd name="connsiteX761" fmla="*/ 2938167 w 4556410"/>
              <a:gd name="connsiteY761" fmla="*/ 5579994 h 6858440"/>
              <a:gd name="connsiteX762" fmla="*/ 2732796 w 4556410"/>
              <a:gd name="connsiteY762" fmla="*/ 5579994 h 6858440"/>
              <a:gd name="connsiteX763" fmla="*/ 2444447 w 4556410"/>
              <a:gd name="connsiteY763" fmla="*/ 5374622 h 6858440"/>
              <a:gd name="connsiteX764" fmla="*/ 2583942 w 4556410"/>
              <a:gd name="connsiteY764" fmla="*/ 5374622 h 6858440"/>
              <a:gd name="connsiteX765" fmla="*/ 2649818 w 4556410"/>
              <a:gd name="connsiteY765" fmla="*/ 5440496 h 6858440"/>
              <a:gd name="connsiteX766" fmla="*/ 2649818 w 4556410"/>
              <a:gd name="connsiteY766" fmla="*/ 5579877 h 6858440"/>
              <a:gd name="connsiteX767" fmla="*/ 2444447 w 4556410"/>
              <a:gd name="connsiteY767" fmla="*/ 5579877 h 6858440"/>
              <a:gd name="connsiteX768" fmla="*/ 1274520 w 4556410"/>
              <a:gd name="connsiteY768" fmla="*/ 5371155 h 6858440"/>
              <a:gd name="connsiteX769" fmla="*/ 1306995 w 4556410"/>
              <a:gd name="connsiteY769" fmla="*/ 5371155 h 6858440"/>
              <a:gd name="connsiteX770" fmla="*/ 1306995 w 4556410"/>
              <a:gd name="connsiteY770" fmla="*/ 5488345 h 6858440"/>
              <a:gd name="connsiteX771" fmla="*/ 1274520 w 4556410"/>
              <a:gd name="connsiteY771" fmla="*/ 5488345 h 6858440"/>
              <a:gd name="connsiteX772" fmla="*/ 517528 w 4556410"/>
              <a:gd name="connsiteY772" fmla="*/ 5368496 h 6858440"/>
              <a:gd name="connsiteX773" fmla="*/ 533130 w 4556410"/>
              <a:gd name="connsiteY773" fmla="*/ 5372194 h 6858440"/>
              <a:gd name="connsiteX774" fmla="*/ 529432 w 4556410"/>
              <a:gd name="connsiteY774" fmla="*/ 5387796 h 6858440"/>
              <a:gd name="connsiteX775" fmla="*/ 523538 w 4556410"/>
              <a:gd name="connsiteY775" fmla="*/ 5389530 h 6858440"/>
              <a:gd name="connsiteX776" fmla="*/ 513830 w 4556410"/>
              <a:gd name="connsiteY776" fmla="*/ 5384098 h 6858440"/>
              <a:gd name="connsiteX777" fmla="*/ 517528 w 4556410"/>
              <a:gd name="connsiteY777" fmla="*/ 5368496 h 6858440"/>
              <a:gd name="connsiteX778" fmla="*/ 1381077 w 4556410"/>
              <a:gd name="connsiteY778" fmla="*/ 5357054 h 6858440"/>
              <a:gd name="connsiteX779" fmla="*/ 1413552 w 4556410"/>
              <a:gd name="connsiteY779" fmla="*/ 5357054 h 6858440"/>
              <a:gd name="connsiteX780" fmla="*/ 1413552 w 4556410"/>
              <a:gd name="connsiteY780" fmla="*/ 5488460 h 6858440"/>
              <a:gd name="connsiteX781" fmla="*/ 1381077 w 4556410"/>
              <a:gd name="connsiteY781" fmla="*/ 5488460 h 6858440"/>
              <a:gd name="connsiteX782" fmla="*/ 565605 w 4556410"/>
              <a:gd name="connsiteY782" fmla="*/ 5339255 h 6858440"/>
              <a:gd name="connsiteX783" fmla="*/ 581090 w 4556410"/>
              <a:gd name="connsiteY783" fmla="*/ 5342953 h 6858440"/>
              <a:gd name="connsiteX784" fmla="*/ 577277 w 4556410"/>
              <a:gd name="connsiteY784" fmla="*/ 5358441 h 6858440"/>
              <a:gd name="connsiteX785" fmla="*/ 571384 w 4556410"/>
              <a:gd name="connsiteY785" fmla="*/ 5360174 h 6858440"/>
              <a:gd name="connsiteX786" fmla="*/ 561790 w 4556410"/>
              <a:gd name="connsiteY786" fmla="*/ 5354742 h 6858440"/>
              <a:gd name="connsiteX787" fmla="*/ 561905 w 4556410"/>
              <a:gd name="connsiteY787" fmla="*/ 5354742 h 6858440"/>
              <a:gd name="connsiteX788" fmla="*/ 565605 w 4556410"/>
              <a:gd name="connsiteY788" fmla="*/ 5339255 h 6858440"/>
              <a:gd name="connsiteX789" fmla="*/ 2370942 w 4556410"/>
              <a:gd name="connsiteY789" fmla="*/ 5336830 h 6858440"/>
              <a:gd name="connsiteX790" fmla="*/ 2373254 w 4556410"/>
              <a:gd name="connsiteY790" fmla="*/ 5352547 h 6858440"/>
              <a:gd name="connsiteX791" fmla="*/ 2364240 w 4556410"/>
              <a:gd name="connsiteY791" fmla="*/ 5357054 h 6858440"/>
              <a:gd name="connsiteX792" fmla="*/ 2357535 w 4556410"/>
              <a:gd name="connsiteY792" fmla="*/ 5354859 h 6858440"/>
              <a:gd name="connsiteX793" fmla="*/ 2355225 w 4556410"/>
              <a:gd name="connsiteY793" fmla="*/ 5339140 h 6858440"/>
              <a:gd name="connsiteX794" fmla="*/ 2370942 w 4556410"/>
              <a:gd name="connsiteY794" fmla="*/ 5336830 h 6858440"/>
              <a:gd name="connsiteX795" fmla="*/ 613682 w 4556410"/>
              <a:gd name="connsiteY795" fmla="*/ 5309901 h 6858440"/>
              <a:gd name="connsiteX796" fmla="*/ 629170 w 4556410"/>
              <a:gd name="connsiteY796" fmla="*/ 5313599 h 6858440"/>
              <a:gd name="connsiteX797" fmla="*/ 625471 w 4556410"/>
              <a:gd name="connsiteY797" fmla="*/ 5329086 h 6858440"/>
              <a:gd name="connsiteX798" fmla="*/ 619576 w 4556410"/>
              <a:gd name="connsiteY798" fmla="*/ 5330820 h 6858440"/>
              <a:gd name="connsiteX799" fmla="*/ 609869 w 4556410"/>
              <a:gd name="connsiteY799" fmla="*/ 5325388 h 6858440"/>
              <a:gd name="connsiteX800" fmla="*/ 613682 w 4556410"/>
              <a:gd name="connsiteY800" fmla="*/ 5309901 h 6858440"/>
              <a:gd name="connsiteX801" fmla="*/ 1221126 w 4556410"/>
              <a:gd name="connsiteY801" fmla="*/ 5307244 h 6858440"/>
              <a:gd name="connsiteX802" fmla="*/ 1253601 w 4556410"/>
              <a:gd name="connsiteY802" fmla="*/ 5307244 h 6858440"/>
              <a:gd name="connsiteX803" fmla="*/ 1253601 w 4556410"/>
              <a:gd name="connsiteY803" fmla="*/ 5488458 h 6858440"/>
              <a:gd name="connsiteX804" fmla="*/ 1221126 w 4556410"/>
              <a:gd name="connsiteY804" fmla="*/ 5488458 h 6858440"/>
              <a:gd name="connsiteX805" fmla="*/ 2404690 w 4556410"/>
              <a:gd name="connsiteY805" fmla="*/ 5291640 h 6858440"/>
              <a:gd name="connsiteX806" fmla="*/ 2406886 w 4556410"/>
              <a:gd name="connsiteY806" fmla="*/ 5307359 h 6858440"/>
              <a:gd name="connsiteX807" fmla="*/ 2397871 w 4556410"/>
              <a:gd name="connsiteY807" fmla="*/ 5311866 h 6858440"/>
              <a:gd name="connsiteX808" fmla="*/ 2391168 w 4556410"/>
              <a:gd name="connsiteY808" fmla="*/ 5309554 h 6858440"/>
              <a:gd name="connsiteX809" fmla="*/ 2391168 w 4556410"/>
              <a:gd name="connsiteY809" fmla="*/ 5309671 h 6858440"/>
              <a:gd name="connsiteX810" fmla="*/ 2388971 w 4556410"/>
              <a:gd name="connsiteY810" fmla="*/ 5293952 h 6858440"/>
              <a:gd name="connsiteX811" fmla="*/ 2404690 w 4556410"/>
              <a:gd name="connsiteY811" fmla="*/ 5291640 h 6858440"/>
              <a:gd name="connsiteX812" fmla="*/ 1434354 w 4556410"/>
              <a:gd name="connsiteY812" fmla="*/ 5285978 h 6858440"/>
              <a:gd name="connsiteX813" fmla="*/ 1466829 w 4556410"/>
              <a:gd name="connsiteY813" fmla="*/ 5285978 h 6858440"/>
              <a:gd name="connsiteX814" fmla="*/ 1466829 w 4556410"/>
              <a:gd name="connsiteY814" fmla="*/ 5488458 h 6858440"/>
              <a:gd name="connsiteX815" fmla="*/ 1434354 w 4556410"/>
              <a:gd name="connsiteY815" fmla="*/ 5488458 h 6858440"/>
              <a:gd name="connsiteX816" fmla="*/ 661645 w 4556410"/>
              <a:gd name="connsiteY816" fmla="*/ 5280315 h 6858440"/>
              <a:gd name="connsiteX817" fmla="*/ 677017 w 4556410"/>
              <a:gd name="connsiteY817" fmla="*/ 5284013 h 6858440"/>
              <a:gd name="connsiteX818" fmla="*/ 673318 w 4556410"/>
              <a:gd name="connsiteY818" fmla="*/ 5299615 h 6858440"/>
              <a:gd name="connsiteX819" fmla="*/ 667423 w 4556410"/>
              <a:gd name="connsiteY819" fmla="*/ 5301349 h 6858440"/>
              <a:gd name="connsiteX820" fmla="*/ 657831 w 4556410"/>
              <a:gd name="connsiteY820" fmla="*/ 5295917 h 6858440"/>
              <a:gd name="connsiteX821" fmla="*/ 657947 w 4556410"/>
              <a:gd name="connsiteY821" fmla="*/ 5295917 h 6858440"/>
              <a:gd name="connsiteX822" fmla="*/ 661645 w 4556410"/>
              <a:gd name="connsiteY822" fmla="*/ 5280315 h 6858440"/>
              <a:gd name="connsiteX823" fmla="*/ 709605 w 4556410"/>
              <a:gd name="connsiteY823" fmla="*/ 5251076 h 6858440"/>
              <a:gd name="connsiteX824" fmla="*/ 725209 w 4556410"/>
              <a:gd name="connsiteY824" fmla="*/ 5254774 h 6858440"/>
              <a:gd name="connsiteX825" fmla="*/ 721511 w 4556410"/>
              <a:gd name="connsiteY825" fmla="*/ 5270261 h 6858440"/>
              <a:gd name="connsiteX826" fmla="*/ 715616 w 4556410"/>
              <a:gd name="connsiteY826" fmla="*/ 5271994 h 6858440"/>
              <a:gd name="connsiteX827" fmla="*/ 705907 w 4556410"/>
              <a:gd name="connsiteY827" fmla="*/ 5266563 h 6858440"/>
              <a:gd name="connsiteX828" fmla="*/ 709605 w 4556410"/>
              <a:gd name="connsiteY828" fmla="*/ 5251076 h 6858440"/>
              <a:gd name="connsiteX829" fmla="*/ 1487632 w 4556410"/>
              <a:gd name="connsiteY829" fmla="*/ 5246916 h 6858440"/>
              <a:gd name="connsiteX830" fmla="*/ 1520108 w 4556410"/>
              <a:gd name="connsiteY830" fmla="*/ 5246916 h 6858440"/>
              <a:gd name="connsiteX831" fmla="*/ 1520108 w 4556410"/>
              <a:gd name="connsiteY831" fmla="*/ 5488458 h 6858440"/>
              <a:gd name="connsiteX832" fmla="*/ 1487632 w 4556410"/>
              <a:gd name="connsiteY832" fmla="*/ 5488458 h 6858440"/>
              <a:gd name="connsiteX833" fmla="*/ 2438206 w 4556410"/>
              <a:gd name="connsiteY833" fmla="*/ 5246569 h 6858440"/>
              <a:gd name="connsiteX834" fmla="*/ 2440517 w 4556410"/>
              <a:gd name="connsiteY834" fmla="*/ 5262286 h 6858440"/>
              <a:gd name="connsiteX835" fmla="*/ 2431502 w 4556410"/>
              <a:gd name="connsiteY835" fmla="*/ 5266793 h 6858440"/>
              <a:gd name="connsiteX836" fmla="*/ 2424800 w 4556410"/>
              <a:gd name="connsiteY836" fmla="*/ 5264598 h 6858440"/>
              <a:gd name="connsiteX837" fmla="*/ 2422488 w 4556410"/>
              <a:gd name="connsiteY837" fmla="*/ 5248879 h 6858440"/>
              <a:gd name="connsiteX838" fmla="*/ 2438206 w 4556410"/>
              <a:gd name="connsiteY838" fmla="*/ 5246569 h 6858440"/>
              <a:gd name="connsiteX839" fmla="*/ 1327798 w 4556410"/>
              <a:gd name="connsiteY839" fmla="*/ 5221954 h 6858440"/>
              <a:gd name="connsiteX840" fmla="*/ 1360274 w 4556410"/>
              <a:gd name="connsiteY840" fmla="*/ 5221954 h 6858440"/>
              <a:gd name="connsiteX841" fmla="*/ 1360274 w 4556410"/>
              <a:gd name="connsiteY841" fmla="*/ 5488460 h 6858440"/>
              <a:gd name="connsiteX842" fmla="*/ 1327798 w 4556410"/>
              <a:gd name="connsiteY842" fmla="*/ 5488460 h 6858440"/>
              <a:gd name="connsiteX843" fmla="*/ 757684 w 4556410"/>
              <a:gd name="connsiteY843" fmla="*/ 5221605 h 6858440"/>
              <a:gd name="connsiteX844" fmla="*/ 773171 w 4556410"/>
              <a:gd name="connsiteY844" fmla="*/ 5225303 h 6858440"/>
              <a:gd name="connsiteX845" fmla="*/ 769473 w 4556410"/>
              <a:gd name="connsiteY845" fmla="*/ 5240790 h 6858440"/>
              <a:gd name="connsiteX846" fmla="*/ 763578 w 4556410"/>
              <a:gd name="connsiteY846" fmla="*/ 5242523 h 6858440"/>
              <a:gd name="connsiteX847" fmla="*/ 753986 w 4556410"/>
              <a:gd name="connsiteY847" fmla="*/ 5237092 h 6858440"/>
              <a:gd name="connsiteX848" fmla="*/ 757684 w 4556410"/>
              <a:gd name="connsiteY848" fmla="*/ 5221605 h 6858440"/>
              <a:gd name="connsiteX849" fmla="*/ 4556410 w 4556410"/>
              <a:gd name="connsiteY849" fmla="*/ 5202326 h 6858440"/>
              <a:gd name="connsiteX850" fmla="*/ 4556410 w 4556410"/>
              <a:gd name="connsiteY850" fmla="*/ 5214695 h 6858440"/>
              <a:gd name="connsiteX851" fmla="*/ 4414807 w 4556410"/>
              <a:gd name="connsiteY851" fmla="*/ 5273035 h 6858440"/>
              <a:gd name="connsiteX852" fmla="*/ 3710299 w 4556410"/>
              <a:gd name="connsiteY852" fmla="*/ 5397967 h 6858440"/>
              <a:gd name="connsiteX853" fmla="*/ 3710299 w 4556410"/>
              <a:gd name="connsiteY853" fmla="*/ 6847230 h 6858440"/>
              <a:gd name="connsiteX854" fmla="*/ 4353823 w 4556410"/>
              <a:gd name="connsiteY854" fmla="*/ 6787298 h 6858440"/>
              <a:gd name="connsiteX855" fmla="*/ 4556410 w 4556410"/>
              <a:gd name="connsiteY855" fmla="*/ 6739881 h 6858440"/>
              <a:gd name="connsiteX856" fmla="*/ 4556410 w 4556410"/>
              <a:gd name="connsiteY856" fmla="*/ 6751247 h 6858440"/>
              <a:gd name="connsiteX857" fmla="*/ 4353213 w 4556410"/>
              <a:gd name="connsiteY857" fmla="*/ 6798690 h 6858440"/>
              <a:gd name="connsiteX858" fmla="*/ 3704636 w 4556410"/>
              <a:gd name="connsiteY858" fmla="*/ 6858325 h 6858440"/>
              <a:gd name="connsiteX859" fmla="*/ 3704636 w 4556410"/>
              <a:gd name="connsiteY859" fmla="*/ 6858440 h 6858440"/>
              <a:gd name="connsiteX860" fmla="*/ 3698972 w 4556410"/>
              <a:gd name="connsiteY860" fmla="*/ 6858440 h 6858440"/>
              <a:gd name="connsiteX861" fmla="*/ 3698972 w 4556410"/>
              <a:gd name="connsiteY861" fmla="*/ 5386640 h 6858440"/>
              <a:gd name="connsiteX862" fmla="*/ 3704636 w 4556410"/>
              <a:gd name="connsiteY862" fmla="*/ 5386640 h 6858440"/>
              <a:gd name="connsiteX863" fmla="*/ 4410690 w 4556410"/>
              <a:gd name="connsiteY863" fmla="*/ 5262402 h 6858440"/>
              <a:gd name="connsiteX864" fmla="*/ 2472068 w 4556410"/>
              <a:gd name="connsiteY864" fmla="*/ 5201264 h 6858440"/>
              <a:gd name="connsiteX865" fmla="*/ 2474263 w 4556410"/>
              <a:gd name="connsiteY865" fmla="*/ 5216983 h 6858440"/>
              <a:gd name="connsiteX866" fmla="*/ 2465250 w 4556410"/>
              <a:gd name="connsiteY866" fmla="*/ 5221488 h 6858440"/>
              <a:gd name="connsiteX867" fmla="*/ 2458546 w 4556410"/>
              <a:gd name="connsiteY867" fmla="*/ 5219293 h 6858440"/>
              <a:gd name="connsiteX868" fmla="*/ 2458546 w 4556410"/>
              <a:gd name="connsiteY868" fmla="*/ 5219408 h 6858440"/>
              <a:gd name="connsiteX869" fmla="*/ 2456349 w 4556410"/>
              <a:gd name="connsiteY869" fmla="*/ 5203691 h 6858440"/>
              <a:gd name="connsiteX870" fmla="*/ 2472068 w 4556410"/>
              <a:gd name="connsiteY870" fmla="*/ 5201264 h 6858440"/>
              <a:gd name="connsiteX871" fmla="*/ 850026 w 4556410"/>
              <a:gd name="connsiteY871" fmla="*/ 5178265 h 6858440"/>
              <a:gd name="connsiteX872" fmla="*/ 850152 w 4556410"/>
              <a:gd name="connsiteY872" fmla="*/ 5178338 h 6858440"/>
              <a:gd name="connsiteX873" fmla="*/ 850141 w 4556410"/>
              <a:gd name="connsiteY873" fmla="*/ 5178382 h 6858440"/>
              <a:gd name="connsiteX874" fmla="*/ 853839 w 4556410"/>
              <a:gd name="connsiteY874" fmla="*/ 5162778 h 6858440"/>
              <a:gd name="connsiteX875" fmla="*/ 869211 w 4556410"/>
              <a:gd name="connsiteY875" fmla="*/ 5166591 h 6858440"/>
              <a:gd name="connsiteX876" fmla="*/ 865512 w 4556410"/>
              <a:gd name="connsiteY876" fmla="*/ 5181963 h 6858440"/>
              <a:gd name="connsiteX877" fmla="*/ 859617 w 4556410"/>
              <a:gd name="connsiteY877" fmla="*/ 5183697 h 6858440"/>
              <a:gd name="connsiteX878" fmla="*/ 850152 w 4556410"/>
              <a:gd name="connsiteY878" fmla="*/ 5178338 h 6858440"/>
              <a:gd name="connsiteX879" fmla="*/ 2505699 w 4556410"/>
              <a:gd name="connsiteY879" fmla="*/ 5156308 h 6858440"/>
              <a:gd name="connsiteX880" fmla="*/ 2508010 w 4556410"/>
              <a:gd name="connsiteY880" fmla="*/ 5172025 h 6858440"/>
              <a:gd name="connsiteX881" fmla="*/ 2498997 w 4556410"/>
              <a:gd name="connsiteY881" fmla="*/ 5176532 h 6858440"/>
              <a:gd name="connsiteX882" fmla="*/ 2492292 w 4556410"/>
              <a:gd name="connsiteY882" fmla="*/ 5174220 h 6858440"/>
              <a:gd name="connsiteX883" fmla="*/ 2492292 w 4556410"/>
              <a:gd name="connsiteY883" fmla="*/ 5174337 h 6858440"/>
              <a:gd name="connsiteX884" fmla="*/ 2489982 w 4556410"/>
              <a:gd name="connsiteY884" fmla="*/ 5158620 h 6858440"/>
              <a:gd name="connsiteX885" fmla="*/ 2505699 w 4556410"/>
              <a:gd name="connsiteY885" fmla="*/ 5156308 h 6858440"/>
              <a:gd name="connsiteX886" fmla="*/ 901916 w 4556410"/>
              <a:gd name="connsiteY886" fmla="*/ 5133541 h 6858440"/>
              <a:gd name="connsiteX887" fmla="*/ 917403 w 4556410"/>
              <a:gd name="connsiteY887" fmla="*/ 5137237 h 6858440"/>
              <a:gd name="connsiteX888" fmla="*/ 913705 w 4556410"/>
              <a:gd name="connsiteY888" fmla="*/ 5152841 h 6858440"/>
              <a:gd name="connsiteX889" fmla="*/ 907811 w 4556410"/>
              <a:gd name="connsiteY889" fmla="*/ 5154574 h 6858440"/>
              <a:gd name="connsiteX890" fmla="*/ 898103 w 4556410"/>
              <a:gd name="connsiteY890" fmla="*/ 5149143 h 6858440"/>
              <a:gd name="connsiteX891" fmla="*/ 898220 w 4556410"/>
              <a:gd name="connsiteY891" fmla="*/ 5149026 h 6858440"/>
              <a:gd name="connsiteX892" fmla="*/ 901916 w 4556410"/>
              <a:gd name="connsiteY892" fmla="*/ 5133541 h 6858440"/>
              <a:gd name="connsiteX893" fmla="*/ 1144040 w 4556410"/>
              <a:gd name="connsiteY893" fmla="*/ 5128572 h 6858440"/>
              <a:gd name="connsiteX894" fmla="*/ 1349179 w 4556410"/>
              <a:gd name="connsiteY894" fmla="*/ 5128572 h 6858440"/>
              <a:gd name="connsiteX895" fmla="*/ 1353109 w 4556410"/>
              <a:gd name="connsiteY895" fmla="*/ 5132502 h 6858440"/>
              <a:gd name="connsiteX896" fmla="*/ 1349179 w 4556410"/>
              <a:gd name="connsiteY896" fmla="*/ 5136430 h 6858440"/>
              <a:gd name="connsiteX897" fmla="*/ 1268509 w 4556410"/>
              <a:gd name="connsiteY897" fmla="*/ 5136430 h 6858440"/>
              <a:gd name="connsiteX898" fmla="*/ 1248747 w 4556410"/>
              <a:gd name="connsiteY898" fmla="*/ 5156193 h 6858440"/>
              <a:gd name="connsiteX899" fmla="*/ 1172355 w 4556410"/>
              <a:gd name="connsiteY899" fmla="*/ 5156193 h 6858440"/>
              <a:gd name="connsiteX900" fmla="*/ 1172355 w 4556410"/>
              <a:gd name="connsiteY900" fmla="*/ 5232585 h 6858440"/>
              <a:gd name="connsiteX901" fmla="*/ 1151898 w 4556410"/>
              <a:gd name="connsiteY901" fmla="*/ 5253041 h 6858440"/>
              <a:gd name="connsiteX902" fmla="*/ 1151898 w 4556410"/>
              <a:gd name="connsiteY902" fmla="*/ 5333709 h 6858440"/>
              <a:gd name="connsiteX903" fmla="*/ 1147970 w 4556410"/>
              <a:gd name="connsiteY903" fmla="*/ 5337639 h 6858440"/>
              <a:gd name="connsiteX904" fmla="*/ 1144040 w 4556410"/>
              <a:gd name="connsiteY904" fmla="*/ 5333709 h 6858440"/>
              <a:gd name="connsiteX905" fmla="*/ 3201669 w 4556410"/>
              <a:gd name="connsiteY905" fmla="*/ 5124641 h 6858440"/>
              <a:gd name="connsiteX906" fmla="*/ 3254602 w 4556410"/>
              <a:gd name="connsiteY906" fmla="*/ 5136198 h 6858440"/>
              <a:gd name="connsiteX907" fmla="*/ 3251712 w 4556410"/>
              <a:gd name="connsiteY907" fmla="*/ 5149258 h 6858440"/>
              <a:gd name="connsiteX908" fmla="*/ 3251596 w 4556410"/>
              <a:gd name="connsiteY908" fmla="*/ 5149258 h 6858440"/>
              <a:gd name="connsiteX909" fmla="*/ 3231949 w 4556410"/>
              <a:gd name="connsiteY909" fmla="*/ 5144981 h 6858440"/>
              <a:gd name="connsiteX910" fmla="*/ 3219236 w 4556410"/>
              <a:gd name="connsiteY910" fmla="*/ 5202882 h 6858440"/>
              <a:gd name="connsiteX911" fmla="*/ 3235532 w 4556410"/>
              <a:gd name="connsiteY911" fmla="*/ 5206465 h 6858440"/>
              <a:gd name="connsiteX912" fmla="*/ 3233337 w 4556410"/>
              <a:gd name="connsiteY912" fmla="*/ 5216519 h 6858440"/>
              <a:gd name="connsiteX913" fmla="*/ 3211493 w 4556410"/>
              <a:gd name="connsiteY913" fmla="*/ 5219295 h 6858440"/>
              <a:gd name="connsiteX914" fmla="*/ 3199587 w 4556410"/>
              <a:gd name="connsiteY914" fmla="*/ 5216751 h 6858440"/>
              <a:gd name="connsiteX915" fmla="*/ 3216115 w 4556410"/>
              <a:gd name="connsiteY915" fmla="*/ 5141515 h 6858440"/>
              <a:gd name="connsiteX916" fmla="*/ 3198780 w 4556410"/>
              <a:gd name="connsiteY916" fmla="*/ 5137701 h 6858440"/>
              <a:gd name="connsiteX917" fmla="*/ 2539561 w 4556410"/>
              <a:gd name="connsiteY917" fmla="*/ 5111119 h 6858440"/>
              <a:gd name="connsiteX918" fmla="*/ 2541756 w 4556410"/>
              <a:gd name="connsiteY918" fmla="*/ 5126837 h 6858440"/>
              <a:gd name="connsiteX919" fmla="*/ 2532743 w 4556410"/>
              <a:gd name="connsiteY919" fmla="*/ 5131344 h 6858440"/>
              <a:gd name="connsiteX920" fmla="*/ 2526039 w 4556410"/>
              <a:gd name="connsiteY920" fmla="*/ 5129149 h 6858440"/>
              <a:gd name="connsiteX921" fmla="*/ 2523844 w 4556410"/>
              <a:gd name="connsiteY921" fmla="*/ 5113430 h 6858440"/>
              <a:gd name="connsiteX922" fmla="*/ 2539561 w 4556410"/>
              <a:gd name="connsiteY922" fmla="*/ 5111119 h 6858440"/>
              <a:gd name="connsiteX923" fmla="*/ 949995 w 4556410"/>
              <a:gd name="connsiteY923" fmla="*/ 5104068 h 6858440"/>
              <a:gd name="connsiteX924" fmla="*/ 965480 w 4556410"/>
              <a:gd name="connsiteY924" fmla="*/ 5107883 h 6858440"/>
              <a:gd name="connsiteX925" fmla="*/ 961782 w 4556410"/>
              <a:gd name="connsiteY925" fmla="*/ 5123368 h 6858440"/>
              <a:gd name="connsiteX926" fmla="*/ 955889 w 4556410"/>
              <a:gd name="connsiteY926" fmla="*/ 5125102 h 6858440"/>
              <a:gd name="connsiteX927" fmla="*/ 946295 w 4556410"/>
              <a:gd name="connsiteY927" fmla="*/ 5119670 h 6858440"/>
              <a:gd name="connsiteX928" fmla="*/ 946295 w 4556410"/>
              <a:gd name="connsiteY928" fmla="*/ 5119555 h 6858440"/>
              <a:gd name="connsiteX929" fmla="*/ 949995 w 4556410"/>
              <a:gd name="connsiteY929" fmla="*/ 5104068 h 6858440"/>
              <a:gd name="connsiteX930" fmla="*/ 3088754 w 4556410"/>
              <a:gd name="connsiteY930" fmla="*/ 5094131 h 6858440"/>
              <a:gd name="connsiteX931" fmla="*/ 3140877 w 4556410"/>
              <a:gd name="connsiteY931" fmla="*/ 5109039 h 6858440"/>
              <a:gd name="connsiteX932" fmla="*/ 3137179 w 4556410"/>
              <a:gd name="connsiteY932" fmla="*/ 5121867 h 6858440"/>
              <a:gd name="connsiteX933" fmla="*/ 3137296 w 4556410"/>
              <a:gd name="connsiteY933" fmla="*/ 5121984 h 6858440"/>
              <a:gd name="connsiteX934" fmla="*/ 3117878 w 4556410"/>
              <a:gd name="connsiteY934" fmla="*/ 5116436 h 6858440"/>
              <a:gd name="connsiteX935" fmla="*/ 3101467 w 4556410"/>
              <a:gd name="connsiteY935" fmla="*/ 5173413 h 6858440"/>
              <a:gd name="connsiteX936" fmla="*/ 3117416 w 4556410"/>
              <a:gd name="connsiteY936" fmla="*/ 5178035 h 6858440"/>
              <a:gd name="connsiteX937" fmla="*/ 3114527 w 4556410"/>
              <a:gd name="connsiteY937" fmla="*/ 5187859 h 6858440"/>
              <a:gd name="connsiteX938" fmla="*/ 3092453 w 4556410"/>
              <a:gd name="connsiteY938" fmla="*/ 5189247 h 6858440"/>
              <a:gd name="connsiteX939" fmla="*/ 3080781 w 4556410"/>
              <a:gd name="connsiteY939" fmla="*/ 5185894 h 6858440"/>
              <a:gd name="connsiteX940" fmla="*/ 3102044 w 4556410"/>
              <a:gd name="connsiteY940" fmla="*/ 5111813 h 6858440"/>
              <a:gd name="connsiteX941" fmla="*/ 3085056 w 4556410"/>
              <a:gd name="connsiteY941" fmla="*/ 5106959 h 6858440"/>
              <a:gd name="connsiteX942" fmla="*/ 997956 w 4556410"/>
              <a:gd name="connsiteY942" fmla="*/ 5074599 h 6858440"/>
              <a:gd name="connsiteX943" fmla="*/ 1013560 w 4556410"/>
              <a:gd name="connsiteY943" fmla="*/ 5078297 h 6858440"/>
              <a:gd name="connsiteX944" fmla="*/ 1009861 w 4556410"/>
              <a:gd name="connsiteY944" fmla="*/ 5093899 h 6858440"/>
              <a:gd name="connsiteX945" fmla="*/ 1003966 w 4556410"/>
              <a:gd name="connsiteY945" fmla="*/ 5095632 h 6858440"/>
              <a:gd name="connsiteX946" fmla="*/ 994258 w 4556410"/>
              <a:gd name="connsiteY946" fmla="*/ 5090201 h 6858440"/>
              <a:gd name="connsiteX947" fmla="*/ 997956 w 4556410"/>
              <a:gd name="connsiteY947" fmla="*/ 5074599 h 6858440"/>
              <a:gd name="connsiteX948" fmla="*/ 2573077 w 4556410"/>
              <a:gd name="connsiteY948" fmla="*/ 5065931 h 6858440"/>
              <a:gd name="connsiteX949" fmla="*/ 2575387 w 4556410"/>
              <a:gd name="connsiteY949" fmla="*/ 5081648 h 6858440"/>
              <a:gd name="connsiteX950" fmla="*/ 2566372 w 4556410"/>
              <a:gd name="connsiteY950" fmla="*/ 5086156 h 6858440"/>
              <a:gd name="connsiteX951" fmla="*/ 2559672 w 4556410"/>
              <a:gd name="connsiteY951" fmla="*/ 5083844 h 6858440"/>
              <a:gd name="connsiteX952" fmla="*/ 2559672 w 4556410"/>
              <a:gd name="connsiteY952" fmla="*/ 5083961 h 6858440"/>
              <a:gd name="connsiteX953" fmla="*/ 2557360 w 4556410"/>
              <a:gd name="connsiteY953" fmla="*/ 5068242 h 6858440"/>
              <a:gd name="connsiteX954" fmla="*/ 2573077 w 4556410"/>
              <a:gd name="connsiteY954" fmla="*/ 5065931 h 6858440"/>
              <a:gd name="connsiteX955" fmla="*/ 2978963 w 4556410"/>
              <a:gd name="connsiteY955" fmla="*/ 5057032 h 6858440"/>
              <a:gd name="connsiteX956" fmla="*/ 3030046 w 4556410"/>
              <a:gd name="connsiteY956" fmla="*/ 5075291 h 6858440"/>
              <a:gd name="connsiteX957" fmla="*/ 3025539 w 4556410"/>
              <a:gd name="connsiteY957" fmla="*/ 5087889 h 6858440"/>
              <a:gd name="connsiteX958" fmla="*/ 3025422 w 4556410"/>
              <a:gd name="connsiteY958" fmla="*/ 5087774 h 6858440"/>
              <a:gd name="connsiteX959" fmla="*/ 3006469 w 4556410"/>
              <a:gd name="connsiteY959" fmla="*/ 5080954 h 6858440"/>
              <a:gd name="connsiteX960" fmla="*/ 2986476 w 4556410"/>
              <a:gd name="connsiteY960" fmla="*/ 5136892 h 6858440"/>
              <a:gd name="connsiteX961" fmla="*/ 3002194 w 4556410"/>
              <a:gd name="connsiteY961" fmla="*/ 5142439 h 6858440"/>
              <a:gd name="connsiteX962" fmla="*/ 2998725 w 4556410"/>
              <a:gd name="connsiteY962" fmla="*/ 5152147 h 6858440"/>
              <a:gd name="connsiteX963" fmla="*/ 2976652 w 4556410"/>
              <a:gd name="connsiteY963" fmla="*/ 5152147 h 6858440"/>
              <a:gd name="connsiteX964" fmla="*/ 2965211 w 4556410"/>
              <a:gd name="connsiteY964" fmla="*/ 5148102 h 6858440"/>
              <a:gd name="connsiteX965" fmla="*/ 2991099 w 4556410"/>
              <a:gd name="connsiteY965" fmla="*/ 5075523 h 6858440"/>
              <a:gd name="connsiteX966" fmla="*/ 2974458 w 4556410"/>
              <a:gd name="connsiteY966" fmla="*/ 5069628 h 6858440"/>
              <a:gd name="connsiteX967" fmla="*/ 2915922 w 4556410"/>
              <a:gd name="connsiteY967" fmla="*/ 5046492 h 6858440"/>
              <a:gd name="connsiteX968" fmla="*/ 2915976 w 4556410"/>
              <a:gd name="connsiteY968" fmla="*/ 5046516 h 6858440"/>
              <a:gd name="connsiteX969" fmla="*/ 2915860 w 4556410"/>
              <a:gd name="connsiteY969" fmla="*/ 5046631 h 6858440"/>
              <a:gd name="connsiteX970" fmla="*/ 1046035 w 4556410"/>
              <a:gd name="connsiteY970" fmla="*/ 5045243 h 6858440"/>
              <a:gd name="connsiteX971" fmla="*/ 1061522 w 4556410"/>
              <a:gd name="connsiteY971" fmla="*/ 5048941 h 6858440"/>
              <a:gd name="connsiteX972" fmla="*/ 1057824 w 4556410"/>
              <a:gd name="connsiteY972" fmla="*/ 5064428 h 6858440"/>
              <a:gd name="connsiteX973" fmla="*/ 1051928 w 4556410"/>
              <a:gd name="connsiteY973" fmla="*/ 5066161 h 6858440"/>
              <a:gd name="connsiteX974" fmla="*/ 1042337 w 4556410"/>
              <a:gd name="connsiteY974" fmla="*/ 5060730 h 6858440"/>
              <a:gd name="connsiteX975" fmla="*/ 1046035 w 4556410"/>
              <a:gd name="connsiteY975" fmla="*/ 5045243 h 6858440"/>
              <a:gd name="connsiteX976" fmla="*/ 4274579 w 4556410"/>
              <a:gd name="connsiteY976" fmla="*/ 5043831 h 6858440"/>
              <a:gd name="connsiteX977" fmla="*/ 4274633 w 4556410"/>
              <a:gd name="connsiteY977" fmla="*/ 5043972 h 6858440"/>
              <a:gd name="connsiteX978" fmla="*/ 4274516 w 4556410"/>
              <a:gd name="connsiteY978" fmla="*/ 5043857 h 6858440"/>
              <a:gd name="connsiteX979" fmla="*/ 2593186 w 4556410"/>
              <a:gd name="connsiteY979" fmla="*/ 5038772 h 6858440"/>
              <a:gd name="connsiteX980" fmla="*/ 2593288 w 4556410"/>
              <a:gd name="connsiteY980" fmla="*/ 5038806 h 6858440"/>
              <a:gd name="connsiteX981" fmla="*/ 2593301 w 4556410"/>
              <a:gd name="connsiteY981" fmla="*/ 5038887 h 6858440"/>
              <a:gd name="connsiteX982" fmla="*/ 2606823 w 4556410"/>
              <a:gd name="connsiteY982" fmla="*/ 5020741 h 6858440"/>
              <a:gd name="connsiteX983" fmla="*/ 2609020 w 4556410"/>
              <a:gd name="connsiteY983" fmla="*/ 5036460 h 6858440"/>
              <a:gd name="connsiteX984" fmla="*/ 2599889 w 4556410"/>
              <a:gd name="connsiteY984" fmla="*/ 5040968 h 6858440"/>
              <a:gd name="connsiteX985" fmla="*/ 2593288 w 4556410"/>
              <a:gd name="connsiteY985" fmla="*/ 5038806 h 6858440"/>
              <a:gd name="connsiteX986" fmla="*/ 2590991 w 4556410"/>
              <a:gd name="connsiteY986" fmla="*/ 5023053 h 6858440"/>
              <a:gd name="connsiteX987" fmla="*/ 2606823 w 4556410"/>
              <a:gd name="connsiteY987" fmla="*/ 5020741 h 6858440"/>
              <a:gd name="connsiteX988" fmla="*/ 1093995 w 4556410"/>
              <a:gd name="connsiteY988" fmla="*/ 5015889 h 6858440"/>
              <a:gd name="connsiteX989" fmla="*/ 1109482 w 4556410"/>
              <a:gd name="connsiteY989" fmla="*/ 5019587 h 6858440"/>
              <a:gd name="connsiteX990" fmla="*/ 1105784 w 4556410"/>
              <a:gd name="connsiteY990" fmla="*/ 5035189 h 6858440"/>
              <a:gd name="connsiteX991" fmla="*/ 1099889 w 4556410"/>
              <a:gd name="connsiteY991" fmla="*/ 5036922 h 6858440"/>
              <a:gd name="connsiteX992" fmla="*/ 1090182 w 4556410"/>
              <a:gd name="connsiteY992" fmla="*/ 5031491 h 6858440"/>
              <a:gd name="connsiteX993" fmla="*/ 1090297 w 4556410"/>
              <a:gd name="connsiteY993" fmla="*/ 5031376 h 6858440"/>
              <a:gd name="connsiteX994" fmla="*/ 1093995 w 4556410"/>
              <a:gd name="connsiteY994" fmla="*/ 5015889 h 6858440"/>
              <a:gd name="connsiteX995" fmla="*/ 4196390 w 4556410"/>
              <a:gd name="connsiteY995" fmla="*/ 5014499 h 6858440"/>
              <a:gd name="connsiteX996" fmla="*/ 4149005 w 4556410"/>
              <a:gd name="connsiteY996" fmla="*/ 5029639 h 6858440"/>
              <a:gd name="connsiteX997" fmla="*/ 4149005 w 4556410"/>
              <a:gd name="connsiteY997" fmla="*/ 5029754 h 6858440"/>
              <a:gd name="connsiteX998" fmla="*/ 4163336 w 4556410"/>
              <a:gd name="connsiteY998" fmla="*/ 5077254 h 6858440"/>
              <a:gd name="connsiteX999" fmla="*/ 4212340 w 4556410"/>
              <a:gd name="connsiteY999" fmla="*/ 5061537 h 6858440"/>
              <a:gd name="connsiteX1000" fmla="*/ 2871366 w 4556410"/>
              <a:gd name="connsiteY1000" fmla="*/ 5013000 h 6858440"/>
              <a:gd name="connsiteX1001" fmla="*/ 2921177 w 4556410"/>
              <a:gd name="connsiteY1001" fmla="*/ 5034378 h 6858440"/>
              <a:gd name="connsiteX1002" fmla="*/ 2915922 w 4556410"/>
              <a:gd name="connsiteY1002" fmla="*/ 5046492 h 6858440"/>
              <a:gd name="connsiteX1003" fmla="*/ 2897484 w 4556410"/>
              <a:gd name="connsiteY1003" fmla="*/ 5038540 h 6858440"/>
              <a:gd name="connsiteX1004" fmla="*/ 2874024 w 4556410"/>
              <a:gd name="connsiteY1004" fmla="*/ 5093090 h 6858440"/>
              <a:gd name="connsiteX1005" fmla="*/ 2889280 w 4556410"/>
              <a:gd name="connsiteY1005" fmla="*/ 5099678 h 6858440"/>
              <a:gd name="connsiteX1006" fmla="*/ 2885235 w 4556410"/>
              <a:gd name="connsiteY1006" fmla="*/ 5109154 h 6858440"/>
              <a:gd name="connsiteX1007" fmla="*/ 2863161 w 4556410"/>
              <a:gd name="connsiteY1007" fmla="*/ 5107766 h 6858440"/>
              <a:gd name="connsiteX1008" fmla="*/ 2851951 w 4556410"/>
              <a:gd name="connsiteY1008" fmla="*/ 5103029 h 6858440"/>
              <a:gd name="connsiteX1009" fmla="*/ 2882346 w 4556410"/>
              <a:gd name="connsiteY1009" fmla="*/ 5032185 h 6858440"/>
              <a:gd name="connsiteX1010" fmla="*/ 2866050 w 4556410"/>
              <a:gd name="connsiteY1010" fmla="*/ 5025251 h 6858440"/>
              <a:gd name="connsiteX1011" fmla="*/ 4203555 w 4556410"/>
              <a:gd name="connsiteY1011" fmla="*/ 5000285 h 6858440"/>
              <a:gd name="connsiteX1012" fmla="*/ 4226786 w 4556410"/>
              <a:gd name="connsiteY1012" fmla="*/ 5068589 h 6858440"/>
              <a:gd name="connsiteX1013" fmla="*/ 4221470 w 4556410"/>
              <a:gd name="connsiteY1013" fmla="*/ 5070437 h 6858440"/>
              <a:gd name="connsiteX1014" fmla="*/ 4161371 w 4556410"/>
              <a:gd name="connsiteY1014" fmla="*/ 5089622 h 6858440"/>
              <a:gd name="connsiteX1015" fmla="*/ 4155940 w 4556410"/>
              <a:gd name="connsiteY1015" fmla="*/ 5091240 h 6858440"/>
              <a:gd name="connsiteX1016" fmla="*/ 4155825 w 4556410"/>
              <a:gd name="connsiteY1016" fmla="*/ 5091355 h 6858440"/>
              <a:gd name="connsiteX1017" fmla="*/ 4135021 w 4556410"/>
              <a:gd name="connsiteY1017" fmla="*/ 5022243 h 6858440"/>
              <a:gd name="connsiteX1018" fmla="*/ 4140453 w 4556410"/>
              <a:gd name="connsiteY1018" fmla="*/ 5020624 h 6858440"/>
              <a:gd name="connsiteX1019" fmla="*/ 4198238 w 4556410"/>
              <a:gd name="connsiteY1019" fmla="*/ 5002135 h 6858440"/>
              <a:gd name="connsiteX1020" fmla="*/ 2808888 w 4556410"/>
              <a:gd name="connsiteY1020" fmla="*/ 4998229 h 6858440"/>
              <a:gd name="connsiteX1021" fmla="*/ 2809073 w 4556410"/>
              <a:gd name="connsiteY1021" fmla="*/ 4998324 h 6858440"/>
              <a:gd name="connsiteX1022" fmla="*/ 2808841 w 4556410"/>
              <a:gd name="connsiteY1022" fmla="*/ 4998324 h 6858440"/>
              <a:gd name="connsiteX1023" fmla="*/ 1142073 w 4556410"/>
              <a:gd name="connsiteY1023" fmla="*/ 4986418 h 6858440"/>
              <a:gd name="connsiteX1024" fmla="*/ 1157560 w 4556410"/>
              <a:gd name="connsiteY1024" fmla="*/ 4990116 h 6858440"/>
              <a:gd name="connsiteX1025" fmla="*/ 1153862 w 4556410"/>
              <a:gd name="connsiteY1025" fmla="*/ 5005718 h 6858440"/>
              <a:gd name="connsiteX1026" fmla="*/ 1147968 w 4556410"/>
              <a:gd name="connsiteY1026" fmla="*/ 5007451 h 6858440"/>
              <a:gd name="connsiteX1027" fmla="*/ 1138376 w 4556410"/>
              <a:gd name="connsiteY1027" fmla="*/ 5002020 h 6858440"/>
              <a:gd name="connsiteX1028" fmla="*/ 1142073 w 4556410"/>
              <a:gd name="connsiteY1028" fmla="*/ 4986418 h 6858440"/>
              <a:gd name="connsiteX1029" fmla="*/ 4309650 w 4556410"/>
              <a:gd name="connsiteY1029" fmla="*/ 4964575 h 6858440"/>
              <a:gd name="connsiteX1030" fmla="*/ 4332996 w 4556410"/>
              <a:gd name="connsiteY1030" fmla="*/ 5020741 h 6858440"/>
              <a:gd name="connsiteX1031" fmla="*/ 4274579 w 4556410"/>
              <a:gd name="connsiteY1031" fmla="*/ 5043831 h 6858440"/>
              <a:gd name="connsiteX1032" fmla="*/ 4253136 w 4556410"/>
              <a:gd name="connsiteY1032" fmla="*/ 4986995 h 6858440"/>
              <a:gd name="connsiteX1033" fmla="*/ 4309650 w 4556410"/>
              <a:gd name="connsiteY1033" fmla="*/ 4964575 h 6858440"/>
              <a:gd name="connsiteX1034" fmla="*/ 2766542 w 4556410"/>
              <a:gd name="connsiteY1034" fmla="*/ 4961918 h 6858440"/>
              <a:gd name="connsiteX1035" fmla="*/ 2814852 w 4556410"/>
              <a:gd name="connsiteY1035" fmla="*/ 4986420 h 6858440"/>
              <a:gd name="connsiteX1036" fmla="*/ 2808888 w 4556410"/>
              <a:gd name="connsiteY1036" fmla="*/ 4998229 h 6858440"/>
              <a:gd name="connsiteX1037" fmla="*/ 2791044 w 4556410"/>
              <a:gd name="connsiteY1037" fmla="*/ 4989192 h 6858440"/>
              <a:gd name="connsiteX1038" fmla="*/ 2764232 w 4556410"/>
              <a:gd name="connsiteY1038" fmla="*/ 5042124 h 6858440"/>
              <a:gd name="connsiteX1039" fmla="*/ 2779025 w 4556410"/>
              <a:gd name="connsiteY1039" fmla="*/ 5049637 h 6858440"/>
              <a:gd name="connsiteX1040" fmla="*/ 2774401 w 4556410"/>
              <a:gd name="connsiteY1040" fmla="*/ 5058767 h 6858440"/>
              <a:gd name="connsiteX1041" fmla="*/ 2752443 w 4556410"/>
              <a:gd name="connsiteY1041" fmla="*/ 5055993 h 6858440"/>
              <a:gd name="connsiteX1042" fmla="*/ 2741580 w 4556410"/>
              <a:gd name="connsiteY1042" fmla="*/ 5050561 h 6858440"/>
              <a:gd name="connsiteX1043" fmla="*/ 2776366 w 4556410"/>
              <a:gd name="connsiteY1043" fmla="*/ 4981796 h 6858440"/>
              <a:gd name="connsiteX1044" fmla="*/ 2760534 w 4556410"/>
              <a:gd name="connsiteY1044" fmla="*/ 4973822 h 6858440"/>
              <a:gd name="connsiteX1045" fmla="*/ 1804530 w 4556410"/>
              <a:gd name="connsiteY1045" fmla="*/ 4961686 h 6858440"/>
              <a:gd name="connsiteX1046" fmla="*/ 1800832 w 4556410"/>
              <a:gd name="connsiteY1046" fmla="*/ 4965384 h 6858440"/>
              <a:gd name="connsiteX1047" fmla="*/ 1800722 w 4556410"/>
              <a:gd name="connsiteY1047" fmla="*/ 4965275 h 6858440"/>
              <a:gd name="connsiteX1048" fmla="*/ 1765465 w 4556410"/>
              <a:gd name="connsiteY1048" fmla="*/ 5026292 h 6858440"/>
              <a:gd name="connsiteX1049" fmla="*/ 1799698 w 4556410"/>
              <a:gd name="connsiteY1049" fmla="*/ 5085670 h 6858440"/>
              <a:gd name="connsiteX1050" fmla="*/ 1800832 w 4556410"/>
              <a:gd name="connsiteY1050" fmla="*/ 5084538 h 6858440"/>
              <a:gd name="connsiteX1051" fmla="*/ 1804530 w 4556410"/>
              <a:gd name="connsiteY1051" fmla="*/ 5088236 h 6858440"/>
              <a:gd name="connsiteX1052" fmla="*/ 1875953 w 4556410"/>
              <a:gd name="connsiteY1052" fmla="*/ 5088236 h 6858440"/>
              <a:gd name="connsiteX1053" fmla="*/ 1878952 w 4556410"/>
              <a:gd name="connsiteY1053" fmla="*/ 5085237 h 6858440"/>
              <a:gd name="connsiteX1054" fmla="*/ 1913091 w 4556410"/>
              <a:gd name="connsiteY1054" fmla="*/ 5025983 h 6858440"/>
              <a:gd name="connsiteX1055" fmla="*/ 1910393 w 4556410"/>
              <a:gd name="connsiteY1055" fmla="*/ 5023285 h 6858440"/>
              <a:gd name="connsiteX1056" fmla="*/ 1911650 w 4556410"/>
              <a:gd name="connsiteY1056" fmla="*/ 5022027 h 6858440"/>
              <a:gd name="connsiteX1057" fmla="*/ 1877708 w 4556410"/>
              <a:gd name="connsiteY1057" fmla="*/ 4963325 h 6858440"/>
              <a:gd name="connsiteX1058" fmla="*/ 1876070 w 4556410"/>
              <a:gd name="connsiteY1058" fmla="*/ 4961686 h 6858440"/>
              <a:gd name="connsiteX1059" fmla="*/ 1190037 w 4556410"/>
              <a:gd name="connsiteY1059" fmla="*/ 4957179 h 6858440"/>
              <a:gd name="connsiteX1060" fmla="*/ 1205639 w 4556410"/>
              <a:gd name="connsiteY1060" fmla="*/ 4960992 h 6858440"/>
              <a:gd name="connsiteX1061" fmla="*/ 1201941 w 4556410"/>
              <a:gd name="connsiteY1061" fmla="*/ 4976479 h 6858440"/>
              <a:gd name="connsiteX1062" fmla="*/ 1196047 w 4556410"/>
              <a:gd name="connsiteY1062" fmla="*/ 4978212 h 6858440"/>
              <a:gd name="connsiteX1063" fmla="*/ 1186338 w 4556410"/>
              <a:gd name="connsiteY1063" fmla="*/ 4972781 h 6858440"/>
              <a:gd name="connsiteX1064" fmla="*/ 1186338 w 4556410"/>
              <a:gd name="connsiteY1064" fmla="*/ 4972666 h 6858440"/>
              <a:gd name="connsiteX1065" fmla="*/ 1190037 w 4556410"/>
              <a:gd name="connsiteY1065" fmla="*/ 4957179 h 6858440"/>
              <a:gd name="connsiteX1066" fmla="*/ 2684256 w 4556410"/>
              <a:gd name="connsiteY1066" fmla="*/ 4928515 h 6858440"/>
              <a:gd name="connsiteX1067" fmla="*/ 2671095 w 4556410"/>
              <a:gd name="connsiteY1067" fmla="*/ 4929628 h 6858440"/>
              <a:gd name="connsiteX1068" fmla="*/ 2669716 w 4556410"/>
              <a:gd name="connsiteY1068" fmla="*/ 4931306 h 6858440"/>
              <a:gd name="connsiteX1069" fmla="*/ 2673971 w 4556410"/>
              <a:gd name="connsiteY1069" fmla="*/ 4930712 h 6858440"/>
              <a:gd name="connsiteX1070" fmla="*/ 2676281 w 4556410"/>
              <a:gd name="connsiteY1070" fmla="*/ 4946431 h 6858440"/>
              <a:gd name="connsiteX1071" fmla="*/ 2667152 w 4556410"/>
              <a:gd name="connsiteY1071" fmla="*/ 4950937 h 6858440"/>
              <a:gd name="connsiteX1072" fmla="*/ 2660449 w 4556410"/>
              <a:gd name="connsiteY1072" fmla="*/ 4948626 h 6858440"/>
              <a:gd name="connsiteX1073" fmla="*/ 2660564 w 4556410"/>
              <a:gd name="connsiteY1073" fmla="*/ 4948626 h 6858440"/>
              <a:gd name="connsiteX1074" fmla="*/ 2659792 w 4556410"/>
              <a:gd name="connsiteY1074" fmla="*/ 4943377 h 6858440"/>
              <a:gd name="connsiteX1075" fmla="*/ 2653862 w 4556410"/>
              <a:gd name="connsiteY1075" fmla="*/ 4950591 h 6858440"/>
              <a:gd name="connsiteX1076" fmla="*/ 2653862 w 4556410"/>
              <a:gd name="connsiteY1076" fmla="*/ 4950706 h 6858440"/>
              <a:gd name="connsiteX1077" fmla="*/ 2649699 w 4556410"/>
              <a:gd name="connsiteY1077" fmla="*/ 4987342 h 6858440"/>
              <a:gd name="connsiteX1078" fmla="*/ 2679748 w 4556410"/>
              <a:gd name="connsiteY1078" fmla="*/ 4965846 h 6858440"/>
              <a:gd name="connsiteX1079" fmla="*/ 2684256 w 4556410"/>
              <a:gd name="connsiteY1079" fmla="*/ 4928515 h 6858440"/>
              <a:gd name="connsiteX1080" fmla="*/ 1238112 w 4556410"/>
              <a:gd name="connsiteY1080" fmla="*/ 4927708 h 6858440"/>
              <a:gd name="connsiteX1081" fmla="*/ 1253599 w 4556410"/>
              <a:gd name="connsiteY1081" fmla="*/ 4931406 h 6858440"/>
              <a:gd name="connsiteX1082" fmla="*/ 1249901 w 4556410"/>
              <a:gd name="connsiteY1082" fmla="*/ 4946891 h 6858440"/>
              <a:gd name="connsiteX1083" fmla="*/ 1244008 w 4556410"/>
              <a:gd name="connsiteY1083" fmla="*/ 4948626 h 6858440"/>
              <a:gd name="connsiteX1084" fmla="*/ 1234414 w 4556410"/>
              <a:gd name="connsiteY1084" fmla="*/ 4943193 h 6858440"/>
              <a:gd name="connsiteX1085" fmla="*/ 1238112 w 4556410"/>
              <a:gd name="connsiteY1085" fmla="*/ 4927708 h 6858440"/>
              <a:gd name="connsiteX1086" fmla="*/ 4413896 w 4556410"/>
              <a:gd name="connsiteY1086" fmla="*/ 4922160 h 6858440"/>
              <a:gd name="connsiteX1087" fmla="*/ 4368982 w 4556410"/>
              <a:gd name="connsiteY1087" fmla="*/ 4943520 h 6858440"/>
              <a:gd name="connsiteX1088" fmla="*/ 4368938 w 4556410"/>
              <a:gd name="connsiteY1088" fmla="*/ 4943423 h 6858440"/>
              <a:gd name="connsiteX1089" fmla="*/ 4368938 w 4556410"/>
              <a:gd name="connsiteY1089" fmla="*/ 4943540 h 6858440"/>
              <a:gd name="connsiteX1090" fmla="*/ 4368982 w 4556410"/>
              <a:gd name="connsiteY1090" fmla="*/ 4943520 h 6858440"/>
              <a:gd name="connsiteX1091" fmla="*/ 4389510 w 4556410"/>
              <a:gd name="connsiteY1091" fmla="*/ 4988613 h 6858440"/>
              <a:gd name="connsiteX1092" fmla="*/ 4435970 w 4556410"/>
              <a:gd name="connsiteY1092" fmla="*/ 4966539 h 6858440"/>
              <a:gd name="connsiteX1093" fmla="*/ 2665376 w 4556410"/>
              <a:gd name="connsiteY1093" fmla="*/ 4916758 h 6858440"/>
              <a:gd name="connsiteX1094" fmla="*/ 2690729 w 4556410"/>
              <a:gd name="connsiteY1094" fmla="*/ 4917537 h 6858440"/>
              <a:gd name="connsiteX1095" fmla="*/ 2693154 w 4556410"/>
              <a:gd name="connsiteY1095" fmla="*/ 4973820 h 6858440"/>
              <a:gd name="connsiteX1096" fmla="*/ 2643229 w 4556410"/>
              <a:gd name="connsiteY1096" fmla="*/ 4998437 h 6858440"/>
              <a:gd name="connsiteX1097" fmla="*/ 2639833 w 4556410"/>
              <a:gd name="connsiteY1097" fmla="*/ 4992911 h 6858440"/>
              <a:gd name="connsiteX1098" fmla="*/ 2633637 w 4556410"/>
              <a:gd name="connsiteY1098" fmla="*/ 4996010 h 6858440"/>
              <a:gd name="connsiteX1099" fmla="*/ 2626933 w 4556410"/>
              <a:gd name="connsiteY1099" fmla="*/ 4993814 h 6858440"/>
              <a:gd name="connsiteX1100" fmla="*/ 2624620 w 4556410"/>
              <a:gd name="connsiteY1100" fmla="*/ 4978097 h 6858440"/>
              <a:gd name="connsiteX1101" fmla="*/ 2630223 w 4556410"/>
              <a:gd name="connsiteY1101" fmla="*/ 4977273 h 6858440"/>
              <a:gd name="connsiteX1102" fmla="*/ 2630009 w 4556410"/>
              <a:gd name="connsiteY1102" fmla="*/ 4976926 h 6858440"/>
              <a:gd name="connsiteX1103" fmla="*/ 2640454 w 4556410"/>
              <a:gd name="connsiteY1103" fmla="*/ 4942848 h 6858440"/>
              <a:gd name="connsiteX1104" fmla="*/ 2665376 w 4556410"/>
              <a:gd name="connsiteY1104" fmla="*/ 4916758 h 6858440"/>
              <a:gd name="connsiteX1105" fmla="*/ 4418982 w 4556410"/>
              <a:gd name="connsiteY1105" fmla="*/ 4906904 h 6858440"/>
              <a:gd name="connsiteX1106" fmla="*/ 4451110 w 4556410"/>
              <a:gd name="connsiteY1106" fmla="*/ 4971508 h 6858440"/>
              <a:gd name="connsiteX1107" fmla="*/ 4446026 w 4556410"/>
              <a:gd name="connsiteY1107" fmla="*/ 4974050 h 6858440"/>
              <a:gd name="connsiteX1108" fmla="*/ 4389048 w 4556410"/>
              <a:gd name="connsiteY1108" fmla="*/ 5001211 h 6858440"/>
              <a:gd name="connsiteX1109" fmla="*/ 4383962 w 4556410"/>
              <a:gd name="connsiteY1109" fmla="*/ 5003523 h 6858440"/>
              <a:gd name="connsiteX1110" fmla="*/ 4354030 w 4556410"/>
              <a:gd name="connsiteY1110" fmla="*/ 4937877 h 6858440"/>
              <a:gd name="connsiteX1111" fmla="*/ 4359116 w 4556410"/>
              <a:gd name="connsiteY1111" fmla="*/ 4935566 h 6858440"/>
              <a:gd name="connsiteX1112" fmla="*/ 4413896 w 4556410"/>
              <a:gd name="connsiteY1112" fmla="*/ 4909447 h 6858440"/>
              <a:gd name="connsiteX1113" fmla="*/ 1286076 w 4556410"/>
              <a:gd name="connsiteY1113" fmla="*/ 4898237 h 6858440"/>
              <a:gd name="connsiteX1114" fmla="*/ 1301678 w 4556410"/>
              <a:gd name="connsiteY1114" fmla="*/ 4902050 h 6858440"/>
              <a:gd name="connsiteX1115" fmla="*/ 1297980 w 4556410"/>
              <a:gd name="connsiteY1115" fmla="*/ 4917537 h 6858440"/>
              <a:gd name="connsiteX1116" fmla="*/ 1292085 w 4556410"/>
              <a:gd name="connsiteY1116" fmla="*/ 4919270 h 6858440"/>
              <a:gd name="connsiteX1117" fmla="*/ 1282378 w 4556410"/>
              <a:gd name="connsiteY1117" fmla="*/ 4913839 h 6858440"/>
              <a:gd name="connsiteX1118" fmla="*/ 1286076 w 4556410"/>
              <a:gd name="connsiteY1118" fmla="*/ 4898237 h 6858440"/>
              <a:gd name="connsiteX1119" fmla="*/ 1682948 w 4556410"/>
              <a:gd name="connsiteY1119" fmla="*/ 4894771 h 6858440"/>
              <a:gd name="connsiteX1120" fmla="*/ 1645733 w 4556410"/>
              <a:gd name="connsiteY1120" fmla="*/ 4959374 h 6858440"/>
              <a:gd name="connsiteX1121" fmla="*/ 1645733 w 4556410"/>
              <a:gd name="connsiteY1121" fmla="*/ 4959491 h 6858440"/>
              <a:gd name="connsiteX1122" fmla="*/ 1683063 w 4556410"/>
              <a:gd name="connsiteY1122" fmla="*/ 5024094 h 6858440"/>
              <a:gd name="connsiteX1123" fmla="*/ 1755989 w 4556410"/>
              <a:gd name="connsiteY1123" fmla="*/ 5024094 h 6858440"/>
              <a:gd name="connsiteX1124" fmla="*/ 1793780 w 4556410"/>
              <a:gd name="connsiteY1124" fmla="*/ 4958450 h 6858440"/>
              <a:gd name="connsiteX1125" fmla="*/ 1793621 w 4556410"/>
              <a:gd name="connsiteY1125" fmla="*/ 4958173 h 6858440"/>
              <a:gd name="connsiteX1126" fmla="*/ 1791123 w 4556410"/>
              <a:gd name="connsiteY1126" fmla="*/ 4955676 h 6858440"/>
              <a:gd name="connsiteX1127" fmla="*/ 1791793 w 4556410"/>
              <a:gd name="connsiteY1127" fmla="*/ 4955006 h 6858440"/>
              <a:gd name="connsiteX1128" fmla="*/ 1757030 w 4556410"/>
              <a:gd name="connsiteY1128" fmla="*/ 4894771 h 6858440"/>
              <a:gd name="connsiteX1129" fmla="*/ 2707602 w 4556410"/>
              <a:gd name="connsiteY1129" fmla="*/ 4885409 h 6858440"/>
              <a:gd name="connsiteX1130" fmla="*/ 2709912 w 4556410"/>
              <a:gd name="connsiteY1130" fmla="*/ 4901126 h 6858440"/>
              <a:gd name="connsiteX1131" fmla="*/ 2700898 w 4556410"/>
              <a:gd name="connsiteY1131" fmla="*/ 4905633 h 6858440"/>
              <a:gd name="connsiteX1132" fmla="*/ 2694195 w 4556410"/>
              <a:gd name="connsiteY1132" fmla="*/ 4903436 h 6858440"/>
              <a:gd name="connsiteX1133" fmla="*/ 2694080 w 4556410"/>
              <a:gd name="connsiteY1133" fmla="*/ 4903436 h 6858440"/>
              <a:gd name="connsiteX1134" fmla="*/ 2691885 w 4556410"/>
              <a:gd name="connsiteY1134" fmla="*/ 4887721 h 6858440"/>
              <a:gd name="connsiteX1135" fmla="*/ 2707602 w 4556410"/>
              <a:gd name="connsiteY1135" fmla="*/ 4885409 h 6858440"/>
              <a:gd name="connsiteX1136" fmla="*/ 1330456 w 4556410"/>
              <a:gd name="connsiteY1136" fmla="*/ 4884253 h 6858440"/>
              <a:gd name="connsiteX1137" fmla="*/ 1330480 w 4556410"/>
              <a:gd name="connsiteY1137" fmla="*/ 4884266 h 6858440"/>
              <a:gd name="connsiteX1138" fmla="*/ 1330456 w 4556410"/>
              <a:gd name="connsiteY1138" fmla="*/ 4884368 h 6858440"/>
              <a:gd name="connsiteX1139" fmla="*/ 1334154 w 4556410"/>
              <a:gd name="connsiteY1139" fmla="*/ 4868768 h 6858440"/>
              <a:gd name="connsiteX1140" fmla="*/ 1349641 w 4556410"/>
              <a:gd name="connsiteY1140" fmla="*/ 4872466 h 6858440"/>
              <a:gd name="connsiteX1141" fmla="*/ 1345941 w 4556410"/>
              <a:gd name="connsiteY1141" fmla="*/ 4887951 h 6858440"/>
              <a:gd name="connsiteX1142" fmla="*/ 1340047 w 4556410"/>
              <a:gd name="connsiteY1142" fmla="*/ 4889684 h 6858440"/>
              <a:gd name="connsiteX1143" fmla="*/ 1330480 w 4556410"/>
              <a:gd name="connsiteY1143" fmla="*/ 4884266 h 6858440"/>
              <a:gd name="connsiteX1144" fmla="*/ 2585326 w 4556410"/>
              <a:gd name="connsiteY1144" fmla="*/ 4865994 h 6858440"/>
              <a:gd name="connsiteX1145" fmla="*/ 2553660 w 4556410"/>
              <a:gd name="connsiteY1145" fmla="*/ 4886103 h 6858440"/>
              <a:gd name="connsiteX1146" fmla="*/ 2553660 w 4556410"/>
              <a:gd name="connsiteY1146" fmla="*/ 4886218 h 6858440"/>
              <a:gd name="connsiteX1147" fmla="*/ 2547187 w 4556410"/>
              <a:gd name="connsiteY1147" fmla="*/ 4922507 h 6858440"/>
              <a:gd name="connsiteX1148" fmla="*/ 2578508 w 4556410"/>
              <a:gd name="connsiteY1148" fmla="*/ 4902976 h 6858440"/>
              <a:gd name="connsiteX1149" fmla="*/ 2585326 w 4556410"/>
              <a:gd name="connsiteY1149" fmla="*/ 4865994 h 6858440"/>
              <a:gd name="connsiteX1150" fmla="*/ 4519527 w 4556410"/>
              <a:gd name="connsiteY1150" fmla="*/ 4857324 h 6858440"/>
              <a:gd name="connsiteX1151" fmla="*/ 4550269 w 4556410"/>
              <a:gd name="connsiteY1151" fmla="*/ 4909909 h 6858440"/>
              <a:gd name="connsiteX1152" fmla="*/ 4495374 w 4556410"/>
              <a:gd name="connsiteY1152" fmla="*/ 4940766 h 6858440"/>
              <a:gd name="connsiteX1153" fmla="*/ 4466480 w 4556410"/>
              <a:gd name="connsiteY1153" fmla="*/ 4887140 h 6858440"/>
              <a:gd name="connsiteX1154" fmla="*/ 4519527 w 4556410"/>
              <a:gd name="connsiteY1154" fmla="*/ 4857324 h 6858440"/>
              <a:gd name="connsiteX1155" fmla="*/ 2741234 w 4556410"/>
              <a:gd name="connsiteY1155" fmla="*/ 4840221 h 6858440"/>
              <a:gd name="connsiteX1156" fmla="*/ 2743546 w 4556410"/>
              <a:gd name="connsiteY1156" fmla="*/ 4856053 h 6858440"/>
              <a:gd name="connsiteX1157" fmla="*/ 2734529 w 4556410"/>
              <a:gd name="connsiteY1157" fmla="*/ 4860560 h 6858440"/>
              <a:gd name="connsiteX1158" fmla="*/ 2727826 w 4556410"/>
              <a:gd name="connsiteY1158" fmla="*/ 4858248 h 6858440"/>
              <a:gd name="connsiteX1159" fmla="*/ 2725514 w 4556410"/>
              <a:gd name="connsiteY1159" fmla="*/ 4842531 h 6858440"/>
              <a:gd name="connsiteX1160" fmla="*/ 2741234 w 4556410"/>
              <a:gd name="connsiteY1160" fmla="*/ 4840221 h 6858440"/>
              <a:gd name="connsiteX1161" fmla="*/ 1382231 w 4556410"/>
              <a:gd name="connsiteY1161" fmla="*/ 4839527 h 6858440"/>
              <a:gd name="connsiteX1162" fmla="*/ 1397716 w 4556410"/>
              <a:gd name="connsiteY1162" fmla="*/ 4843225 h 6858440"/>
              <a:gd name="connsiteX1163" fmla="*/ 1394020 w 4556410"/>
              <a:gd name="connsiteY1163" fmla="*/ 4858712 h 6858440"/>
              <a:gd name="connsiteX1164" fmla="*/ 1388124 w 4556410"/>
              <a:gd name="connsiteY1164" fmla="*/ 4860445 h 6858440"/>
              <a:gd name="connsiteX1165" fmla="*/ 1378416 w 4556410"/>
              <a:gd name="connsiteY1165" fmla="*/ 4855014 h 6858440"/>
              <a:gd name="connsiteX1166" fmla="*/ 1378533 w 4556410"/>
              <a:gd name="connsiteY1166" fmla="*/ 4855014 h 6858440"/>
              <a:gd name="connsiteX1167" fmla="*/ 1382231 w 4556410"/>
              <a:gd name="connsiteY1167" fmla="*/ 4839527 h 6858440"/>
              <a:gd name="connsiteX1168" fmla="*/ 996685 w 4556410"/>
              <a:gd name="connsiteY1168" fmla="*/ 4814797 h 6858440"/>
              <a:gd name="connsiteX1169" fmla="*/ 1023613 w 4556410"/>
              <a:gd name="connsiteY1169" fmla="*/ 4874548 h 6858440"/>
              <a:gd name="connsiteX1170" fmla="*/ 814891 w 4556410"/>
              <a:gd name="connsiteY1170" fmla="*/ 4883795 h 6858440"/>
              <a:gd name="connsiteX1171" fmla="*/ 836502 w 4556410"/>
              <a:gd name="connsiteY1171" fmla="*/ 4821962 h 6858440"/>
              <a:gd name="connsiteX1172" fmla="*/ 996685 w 4556410"/>
              <a:gd name="connsiteY1172" fmla="*/ 4814797 h 6858440"/>
              <a:gd name="connsiteX1173" fmla="*/ 1430308 w 4556410"/>
              <a:gd name="connsiteY1173" fmla="*/ 4810173 h 6858440"/>
              <a:gd name="connsiteX1174" fmla="*/ 1445795 w 4556410"/>
              <a:gd name="connsiteY1174" fmla="*/ 4813986 h 6858440"/>
              <a:gd name="connsiteX1175" fmla="*/ 1442097 w 4556410"/>
              <a:gd name="connsiteY1175" fmla="*/ 4829471 h 6858440"/>
              <a:gd name="connsiteX1176" fmla="*/ 1436204 w 4556410"/>
              <a:gd name="connsiteY1176" fmla="*/ 4831204 h 6858440"/>
              <a:gd name="connsiteX1177" fmla="*/ 1426495 w 4556410"/>
              <a:gd name="connsiteY1177" fmla="*/ 4825773 h 6858440"/>
              <a:gd name="connsiteX1178" fmla="*/ 1426495 w 4556410"/>
              <a:gd name="connsiteY1178" fmla="*/ 4825658 h 6858440"/>
              <a:gd name="connsiteX1179" fmla="*/ 1430308 w 4556410"/>
              <a:gd name="connsiteY1179" fmla="*/ 4810173 h 6858440"/>
              <a:gd name="connsiteX1180" fmla="*/ 2775095 w 4556410"/>
              <a:gd name="connsiteY1180" fmla="*/ 4795148 h 6858440"/>
              <a:gd name="connsiteX1181" fmla="*/ 2777407 w 4556410"/>
              <a:gd name="connsiteY1181" fmla="*/ 4810865 h 6858440"/>
              <a:gd name="connsiteX1182" fmla="*/ 2768392 w 4556410"/>
              <a:gd name="connsiteY1182" fmla="*/ 4815372 h 6858440"/>
              <a:gd name="connsiteX1183" fmla="*/ 2761690 w 4556410"/>
              <a:gd name="connsiteY1183" fmla="*/ 4813060 h 6858440"/>
              <a:gd name="connsiteX1184" fmla="*/ 2761573 w 4556410"/>
              <a:gd name="connsiteY1184" fmla="*/ 4813177 h 6858440"/>
              <a:gd name="connsiteX1185" fmla="*/ 2759378 w 4556410"/>
              <a:gd name="connsiteY1185" fmla="*/ 4797458 h 6858440"/>
              <a:gd name="connsiteX1186" fmla="*/ 2775095 w 4556410"/>
              <a:gd name="connsiteY1186" fmla="*/ 4795148 h 6858440"/>
              <a:gd name="connsiteX1187" fmla="*/ 1478386 w 4556410"/>
              <a:gd name="connsiteY1187" fmla="*/ 4780817 h 6858440"/>
              <a:gd name="connsiteX1188" fmla="*/ 1493873 w 4556410"/>
              <a:gd name="connsiteY1188" fmla="*/ 4784515 h 6858440"/>
              <a:gd name="connsiteX1189" fmla="*/ 1490174 w 4556410"/>
              <a:gd name="connsiteY1189" fmla="*/ 4800002 h 6858440"/>
              <a:gd name="connsiteX1190" fmla="*/ 1484164 w 4556410"/>
              <a:gd name="connsiteY1190" fmla="*/ 4801735 h 6858440"/>
              <a:gd name="connsiteX1191" fmla="*/ 1474572 w 4556410"/>
              <a:gd name="connsiteY1191" fmla="*/ 4796304 h 6858440"/>
              <a:gd name="connsiteX1192" fmla="*/ 1474688 w 4556410"/>
              <a:gd name="connsiteY1192" fmla="*/ 4796304 h 6858440"/>
              <a:gd name="connsiteX1193" fmla="*/ 1478386 w 4556410"/>
              <a:gd name="connsiteY1193" fmla="*/ 4780817 h 6858440"/>
              <a:gd name="connsiteX1194" fmla="*/ 2475187 w 4556410"/>
              <a:gd name="connsiteY1194" fmla="*/ 4771570 h 6858440"/>
              <a:gd name="connsiteX1195" fmla="*/ 2518065 w 4556410"/>
              <a:gd name="connsiteY1195" fmla="*/ 4804623 h 6858440"/>
              <a:gd name="connsiteX1196" fmla="*/ 2509975 w 4556410"/>
              <a:gd name="connsiteY1196" fmla="*/ 4815140 h 6858440"/>
              <a:gd name="connsiteX1197" fmla="*/ 2509744 w 4556410"/>
              <a:gd name="connsiteY1197" fmla="*/ 4815257 h 6858440"/>
              <a:gd name="connsiteX1198" fmla="*/ 2493796 w 4556410"/>
              <a:gd name="connsiteY1198" fmla="*/ 4803004 h 6858440"/>
              <a:gd name="connsiteX1199" fmla="*/ 2457505 w 4556410"/>
              <a:gd name="connsiteY1199" fmla="*/ 4849926 h 6858440"/>
              <a:gd name="connsiteX1200" fmla="*/ 2470680 w 4556410"/>
              <a:gd name="connsiteY1200" fmla="*/ 4860096 h 6858440"/>
              <a:gd name="connsiteX1201" fmla="*/ 2464440 w 4556410"/>
              <a:gd name="connsiteY1201" fmla="*/ 4868187 h 6858440"/>
              <a:gd name="connsiteX1202" fmla="*/ 2443521 w 4556410"/>
              <a:gd name="connsiteY1202" fmla="*/ 4861368 h 6858440"/>
              <a:gd name="connsiteX1203" fmla="*/ 2433929 w 4556410"/>
              <a:gd name="connsiteY1203" fmla="*/ 4853971 h 6858440"/>
              <a:gd name="connsiteX1204" fmla="*/ 2480968 w 4556410"/>
              <a:gd name="connsiteY1204" fmla="*/ 4792951 h 6858440"/>
              <a:gd name="connsiteX1205" fmla="*/ 2466982 w 4556410"/>
              <a:gd name="connsiteY1205" fmla="*/ 4782086 h 6858440"/>
              <a:gd name="connsiteX1206" fmla="*/ 1522765 w 4556410"/>
              <a:gd name="connsiteY1206" fmla="*/ 4766833 h 6858440"/>
              <a:gd name="connsiteX1207" fmla="*/ 1522789 w 4556410"/>
              <a:gd name="connsiteY1207" fmla="*/ 4766846 h 6858440"/>
              <a:gd name="connsiteX1208" fmla="*/ 1522765 w 4556410"/>
              <a:gd name="connsiteY1208" fmla="*/ 4766948 h 6858440"/>
              <a:gd name="connsiteX1209" fmla="*/ 1526463 w 4556410"/>
              <a:gd name="connsiteY1209" fmla="*/ 4751346 h 6858440"/>
              <a:gd name="connsiteX1210" fmla="*/ 1541950 w 4556410"/>
              <a:gd name="connsiteY1210" fmla="*/ 4755161 h 6858440"/>
              <a:gd name="connsiteX1211" fmla="*/ 1538252 w 4556410"/>
              <a:gd name="connsiteY1211" fmla="*/ 4770531 h 6858440"/>
              <a:gd name="connsiteX1212" fmla="*/ 1532358 w 4556410"/>
              <a:gd name="connsiteY1212" fmla="*/ 4772264 h 6858440"/>
              <a:gd name="connsiteX1213" fmla="*/ 1522789 w 4556410"/>
              <a:gd name="connsiteY1213" fmla="*/ 4766846 h 6858440"/>
              <a:gd name="connsiteX1214" fmla="*/ 2808726 w 4556410"/>
              <a:gd name="connsiteY1214" fmla="*/ 4750190 h 6858440"/>
              <a:gd name="connsiteX1215" fmla="*/ 2811038 w 4556410"/>
              <a:gd name="connsiteY1215" fmla="*/ 4765909 h 6858440"/>
              <a:gd name="connsiteX1216" fmla="*/ 2802024 w 4556410"/>
              <a:gd name="connsiteY1216" fmla="*/ 4770416 h 6858440"/>
              <a:gd name="connsiteX1217" fmla="*/ 2795319 w 4556410"/>
              <a:gd name="connsiteY1217" fmla="*/ 4768219 h 6858440"/>
              <a:gd name="connsiteX1218" fmla="*/ 2793009 w 4556410"/>
              <a:gd name="connsiteY1218" fmla="*/ 4752502 h 6858440"/>
              <a:gd name="connsiteX1219" fmla="*/ 2808726 w 4556410"/>
              <a:gd name="connsiteY1219" fmla="*/ 4750190 h 6858440"/>
              <a:gd name="connsiteX1220" fmla="*/ 1916979 w 4556410"/>
              <a:gd name="connsiteY1220" fmla="*/ 4747764 h 6858440"/>
              <a:gd name="connsiteX1221" fmla="*/ 1999383 w 4556410"/>
              <a:gd name="connsiteY1221" fmla="*/ 4747764 h 6858440"/>
              <a:gd name="connsiteX1222" fmla="*/ 1999614 w 4556410"/>
              <a:gd name="connsiteY1222" fmla="*/ 4757009 h 6858440"/>
              <a:gd name="connsiteX1223" fmla="*/ 1922295 w 4556410"/>
              <a:gd name="connsiteY1223" fmla="*/ 4757009 h 6858440"/>
              <a:gd name="connsiteX1224" fmla="*/ 1884966 w 4556410"/>
              <a:gd name="connsiteY1224" fmla="*/ 4821615 h 6858440"/>
              <a:gd name="connsiteX1225" fmla="*/ 1918630 w 4556410"/>
              <a:gd name="connsiteY1225" fmla="*/ 4880009 h 6858440"/>
              <a:gd name="connsiteX1226" fmla="*/ 1922182 w 4556410"/>
              <a:gd name="connsiteY1226" fmla="*/ 4883561 h 6858440"/>
              <a:gd name="connsiteX1227" fmla="*/ 1999383 w 4556410"/>
              <a:gd name="connsiteY1227" fmla="*/ 4883561 h 6858440"/>
              <a:gd name="connsiteX1228" fmla="*/ 1999614 w 4556410"/>
              <a:gd name="connsiteY1228" fmla="*/ 4892805 h 6858440"/>
              <a:gd name="connsiteX1229" fmla="*/ 1922295 w 4556410"/>
              <a:gd name="connsiteY1229" fmla="*/ 4892805 h 6858440"/>
              <a:gd name="connsiteX1230" fmla="*/ 1887322 w 4556410"/>
              <a:gd name="connsiteY1230" fmla="*/ 4953521 h 6858440"/>
              <a:gd name="connsiteX1231" fmla="*/ 1889477 w 4556410"/>
              <a:gd name="connsiteY1231" fmla="*/ 4955676 h 6858440"/>
              <a:gd name="connsiteX1232" fmla="*/ 1886055 w 4556410"/>
              <a:gd name="connsiteY1232" fmla="*/ 4959098 h 6858440"/>
              <a:gd name="connsiteX1233" fmla="*/ 1918428 w 4556410"/>
              <a:gd name="connsiteY1233" fmla="*/ 5015251 h 6858440"/>
              <a:gd name="connsiteX1234" fmla="*/ 1920102 w 4556410"/>
              <a:gd name="connsiteY1234" fmla="*/ 5013577 h 6858440"/>
              <a:gd name="connsiteX1235" fmla="*/ 1925880 w 4556410"/>
              <a:gd name="connsiteY1235" fmla="*/ 5019355 h 6858440"/>
              <a:gd name="connsiteX1236" fmla="*/ 1996492 w 4556410"/>
              <a:gd name="connsiteY1236" fmla="*/ 5019355 h 6858440"/>
              <a:gd name="connsiteX1237" fmla="*/ 1997312 w 4556410"/>
              <a:gd name="connsiteY1237" fmla="*/ 5018537 h 6858440"/>
              <a:gd name="connsiteX1238" fmla="*/ 2036596 w 4556410"/>
              <a:gd name="connsiteY1238" fmla="*/ 4950361 h 6858440"/>
              <a:gd name="connsiteX1239" fmla="*/ 2121773 w 4556410"/>
              <a:gd name="connsiteY1239" fmla="*/ 4950361 h 6858440"/>
              <a:gd name="connsiteX1240" fmla="*/ 2164419 w 4556410"/>
              <a:gd name="connsiteY1240" fmla="*/ 5024326 h 6858440"/>
              <a:gd name="connsiteX1241" fmla="*/ 2123044 w 4556410"/>
              <a:gd name="connsiteY1241" fmla="*/ 5095979 h 6858440"/>
              <a:gd name="connsiteX1242" fmla="*/ 2115185 w 4556410"/>
              <a:gd name="connsiteY1242" fmla="*/ 5091240 h 6858440"/>
              <a:gd name="connsiteX1243" fmla="*/ 2115994 w 4556410"/>
              <a:gd name="connsiteY1243" fmla="*/ 5089854 h 6858440"/>
              <a:gd name="connsiteX1244" fmla="*/ 2153786 w 4556410"/>
              <a:gd name="connsiteY1244" fmla="*/ 5024326 h 6858440"/>
              <a:gd name="connsiteX1245" fmla="*/ 2116456 w 4556410"/>
              <a:gd name="connsiteY1245" fmla="*/ 4959606 h 6858440"/>
              <a:gd name="connsiteX1246" fmla="*/ 2041912 w 4556410"/>
              <a:gd name="connsiteY1246" fmla="*/ 4959606 h 6858440"/>
              <a:gd name="connsiteX1247" fmla="*/ 2007670 w 4556410"/>
              <a:gd name="connsiteY1247" fmla="*/ 5018975 h 6858440"/>
              <a:gd name="connsiteX1248" fmla="*/ 2011981 w 4556410"/>
              <a:gd name="connsiteY1248" fmla="*/ 5023285 h 6858440"/>
              <a:gd name="connsiteX1249" fmla="*/ 2006908 w 4556410"/>
              <a:gd name="connsiteY1249" fmla="*/ 5028357 h 6858440"/>
              <a:gd name="connsiteX1250" fmla="*/ 2043185 w 4556410"/>
              <a:gd name="connsiteY1250" fmla="*/ 5091240 h 6858440"/>
              <a:gd name="connsiteX1251" fmla="*/ 2035325 w 4556410"/>
              <a:gd name="connsiteY1251" fmla="*/ 5095979 h 6858440"/>
              <a:gd name="connsiteX1252" fmla="*/ 2034516 w 4556410"/>
              <a:gd name="connsiteY1252" fmla="*/ 5094593 h 6858440"/>
              <a:gd name="connsiteX1253" fmla="*/ 1996377 w 4556410"/>
              <a:gd name="connsiteY1253" fmla="*/ 5028602 h 6858440"/>
              <a:gd name="connsiteX1254" fmla="*/ 1924492 w 4556410"/>
              <a:gd name="connsiteY1254" fmla="*/ 5028602 h 6858440"/>
              <a:gd name="connsiteX1255" fmla="*/ 1920102 w 4556410"/>
              <a:gd name="connsiteY1255" fmla="*/ 5032994 h 6858440"/>
              <a:gd name="connsiteX1256" fmla="*/ 1919885 w 4556410"/>
              <a:gd name="connsiteY1256" fmla="*/ 5032777 h 6858440"/>
              <a:gd name="connsiteX1257" fmla="*/ 1886279 w 4556410"/>
              <a:gd name="connsiteY1257" fmla="*/ 5090934 h 6858440"/>
              <a:gd name="connsiteX1258" fmla="*/ 1889477 w 4556410"/>
              <a:gd name="connsiteY1258" fmla="*/ 5094131 h 6858440"/>
              <a:gd name="connsiteX1259" fmla="*/ 1886953 w 4556410"/>
              <a:gd name="connsiteY1259" fmla="*/ 5096653 h 6858440"/>
              <a:gd name="connsiteX1260" fmla="*/ 1920677 w 4556410"/>
              <a:gd name="connsiteY1260" fmla="*/ 5155153 h 6858440"/>
              <a:gd name="connsiteX1261" fmla="*/ 1999383 w 4556410"/>
              <a:gd name="connsiteY1261" fmla="*/ 5155153 h 6858440"/>
              <a:gd name="connsiteX1262" fmla="*/ 1999614 w 4556410"/>
              <a:gd name="connsiteY1262" fmla="*/ 5164398 h 6858440"/>
              <a:gd name="connsiteX1263" fmla="*/ 1922295 w 4556410"/>
              <a:gd name="connsiteY1263" fmla="*/ 5164398 h 6858440"/>
              <a:gd name="connsiteX1264" fmla="*/ 1886999 w 4556410"/>
              <a:gd name="connsiteY1264" fmla="*/ 5225485 h 6858440"/>
              <a:gd name="connsiteX1265" fmla="*/ 1889477 w 4556410"/>
              <a:gd name="connsiteY1265" fmla="*/ 5227962 h 6858440"/>
              <a:gd name="connsiteX1266" fmla="*/ 1886237 w 4556410"/>
              <a:gd name="connsiteY1266" fmla="*/ 5231202 h 6858440"/>
              <a:gd name="connsiteX1267" fmla="*/ 1922295 w 4556410"/>
              <a:gd name="connsiteY1267" fmla="*/ 5293607 h 6858440"/>
              <a:gd name="connsiteX1268" fmla="*/ 1999266 w 4556410"/>
              <a:gd name="connsiteY1268" fmla="*/ 5293607 h 6858440"/>
              <a:gd name="connsiteX1269" fmla="*/ 1999266 w 4556410"/>
              <a:gd name="connsiteY1269" fmla="*/ 5302853 h 6858440"/>
              <a:gd name="connsiteX1270" fmla="*/ 1916979 w 4556410"/>
              <a:gd name="connsiteY1270" fmla="*/ 5302853 h 6858440"/>
              <a:gd name="connsiteX1271" fmla="*/ 1878857 w 4556410"/>
              <a:gd name="connsiteY1271" fmla="*/ 5236760 h 6858440"/>
              <a:gd name="connsiteX1272" fmla="*/ 1870754 w 4556410"/>
              <a:gd name="connsiteY1272" fmla="*/ 5228656 h 6858440"/>
              <a:gd name="connsiteX1273" fmla="*/ 1803918 w 4556410"/>
              <a:gd name="connsiteY1273" fmla="*/ 5228656 h 6858440"/>
              <a:gd name="connsiteX1274" fmla="*/ 1804183 w 4556410"/>
              <a:gd name="connsiteY1274" fmla="*/ 5229118 h 6858440"/>
              <a:gd name="connsiteX1275" fmla="*/ 1796208 w 4556410"/>
              <a:gd name="connsiteY1275" fmla="*/ 5233741 h 6858440"/>
              <a:gd name="connsiteX1276" fmla="*/ 1795398 w 4556410"/>
              <a:gd name="connsiteY1276" fmla="*/ 5232355 h 6858440"/>
              <a:gd name="connsiteX1277" fmla="*/ 1754950 w 4556410"/>
              <a:gd name="connsiteY1277" fmla="*/ 5162318 h 6858440"/>
              <a:gd name="connsiteX1278" fmla="*/ 1756104 w 4556410"/>
              <a:gd name="connsiteY1278" fmla="*/ 5160121 h 6858440"/>
              <a:gd name="connsiteX1279" fmla="*/ 1792997 w 4556410"/>
              <a:gd name="connsiteY1279" fmla="*/ 5096120 h 6858440"/>
              <a:gd name="connsiteX1280" fmla="*/ 1791123 w 4556410"/>
              <a:gd name="connsiteY1280" fmla="*/ 5094246 h 6858440"/>
              <a:gd name="connsiteX1281" fmla="*/ 1792914 w 4556410"/>
              <a:gd name="connsiteY1281" fmla="*/ 5092454 h 6858440"/>
              <a:gd name="connsiteX1282" fmla="*/ 1758878 w 4556410"/>
              <a:gd name="connsiteY1282" fmla="*/ 5033341 h 6858440"/>
              <a:gd name="connsiteX1283" fmla="*/ 1677862 w 4556410"/>
              <a:gd name="connsiteY1283" fmla="*/ 5033341 h 6858440"/>
              <a:gd name="connsiteX1284" fmla="*/ 1635217 w 4556410"/>
              <a:gd name="connsiteY1284" fmla="*/ 4959491 h 6858440"/>
              <a:gd name="connsiteX1285" fmla="*/ 1674395 w 4556410"/>
              <a:gd name="connsiteY1285" fmla="*/ 4891649 h 6858440"/>
              <a:gd name="connsiteX1286" fmla="*/ 1635217 w 4556410"/>
              <a:gd name="connsiteY1286" fmla="*/ 4823695 h 6858440"/>
              <a:gd name="connsiteX1287" fmla="*/ 1677862 w 4556410"/>
              <a:gd name="connsiteY1287" fmla="*/ 4749845 h 6858440"/>
              <a:gd name="connsiteX1288" fmla="*/ 1760266 w 4556410"/>
              <a:gd name="connsiteY1288" fmla="*/ 4749845 h 6858440"/>
              <a:gd name="connsiteX1289" fmla="*/ 1760498 w 4556410"/>
              <a:gd name="connsiteY1289" fmla="*/ 4759091 h 6858440"/>
              <a:gd name="connsiteX1290" fmla="*/ 1683180 w 4556410"/>
              <a:gd name="connsiteY1290" fmla="*/ 4759091 h 6858440"/>
              <a:gd name="connsiteX1291" fmla="*/ 1645850 w 4556410"/>
              <a:gd name="connsiteY1291" fmla="*/ 4823695 h 6858440"/>
              <a:gd name="connsiteX1292" fmla="*/ 1681560 w 4556410"/>
              <a:gd name="connsiteY1292" fmla="*/ 4885641 h 6858440"/>
              <a:gd name="connsiteX1293" fmla="*/ 1756453 w 4556410"/>
              <a:gd name="connsiteY1293" fmla="*/ 4885641 h 6858440"/>
              <a:gd name="connsiteX1294" fmla="*/ 1759184 w 4556410"/>
              <a:gd name="connsiteY1294" fmla="*/ 4882908 h 6858440"/>
              <a:gd name="connsiteX1295" fmla="*/ 1797364 w 4556410"/>
              <a:gd name="connsiteY1295" fmla="*/ 4816760 h 6858440"/>
              <a:gd name="connsiteX1296" fmla="*/ 1877224 w 4556410"/>
              <a:gd name="connsiteY1296" fmla="*/ 4816760 h 6858440"/>
              <a:gd name="connsiteX1297" fmla="*/ 3075696 w 4556410"/>
              <a:gd name="connsiteY1297" fmla="*/ 4737594 h 6858440"/>
              <a:gd name="connsiteX1298" fmla="*/ 3127821 w 4556410"/>
              <a:gd name="connsiteY1298" fmla="*/ 4789716 h 6858440"/>
              <a:gd name="connsiteX1299" fmla="*/ 3122735 w 4556410"/>
              <a:gd name="connsiteY1299" fmla="*/ 4811789 h 6858440"/>
              <a:gd name="connsiteX1300" fmla="*/ 3671466 w 4556410"/>
              <a:gd name="connsiteY1300" fmla="*/ 5144289 h 6858440"/>
              <a:gd name="connsiteX1301" fmla="*/ 3671466 w 4556410"/>
              <a:gd name="connsiteY1301" fmla="*/ 5030797 h 6858440"/>
              <a:gd name="connsiteX1302" fmla="*/ 3573115 w 4556410"/>
              <a:gd name="connsiteY1302" fmla="*/ 4983644 h 6858440"/>
              <a:gd name="connsiteX1303" fmla="*/ 3566297 w 4556410"/>
              <a:gd name="connsiteY1303" fmla="*/ 4962495 h 6858440"/>
              <a:gd name="connsiteX1304" fmla="*/ 3587448 w 4556410"/>
              <a:gd name="connsiteY1304" fmla="*/ 4955676 h 6858440"/>
              <a:gd name="connsiteX1305" fmla="*/ 3587562 w 4556410"/>
              <a:gd name="connsiteY1305" fmla="*/ 4955559 h 6858440"/>
              <a:gd name="connsiteX1306" fmla="*/ 3693658 w 4556410"/>
              <a:gd name="connsiteY1306" fmla="*/ 5006065 h 6858440"/>
              <a:gd name="connsiteX1307" fmla="*/ 3703018 w 4556410"/>
              <a:gd name="connsiteY1307" fmla="*/ 5010226 h 6858440"/>
              <a:gd name="connsiteX1308" fmla="*/ 3703018 w 4556410"/>
              <a:gd name="connsiteY1308" fmla="*/ 5191325 h 6858440"/>
              <a:gd name="connsiteX1309" fmla="*/ 3681290 w 4556410"/>
              <a:gd name="connsiteY1309" fmla="*/ 5182425 h 6858440"/>
              <a:gd name="connsiteX1310" fmla="*/ 3101354 w 4556410"/>
              <a:gd name="connsiteY1310" fmla="*/ 4834788 h 6858440"/>
              <a:gd name="connsiteX1311" fmla="*/ 3075696 w 4556410"/>
              <a:gd name="connsiteY1311" fmla="*/ 4841839 h 6858440"/>
              <a:gd name="connsiteX1312" fmla="*/ 3023576 w 4556410"/>
              <a:gd name="connsiteY1312" fmla="*/ 4789716 h 6858440"/>
              <a:gd name="connsiteX1313" fmla="*/ 3075696 w 4556410"/>
              <a:gd name="connsiteY1313" fmla="*/ 4737594 h 6858440"/>
              <a:gd name="connsiteX1314" fmla="*/ 1574542 w 4556410"/>
              <a:gd name="connsiteY1314" fmla="*/ 4722107 h 6858440"/>
              <a:gd name="connsiteX1315" fmla="*/ 1590029 w 4556410"/>
              <a:gd name="connsiteY1315" fmla="*/ 4725805 h 6858440"/>
              <a:gd name="connsiteX1316" fmla="*/ 1586214 w 4556410"/>
              <a:gd name="connsiteY1316" fmla="*/ 4741407 h 6858440"/>
              <a:gd name="connsiteX1317" fmla="*/ 1580321 w 4556410"/>
              <a:gd name="connsiteY1317" fmla="*/ 4743140 h 6858440"/>
              <a:gd name="connsiteX1318" fmla="*/ 1570727 w 4556410"/>
              <a:gd name="connsiteY1318" fmla="*/ 4737709 h 6858440"/>
              <a:gd name="connsiteX1319" fmla="*/ 1570844 w 4556410"/>
              <a:gd name="connsiteY1319" fmla="*/ 4737594 h 6858440"/>
              <a:gd name="connsiteX1320" fmla="*/ 1574542 w 4556410"/>
              <a:gd name="connsiteY1320" fmla="*/ 4722107 h 6858440"/>
              <a:gd name="connsiteX1321" fmla="*/ 2387166 w 4556410"/>
              <a:gd name="connsiteY1321" fmla="*/ 4721990 h 6858440"/>
              <a:gd name="connsiteX1322" fmla="*/ 2366320 w 4556410"/>
              <a:gd name="connsiteY1322" fmla="*/ 4739325 h 6858440"/>
              <a:gd name="connsiteX1323" fmla="*/ 2366320 w 4556410"/>
              <a:gd name="connsiteY1323" fmla="*/ 4739210 h 6858440"/>
              <a:gd name="connsiteX1324" fmla="*/ 2355340 w 4556410"/>
              <a:gd name="connsiteY1324" fmla="*/ 4774459 h 6858440"/>
              <a:gd name="connsiteX1325" fmla="*/ 2388856 w 4556410"/>
              <a:gd name="connsiteY1325" fmla="*/ 4759087 h 6858440"/>
              <a:gd name="connsiteX1326" fmla="*/ 2400298 w 4556410"/>
              <a:gd name="connsiteY1326" fmla="*/ 4723376 h 6858440"/>
              <a:gd name="connsiteX1327" fmla="*/ 2387166 w 4556410"/>
              <a:gd name="connsiteY1327" fmla="*/ 4721990 h 6858440"/>
              <a:gd name="connsiteX1328" fmla="*/ 2765503 w 4556410"/>
              <a:gd name="connsiteY1328" fmla="*/ 4717368 h 6858440"/>
              <a:gd name="connsiteX1329" fmla="*/ 2767351 w 4556410"/>
              <a:gd name="connsiteY1329" fmla="*/ 4733085 h 6858440"/>
              <a:gd name="connsiteX1330" fmla="*/ 2758569 w 4556410"/>
              <a:gd name="connsiteY1330" fmla="*/ 4737362 h 6858440"/>
              <a:gd name="connsiteX1331" fmla="*/ 2751634 w 4556410"/>
              <a:gd name="connsiteY1331" fmla="*/ 4735050 h 6858440"/>
              <a:gd name="connsiteX1332" fmla="*/ 2749669 w 4556410"/>
              <a:gd name="connsiteY1332" fmla="*/ 4719218 h 6858440"/>
              <a:gd name="connsiteX1333" fmla="*/ 2765503 w 4556410"/>
              <a:gd name="connsiteY1333" fmla="*/ 4717368 h 6858440"/>
              <a:gd name="connsiteX1334" fmla="*/ 2383887 w 4556410"/>
              <a:gd name="connsiteY1334" fmla="*/ 4707976 h 6858440"/>
              <a:gd name="connsiteX1335" fmla="*/ 2408734 w 4556410"/>
              <a:gd name="connsiteY1335" fmla="*/ 4713552 h 6858440"/>
              <a:gd name="connsiteX1336" fmla="*/ 2400528 w 4556410"/>
              <a:gd name="connsiteY1336" fmla="*/ 4769258 h 6858440"/>
              <a:gd name="connsiteX1337" fmla="*/ 2346789 w 4556410"/>
              <a:gd name="connsiteY1337" fmla="*/ 4784051 h 6858440"/>
              <a:gd name="connsiteX1338" fmla="*/ 2354533 w 4556410"/>
              <a:gd name="connsiteY1338" fmla="*/ 4728924 h 6858440"/>
              <a:gd name="connsiteX1339" fmla="*/ 2383887 w 4556410"/>
              <a:gd name="connsiteY1339" fmla="*/ 4707976 h 6858440"/>
              <a:gd name="connsiteX1340" fmla="*/ 1622503 w 4556410"/>
              <a:gd name="connsiteY1340" fmla="*/ 4692636 h 6858440"/>
              <a:gd name="connsiteX1341" fmla="*/ 1637990 w 4556410"/>
              <a:gd name="connsiteY1341" fmla="*/ 4696451 h 6858440"/>
              <a:gd name="connsiteX1342" fmla="*/ 1634292 w 4556410"/>
              <a:gd name="connsiteY1342" fmla="*/ 4711936 h 6858440"/>
              <a:gd name="connsiteX1343" fmla="*/ 1628396 w 4556410"/>
              <a:gd name="connsiteY1343" fmla="*/ 4713669 h 6858440"/>
              <a:gd name="connsiteX1344" fmla="*/ 1618689 w 4556410"/>
              <a:gd name="connsiteY1344" fmla="*/ 4708238 h 6858440"/>
              <a:gd name="connsiteX1345" fmla="*/ 1618804 w 4556410"/>
              <a:gd name="connsiteY1345" fmla="*/ 4708238 h 6858440"/>
              <a:gd name="connsiteX1346" fmla="*/ 1622503 w 4556410"/>
              <a:gd name="connsiteY1346" fmla="*/ 4692636 h 6858440"/>
              <a:gd name="connsiteX1347" fmla="*/ 702905 w 4556410"/>
              <a:gd name="connsiteY1347" fmla="*/ 4691136 h 6858440"/>
              <a:gd name="connsiteX1348" fmla="*/ 703020 w 4556410"/>
              <a:gd name="connsiteY1348" fmla="*/ 4691136 h 6858440"/>
              <a:gd name="connsiteX1349" fmla="*/ 809577 w 4556410"/>
              <a:gd name="connsiteY1349" fmla="*/ 4810869 h 6858440"/>
              <a:gd name="connsiteX1350" fmla="*/ 780221 w 4556410"/>
              <a:gd name="connsiteY1350" fmla="*/ 4869464 h 6858440"/>
              <a:gd name="connsiteX1351" fmla="*/ 641305 w 4556410"/>
              <a:gd name="connsiteY1351" fmla="*/ 4713326 h 6858440"/>
              <a:gd name="connsiteX1352" fmla="*/ 1117573 w 4556410"/>
              <a:gd name="connsiteY1352" fmla="*/ 4672066 h 6858440"/>
              <a:gd name="connsiteX1353" fmla="*/ 1117688 w 4556410"/>
              <a:gd name="connsiteY1353" fmla="*/ 4672066 h 6858440"/>
              <a:gd name="connsiteX1354" fmla="*/ 1181022 w 4556410"/>
              <a:gd name="connsiteY1354" fmla="*/ 4688824 h 6858440"/>
              <a:gd name="connsiteX1355" fmla="*/ 1056438 w 4556410"/>
              <a:gd name="connsiteY1355" fmla="*/ 4856634 h 6858440"/>
              <a:gd name="connsiteX1356" fmla="*/ 1022112 w 4556410"/>
              <a:gd name="connsiteY1356" fmla="*/ 4800813 h 6858440"/>
              <a:gd name="connsiteX1357" fmla="*/ 1117573 w 4556410"/>
              <a:gd name="connsiteY1357" fmla="*/ 4672066 h 6858440"/>
              <a:gd name="connsiteX1358" fmla="*/ 1670582 w 4556410"/>
              <a:gd name="connsiteY1358" fmla="*/ 4663397 h 6858440"/>
              <a:gd name="connsiteX1359" fmla="*/ 1686067 w 4556410"/>
              <a:gd name="connsiteY1359" fmla="*/ 4667095 h 6858440"/>
              <a:gd name="connsiteX1360" fmla="*/ 1682254 w 4556410"/>
              <a:gd name="connsiteY1360" fmla="*/ 4682697 h 6858440"/>
              <a:gd name="connsiteX1361" fmla="*/ 1676360 w 4556410"/>
              <a:gd name="connsiteY1361" fmla="*/ 4684430 h 6858440"/>
              <a:gd name="connsiteX1362" fmla="*/ 1666767 w 4556410"/>
              <a:gd name="connsiteY1362" fmla="*/ 4678999 h 6858440"/>
              <a:gd name="connsiteX1363" fmla="*/ 1666884 w 4556410"/>
              <a:gd name="connsiteY1363" fmla="*/ 4678884 h 6858440"/>
              <a:gd name="connsiteX1364" fmla="*/ 1670582 w 4556410"/>
              <a:gd name="connsiteY1364" fmla="*/ 4663397 h 6858440"/>
              <a:gd name="connsiteX1365" fmla="*/ 2679749 w 4556410"/>
              <a:gd name="connsiteY1365" fmla="*/ 4645598 h 6858440"/>
              <a:gd name="connsiteX1366" fmla="*/ 2680673 w 4556410"/>
              <a:gd name="connsiteY1366" fmla="*/ 4661432 h 6858440"/>
              <a:gd name="connsiteX1367" fmla="*/ 2672236 w 4556410"/>
              <a:gd name="connsiteY1367" fmla="*/ 4665130 h 6858440"/>
              <a:gd name="connsiteX1368" fmla="*/ 2664724 w 4556410"/>
              <a:gd name="connsiteY1368" fmla="*/ 4662356 h 6858440"/>
              <a:gd name="connsiteX1369" fmla="*/ 2663800 w 4556410"/>
              <a:gd name="connsiteY1369" fmla="*/ 4646407 h 6858440"/>
              <a:gd name="connsiteX1370" fmla="*/ 2679749 w 4556410"/>
              <a:gd name="connsiteY1370" fmla="*/ 4645598 h 6858440"/>
              <a:gd name="connsiteX1371" fmla="*/ 2301902 w 4556410"/>
              <a:gd name="connsiteY1371" fmla="*/ 4640990 h 6858440"/>
              <a:gd name="connsiteX1372" fmla="*/ 2279987 w 4556410"/>
              <a:gd name="connsiteY1372" fmla="*/ 4656926 h 6858440"/>
              <a:gd name="connsiteX1373" fmla="*/ 2279872 w 4556410"/>
              <a:gd name="connsiteY1373" fmla="*/ 4657041 h 6858440"/>
              <a:gd name="connsiteX1374" fmla="*/ 2266697 w 4556410"/>
              <a:gd name="connsiteY1374" fmla="*/ 4691482 h 6858440"/>
              <a:gd name="connsiteX1375" fmla="*/ 2301137 w 4556410"/>
              <a:gd name="connsiteY1375" fmla="*/ 4678190 h 6858440"/>
              <a:gd name="connsiteX1376" fmla="*/ 2314891 w 4556410"/>
              <a:gd name="connsiteY1376" fmla="*/ 4643172 h 6858440"/>
              <a:gd name="connsiteX1377" fmla="*/ 2301902 w 4556410"/>
              <a:gd name="connsiteY1377" fmla="*/ 4640990 h 6858440"/>
              <a:gd name="connsiteX1378" fmla="*/ 1718659 w 4556410"/>
              <a:gd name="connsiteY1378" fmla="*/ 4634041 h 6858440"/>
              <a:gd name="connsiteX1379" fmla="*/ 1734031 w 4556410"/>
              <a:gd name="connsiteY1379" fmla="*/ 4637741 h 6858440"/>
              <a:gd name="connsiteX1380" fmla="*/ 1730331 w 4556410"/>
              <a:gd name="connsiteY1380" fmla="*/ 4653226 h 6858440"/>
              <a:gd name="connsiteX1381" fmla="*/ 1724438 w 4556410"/>
              <a:gd name="connsiteY1381" fmla="*/ 4654959 h 6858440"/>
              <a:gd name="connsiteX1382" fmla="*/ 1714729 w 4556410"/>
              <a:gd name="connsiteY1382" fmla="*/ 4649528 h 6858440"/>
              <a:gd name="connsiteX1383" fmla="*/ 1714846 w 4556410"/>
              <a:gd name="connsiteY1383" fmla="*/ 4649528 h 6858440"/>
              <a:gd name="connsiteX1384" fmla="*/ 1718659 w 4556410"/>
              <a:gd name="connsiteY1384" fmla="*/ 4634041 h 6858440"/>
              <a:gd name="connsiteX1385" fmla="*/ 888394 w 4556410"/>
              <a:gd name="connsiteY1385" fmla="*/ 4627455 h 6858440"/>
              <a:gd name="connsiteX1386" fmla="*/ 874295 w 4556410"/>
              <a:gd name="connsiteY1386" fmla="*/ 4641554 h 6858440"/>
              <a:gd name="connsiteX1387" fmla="*/ 874295 w 4556410"/>
              <a:gd name="connsiteY1387" fmla="*/ 4647797 h 6858440"/>
              <a:gd name="connsiteX1388" fmla="*/ 888394 w 4556410"/>
              <a:gd name="connsiteY1388" fmla="*/ 4661896 h 6858440"/>
              <a:gd name="connsiteX1389" fmla="*/ 936126 w 4556410"/>
              <a:gd name="connsiteY1389" fmla="*/ 4661896 h 6858440"/>
              <a:gd name="connsiteX1390" fmla="*/ 950225 w 4556410"/>
              <a:gd name="connsiteY1390" fmla="*/ 4647797 h 6858440"/>
              <a:gd name="connsiteX1391" fmla="*/ 950225 w 4556410"/>
              <a:gd name="connsiteY1391" fmla="*/ 4641554 h 6858440"/>
              <a:gd name="connsiteX1392" fmla="*/ 936126 w 4556410"/>
              <a:gd name="connsiteY1392" fmla="*/ 4627455 h 6858440"/>
              <a:gd name="connsiteX1393" fmla="*/ 2299447 w 4556410"/>
              <a:gd name="connsiteY1393" fmla="*/ 4626949 h 6858440"/>
              <a:gd name="connsiteX1394" fmla="*/ 2323789 w 4556410"/>
              <a:gd name="connsiteY1394" fmla="*/ 4634041 h 6858440"/>
              <a:gd name="connsiteX1395" fmla="*/ 2312000 w 4556410"/>
              <a:gd name="connsiteY1395" fmla="*/ 4689054 h 6858440"/>
              <a:gd name="connsiteX1396" fmla="*/ 2312115 w 4556410"/>
              <a:gd name="connsiteY1396" fmla="*/ 4689169 h 6858440"/>
              <a:gd name="connsiteX1397" fmla="*/ 2257567 w 4556410"/>
              <a:gd name="connsiteY1397" fmla="*/ 4700496 h 6858440"/>
              <a:gd name="connsiteX1398" fmla="*/ 2268777 w 4556410"/>
              <a:gd name="connsiteY1398" fmla="*/ 4645945 h 6858440"/>
              <a:gd name="connsiteX1399" fmla="*/ 2299447 w 4556410"/>
              <a:gd name="connsiteY1399" fmla="*/ 4626949 h 6858440"/>
              <a:gd name="connsiteX1400" fmla="*/ 2638606 w 4556410"/>
              <a:gd name="connsiteY1400" fmla="*/ 4607576 h 6858440"/>
              <a:gd name="connsiteX1401" fmla="*/ 2638954 w 4556410"/>
              <a:gd name="connsiteY1401" fmla="*/ 4623408 h 6858440"/>
              <a:gd name="connsiteX1402" fmla="*/ 2630863 w 4556410"/>
              <a:gd name="connsiteY1402" fmla="*/ 4626874 h 6858440"/>
              <a:gd name="connsiteX1403" fmla="*/ 2623119 w 4556410"/>
              <a:gd name="connsiteY1403" fmla="*/ 4623872 h 6858440"/>
              <a:gd name="connsiteX1404" fmla="*/ 2623119 w 4556410"/>
              <a:gd name="connsiteY1404" fmla="*/ 4623987 h 6858440"/>
              <a:gd name="connsiteX1405" fmla="*/ 2622657 w 4556410"/>
              <a:gd name="connsiteY1405" fmla="*/ 4607921 h 6858440"/>
              <a:gd name="connsiteX1406" fmla="*/ 2638606 w 4556410"/>
              <a:gd name="connsiteY1406" fmla="*/ 4607576 h 6858440"/>
              <a:gd name="connsiteX1407" fmla="*/ 1766620 w 4556410"/>
              <a:gd name="connsiteY1407" fmla="*/ 4604570 h 6858440"/>
              <a:gd name="connsiteX1408" fmla="*/ 1782107 w 4556410"/>
              <a:gd name="connsiteY1408" fmla="*/ 4608385 h 6858440"/>
              <a:gd name="connsiteX1409" fmla="*/ 1778408 w 4556410"/>
              <a:gd name="connsiteY1409" fmla="*/ 4623872 h 6858440"/>
              <a:gd name="connsiteX1410" fmla="*/ 1772515 w 4556410"/>
              <a:gd name="connsiteY1410" fmla="*/ 4625605 h 6858440"/>
              <a:gd name="connsiteX1411" fmla="*/ 1762921 w 4556410"/>
              <a:gd name="connsiteY1411" fmla="*/ 4620172 h 6858440"/>
              <a:gd name="connsiteX1412" fmla="*/ 1766620 w 4556410"/>
              <a:gd name="connsiteY1412" fmla="*/ 4604570 h 6858440"/>
              <a:gd name="connsiteX1413" fmla="*/ 1814582 w 4556410"/>
              <a:gd name="connsiteY1413" fmla="*/ 4575331 h 6858440"/>
              <a:gd name="connsiteX1414" fmla="*/ 1830186 w 4556410"/>
              <a:gd name="connsiteY1414" fmla="*/ 4579029 h 6858440"/>
              <a:gd name="connsiteX1415" fmla="*/ 1826488 w 4556410"/>
              <a:gd name="connsiteY1415" fmla="*/ 4594516 h 6858440"/>
              <a:gd name="connsiteX1416" fmla="*/ 1820592 w 4556410"/>
              <a:gd name="connsiteY1416" fmla="*/ 4596249 h 6858440"/>
              <a:gd name="connsiteX1417" fmla="*/ 1810886 w 4556410"/>
              <a:gd name="connsiteY1417" fmla="*/ 4590816 h 6858440"/>
              <a:gd name="connsiteX1418" fmla="*/ 1814582 w 4556410"/>
              <a:gd name="connsiteY1418" fmla="*/ 4575331 h 6858440"/>
              <a:gd name="connsiteX1419" fmla="*/ 1862661 w 4556410"/>
              <a:gd name="connsiteY1419" fmla="*/ 4545860 h 6858440"/>
              <a:gd name="connsiteX1420" fmla="*/ 1878148 w 4556410"/>
              <a:gd name="connsiteY1420" fmla="*/ 4549673 h 6858440"/>
              <a:gd name="connsiteX1421" fmla="*/ 1874448 w 4556410"/>
              <a:gd name="connsiteY1421" fmla="*/ 4565160 h 6858440"/>
              <a:gd name="connsiteX1422" fmla="*/ 1868554 w 4556410"/>
              <a:gd name="connsiteY1422" fmla="*/ 4566895 h 6858440"/>
              <a:gd name="connsiteX1423" fmla="*/ 1858963 w 4556410"/>
              <a:gd name="connsiteY1423" fmla="*/ 4561464 h 6858440"/>
              <a:gd name="connsiteX1424" fmla="*/ 1858963 w 4556410"/>
              <a:gd name="connsiteY1424" fmla="*/ 4561347 h 6858440"/>
              <a:gd name="connsiteX1425" fmla="*/ 1862661 w 4556410"/>
              <a:gd name="connsiteY1425" fmla="*/ 4545860 h 6858440"/>
              <a:gd name="connsiteX1426" fmla="*/ 2224283 w 4556410"/>
              <a:gd name="connsiteY1426" fmla="*/ 4529449 h 6858440"/>
              <a:gd name="connsiteX1427" fmla="*/ 2260111 w 4556410"/>
              <a:gd name="connsiteY1427" fmla="*/ 4570013 h 6858440"/>
              <a:gd name="connsiteX1428" fmla="*/ 2250056 w 4556410"/>
              <a:gd name="connsiteY1428" fmla="*/ 4578797 h 6858440"/>
              <a:gd name="connsiteX1429" fmla="*/ 2250056 w 4556410"/>
              <a:gd name="connsiteY1429" fmla="*/ 4578914 h 6858440"/>
              <a:gd name="connsiteX1430" fmla="*/ 2236766 w 4556410"/>
              <a:gd name="connsiteY1430" fmla="*/ 4563774 h 6858440"/>
              <a:gd name="connsiteX1431" fmla="*/ 2192270 w 4556410"/>
              <a:gd name="connsiteY1431" fmla="*/ 4603067 h 6858440"/>
              <a:gd name="connsiteX1432" fmla="*/ 2203248 w 4556410"/>
              <a:gd name="connsiteY1432" fmla="*/ 4615548 h 6858440"/>
              <a:gd name="connsiteX1433" fmla="*/ 2195504 w 4556410"/>
              <a:gd name="connsiteY1433" fmla="*/ 4622369 h 6858440"/>
              <a:gd name="connsiteX1434" fmla="*/ 2176206 w 4556410"/>
              <a:gd name="connsiteY1434" fmla="*/ 4611734 h 6858440"/>
              <a:gd name="connsiteX1435" fmla="*/ 2168115 w 4556410"/>
              <a:gd name="connsiteY1435" fmla="*/ 4602605 h 6858440"/>
              <a:gd name="connsiteX1436" fmla="*/ 2225901 w 4556410"/>
              <a:gd name="connsiteY1436" fmla="*/ 4551638 h 6858440"/>
              <a:gd name="connsiteX1437" fmla="*/ 2214229 w 4556410"/>
              <a:gd name="connsiteY1437" fmla="*/ 4538348 h 6858440"/>
              <a:gd name="connsiteX1438" fmla="*/ 1910622 w 4556410"/>
              <a:gd name="connsiteY1438" fmla="*/ 4516391 h 6858440"/>
              <a:gd name="connsiteX1439" fmla="*/ 1926108 w 4556410"/>
              <a:gd name="connsiteY1439" fmla="*/ 4520204 h 6858440"/>
              <a:gd name="connsiteX1440" fmla="*/ 1922410 w 4556410"/>
              <a:gd name="connsiteY1440" fmla="*/ 4535689 h 6858440"/>
              <a:gd name="connsiteX1441" fmla="*/ 1916517 w 4556410"/>
              <a:gd name="connsiteY1441" fmla="*/ 4537424 h 6858440"/>
              <a:gd name="connsiteX1442" fmla="*/ 1906808 w 4556410"/>
              <a:gd name="connsiteY1442" fmla="*/ 4531991 h 6858440"/>
              <a:gd name="connsiteX1443" fmla="*/ 1906923 w 4556410"/>
              <a:gd name="connsiteY1443" fmla="*/ 4531991 h 6858440"/>
              <a:gd name="connsiteX1444" fmla="*/ 1910622 w 4556410"/>
              <a:gd name="connsiteY1444" fmla="*/ 4516391 h 6858440"/>
              <a:gd name="connsiteX1445" fmla="*/ 1705599 w 4556410"/>
              <a:gd name="connsiteY1445" fmla="*/ 4514079 h 6858440"/>
              <a:gd name="connsiteX1446" fmla="*/ 1711263 w 4556410"/>
              <a:gd name="connsiteY1446" fmla="*/ 4519742 h 6858440"/>
              <a:gd name="connsiteX1447" fmla="*/ 1711263 w 4556410"/>
              <a:gd name="connsiteY1447" fmla="*/ 4562158 h 6858440"/>
              <a:gd name="connsiteX1448" fmla="*/ 1668847 w 4556410"/>
              <a:gd name="connsiteY1448" fmla="*/ 4562158 h 6858440"/>
              <a:gd name="connsiteX1449" fmla="*/ 1663184 w 4556410"/>
              <a:gd name="connsiteY1449" fmla="*/ 4556494 h 6858440"/>
              <a:gd name="connsiteX1450" fmla="*/ 1668847 w 4556410"/>
              <a:gd name="connsiteY1450" fmla="*/ 4550831 h 6858440"/>
              <a:gd name="connsiteX1451" fmla="*/ 1699936 w 4556410"/>
              <a:gd name="connsiteY1451" fmla="*/ 4550831 h 6858440"/>
              <a:gd name="connsiteX1452" fmla="*/ 1699936 w 4556410"/>
              <a:gd name="connsiteY1452" fmla="*/ 4519742 h 6858440"/>
              <a:gd name="connsiteX1453" fmla="*/ 1705599 w 4556410"/>
              <a:gd name="connsiteY1453" fmla="*/ 4514079 h 6858440"/>
              <a:gd name="connsiteX1454" fmla="*/ 1294282 w 4556410"/>
              <a:gd name="connsiteY1454" fmla="*/ 4514079 h 6858440"/>
              <a:gd name="connsiteX1455" fmla="*/ 1299945 w 4556410"/>
              <a:gd name="connsiteY1455" fmla="*/ 4519742 h 6858440"/>
              <a:gd name="connsiteX1456" fmla="*/ 1299945 w 4556410"/>
              <a:gd name="connsiteY1456" fmla="*/ 4550831 h 6858440"/>
              <a:gd name="connsiteX1457" fmla="*/ 1331034 w 4556410"/>
              <a:gd name="connsiteY1457" fmla="*/ 4550831 h 6858440"/>
              <a:gd name="connsiteX1458" fmla="*/ 1336698 w 4556410"/>
              <a:gd name="connsiteY1458" fmla="*/ 4556494 h 6858440"/>
              <a:gd name="connsiteX1459" fmla="*/ 1331034 w 4556410"/>
              <a:gd name="connsiteY1459" fmla="*/ 4562158 h 6858440"/>
              <a:gd name="connsiteX1460" fmla="*/ 1288619 w 4556410"/>
              <a:gd name="connsiteY1460" fmla="*/ 4562158 h 6858440"/>
              <a:gd name="connsiteX1461" fmla="*/ 1288619 w 4556410"/>
              <a:gd name="connsiteY1461" fmla="*/ 4519742 h 6858440"/>
              <a:gd name="connsiteX1462" fmla="*/ 1294282 w 4556410"/>
              <a:gd name="connsiteY1462" fmla="*/ 4514079 h 6858440"/>
              <a:gd name="connsiteX1463" fmla="*/ 4556410 w 4556410"/>
              <a:gd name="connsiteY1463" fmla="*/ 4496789 h 6858440"/>
              <a:gd name="connsiteX1464" fmla="*/ 4556410 w 4556410"/>
              <a:gd name="connsiteY1464" fmla="*/ 4546660 h 6858440"/>
              <a:gd name="connsiteX1465" fmla="*/ 4490243 w 4556410"/>
              <a:gd name="connsiteY1465" fmla="*/ 4628034 h 6858440"/>
              <a:gd name="connsiteX1466" fmla="*/ 3832110 w 4556410"/>
              <a:gd name="connsiteY1466" fmla="*/ 5120134 h 6858440"/>
              <a:gd name="connsiteX1467" fmla="*/ 3825175 w 4556410"/>
              <a:gd name="connsiteY1467" fmla="*/ 5121754 h 6858440"/>
              <a:gd name="connsiteX1468" fmla="*/ 3811076 w 4556410"/>
              <a:gd name="connsiteY1468" fmla="*/ 5112969 h 6858440"/>
              <a:gd name="connsiteX1469" fmla="*/ 3818240 w 4556410"/>
              <a:gd name="connsiteY1469" fmla="*/ 5091934 h 6858440"/>
              <a:gd name="connsiteX1470" fmla="*/ 4466347 w 4556410"/>
              <a:gd name="connsiteY1470" fmla="*/ 4607440 h 6858440"/>
              <a:gd name="connsiteX1471" fmla="*/ 1958701 w 4556410"/>
              <a:gd name="connsiteY1471" fmla="*/ 4487035 h 6858440"/>
              <a:gd name="connsiteX1472" fmla="*/ 1974188 w 4556410"/>
              <a:gd name="connsiteY1472" fmla="*/ 4490848 h 6858440"/>
              <a:gd name="connsiteX1473" fmla="*/ 1970490 w 4556410"/>
              <a:gd name="connsiteY1473" fmla="*/ 4506335 h 6858440"/>
              <a:gd name="connsiteX1474" fmla="*/ 1964594 w 4556410"/>
              <a:gd name="connsiteY1474" fmla="*/ 4508068 h 6858440"/>
              <a:gd name="connsiteX1475" fmla="*/ 1955002 w 4556410"/>
              <a:gd name="connsiteY1475" fmla="*/ 4502637 h 6858440"/>
              <a:gd name="connsiteX1476" fmla="*/ 1958701 w 4556410"/>
              <a:gd name="connsiteY1476" fmla="*/ 4487035 h 6858440"/>
              <a:gd name="connsiteX1477" fmla="*/ 4208296 w 4556410"/>
              <a:gd name="connsiteY1477" fmla="*/ 4478135 h 6858440"/>
              <a:gd name="connsiteX1478" fmla="*/ 4185875 w 4556410"/>
              <a:gd name="connsiteY1478" fmla="*/ 4500557 h 6858440"/>
              <a:gd name="connsiteX1479" fmla="*/ 4208296 w 4556410"/>
              <a:gd name="connsiteY1479" fmla="*/ 4522976 h 6858440"/>
              <a:gd name="connsiteX1480" fmla="*/ 4230718 w 4556410"/>
              <a:gd name="connsiteY1480" fmla="*/ 4500557 h 6858440"/>
              <a:gd name="connsiteX1481" fmla="*/ 4208296 w 4556410"/>
              <a:gd name="connsiteY1481" fmla="*/ 4478135 h 6858440"/>
              <a:gd name="connsiteX1482" fmla="*/ 664167 w 4556410"/>
              <a:gd name="connsiteY1482" fmla="*/ 4471377 h 6858440"/>
              <a:gd name="connsiteX1483" fmla="*/ 720242 w 4556410"/>
              <a:gd name="connsiteY1483" fmla="*/ 4505183 h 6858440"/>
              <a:gd name="connsiteX1484" fmla="*/ 694582 w 4556410"/>
              <a:gd name="connsiteY1484" fmla="*/ 4663397 h 6858440"/>
              <a:gd name="connsiteX1485" fmla="*/ 630671 w 4556410"/>
              <a:gd name="connsiteY1485" fmla="*/ 4677615 h 6858440"/>
              <a:gd name="connsiteX1486" fmla="*/ 627537 w 4556410"/>
              <a:gd name="connsiteY1486" fmla="*/ 4571130 h 6858440"/>
              <a:gd name="connsiteX1487" fmla="*/ 664072 w 4556410"/>
              <a:gd name="connsiteY1487" fmla="*/ 4471319 h 6858440"/>
              <a:gd name="connsiteX1488" fmla="*/ 664187 w 4556410"/>
              <a:gd name="connsiteY1488" fmla="*/ 4471319 h 6858440"/>
              <a:gd name="connsiteX1489" fmla="*/ 664167 w 4556410"/>
              <a:gd name="connsiteY1489" fmla="*/ 4471377 h 6858440"/>
              <a:gd name="connsiteX1490" fmla="*/ 1640070 w 4556410"/>
              <a:gd name="connsiteY1490" fmla="*/ 4471086 h 6858440"/>
              <a:gd name="connsiteX1491" fmla="*/ 1656134 w 4556410"/>
              <a:gd name="connsiteY1491" fmla="*/ 4487148 h 6858440"/>
              <a:gd name="connsiteX1492" fmla="*/ 1640070 w 4556410"/>
              <a:gd name="connsiteY1492" fmla="*/ 4503214 h 6858440"/>
              <a:gd name="connsiteX1493" fmla="*/ 1624006 w 4556410"/>
              <a:gd name="connsiteY1493" fmla="*/ 4487148 h 6858440"/>
              <a:gd name="connsiteX1494" fmla="*/ 1640070 w 4556410"/>
              <a:gd name="connsiteY1494" fmla="*/ 4471086 h 6858440"/>
              <a:gd name="connsiteX1495" fmla="*/ 1546572 w 4556410"/>
              <a:gd name="connsiteY1495" fmla="*/ 4471086 h 6858440"/>
              <a:gd name="connsiteX1496" fmla="*/ 1562637 w 4556410"/>
              <a:gd name="connsiteY1496" fmla="*/ 4487148 h 6858440"/>
              <a:gd name="connsiteX1497" fmla="*/ 1546572 w 4556410"/>
              <a:gd name="connsiteY1497" fmla="*/ 4503214 h 6858440"/>
              <a:gd name="connsiteX1498" fmla="*/ 1530508 w 4556410"/>
              <a:gd name="connsiteY1498" fmla="*/ 4487148 h 6858440"/>
              <a:gd name="connsiteX1499" fmla="*/ 1546572 w 4556410"/>
              <a:gd name="connsiteY1499" fmla="*/ 4471086 h 6858440"/>
              <a:gd name="connsiteX1500" fmla="*/ 1453192 w 4556410"/>
              <a:gd name="connsiteY1500" fmla="*/ 4471086 h 6858440"/>
              <a:gd name="connsiteX1501" fmla="*/ 1469256 w 4556410"/>
              <a:gd name="connsiteY1501" fmla="*/ 4487148 h 6858440"/>
              <a:gd name="connsiteX1502" fmla="*/ 1453192 w 4556410"/>
              <a:gd name="connsiteY1502" fmla="*/ 4503214 h 6858440"/>
              <a:gd name="connsiteX1503" fmla="*/ 1437128 w 4556410"/>
              <a:gd name="connsiteY1503" fmla="*/ 4487148 h 6858440"/>
              <a:gd name="connsiteX1504" fmla="*/ 1453192 w 4556410"/>
              <a:gd name="connsiteY1504" fmla="*/ 4471086 h 6858440"/>
              <a:gd name="connsiteX1505" fmla="*/ 1359810 w 4556410"/>
              <a:gd name="connsiteY1505" fmla="*/ 4471086 h 6858440"/>
              <a:gd name="connsiteX1506" fmla="*/ 1375874 w 4556410"/>
              <a:gd name="connsiteY1506" fmla="*/ 4487148 h 6858440"/>
              <a:gd name="connsiteX1507" fmla="*/ 1359810 w 4556410"/>
              <a:gd name="connsiteY1507" fmla="*/ 4503214 h 6858440"/>
              <a:gd name="connsiteX1508" fmla="*/ 1343746 w 4556410"/>
              <a:gd name="connsiteY1508" fmla="*/ 4487148 h 6858440"/>
              <a:gd name="connsiteX1509" fmla="*/ 1359810 w 4556410"/>
              <a:gd name="connsiteY1509" fmla="*/ 4471086 h 6858440"/>
              <a:gd name="connsiteX1510" fmla="*/ 2147412 w 4556410"/>
              <a:gd name="connsiteY1510" fmla="*/ 4463979 h 6858440"/>
              <a:gd name="connsiteX1511" fmla="*/ 2123619 w 4556410"/>
              <a:gd name="connsiteY1511" fmla="*/ 4477094 h 6858440"/>
              <a:gd name="connsiteX1512" fmla="*/ 2106167 w 4556410"/>
              <a:gd name="connsiteY1512" fmla="*/ 4509571 h 6858440"/>
              <a:gd name="connsiteX1513" fmla="*/ 2141995 w 4556410"/>
              <a:gd name="connsiteY1513" fmla="*/ 4500789 h 6858440"/>
              <a:gd name="connsiteX1514" fmla="*/ 2160023 w 4556410"/>
              <a:gd name="connsiteY1514" fmla="*/ 4467849 h 6858440"/>
              <a:gd name="connsiteX1515" fmla="*/ 2006663 w 4556410"/>
              <a:gd name="connsiteY1515" fmla="*/ 4457681 h 6858440"/>
              <a:gd name="connsiteX1516" fmla="*/ 2022263 w 4556410"/>
              <a:gd name="connsiteY1516" fmla="*/ 4461379 h 6858440"/>
              <a:gd name="connsiteX1517" fmla="*/ 2018565 w 4556410"/>
              <a:gd name="connsiteY1517" fmla="*/ 4476864 h 6858440"/>
              <a:gd name="connsiteX1518" fmla="*/ 2012672 w 4556410"/>
              <a:gd name="connsiteY1518" fmla="*/ 4478599 h 6858440"/>
              <a:gd name="connsiteX1519" fmla="*/ 2002965 w 4556410"/>
              <a:gd name="connsiteY1519" fmla="*/ 4473166 h 6858440"/>
              <a:gd name="connsiteX1520" fmla="*/ 2006663 w 4556410"/>
              <a:gd name="connsiteY1520" fmla="*/ 4457681 h 6858440"/>
              <a:gd name="connsiteX1521" fmla="*/ 2146992 w 4556410"/>
              <a:gd name="connsiteY1521" fmla="*/ 4449893 h 6858440"/>
              <a:gd name="connsiteX1522" fmla="*/ 2170310 w 4556410"/>
              <a:gd name="connsiteY1522" fmla="*/ 4459991 h 6858440"/>
              <a:gd name="connsiteX1523" fmla="*/ 2151587 w 4556410"/>
              <a:gd name="connsiteY1523" fmla="*/ 4513153 h 6858440"/>
              <a:gd name="connsiteX1524" fmla="*/ 2151472 w 4556410"/>
              <a:gd name="connsiteY1524" fmla="*/ 4513153 h 6858440"/>
              <a:gd name="connsiteX1525" fmla="*/ 2095996 w 4556410"/>
              <a:gd name="connsiteY1525" fmla="*/ 4517545 h 6858440"/>
              <a:gd name="connsiteX1526" fmla="*/ 2114142 w 4556410"/>
              <a:gd name="connsiteY1526" fmla="*/ 4464845 h 6858440"/>
              <a:gd name="connsiteX1527" fmla="*/ 2146992 w 4556410"/>
              <a:gd name="connsiteY1527" fmla="*/ 4449893 h 6858440"/>
              <a:gd name="connsiteX1528" fmla="*/ 1136365 w 4556410"/>
              <a:gd name="connsiteY1528" fmla="*/ 4449739 h 6858440"/>
              <a:gd name="connsiteX1529" fmla="*/ 1181714 w 4556410"/>
              <a:gd name="connsiteY1529" fmla="*/ 4545979 h 6858440"/>
              <a:gd name="connsiteX1530" fmla="*/ 1187955 w 4556410"/>
              <a:gd name="connsiteY1530" fmla="*/ 4652072 h 6858440"/>
              <a:gd name="connsiteX1531" fmla="*/ 1123006 w 4556410"/>
              <a:gd name="connsiteY1531" fmla="*/ 4643519 h 6858440"/>
              <a:gd name="connsiteX1532" fmla="*/ 1083364 w 4556410"/>
              <a:gd name="connsiteY1532" fmla="*/ 4488193 h 6858440"/>
              <a:gd name="connsiteX1533" fmla="*/ 1136296 w 4556410"/>
              <a:gd name="connsiteY1533" fmla="*/ 4449592 h 6858440"/>
              <a:gd name="connsiteX1534" fmla="*/ 1136411 w 4556410"/>
              <a:gd name="connsiteY1534" fmla="*/ 4449707 h 6858440"/>
              <a:gd name="connsiteX1535" fmla="*/ 1136365 w 4556410"/>
              <a:gd name="connsiteY1535" fmla="*/ 4449739 h 6858440"/>
              <a:gd name="connsiteX1536" fmla="*/ 4208528 w 4556410"/>
              <a:gd name="connsiteY1536" fmla="*/ 4446701 h 6858440"/>
              <a:gd name="connsiteX1537" fmla="*/ 4262384 w 4556410"/>
              <a:gd name="connsiteY1537" fmla="*/ 4500557 h 6858440"/>
              <a:gd name="connsiteX1538" fmla="*/ 4208528 w 4556410"/>
              <a:gd name="connsiteY1538" fmla="*/ 4554412 h 6858440"/>
              <a:gd name="connsiteX1539" fmla="*/ 4186337 w 4556410"/>
              <a:gd name="connsiteY1539" fmla="*/ 4549443 h 6858440"/>
              <a:gd name="connsiteX1540" fmla="*/ 4185182 w 4556410"/>
              <a:gd name="connsiteY1540" fmla="*/ 4550946 h 6858440"/>
              <a:gd name="connsiteX1541" fmla="*/ 3694005 w 4556410"/>
              <a:gd name="connsiteY1541" fmla="*/ 4885639 h 6858440"/>
              <a:gd name="connsiteX1542" fmla="*/ 3687184 w 4556410"/>
              <a:gd name="connsiteY1542" fmla="*/ 4888875 h 6858440"/>
              <a:gd name="connsiteX1543" fmla="*/ 3680366 w 4556410"/>
              <a:gd name="connsiteY1543" fmla="*/ 4885639 h 6858440"/>
              <a:gd name="connsiteX1544" fmla="*/ 3587216 w 4556410"/>
              <a:gd name="connsiteY1544" fmla="*/ 4838024 h 6858440"/>
              <a:gd name="connsiteX1545" fmla="*/ 3557975 w 4556410"/>
              <a:gd name="connsiteY1545" fmla="*/ 4821843 h 6858440"/>
              <a:gd name="connsiteX1546" fmla="*/ 3558206 w 4556410"/>
              <a:gd name="connsiteY1546" fmla="*/ 4821960 h 6858440"/>
              <a:gd name="connsiteX1547" fmla="*/ 3552313 w 4556410"/>
              <a:gd name="connsiteY1547" fmla="*/ 4800464 h 6858440"/>
              <a:gd name="connsiteX1548" fmla="*/ 3573694 w 4556410"/>
              <a:gd name="connsiteY1548" fmla="*/ 4794569 h 6858440"/>
              <a:gd name="connsiteX1549" fmla="*/ 3602471 w 4556410"/>
              <a:gd name="connsiteY1549" fmla="*/ 4810518 h 6858440"/>
              <a:gd name="connsiteX1550" fmla="*/ 3687300 w 4556410"/>
              <a:gd name="connsiteY1550" fmla="*/ 4854088 h 6858440"/>
              <a:gd name="connsiteX1551" fmla="*/ 4162878 w 4556410"/>
              <a:gd name="connsiteY1551" fmla="*/ 4528755 h 6858440"/>
              <a:gd name="connsiteX1552" fmla="*/ 4154672 w 4556410"/>
              <a:gd name="connsiteY1552" fmla="*/ 4500557 h 6858440"/>
              <a:gd name="connsiteX1553" fmla="*/ 4208528 w 4556410"/>
              <a:gd name="connsiteY1553" fmla="*/ 4446701 h 6858440"/>
              <a:gd name="connsiteX1554" fmla="*/ 2051042 w 4556410"/>
              <a:gd name="connsiteY1554" fmla="*/ 4443580 h 6858440"/>
              <a:gd name="connsiteX1555" fmla="*/ 2051066 w 4556410"/>
              <a:gd name="connsiteY1555" fmla="*/ 4443595 h 6858440"/>
              <a:gd name="connsiteX1556" fmla="*/ 2051042 w 4556410"/>
              <a:gd name="connsiteY1556" fmla="*/ 4443695 h 6858440"/>
              <a:gd name="connsiteX1557" fmla="*/ 2054740 w 4556410"/>
              <a:gd name="connsiteY1557" fmla="*/ 4428208 h 6858440"/>
              <a:gd name="connsiteX1558" fmla="*/ 2070226 w 4556410"/>
              <a:gd name="connsiteY1558" fmla="*/ 4431906 h 6858440"/>
              <a:gd name="connsiteX1559" fmla="*/ 2066527 w 4556410"/>
              <a:gd name="connsiteY1559" fmla="*/ 4447278 h 6858440"/>
              <a:gd name="connsiteX1560" fmla="*/ 2060634 w 4556410"/>
              <a:gd name="connsiteY1560" fmla="*/ 4449011 h 6858440"/>
              <a:gd name="connsiteX1561" fmla="*/ 2051066 w 4556410"/>
              <a:gd name="connsiteY1561" fmla="*/ 4443595 h 6858440"/>
              <a:gd name="connsiteX1562" fmla="*/ 2102702 w 4556410"/>
              <a:gd name="connsiteY1562" fmla="*/ 4398739 h 6858440"/>
              <a:gd name="connsiteX1563" fmla="*/ 2118305 w 4556410"/>
              <a:gd name="connsiteY1563" fmla="*/ 4402552 h 6858440"/>
              <a:gd name="connsiteX1564" fmla="*/ 2114606 w 4556410"/>
              <a:gd name="connsiteY1564" fmla="*/ 4418039 h 6858440"/>
              <a:gd name="connsiteX1565" fmla="*/ 2108596 w 4556410"/>
              <a:gd name="connsiteY1565" fmla="*/ 4419772 h 6858440"/>
              <a:gd name="connsiteX1566" fmla="*/ 2099004 w 4556410"/>
              <a:gd name="connsiteY1566" fmla="*/ 4414341 h 6858440"/>
              <a:gd name="connsiteX1567" fmla="*/ 2102702 w 4556410"/>
              <a:gd name="connsiteY1567" fmla="*/ 4398739 h 6858440"/>
              <a:gd name="connsiteX1568" fmla="*/ 1640070 w 4556410"/>
              <a:gd name="connsiteY1568" fmla="*/ 4392383 h 6858440"/>
              <a:gd name="connsiteX1569" fmla="*/ 1656134 w 4556410"/>
              <a:gd name="connsiteY1569" fmla="*/ 4408445 h 6858440"/>
              <a:gd name="connsiteX1570" fmla="*/ 1640070 w 4556410"/>
              <a:gd name="connsiteY1570" fmla="*/ 4424511 h 6858440"/>
              <a:gd name="connsiteX1571" fmla="*/ 1624006 w 4556410"/>
              <a:gd name="connsiteY1571" fmla="*/ 4408445 h 6858440"/>
              <a:gd name="connsiteX1572" fmla="*/ 1640070 w 4556410"/>
              <a:gd name="connsiteY1572" fmla="*/ 4392383 h 6858440"/>
              <a:gd name="connsiteX1573" fmla="*/ 1546572 w 4556410"/>
              <a:gd name="connsiteY1573" fmla="*/ 4392383 h 6858440"/>
              <a:gd name="connsiteX1574" fmla="*/ 1562637 w 4556410"/>
              <a:gd name="connsiteY1574" fmla="*/ 4408445 h 6858440"/>
              <a:gd name="connsiteX1575" fmla="*/ 1546572 w 4556410"/>
              <a:gd name="connsiteY1575" fmla="*/ 4424511 h 6858440"/>
              <a:gd name="connsiteX1576" fmla="*/ 1530508 w 4556410"/>
              <a:gd name="connsiteY1576" fmla="*/ 4408445 h 6858440"/>
              <a:gd name="connsiteX1577" fmla="*/ 1546572 w 4556410"/>
              <a:gd name="connsiteY1577" fmla="*/ 4392383 h 6858440"/>
              <a:gd name="connsiteX1578" fmla="*/ 1453192 w 4556410"/>
              <a:gd name="connsiteY1578" fmla="*/ 4392383 h 6858440"/>
              <a:gd name="connsiteX1579" fmla="*/ 1469256 w 4556410"/>
              <a:gd name="connsiteY1579" fmla="*/ 4408445 h 6858440"/>
              <a:gd name="connsiteX1580" fmla="*/ 1453192 w 4556410"/>
              <a:gd name="connsiteY1580" fmla="*/ 4424511 h 6858440"/>
              <a:gd name="connsiteX1581" fmla="*/ 1437128 w 4556410"/>
              <a:gd name="connsiteY1581" fmla="*/ 4408445 h 6858440"/>
              <a:gd name="connsiteX1582" fmla="*/ 1453192 w 4556410"/>
              <a:gd name="connsiteY1582" fmla="*/ 4392383 h 6858440"/>
              <a:gd name="connsiteX1583" fmla="*/ 1359810 w 4556410"/>
              <a:gd name="connsiteY1583" fmla="*/ 4392383 h 6858440"/>
              <a:gd name="connsiteX1584" fmla="*/ 1375874 w 4556410"/>
              <a:gd name="connsiteY1584" fmla="*/ 4408445 h 6858440"/>
              <a:gd name="connsiteX1585" fmla="*/ 1359810 w 4556410"/>
              <a:gd name="connsiteY1585" fmla="*/ 4424511 h 6858440"/>
              <a:gd name="connsiteX1586" fmla="*/ 1343746 w 4556410"/>
              <a:gd name="connsiteY1586" fmla="*/ 4408445 h 6858440"/>
              <a:gd name="connsiteX1587" fmla="*/ 1359810 w 4556410"/>
              <a:gd name="connsiteY1587" fmla="*/ 4392383 h 6858440"/>
              <a:gd name="connsiteX1588" fmla="*/ 3364452 w 4556410"/>
              <a:gd name="connsiteY1588" fmla="*/ 4374560 h 6858440"/>
              <a:gd name="connsiteX1589" fmla="*/ 3364509 w 4556410"/>
              <a:gd name="connsiteY1589" fmla="*/ 4374584 h 6858440"/>
              <a:gd name="connsiteX1590" fmla="*/ 3364394 w 4556410"/>
              <a:gd name="connsiteY1590" fmla="*/ 4374584 h 6858440"/>
              <a:gd name="connsiteX1591" fmla="*/ 3071072 w 4556410"/>
              <a:gd name="connsiteY1591" fmla="*/ 4370656 h 6858440"/>
              <a:gd name="connsiteX1592" fmla="*/ 3048768 w 4556410"/>
              <a:gd name="connsiteY1592" fmla="*/ 4393075 h 6858440"/>
              <a:gd name="connsiteX1593" fmla="*/ 3071072 w 4556410"/>
              <a:gd name="connsiteY1593" fmla="*/ 4415499 h 6858440"/>
              <a:gd name="connsiteX1594" fmla="*/ 3093494 w 4556410"/>
              <a:gd name="connsiteY1594" fmla="*/ 4393075 h 6858440"/>
              <a:gd name="connsiteX1595" fmla="*/ 3071072 w 4556410"/>
              <a:gd name="connsiteY1595" fmla="*/ 4370656 h 6858440"/>
              <a:gd name="connsiteX1596" fmla="*/ 2150780 w 4556410"/>
              <a:gd name="connsiteY1596" fmla="*/ 4369383 h 6858440"/>
              <a:gd name="connsiteX1597" fmla="*/ 2166265 w 4556410"/>
              <a:gd name="connsiteY1597" fmla="*/ 4373081 h 6858440"/>
              <a:gd name="connsiteX1598" fmla="*/ 2162567 w 4556410"/>
              <a:gd name="connsiteY1598" fmla="*/ 4388568 h 6858440"/>
              <a:gd name="connsiteX1599" fmla="*/ 2156673 w 4556410"/>
              <a:gd name="connsiteY1599" fmla="*/ 4390301 h 6858440"/>
              <a:gd name="connsiteX1600" fmla="*/ 2147082 w 4556410"/>
              <a:gd name="connsiteY1600" fmla="*/ 4384870 h 6858440"/>
              <a:gd name="connsiteX1601" fmla="*/ 2150780 w 4556410"/>
              <a:gd name="connsiteY1601" fmla="*/ 4369383 h 6858440"/>
              <a:gd name="connsiteX1602" fmla="*/ 2400413 w 4556410"/>
              <a:gd name="connsiteY1602" fmla="*/ 4367187 h 6858440"/>
              <a:gd name="connsiteX1603" fmla="*/ 2400538 w 4556410"/>
              <a:gd name="connsiteY1603" fmla="*/ 4367252 h 6858440"/>
              <a:gd name="connsiteX1604" fmla="*/ 2400530 w 4556410"/>
              <a:gd name="connsiteY1604" fmla="*/ 4367303 h 6858440"/>
              <a:gd name="connsiteX1605" fmla="*/ 2084672 w 4556410"/>
              <a:gd name="connsiteY1605" fmla="*/ 4343612 h 6858440"/>
              <a:gd name="connsiteX1606" fmla="*/ 2115068 w 4556410"/>
              <a:gd name="connsiteY1606" fmla="*/ 4388453 h 6858440"/>
              <a:gd name="connsiteX1607" fmla="*/ 2103972 w 4556410"/>
              <a:gd name="connsiteY1607" fmla="*/ 4395964 h 6858440"/>
              <a:gd name="connsiteX1608" fmla="*/ 2092645 w 4556410"/>
              <a:gd name="connsiteY1608" fmla="*/ 4379323 h 6858440"/>
              <a:gd name="connsiteX1609" fmla="*/ 2043529 w 4556410"/>
              <a:gd name="connsiteY1609" fmla="*/ 4412608 h 6858440"/>
              <a:gd name="connsiteX1610" fmla="*/ 2052888 w 4556410"/>
              <a:gd name="connsiteY1610" fmla="*/ 4426360 h 6858440"/>
              <a:gd name="connsiteX1611" fmla="*/ 2044338 w 4556410"/>
              <a:gd name="connsiteY1611" fmla="*/ 4432138 h 6858440"/>
              <a:gd name="connsiteX1612" fmla="*/ 2026538 w 4556410"/>
              <a:gd name="connsiteY1612" fmla="*/ 4419080 h 6858440"/>
              <a:gd name="connsiteX1613" fmla="*/ 2019721 w 4556410"/>
              <a:gd name="connsiteY1613" fmla="*/ 4409024 h 6858440"/>
              <a:gd name="connsiteX1614" fmla="*/ 2083515 w 4556410"/>
              <a:gd name="connsiteY1614" fmla="*/ 4365801 h 6858440"/>
              <a:gd name="connsiteX1615" fmla="*/ 2073577 w 4556410"/>
              <a:gd name="connsiteY1615" fmla="*/ 4351123 h 6858440"/>
              <a:gd name="connsiteX1616" fmla="*/ 2198742 w 4556410"/>
              <a:gd name="connsiteY1616" fmla="*/ 4339914 h 6858440"/>
              <a:gd name="connsiteX1617" fmla="*/ 2214227 w 4556410"/>
              <a:gd name="connsiteY1617" fmla="*/ 4343727 h 6858440"/>
              <a:gd name="connsiteX1618" fmla="*/ 2210529 w 4556410"/>
              <a:gd name="connsiteY1618" fmla="*/ 4359214 h 6858440"/>
              <a:gd name="connsiteX1619" fmla="*/ 2204636 w 4556410"/>
              <a:gd name="connsiteY1619" fmla="*/ 4360947 h 6858440"/>
              <a:gd name="connsiteX1620" fmla="*/ 2194927 w 4556410"/>
              <a:gd name="connsiteY1620" fmla="*/ 4355516 h 6858440"/>
              <a:gd name="connsiteX1621" fmla="*/ 2195042 w 4556410"/>
              <a:gd name="connsiteY1621" fmla="*/ 4355516 h 6858440"/>
              <a:gd name="connsiteX1622" fmla="*/ 2198742 w 4556410"/>
              <a:gd name="connsiteY1622" fmla="*/ 4339914 h 6858440"/>
              <a:gd name="connsiteX1623" fmla="*/ 3071189 w 4556410"/>
              <a:gd name="connsiteY1623" fmla="*/ 4339336 h 6858440"/>
              <a:gd name="connsiteX1624" fmla="*/ 3125045 w 4556410"/>
              <a:gd name="connsiteY1624" fmla="*/ 4393192 h 6858440"/>
              <a:gd name="connsiteX1625" fmla="*/ 3111755 w 4556410"/>
              <a:gd name="connsiteY1625" fmla="*/ 4428211 h 6858440"/>
              <a:gd name="connsiteX1626" fmla="*/ 3471989 w 4556410"/>
              <a:gd name="connsiteY1626" fmla="*/ 4732739 h 6858440"/>
              <a:gd name="connsiteX1627" fmla="*/ 3479155 w 4556410"/>
              <a:gd name="connsiteY1627" fmla="*/ 4737364 h 6858440"/>
              <a:gd name="connsiteX1628" fmla="*/ 3479155 w 4556410"/>
              <a:gd name="connsiteY1628" fmla="*/ 4932911 h 6858440"/>
              <a:gd name="connsiteX1629" fmla="*/ 3455348 w 4556410"/>
              <a:gd name="connsiteY1629" fmla="*/ 4918810 h 6858440"/>
              <a:gd name="connsiteX1630" fmla="*/ 3121232 w 4556410"/>
              <a:gd name="connsiteY1630" fmla="*/ 4672528 h 6858440"/>
              <a:gd name="connsiteX1631" fmla="*/ 3120076 w 4556410"/>
              <a:gd name="connsiteY1631" fmla="*/ 4650339 h 6858440"/>
              <a:gd name="connsiteX1632" fmla="*/ 3142265 w 4556410"/>
              <a:gd name="connsiteY1632" fmla="*/ 4649183 h 6858440"/>
              <a:gd name="connsiteX1633" fmla="*/ 3142265 w 4556410"/>
              <a:gd name="connsiteY1633" fmla="*/ 4649298 h 6858440"/>
              <a:gd name="connsiteX1634" fmla="*/ 3447604 w 4556410"/>
              <a:gd name="connsiteY1634" fmla="*/ 4877552 h 6858440"/>
              <a:gd name="connsiteX1635" fmla="*/ 3447604 w 4556410"/>
              <a:gd name="connsiteY1635" fmla="*/ 4754469 h 6858440"/>
              <a:gd name="connsiteX1636" fmla="*/ 3084594 w 4556410"/>
              <a:gd name="connsiteY1636" fmla="*/ 4445430 h 6858440"/>
              <a:gd name="connsiteX1637" fmla="*/ 3084479 w 4556410"/>
              <a:gd name="connsiteY1637" fmla="*/ 4445200 h 6858440"/>
              <a:gd name="connsiteX1638" fmla="*/ 3071189 w 4556410"/>
              <a:gd name="connsiteY1638" fmla="*/ 4447048 h 6858440"/>
              <a:gd name="connsiteX1639" fmla="*/ 3017334 w 4556410"/>
              <a:gd name="connsiteY1639" fmla="*/ 4393192 h 6858440"/>
              <a:gd name="connsiteX1640" fmla="*/ 3071189 w 4556410"/>
              <a:gd name="connsiteY1640" fmla="*/ 4339336 h 6858440"/>
              <a:gd name="connsiteX1641" fmla="*/ 1640070 w 4556410"/>
              <a:gd name="connsiteY1641" fmla="*/ 4313562 h 6858440"/>
              <a:gd name="connsiteX1642" fmla="*/ 1656134 w 4556410"/>
              <a:gd name="connsiteY1642" fmla="*/ 4329626 h 6858440"/>
              <a:gd name="connsiteX1643" fmla="*/ 1640070 w 4556410"/>
              <a:gd name="connsiteY1643" fmla="*/ 4345690 h 6858440"/>
              <a:gd name="connsiteX1644" fmla="*/ 1624006 w 4556410"/>
              <a:gd name="connsiteY1644" fmla="*/ 4329626 h 6858440"/>
              <a:gd name="connsiteX1645" fmla="*/ 1640070 w 4556410"/>
              <a:gd name="connsiteY1645" fmla="*/ 4313562 h 6858440"/>
              <a:gd name="connsiteX1646" fmla="*/ 1546572 w 4556410"/>
              <a:gd name="connsiteY1646" fmla="*/ 4313562 h 6858440"/>
              <a:gd name="connsiteX1647" fmla="*/ 1562637 w 4556410"/>
              <a:gd name="connsiteY1647" fmla="*/ 4329626 h 6858440"/>
              <a:gd name="connsiteX1648" fmla="*/ 1546572 w 4556410"/>
              <a:gd name="connsiteY1648" fmla="*/ 4345690 h 6858440"/>
              <a:gd name="connsiteX1649" fmla="*/ 1530508 w 4556410"/>
              <a:gd name="connsiteY1649" fmla="*/ 4329626 h 6858440"/>
              <a:gd name="connsiteX1650" fmla="*/ 1546572 w 4556410"/>
              <a:gd name="connsiteY1650" fmla="*/ 4313562 h 6858440"/>
              <a:gd name="connsiteX1651" fmla="*/ 1453192 w 4556410"/>
              <a:gd name="connsiteY1651" fmla="*/ 4313562 h 6858440"/>
              <a:gd name="connsiteX1652" fmla="*/ 1469256 w 4556410"/>
              <a:gd name="connsiteY1652" fmla="*/ 4329626 h 6858440"/>
              <a:gd name="connsiteX1653" fmla="*/ 1453192 w 4556410"/>
              <a:gd name="connsiteY1653" fmla="*/ 4345690 h 6858440"/>
              <a:gd name="connsiteX1654" fmla="*/ 1437128 w 4556410"/>
              <a:gd name="connsiteY1654" fmla="*/ 4329626 h 6858440"/>
              <a:gd name="connsiteX1655" fmla="*/ 1453192 w 4556410"/>
              <a:gd name="connsiteY1655" fmla="*/ 4313562 h 6858440"/>
              <a:gd name="connsiteX1656" fmla="*/ 1359810 w 4556410"/>
              <a:gd name="connsiteY1656" fmla="*/ 4313562 h 6858440"/>
              <a:gd name="connsiteX1657" fmla="*/ 1375874 w 4556410"/>
              <a:gd name="connsiteY1657" fmla="*/ 4329626 h 6858440"/>
              <a:gd name="connsiteX1658" fmla="*/ 1359810 w 4556410"/>
              <a:gd name="connsiteY1658" fmla="*/ 4345690 h 6858440"/>
              <a:gd name="connsiteX1659" fmla="*/ 1343746 w 4556410"/>
              <a:gd name="connsiteY1659" fmla="*/ 4329626 h 6858440"/>
              <a:gd name="connsiteX1660" fmla="*/ 1359810 w 4556410"/>
              <a:gd name="connsiteY1660" fmla="*/ 4313562 h 6858440"/>
              <a:gd name="connsiteX1661" fmla="*/ 2246820 w 4556410"/>
              <a:gd name="connsiteY1661" fmla="*/ 4310673 h 6858440"/>
              <a:gd name="connsiteX1662" fmla="*/ 2262306 w 4556410"/>
              <a:gd name="connsiteY1662" fmla="*/ 4314371 h 6858440"/>
              <a:gd name="connsiteX1663" fmla="*/ 2258608 w 4556410"/>
              <a:gd name="connsiteY1663" fmla="*/ 4329858 h 6858440"/>
              <a:gd name="connsiteX1664" fmla="*/ 2252715 w 4556410"/>
              <a:gd name="connsiteY1664" fmla="*/ 4331591 h 6858440"/>
              <a:gd name="connsiteX1665" fmla="*/ 2243121 w 4556410"/>
              <a:gd name="connsiteY1665" fmla="*/ 4326160 h 6858440"/>
              <a:gd name="connsiteX1666" fmla="*/ 2246820 w 4556410"/>
              <a:gd name="connsiteY1666" fmla="*/ 4310673 h 6858440"/>
              <a:gd name="connsiteX1667" fmla="*/ 3785073 w 4556410"/>
              <a:gd name="connsiteY1667" fmla="*/ 4307436 h 6858440"/>
              <a:gd name="connsiteX1668" fmla="*/ 3762768 w 4556410"/>
              <a:gd name="connsiteY1668" fmla="*/ 4329856 h 6858440"/>
              <a:gd name="connsiteX1669" fmla="*/ 3785073 w 4556410"/>
              <a:gd name="connsiteY1669" fmla="*/ 4352278 h 6858440"/>
              <a:gd name="connsiteX1670" fmla="*/ 3807493 w 4556410"/>
              <a:gd name="connsiteY1670" fmla="*/ 4329856 h 6858440"/>
              <a:gd name="connsiteX1671" fmla="*/ 3785073 w 4556410"/>
              <a:gd name="connsiteY1671" fmla="*/ 4307436 h 6858440"/>
              <a:gd name="connsiteX1672" fmla="*/ 806801 w 4556410"/>
              <a:gd name="connsiteY1672" fmla="*/ 4305011 h 6858440"/>
              <a:gd name="connsiteX1673" fmla="*/ 806801 w 4556410"/>
              <a:gd name="connsiteY1673" fmla="*/ 4597177 h 6858440"/>
              <a:gd name="connsiteX1674" fmla="*/ 1023151 w 4556410"/>
              <a:gd name="connsiteY1674" fmla="*/ 4597177 h 6858440"/>
              <a:gd name="connsiteX1675" fmla="*/ 1023151 w 4556410"/>
              <a:gd name="connsiteY1675" fmla="*/ 4305011 h 6858440"/>
              <a:gd name="connsiteX1676" fmla="*/ 217043 w 4556410"/>
              <a:gd name="connsiteY1676" fmla="*/ 4303738 h 6858440"/>
              <a:gd name="connsiteX1677" fmla="*/ 237153 w 4556410"/>
              <a:gd name="connsiteY1677" fmla="*/ 4371925 h 6858440"/>
              <a:gd name="connsiteX1678" fmla="*/ 161799 w 4556410"/>
              <a:gd name="connsiteY1678" fmla="*/ 4395040 h 6858440"/>
              <a:gd name="connsiteX1679" fmla="*/ 141228 w 4556410"/>
              <a:gd name="connsiteY1679" fmla="*/ 4325349 h 6858440"/>
              <a:gd name="connsiteX1680" fmla="*/ 3364394 w 4556410"/>
              <a:gd name="connsiteY1680" fmla="*/ 4298422 h 6858440"/>
              <a:gd name="connsiteX1681" fmla="*/ 3342090 w 4556410"/>
              <a:gd name="connsiteY1681" fmla="*/ 4320726 h 6858440"/>
              <a:gd name="connsiteX1682" fmla="*/ 3364394 w 4556410"/>
              <a:gd name="connsiteY1682" fmla="*/ 4343148 h 6858440"/>
              <a:gd name="connsiteX1683" fmla="*/ 3386814 w 4556410"/>
              <a:gd name="connsiteY1683" fmla="*/ 4320726 h 6858440"/>
              <a:gd name="connsiteX1684" fmla="*/ 3364394 w 4556410"/>
              <a:gd name="connsiteY1684" fmla="*/ 4298422 h 6858440"/>
              <a:gd name="connsiteX1685" fmla="*/ 2294782 w 4556410"/>
              <a:gd name="connsiteY1685" fmla="*/ 4281203 h 6858440"/>
              <a:gd name="connsiteX1686" fmla="*/ 2310267 w 4556410"/>
              <a:gd name="connsiteY1686" fmla="*/ 4284900 h 6858440"/>
              <a:gd name="connsiteX1687" fmla="*/ 2306569 w 4556410"/>
              <a:gd name="connsiteY1687" fmla="*/ 4300389 h 6858440"/>
              <a:gd name="connsiteX1688" fmla="*/ 2300560 w 4556410"/>
              <a:gd name="connsiteY1688" fmla="*/ 4302122 h 6858440"/>
              <a:gd name="connsiteX1689" fmla="*/ 2290968 w 4556410"/>
              <a:gd name="connsiteY1689" fmla="*/ 4296691 h 6858440"/>
              <a:gd name="connsiteX1690" fmla="*/ 2291084 w 4556410"/>
              <a:gd name="connsiteY1690" fmla="*/ 4296691 h 6858440"/>
              <a:gd name="connsiteX1691" fmla="*/ 2294782 w 4556410"/>
              <a:gd name="connsiteY1691" fmla="*/ 4281203 h 6858440"/>
              <a:gd name="connsiteX1692" fmla="*/ 4556410 w 4556410"/>
              <a:gd name="connsiteY1692" fmla="*/ 4277320 h 6858440"/>
              <a:gd name="connsiteX1693" fmla="*/ 4556410 w 4556410"/>
              <a:gd name="connsiteY1693" fmla="*/ 4332494 h 6858440"/>
              <a:gd name="connsiteX1694" fmla="*/ 4556394 w 4556410"/>
              <a:gd name="connsiteY1694" fmla="*/ 4332517 h 6858440"/>
              <a:gd name="connsiteX1695" fmla="*/ 3866318 w 4556410"/>
              <a:gd name="connsiteY1695" fmla="*/ 4949090 h 6858440"/>
              <a:gd name="connsiteX1696" fmla="*/ 3866782 w 4556410"/>
              <a:gd name="connsiteY1696" fmla="*/ 4954060 h 6858440"/>
              <a:gd name="connsiteX1697" fmla="*/ 3866897 w 4556410"/>
              <a:gd name="connsiteY1697" fmla="*/ 4954290 h 6858440"/>
              <a:gd name="connsiteX1698" fmla="*/ 3814774 w 4556410"/>
              <a:gd name="connsiteY1698" fmla="*/ 5006414 h 6858440"/>
              <a:gd name="connsiteX1699" fmla="*/ 3762652 w 4556410"/>
              <a:gd name="connsiteY1699" fmla="*/ 4954290 h 6858440"/>
              <a:gd name="connsiteX1700" fmla="*/ 3814774 w 4556410"/>
              <a:gd name="connsiteY1700" fmla="*/ 4902169 h 6858440"/>
              <a:gd name="connsiteX1701" fmla="*/ 3853952 w 4556410"/>
              <a:gd name="connsiteY1701" fmla="*/ 4920196 h 6858440"/>
              <a:gd name="connsiteX1702" fmla="*/ 4530970 w 4556410"/>
              <a:gd name="connsiteY1702" fmla="*/ 4314373 h 6858440"/>
              <a:gd name="connsiteX1703" fmla="*/ 2016817 w 4556410"/>
              <a:gd name="connsiteY1703" fmla="*/ 4269198 h 6858440"/>
              <a:gd name="connsiteX1704" fmla="*/ 1991521 w 4556410"/>
              <a:gd name="connsiteY1704" fmla="*/ 4279121 h 6858440"/>
              <a:gd name="connsiteX1705" fmla="*/ 1991638 w 4556410"/>
              <a:gd name="connsiteY1705" fmla="*/ 4279121 h 6858440"/>
              <a:gd name="connsiteX1706" fmla="*/ 1970141 w 4556410"/>
              <a:gd name="connsiteY1706" fmla="*/ 4309170 h 6858440"/>
              <a:gd name="connsiteX1707" fmla="*/ 2006778 w 4556410"/>
              <a:gd name="connsiteY1707" fmla="*/ 4305011 h 6858440"/>
              <a:gd name="connsiteX1708" fmla="*/ 2028851 w 4556410"/>
              <a:gd name="connsiteY1708" fmla="*/ 4274616 h 6858440"/>
              <a:gd name="connsiteX1709" fmla="*/ 2016817 w 4556410"/>
              <a:gd name="connsiteY1709" fmla="*/ 4269198 h 6858440"/>
              <a:gd name="connsiteX1710" fmla="*/ 824600 w 4556410"/>
              <a:gd name="connsiteY1710" fmla="*/ 4267104 h 6858440"/>
              <a:gd name="connsiteX1711" fmla="*/ 999921 w 4556410"/>
              <a:gd name="connsiteY1711" fmla="*/ 4267104 h 6858440"/>
              <a:gd name="connsiteX1712" fmla="*/ 1044764 w 4556410"/>
              <a:gd name="connsiteY1712" fmla="*/ 4311946 h 6858440"/>
              <a:gd name="connsiteX1713" fmla="*/ 1044764 w 4556410"/>
              <a:gd name="connsiteY1713" fmla="*/ 4649530 h 6858440"/>
              <a:gd name="connsiteX1714" fmla="*/ 999921 w 4556410"/>
              <a:gd name="connsiteY1714" fmla="*/ 4694373 h 6858440"/>
              <a:gd name="connsiteX1715" fmla="*/ 824600 w 4556410"/>
              <a:gd name="connsiteY1715" fmla="*/ 4694373 h 6858440"/>
              <a:gd name="connsiteX1716" fmla="*/ 779759 w 4556410"/>
              <a:gd name="connsiteY1716" fmla="*/ 4649530 h 6858440"/>
              <a:gd name="connsiteX1717" fmla="*/ 779759 w 4556410"/>
              <a:gd name="connsiteY1717" fmla="*/ 4311946 h 6858440"/>
              <a:gd name="connsiteX1718" fmla="*/ 824600 w 4556410"/>
              <a:gd name="connsiteY1718" fmla="*/ 4267104 h 6858440"/>
              <a:gd name="connsiteX1719" fmla="*/ 2018248 w 4556410"/>
              <a:gd name="connsiteY1719" fmla="*/ 4255054 h 6858440"/>
              <a:gd name="connsiteX1720" fmla="*/ 2040060 w 4556410"/>
              <a:gd name="connsiteY1720" fmla="*/ 4268142 h 6858440"/>
              <a:gd name="connsiteX1721" fmla="*/ 2014752 w 4556410"/>
              <a:gd name="connsiteY1721" fmla="*/ 4318416 h 6858440"/>
              <a:gd name="connsiteX1722" fmla="*/ 1959163 w 4556410"/>
              <a:gd name="connsiteY1722" fmla="*/ 4315642 h 6858440"/>
              <a:gd name="connsiteX1723" fmla="*/ 1983779 w 4556410"/>
              <a:gd name="connsiteY1723" fmla="*/ 4265716 h 6858440"/>
              <a:gd name="connsiteX1724" fmla="*/ 2018248 w 4556410"/>
              <a:gd name="connsiteY1724" fmla="*/ 4255054 h 6858440"/>
              <a:gd name="connsiteX1725" fmla="*/ 3128368 w 4556410"/>
              <a:gd name="connsiteY1725" fmla="*/ 4248279 h 6858440"/>
              <a:gd name="connsiteX1726" fmla="*/ 3139031 w 4556410"/>
              <a:gd name="connsiteY1726" fmla="*/ 4253928 h 6858440"/>
              <a:gd name="connsiteX1727" fmla="*/ 3526078 w 4556410"/>
              <a:gd name="connsiteY1727" fmla="*/ 4606073 h 6858440"/>
              <a:gd name="connsiteX1728" fmla="*/ 3648238 w 4556410"/>
              <a:gd name="connsiteY1728" fmla="*/ 4680964 h 6858440"/>
              <a:gd name="connsiteX1729" fmla="*/ 3681982 w 4556410"/>
              <a:gd name="connsiteY1729" fmla="*/ 4668251 h 6858440"/>
              <a:gd name="connsiteX1730" fmla="*/ 3734107 w 4556410"/>
              <a:gd name="connsiteY1730" fmla="*/ 4720374 h 6858440"/>
              <a:gd name="connsiteX1731" fmla="*/ 3681982 w 4556410"/>
              <a:gd name="connsiteY1731" fmla="*/ 4772496 h 6858440"/>
              <a:gd name="connsiteX1732" fmla="*/ 3629862 w 4556410"/>
              <a:gd name="connsiteY1732" fmla="*/ 4720374 h 6858440"/>
              <a:gd name="connsiteX1733" fmla="*/ 3631595 w 4556410"/>
              <a:gd name="connsiteY1733" fmla="*/ 4707661 h 6858440"/>
              <a:gd name="connsiteX1734" fmla="*/ 3631364 w 4556410"/>
              <a:gd name="connsiteY1734" fmla="*/ 4707778 h 6858440"/>
              <a:gd name="connsiteX1735" fmla="*/ 3508396 w 4556410"/>
              <a:gd name="connsiteY1735" fmla="*/ 4632193 h 6858440"/>
              <a:gd name="connsiteX1736" fmla="*/ 3114644 w 4556410"/>
              <a:gd name="connsiteY1736" fmla="*/ 4273922 h 6858440"/>
              <a:gd name="connsiteX1737" fmla="*/ 3116839 w 4556410"/>
              <a:gd name="connsiteY1737" fmla="*/ 4251732 h 6858440"/>
              <a:gd name="connsiteX1738" fmla="*/ 3128368 w 4556410"/>
              <a:gd name="connsiteY1738" fmla="*/ 4248279 h 6858440"/>
              <a:gd name="connsiteX1739" fmla="*/ 1640070 w 4556410"/>
              <a:gd name="connsiteY1739" fmla="*/ 4234859 h 6858440"/>
              <a:gd name="connsiteX1740" fmla="*/ 1656134 w 4556410"/>
              <a:gd name="connsiteY1740" fmla="*/ 4250923 h 6858440"/>
              <a:gd name="connsiteX1741" fmla="*/ 1640070 w 4556410"/>
              <a:gd name="connsiteY1741" fmla="*/ 4266988 h 6858440"/>
              <a:gd name="connsiteX1742" fmla="*/ 1624006 w 4556410"/>
              <a:gd name="connsiteY1742" fmla="*/ 4250923 h 6858440"/>
              <a:gd name="connsiteX1743" fmla="*/ 1640070 w 4556410"/>
              <a:gd name="connsiteY1743" fmla="*/ 4234859 h 6858440"/>
              <a:gd name="connsiteX1744" fmla="*/ 1546572 w 4556410"/>
              <a:gd name="connsiteY1744" fmla="*/ 4234859 h 6858440"/>
              <a:gd name="connsiteX1745" fmla="*/ 1562637 w 4556410"/>
              <a:gd name="connsiteY1745" fmla="*/ 4250923 h 6858440"/>
              <a:gd name="connsiteX1746" fmla="*/ 1546572 w 4556410"/>
              <a:gd name="connsiteY1746" fmla="*/ 4266988 h 6858440"/>
              <a:gd name="connsiteX1747" fmla="*/ 1530508 w 4556410"/>
              <a:gd name="connsiteY1747" fmla="*/ 4250923 h 6858440"/>
              <a:gd name="connsiteX1748" fmla="*/ 1546572 w 4556410"/>
              <a:gd name="connsiteY1748" fmla="*/ 4234859 h 6858440"/>
              <a:gd name="connsiteX1749" fmla="*/ 1453192 w 4556410"/>
              <a:gd name="connsiteY1749" fmla="*/ 4234859 h 6858440"/>
              <a:gd name="connsiteX1750" fmla="*/ 1469256 w 4556410"/>
              <a:gd name="connsiteY1750" fmla="*/ 4250923 h 6858440"/>
              <a:gd name="connsiteX1751" fmla="*/ 1453192 w 4556410"/>
              <a:gd name="connsiteY1751" fmla="*/ 4266988 h 6858440"/>
              <a:gd name="connsiteX1752" fmla="*/ 1437128 w 4556410"/>
              <a:gd name="connsiteY1752" fmla="*/ 4250923 h 6858440"/>
              <a:gd name="connsiteX1753" fmla="*/ 1453192 w 4556410"/>
              <a:gd name="connsiteY1753" fmla="*/ 4234859 h 6858440"/>
              <a:gd name="connsiteX1754" fmla="*/ 1359810 w 4556410"/>
              <a:gd name="connsiteY1754" fmla="*/ 4234859 h 6858440"/>
              <a:gd name="connsiteX1755" fmla="*/ 1375874 w 4556410"/>
              <a:gd name="connsiteY1755" fmla="*/ 4250923 h 6858440"/>
              <a:gd name="connsiteX1756" fmla="*/ 1359810 w 4556410"/>
              <a:gd name="connsiteY1756" fmla="*/ 4266988 h 6858440"/>
              <a:gd name="connsiteX1757" fmla="*/ 1343746 w 4556410"/>
              <a:gd name="connsiteY1757" fmla="*/ 4250923 h 6858440"/>
              <a:gd name="connsiteX1758" fmla="*/ 1359810 w 4556410"/>
              <a:gd name="connsiteY1758" fmla="*/ 4234859 h 6858440"/>
              <a:gd name="connsiteX1759" fmla="*/ 1668847 w 4556410"/>
              <a:gd name="connsiteY1759" fmla="*/ 4175802 h 6858440"/>
              <a:gd name="connsiteX1760" fmla="*/ 1711263 w 4556410"/>
              <a:gd name="connsiteY1760" fmla="*/ 4175802 h 6858440"/>
              <a:gd name="connsiteX1761" fmla="*/ 1711263 w 4556410"/>
              <a:gd name="connsiteY1761" fmla="*/ 4218218 h 6858440"/>
              <a:gd name="connsiteX1762" fmla="*/ 1705599 w 4556410"/>
              <a:gd name="connsiteY1762" fmla="*/ 4223880 h 6858440"/>
              <a:gd name="connsiteX1763" fmla="*/ 1699936 w 4556410"/>
              <a:gd name="connsiteY1763" fmla="*/ 4218218 h 6858440"/>
              <a:gd name="connsiteX1764" fmla="*/ 1699936 w 4556410"/>
              <a:gd name="connsiteY1764" fmla="*/ 4187127 h 6858440"/>
              <a:gd name="connsiteX1765" fmla="*/ 1668847 w 4556410"/>
              <a:gd name="connsiteY1765" fmla="*/ 4187127 h 6858440"/>
              <a:gd name="connsiteX1766" fmla="*/ 1663184 w 4556410"/>
              <a:gd name="connsiteY1766" fmla="*/ 4181466 h 6858440"/>
              <a:gd name="connsiteX1767" fmla="*/ 1668847 w 4556410"/>
              <a:gd name="connsiteY1767" fmla="*/ 4175802 h 6858440"/>
              <a:gd name="connsiteX1768" fmla="*/ 1288619 w 4556410"/>
              <a:gd name="connsiteY1768" fmla="*/ 4175802 h 6858440"/>
              <a:gd name="connsiteX1769" fmla="*/ 1331034 w 4556410"/>
              <a:gd name="connsiteY1769" fmla="*/ 4175802 h 6858440"/>
              <a:gd name="connsiteX1770" fmla="*/ 1336698 w 4556410"/>
              <a:gd name="connsiteY1770" fmla="*/ 4181466 h 6858440"/>
              <a:gd name="connsiteX1771" fmla="*/ 1331034 w 4556410"/>
              <a:gd name="connsiteY1771" fmla="*/ 4187127 h 6858440"/>
              <a:gd name="connsiteX1772" fmla="*/ 1299945 w 4556410"/>
              <a:gd name="connsiteY1772" fmla="*/ 4187127 h 6858440"/>
              <a:gd name="connsiteX1773" fmla="*/ 1299945 w 4556410"/>
              <a:gd name="connsiteY1773" fmla="*/ 4218218 h 6858440"/>
              <a:gd name="connsiteX1774" fmla="*/ 1294282 w 4556410"/>
              <a:gd name="connsiteY1774" fmla="*/ 4223880 h 6858440"/>
              <a:gd name="connsiteX1775" fmla="*/ 1288619 w 4556410"/>
              <a:gd name="connsiteY1775" fmla="*/ 4218218 h 6858440"/>
              <a:gd name="connsiteX1776" fmla="*/ 176479 w 4556410"/>
              <a:gd name="connsiteY1776" fmla="*/ 4175223 h 6858440"/>
              <a:gd name="connsiteX1777" fmla="*/ 110720 w 4556410"/>
              <a:gd name="connsiteY1777" fmla="*/ 4190940 h 6858440"/>
              <a:gd name="connsiteX1778" fmla="*/ 125628 w 4556410"/>
              <a:gd name="connsiteY1778" fmla="*/ 4250460 h 6858440"/>
              <a:gd name="connsiteX1779" fmla="*/ 191040 w 4556410"/>
              <a:gd name="connsiteY1779" fmla="*/ 4233354 h 6858440"/>
              <a:gd name="connsiteX1780" fmla="*/ 176479 w 4556410"/>
              <a:gd name="connsiteY1780" fmla="*/ 4175223 h 6858440"/>
              <a:gd name="connsiteX1781" fmla="*/ 184915 w 4556410"/>
              <a:gd name="connsiteY1781" fmla="*/ 4161701 h 6858440"/>
              <a:gd name="connsiteX1782" fmla="*/ 186188 w 4556410"/>
              <a:gd name="connsiteY1782" fmla="*/ 4167133 h 6858440"/>
              <a:gd name="connsiteX1783" fmla="*/ 203521 w 4556410"/>
              <a:gd name="connsiteY1783" fmla="*/ 4235898 h 6858440"/>
              <a:gd name="connsiteX1784" fmla="*/ 204909 w 4556410"/>
              <a:gd name="connsiteY1784" fmla="*/ 4241330 h 6858440"/>
              <a:gd name="connsiteX1785" fmla="*/ 117769 w 4556410"/>
              <a:gd name="connsiteY1785" fmla="*/ 4264213 h 6858440"/>
              <a:gd name="connsiteX1786" fmla="*/ 117652 w 4556410"/>
              <a:gd name="connsiteY1786" fmla="*/ 4264213 h 6858440"/>
              <a:gd name="connsiteX1787" fmla="*/ 116266 w 4556410"/>
              <a:gd name="connsiteY1787" fmla="*/ 4258780 h 6858440"/>
              <a:gd name="connsiteX1788" fmla="*/ 98584 w 4556410"/>
              <a:gd name="connsiteY1788" fmla="*/ 4188166 h 6858440"/>
              <a:gd name="connsiteX1789" fmla="*/ 97313 w 4556410"/>
              <a:gd name="connsiteY1789" fmla="*/ 4182735 h 6858440"/>
              <a:gd name="connsiteX1790" fmla="*/ 1970258 w 4556410"/>
              <a:gd name="connsiteY1790" fmla="*/ 4141247 h 6858440"/>
              <a:gd name="connsiteX1791" fmla="*/ 1994644 w 4556410"/>
              <a:gd name="connsiteY1791" fmla="*/ 4189556 h 6858440"/>
              <a:gd name="connsiteX1792" fmla="*/ 1982740 w 4556410"/>
              <a:gd name="connsiteY1792" fmla="*/ 4195565 h 6858440"/>
              <a:gd name="connsiteX1793" fmla="*/ 1982508 w 4556410"/>
              <a:gd name="connsiteY1793" fmla="*/ 4195682 h 6858440"/>
              <a:gd name="connsiteX1794" fmla="*/ 1973494 w 4556410"/>
              <a:gd name="connsiteY1794" fmla="*/ 4177652 h 6858440"/>
              <a:gd name="connsiteX1795" fmla="*/ 1920562 w 4556410"/>
              <a:gd name="connsiteY1795" fmla="*/ 4204349 h 6858440"/>
              <a:gd name="connsiteX1796" fmla="*/ 1928074 w 4556410"/>
              <a:gd name="connsiteY1796" fmla="*/ 4219142 h 6858440"/>
              <a:gd name="connsiteX1797" fmla="*/ 1918944 w 4556410"/>
              <a:gd name="connsiteY1797" fmla="*/ 4223766 h 6858440"/>
              <a:gd name="connsiteX1798" fmla="*/ 1902995 w 4556410"/>
              <a:gd name="connsiteY1798" fmla="*/ 4208625 h 6858440"/>
              <a:gd name="connsiteX1799" fmla="*/ 1897564 w 4556410"/>
              <a:gd name="connsiteY1799" fmla="*/ 4197762 h 6858440"/>
              <a:gd name="connsiteX1800" fmla="*/ 1966327 w 4556410"/>
              <a:gd name="connsiteY1800" fmla="*/ 4163089 h 6858440"/>
              <a:gd name="connsiteX1801" fmla="*/ 1958354 w 4556410"/>
              <a:gd name="connsiteY1801" fmla="*/ 4147257 h 6858440"/>
              <a:gd name="connsiteX1802" fmla="*/ 2565335 w 4556410"/>
              <a:gd name="connsiteY1802" fmla="*/ 4134080 h 6858440"/>
              <a:gd name="connsiteX1803" fmla="*/ 2560481 w 4556410"/>
              <a:gd name="connsiteY1803" fmla="*/ 4134659 h 6858440"/>
              <a:gd name="connsiteX1804" fmla="*/ 2554818 w 4556410"/>
              <a:gd name="connsiteY1804" fmla="*/ 4139976 h 6858440"/>
              <a:gd name="connsiteX1805" fmla="*/ 2548577 w 4556410"/>
              <a:gd name="connsiteY1805" fmla="*/ 4141709 h 6858440"/>
              <a:gd name="connsiteX1806" fmla="*/ 2542914 w 4556410"/>
              <a:gd name="connsiteY1806" fmla="*/ 4156385 h 6858440"/>
              <a:gd name="connsiteX1807" fmla="*/ 2565218 w 4556410"/>
              <a:gd name="connsiteY1807" fmla="*/ 4178807 h 6858440"/>
              <a:gd name="connsiteX1808" fmla="*/ 2565335 w 4556410"/>
              <a:gd name="connsiteY1808" fmla="*/ 4178922 h 6858440"/>
              <a:gd name="connsiteX1809" fmla="*/ 2587755 w 4556410"/>
              <a:gd name="connsiteY1809" fmla="*/ 4156500 h 6858440"/>
              <a:gd name="connsiteX1810" fmla="*/ 2565335 w 4556410"/>
              <a:gd name="connsiteY1810" fmla="*/ 4134080 h 6858440"/>
              <a:gd name="connsiteX1811" fmla="*/ 4509705 w 4556410"/>
              <a:gd name="connsiteY1811" fmla="*/ 4101837 h 6858440"/>
              <a:gd name="connsiteX1812" fmla="*/ 4556410 w 4556410"/>
              <a:gd name="connsiteY1812" fmla="*/ 4148542 h 6858440"/>
              <a:gd name="connsiteX1813" fmla="*/ 4556410 w 4556410"/>
              <a:gd name="connsiteY1813" fmla="*/ 4193037 h 6858440"/>
              <a:gd name="connsiteX1814" fmla="*/ 4515368 w 4556410"/>
              <a:gd name="connsiteY1814" fmla="*/ 4151995 h 6858440"/>
              <a:gd name="connsiteX1815" fmla="*/ 4446488 w 4556410"/>
              <a:gd name="connsiteY1815" fmla="*/ 4253351 h 6858440"/>
              <a:gd name="connsiteX1816" fmla="*/ 4336347 w 4556410"/>
              <a:gd name="connsiteY1816" fmla="*/ 4393307 h 6858440"/>
              <a:gd name="connsiteX1817" fmla="*/ 4314158 w 4556410"/>
              <a:gd name="connsiteY1817" fmla="*/ 4395040 h 6858440"/>
              <a:gd name="connsiteX1818" fmla="*/ 4312424 w 4556410"/>
              <a:gd name="connsiteY1818" fmla="*/ 4372853 h 6858440"/>
              <a:gd name="connsiteX1819" fmla="*/ 4420947 w 4556410"/>
              <a:gd name="connsiteY1819" fmla="*/ 4234974 h 6858440"/>
              <a:gd name="connsiteX1820" fmla="*/ 4499188 w 4556410"/>
              <a:gd name="connsiteY1820" fmla="*/ 4118595 h 6858440"/>
              <a:gd name="connsiteX1821" fmla="*/ 3824134 w 4556410"/>
              <a:gd name="connsiteY1821" fmla="*/ 4071210 h 6858440"/>
              <a:gd name="connsiteX1822" fmla="*/ 3876258 w 4556410"/>
              <a:gd name="connsiteY1822" fmla="*/ 4123333 h 6858440"/>
              <a:gd name="connsiteX1823" fmla="*/ 3824134 w 4556410"/>
              <a:gd name="connsiteY1823" fmla="*/ 4175455 h 6858440"/>
              <a:gd name="connsiteX1824" fmla="*/ 3824019 w 4556410"/>
              <a:gd name="connsiteY1824" fmla="*/ 4175570 h 6858440"/>
              <a:gd name="connsiteX1825" fmla="*/ 3798595 w 4556410"/>
              <a:gd name="connsiteY1825" fmla="*/ 4168636 h 6858440"/>
              <a:gd name="connsiteX1826" fmla="*/ 3686954 w 4556410"/>
              <a:gd name="connsiteY1826" fmla="*/ 4208278 h 6858440"/>
              <a:gd name="connsiteX1827" fmla="*/ 3567336 w 4556410"/>
              <a:gd name="connsiteY1827" fmla="*/ 4161933 h 6858440"/>
              <a:gd name="connsiteX1828" fmla="*/ 3576928 w 4556410"/>
              <a:gd name="connsiteY1828" fmla="*/ 4149337 h 6858440"/>
              <a:gd name="connsiteX1829" fmla="*/ 3587676 w 4556410"/>
              <a:gd name="connsiteY1829" fmla="*/ 4137779 h 6858440"/>
              <a:gd name="connsiteX1830" fmla="*/ 3578084 w 4556410"/>
              <a:gd name="connsiteY1830" fmla="*/ 4150260 h 6858440"/>
              <a:gd name="connsiteX1831" fmla="*/ 3588717 w 4556410"/>
              <a:gd name="connsiteY1831" fmla="*/ 4138703 h 6858440"/>
              <a:gd name="connsiteX1832" fmla="*/ 3777213 w 4556410"/>
              <a:gd name="connsiteY1832" fmla="*/ 4145639 h 6858440"/>
              <a:gd name="connsiteX1833" fmla="*/ 3772013 w 4556410"/>
              <a:gd name="connsiteY1833" fmla="*/ 4123333 h 6858440"/>
              <a:gd name="connsiteX1834" fmla="*/ 3824134 w 4556410"/>
              <a:gd name="connsiteY1834" fmla="*/ 4071210 h 6858440"/>
              <a:gd name="connsiteX1835" fmla="*/ 968720 w 4556410"/>
              <a:gd name="connsiteY1835" fmla="*/ 4067627 h 6858440"/>
              <a:gd name="connsiteX1836" fmla="*/ 974384 w 4556410"/>
              <a:gd name="connsiteY1836" fmla="*/ 4073290 h 6858440"/>
              <a:gd name="connsiteX1837" fmla="*/ 974384 w 4556410"/>
              <a:gd name="connsiteY1837" fmla="*/ 4115706 h 6858440"/>
              <a:gd name="connsiteX1838" fmla="*/ 931968 w 4556410"/>
              <a:gd name="connsiteY1838" fmla="*/ 4115706 h 6858440"/>
              <a:gd name="connsiteX1839" fmla="*/ 926305 w 4556410"/>
              <a:gd name="connsiteY1839" fmla="*/ 4110043 h 6858440"/>
              <a:gd name="connsiteX1840" fmla="*/ 931968 w 4556410"/>
              <a:gd name="connsiteY1840" fmla="*/ 4104379 h 6858440"/>
              <a:gd name="connsiteX1841" fmla="*/ 963057 w 4556410"/>
              <a:gd name="connsiteY1841" fmla="*/ 4104379 h 6858440"/>
              <a:gd name="connsiteX1842" fmla="*/ 963057 w 4556410"/>
              <a:gd name="connsiteY1842" fmla="*/ 4073290 h 6858440"/>
              <a:gd name="connsiteX1843" fmla="*/ 968720 w 4556410"/>
              <a:gd name="connsiteY1843" fmla="*/ 4067627 h 6858440"/>
              <a:gd name="connsiteX1844" fmla="*/ 557401 w 4556410"/>
              <a:gd name="connsiteY1844" fmla="*/ 4067627 h 6858440"/>
              <a:gd name="connsiteX1845" fmla="*/ 563065 w 4556410"/>
              <a:gd name="connsiteY1845" fmla="*/ 4073290 h 6858440"/>
              <a:gd name="connsiteX1846" fmla="*/ 563065 w 4556410"/>
              <a:gd name="connsiteY1846" fmla="*/ 4104379 h 6858440"/>
              <a:gd name="connsiteX1847" fmla="*/ 594154 w 4556410"/>
              <a:gd name="connsiteY1847" fmla="*/ 4104379 h 6858440"/>
              <a:gd name="connsiteX1848" fmla="*/ 599817 w 4556410"/>
              <a:gd name="connsiteY1848" fmla="*/ 4110043 h 6858440"/>
              <a:gd name="connsiteX1849" fmla="*/ 594154 w 4556410"/>
              <a:gd name="connsiteY1849" fmla="*/ 4115706 h 6858440"/>
              <a:gd name="connsiteX1850" fmla="*/ 551738 w 4556410"/>
              <a:gd name="connsiteY1850" fmla="*/ 4115706 h 6858440"/>
              <a:gd name="connsiteX1851" fmla="*/ 551738 w 4556410"/>
              <a:gd name="connsiteY1851" fmla="*/ 4073290 h 6858440"/>
              <a:gd name="connsiteX1852" fmla="*/ 557401 w 4556410"/>
              <a:gd name="connsiteY1852" fmla="*/ 4067627 h 6858440"/>
              <a:gd name="connsiteX1853" fmla="*/ 848409 w 4556410"/>
              <a:gd name="connsiteY1853" fmla="*/ 4047749 h 6858440"/>
              <a:gd name="connsiteX1854" fmla="*/ 913824 w 4556410"/>
              <a:gd name="connsiteY1854" fmla="*/ 4048674 h 6858440"/>
              <a:gd name="connsiteX1855" fmla="*/ 922493 w 4556410"/>
              <a:gd name="connsiteY1855" fmla="*/ 4057571 h 6858440"/>
              <a:gd name="connsiteX1856" fmla="*/ 913594 w 4556410"/>
              <a:gd name="connsiteY1856" fmla="*/ 4066241 h 6858440"/>
              <a:gd name="connsiteX1857" fmla="*/ 848179 w 4556410"/>
              <a:gd name="connsiteY1857" fmla="*/ 4065315 h 6858440"/>
              <a:gd name="connsiteX1858" fmla="*/ 839512 w 4556410"/>
              <a:gd name="connsiteY1858" fmla="*/ 4056417 h 6858440"/>
              <a:gd name="connsiteX1859" fmla="*/ 848409 w 4556410"/>
              <a:gd name="connsiteY1859" fmla="*/ 4047749 h 6858440"/>
              <a:gd name="connsiteX1860" fmla="*/ 610331 w 4556410"/>
              <a:gd name="connsiteY1860" fmla="*/ 4044513 h 6858440"/>
              <a:gd name="connsiteX1861" fmla="*/ 808075 w 4556410"/>
              <a:gd name="connsiteY1861" fmla="*/ 4047286 h 6858440"/>
              <a:gd name="connsiteX1862" fmla="*/ 816743 w 4556410"/>
              <a:gd name="connsiteY1862" fmla="*/ 4056185 h 6858440"/>
              <a:gd name="connsiteX1863" fmla="*/ 807844 w 4556410"/>
              <a:gd name="connsiteY1863" fmla="*/ 4064853 h 6858440"/>
              <a:gd name="connsiteX1864" fmla="*/ 610101 w 4556410"/>
              <a:gd name="connsiteY1864" fmla="*/ 4062079 h 6858440"/>
              <a:gd name="connsiteX1865" fmla="*/ 601434 w 4556410"/>
              <a:gd name="connsiteY1865" fmla="*/ 4053181 h 6858440"/>
              <a:gd name="connsiteX1866" fmla="*/ 610331 w 4556410"/>
              <a:gd name="connsiteY1866" fmla="*/ 4044513 h 6858440"/>
              <a:gd name="connsiteX1867" fmla="*/ 4217196 w 4556410"/>
              <a:gd name="connsiteY1867" fmla="*/ 4039199 h 6858440"/>
              <a:gd name="connsiteX1868" fmla="*/ 4194774 w 4556410"/>
              <a:gd name="connsiteY1868" fmla="*/ 4061618 h 6858440"/>
              <a:gd name="connsiteX1869" fmla="*/ 4217196 w 4556410"/>
              <a:gd name="connsiteY1869" fmla="*/ 4084040 h 6858440"/>
              <a:gd name="connsiteX1870" fmla="*/ 4239616 w 4556410"/>
              <a:gd name="connsiteY1870" fmla="*/ 4061618 h 6858440"/>
              <a:gd name="connsiteX1871" fmla="*/ 4217196 w 4556410"/>
              <a:gd name="connsiteY1871" fmla="*/ 4039199 h 6858440"/>
              <a:gd name="connsiteX1872" fmla="*/ 145620 w 4556410"/>
              <a:gd name="connsiteY1872" fmla="*/ 4038271 h 6858440"/>
              <a:gd name="connsiteX1873" fmla="*/ 79282 w 4556410"/>
              <a:gd name="connsiteY1873" fmla="*/ 4051331 h 6858440"/>
              <a:gd name="connsiteX1874" fmla="*/ 91763 w 4556410"/>
              <a:gd name="connsiteY1874" fmla="*/ 4111427 h 6858440"/>
              <a:gd name="connsiteX1875" fmla="*/ 157756 w 4556410"/>
              <a:gd name="connsiteY1875" fmla="*/ 4096979 h 6858440"/>
              <a:gd name="connsiteX1876" fmla="*/ 145620 w 4556410"/>
              <a:gd name="connsiteY1876" fmla="*/ 4038271 h 6858440"/>
              <a:gd name="connsiteX1877" fmla="*/ 1922759 w 4556410"/>
              <a:gd name="connsiteY1877" fmla="*/ 4035152 h 6858440"/>
              <a:gd name="connsiteX1878" fmla="*/ 1944024 w 4556410"/>
              <a:gd name="connsiteY1878" fmla="*/ 4084962 h 6858440"/>
              <a:gd name="connsiteX1879" fmla="*/ 1931774 w 4556410"/>
              <a:gd name="connsiteY1879" fmla="*/ 4090162 h 6858440"/>
              <a:gd name="connsiteX1880" fmla="*/ 1931659 w 4556410"/>
              <a:gd name="connsiteY1880" fmla="*/ 4090277 h 6858440"/>
              <a:gd name="connsiteX1881" fmla="*/ 1923798 w 4556410"/>
              <a:gd name="connsiteY1881" fmla="*/ 4071787 h 6858440"/>
              <a:gd name="connsiteX1882" fmla="*/ 1869250 w 4556410"/>
              <a:gd name="connsiteY1882" fmla="*/ 4095016 h 6858440"/>
              <a:gd name="connsiteX1883" fmla="*/ 1875721 w 4556410"/>
              <a:gd name="connsiteY1883" fmla="*/ 4110273 h 6858440"/>
              <a:gd name="connsiteX1884" fmla="*/ 1866244 w 4556410"/>
              <a:gd name="connsiteY1884" fmla="*/ 4114318 h 6858440"/>
              <a:gd name="connsiteX1885" fmla="*/ 1851219 w 4556410"/>
              <a:gd name="connsiteY1885" fmla="*/ 4098137 h 6858440"/>
              <a:gd name="connsiteX1886" fmla="*/ 1846482 w 4556410"/>
              <a:gd name="connsiteY1886" fmla="*/ 4086927 h 6858440"/>
              <a:gd name="connsiteX1887" fmla="*/ 1917443 w 4556410"/>
              <a:gd name="connsiteY1887" fmla="*/ 4056647 h 6858440"/>
              <a:gd name="connsiteX1888" fmla="*/ 1910508 w 4556410"/>
              <a:gd name="connsiteY1888" fmla="*/ 4040353 h 6858440"/>
              <a:gd name="connsiteX1889" fmla="*/ 154518 w 4556410"/>
              <a:gd name="connsiteY1889" fmla="*/ 4025096 h 6858440"/>
              <a:gd name="connsiteX1890" fmla="*/ 155559 w 4556410"/>
              <a:gd name="connsiteY1890" fmla="*/ 4030642 h 6858440"/>
              <a:gd name="connsiteX1891" fmla="*/ 170005 w 4556410"/>
              <a:gd name="connsiteY1891" fmla="*/ 4100100 h 6858440"/>
              <a:gd name="connsiteX1892" fmla="*/ 171161 w 4556410"/>
              <a:gd name="connsiteY1892" fmla="*/ 4105649 h 6858440"/>
              <a:gd name="connsiteX1893" fmla="*/ 83095 w 4556410"/>
              <a:gd name="connsiteY1893" fmla="*/ 4124834 h 6858440"/>
              <a:gd name="connsiteX1894" fmla="*/ 81941 w 4556410"/>
              <a:gd name="connsiteY1894" fmla="*/ 4119286 h 6858440"/>
              <a:gd name="connsiteX1895" fmla="*/ 67146 w 4556410"/>
              <a:gd name="connsiteY1895" fmla="*/ 4047980 h 6858440"/>
              <a:gd name="connsiteX1896" fmla="*/ 66107 w 4556410"/>
              <a:gd name="connsiteY1896" fmla="*/ 4042431 h 6858440"/>
              <a:gd name="connsiteX1897" fmla="*/ 4413797 w 4556410"/>
              <a:gd name="connsiteY1897" fmla="*/ 4007343 h 6858440"/>
              <a:gd name="connsiteX1898" fmla="*/ 4425686 w 4556410"/>
              <a:gd name="connsiteY1898" fmla="*/ 4009149 h 6858440"/>
              <a:gd name="connsiteX1899" fmla="*/ 4431002 w 4556410"/>
              <a:gd name="connsiteY1899" fmla="*/ 4030761 h 6858440"/>
              <a:gd name="connsiteX1900" fmla="*/ 4336349 w 4556410"/>
              <a:gd name="connsiteY1900" fmla="*/ 4173954 h 6858440"/>
              <a:gd name="connsiteX1901" fmla="*/ 3829684 w 4556410"/>
              <a:gd name="connsiteY1901" fmla="*/ 4655538 h 6858440"/>
              <a:gd name="connsiteX1902" fmla="*/ 3805530 w 4556410"/>
              <a:gd name="connsiteY1902" fmla="*/ 4670910 h 6858440"/>
              <a:gd name="connsiteX1903" fmla="*/ 3805530 w 4556410"/>
              <a:gd name="connsiteY1903" fmla="*/ 4470625 h 6858440"/>
              <a:gd name="connsiteX1904" fmla="*/ 3812117 w 4556410"/>
              <a:gd name="connsiteY1904" fmla="*/ 4465886 h 6858440"/>
              <a:gd name="connsiteX1905" fmla="*/ 4084866 w 4556410"/>
              <a:gd name="connsiteY1905" fmla="*/ 4220413 h 6858440"/>
              <a:gd name="connsiteX1906" fmla="*/ 4078510 w 4556410"/>
              <a:gd name="connsiteY1906" fmla="*/ 4195912 h 6858440"/>
              <a:gd name="connsiteX1907" fmla="*/ 4130633 w 4556410"/>
              <a:gd name="connsiteY1907" fmla="*/ 4143789 h 6858440"/>
              <a:gd name="connsiteX1908" fmla="*/ 4182756 w 4556410"/>
              <a:gd name="connsiteY1908" fmla="*/ 4195912 h 6858440"/>
              <a:gd name="connsiteX1909" fmla="*/ 4130633 w 4556410"/>
              <a:gd name="connsiteY1909" fmla="*/ 4248034 h 6858440"/>
              <a:gd name="connsiteX1910" fmla="*/ 4107402 w 4556410"/>
              <a:gd name="connsiteY1910" fmla="*/ 4242371 h 6858440"/>
              <a:gd name="connsiteX1911" fmla="*/ 3836964 w 4556410"/>
              <a:gd name="connsiteY1911" fmla="*/ 4486690 h 6858440"/>
              <a:gd name="connsiteX1912" fmla="*/ 3836964 w 4556410"/>
              <a:gd name="connsiteY1912" fmla="*/ 4613239 h 6858440"/>
              <a:gd name="connsiteX1913" fmla="*/ 4310806 w 4556410"/>
              <a:gd name="connsiteY1913" fmla="*/ 4155578 h 6858440"/>
              <a:gd name="connsiteX1914" fmla="*/ 4404074 w 4556410"/>
              <a:gd name="connsiteY1914" fmla="*/ 4014465 h 6858440"/>
              <a:gd name="connsiteX1915" fmla="*/ 4413797 w 4556410"/>
              <a:gd name="connsiteY1915" fmla="*/ 4007343 h 6858440"/>
              <a:gd name="connsiteX1916" fmla="*/ 861584 w 4556410"/>
              <a:gd name="connsiteY1916" fmla="*/ 3992507 h 6858440"/>
              <a:gd name="connsiteX1917" fmla="*/ 914516 w 4556410"/>
              <a:gd name="connsiteY1917" fmla="*/ 3993200 h 6858440"/>
              <a:gd name="connsiteX1918" fmla="*/ 923185 w 4556410"/>
              <a:gd name="connsiteY1918" fmla="*/ 4002099 h 6858440"/>
              <a:gd name="connsiteX1919" fmla="*/ 914286 w 4556410"/>
              <a:gd name="connsiteY1919" fmla="*/ 4010767 h 6858440"/>
              <a:gd name="connsiteX1920" fmla="*/ 861354 w 4556410"/>
              <a:gd name="connsiteY1920" fmla="*/ 4010073 h 6858440"/>
              <a:gd name="connsiteX1921" fmla="*/ 852686 w 4556410"/>
              <a:gd name="connsiteY1921" fmla="*/ 4001175 h 6858440"/>
              <a:gd name="connsiteX1922" fmla="*/ 861584 w 4556410"/>
              <a:gd name="connsiteY1922" fmla="*/ 3992507 h 6858440"/>
              <a:gd name="connsiteX1923" fmla="*/ 3563406 w 4556410"/>
              <a:gd name="connsiteY1923" fmla="*/ 3991929 h 6858440"/>
              <a:gd name="connsiteX1924" fmla="*/ 3541102 w 4556410"/>
              <a:gd name="connsiteY1924" fmla="*/ 4014233 h 6858440"/>
              <a:gd name="connsiteX1925" fmla="*/ 3563406 w 4556410"/>
              <a:gd name="connsiteY1925" fmla="*/ 4036653 h 6858440"/>
              <a:gd name="connsiteX1926" fmla="*/ 3585828 w 4556410"/>
              <a:gd name="connsiteY1926" fmla="*/ 4014233 h 6858440"/>
              <a:gd name="connsiteX1927" fmla="*/ 3563406 w 4556410"/>
              <a:gd name="connsiteY1927" fmla="*/ 3991929 h 6858440"/>
              <a:gd name="connsiteX1928" fmla="*/ 760343 w 4556410"/>
              <a:gd name="connsiteY1928" fmla="*/ 3991004 h 6858440"/>
              <a:gd name="connsiteX1929" fmla="*/ 810271 w 4556410"/>
              <a:gd name="connsiteY1929" fmla="*/ 3991697 h 6858440"/>
              <a:gd name="connsiteX1930" fmla="*/ 818940 w 4556410"/>
              <a:gd name="connsiteY1930" fmla="*/ 4000596 h 6858440"/>
              <a:gd name="connsiteX1931" fmla="*/ 810041 w 4556410"/>
              <a:gd name="connsiteY1931" fmla="*/ 4009264 h 6858440"/>
              <a:gd name="connsiteX1932" fmla="*/ 760113 w 4556410"/>
              <a:gd name="connsiteY1932" fmla="*/ 4008570 h 6858440"/>
              <a:gd name="connsiteX1933" fmla="*/ 751446 w 4556410"/>
              <a:gd name="connsiteY1933" fmla="*/ 3999672 h 6858440"/>
              <a:gd name="connsiteX1934" fmla="*/ 760343 w 4556410"/>
              <a:gd name="connsiteY1934" fmla="*/ 3991004 h 6858440"/>
              <a:gd name="connsiteX1935" fmla="*/ 611025 w 4556410"/>
              <a:gd name="connsiteY1935" fmla="*/ 3989039 h 6858440"/>
              <a:gd name="connsiteX1936" fmla="*/ 704755 w 4556410"/>
              <a:gd name="connsiteY1936" fmla="*/ 3990310 h 6858440"/>
              <a:gd name="connsiteX1937" fmla="*/ 713424 w 4556410"/>
              <a:gd name="connsiteY1937" fmla="*/ 3999208 h 6858440"/>
              <a:gd name="connsiteX1938" fmla="*/ 704524 w 4556410"/>
              <a:gd name="connsiteY1938" fmla="*/ 4007878 h 6858440"/>
              <a:gd name="connsiteX1939" fmla="*/ 610795 w 4556410"/>
              <a:gd name="connsiteY1939" fmla="*/ 4006605 h 6858440"/>
              <a:gd name="connsiteX1940" fmla="*/ 602128 w 4556410"/>
              <a:gd name="connsiteY1940" fmla="*/ 3997707 h 6858440"/>
              <a:gd name="connsiteX1941" fmla="*/ 611025 w 4556410"/>
              <a:gd name="connsiteY1941" fmla="*/ 3989039 h 6858440"/>
              <a:gd name="connsiteX1942" fmla="*/ 1252213 w 4556410"/>
              <a:gd name="connsiteY1942" fmla="*/ 3959683 h 6858440"/>
              <a:gd name="connsiteX1943" fmla="*/ 1305607 w 4556410"/>
              <a:gd name="connsiteY1943" fmla="*/ 3990771 h 6858440"/>
              <a:gd name="connsiteX1944" fmla="*/ 1304798 w 4556410"/>
              <a:gd name="connsiteY1944" fmla="*/ 4083921 h 6858440"/>
              <a:gd name="connsiteX1945" fmla="*/ 1171661 w 4556410"/>
              <a:gd name="connsiteY1945" fmla="*/ 4006490 h 6858440"/>
              <a:gd name="connsiteX1946" fmla="*/ 1379919 w 4556410"/>
              <a:gd name="connsiteY1946" fmla="*/ 3959453 h 6858440"/>
              <a:gd name="connsiteX1947" fmla="*/ 1460126 w 4556410"/>
              <a:gd name="connsiteY1947" fmla="*/ 4006607 h 6858440"/>
              <a:gd name="connsiteX1948" fmla="*/ 1326757 w 4556410"/>
              <a:gd name="connsiteY1948" fmla="*/ 4083344 h 6858440"/>
              <a:gd name="connsiteX1949" fmla="*/ 1326295 w 4556410"/>
              <a:gd name="connsiteY1949" fmla="*/ 3990309 h 6858440"/>
              <a:gd name="connsiteX1950" fmla="*/ 713884 w 4556410"/>
              <a:gd name="connsiteY1950" fmla="*/ 3934952 h 6858440"/>
              <a:gd name="connsiteX1951" fmla="*/ 915327 w 4556410"/>
              <a:gd name="connsiteY1951" fmla="*/ 3937724 h 6858440"/>
              <a:gd name="connsiteX1952" fmla="*/ 923994 w 4556410"/>
              <a:gd name="connsiteY1952" fmla="*/ 3946624 h 6858440"/>
              <a:gd name="connsiteX1953" fmla="*/ 915095 w 4556410"/>
              <a:gd name="connsiteY1953" fmla="*/ 3955291 h 6858440"/>
              <a:gd name="connsiteX1954" fmla="*/ 713654 w 4556410"/>
              <a:gd name="connsiteY1954" fmla="*/ 3952517 h 6858440"/>
              <a:gd name="connsiteX1955" fmla="*/ 704987 w 4556410"/>
              <a:gd name="connsiteY1955" fmla="*/ 3943619 h 6858440"/>
              <a:gd name="connsiteX1956" fmla="*/ 713884 w 4556410"/>
              <a:gd name="connsiteY1956" fmla="*/ 3934952 h 6858440"/>
              <a:gd name="connsiteX1957" fmla="*/ 611834 w 4556410"/>
              <a:gd name="connsiteY1957" fmla="*/ 3933566 h 6858440"/>
              <a:gd name="connsiteX1958" fmla="*/ 665345 w 4556410"/>
              <a:gd name="connsiteY1958" fmla="*/ 3934258 h 6858440"/>
              <a:gd name="connsiteX1959" fmla="*/ 674014 w 4556410"/>
              <a:gd name="connsiteY1959" fmla="*/ 3943157 h 6858440"/>
              <a:gd name="connsiteX1960" fmla="*/ 665113 w 4556410"/>
              <a:gd name="connsiteY1960" fmla="*/ 3951825 h 6858440"/>
              <a:gd name="connsiteX1961" fmla="*/ 611604 w 4556410"/>
              <a:gd name="connsiteY1961" fmla="*/ 3951131 h 6858440"/>
              <a:gd name="connsiteX1962" fmla="*/ 602937 w 4556410"/>
              <a:gd name="connsiteY1962" fmla="*/ 3942233 h 6858440"/>
              <a:gd name="connsiteX1963" fmla="*/ 611834 w 4556410"/>
              <a:gd name="connsiteY1963" fmla="*/ 3933566 h 6858440"/>
              <a:gd name="connsiteX1964" fmla="*/ 3228481 w 4556410"/>
              <a:gd name="connsiteY1964" fmla="*/ 3916113 h 6858440"/>
              <a:gd name="connsiteX1965" fmla="*/ 3206176 w 4556410"/>
              <a:gd name="connsiteY1965" fmla="*/ 3938535 h 6858440"/>
              <a:gd name="connsiteX1966" fmla="*/ 3228481 w 4556410"/>
              <a:gd name="connsiteY1966" fmla="*/ 3960839 h 6858440"/>
              <a:gd name="connsiteX1967" fmla="*/ 3250902 w 4556410"/>
              <a:gd name="connsiteY1967" fmla="*/ 3938535 h 6858440"/>
              <a:gd name="connsiteX1968" fmla="*/ 3228481 w 4556410"/>
              <a:gd name="connsiteY1968" fmla="*/ 3916113 h 6858440"/>
              <a:gd name="connsiteX1969" fmla="*/ 3991830 w 4556410"/>
              <a:gd name="connsiteY1969" fmla="*/ 3902707 h 6858440"/>
              <a:gd name="connsiteX1970" fmla="*/ 4111330 w 4556410"/>
              <a:gd name="connsiteY1970" fmla="*/ 4022207 h 6858440"/>
              <a:gd name="connsiteX1971" fmla="*/ 4103242 w 4556410"/>
              <a:gd name="connsiteY1971" fmla="*/ 4033070 h 6858440"/>
              <a:gd name="connsiteX1972" fmla="*/ 4103242 w 4556410"/>
              <a:gd name="connsiteY1972" fmla="*/ 4033301 h 6858440"/>
              <a:gd name="connsiteX1973" fmla="*/ 3836734 w 4556410"/>
              <a:gd name="connsiteY1973" fmla="*/ 4315759 h 6858440"/>
              <a:gd name="connsiteX1974" fmla="*/ 3838929 w 4556410"/>
              <a:gd name="connsiteY1974" fmla="*/ 4330088 h 6858440"/>
              <a:gd name="connsiteX1975" fmla="*/ 3785073 w 4556410"/>
              <a:gd name="connsiteY1975" fmla="*/ 4383946 h 6858440"/>
              <a:gd name="connsiteX1976" fmla="*/ 3731218 w 4556410"/>
              <a:gd name="connsiteY1976" fmla="*/ 4330088 h 6858440"/>
              <a:gd name="connsiteX1977" fmla="*/ 3785073 w 4556410"/>
              <a:gd name="connsiteY1977" fmla="*/ 4276232 h 6858440"/>
              <a:gd name="connsiteX1978" fmla="*/ 3819514 w 4556410"/>
              <a:gd name="connsiteY1978" fmla="*/ 4289060 h 6858440"/>
              <a:gd name="connsiteX1979" fmla="*/ 4069841 w 4556410"/>
              <a:gd name="connsiteY1979" fmla="*/ 4025326 h 6858440"/>
              <a:gd name="connsiteX1980" fmla="*/ 3995644 w 4556410"/>
              <a:gd name="connsiteY1980" fmla="*/ 3951131 h 6858440"/>
              <a:gd name="connsiteX1981" fmla="*/ 3940864 w 4556410"/>
              <a:gd name="connsiteY1981" fmla="*/ 4020934 h 6858440"/>
              <a:gd name="connsiteX1982" fmla="*/ 3918674 w 4556410"/>
              <a:gd name="connsiteY1982" fmla="*/ 4022899 h 6858440"/>
              <a:gd name="connsiteX1983" fmla="*/ 3916709 w 4556410"/>
              <a:gd name="connsiteY1983" fmla="*/ 4000709 h 6858440"/>
              <a:gd name="connsiteX1984" fmla="*/ 3980968 w 4556410"/>
              <a:gd name="connsiteY1984" fmla="*/ 3917730 h 6858440"/>
              <a:gd name="connsiteX1985" fmla="*/ 124934 w 4556410"/>
              <a:gd name="connsiteY1985" fmla="*/ 3893807 h 6858440"/>
              <a:gd name="connsiteX1986" fmla="*/ 136491 w 4556410"/>
              <a:gd name="connsiteY1986" fmla="*/ 3963959 h 6858440"/>
              <a:gd name="connsiteX1987" fmla="*/ 58827 w 4556410"/>
              <a:gd name="connsiteY1987" fmla="*/ 3977596 h 6858440"/>
              <a:gd name="connsiteX1988" fmla="*/ 47038 w 4556410"/>
              <a:gd name="connsiteY1988" fmla="*/ 3905826 h 6858440"/>
              <a:gd name="connsiteX1989" fmla="*/ 3228364 w 4556410"/>
              <a:gd name="connsiteY1989" fmla="*/ 3884794 h 6858440"/>
              <a:gd name="connsiteX1990" fmla="*/ 3282222 w 4556410"/>
              <a:gd name="connsiteY1990" fmla="*/ 3938650 h 6858440"/>
              <a:gd name="connsiteX1991" fmla="*/ 3267661 w 4556410"/>
              <a:gd name="connsiteY1991" fmla="*/ 3975170 h 6858440"/>
              <a:gd name="connsiteX1992" fmla="*/ 3283146 w 4556410"/>
              <a:gd name="connsiteY1992" fmla="*/ 3997128 h 6858440"/>
              <a:gd name="connsiteX1993" fmla="*/ 3695619 w 4556410"/>
              <a:gd name="connsiteY1993" fmla="*/ 4393075 h 6858440"/>
              <a:gd name="connsiteX1994" fmla="*/ 3702786 w 4556410"/>
              <a:gd name="connsiteY1994" fmla="*/ 4397699 h 6858440"/>
              <a:gd name="connsiteX1995" fmla="*/ 3702786 w 4556410"/>
              <a:gd name="connsiteY1995" fmla="*/ 4592551 h 6858440"/>
              <a:gd name="connsiteX1996" fmla="*/ 3679208 w 4556410"/>
              <a:gd name="connsiteY1996" fmla="*/ 4578914 h 6858440"/>
              <a:gd name="connsiteX1997" fmla="*/ 3448992 w 4556410"/>
              <a:gd name="connsiteY1997" fmla="*/ 4418501 h 6858440"/>
              <a:gd name="connsiteX1998" fmla="*/ 3446910 w 4556410"/>
              <a:gd name="connsiteY1998" fmla="*/ 4396311 h 6858440"/>
              <a:gd name="connsiteX1999" fmla="*/ 3469100 w 4556410"/>
              <a:gd name="connsiteY1999" fmla="*/ 4394231 h 6858440"/>
              <a:gd name="connsiteX2000" fmla="*/ 3468984 w 4556410"/>
              <a:gd name="connsiteY2000" fmla="*/ 4394461 h 6858440"/>
              <a:gd name="connsiteX2001" fmla="*/ 3671234 w 4556410"/>
              <a:gd name="connsiteY2001" fmla="*/ 4537886 h 6858440"/>
              <a:gd name="connsiteX2002" fmla="*/ 3671234 w 4556410"/>
              <a:gd name="connsiteY2002" fmla="*/ 4414920 h 6858440"/>
              <a:gd name="connsiteX2003" fmla="*/ 3257605 w 4556410"/>
              <a:gd name="connsiteY2003" fmla="*/ 4015621 h 6858440"/>
              <a:gd name="connsiteX2004" fmla="*/ 3240270 w 4556410"/>
              <a:gd name="connsiteY2004" fmla="*/ 3991119 h 6858440"/>
              <a:gd name="connsiteX2005" fmla="*/ 3228364 w 4556410"/>
              <a:gd name="connsiteY2005" fmla="*/ 3992506 h 6858440"/>
              <a:gd name="connsiteX2006" fmla="*/ 3174510 w 4556410"/>
              <a:gd name="connsiteY2006" fmla="*/ 3938650 h 6858440"/>
              <a:gd name="connsiteX2007" fmla="*/ 3228364 w 4556410"/>
              <a:gd name="connsiteY2007" fmla="*/ 3884794 h 6858440"/>
              <a:gd name="connsiteX2008" fmla="*/ 854880 w 4556410"/>
              <a:gd name="connsiteY2008" fmla="*/ 3881326 h 6858440"/>
              <a:gd name="connsiteX2009" fmla="*/ 916134 w 4556410"/>
              <a:gd name="connsiteY2009" fmla="*/ 3882133 h 6858440"/>
              <a:gd name="connsiteX2010" fmla="*/ 924803 w 4556410"/>
              <a:gd name="connsiteY2010" fmla="*/ 3891033 h 6858440"/>
              <a:gd name="connsiteX2011" fmla="*/ 915902 w 4556410"/>
              <a:gd name="connsiteY2011" fmla="*/ 3899700 h 6858440"/>
              <a:gd name="connsiteX2012" fmla="*/ 854650 w 4556410"/>
              <a:gd name="connsiteY2012" fmla="*/ 3898891 h 6858440"/>
              <a:gd name="connsiteX2013" fmla="*/ 845982 w 4556410"/>
              <a:gd name="connsiteY2013" fmla="*/ 3889994 h 6858440"/>
              <a:gd name="connsiteX2014" fmla="*/ 854880 w 4556410"/>
              <a:gd name="connsiteY2014" fmla="*/ 3881326 h 6858440"/>
              <a:gd name="connsiteX2015" fmla="*/ 747978 w 4556410"/>
              <a:gd name="connsiteY2015" fmla="*/ 3879940 h 6858440"/>
              <a:gd name="connsiteX2016" fmla="*/ 802065 w 4556410"/>
              <a:gd name="connsiteY2016" fmla="*/ 3880632 h 6858440"/>
              <a:gd name="connsiteX2017" fmla="*/ 810733 w 4556410"/>
              <a:gd name="connsiteY2017" fmla="*/ 3889532 h 6858440"/>
              <a:gd name="connsiteX2018" fmla="*/ 801833 w 4556410"/>
              <a:gd name="connsiteY2018" fmla="*/ 3898199 h 6858440"/>
              <a:gd name="connsiteX2019" fmla="*/ 747748 w 4556410"/>
              <a:gd name="connsiteY2019" fmla="*/ 3897505 h 6858440"/>
              <a:gd name="connsiteX2020" fmla="*/ 739080 w 4556410"/>
              <a:gd name="connsiteY2020" fmla="*/ 3888607 h 6858440"/>
              <a:gd name="connsiteX2021" fmla="*/ 747978 w 4556410"/>
              <a:gd name="connsiteY2021" fmla="*/ 3879940 h 6858440"/>
              <a:gd name="connsiteX2022" fmla="*/ 612528 w 4556410"/>
              <a:gd name="connsiteY2022" fmla="*/ 3877975 h 6858440"/>
              <a:gd name="connsiteX2023" fmla="*/ 706258 w 4556410"/>
              <a:gd name="connsiteY2023" fmla="*/ 3879246 h 6858440"/>
              <a:gd name="connsiteX2024" fmla="*/ 714927 w 4556410"/>
              <a:gd name="connsiteY2024" fmla="*/ 3888144 h 6858440"/>
              <a:gd name="connsiteX2025" fmla="*/ 706028 w 4556410"/>
              <a:gd name="connsiteY2025" fmla="*/ 3896813 h 6858440"/>
              <a:gd name="connsiteX2026" fmla="*/ 612298 w 4556410"/>
              <a:gd name="connsiteY2026" fmla="*/ 3895540 h 6858440"/>
              <a:gd name="connsiteX2027" fmla="*/ 603631 w 4556410"/>
              <a:gd name="connsiteY2027" fmla="*/ 3886642 h 6858440"/>
              <a:gd name="connsiteX2028" fmla="*/ 612528 w 4556410"/>
              <a:gd name="connsiteY2028" fmla="*/ 3877975 h 6858440"/>
              <a:gd name="connsiteX2029" fmla="*/ 1160911 w 4556410"/>
              <a:gd name="connsiteY2029" fmla="*/ 3833826 h 6858440"/>
              <a:gd name="connsiteX2030" fmla="*/ 1241696 w 4556410"/>
              <a:gd name="connsiteY2030" fmla="*/ 3880168 h 6858440"/>
              <a:gd name="connsiteX2031" fmla="*/ 1241348 w 4556410"/>
              <a:gd name="connsiteY2031" fmla="*/ 3942001 h 6858440"/>
              <a:gd name="connsiteX2032" fmla="*/ 1160334 w 4556410"/>
              <a:gd name="connsiteY2032" fmla="*/ 3987651 h 6858440"/>
              <a:gd name="connsiteX2033" fmla="*/ 1481505 w 4556410"/>
              <a:gd name="connsiteY2033" fmla="*/ 3833364 h 6858440"/>
              <a:gd name="connsiteX2034" fmla="*/ 1481505 w 4556410"/>
              <a:gd name="connsiteY2034" fmla="*/ 3987304 h 6858440"/>
              <a:gd name="connsiteX2035" fmla="*/ 1396098 w 4556410"/>
              <a:gd name="connsiteY2035" fmla="*/ 3941192 h 6858440"/>
              <a:gd name="connsiteX2036" fmla="*/ 1396098 w 4556410"/>
              <a:gd name="connsiteY2036" fmla="*/ 3879361 h 6858440"/>
              <a:gd name="connsiteX2037" fmla="*/ 931968 w 4556410"/>
              <a:gd name="connsiteY2037" fmla="*/ 3815566 h 6858440"/>
              <a:gd name="connsiteX2038" fmla="*/ 974384 w 4556410"/>
              <a:gd name="connsiteY2038" fmla="*/ 3815566 h 6858440"/>
              <a:gd name="connsiteX2039" fmla="*/ 974384 w 4556410"/>
              <a:gd name="connsiteY2039" fmla="*/ 3857982 h 6858440"/>
              <a:gd name="connsiteX2040" fmla="*/ 968720 w 4556410"/>
              <a:gd name="connsiteY2040" fmla="*/ 3863646 h 6858440"/>
              <a:gd name="connsiteX2041" fmla="*/ 963057 w 4556410"/>
              <a:gd name="connsiteY2041" fmla="*/ 3857982 h 6858440"/>
              <a:gd name="connsiteX2042" fmla="*/ 963057 w 4556410"/>
              <a:gd name="connsiteY2042" fmla="*/ 3826893 h 6858440"/>
              <a:gd name="connsiteX2043" fmla="*/ 931968 w 4556410"/>
              <a:gd name="connsiteY2043" fmla="*/ 3826893 h 6858440"/>
              <a:gd name="connsiteX2044" fmla="*/ 926305 w 4556410"/>
              <a:gd name="connsiteY2044" fmla="*/ 3821230 h 6858440"/>
              <a:gd name="connsiteX2045" fmla="*/ 931968 w 4556410"/>
              <a:gd name="connsiteY2045" fmla="*/ 3815566 h 6858440"/>
              <a:gd name="connsiteX2046" fmla="*/ 551738 w 4556410"/>
              <a:gd name="connsiteY2046" fmla="*/ 3815566 h 6858440"/>
              <a:gd name="connsiteX2047" fmla="*/ 594154 w 4556410"/>
              <a:gd name="connsiteY2047" fmla="*/ 3815566 h 6858440"/>
              <a:gd name="connsiteX2048" fmla="*/ 599817 w 4556410"/>
              <a:gd name="connsiteY2048" fmla="*/ 3821230 h 6858440"/>
              <a:gd name="connsiteX2049" fmla="*/ 594154 w 4556410"/>
              <a:gd name="connsiteY2049" fmla="*/ 3826893 h 6858440"/>
              <a:gd name="connsiteX2050" fmla="*/ 563065 w 4556410"/>
              <a:gd name="connsiteY2050" fmla="*/ 3826893 h 6858440"/>
              <a:gd name="connsiteX2051" fmla="*/ 563065 w 4556410"/>
              <a:gd name="connsiteY2051" fmla="*/ 3857982 h 6858440"/>
              <a:gd name="connsiteX2052" fmla="*/ 557401 w 4556410"/>
              <a:gd name="connsiteY2052" fmla="*/ 3863646 h 6858440"/>
              <a:gd name="connsiteX2053" fmla="*/ 551738 w 4556410"/>
              <a:gd name="connsiteY2053" fmla="*/ 3857982 h 6858440"/>
              <a:gd name="connsiteX2054" fmla="*/ 2566952 w 4556410"/>
              <a:gd name="connsiteY2054" fmla="*/ 3815335 h 6858440"/>
              <a:gd name="connsiteX2055" fmla="*/ 2619074 w 4556410"/>
              <a:gd name="connsiteY2055" fmla="*/ 3867455 h 6858440"/>
              <a:gd name="connsiteX2056" fmla="*/ 2604396 w 4556410"/>
              <a:gd name="connsiteY2056" fmla="*/ 3903514 h 6858440"/>
              <a:gd name="connsiteX2057" fmla="*/ 2843397 w 4556410"/>
              <a:gd name="connsiteY2057" fmla="*/ 4314139 h 6858440"/>
              <a:gd name="connsiteX2058" fmla="*/ 3058242 w 4556410"/>
              <a:gd name="connsiteY2058" fmla="*/ 4568743 h 6858440"/>
              <a:gd name="connsiteX2059" fmla="*/ 3058242 w 4556410"/>
              <a:gd name="connsiteY2059" fmla="*/ 4568858 h 6858440"/>
              <a:gd name="connsiteX2060" fmla="*/ 3069224 w 4556410"/>
              <a:gd name="connsiteY2060" fmla="*/ 4579953 h 6858440"/>
              <a:gd name="connsiteX2061" fmla="*/ 2950993 w 4556410"/>
              <a:gd name="connsiteY2061" fmla="*/ 4698182 h 6858440"/>
              <a:gd name="connsiteX2062" fmla="*/ 2939898 w 4556410"/>
              <a:gd name="connsiteY2062" fmla="*/ 4686857 h 6858440"/>
              <a:gd name="connsiteX2063" fmla="*/ 2629360 w 4556410"/>
              <a:gd name="connsiteY2063" fmla="*/ 4296110 h 6858440"/>
              <a:gd name="connsiteX2064" fmla="*/ 2634099 w 4556410"/>
              <a:gd name="connsiteY2064" fmla="*/ 4274382 h 6858440"/>
              <a:gd name="connsiteX2065" fmla="*/ 2655825 w 4556410"/>
              <a:gd name="connsiteY2065" fmla="*/ 4279121 h 6858440"/>
              <a:gd name="connsiteX2066" fmla="*/ 2951110 w 4556410"/>
              <a:gd name="connsiteY2066" fmla="*/ 4653339 h 6858440"/>
              <a:gd name="connsiteX2067" fmla="*/ 3024843 w 4556410"/>
              <a:gd name="connsiteY2067" fmla="*/ 4579606 h 6858440"/>
              <a:gd name="connsiteX2068" fmla="*/ 2817856 w 4556410"/>
              <a:gd name="connsiteY2068" fmla="*/ 4332515 h 6858440"/>
              <a:gd name="connsiteX2069" fmla="*/ 2576775 w 4556410"/>
              <a:gd name="connsiteY2069" fmla="*/ 3918539 h 6858440"/>
              <a:gd name="connsiteX2070" fmla="*/ 2566952 w 4556410"/>
              <a:gd name="connsiteY2070" fmla="*/ 3919580 h 6858440"/>
              <a:gd name="connsiteX2071" fmla="*/ 2514829 w 4556410"/>
              <a:gd name="connsiteY2071" fmla="*/ 3867455 h 6858440"/>
              <a:gd name="connsiteX2072" fmla="*/ 2566952 w 4556410"/>
              <a:gd name="connsiteY2072" fmla="*/ 3815335 h 6858440"/>
              <a:gd name="connsiteX2073" fmla="*/ 105633 w 4556410"/>
              <a:gd name="connsiteY2073" fmla="*/ 3755123 h 6858440"/>
              <a:gd name="connsiteX2074" fmla="*/ 114301 w 4556410"/>
              <a:gd name="connsiteY2074" fmla="*/ 3825620 h 6858440"/>
              <a:gd name="connsiteX2075" fmla="*/ 36174 w 4556410"/>
              <a:gd name="connsiteY2075" fmla="*/ 3836023 h 6858440"/>
              <a:gd name="connsiteX2076" fmla="*/ 27276 w 4556410"/>
              <a:gd name="connsiteY2076" fmla="*/ 3763906 h 6858440"/>
              <a:gd name="connsiteX2077" fmla="*/ 1310691 w 4556410"/>
              <a:gd name="connsiteY2077" fmla="*/ 3738365 h 6858440"/>
              <a:gd name="connsiteX2078" fmla="*/ 1310691 w 4556410"/>
              <a:gd name="connsiteY2078" fmla="*/ 3831401 h 6858440"/>
              <a:gd name="connsiteX2079" fmla="*/ 1255680 w 4556410"/>
              <a:gd name="connsiteY2079" fmla="*/ 3862026 h 6858440"/>
              <a:gd name="connsiteX2080" fmla="*/ 1174318 w 4556410"/>
              <a:gd name="connsiteY2080" fmla="*/ 3814527 h 6858440"/>
              <a:gd name="connsiteX2081" fmla="*/ 1330801 w 4556410"/>
              <a:gd name="connsiteY2081" fmla="*/ 3738018 h 6858440"/>
              <a:gd name="connsiteX2082" fmla="*/ 1463593 w 4556410"/>
              <a:gd name="connsiteY2082" fmla="*/ 3816027 h 6858440"/>
              <a:gd name="connsiteX2083" fmla="*/ 1382921 w 4556410"/>
              <a:gd name="connsiteY2083" fmla="*/ 3862488 h 6858440"/>
              <a:gd name="connsiteX2084" fmla="*/ 1329530 w 4556410"/>
              <a:gd name="connsiteY2084" fmla="*/ 3831167 h 6858440"/>
              <a:gd name="connsiteX2085" fmla="*/ 4556410 w 4556410"/>
              <a:gd name="connsiteY2085" fmla="*/ 3713618 h 6858440"/>
              <a:gd name="connsiteX2086" fmla="*/ 4556410 w 4556410"/>
              <a:gd name="connsiteY2086" fmla="*/ 3793023 h 6858440"/>
              <a:gd name="connsiteX2087" fmla="*/ 4493641 w 4556410"/>
              <a:gd name="connsiteY2087" fmla="*/ 3920504 h 6858440"/>
              <a:gd name="connsiteX2088" fmla="*/ 4556410 w 4556410"/>
              <a:gd name="connsiteY2088" fmla="*/ 3983275 h 6858440"/>
              <a:gd name="connsiteX2089" fmla="*/ 4556410 w 4556410"/>
              <a:gd name="connsiteY2089" fmla="*/ 4027769 h 6858440"/>
              <a:gd name="connsiteX2090" fmla="*/ 4454808 w 4556410"/>
              <a:gd name="connsiteY2090" fmla="*/ 3926167 h 6858440"/>
              <a:gd name="connsiteX2091" fmla="*/ 4460354 w 4556410"/>
              <a:gd name="connsiteY2091" fmla="*/ 3915881 h 6858440"/>
              <a:gd name="connsiteX2092" fmla="*/ 4531005 w 4556410"/>
              <a:gd name="connsiteY2092" fmla="*/ 3773859 h 6858440"/>
              <a:gd name="connsiteX2093" fmla="*/ 1876643 w 4556410"/>
              <a:gd name="connsiteY2093" fmla="*/ 3669484 h 6858440"/>
              <a:gd name="connsiteX2094" fmla="*/ 1927033 w 4556410"/>
              <a:gd name="connsiteY2094" fmla="*/ 3702305 h 6858440"/>
              <a:gd name="connsiteX2095" fmla="*/ 1894210 w 4556410"/>
              <a:gd name="connsiteY2095" fmla="*/ 3752696 h 6858440"/>
              <a:gd name="connsiteX2096" fmla="*/ 1843823 w 4556410"/>
              <a:gd name="connsiteY2096" fmla="*/ 3719872 h 6858440"/>
              <a:gd name="connsiteX2097" fmla="*/ 1876643 w 4556410"/>
              <a:gd name="connsiteY2097" fmla="*/ 3669484 h 6858440"/>
              <a:gd name="connsiteX2098" fmla="*/ 92112 w 4556410"/>
              <a:gd name="connsiteY2098" fmla="*/ 3615512 h 6858440"/>
              <a:gd name="connsiteX2099" fmla="*/ 97890 w 4556410"/>
              <a:gd name="connsiteY2099" fmla="*/ 3686356 h 6858440"/>
              <a:gd name="connsiteX2100" fmla="*/ 19301 w 4556410"/>
              <a:gd name="connsiteY2100" fmla="*/ 3693522 h 6858440"/>
              <a:gd name="connsiteX2101" fmla="*/ 13407 w 4556410"/>
              <a:gd name="connsiteY2101" fmla="*/ 3621060 h 6858440"/>
              <a:gd name="connsiteX2102" fmla="*/ 487942 w 4556410"/>
              <a:gd name="connsiteY2102" fmla="*/ 3583846 h 6858440"/>
              <a:gd name="connsiteX2103" fmla="*/ 949186 w 4556410"/>
              <a:gd name="connsiteY2103" fmla="*/ 3583846 h 6858440"/>
              <a:gd name="connsiteX2104" fmla="*/ 953347 w 4556410"/>
              <a:gd name="connsiteY2104" fmla="*/ 3588006 h 6858440"/>
              <a:gd name="connsiteX2105" fmla="*/ 949186 w 4556410"/>
              <a:gd name="connsiteY2105" fmla="*/ 3592168 h 6858440"/>
              <a:gd name="connsiteX2106" fmla="*/ 487942 w 4556410"/>
              <a:gd name="connsiteY2106" fmla="*/ 3592168 h 6858440"/>
              <a:gd name="connsiteX2107" fmla="*/ 483781 w 4556410"/>
              <a:gd name="connsiteY2107" fmla="*/ 3588006 h 6858440"/>
              <a:gd name="connsiteX2108" fmla="*/ 487942 w 4556410"/>
              <a:gd name="connsiteY2108" fmla="*/ 3583846 h 6858440"/>
              <a:gd name="connsiteX2109" fmla="*/ 4182522 w 4556410"/>
              <a:gd name="connsiteY2109" fmla="*/ 3557036 h 6858440"/>
              <a:gd name="connsiteX2110" fmla="*/ 4363159 w 4556410"/>
              <a:gd name="connsiteY2110" fmla="*/ 3557036 h 6858440"/>
              <a:gd name="connsiteX2111" fmla="*/ 4354376 w 4556410"/>
              <a:gd name="connsiteY2111" fmla="*/ 3578761 h 6858440"/>
              <a:gd name="connsiteX2112" fmla="*/ 4173737 w 4556410"/>
              <a:gd name="connsiteY2112" fmla="*/ 3931023 h 6858440"/>
              <a:gd name="connsiteX2113" fmla="*/ 4160447 w 4556410"/>
              <a:gd name="connsiteY2113" fmla="*/ 3938305 h 6858440"/>
              <a:gd name="connsiteX2114" fmla="*/ 4152012 w 4556410"/>
              <a:gd name="connsiteY2114" fmla="*/ 3935878 h 6858440"/>
              <a:gd name="connsiteX2115" fmla="*/ 4151896 w 4556410"/>
              <a:gd name="connsiteY2115" fmla="*/ 3935763 h 6858440"/>
              <a:gd name="connsiteX2116" fmla="*/ 4147157 w 4556410"/>
              <a:gd name="connsiteY2116" fmla="*/ 3914035 h 6858440"/>
              <a:gd name="connsiteX2117" fmla="*/ 4316238 w 4556410"/>
              <a:gd name="connsiteY2117" fmla="*/ 3588585 h 6858440"/>
              <a:gd name="connsiteX2118" fmla="*/ 4203095 w 4556410"/>
              <a:gd name="connsiteY2118" fmla="*/ 3588585 h 6858440"/>
              <a:gd name="connsiteX2119" fmla="*/ 4126122 w 4556410"/>
              <a:gd name="connsiteY2119" fmla="*/ 3744954 h 6858440"/>
              <a:gd name="connsiteX2120" fmla="*/ 4141609 w 4556410"/>
              <a:gd name="connsiteY2120" fmla="*/ 3782052 h 6858440"/>
              <a:gd name="connsiteX2121" fmla="*/ 4089488 w 4556410"/>
              <a:gd name="connsiteY2121" fmla="*/ 3834175 h 6858440"/>
              <a:gd name="connsiteX2122" fmla="*/ 4037364 w 4556410"/>
              <a:gd name="connsiteY2122" fmla="*/ 3782052 h 6858440"/>
              <a:gd name="connsiteX2123" fmla="*/ 4089488 w 4556410"/>
              <a:gd name="connsiteY2123" fmla="*/ 3729930 h 6858440"/>
              <a:gd name="connsiteX2124" fmla="*/ 4098039 w 4556410"/>
              <a:gd name="connsiteY2124" fmla="*/ 3730739 h 6858440"/>
              <a:gd name="connsiteX2125" fmla="*/ 4178361 w 4556410"/>
              <a:gd name="connsiteY2125" fmla="*/ 3566512 h 6858440"/>
              <a:gd name="connsiteX2126" fmla="*/ 1858733 w 4556410"/>
              <a:gd name="connsiteY2126" fmla="*/ 3544785 h 6858440"/>
              <a:gd name="connsiteX2127" fmla="*/ 1906695 w 4556410"/>
              <a:gd name="connsiteY2127" fmla="*/ 3581190 h 6858440"/>
              <a:gd name="connsiteX2128" fmla="*/ 1870290 w 4556410"/>
              <a:gd name="connsiteY2128" fmla="*/ 3629153 h 6858440"/>
              <a:gd name="connsiteX2129" fmla="*/ 1822327 w 4556410"/>
              <a:gd name="connsiteY2129" fmla="*/ 3592747 h 6858440"/>
              <a:gd name="connsiteX2130" fmla="*/ 1858733 w 4556410"/>
              <a:gd name="connsiteY2130" fmla="*/ 3544785 h 6858440"/>
              <a:gd name="connsiteX2131" fmla="*/ 3901567 w 4556410"/>
              <a:gd name="connsiteY2131" fmla="*/ 3495782 h 6858440"/>
              <a:gd name="connsiteX2132" fmla="*/ 3879148 w 4556410"/>
              <a:gd name="connsiteY2132" fmla="*/ 3518201 h 6858440"/>
              <a:gd name="connsiteX2133" fmla="*/ 3901567 w 4556410"/>
              <a:gd name="connsiteY2133" fmla="*/ 3540623 h 6858440"/>
              <a:gd name="connsiteX2134" fmla="*/ 3923991 w 4556410"/>
              <a:gd name="connsiteY2134" fmla="*/ 3518201 h 6858440"/>
              <a:gd name="connsiteX2135" fmla="*/ 3901567 w 4556410"/>
              <a:gd name="connsiteY2135" fmla="*/ 3495782 h 6858440"/>
              <a:gd name="connsiteX2136" fmla="*/ 589528 w 4556410"/>
              <a:gd name="connsiteY2136" fmla="*/ 3494278 h 6858440"/>
              <a:gd name="connsiteX2137" fmla="*/ 589528 w 4556410"/>
              <a:gd name="connsiteY2137" fmla="*/ 3536230 h 6858440"/>
              <a:gd name="connsiteX2138" fmla="*/ 740581 w 4556410"/>
              <a:gd name="connsiteY2138" fmla="*/ 3536230 h 6858440"/>
              <a:gd name="connsiteX2139" fmla="*/ 740581 w 4556410"/>
              <a:gd name="connsiteY2139" fmla="*/ 3494278 h 6858440"/>
              <a:gd name="connsiteX2140" fmla="*/ 500076 w 4556410"/>
              <a:gd name="connsiteY2140" fmla="*/ 3494278 h 6858440"/>
              <a:gd name="connsiteX2141" fmla="*/ 500076 w 4556410"/>
              <a:gd name="connsiteY2141" fmla="*/ 3536230 h 6858440"/>
              <a:gd name="connsiteX2142" fmla="*/ 542028 w 4556410"/>
              <a:gd name="connsiteY2142" fmla="*/ 3536230 h 6858440"/>
              <a:gd name="connsiteX2143" fmla="*/ 542028 w 4556410"/>
              <a:gd name="connsiteY2143" fmla="*/ 3494278 h 6858440"/>
              <a:gd name="connsiteX2144" fmla="*/ 791085 w 4556410"/>
              <a:gd name="connsiteY2144" fmla="*/ 3485958 h 6858440"/>
              <a:gd name="connsiteX2145" fmla="*/ 957624 w 4556410"/>
              <a:gd name="connsiteY2145" fmla="*/ 3485958 h 6858440"/>
              <a:gd name="connsiteX2146" fmla="*/ 957624 w 4556410"/>
              <a:gd name="connsiteY2146" fmla="*/ 3544668 h 6858440"/>
              <a:gd name="connsiteX2147" fmla="*/ 791085 w 4556410"/>
              <a:gd name="connsiteY2147" fmla="*/ 3544668 h 6858440"/>
              <a:gd name="connsiteX2148" fmla="*/ 581207 w 4556410"/>
              <a:gd name="connsiteY2148" fmla="*/ 3485958 h 6858440"/>
              <a:gd name="connsiteX2149" fmla="*/ 749019 w 4556410"/>
              <a:gd name="connsiteY2149" fmla="*/ 3485958 h 6858440"/>
              <a:gd name="connsiteX2150" fmla="*/ 749019 w 4556410"/>
              <a:gd name="connsiteY2150" fmla="*/ 3544668 h 6858440"/>
              <a:gd name="connsiteX2151" fmla="*/ 581207 w 4556410"/>
              <a:gd name="connsiteY2151" fmla="*/ 3544668 h 6858440"/>
              <a:gd name="connsiteX2152" fmla="*/ 491755 w 4556410"/>
              <a:gd name="connsiteY2152" fmla="*/ 3485958 h 6858440"/>
              <a:gd name="connsiteX2153" fmla="*/ 550465 w 4556410"/>
              <a:gd name="connsiteY2153" fmla="*/ 3485958 h 6858440"/>
              <a:gd name="connsiteX2154" fmla="*/ 550465 w 4556410"/>
              <a:gd name="connsiteY2154" fmla="*/ 3544668 h 6858440"/>
              <a:gd name="connsiteX2155" fmla="*/ 491755 w 4556410"/>
              <a:gd name="connsiteY2155" fmla="*/ 3544668 h 6858440"/>
              <a:gd name="connsiteX2156" fmla="*/ 79050 w 4556410"/>
              <a:gd name="connsiteY2156" fmla="*/ 3481334 h 6858440"/>
              <a:gd name="connsiteX2157" fmla="*/ 11442 w 4556410"/>
              <a:gd name="connsiteY2157" fmla="*/ 3483299 h 6858440"/>
              <a:gd name="connsiteX2158" fmla="*/ 13869 w 4556410"/>
              <a:gd name="connsiteY2158" fmla="*/ 3544551 h 6858440"/>
              <a:gd name="connsiteX2159" fmla="*/ 81362 w 4556410"/>
              <a:gd name="connsiteY2159" fmla="*/ 3541200 h 6858440"/>
              <a:gd name="connsiteX2160" fmla="*/ 79050 w 4556410"/>
              <a:gd name="connsiteY2160" fmla="*/ 3481334 h 6858440"/>
              <a:gd name="connsiteX2161" fmla="*/ 89914 w 4556410"/>
              <a:gd name="connsiteY2161" fmla="*/ 3469777 h 6858440"/>
              <a:gd name="connsiteX2162" fmla="*/ 89914 w 4556410"/>
              <a:gd name="connsiteY2162" fmla="*/ 3475440 h 6858440"/>
              <a:gd name="connsiteX2163" fmla="*/ 92921 w 4556410"/>
              <a:gd name="connsiteY2163" fmla="*/ 3546284 h 6858440"/>
              <a:gd name="connsiteX2164" fmla="*/ 93151 w 4556410"/>
              <a:gd name="connsiteY2164" fmla="*/ 3551947 h 6858440"/>
              <a:gd name="connsiteX2165" fmla="*/ 3120 w 4556410"/>
              <a:gd name="connsiteY2165" fmla="*/ 3556455 h 6858440"/>
              <a:gd name="connsiteX2166" fmla="*/ 2889 w 4556410"/>
              <a:gd name="connsiteY2166" fmla="*/ 3550791 h 6858440"/>
              <a:gd name="connsiteX2167" fmla="*/ 0 w 4556410"/>
              <a:gd name="connsiteY2167" fmla="*/ 3477982 h 6858440"/>
              <a:gd name="connsiteX2168" fmla="*/ 0 w 4556410"/>
              <a:gd name="connsiteY2168" fmla="*/ 3472319 h 6858440"/>
              <a:gd name="connsiteX2169" fmla="*/ 89914 w 4556410"/>
              <a:gd name="connsiteY2169" fmla="*/ 3469777 h 6858440"/>
              <a:gd name="connsiteX2170" fmla="*/ 2989366 w 4556410"/>
              <a:gd name="connsiteY2170" fmla="*/ 3454292 h 6858440"/>
              <a:gd name="connsiteX2171" fmla="*/ 3009477 w 4556410"/>
              <a:gd name="connsiteY2171" fmla="*/ 3463768 h 6858440"/>
              <a:gd name="connsiteX2172" fmla="*/ 3158910 w 4556410"/>
              <a:gd name="connsiteY2172" fmla="*/ 3799040 h 6858440"/>
              <a:gd name="connsiteX2173" fmla="*/ 3164572 w 4556410"/>
              <a:gd name="connsiteY2173" fmla="*/ 3809441 h 6858440"/>
              <a:gd name="connsiteX2174" fmla="*/ 3065179 w 4556410"/>
              <a:gd name="connsiteY2174" fmla="*/ 3908832 h 6858440"/>
              <a:gd name="connsiteX2175" fmla="*/ 3173354 w 4556410"/>
              <a:gd name="connsiteY2175" fmla="*/ 4076295 h 6858440"/>
              <a:gd name="connsiteX2176" fmla="*/ 3338738 w 4556410"/>
              <a:gd name="connsiteY2176" fmla="*/ 4273690 h 6858440"/>
              <a:gd name="connsiteX2177" fmla="*/ 3364394 w 4556410"/>
              <a:gd name="connsiteY2177" fmla="*/ 4266873 h 6858440"/>
              <a:gd name="connsiteX2178" fmla="*/ 3418250 w 4556410"/>
              <a:gd name="connsiteY2178" fmla="*/ 4320726 h 6858440"/>
              <a:gd name="connsiteX2179" fmla="*/ 3402460 w 4556410"/>
              <a:gd name="connsiteY2179" fmla="*/ 4358794 h 6858440"/>
              <a:gd name="connsiteX2180" fmla="*/ 3386096 w 4556410"/>
              <a:gd name="connsiteY2180" fmla="*/ 4365582 h 6858440"/>
              <a:gd name="connsiteX2181" fmla="*/ 3364452 w 4556410"/>
              <a:gd name="connsiteY2181" fmla="*/ 4374560 h 6858440"/>
              <a:gd name="connsiteX2182" fmla="*/ 3333019 w 4556410"/>
              <a:gd name="connsiteY2182" fmla="*/ 4361522 h 6858440"/>
              <a:gd name="connsiteX2183" fmla="*/ 3326443 w 4556410"/>
              <a:gd name="connsiteY2183" fmla="*/ 4358794 h 6858440"/>
              <a:gd name="connsiteX2184" fmla="*/ 3310654 w 4556410"/>
              <a:gd name="connsiteY2184" fmla="*/ 4320726 h 6858440"/>
              <a:gd name="connsiteX2185" fmla="*/ 3316894 w 4556410"/>
              <a:gd name="connsiteY2185" fmla="*/ 4296227 h 6858440"/>
              <a:gd name="connsiteX2186" fmla="*/ 3316662 w 4556410"/>
              <a:gd name="connsiteY2186" fmla="*/ 4295995 h 6858440"/>
              <a:gd name="connsiteX2187" fmla="*/ 3147930 w 4556410"/>
              <a:gd name="connsiteY2187" fmla="*/ 4094671 h 6858440"/>
              <a:gd name="connsiteX2188" fmla="*/ 3032012 w 4556410"/>
              <a:gd name="connsiteY2188" fmla="*/ 3914033 h 6858440"/>
              <a:gd name="connsiteX2189" fmla="*/ 3026001 w 4556410"/>
              <a:gd name="connsiteY2189" fmla="*/ 3903631 h 6858440"/>
              <a:gd name="connsiteX2190" fmla="*/ 3125739 w 4556410"/>
              <a:gd name="connsiteY2190" fmla="*/ 3803893 h 6858440"/>
              <a:gd name="connsiteX2191" fmla="*/ 2979889 w 4556410"/>
              <a:gd name="connsiteY2191" fmla="*/ 3474399 h 6858440"/>
              <a:gd name="connsiteX2192" fmla="*/ 2989366 w 4556410"/>
              <a:gd name="connsiteY2192" fmla="*/ 3454292 h 6858440"/>
              <a:gd name="connsiteX2193" fmla="*/ 1852375 w 4556410"/>
              <a:gd name="connsiteY2193" fmla="*/ 3424474 h 6858440"/>
              <a:gd name="connsiteX2194" fmla="*/ 1852375 w 4556410"/>
              <a:gd name="connsiteY2194" fmla="*/ 3424589 h 6858440"/>
              <a:gd name="connsiteX2195" fmla="*/ 1849948 w 4556410"/>
              <a:gd name="connsiteY2195" fmla="*/ 3424589 h 6858440"/>
              <a:gd name="connsiteX2196" fmla="*/ 1815508 w 4556410"/>
              <a:gd name="connsiteY2196" fmla="*/ 3463883 h 6858440"/>
              <a:gd name="connsiteX2197" fmla="*/ 1854802 w 4556410"/>
              <a:gd name="connsiteY2197" fmla="*/ 3498324 h 6858440"/>
              <a:gd name="connsiteX2198" fmla="*/ 1889243 w 4556410"/>
              <a:gd name="connsiteY2198" fmla="*/ 3459027 h 6858440"/>
              <a:gd name="connsiteX2199" fmla="*/ 1852375 w 4556410"/>
              <a:gd name="connsiteY2199" fmla="*/ 3424474 h 6858440"/>
              <a:gd name="connsiteX2200" fmla="*/ 1393356 w 4556410"/>
              <a:gd name="connsiteY2200" fmla="*/ 3416298 h 6858440"/>
              <a:gd name="connsiteX2201" fmla="*/ 1408006 w 4556410"/>
              <a:gd name="connsiteY2201" fmla="*/ 3418233 h 6858440"/>
              <a:gd name="connsiteX2202" fmla="*/ 1415055 w 4556410"/>
              <a:gd name="connsiteY2202" fmla="*/ 3444585 h 6858440"/>
              <a:gd name="connsiteX2203" fmla="*/ 1335427 w 4556410"/>
              <a:gd name="connsiteY2203" fmla="*/ 3582576 h 6858440"/>
              <a:gd name="connsiteX2204" fmla="*/ 1309075 w 4556410"/>
              <a:gd name="connsiteY2204" fmla="*/ 3589626 h 6858440"/>
              <a:gd name="connsiteX2205" fmla="*/ 1302026 w 4556410"/>
              <a:gd name="connsiteY2205" fmla="*/ 3563276 h 6858440"/>
              <a:gd name="connsiteX2206" fmla="*/ 1381656 w 4556410"/>
              <a:gd name="connsiteY2206" fmla="*/ 3425283 h 6858440"/>
              <a:gd name="connsiteX2207" fmla="*/ 1393356 w 4556410"/>
              <a:gd name="connsiteY2207" fmla="*/ 3416298 h 6858440"/>
              <a:gd name="connsiteX2208" fmla="*/ 1301707 w 4556410"/>
              <a:gd name="connsiteY2208" fmla="*/ 3416298 h 6858440"/>
              <a:gd name="connsiteX2209" fmla="*/ 1316356 w 4556410"/>
              <a:gd name="connsiteY2209" fmla="*/ 3418233 h 6858440"/>
              <a:gd name="connsiteX2210" fmla="*/ 1323406 w 4556410"/>
              <a:gd name="connsiteY2210" fmla="*/ 3444585 h 6858440"/>
              <a:gd name="connsiteX2211" fmla="*/ 1243778 w 4556410"/>
              <a:gd name="connsiteY2211" fmla="*/ 3582576 h 6858440"/>
              <a:gd name="connsiteX2212" fmla="*/ 1217426 w 4556410"/>
              <a:gd name="connsiteY2212" fmla="*/ 3589626 h 6858440"/>
              <a:gd name="connsiteX2213" fmla="*/ 1210376 w 4556410"/>
              <a:gd name="connsiteY2213" fmla="*/ 3563276 h 6858440"/>
              <a:gd name="connsiteX2214" fmla="*/ 1290007 w 4556410"/>
              <a:gd name="connsiteY2214" fmla="*/ 3425283 h 6858440"/>
              <a:gd name="connsiteX2215" fmla="*/ 1301707 w 4556410"/>
              <a:gd name="connsiteY2215" fmla="*/ 3416298 h 6858440"/>
              <a:gd name="connsiteX2216" fmla="*/ 1209945 w 4556410"/>
              <a:gd name="connsiteY2216" fmla="*/ 3416298 h 6858440"/>
              <a:gd name="connsiteX2217" fmla="*/ 1224594 w 4556410"/>
              <a:gd name="connsiteY2217" fmla="*/ 3418233 h 6858440"/>
              <a:gd name="connsiteX2218" fmla="*/ 1231644 w 4556410"/>
              <a:gd name="connsiteY2218" fmla="*/ 3444585 h 6858440"/>
              <a:gd name="connsiteX2219" fmla="*/ 1152015 w 4556410"/>
              <a:gd name="connsiteY2219" fmla="*/ 3582576 h 6858440"/>
              <a:gd name="connsiteX2220" fmla="*/ 1125663 w 4556410"/>
              <a:gd name="connsiteY2220" fmla="*/ 3589626 h 6858440"/>
              <a:gd name="connsiteX2221" fmla="*/ 1118614 w 4556410"/>
              <a:gd name="connsiteY2221" fmla="*/ 3563276 h 6858440"/>
              <a:gd name="connsiteX2222" fmla="*/ 1198244 w 4556410"/>
              <a:gd name="connsiteY2222" fmla="*/ 3425283 h 6858440"/>
              <a:gd name="connsiteX2223" fmla="*/ 1209945 w 4556410"/>
              <a:gd name="connsiteY2223" fmla="*/ 3416298 h 6858440"/>
              <a:gd name="connsiteX2224" fmla="*/ 1118180 w 4556410"/>
              <a:gd name="connsiteY2224" fmla="*/ 3416298 h 6858440"/>
              <a:gd name="connsiteX2225" fmla="*/ 1132830 w 4556410"/>
              <a:gd name="connsiteY2225" fmla="*/ 3418233 h 6858440"/>
              <a:gd name="connsiteX2226" fmla="*/ 1139879 w 4556410"/>
              <a:gd name="connsiteY2226" fmla="*/ 3444585 h 6858440"/>
              <a:gd name="connsiteX2227" fmla="*/ 1060249 w 4556410"/>
              <a:gd name="connsiteY2227" fmla="*/ 3582576 h 6858440"/>
              <a:gd name="connsiteX2228" fmla="*/ 1033899 w 4556410"/>
              <a:gd name="connsiteY2228" fmla="*/ 3589626 h 6858440"/>
              <a:gd name="connsiteX2229" fmla="*/ 1026850 w 4556410"/>
              <a:gd name="connsiteY2229" fmla="*/ 3563276 h 6858440"/>
              <a:gd name="connsiteX2230" fmla="*/ 1106480 w 4556410"/>
              <a:gd name="connsiteY2230" fmla="*/ 3425283 h 6858440"/>
              <a:gd name="connsiteX2231" fmla="*/ 1118180 w 4556410"/>
              <a:gd name="connsiteY2231" fmla="*/ 3416298 h 6858440"/>
              <a:gd name="connsiteX2232" fmla="*/ 1849254 w 4556410"/>
              <a:gd name="connsiteY2232" fmla="*/ 3413494 h 6858440"/>
              <a:gd name="connsiteX2233" fmla="*/ 1900453 w 4556410"/>
              <a:gd name="connsiteY2233" fmla="*/ 3458452 h 6858440"/>
              <a:gd name="connsiteX2234" fmla="*/ 1855496 w 4556410"/>
              <a:gd name="connsiteY2234" fmla="*/ 3509650 h 6858440"/>
              <a:gd name="connsiteX2235" fmla="*/ 1852375 w 4556410"/>
              <a:gd name="connsiteY2235" fmla="*/ 3509650 h 6858440"/>
              <a:gd name="connsiteX2236" fmla="*/ 1852375 w 4556410"/>
              <a:gd name="connsiteY2236" fmla="*/ 3509765 h 6858440"/>
              <a:gd name="connsiteX2237" fmla="*/ 1804298 w 4556410"/>
              <a:gd name="connsiteY2237" fmla="*/ 3464691 h 6858440"/>
              <a:gd name="connsiteX2238" fmla="*/ 1849254 w 4556410"/>
              <a:gd name="connsiteY2238" fmla="*/ 3413494 h 6858440"/>
              <a:gd name="connsiteX2239" fmla="*/ 4258918 w 4556410"/>
              <a:gd name="connsiteY2239" fmla="*/ 3375704 h 6858440"/>
              <a:gd name="connsiteX2240" fmla="*/ 4236611 w 4556410"/>
              <a:gd name="connsiteY2240" fmla="*/ 3398009 h 6858440"/>
              <a:gd name="connsiteX2241" fmla="*/ 4258918 w 4556410"/>
              <a:gd name="connsiteY2241" fmla="*/ 3420430 h 6858440"/>
              <a:gd name="connsiteX2242" fmla="*/ 4281337 w 4556410"/>
              <a:gd name="connsiteY2242" fmla="*/ 3398009 h 6858440"/>
              <a:gd name="connsiteX2243" fmla="*/ 4258918 w 4556410"/>
              <a:gd name="connsiteY2243" fmla="*/ 3375704 h 6858440"/>
              <a:gd name="connsiteX2244" fmla="*/ 4554895 w 4556410"/>
              <a:gd name="connsiteY2244" fmla="*/ 3370041 h 6858440"/>
              <a:gd name="connsiteX2245" fmla="*/ 4556410 w 4556410"/>
              <a:gd name="connsiteY2245" fmla="*/ 3371292 h 6858440"/>
              <a:gd name="connsiteX2246" fmla="*/ 4556410 w 4556410"/>
              <a:gd name="connsiteY2246" fmla="*/ 3416294 h 6858440"/>
              <a:gd name="connsiteX2247" fmla="*/ 4511454 w 4556410"/>
              <a:gd name="connsiteY2247" fmla="*/ 3549190 h 6858440"/>
              <a:gd name="connsiteX2248" fmla="*/ 4450303 w 4556410"/>
              <a:gd name="connsiteY2248" fmla="*/ 3700112 h 6858440"/>
              <a:gd name="connsiteX2249" fmla="*/ 4418750 w 4556410"/>
              <a:gd name="connsiteY2249" fmla="*/ 3768530 h 6858440"/>
              <a:gd name="connsiteX2250" fmla="*/ 4266197 w 4556410"/>
              <a:gd name="connsiteY2250" fmla="*/ 4037349 h 6858440"/>
              <a:gd name="connsiteX2251" fmla="*/ 4265503 w 4556410"/>
              <a:gd name="connsiteY2251" fmla="*/ 4038158 h 6858440"/>
              <a:gd name="connsiteX2252" fmla="*/ 4271164 w 4556410"/>
              <a:gd name="connsiteY2252" fmla="*/ 4061618 h 6858440"/>
              <a:gd name="connsiteX2253" fmla="*/ 4217311 w 4556410"/>
              <a:gd name="connsiteY2253" fmla="*/ 4115476 h 6858440"/>
              <a:gd name="connsiteX2254" fmla="*/ 4163453 w 4556410"/>
              <a:gd name="connsiteY2254" fmla="*/ 4061618 h 6858440"/>
              <a:gd name="connsiteX2255" fmla="*/ 4217311 w 4556410"/>
              <a:gd name="connsiteY2255" fmla="*/ 4007763 h 6858440"/>
              <a:gd name="connsiteX2256" fmla="*/ 4243428 w 4556410"/>
              <a:gd name="connsiteY2256" fmla="*/ 4014812 h 6858440"/>
              <a:gd name="connsiteX2257" fmla="*/ 4390320 w 4556410"/>
              <a:gd name="connsiteY2257" fmla="*/ 3755008 h 6858440"/>
              <a:gd name="connsiteX2258" fmla="*/ 4421639 w 4556410"/>
              <a:gd name="connsiteY2258" fmla="*/ 3687052 h 6858440"/>
              <a:gd name="connsiteX2259" fmla="*/ 4535246 w 4556410"/>
              <a:gd name="connsiteY2259" fmla="*/ 3380442 h 6858440"/>
              <a:gd name="connsiteX2260" fmla="*/ 4554895 w 4556410"/>
              <a:gd name="connsiteY2260" fmla="*/ 3370041 h 6858440"/>
              <a:gd name="connsiteX2261" fmla="*/ 3583 w 4556410"/>
              <a:gd name="connsiteY2261" fmla="*/ 3334559 h 6858440"/>
              <a:gd name="connsiteX2262" fmla="*/ 82405 w 4556410"/>
              <a:gd name="connsiteY2262" fmla="*/ 3335599 h 6858440"/>
              <a:gd name="connsiteX2263" fmla="*/ 82288 w 4556410"/>
              <a:gd name="connsiteY2263" fmla="*/ 3406676 h 6858440"/>
              <a:gd name="connsiteX2264" fmla="*/ 82288 w 4556410"/>
              <a:gd name="connsiteY2264" fmla="*/ 3406559 h 6858440"/>
              <a:gd name="connsiteX2265" fmla="*/ 3468 w 4556410"/>
              <a:gd name="connsiteY2265" fmla="*/ 3407255 h 6858440"/>
              <a:gd name="connsiteX2266" fmla="*/ 3583 w 4556410"/>
              <a:gd name="connsiteY2266" fmla="*/ 3334559 h 6858440"/>
              <a:gd name="connsiteX2267" fmla="*/ 245429 w 4556410"/>
              <a:gd name="connsiteY2267" fmla="*/ 3322077 h 6858440"/>
              <a:gd name="connsiteX2268" fmla="*/ 263565 w 4556410"/>
              <a:gd name="connsiteY2268" fmla="*/ 3654614 h 6858440"/>
              <a:gd name="connsiteX2269" fmla="*/ 270884 w 4556410"/>
              <a:gd name="connsiteY2269" fmla="*/ 3725932 h 6858440"/>
              <a:gd name="connsiteX2270" fmla="*/ 296358 w 4556410"/>
              <a:gd name="connsiteY2270" fmla="*/ 3880482 h 6858440"/>
              <a:gd name="connsiteX2271" fmla="*/ 356918 w 4556410"/>
              <a:gd name="connsiteY2271" fmla="*/ 4173217 h 6858440"/>
              <a:gd name="connsiteX2272" fmla="*/ 396870 w 4556410"/>
              <a:gd name="connsiteY2272" fmla="*/ 4316618 h 6858440"/>
              <a:gd name="connsiteX2273" fmla="*/ 495806 w 4556410"/>
              <a:gd name="connsiteY2273" fmla="*/ 4597017 h 6858440"/>
              <a:gd name="connsiteX2274" fmla="*/ 544909 w 4556410"/>
              <a:gd name="connsiteY2274" fmla="*/ 4720067 h 6858440"/>
              <a:gd name="connsiteX2275" fmla="*/ 738755 w 4556410"/>
              <a:gd name="connsiteY2275" fmla="*/ 5097915 h 6858440"/>
              <a:gd name="connsiteX2276" fmla="*/ 738757 w 4556410"/>
              <a:gd name="connsiteY2276" fmla="*/ 5097920 h 6858440"/>
              <a:gd name="connsiteX2277" fmla="*/ 804934 w 4556410"/>
              <a:gd name="connsiteY2277" fmla="*/ 5195619 h 6858440"/>
              <a:gd name="connsiteX2278" fmla="*/ 805762 w 4556410"/>
              <a:gd name="connsiteY2278" fmla="*/ 5192134 h 6858440"/>
              <a:gd name="connsiteX2279" fmla="*/ 821248 w 4556410"/>
              <a:gd name="connsiteY2279" fmla="*/ 5195832 h 6858440"/>
              <a:gd name="connsiteX2280" fmla="*/ 817550 w 4556410"/>
              <a:gd name="connsiteY2280" fmla="*/ 5211434 h 6858440"/>
              <a:gd name="connsiteX2281" fmla="*/ 815964 w 4556410"/>
              <a:gd name="connsiteY2281" fmla="*/ 5211902 h 6858440"/>
              <a:gd name="connsiteX2282" fmla="*/ 947952 w 4556410"/>
              <a:gd name="connsiteY2282" fmla="*/ 5406759 h 6858440"/>
              <a:gd name="connsiteX2283" fmla="*/ 1466135 w 4556410"/>
              <a:gd name="connsiteY2283" fmla="*/ 5953982 h 6858440"/>
              <a:gd name="connsiteX2284" fmla="*/ 2446835 w 4556410"/>
              <a:gd name="connsiteY2284" fmla="*/ 4973280 h 6858440"/>
              <a:gd name="connsiteX2285" fmla="*/ 2413488 w 4556410"/>
              <a:gd name="connsiteY2285" fmla="*/ 4949209 h 6858440"/>
              <a:gd name="connsiteX2286" fmla="*/ 2143268 w 4556410"/>
              <a:gd name="connsiteY2286" fmla="*/ 4692983 h 6858440"/>
              <a:gd name="connsiteX2287" fmla="*/ 1623197 w 4556410"/>
              <a:gd name="connsiteY2287" fmla="*/ 3322077 h 6858440"/>
              <a:gd name="connsiteX2288" fmla="*/ 173935 w 4556410"/>
              <a:gd name="connsiteY2288" fmla="*/ 3322077 h 6858440"/>
              <a:gd name="connsiteX2289" fmla="*/ 1118382 w 4556410"/>
              <a:gd name="connsiteY2289" fmla="*/ 5719949 h 6858440"/>
              <a:gd name="connsiteX2290" fmla="*/ 3422294 w 4556410"/>
              <a:gd name="connsiteY2290" fmla="*/ 6836021 h 6858440"/>
              <a:gd name="connsiteX2291" fmla="*/ 3422294 w 4556410"/>
              <a:gd name="connsiteY2291" fmla="*/ 5379014 h 6858440"/>
              <a:gd name="connsiteX2292" fmla="*/ 2563418 w 4556410"/>
              <a:gd name="connsiteY2292" fmla="*/ 5057434 h 6858440"/>
              <a:gd name="connsiteX2293" fmla="*/ 2455896 w 4556410"/>
              <a:gd name="connsiteY2293" fmla="*/ 4979821 h 6858440"/>
              <a:gd name="connsiteX2294" fmla="*/ 1466712 w 4556410"/>
              <a:gd name="connsiteY2294" fmla="*/ 5969005 h 6858440"/>
              <a:gd name="connsiteX2295" fmla="*/ 1466712 w 4556410"/>
              <a:gd name="connsiteY2295" fmla="*/ 5969237 h 6858440"/>
              <a:gd name="connsiteX2296" fmla="*/ 1462784 w 4556410"/>
              <a:gd name="connsiteY2296" fmla="*/ 5965884 h 6858440"/>
              <a:gd name="connsiteX2297" fmla="*/ 254573 w 4556410"/>
              <a:gd name="connsiteY2297" fmla="*/ 3696617 h 6858440"/>
              <a:gd name="connsiteX2298" fmla="*/ 234109 w 4556410"/>
              <a:gd name="connsiteY2298" fmla="*/ 3322077 h 6858440"/>
              <a:gd name="connsiteX2299" fmla="*/ 1849369 w 4556410"/>
              <a:gd name="connsiteY2299" fmla="*/ 3298616 h 6858440"/>
              <a:gd name="connsiteX2300" fmla="*/ 1812502 w 4556410"/>
              <a:gd name="connsiteY2300" fmla="*/ 3335367 h 6858440"/>
              <a:gd name="connsiteX2301" fmla="*/ 1849254 w 4556410"/>
              <a:gd name="connsiteY2301" fmla="*/ 3372583 h 6858440"/>
              <a:gd name="connsiteX2302" fmla="*/ 1849486 w 4556410"/>
              <a:gd name="connsiteY2302" fmla="*/ 3372583 h 6858440"/>
              <a:gd name="connsiteX2303" fmla="*/ 1886469 w 4556410"/>
              <a:gd name="connsiteY2303" fmla="*/ 3335831 h 6858440"/>
              <a:gd name="connsiteX2304" fmla="*/ 1875836 w 4556410"/>
              <a:gd name="connsiteY2304" fmla="*/ 3309596 h 6858440"/>
              <a:gd name="connsiteX2305" fmla="*/ 1849833 w 4556410"/>
              <a:gd name="connsiteY2305" fmla="*/ 3298616 h 6858440"/>
              <a:gd name="connsiteX2306" fmla="*/ 1849601 w 4556410"/>
              <a:gd name="connsiteY2306" fmla="*/ 3298616 h 6858440"/>
              <a:gd name="connsiteX2307" fmla="*/ 1849369 w 4556410"/>
              <a:gd name="connsiteY2307" fmla="*/ 3287406 h 6858440"/>
              <a:gd name="connsiteX2308" fmla="*/ 1849716 w 4556410"/>
              <a:gd name="connsiteY2308" fmla="*/ 3287406 h 6858440"/>
              <a:gd name="connsiteX2309" fmla="*/ 1897564 w 4556410"/>
              <a:gd name="connsiteY2309" fmla="*/ 3335946 h 6858440"/>
              <a:gd name="connsiteX2310" fmla="*/ 1849369 w 4556410"/>
              <a:gd name="connsiteY2310" fmla="*/ 3383908 h 6858440"/>
              <a:gd name="connsiteX2311" fmla="*/ 1849369 w 4556410"/>
              <a:gd name="connsiteY2311" fmla="*/ 3383793 h 6858440"/>
              <a:gd name="connsiteX2312" fmla="*/ 1849022 w 4556410"/>
              <a:gd name="connsiteY2312" fmla="*/ 3383793 h 6858440"/>
              <a:gd name="connsiteX2313" fmla="*/ 1801177 w 4556410"/>
              <a:gd name="connsiteY2313" fmla="*/ 3335252 h 6858440"/>
              <a:gd name="connsiteX2314" fmla="*/ 1849369 w 4556410"/>
              <a:gd name="connsiteY2314" fmla="*/ 3287406 h 6858440"/>
              <a:gd name="connsiteX2315" fmla="*/ 2653746 w 4556410"/>
              <a:gd name="connsiteY2315" fmla="*/ 3262211 h 6858440"/>
              <a:gd name="connsiteX2316" fmla="*/ 2631325 w 4556410"/>
              <a:gd name="connsiteY2316" fmla="*/ 3284632 h 6858440"/>
              <a:gd name="connsiteX2317" fmla="*/ 2653746 w 4556410"/>
              <a:gd name="connsiteY2317" fmla="*/ 3306937 h 6858440"/>
              <a:gd name="connsiteX2318" fmla="*/ 2676051 w 4556410"/>
              <a:gd name="connsiteY2318" fmla="*/ 3284632 h 6858440"/>
              <a:gd name="connsiteX2319" fmla="*/ 2653746 w 4556410"/>
              <a:gd name="connsiteY2319" fmla="*/ 3262211 h 6858440"/>
              <a:gd name="connsiteX2320" fmla="*/ 2653746 w 4556410"/>
              <a:gd name="connsiteY2320" fmla="*/ 3230777 h 6858440"/>
              <a:gd name="connsiteX2321" fmla="*/ 2707602 w 4556410"/>
              <a:gd name="connsiteY2321" fmla="*/ 3284632 h 6858440"/>
              <a:gd name="connsiteX2322" fmla="*/ 2683218 w 4556410"/>
              <a:gd name="connsiteY2322" fmla="*/ 3329590 h 6858440"/>
              <a:gd name="connsiteX2323" fmla="*/ 3063446 w 4556410"/>
              <a:gd name="connsiteY2323" fmla="*/ 4155576 h 6858440"/>
              <a:gd name="connsiteX2324" fmla="*/ 3071306 w 4556410"/>
              <a:gd name="connsiteY2324" fmla="*/ 4166441 h 6858440"/>
              <a:gd name="connsiteX2325" fmla="*/ 2952036 w 4556410"/>
              <a:gd name="connsiteY2325" fmla="*/ 4285711 h 6858440"/>
              <a:gd name="connsiteX2326" fmla="*/ 2935970 w 4556410"/>
              <a:gd name="connsiteY2326" fmla="*/ 4263981 h 6858440"/>
              <a:gd name="connsiteX2327" fmla="*/ 2927996 w 4556410"/>
              <a:gd name="connsiteY2327" fmla="*/ 4253234 h 6858440"/>
              <a:gd name="connsiteX2328" fmla="*/ 2685412 w 4556410"/>
              <a:gd name="connsiteY2328" fmla="*/ 3830590 h 6858440"/>
              <a:gd name="connsiteX2329" fmla="*/ 2693271 w 4556410"/>
              <a:gd name="connsiteY2329" fmla="*/ 3809788 h 6858440"/>
              <a:gd name="connsiteX2330" fmla="*/ 2714074 w 4556410"/>
              <a:gd name="connsiteY2330" fmla="*/ 3817647 h 6858440"/>
              <a:gd name="connsiteX2331" fmla="*/ 2953422 w 4556410"/>
              <a:gd name="connsiteY2331" fmla="*/ 4234857 h 6858440"/>
              <a:gd name="connsiteX2332" fmla="*/ 2955502 w 4556410"/>
              <a:gd name="connsiteY2332" fmla="*/ 4237632 h 6858440"/>
              <a:gd name="connsiteX2333" fmla="*/ 3030046 w 4556410"/>
              <a:gd name="connsiteY2333" fmla="*/ 4163088 h 6858440"/>
              <a:gd name="connsiteX2334" fmla="*/ 2652937 w 4556410"/>
              <a:gd name="connsiteY2334" fmla="*/ 3338373 h 6858440"/>
              <a:gd name="connsiteX2335" fmla="*/ 2599891 w 4556410"/>
              <a:gd name="connsiteY2335" fmla="*/ 3284632 h 6858440"/>
              <a:gd name="connsiteX2336" fmla="*/ 2653746 w 4556410"/>
              <a:gd name="connsiteY2336" fmla="*/ 3230777 h 6858440"/>
              <a:gd name="connsiteX2337" fmla="*/ 7512 w 4556410"/>
              <a:gd name="connsiteY2337" fmla="*/ 3191137 h 6858440"/>
              <a:gd name="connsiteX2338" fmla="*/ 86218 w 4556410"/>
              <a:gd name="connsiteY2338" fmla="*/ 3195412 h 6858440"/>
              <a:gd name="connsiteX2339" fmla="*/ 83095 w 4556410"/>
              <a:gd name="connsiteY2339" fmla="*/ 3266373 h 6858440"/>
              <a:gd name="connsiteX2340" fmla="*/ 83212 w 4556410"/>
              <a:gd name="connsiteY2340" fmla="*/ 3266488 h 6858440"/>
              <a:gd name="connsiteX2341" fmla="*/ 4393 w 4556410"/>
              <a:gd name="connsiteY2341" fmla="*/ 3263831 h 6858440"/>
              <a:gd name="connsiteX2342" fmla="*/ 7512 w 4556410"/>
              <a:gd name="connsiteY2342" fmla="*/ 3191137 h 6858440"/>
              <a:gd name="connsiteX2343" fmla="*/ 4556410 w 4556410"/>
              <a:gd name="connsiteY2343" fmla="*/ 3186067 h 6858440"/>
              <a:gd name="connsiteX2344" fmla="*/ 4556410 w 4556410"/>
              <a:gd name="connsiteY2344" fmla="*/ 3263329 h 6858440"/>
              <a:gd name="connsiteX2345" fmla="*/ 4555196 w 4556410"/>
              <a:gd name="connsiteY2345" fmla="*/ 3262500 h 6858440"/>
              <a:gd name="connsiteX2346" fmla="*/ 4539406 w 4556410"/>
              <a:gd name="connsiteY2346" fmla="*/ 3224651 h 6858440"/>
              <a:gd name="connsiteX2347" fmla="*/ 4554691 w 4556410"/>
              <a:gd name="connsiteY2347" fmla="*/ 3187265 h 6858440"/>
              <a:gd name="connsiteX2348" fmla="*/ 1858616 w 4556410"/>
              <a:gd name="connsiteY2348" fmla="*/ 3167329 h 6858440"/>
              <a:gd name="connsiteX2349" fmla="*/ 1897794 w 4556410"/>
              <a:gd name="connsiteY2349" fmla="*/ 3213094 h 6858440"/>
              <a:gd name="connsiteX2350" fmla="*/ 1852028 w 4556410"/>
              <a:gd name="connsiteY2350" fmla="*/ 3252272 h 6858440"/>
              <a:gd name="connsiteX2351" fmla="*/ 1812851 w 4556410"/>
              <a:gd name="connsiteY2351" fmla="*/ 3206507 h 6858440"/>
              <a:gd name="connsiteX2352" fmla="*/ 1858616 w 4556410"/>
              <a:gd name="connsiteY2352" fmla="*/ 3167329 h 6858440"/>
              <a:gd name="connsiteX2353" fmla="*/ 251827 w 4556410"/>
              <a:gd name="connsiteY2353" fmla="*/ 3104227 h 6858440"/>
              <a:gd name="connsiteX2354" fmla="*/ 245308 w 4556410"/>
              <a:gd name="connsiteY2354" fmla="*/ 3310752 h 6858440"/>
              <a:gd name="connsiteX2355" fmla="*/ 1634408 w 4556410"/>
              <a:gd name="connsiteY2355" fmla="*/ 3310752 h 6858440"/>
              <a:gd name="connsiteX2356" fmla="*/ 1634408 w 4556410"/>
              <a:gd name="connsiteY2356" fmla="*/ 3316415 h 6858440"/>
              <a:gd name="connsiteX2357" fmla="*/ 2151704 w 4556410"/>
              <a:gd name="connsiteY2357" fmla="*/ 4685471 h 6858440"/>
              <a:gd name="connsiteX2358" fmla="*/ 2421420 w 4556410"/>
              <a:gd name="connsiteY2358" fmla="*/ 4941063 h 6858440"/>
              <a:gd name="connsiteX2359" fmla="*/ 2454913 w 4556410"/>
              <a:gd name="connsiteY2359" fmla="*/ 4965203 h 6858440"/>
              <a:gd name="connsiteX2360" fmla="*/ 2539778 w 4556410"/>
              <a:gd name="connsiteY2360" fmla="*/ 4880338 h 6858440"/>
              <a:gd name="connsiteX2361" fmla="*/ 2540832 w 4556410"/>
              <a:gd name="connsiteY2361" fmla="*/ 4877550 h 6858440"/>
              <a:gd name="connsiteX2362" fmla="*/ 2563068 w 4556410"/>
              <a:gd name="connsiteY2362" fmla="*/ 4857048 h 6858440"/>
              <a:gd name="connsiteX2363" fmla="*/ 2721241 w 4556410"/>
              <a:gd name="connsiteY2363" fmla="*/ 4698874 h 6858440"/>
              <a:gd name="connsiteX2364" fmla="*/ 2714884 w 4556410"/>
              <a:gd name="connsiteY2364" fmla="*/ 4701882 h 6858440"/>
              <a:gd name="connsiteX2365" fmla="*/ 2707717 w 4556410"/>
              <a:gd name="connsiteY2365" fmla="*/ 4699338 h 6858440"/>
              <a:gd name="connsiteX2366" fmla="*/ 2706214 w 4556410"/>
              <a:gd name="connsiteY2366" fmla="*/ 4683504 h 6858440"/>
              <a:gd name="connsiteX2367" fmla="*/ 2722048 w 4556410"/>
              <a:gd name="connsiteY2367" fmla="*/ 4682118 h 6858440"/>
              <a:gd name="connsiteX2368" fmla="*/ 2723342 w 4556410"/>
              <a:gd name="connsiteY2368" fmla="*/ 4696774 h 6858440"/>
              <a:gd name="connsiteX2369" fmla="*/ 2735106 w 4556410"/>
              <a:gd name="connsiteY2369" fmla="*/ 4685009 h 6858440"/>
              <a:gd name="connsiteX2370" fmla="*/ 2598618 w 4556410"/>
              <a:gd name="connsiteY2370" fmla="*/ 4575188 h 6858440"/>
              <a:gd name="connsiteX2371" fmla="*/ 2598618 w 4556410"/>
              <a:gd name="connsiteY2371" fmla="*/ 4584345 h 6858440"/>
              <a:gd name="connsiteX2372" fmla="*/ 2590642 w 4556410"/>
              <a:gd name="connsiteY2372" fmla="*/ 4587582 h 6858440"/>
              <a:gd name="connsiteX2373" fmla="*/ 2582670 w 4556410"/>
              <a:gd name="connsiteY2373" fmla="*/ 4584230 h 6858440"/>
              <a:gd name="connsiteX2374" fmla="*/ 2582670 w 4556410"/>
              <a:gd name="connsiteY2374" fmla="*/ 4568281 h 6858440"/>
              <a:gd name="connsiteX2375" fmla="*/ 2590171 w 4556410"/>
              <a:gd name="connsiteY2375" fmla="*/ 4568391 h 6858440"/>
              <a:gd name="connsiteX2376" fmla="*/ 2585368 w 4556410"/>
              <a:gd name="connsiteY2376" fmla="*/ 4564527 h 6858440"/>
              <a:gd name="connsiteX2377" fmla="*/ 2577452 w 4556410"/>
              <a:gd name="connsiteY2377" fmla="*/ 4558157 h 6858440"/>
              <a:gd name="connsiteX2378" fmla="*/ 2559505 w 4556410"/>
              <a:gd name="connsiteY2378" fmla="*/ 4539766 h 6858440"/>
              <a:gd name="connsiteX2379" fmla="*/ 2559325 w 4556410"/>
              <a:gd name="connsiteY2379" fmla="*/ 4543895 h 6858440"/>
              <a:gd name="connsiteX2380" fmla="*/ 2551696 w 4556410"/>
              <a:gd name="connsiteY2380" fmla="*/ 4546786 h 6858440"/>
              <a:gd name="connsiteX2381" fmla="*/ 2543491 w 4556410"/>
              <a:gd name="connsiteY2381" fmla="*/ 4543203 h 6858440"/>
              <a:gd name="connsiteX2382" fmla="*/ 2544185 w 4556410"/>
              <a:gd name="connsiteY2382" fmla="*/ 4527368 h 6858440"/>
              <a:gd name="connsiteX2383" fmla="*/ 2547525 w 4556410"/>
              <a:gd name="connsiteY2383" fmla="*/ 4527491 h 6858440"/>
              <a:gd name="connsiteX2384" fmla="*/ 2521522 w 4556410"/>
              <a:gd name="connsiteY2384" fmla="*/ 4500846 h 6858440"/>
              <a:gd name="connsiteX2385" fmla="*/ 2521416 w 4556410"/>
              <a:gd name="connsiteY2385" fmla="*/ 4502175 h 6858440"/>
              <a:gd name="connsiteX2386" fmla="*/ 2514137 w 4556410"/>
              <a:gd name="connsiteY2386" fmla="*/ 4504949 h 6858440"/>
              <a:gd name="connsiteX2387" fmla="*/ 2505582 w 4556410"/>
              <a:gd name="connsiteY2387" fmla="*/ 4501019 h 6858440"/>
              <a:gd name="connsiteX2388" fmla="*/ 2506705 w 4556410"/>
              <a:gd name="connsiteY2388" fmla="*/ 4485662 h 6858440"/>
              <a:gd name="connsiteX2389" fmla="*/ 2488104 w 4556410"/>
              <a:gd name="connsiteY2389" fmla="*/ 4466602 h 6858440"/>
              <a:gd name="connsiteX2390" fmla="*/ 2481944 w 4556410"/>
              <a:gd name="connsiteY2390" fmla="*/ 4460288 h 6858440"/>
              <a:gd name="connsiteX2391" fmla="*/ 2477962 w 4556410"/>
              <a:gd name="connsiteY2391" fmla="*/ 4461724 h 6858440"/>
              <a:gd name="connsiteX2392" fmla="*/ 2469179 w 4556410"/>
              <a:gd name="connsiteY2392" fmla="*/ 4457564 h 6858440"/>
              <a:gd name="connsiteX2393" fmla="*/ 2470198 w 4556410"/>
              <a:gd name="connsiteY2393" fmla="*/ 4448252 h 6858440"/>
              <a:gd name="connsiteX2394" fmla="*/ 2437574 w 4556410"/>
              <a:gd name="connsiteY2394" fmla="*/ 4414821 h 6858440"/>
              <a:gd name="connsiteX2395" fmla="*/ 2437394 w 4556410"/>
              <a:gd name="connsiteY2395" fmla="*/ 4414587 h 6858440"/>
              <a:gd name="connsiteX2396" fmla="*/ 2437299 w 4556410"/>
              <a:gd name="connsiteY2396" fmla="*/ 4414465 h 6858440"/>
              <a:gd name="connsiteX2397" fmla="*/ 2434276 w 4556410"/>
              <a:gd name="connsiteY2397" fmla="*/ 4412953 h 6858440"/>
              <a:gd name="connsiteX2398" fmla="*/ 2434160 w 4556410"/>
              <a:gd name="connsiteY2398" fmla="*/ 4412953 h 6858440"/>
              <a:gd name="connsiteX2399" fmla="*/ 2434466 w 4556410"/>
              <a:gd name="connsiteY2399" fmla="*/ 4410770 h 6858440"/>
              <a:gd name="connsiteX2400" fmla="*/ 2427865 w 4556410"/>
              <a:gd name="connsiteY2400" fmla="*/ 4402166 h 6858440"/>
              <a:gd name="connsiteX2401" fmla="*/ 2401441 w 4556410"/>
              <a:gd name="connsiteY2401" fmla="*/ 4367714 h 6858440"/>
              <a:gd name="connsiteX2402" fmla="*/ 2400538 w 4556410"/>
              <a:gd name="connsiteY2402" fmla="*/ 4367252 h 6858440"/>
              <a:gd name="connsiteX2403" fmla="*/ 2400638 w 4556410"/>
              <a:gd name="connsiteY2403" fmla="*/ 4366666 h 6858440"/>
              <a:gd name="connsiteX2404" fmla="*/ 2316468 w 4556410"/>
              <a:gd name="connsiteY2404" fmla="*/ 4256930 h 6858440"/>
              <a:gd name="connsiteX2405" fmla="*/ 2215136 w 4556410"/>
              <a:gd name="connsiteY2405" fmla="*/ 4086408 h 6858440"/>
              <a:gd name="connsiteX2406" fmla="*/ 2203615 w 4556410"/>
              <a:gd name="connsiteY2406" fmla="*/ 4060486 h 6858440"/>
              <a:gd name="connsiteX2407" fmla="*/ 2193012 w 4556410"/>
              <a:gd name="connsiteY2407" fmla="*/ 4042030 h 6858440"/>
              <a:gd name="connsiteX2408" fmla="*/ 2174929 w 4556410"/>
              <a:gd name="connsiteY2408" fmla="*/ 3995950 h 6858440"/>
              <a:gd name="connsiteX2409" fmla="*/ 2134582 w 4556410"/>
              <a:gd name="connsiteY2409" fmla="*/ 3905180 h 6858440"/>
              <a:gd name="connsiteX2410" fmla="*/ 2116987 w 4556410"/>
              <a:gd name="connsiteY2410" fmla="*/ 3848305 h 6858440"/>
              <a:gd name="connsiteX2411" fmla="*/ 2102408 w 4556410"/>
              <a:gd name="connsiteY2411" fmla="*/ 3811156 h 6858440"/>
              <a:gd name="connsiteX2412" fmla="*/ 2093532 w 4556410"/>
              <a:gd name="connsiteY2412" fmla="*/ 3772486 h 6858440"/>
              <a:gd name="connsiteX2413" fmla="*/ 2075804 w 4556410"/>
              <a:gd name="connsiteY2413" fmla="*/ 3715175 h 6858440"/>
              <a:gd name="connsiteX2414" fmla="*/ 2057871 w 4556410"/>
              <a:gd name="connsiteY2414" fmla="*/ 3617117 h 6858440"/>
              <a:gd name="connsiteX2415" fmla="*/ 2046613 w 4556410"/>
              <a:gd name="connsiteY2415" fmla="*/ 3568067 h 6858440"/>
              <a:gd name="connsiteX2416" fmla="*/ 2044996 w 4556410"/>
              <a:gd name="connsiteY2416" fmla="*/ 3546724 h 6858440"/>
              <a:gd name="connsiteX2417" fmla="*/ 2039802 w 4556410"/>
              <a:gd name="connsiteY2417" fmla="*/ 3518316 h 6858440"/>
              <a:gd name="connsiteX2418" fmla="*/ 2027580 w 4556410"/>
              <a:gd name="connsiteY2418" fmla="*/ 3316530 h 6858440"/>
              <a:gd name="connsiteX2419" fmla="*/ 2040984 w 4556410"/>
              <a:gd name="connsiteY2419" fmla="*/ 3104227 h 6858440"/>
              <a:gd name="connsiteX2420" fmla="*/ 241196 w 4556410"/>
              <a:gd name="connsiteY2420" fmla="*/ 3092785 h 6858440"/>
              <a:gd name="connsiteX2421" fmla="*/ 2053814 w 4556410"/>
              <a:gd name="connsiteY2421" fmla="*/ 3092785 h 6858440"/>
              <a:gd name="connsiteX2422" fmla="*/ 2053005 w 4556410"/>
              <a:gd name="connsiteY2422" fmla="*/ 3099141 h 6858440"/>
              <a:gd name="connsiteX2423" fmla="*/ 2038904 w 4556410"/>
              <a:gd name="connsiteY2423" fmla="*/ 3316300 h 6858440"/>
              <a:gd name="connsiteX2424" fmla="*/ 2056351 w 4556410"/>
              <a:gd name="connsiteY2424" fmla="*/ 3545854 h 6858440"/>
              <a:gd name="connsiteX2425" fmla="*/ 2069246 w 4556410"/>
              <a:gd name="connsiteY2425" fmla="*/ 3616044 h 6858440"/>
              <a:gd name="connsiteX2426" fmla="*/ 2104959 w 4556410"/>
              <a:gd name="connsiteY2426" fmla="*/ 3770954 h 6858440"/>
              <a:gd name="connsiteX2427" fmla="*/ 2128448 w 4556410"/>
              <a:gd name="connsiteY2427" fmla="*/ 3846542 h 6858440"/>
              <a:gd name="connsiteX2428" fmla="*/ 2186460 w 4556410"/>
              <a:gd name="connsiteY2428" fmla="*/ 3993691 h 6858440"/>
              <a:gd name="connsiteX2429" fmla="*/ 2215187 w 4556410"/>
              <a:gd name="connsiteY2429" fmla="*/ 4058020 h 6858440"/>
              <a:gd name="connsiteX2430" fmla="*/ 2328152 w 4556410"/>
              <a:gd name="connsiteY2430" fmla="*/ 4253681 h 6858440"/>
              <a:gd name="connsiteX2431" fmla="*/ 2328166 w 4556410"/>
              <a:gd name="connsiteY2431" fmla="*/ 4253707 h 6858440"/>
              <a:gd name="connsiteX2432" fmla="*/ 2338992 w 4556410"/>
              <a:gd name="connsiteY2432" fmla="*/ 4267743 h 6858440"/>
              <a:gd name="connsiteX2433" fmla="*/ 2341473 w 4556410"/>
              <a:gd name="connsiteY2433" fmla="*/ 4257279 h 6858440"/>
              <a:gd name="connsiteX2434" fmla="*/ 2356960 w 4556410"/>
              <a:gd name="connsiteY2434" fmla="*/ 4260977 h 6858440"/>
              <a:gd name="connsiteX2435" fmla="*/ 2353377 w 4556410"/>
              <a:gd name="connsiteY2435" fmla="*/ 4276464 h 6858440"/>
              <a:gd name="connsiteX2436" fmla="*/ 2347366 w 4556410"/>
              <a:gd name="connsiteY2436" fmla="*/ 4278197 h 6858440"/>
              <a:gd name="connsiteX2437" fmla="*/ 2346824 w 4556410"/>
              <a:gd name="connsiteY2437" fmla="*/ 4277899 h 6858440"/>
              <a:gd name="connsiteX2438" fmla="*/ 2370832 w 4556410"/>
              <a:gd name="connsiteY2438" fmla="*/ 4309025 h 6858440"/>
              <a:gd name="connsiteX2439" fmla="*/ 2371636 w 4556410"/>
              <a:gd name="connsiteY2439" fmla="*/ 4305009 h 6858440"/>
              <a:gd name="connsiteX2440" fmla="*/ 2387238 w 4556410"/>
              <a:gd name="connsiteY2440" fmla="*/ 4308130 h 6858440"/>
              <a:gd name="connsiteX2441" fmla="*/ 2384117 w 4556410"/>
              <a:gd name="connsiteY2441" fmla="*/ 4323732 h 6858440"/>
              <a:gd name="connsiteX2442" fmla="*/ 2382540 w 4556410"/>
              <a:gd name="connsiteY2442" fmla="*/ 4324200 h 6858440"/>
              <a:gd name="connsiteX2443" fmla="*/ 2400738 w 4556410"/>
              <a:gd name="connsiteY2443" fmla="*/ 4347796 h 6858440"/>
              <a:gd name="connsiteX2444" fmla="*/ 2403729 w 4556410"/>
              <a:gd name="connsiteY2444" fmla="*/ 4351673 h 6858440"/>
              <a:gd name="connsiteX2445" fmla="*/ 2418789 w 4556410"/>
              <a:gd name="connsiteY2445" fmla="*/ 4354128 h 6858440"/>
              <a:gd name="connsiteX2446" fmla="*/ 2416492 w 4556410"/>
              <a:gd name="connsiteY2446" fmla="*/ 4368221 h 6858440"/>
              <a:gd name="connsiteX2447" fmla="*/ 2422328 w 4556410"/>
              <a:gd name="connsiteY2447" fmla="*/ 4375788 h 6858440"/>
              <a:gd name="connsiteX2448" fmla="*/ 2439173 w 4556410"/>
              <a:gd name="connsiteY2448" fmla="*/ 4397625 h 6858440"/>
              <a:gd name="connsiteX2449" fmla="*/ 2452189 w 4556410"/>
              <a:gd name="connsiteY2449" fmla="*/ 4399431 h 6858440"/>
              <a:gd name="connsiteX2450" fmla="*/ 2450441 w 4556410"/>
              <a:gd name="connsiteY2450" fmla="*/ 4411941 h 6858440"/>
              <a:gd name="connsiteX2451" fmla="*/ 2458047 w 4556410"/>
              <a:gd name="connsiteY2451" fmla="*/ 4419685 h 6858440"/>
              <a:gd name="connsiteX2452" fmla="*/ 2480769 w 4556410"/>
              <a:gd name="connsiteY2452" fmla="*/ 4442819 h 6858440"/>
              <a:gd name="connsiteX2453" fmla="*/ 2486629 w 4556410"/>
              <a:gd name="connsiteY2453" fmla="*/ 4443465 h 6858440"/>
              <a:gd name="connsiteX2454" fmla="*/ 2486134 w 4556410"/>
              <a:gd name="connsiteY2454" fmla="*/ 4448282 h 6858440"/>
              <a:gd name="connsiteX2455" fmla="*/ 2515414 w 4556410"/>
              <a:gd name="connsiteY2455" fmla="*/ 4478091 h 6858440"/>
              <a:gd name="connsiteX2456" fmla="*/ 2589377 w 4556410"/>
              <a:gd name="connsiteY2456" fmla="*/ 4553395 h 6858440"/>
              <a:gd name="connsiteX2457" fmla="*/ 2747125 w 4556410"/>
              <a:gd name="connsiteY2457" fmla="*/ 4679346 h 6858440"/>
              <a:gd name="connsiteX2458" fmla="*/ 2752558 w 4556410"/>
              <a:gd name="connsiteY2458" fmla="*/ 4683159 h 6858440"/>
              <a:gd name="connsiteX2459" fmla="*/ 2747819 w 4556410"/>
              <a:gd name="connsiteY2459" fmla="*/ 4687898 h 6858440"/>
              <a:gd name="connsiteX2460" fmla="*/ 2581294 w 4556410"/>
              <a:gd name="connsiteY2460" fmla="*/ 4854422 h 6858440"/>
              <a:gd name="connsiteX2461" fmla="*/ 2592607 w 4556410"/>
              <a:gd name="connsiteY2461" fmla="*/ 4855476 h 6858440"/>
              <a:gd name="connsiteX2462" fmla="*/ 2591453 w 4556410"/>
              <a:gd name="connsiteY2462" fmla="*/ 4911761 h 6858440"/>
              <a:gd name="connsiteX2463" fmla="*/ 2591336 w 4556410"/>
              <a:gd name="connsiteY2463" fmla="*/ 4911761 h 6858440"/>
              <a:gd name="connsiteX2464" fmla="*/ 2540023 w 4556410"/>
              <a:gd name="connsiteY2464" fmla="*/ 4933254 h 6858440"/>
              <a:gd name="connsiteX2465" fmla="*/ 2528206 w 4556410"/>
              <a:gd name="connsiteY2465" fmla="*/ 4910950 h 6858440"/>
              <a:gd name="connsiteX2466" fmla="*/ 2530296 w 4556410"/>
              <a:gd name="connsiteY2466" fmla="*/ 4905420 h 6858440"/>
              <a:gd name="connsiteX2467" fmla="*/ 2463979 w 4556410"/>
              <a:gd name="connsiteY2467" fmla="*/ 4971736 h 6858440"/>
              <a:gd name="connsiteX2468" fmla="*/ 2571106 w 4556410"/>
              <a:gd name="connsiteY2468" fmla="*/ 5048945 h 6858440"/>
              <a:gd name="connsiteX2469" fmla="*/ 3428651 w 4556410"/>
              <a:gd name="connsiteY2469" fmla="*/ 5368381 h 6858440"/>
              <a:gd name="connsiteX2470" fmla="*/ 3433505 w 4556410"/>
              <a:gd name="connsiteY2470" fmla="*/ 5369073 h 6858440"/>
              <a:gd name="connsiteX2471" fmla="*/ 3433505 w 4556410"/>
              <a:gd name="connsiteY2471" fmla="*/ 6848156 h 6858440"/>
              <a:gd name="connsiteX2472" fmla="*/ 3427495 w 4556410"/>
              <a:gd name="connsiteY2472" fmla="*/ 6847692 h 6858440"/>
              <a:gd name="connsiteX2473" fmla="*/ 1110060 w 4556410"/>
              <a:gd name="connsiteY2473" fmla="*/ 5727576 h 6858440"/>
              <a:gd name="connsiteX2474" fmla="*/ 162608 w 4556410"/>
              <a:gd name="connsiteY2474" fmla="*/ 3316415 h 6858440"/>
              <a:gd name="connsiteX2475" fmla="*/ 162608 w 4556410"/>
              <a:gd name="connsiteY2475" fmla="*/ 3310752 h 6858440"/>
              <a:gd name="connsiteX2476" fmla="*/ 233981 w 4556410"/>
              <a:gd name="connsiteY2476" fmla="*/ 3310752 h 6858440"/>
              <a:gd name="connsiteX2477" fmla="*/ 240849 w 4556410"/>
              <a:gd name="connsiteY2477" fmla="*/ 3098101 h 6858440"/>
              <a:gd name="connsiteX2478" fmla="*/ 3291582 w 4556410"/>
              <a:gd name="connsiteY2478" fmla="*/ 3072675 h 6858440"/>
              <a:gd name="connsiteX2479" fmla="*/ 3269277 w 4556410"/>
              <a:gd name="connsiteY2479" fmla="*/ 3095095 h 6858440"/>
              <a:gd name="connsiteX2480" fmla="*/ 3291582 w 4556410"/>
              <a:gd name="connsiteY2480" fmla="*/ 3117402 h 6858440"/>
              <a:gd name="connsiteX2481" fmla="*/ 3314003 w 4556410"/>
              <a:gd name="connsiteY2481" fmla="*/ 3095095 h 6858440"/>
              <a:gd name="connsiteX2482" fmla="*/ 3291582 w 4556410"/>
              <a:gd name="connsiteY2482" fmla="*/ 3072675 h 6858440"/>
              <a:gd name="connsiteX2483" fmla="*/ 22537 w 4556410"/>
              <a:gd name="connsiteY2483" fmla="*/ 3054181 h 6858440"/>
              <a:gd name="connsiteX2484" fmla="*/ 17335 w 4556410"/>
              <a:gd name="connsiteY2484" fmla="*/ 3115320 h 6858440"/>
              <a:gd name="connsiteX2485" fmla="*/ 17335 w 4556410"/>
              <a:gd name="connsiteY2485" fmla="*/ 3115435 h 6858440"/>
              <a:gd name="connsiteX2486" fmla="*/ 84715 w 4556410"/>
              <a:gd name="connsiteY2486" fmla="*/ 3120404 h 6858440"/>
              <a:gd name="connsiteX2487" fmla="*/ 89799 w 4556410"/>
              <a:gd name="connsiteY2487" fmla="*/ 3060653 h 6858440"/>
              <a:gd name="connsiteX2488" fmla="*/ 4086252 w 4556410"/>
              <a:gd name="connsiteY2488" fmla="*/ 3044361 h 6858440"/>
              <a:gd name="connsiteX2489" fmla="*/ 4101047 w 4556410"/>
              <a:gd name="connsiteY2489" fmla="*/ 3061004 h 6858440"/>
              <a:gd name="connsiteX2490" fmla="*/ 4037712 w 4556410"/>
              <a:gd name="connsiteY2490" fmla="*/ 3258052 h 6858440"/>
              <a:gd name="connsiteX2491" fmla="*/ 4037712 w 4556410"/>
              <a:gd name="connsiteY2491" fmla="*/ 3257937 h 6858440"/>
              <a:gd name="connsiteX2492" fmla="*/ 3918097 w 4556410"/>
              <a:gd name="connsiteY2492" fmla="*/ 3381019 h 6858440"/>
              <a:gd name="connsiteX2493" fmla="*/ 3918097 w 4556410"/>
              <a:gd name="connsiteY2493" fmla="*/ 3467235 h 6858440"/>
              <a:gd name="connsiteX2494" fmla="*/ 3955425 w 4556410"/>
              <a:gd name="connsiteY2494" fmla="*/ 3518201 h 6858440"/>
              <a:gd name="connsiteX2495" fmla="*/ 3901567 w 4556410"/>
              <a:gd name="connsiteY2495" fmla="*/ 3572059 h 6858440"/>
              <a:gd name="connsiteX2496" fmla="*/ 3847714 w 4556410"/>
              <a:gd name="connsiteY2496" fmla="*/ 3518201 h 6858440"/>
              <a:gd name="connsiteX2497" fmla="*/ 3886659 w 4556410"/>
              <a:gd name="connsiteY2497" fmla="*/ 3466773 h 6858440"/>
              <a:gd name="connsiteX2498" fmla="*/ 3886659 w 4556410"/>
              <a:gd name="connsiteY2498" fmla="*/ 3364030 h 6858440"/>
              <a:gd name="connsiteX2499" fmla="*/ 3893941 w 4556410"/>
              <a:gd name="connsiteY2499" fmla="*/ 3359406 h 6858440"/>
              <a:gd name="connsiteX2500" fmla="*/ 4011131 w 4556410"/>
              <a:gd name="connsiteY2500" fmla="*/ 3241294 h 6858440"/>
              <a:gd name="connsiteX2501" fmla="*/ 4069611 w 4556410"/>
              <a:gd name="connsiteY2501" fmla="*/ 3059154 h 6858440"/>
              <a:gd name="connsiteX2502" fmla="*/ 4086252 w 4556410"/>
              <a:gd name="connsiteY2502" fmla="*/ 3044361 h 6858440"/>
              <a:gd name="connsiteX2503" fmla="*/ 12366 w 4556410"/>
              <a:gd name="connsiteY2503" fmla="*/ 3041932 h 6858440"/>
              <a:gd name="connsiteX2504" fmla="*/ 102050 w 4556410"/>
              <a:gd name="connsiteY2504" fmla="*/ 3050482 h 6858440"/>
              <a:gd name="connsiteX2505" fmla="*/ 101471 w 4556410"/>
              <a:gd name="connsiteY2505" fmla="*/ 3056031 h 6858440"/>
              <a:gd name="connsiteX2506" fmla="*/ 95463 w 4556410"/>
              <a:gd name="connsiteY2506" fmla="*/ 3126760 h 6858440"/>
              <a:gd name="connsiteX2507" fmla="*/ 95001 w 4556410"/>
              <a:gd name="connsiteY2507" fmla="*/ 3132423 h 6858440"/>
              <a:gd name="connsiteX2508" fmla="*/ 95116 w 4556410"/>
              <a:gd name="connsiteY2508" fmla="*/ 3132540 h 6858440"/>
              <a:gd name="connsiteX2509" fmla="*/ 5202 w 4556410"/>
              <a:gd name="connsiteY2509" fmla="*/ 3125835 h 6858440"/>
              <a:gd name="connsiteX2510" fmla="*/ 5664 w 4556410"/>
              <a:gd name="connsiteY2510" fmla="*/ 3120172 h 6858440"/>
              <a:gd name="connsiteX2511" fmla="*/ 11789 w 4556410"/>
              <a:gd name="connsiteY2511" fmla="*/ 3047595 h 6858440"/>
              <a:gd name="connsiteX2512" fmla="*/ 3291698 w 4556410"/>
              <a:gd name="connsiteY2512" fmla="*/ 3041124 h 6858440"/>
              <a:gd name="connsiteX2513" fmla="*/ 3345554 w 4556410"/>
              <a:gd name="connsiteY2513" fmla="*/ 3094980 h 6858440"/>
              <a:gd name="connsiteX2514" fmla="*/ 3318627 w 4556410"/>
              <a:gd name="connsiteY2514" fmla="*/ 3141324 h 6858440"/>
              <a:gd name="connsiteX2515" fmla="*/ 3363006 w 4556410"/>
              <a:gd name="connsiteY2515" fmla="*/ 3241062 h 6858440"/>
              <a:gd name="connsiteX2516" fmla="*/ 3480310 w 4556410"/>
              <a:gd name="connsiteY2516" fmla="*/ 3359291 h 6858440"/>
              <a:gd name="connsiteX2517" fmla="*/ 3487593 w 4556410"/>
              <a:gd name="connsiteY2517" fmla="*/ 3363914 h 6858440"/>
              <a:gd name="connsiteX2518" fmla="*/ 3487593 w 4556410"/>
              <a:gd name="connsiteY2518" fmla="*/ 3620715 h 6858440"/>
              <a:gd name="connsiteX2519" fmla="*/ 3457773 w 4556410"/>
              <a:gd name="connsiteY2519" fmla="*/ 3561194 h 6858440"/>
              <a:gd name="connsiteX2520" fmla="*/ 3394672 w 4556410"/>
              <a:gd name="connsiteY2520" fmla="*/ 3421122 h 6858440"/>
              <a:gd name="connsiteX2521" fmla="*/ 3403340 w 4556410"/>
              <a:gd name="connsiteY2521" fmla="*/ 3400666 h 6858440"/>
              <a:gd name="connsiteX2522" fmla="*/ 3423794 w 4556410"/>
              <a:gd name="connsiteY2522" fmla="*/ 3409334 h 6858440"/>
              <a:gd name="connsiteX2523" fmla="*/ 3423794 w 4556410"/>
              <a:gd name="connsiteY2523" fmla="*/ 3409102 h 6858440"/>
              <a:gd name="connsiteX2524" fmla="*/ 3456040 w 4556410"/>
              <a:gd name="connsiteY2524" fmla="*/ 3484455 h 6858440"/>
              <a:gd name="connsiteX2525" fmla="*/ 3456040 w 4556410"/>
              <a:gd name="connsiteY2525" fmla="*/ 3380904 h 6858440"/>
              <a:gd name="connsiteX2526" fmla="*/ 3336424 w 4556410"/>
              <a:gd name="connsiteY2526" fmla="*/ 3257819 h 6858440"/>
              <a:gd name="connsiteX2527" fmla="*/ 3287885 w 4556410"/>
              <a:gd name="connsiteY2527" fmla="*/ 3148374 h 6858440"/>
              <a:gd name="connsiteX2528" fmla="*/ 3237843 w 4556410"/>
              <a:gd name="connsiteY2528" fmla="*/ 3094980 h 6858440"/>
              <a:gd name="connsiteX2529" fmla="*/ 3291698 w 4556410"/>
              <a:gd name="connsiteY2529" fmla="*/ 3041124 h 6858440"/>
              <a:gd name="connsiteX2530" fmla="*/ 4361890 w 4556410"/>
              <a:gd name="connsiteY2530" fmla="*/ 3026332 h 6858440"/>
              <a:gd name="connsiteX2531" fmla="*/ 4374026 w 4556410"/>
              <a:gd name="connsiteY2531" fmla="*/ 3044938 h 6858440"/>
              <a:gd name="connsiteX2532" fmla="*/ 4337041 w 4556410"/>
              <a:gd name="connsiteY2532" fmla="*/ 3201423 h 6858440"/>
              <a:gd name="connsiteX2533" fmla="*/ 4291738 w 4556410"/>
              <a:gd name="connsiteY2533" fmla="*/ 3355593 h 6858440"/>
              <a:gd name="connsiteX2534" fmla="*/ 4312772 w 4556410"/>
              <a:gd name="connsiteY2534" fmla="*/ 3398009 h 6858440"/>
              <a:gd name="connsiteX2535" fmla="*/ 4258918 w 4556410"/>
              <a:gd name="connsiteY2535" fmla="*/ 3451866 h 6858440"/>
              <a:gd name="connsiteX2536" fmla="*/ 4205060 w 4556410"/>
              <a:gd name="connsiteY2536" fmla="*/ 3398009 h 6858440"/>
              <a:gd name="connsiteX2537" fmla="*/ 4258918 w 4556410"/>
              <a:gd name="connsiteY2537" fmla="*/ 3344153 h 6858440"/>
              <a:gd name="connsiteX2538" fmla="*/ 4262269 w 4556410"/>
              <a:gd name="connsiteY2538" fmla="*/ 3344498 h 6858440"/>
              <a:gd name="connsiteX2539" fmla="*/ 4306648 w 4556410"/>
              <a:gd name="connsiteY2539" fmla="*/ 3193449 h 6858440"/>
              <a:gd name="connsiteX2540" fmla="*/ 4343284 w 4556410"/>
              <a:gd name="connsiteY2540" fmla="*/ 3038582 h 6858440"/>
              <a:gd name="connsiteX2541" fmla="*/ 4361890 w 4556410"/>
              <a:gd name="connsiteY2541" fmla="*/ 3026448 h 6858440"/>
              <a:gd name="connsiteX2542" fmla="*/ 1903227 w 4556410"/>
              <a:gd name="connsiteY2542" fmla="*/ 2919427 h 6858440"/>
              <a:gd name="connsiteX2543" fmla="*/ 1935472 w 4556410"/>
              <a:gd name="connsiteY2543" fmla="*/ 2970279 h 6858440"/>
              <a:gd name="connsiteX2544" fmla="*/ 1884620 w 4556410"/>
              <a:gd name="connsiteY2544" fmla="*/ 3002524 h 6858440"/>
              <a:gd name="connsiteX2545" fmla="*/ 1852375 w 4556410"/>
              <a:gd name="connsiteY2545" fmla="*/ 2951672 h 6858440"/>
              <a:gd name="connsiteX2546" fmla="*/ 1903227 w 4556410"/>
              <a:gd name="connsiteY2546" fmla="*/ 2919427 h 6858440"/>
              <a:gd name="connsiteX2547" fmla="*/ 33053 w 4556410"/>
              <a:gd name="connsiteY2547" fmla="*/ 2905673 h 6858440"/>
              <a:gd name="connsiteX2548" fmla="*/ 111180 w 4556410"/>
              <a:gd name="connsiteY2548" fmla="*/ 2916421 h 6858440"/>
              <a:gd name="connsiteX2549" fmla="*/ 102278 w 4556410"/>
              <a:gd name="connsiteY2549" fmla="*/ 2986920 h 6858440"/>
              <a:gd name="connsiteX2550" fmla="*/ 23923 w 4556410"/>
              <a:gd name="connsiteY2550" fmla="*/ 2977788 h 6858440"/>
              <a:gd name="connsiteX2551" fmla="*/ 33053 w 4556410"/>
              <a:gd name="connsiteY2551" fmla="*/ 2905673 h 6858440"/>
              <a:gd name="connsiteX2552" fmla="*/ 4083248 w 4556410"/>
              <a:gd name="connsiteY2552" fmla="*/ 2899320 h 6858440"/>
              <a:gd name="connsiteX2553" fmla="*/ 4135370 w 4556410"/>
              <a:gd name="connsiteY2553" fmla="*/ 2951442 h 6858440"/>
              <a:gd name="connsiteX2554" fmla="*/ 4134676 w 4556410"/>
              <a:gd name="connsiteY2554" fmla="*/ 2958722 h 6858440"/>
              <a:gd name="connsiteX2555" fmla="*/ 4232451 w 4556410"/>
              <a:gd name="connsiteY2555" fmla="*/ 2988657 h 6858440"/>
              <a:gd name="connsiteX2556" fmla="*/ 4246550 w 4556410"/>
              <a:gd name="connsiteY2556" fmla="*/ 2992700 h 6858440"/>
              <a:gd name="connsiteX2557" fmla="*/ 4243546 w 4556410"/>
              <a:gd name="connsiteY2557" fmla="*/ 3007031 h 6858440"/>
              <a:gd name="connsiteX2558" fmla="*/ 4205984 w 4556410"/>
              <a:gd name="connsiteY2558" fmla="*/ 3166982 h 6858440"/>
              <a:gd name="connsiteX2559" fmla="*/ 3915323 w 4556410"/>
              <a:gd name="connsiteY2559" fmla="*/ 3830014 h 6858440"/>
              <a:gd name="connsiteX2560" fmla="*/ 3886661 w 4556410"/>
              <a:gd name="connsiteY2560" fmla="*/ 3871621 h 6858440"/>
              <a:gd name="connsiteX2561" fmla="*/ 3886661 w 4556410"/>
              <a:gd name="connsiteY2561" fmla="*/ 3682659 h 6858440"/>
              <a:gd name="connsiteX2562" fmla="*/ 3902378 w 4556410"/>
              <a:gd name="connsiteY2562" fmla="*/ 3666944 h 6858440"/>
              <a:gd name="connsiteX2563" fmla="*/ 3918095 w 4556410"/>
              <a:gd name="connsiteY2563" fmla="*/ 3682659 h 6858440"/>
              <a:gd name="connsiteX2564" fmla="*/ 3918095 w 4556410"/>
              <a:gd name="connsiteY2564" fmla="*/ 3768992 h 6858440"/>
              <a:gd name="connsiteX2565" fmla="*/ 4175474 w 4556410"/>
              <a:gd name="connsiteY2565" fmla="*/ 3158892 h 6858440"/>
              <a:gd name="connsiteX2566" fmla="*/ 4209682 w 4556410"/>
              <a:gd name="connsiteY2566" fmla="*/ 3014891 h 6858440"/>
              <a:gd name="connsiteX2567" fmla="*/ 4120924 w 4556410"/>
              <a:gd name="connsiteY2567" fmla="*/ 2987269 h 6858440"/>
              <a:gd name="connsiteX2568" fmla="*/ 4083248 w 4556410"/>
              <a:gd name="connsiteY2568" fmla="*/ 3003565 h 6858440"/>
              <a:gd name="connsiteX2569" fmla="*/ 4031125 w 4556410"/>
              <a:gd name="connsiteY2569" fmla="*/ 2951442 h 6858440"/>
              <a:gd name="connsiteX2570" fmla="*/ 4083248 w 4556410"/>
              <a:gd name="connsiteY2570" fmla="*/ 2899320 h 6858440"/>
              <a:gd name="connsiteX2571" fmla="*/ 2438206 w 4556410"/>
              <a:gd name="connsiteY2571" fmla="*/ 2884525 h 6858440"/>
              <a:gd name="connsiteX2572" fmla="*/ 2456004 w 4556410"/>
              <a:gd name="connsiteY2572" fmla="*/ 2897816 h 6858440"/>
              <a:gd name="connsiteX2573" fmla="*/ 2543261 w 4556410"/>
              <a:gd name="connsiteY2573" fmla="*/ 3332018 h 6858440"/>
              <a:gd name="connsiteX2574" fmla="*/ 2666804 w 4556410"/>
              <a:gd name="connsiteY2574" fmla="*/ 3707161 h 6858440"/>
              <a:gd name="connsiteX2575" fmla="*/ 2675474 w 4556410"/>
              <a:gd name="connsiteY2575" fmla="*/ 3728772 h 6858440"/>
              <a:gd name="connsiteX2576" fmla="*/ 2495878 w 4556410"/>
              <a:gd name="connsiteY2576" fmla="*/ 3728772 h 6858440"/>
              <a:gd name="connsiteX2577" fmla="*/ 2492062 w 4556410"/>
              <a:gd name="connsiteY2577" fmla="*/ 3718603 h 6858440"/>
              <a:gd name="connsiteX2578" fmla="*/ 2384928 w 4556410"/>
              <a:gd name="connsiteY2578" fmla="*/ 3386335 h 6858440"/>
              <a:gd name="connsiteX2579" fmla="*/ 2277332 w 4556410"/>
              <a:gd name="connsiteY2579" fmla="*/ 3386335 h 6858440"/>
              <a:gd name="connsiteX2580" fmla="*/ 2553314 w 4556410"/>
              <a:gd name="connsiteY2580" fmla="*/ 4104032 h 6858440"/>
              <a:gd name="connsiteX2581" fmla="*/ 2565218 w 4556410"/>
              <a:gd name="connsiteY2581" fmla="*/ 4102646 h 6858440"/>
              <a:gd name="connsiteX2582" fmla="*/ 2564988 w 4556410"/>
              <a:gd name="connsiteY2582" fmla="*/ 4102761 h 6858440"/>
              <a:gd name="connsiteX2583" fmla="*/ 2618844 w 4556410"/>
              <a:gd name="connsiteY2583" fmla="*/ 4156617 h 6858440"/>
              <a:gd name="connsiteX2584" fmla="*/ 2564988 w 4556410"/>
              <a:gd name="connsiteY2584" fmla="*/ 4210475 h 6858440"/>
              <a:gd name="connsiteX2585" fmla="*/ 2511132 w 4556410"/>
              <a:gd name="connsiteY2585" fmla="*/ 4156617 h 6858440"/>
              <a:gd name="connsiteX2586" fmla="*/ 2525809 w 4556410"/>
              <a:gd name="connsiteY2586" fmla="*/ 4119981 h 6858440"/>
              <a:gd name="connsiteX2587" fmla="*/ 2241620 w 4556410"/>
              <a:gd name="connsiteY2587" fmla="*/ 3374663 h 6858440"/>
              <a:gd name="connsiteX2588" fmla="*/ 2236651 w 4556410"/>
              <a:gd name="connsiteY2588" fmla="*/ 3355016 h 6858440"/>
              <a:gd name="connsiteX2589" fmla="*/ 2408968 w 4556410"/>
              <a:gd name="connsiteY2589" fmla="*/ 3355016 h 6858440"/>
              <a:gd name="connsiteX2590" fmla="*/ 2412087 w 4556410"/>
              <a:gd name="connsiteY2590" fmla="*/ 3366688 h 6858440"/>
              <a:gd name="connsiteX2591" fmla="*/ 2517488 w 4556410"/>
              <a:gd name="connsiteY2591" fmla="*/ 3697337 h 6858440"/>
              <a:gd name="connsiteX2592" fmla="*/ 2628898 w 4556410"/>
              <a:gd name="connsiteY2592" fmla="*/ 3697337 h 6858440"/>
              <a:gd name="connsiteX2593" fmla="*/ 2512751 w 4556410"/>
              <a:gd name="connsiteY2593" fmla="*/ 3340106 h 6858440"/>
              <a:gd name="connsiteX2594" fmla="*/ 2424800 w 4556410"/>
              <a:gd name="connsiteY2594" fmla="*/ 2902324 h 6858440"/>
              <a:gd name="connsiteX2595" fmla="*/ 2438206 w 4556410"/>
              <a:gd name="connsiteY2595" fmla="*/ 2884525 h 6858440"/>
              <a:gd name="connsiteX2596" fmla="*/ 2831495 w 4556410"/>
              <a:gd name="connsiteY2596" fmla="*/ 2872853 h 6858440"/>
              <a:gd name="connsiteX2597" fmla="*/ 3040330 w 4556410"/>
              <a:gd name="connsiteY2597" fmla="*/ 3081690 h 6858440"/>
              <a:gd name="connsiteX2598" fmla="*/ 3041371 w 4556410"/>
              <a:gd name="connsiteY2598" fmla="*/ 3086081 h 6858440"/>
              <a:gd name="connsiteX2599" fmla="*/ 3067606 w 4556410"/>
              <a:gd name="connsiteY2599" fmla="*/ 3193447 h 6858440"/>
              <a:gd name="connsiteX2600" fmla="*/ 3393286 w 4556410"/>
              <a:gd name="connsiteY2600" fmla="*/ 3917615 h 6858440"/>
              <a:gd name="connsiteX2601" fmla="*/ 3459276 w 4556410"/>
              <a:gd name="connsiteY2601" fmla="*/ 4002559 h 6858440"/>
              <a:gd name="connsiteX2602" fmla="*/ 3510936 w 4556410"/>
              <a:gd name="connsiteY2602" fmla="*/ 4002559 h 6858440"/>
              <a:gd name="connsiteX2603" fmla="*/ 3563406 w 4556410"/>
              <a:gd name="connsiteY2603" fmla="*/ 3960377 h 6858440"/>
              <a:gd name="connsiteX2604" fmla="*/ 3617264 w 4556410"/>
              <a:gd name="connsiteY2604" fmla="*/ 4014233 h 6858440"/>
              <a:gd name="connsiteX2605" fmla="*/ 3563406 w 4556410"/>
              <a:gd name="connsiteY2605" fmla="*/ 4068091 h 6858440"/>
              <a:gd name="connsiteX2606" fmla="*/ 3513479 w 4556410"/>
              <a:gd name="connsiteY2606" fmla="*/ 4034112 h 6858440"/>
              <a:gd name="connsiteX2607" fmla="*/ 3444600 w 4556410"/>
              <a:gd name="connsiteY2607" fmla="*/ 4034112 h 6858440"/>
              <a:gd name="connsiteX2608" fmla="*/ 3439860 w 4556410"/>
              <a:gd name="connsiteY2608" fmla="*/ 4028564 h 6858440"/>
              <a:gd name="connsiteX2609" fmla="*/ 3367744 w 4556410"/>
              <a:gd name="connsiteY2609" fmla="*/ 3936106 h 6858440"/>
              <a:gd name="connsiteX2610" fmla="*/ 3037211 w 4556410"/>
              <a:gd name="connsiteY2610" fmla="*/ 3201535 h 6858440"/>
              <a:gd name="connsiteX2611" fmla="*/ 3037096 w 4556410"/>
              <a:gd name="connsiteY2611" fmla="*/ 3201535 h 6858440"/>
              <a:gd name="connsiteX2612" fmla="*/ 3011555 w 4556410"/>
              <a:gd name="connsiteY2612" fmla="*/ 3097522 h 6858440"/>
              <a:gd name="connsiteX2613" fmla="*/ 2878763 w 4556410"/>
              <a:gd name="connsiteY2613" fmla="*/ 2964730 h 6858440"/>
              <a:gd name="connsiteX2614" fmla="*/ 2936432 w 4556410"/>
              <a:gd name="connsiteY2614" fmla="*/ 3228117 h 6858440"/>
              <a:gd name="connsiteX2615" fmla="*/ 2963476 w 4556410"/>
              <a:gd name="connsiteY2615" fmla="*/ 3324042 h 6858440"/>
              <a:gd name="connsiteX2616" fmla="*/ 2952960 w 4556410"/>
              <a:gd name="connsiteY2616" fmla="*/ 3343574 h 6858440"/>
              <a:gd name="connsiteX2617" fmla="*/ 2933428 w 4556410"/>
              <a:gd name="connsiteY2617" fmla="*/ 3333056 h 6858440"/>
              <a:gd name="connsiteX2618" fmla="*/ 2906152 w 4556410"/>
              <a:gd name="connsiteY2618" fmla="*/ 3236093 h 6858440"/>
              <a:gd name="connsiteX2619" fmla="*/ 2839468 w 4556410"/>
              <a:gd name="connsiteY2619" fmla="*/ 2921045 h 6858440"/>
              <a:gd name="connsiteX2620" fmla="*/ 4556410 w 4556410"/>
              <a:gd name="connsiteY2620" fmla="*/ 2864171 h 6858440"/>
              <a:gd name="connsiteX2621" fmla="*/ 4556410 w 4556410"/>
              <a:gd name="connsiteY2621" fmla="*/ 2908781 h 6858440"/>
              <a:gd name="connsiteX2622" fmla="*/ 4533396 w 4556410"/>
              <a:gd name="connsiteY2622" fmla="*/ 2931795 h 6858440"/>
              <a:gd name="connsiteX2623" fmla="*/ 4468215 w 4556410"/>
              <a:gd name="connsiteY2623" fmla="*/ 3236208 h 6858440"/>
              <a:gd name="connsiteX2624" fmla="*/ 4404072 w 4556410"/>
              <a:gd name="connsiteY2624" fmla="*/ 3447010 h 6858440"/>
              <a:gd name="connsiteX2625" fmla="*/ 4389164 w 4556410"/>
              <a:gd name="connsiteY2625" fmla="*/ 3457645 h 6858440"/>
              <a:gd name="connsiteX2626" fmla="*/ 4383962 w 4556410"/>
              <a:gd name="connsiteY2626" fmla="*/ 3456719 h 6858440"/>
              <a:gd name="connsiteX2627" fmla="*/ 4374254 w 4556410"/>
              <a:gd name="connsiteY2627" fmla="*/ 3436726 h 6858440"/>
              <a:gd name="connsiteX2628" fmla="*/ 4437703 w 4556410"/>
              <a:gd name="connsiteY2628" fmla="*/ 3228119 h 6858440"/>
              <a:gd name="connsiteX2629" fmla="*/ 4503116 w 4556410"/>
              <a:gd name="connsiteY2629" fmla="*/ 2921622 h 6858440"/>
              <a:gd name="connsiteX2630" fmla="*/ 4503926 w 4556410"/>
              <a:gd name="connsiteY2630" fmla="*/ 2916655 h 6858440"/>
              <a:gd name="connsiteX2631" fmla="*/ 1926340 w 4556410"/>
              <a:gd name="connsiteY2631" fmla="*/ 2802237 h 6858440"/>
              <a:gd name="connsiteX2632" fmla="*/ 1926340 w 4556410"/>
              <a:gd name="connsiteY2632" fmla="*/ 2802354 h 6858440"/>
              <a:gd name="connsiteX2633" fmla="*/ 1908888 w 4556410"/>
              <a:gd name="connsiteY2633" fmla="*/ 2806744 h 6858440"/>
              <a:gd name="connsiteX2634" fmla="*/ 1890976 w 4556410"/>
              <a:gd name="connsiteY2634" fmla="*/ 2828704 h 6858440"/>
              <a:gd name="connsiteX2635" fmla="*/ 1893863 w 4556410"/>
              <a:gd name="connsiteY2635" fmla="*/ 2856789 h 6858440"/>
              <a:gd name="connsiteX2636" fmla="*/ 1915823 w 4556410"/>
              <a:gd name="connsiteY2636" fmla="*/ 2874701 h 6858440"/>
              <a:gd name="connsiteX2637" fmla="*/ 1943908 w 4556410"/>
              <a:gd name="connsiteY2637" fmla="*/ 2871812 h 6858440"/>
              <a:gd name="connsiteX2638" fmla="*/ 1961820 w 4556410"/>
              <a:gd name="connsiteY2638" fmla="*/ 2849854 h 6858440"/>
              <a:gd name="connsiteX2639" fmla="*/ 1958931 w 4556410"/>
              <a:gd name="connsiteY2639" fmla="*/ 2821769 h 6858440"/>
              <a:gd name="connsiteX2640" fmla="*/ 1936971 w 4556410"/>
              <a:gd name="connsiteY2640" fmla="*/ 2803857 h 6858440"/>
              <a:gd name="connsiteX2641" fmla="*/ 1926340 w 4556410"/>
              <a:gd name="connsiteY2641" fmla="*/ 2802237 h 6858440"/>
              <a:gd name="connsiteX2642" fmla="*/ 1940440 w 4556410"/>
              <a:gd name="connsiteY2642" fmla="*/ 2793107 h 6858440"/>
              <a:gd name="connsiteX2643" fmla="*/ 1968984 w 4556410"/>
              <a:gd name="connsiteY2643" fmla="*/ 2816453 h 6858440"/>
              <a:gd name="connsiteX2644" fmla="*/ 1972685 w 4556410"/>
              <a:gd name="connsiteY2644" fmla="*/ 2853206 h 6858440"/>
              <a:gd name="connsiteX2645" fmla="*/ 1949339 w 4556410"/>
              <a:gd name="connsiteY2645" fmla="*/ 2881752 h 6858440"/>
              <a:gd name="connsiteX2646" fmla="*/ 1926571 w 4556410"/>
              <a:gd name="connsiteY2646" fmla="*/ 2887531 h 6858440"/>
              <a:gd name="connsiteX2647" fmla="*/ 1926456 w 4556410"/>
              <a:gd name="connsiteY2647" fmla="*/ 2887531 h 6858440"/>
              <a:gd name="connsiteX2648" fmla="*/ 1912587 w 4556410"/>
              <a:gd name="connsiteY2648" fmla="*/ 2885451 h 6858440"/>
              <a:gd name="connsiteX2649" fmla="*/ 1884040 w 4556410"/>
              <a:gd name="connsiteY2649" fmla="*/ 2862105 h 6858440"/>
              <a:gd name="connsiteX2650" fmla="*/ 1880342 w 4556410"/>
              <a:gd name="connsiteY2650" fmla="*/ 2825353 h 6858440"/>
              <a:gd name="connsiteX2651" fmla="*/ 1903687 w 4556410"/>
              <a:gd name="connsiteY2651" fmla="*/ 2796806 h 6858440"/>
              <a:gd name="connsiteX2652" fmla="*/ 1940440 w 4556410"/>
              <a:gd name="connsiteY2652" fmla="*/ 2793107 h 6858440"/>
              <a:gd name="connsiteX2653" fmla="*/ 54782 w 4556410"/>
              <a:gd name="connsiteY2653" fmla="*/ 2763983 h 6858440"/>
              <a:gd name="connsiteX2654" fmla="*/ 132445 w 4556410"/>
              <a:gd name="connsiteY2654" fmla="*/ 2777967 h 6858440"/>
              <a:gd name="connsiteX2655" fmla="*/ 120541 w 4556410"/>
              <a:gd name="connsiteY2655" fmla="*/ 2848004 h 6858440"/>
              <a:gd name="connsiteX2656" fmla="*/ 42646 w 4556410"/>
              <a:gd name="connsiteY2656" fmla="*/ 2835636 h 6858440"/>
              <a:gd name="connsiteX2657" fmla="*/ 54782 w 4556410"/>
              <a:gd name="connsiteY2657" fmla="*/ 2763983 h 6858440"/>
              <a:gd name="connsiteX2658" fmla="*/ 3439168 w 4556410"/>
              <a:gd name="connsiteY2658" fmla="*/ 2737520 h 6858440"/>
              <a:gd name="connsiteX2659" fmla="*/ 3396062 w 4556410"/>
              <a:gd name="connsiteY2659" fmla="*/ 2787793 h 6858440"/>
              <a:gd name="connsiteX2660" fmla="*/ 3311810 w 4556410"/>
              <a:gd name="connsiteY2660" fmla="*/ 2959418 h 6858440"/>
              <a:gd name="connsiteX2661" fmla="*/ 3309960 w 4556410"/>
              <a:gd name="connsiteY2661" fmla="*/ 2968200 h 6858440"/>
              <a:gd name="connsiteX2662" fmla="*/ 3301524 w 4556410"/>
              <a:gd name="connsiteY2662" fmla="*/ 2971088 h 6858440"/>
              <a:gd name="connsiteX2663" fmla="*/ 3164456 w 4556410"/>
              <a:gd name="connsiteY2663" fmla="*/ 3014890 h 6858440"/>
              <a:gd name="connsiteX2664" fmla="*/ 3198550 w 4556410"/>
              <a:gd name="connsiteY2664" fmla="*/ 3158892 h 6858440"/>
              <a:gd name="connsiteX2665" fmla="*/ 3456042 w 4556410"/>
              <a:gd name="connsiteY2665" fmla="*/ 3768992 h 6858440"/>
              <a:gd name="connsiteX2666" fmla="*/ 3456042 w 4556410"/>
              <a:gd name="connsiteY2666" fmla="*/ 3714212 h 6858440"/>
              <a:gd name="connsiteX2667" fmla="*/ 3471760 w 4556410"/>
              <a:gd name="connsiteY2667" fmla="*/ 3698493 h 6858440"/>
              <a:gd name="connsiteX2668" fmla="*/ 3487480 w 4556410"/>
              <a:gd name="connsiteY2668" fmla="*/ 3714212 h 6858440"/>
              <a:gd name="connsiteX2669" fmla="*/ 3487480 w 4556410"/>
              <a:gd name="connsiteY2669" fmla="*/ 3871619 h 6858440"/>
              <a:gd name="connsiteX2670" fmla="*/ 3458818 w 4556410"/>
              <a:gd name="connsiteY2670" fmla="*/ 3830014 h 6858440"/>
              <a:gd name="connsiteX2671" fmla="*/ 3168155 w 4556410"/>
              <a:gd name="connsiteY2671" fmla="*/ 3166982 h 6858440"/>
              <a:gd name="connsiteX2672" fmla="*/ 3130593 w 4556410"/>
              <a:gd name="connsiteY2672" fmla="*/ 3007031 h 6858440"/>
              <a:gd name="connsiteX2673" fmla="*/ 3127591 w 4556410"/>
              <a:gd name="connsiteY2673" fmla="*/ 2992700 h 6858440"/>
              <a:gd name="connsiteX2674" fmla="*/ 3141688 w 4556410"/>
              <a:gd name="connsiteY2674" fmla="*/ 2988657 h 6858440"/>
              <a:gd name="connsiteX2675" fmla="*/ 3282802 w 4556410"/>
              <a:gd name="connsiteY2675" fmla="*/ 2944278 h 6858440"/>
              <a:gd name="connsiteX2676" fmla="*/ 3338044 w 4556410"/>
              <a:gd name="connsiteY2676" fmla="*/ 2813104 h 6858440"/>
              <a:gd name="connsiteX2677" fmla="*/ 3174512 w 4556410"/>
              <a:gd name="connsiteY2677" fmla="*/ 2870312 h 6858440"/>
              <a:gd name="connsiteX2678" fmla="*/ 3122852 w 4556410"/>
              <a:gd name="connsiteY2678" fmla="*/ 2918273 h 6858440"/>
              <a:gd name="connsiteX2679" fmla="*/ 3070729 w 4556410"/>
              <a:gd name="connsiteY2679" fmla="*/ 2866151 h 6858440"/>
              <a:gd name="connsiteX2680" fmla="*/ 3122852 w 4556410"/>
              <a:gd name="connsiteY2680" fmla="*/ 2814028 h 6858440"/>
              <a:gd name="connsiteX2681" fmla="*/ 3167462 w 4556410"/>
              <a:gd name="connsiteY2681" fmla="*/ 2839453 h 6858440"/>
              <a:gd name="connsiteX2682" fmla="*/ 3167578 w 4556410"/>
              <a:gd name="connsiteY2682" fmla="*/ 2839453 h 6858440"/>
              <a:gd name="connsiteX2683" fmla="*/ 3378148 w 4556410"/>
              <a:gd name="connsiteY2683" fmla="*/ 2763061 h 6858440"/>
              <a:gd name="connsiteX2684" fmla="*/ 1982508 w 4556410"/>
              <a:gd name="connsiteY2684" fmla="*/ 2680425 h 6858440"/>
              <a:gd name="connsiteX2685" fmla="*/ 2007242 w 4556410"/>
              <a:gd name="connsiteY2685" fmla="*/ 2735322 h 6858440"/>
              <a:gd name="connsiteX2686" fmla="*/ 1952345 w 4556410"/>
              <a:gd name="connsiteY2686" fmla="*/ 2760055 h 6858440"/>
              <a:gd name="connsiteX2687" fmla="*/ 1927612 w 4556410"/>
              <a:gd name="connsiteY2687" fmla="*/ 2705158 h 6858440"/>
              <a:gd name="connsiteX2688" fmla="*/ 1982508 w 4556410"/>
              <a:gd name="connsiteY2688" fmla="*/ 2680425 h 6858440"/>
              <a:gd name="connsiteX2689" fmla="*/ 3215885 w 4556410"/>
              <a:gd name="connsiteY2689" fmla="*/ 2674763 h 6858440"/>
              <a:gd name="connsiteX2690" fmla="*/ 3193464 w 4556410"/>
              <a:gd name="connsiteY2690" fmla="*/ 2697185 h 6858440"/>
              <a:gd name="connsiteX2691" fmla="*/ 3215885 w 4556410"/>
              <a:gd name="connsiteY2691" fmla="*/ 2719489 h 6858440"/>
              <a:gd name="connsiteX2692" fmla="*/ 3238190 w 4556410"/>
              <a:gd name="connsiteY2692" fmla="*/ 2697185 h 6858440"/>
              <a:gd name="connsiteX2693" fmla="*/ 3215885 w 4556410"/>
              <a:gd name="connsiteY2693" fmla="*/ 2674763 h 6858440"/>
              <a:gd name="connsiteX2694" fmla="*/ 3215768 w 4556410"/>
              <a:gd name="connsiteY2694" fmla="*/ 2643329 h 6858440"/>
              <a:gd name="connsiteX2695" fmla="*/ 3269626 w 4556410"/>
              <a:gd name="connsiteY2695" fmla="*/ 2697185 h 6858440"/>
              <a:gd name="connsiteX2696" fmla="*/ 3215768 w 4556410"/>
              <a:gd name="connsiteY2696" fmla="*/ 2751041 h 6858440"/>
              <a:gd name="connsiteX2697" fmla="*/ 3172083 w 4556410"/>
              <a:gd name="connsiteY2697" fmla="*/ 2728389 h 6858440"/>
              <a:gd name="connsiteX2698" fmla="*/ 2907195 w 4556410"/>
              <a:gd name="connsiteY2698" fmla="*/ 2799465 h 6858440"/>
              <a:gd name="connsiteX2699" fmla="*/ 3000807 w 4556410"/>
              <a:gd name="connsiteY2699" fmla="*/ 2893077 h 6858440"/>
              <a:gd name="connsiteX2700" fmla="*/ 3000807 w 4556410"/>
              <a:gd name="connsiteY2700" fmla="*/ 2915267 h 6858440"/>
              <a:gd name="connsiteX2701" fmla="*/ 2989712 w 4556410"/>
              <a:gd name="connsiteY2701" fmla="*/ 2919891 h 6858440"/>
              <a:gd name="connsiteX2702" fmla="*/ 2978616 w 4556410"/>
              <a:gd name="connsiteY2702" fmla="*/ 2915267 h 6858440"/>
              <a:gd name="connsiteX2703" fmla="*/ 2843516 w 4556410"/>
              <a:gd name="connsiteY2703" fmla="*/ 2780164 h 6858440"/>
              <a:gd name="connsiteX2704" fmla="*/ 2843284 w 4556410"/>
              <a:gd name="connsiteY2704" fmla="*/ 2780049 h 6858440"/>
              <a:gd name="connsiteX2705" fmla="*/ 2872176 w 4556410"/>
              <a:gd name="connsiteY2705" fmla="*/ 2774386 h 6858440"/>
              <a:gd name="connsiteX2706" fmla="*/ 3162029 w 4556410"/>
              <a:gd name="connsiteY2706" fmla="*/ 2698456 h 6858440"/>
              <a:gd name="connsiteX2707" fmla="*/ 3161914 w 4556410"/>
              <a:gd name="connsiteY2707" fmla="*/ 2697185 h 6858440"/>
              <a:gd name="connsiteX2708" fmla="*/ 3215768 w 4556410"/>
              <a:gd name="connsiteY2708" fmla="*/ 2643329 h 6858440"/>
              <a:gd name="connsiteX2709" fmla="*/ 86563 w 4556410"/>
              <a:gd name="connsiteY2709" fmla="*/ 2629922 h 6858440"/>
              <a:gd name="connsiteX2710" fmla="*/ 73850 w 4556410"/>
              <a:gd name="connsiteY2710" fmla="*/ 2689903 h 6858440"/>
              <a:gd name="connsiteX2711" fmla="*/ 140072 w 4556410"/>
              <a:gd name="connsiteY2711" fmla="*/ 2703193 h 6858440"/>
              <a:gd name="connsiteX2712" fmla="*/ 152555 w 4556410"/>
              <a:gd name="connsiteY2712" fmla="*/ 2644600 h 6858440"/>
              <a:gd name="connsiteX2713" fmla="*/ 78243 w 4556410"/>
              <a:gd name="connsiteY2713" fmla="*/ 2616400 h 6858440"/>
              <a:gd name="connsiteX2714" fmla="*/ 166194 w 4556410"/>
              <a:gd name="connsiteY2714" fmla="*/ 2636046 h 6858440"/>
              <a:gd name="connsiteX2715" fmla="*/ 164921 w 4556410"/>
              <a:gd name="connsiteY2715" fmla="*/ 2641594 h 6858440"/>
              <a:gd name="connsiteX2716" fmla="*/ 150244 w 4556410"/>
              <a:gd name="connsiteY2716" fmla="*/ 2711054 h 6858440"/>
              <a:gd name="connsiteX2717" fmla="*/ 149088 w 4556410"/>
              <a:gd name="connsiteY2717" fmla="*/ 2716600 h 6858440"/>
              <a:gd name="connsiteX2718" fmla="*/ 148973 w 4556410"/>
              <a:gd name="connsiteY2718" fmla="*/ 2716485 h 6858440"/>
              <a:gd name="connsiteX2719" fmla="*/ 60675 w 4556410"/>
              <a:gd name="connsiteY2719" fmla="*/ 2698686 h 6858440"/>
              <a:gd name="connsiteX2720" fmla="*/ 61830 w 4556410"/>
              <a:gd name="connsiteY2720" fmla="*/ 2693139 h 6858440"/>
              <a:gd name="connsiteX2721" fmla="*/ 76970 w 4556410"/>
              <a:gd name="connsiteY2721" fmla="*/ 2621947 h 6858440"/>
              <a:gd name="connsiteX2722" fmla="*/ 4547382 w 4556410"/>
              <a:gd name="connsiteY2722" fmla="*/ 2608657 h 6858440"/>
              <a:gd name="connsiteX2723" fmla="*/ 4547496 w 4556410"/>
              <a:gd name="connsiteY2723" fmla="*/ 2608657 h 6858440"/>
              <a:gd name="connsiteX2724" fmla="*/ 4547450 w 4556410"/>
              <a:gd name="connsiteY2724" fmla="*/ 2608685 h 6858440"/>
              <a:gd name="connsiteX2725" fmla="*/ 3122850 w 4556410"/>
              <a:gd name="connsiteY2725" fmla="*/ 2569132 h 6858440"/>
              <a:gd name="connsiteX2726" fmla="*/ 3142727 w 4556410"/>
              <a:gd name="connsiteY2726" fmla="*/ 2579071 h 6858440"/>
              <a:gd name="connsiteX2727" fmla="*/ 3132788 w 4556410"/>
              <a:gd name="connsiteY2727" fmla="*/ 2598950 h 6858440"/>
              <a:gd name="connsiteX2728" fmla="*/ 3132904 w 4556410"/>
              <a:gd name="connsiteY2728" fmla="*/ 2599065 h 6858440"/>
              <a:gd name="connsiteX2729" fmla="*/ 2704828 w 4556410"/>
              <a:gd name="connsiteY2729" fmla="*/ 2697070 h 6858440"/>
              <a:gd name="connsiteX2730" fmla="*/ 2729560 w 4556410"/>
              <a:gd name="connsiteY2730" fmla="*/ 2893771 h 6858440"/>
              <a:gd name="connsiteX2731" fmla="*/ 2773941 w 4556410"/>
              <a:gd name="connsiteY2731" fmla="*/ 2945085 h 6858440"/>
              <a:gd name="connsiteX2732" fmla="*/ 2721816 w 4556410"/>
              <a:gd name="connsiteY2732" fmla="*/ 2997209 h 6858440"/>
              <a:gd name="connsiteX2733" fmla="*/ 2669696 w 4556410"/>
              <a:gd name="connsiteY2733" fmla="*/ 2945085 h 6858440"/>
              <a:gd name="connsiteX2734" fmla="*/ 2698588 w 4556410"/>
              <a:gd name="connsiteY2734" fmla="*/ 2898742 h 6858440"/>
              <a:gd name="connsiteX2735" fmla="*/ 2672006 w 4556410"/>
              <a:gd name="connsiteY2735" fmla="*/ 2684936 h 6858440"/>
              <a:gd name="connsiteX2736" fmla="*/ 2670503 w 4556410"/>
              <a:gd name="connsiteY2736" fmla="*/ 2669796 h 6858440"/>
              <a:gd name="connsiteX2737" fmla="*/ 2685528 w 4556410"/>
              <a:gd name="connsiteY2737" fmla="*/ 2667831 h 6858440"/>
              <a:gd name="connsiteX2738" fmla="*/ 3122850 w 4556410"/>
              <a:gd name="connsiteY2738" fmla="*/ 2569132 h 6858440"/>
              <a:gd name="connsiteX2739" fmla="*/ 2002198 w 4556410"/>
              <a:gd name="connsiteY2739" fmla="*/ 2564378 h 6858440"/>
              <a:gd name="connsiteX2740" fmla="*/ 2034746 w 4556410"/>
              <a:gd name="connsiteY2740" fmla="*/ 2565779 h 6858440"/>
              <a:gd name="connsiteX2741" fmla="*/ 2055432 w 4556410"/>
              <a:gd name="connsiteY2741" fmla="*/ 2622294 h 6858440"/>
              <a:gd name="connsiteX2742" fmla="*/ 1998920 w 4556410"/>
              <a:gd name="connsiteY2742" fmla="*/ 2642980 h 6858440"/>
              <a:gd name="connsiteX2743" fmla="*/ 1978231 w 4556410"/>
              <a:gd name="connsiteY2743" fmla="*/ 2586467 h 6858440"/>
              <a:gd name="connsiteX2744" fmla="*/ 2002198 w 4556410"/>
              <a:gd name="connsiteY2744" fmla="*/ 2564378 h 6858440"/>
              <a:gd name="connsiteX2745" fmla="*/ 1456543 w 4556410"/>
              <a:gd name="connsiteY2745" fmla="*/ 2544052 h 6858440"/>
              <a:gd name="connsiteX2746" fmla="*/ 1475266 w 4556410"/>
              <a:gd name="connsiteY2746" fmla="*/ 2579533 h 6858440"/>
              <a:gd name="connsiteX2747" fmla="*/ 1439787 w 4556410"/>
              <a:gd name="connsiteY2747" fmla="*/ 2598256 h 6858440"/>
              <a:gd name="connsiteX2748" fmla="*/ 1421062 w 4556410"/>
              <a:gd name="connsiteY2748" fmla="*/ 2562777 h 6858440"/>
              <a:gd name="connsiteX2749" fmla="*/ 1456543 w 4556410"/>
              <a:gd name="connsiteY2749" fmla="*/ 2544052 h 6858440"/>
              <a:gd name="connsiteX2750" fmla="*/ 3812924 w 4556410"/>
              <a:gd name="connsiteY2750" fmla="*/ 2510422 h 6858440"/>
              <a:gd name="connsiteX2751" fmla="*/ 3790503 w 4556410"/>
              <a:gd name="connsiteY2751" fmla="*/ 2532728 h 6858440"/>
              <a:gd name="connsiteX2752" fmla="*/ 3812924 w 4556410"/>
              <a:gd name="connsiteY2752" fmla="*/ 2555150 h 6858440"/>
              <a:gd name="connsiteX2753" fmla="*/ 3835346 w 4556410"/>
              <a:gd name="connsiteY2753" fmla="*/ 2532728 h 6858440"/>
              <a:gd name="connsiteX2754" fmla="*/ 3812924 w 4556410"/>
              <a:gd name="connsiteY2754" fmla="*/ 2510422 h 6858440"/>
              <a:gd name="connsiteX2755" fmla="*/ 2789658 w 4556410"/>
              <a:gd name="connsiteY2755" fmla="*/ 2507186 h 6858440"/>
              <a:gd name="connsiteX2756" fmla="*/ 2767353 w 4556410"/>
              <a:gd name="connsiteY2756" fmla="*/ 2529607 h 6858440"/>
              <a:gd name="connsiteX2757" fmla="*/ 2789658 w 4556410"/>
              <a:gd name="connsiteY2757" fmla="*/ 2551912 h 6858440"/>
              <a:gd name="connsiteX2758" fmla="*/ 2812079 w 4556410"/>
              <a:gd name="connsiteY2758" fmla="*/ 2529607 h 6858440"/>
              <a:gd name="connsiteX2759" fmla="*/ 2789658 w 4556410"/>
              <a:gd name="connsiteY2759" fmla="*/ 2507186 h 6858440"/>
              <a:gd name="connsiteX2760" fmla="*/ 1320859 w 4556410"/>
              <a:gd name="connsiteY2760" fmla="*/ 2488043 h 6858440"/>
              <a:gd name="connsiteX2761" fmla="*/ 1338778 w 4556410"/>
              <a:gd name="connsiteY2761" fmla="*/ 2489850 h 6858440"/>
              <a:gd name="connsiteX2762" fmla="*/ 1368711 w 4556410"/>
              <a:gd name="connsiteY2762" fmla="*/ 2546598 h 6858440"/>
              <a:gd name="connsiteX2763" fmla="*/ 1311964 w 4556410"/>
              <a:gd name="connsiteY2763" fmla="*/ 2576530 h 6858440"/>
              <a:gd name="connsiteX2764" fmla="*/ 1282031 w 4556410"/>
              <a:gd name="connsiteY2764" fmla="*/ 2519784 h 6858440"/>
              <a:gd name="connsiteX2765" fmla="*/ 1320859 w 4556410"/>
              <a:gd name="connsiteY2765" fmla="*/ 2488043 h 6858440"/>
              <a:gd name="connsiteX2766" fmla="*/ 115570 w 4556410"/>
              <a:gd name="connsiteY2766" fmla="*/ 2483723 h 6858440"/>
              <a:gd name="connsiteX2767" fmla="*/ 191732 w 4556410"/>
              <a:gd name="connsiteY2767" fmla="*/ 2504063 h 6858440"/>
              <a:gd name="connsiteX2768" fmla="*/ 174165 w 4556410"/>
              <a:gd name="connsiteY2768" fmla="*/ 2572946 h 6858440"/>
              <a:gd name="connsiteX2769" fmla="*/ 97543 w 4556410"/>
              <a:gd name="connsiteY2769" fmla="*/ 2554222 h 6858440"/>
              <a:gd name="connsiteX2770" fmla="*/ 115570 w 4556410"/>
              <a:gd name="connsiteY2770" fmla="*/ 2483723 h 6858440"/>
              <a:gd name="connsiteX2771" fmla="*/ 3812924 w 4556410"/>
              <a:gd name="connsiteY2771" fmla="*/ 2478988 h 6858440"/>
              <a:gd name="connsiteX2772" fmla="*/ 3812807 w 4556410"/>
              <a:gd name="connsiteY2772" fmla="*/ 2479103 h 6858440"/>
              <a:gd name="connsiteX2773" fmla="*/ 3866665 w 4556410"/>
              <a:gd name="connsiteY2773" fmla="*/ 2532958 h 6858440"/>
              <a:gd name="connsiteX2774" fmla="*/ 3863661 w 4556410"/>
              <a:gd name="connsiteY2774" fmla="*/ 2550064 h 6858440"/>
              <a:gd name="connsiteX2775" fmla="*/ 4501844 w 4556410"/>
              <a:gd name="connsiteY2775" fmla="*/ 2774503 h 6858440"/>
              <a:gd name="connsiteX2776" fmla="*/ 4530738 w 4556410"/>
              <a:gd name="connsiteY2776" fmla="*/ 2780167 h 6858440"/>
              <a:gd name="connsiteX2777" fmla="*/ 4389510 w 4556410"/>
              <a:gd name="connsiteY2777" fmla="*/ 2921396 h 6858440"/>
              <a:gd name="connsiteX2778" fmla="*/ 4380958 w 4556410"/>
              <a:gd name="connsiteY2778" fmla="*/ 2919431 h 6858440"/>
              <a:gd name="connsiteX2779" fmla="*/ 3983972 w 4556410"/>
              <a:gd name="connsiteY2779" fmla="*/ 2792070 h 6858440"/>
              <a:gd name="connsiteX2780" fmla="*/ 3980504 w 4556410"/>
              <a:gd name="connsiteY2780" fmla="*/ 2790684 h 6858440"/>
              <a:gd name="connsiteX2781" fmla="*/ 3978076 w 4556410"/>
              <a:gd name="connsiteY2781" fmla="*/ 2787795 h 6858440"/>
              <a:gd name="connsiteX2782" fmla="*/ 3772706 w 4556410"/>
              <a:gd name="connsiteY2782" fmla="*/ 2663440 h 6858440"/>
              <a:gd name="connsiteX2783" fmla="*/ 3760918 w 4556410"/>
              <a:gd name="connsiteY2783" fmla="*/ 2644600 h 6858440"/>
              <a:gd name="connsiteX2784" fmla="*/ 3779755 w 4556410"/>
              <a:gd name="connsiteY2784" fmla="*/ 2632813 h 6858440"/>
              <a:gd name="connsiteX2785" fmla="*/ 3999457 w 4556410"/>
              <a:gd name="connsiteY2785" fmla="*/ 2764448 h 6858440"/>
              <a:gd name="connsiteX2786" fmla="*/ 4379572 w 4556410"/>
              <a:gd name="connsiteY2786" fmla="*/ 2886724 h 6858440"/>
              <a:gd name="connsiteX2787" fmla="*/ 4466944 w 4556410"/>
              <a:gd name="connsiteY2787" fmla="*/ 2799352 h 6858440"/>
              <a:gd name="connsiteX2788" fmla="*/ 3845052 w 4556410"/>
              <a:gd name="connsiteY2788" fmla="*/ 2575722 h 6858440"/>
              <a:gd name="connsiteX2789" fmla="*/ 3812924 w 4556410"/>
              <a:gd name="connsiteY2789" fmla="*/ 2586699 h 6858440"/>
              <a:gd name="connsiteX2790" fmla="*/ 3759068 w 4556410"/>
              <a:gd name="connsiteY2790" fmla="*/ 2532843 h 6858440"/>
              <a:gd name="connsiteX2791" fmla="*/ 3812924 w 4556410"/>
              <a:gd name="connsiteY2791" fmla="*/ 2478988 h 6858440"/>
              <a:gd name="connsiteX2792" fmla="*/ 2789658 w 4556410"/>
              <a:gd name="connsiteY2792" fmla="*/ 2475404 h 6858440"/>
              <a:gd name="connsiteX2793" fmla="*/ 2843516 w 4556410"/>
              <a:gd name="connsiteY2793" fmla="*/ 2529260 h 6858440"/>
              <a:gd name="connsiteX2794" fmla="*/ 2789658 w 4556410"/>
              <a:gd name="connsiteY2794" fmla="*/ 2583116 h 6858440"/>
              <a:gd name="connsiteX2795" fmla="*/ 2742390 w 4556410"/>
              <a:gd name="connsiteY2795" fmla="*/ 2554454 h 6858440"/>
              <a:gd name="connsiteX2796" fmla="*/ 2558746 w 4556410"/>
              <a:gd name="connsiteY2796" fmla="*/ 2576644 h 6858440"/>
              <a:gd name="connsiteX2797" fmla="*/ 2630169 w 4556410"/>
              <a:gd name="connsiteY2797" fmla="*/ 3107578 h 6858440"/>
              <a:gd name="connsiteX2798" fmla="*/ 2768509 w 4556410"/>
              <a:gd name="connsiteY2798" fmla="*/ 3107578 h 6858440"/>
              <a:gd name="connsiteX2799" fmla="*/ 2771166 w 4556410"/>
              <a:gd name="connsiteY2799" fmla="*/ 3119944 h 6858440"/>
              <a:gd name="connsiteX2800" fmla="*/ 2805492 w 4556410"/>
              <a:gd name="connsiteY2800" fmla="*/ 3262675 h 6858440"/>
              <a:gd name="connsiteX2801" fmla="*/ 2983702 w 4556410"/>
              <a:gd name="connsiteY2801" fmla="*/ 3754429 h 6858440"/>
              <a:gd name="connsiteX2802" fmla="*/ 2976306 w 4556410"/>
              <a:gd name="connsiteY2802" fmla="*/ 3775463 h 6858440"/>
              <a:gd name="connsiteX2803" fmla="*/ 2969488 w 4556410"/>
              <a:gd name="connsiteY2803" fmla="*/ 3776968 h 6858440"/>
              <a:gd name="connsiteX2804" fmla="*/ 2955272 w 4556410"/>
              <a:gd name="connsiteY2804" fmla="*/ 3768068 h 6858440"/>
              <a:gd name="connsiteX2805" fmla="*/ 2774980 w 4556410"/>
              <a:gd name="connsiteY2805" fmla="*/ 3270765 h 6858440"/>
              <a:gd name="connsiteX2806" fmla="*/ 2743084 w 4556410"/>
              <a:gd name="connsiteY2806" fmla="*/ 3139129 h 6858440"/>
              <a:gd name="connsiteX2807" fmla="*/ 2604513 w 4556410"/>
              <a:gd name="connsiteY2807" fmla="*/ 3139129 h 6858440"/>
              <a:gd name="connsiteX2808" fmla="*/ 2601854 w 4556410"/>
              <a:gd name="connsiteY2808" fmla="*/ 3126648 h 6858440"/>
              <a:gd name="connsiteX2809" fmla="*/ 2601854 w 4556410"/>
              <a:gd name="connsiteY2809" fmla="*/ 3126416 h 6858440"/>
              <a:gd name="connsiteX2810" fmla="*/ 2526271 w 4556410"/>
              <a:gd name="connsiteY2810" fmla="*/ 2563122 h 6858440"/>
              <a:gd name="connsiteX2811" fmla="*/ 2525232 w 4556410"/>
              <a:gd name="connsiteY2811" fmla="*/ 2547636 h 6858440"/>
              <a:gd name="connsiteX2812" fmla="*/ 2540718 w 4556410"/>
              <a:gd name="connsiteY2812" fmla="*/ 2546363 h 6858440"/>
              <a:gd name="connsiteX2813" fmla="*/ 2736381 w 4556410"/>
              <a:gd name="connsiteY2813" fmla="*/ 2523365 h 6858440"/>
              <a:gd name="connsiteX2814" fmla="*/ 2789658 w 4556410"/>
              <a:gd name="connsiteY2814" fmla="*/ 2475404 h 6858440"/>
              <a:gd name="connsiteX2815" fmla="*/ 2534922 w 4556410"/>
              <a:gd name="connsiteY2815" fmla="*/ 2442684 h 6858440"/>
              <a:gd name="connsiteX2816" fmla="*/ 2534938 w 4556410"/>
              <a:gd name="connsiteY2816" fmla="*/ 2442697 h 6858440"/>
              <a:gd name="connsiteX2817" fmla="*/ 2534823 w 4556410"/>
              <a:gd name="connsiteY2817" fmla="*/ 2442697 h 6858440"/>
              <a:gd name="connsiteX2818" fmla="*/ 1174586 w 4556410"/>
              <a:gd name="connsiteY2818" fmla="*/ 2428278 h 6858440"/>
              <a:gd name="connsiteX2819" fmla="*/ 1198472 w 4556410"/>
              <a:gd name="connsiteY2819" fmla="*/ 2430679 h 6858440"/>
              <a:gd name="connsiteX2820" fmla="*/ 1238344 w 4556410"/>
              <a:gd name="connsiteY2820" fmla="*/ 2506379 h 6858440"/>
              <a:gd name="connsiteX2821" fmla="*/ 1162646 w 4556410"/>
              <a:gd name="connsiteY2821" fmla="*/ 2546250 h 6858440"/>
              <a:gd name="connsiteX2822" fmla="*/ 1122774 w 4556410"/>
              <a:gd name="connsiteY2822" fmla="*/ 2470550 h 6858440"/>
              <a:gd name="connsiteX2823" fmla="*/ 1174586 w 4556410"/>
              <a:gd name="connsiteY2823" fmla="*/ 2428278 h 6858440"/>
              <a:gd name="connsiteX2824" fmla="*/ 798944 w 4556410"/>
              <a:gd name="connsiteY2824" fmla="*/ 2420623 h 6858440"/>
              <a:gd name="connsiteX2825" fmla="*/ 820439 w 4556410"/>
              <a:gd name="connsiteY2825" fmla="*/ 2429752 h 6858440"/>
              <a:gd name="connsiteX2826" fmla="*/ 680715 w 4556410"/>
              <a:gd name="connsiteY2826" fmla="*/ 2522326 h 6858440"/>
              <a:gd name="connsiteX2827" fmla="*/ 680715 w 4556410"/>
              <a:gd name="connsiteY2827" fmla="*/ 2498979 h 6858440"/>
              <a:gd name="connsiteX2828" fmla="*/ 798944 w 4556410"/>
              <a:gd name="connsiteY2828" fmla="*/ 2420623 h 6858440"/>
              <a:gd name="connsiteX2829" fmla="*/ 529086 w 4556410"/>
              <a:gd name="connsiteY2829" fmla="*/ 2370580 h 6858440"/>
              <a:gd name="connsiteX2830" fmla="*/ 552430 w 4556410"/>
              <a:gd name="connsiteY2830" fmla="*/ 2370580 h 6858440"/>
              <a:gd name="connsiteX2831" fmla="*/ 631599 w 4556410"/>
              <a:gd name="connsiteY2831" fmla="*/ 2489157 h 6858440"/>
              <a:gd name="connsiteX2832" fmla="*/ 622699 w 4556410"/>
              <a:gd name="connsiteY2832" fmla="*/ 2510652 h 6858440"/>
              <a:gd name="connsiteX2833" fmla="*/ 622699 w 4556410"/>
              <a:gd name="connsiteY2833" fmla="*/ 2510769 h 6858440"/>
              <a:gd name="connsiteX2834" fmla="*/ 529086 w 4556410"/>
              <a:gd name="connsiteY2834" fmla="*/ 2370580 h 6858440"/>
              <a:gd name="connsiteX2835" fmla="*/ 3800026 w 4556410"/>
              <a:gd name="connsiteY2835" fmla="*/ 2361103 h 6858440"/>
              <a:gd name="connsiteX2836" fmla="*/ 3811887 w 4556410"/>
              <a:gd name="connsiteY2836" fmla="*/ 2363184 h 6858440"/>
              <a:gd name="connsiteX2837" fmla="*/ 4501732 w 4556410"/>
              <a:gd name="connsiteY2837" fmla="*/ 2636278 h 6858440"/>
              <a:gd name="connsiteX2838" fmla="*/ 4547450 w 4556410"/>
              <a:gd name="connsiteY2838" fmla="*/ 2608685 h 6858440"/>
              <a:gd name="connsiteX2839" fmla="*/ 4556410 w 4556410"/>
              <a:gd name="connsiteY2839" fmla="*/ 2612397 h 6858440"/>
              <a:gd name="connsiteX2840" fmla="*/ 4556410 w 4556410"/>
              <a:gd name="connsiteY2840" fmla="*/ 2711078 h 6858440"/>
              <a:gd name="connsiteX2841" fmla="*/ 4547382 w 4556410"/>
              <a:gd name="connsiteY2841" fmla="*/ 2712902 h 6858440"/>
              <a:gd name="connsiteX2842" fmla="*/ 4495953 w 4556410"/>
              <a:gd name="connsiteY2842" fmla="*/ 2667252 h 6858440"/>
              <a:gd name="connsiteX2843" fmla="*/ 3795012 w 4556410"/>
              <a:gd name="connsiteY2843" fmla="*/ 2389766 h 6858440"/>
              <a:gd name="connsiteX2844" fmla="*/ 3790158 w 4556410"/>
              <a:gd name="connsiteY2844" fmla="*/ 2368036 h 6858440"/>
              <a:gd name="connsiteX2845" fmla="*/ 3800026 w 4556410"/>
              <a:gd name="connsiteY2845" fmla="*/ 2361103 h 6858440"/>
              <a:gd name="connsiteX2846" fmla="*/ 158448 w 4556410"/>
              <a:gd name="connsiteY2846" fmla="*/ 2352666 h 6858440"/>
              <a:gd name="connsiteX2847" fmla="*/ 140764 w 4556410"/>
              <a:gd name="connsiteY2847" fmla="*/ 2411376 h 6858440"/>
              <a:gd name="connsiteX2848" fmla="*/ 140764 w 4556410"/>
              <a:gd name="connsiteY2848" fmla="*/ 2411492 h 6858440"/>
              <a:gd name="connsiteX2849" fmla="*/ 205716 w 4556410"/>
              <a:gd name="connsiteY2849" fmla="*/ 2430214 h 6858440"/>
              <a:gd name="connsiteX2850" fmla="*/ 222937 w 4556410"/>
              <a:gd name="connsiteY2850" fmla="*/ 2372776 h 6858440"/>
              <a:gd name="connsiteX2851" fmla="*/ 151052 w 4556410"/>
              <a:gd name="connsiteY2851" fmla="*/ 2338567 h 6858440"/>
              <a:gd name="connsiteX2852" fmla="*/ 237037 w 4556410"/>
              <a:gd name="connsiteY2852" fmla="*/ 2365379 h 6858440"/>
              <a:gd name="connsiteX2853" fmla="*/ 235418 w 4556410"/>
              <a:gd name="connsiteY2853" fmla="*/ 2370812 h 6858440"/>
              <a:gd name="connsiteX2854" fmla="*/ 215078 w 4556410"/>
              <a:gd name="connsiteY2854" fmla="*/ 2438767 h 6858440"/>
              <a:gd name="connsiteX2855" fmla="*/ 213460 w 4556410"/>
              <a:gd name="connsiteY2855" fmla="*/ 2444198 h 6858440"/>
              <a:gd name="connsiteX2856" fmla="*/ 213345 w 4556410"/>
              <a:gd name="connsiteY2856" fmla="*/ 2444198 h 6858440"/>
              <a:gd name="connsiteX2857" fmla="*/ 126782 w 4556410"/>
              <a:gd name="connsiteY2857" fmla="*/ 2419235 h 6858440"/>
              <a:gd name="connsiteX2858" fmla="*/ 128400 w 4556410"/>
              <a:gd name="connsiteY2858" fmla="*/ 2413803 h 6858440"/>
              <a:gd name="connsiteX2859" fmla="*/ 149318 w 4556410"/>
              <a:gd name="connsiteY2859" fmla="*/ 2343999 h 6858440"/>
              <a:gd name="connsiteX2860" fmla="*/ 4388704 w 4556410"/>
              <a:gd name="connsiteY2860" fmla="*/ 2329785 h 6858440"/>
              <a:gd name="connsiteX2861" fmla="*/ 4397603 w 4556410"/>
              <a:gd name="connsiteY2861" fmla="*/ 2332327 h 6858440"/>
              <a:gd name="connsiteX2862" fmla="*/ 4532653 w 4556410"/>
              <a:gd name="connsiteY2862" fmla="*/ 2366487 h 6858440"/>
              <a:gd name="connsiteX2863" fmla="*/ 4556410 w 4556410"/>
              <a:gd name="connsiteY2863" fmla="*/ 2370820 h 6858440"/>
              <a:gd name="connsiteX2864" fmla="*/ 4556410 w 4556410"/>
              <a:gd name="connsiteY2864" fmla="*/ 2402933 h 6858440"/>
              <a:gd name="connsiteX2865" fmla="*/ 4529402 w 4556410"/>
              <a:gd name="connsiteY2865" fmla="*/ 2398012 h 6858440"/>
              <a:gd name="connsiteX2866" fmla="*/ 4397833 w 4556410"/>
              <a:gd name="connsiteY2866" fmla="*/ 2365149 h 6858440"/>
              <a:gd name="connsiteX2867" fmla="*/ 4314852 w 4556410"/>
              <a:gd name="connsiteY2867" fmla="*/ 2448129 h 6858440"/>
              <a:gd name="connsiteX2868" fmla="*/ 4556410 w 4556410"/>
              <a:gd name="connsiteY2868" fmla="*/ 2508821 h 6858440"/>
              <a:gd name="connsiteX2869" fmla="*/ 4556410 w 4556410"/>
              <a:gd name="connsiteY2869" fmla="*/ 2540400 h 6858440"/>
              <a:gd name="connsiteX2870" fmla="*/ 4538585 w 4556410"/>
              <a:gd name="connsiteY2870" fmla="*/ 2537899 h 6858440"/>
              <a:gd name="connsiteX2871" fmla="*/ 4280528 w 4556410"/>
              <a:gd name="connsiteY2871" fmla="*/ 2470088 h 6858440"/>
              <a:gd name="connsiteX2872" fmla="*/ 4256374 w 4556410"/>
              <a:gd name="connsiteY2872" fmla="*/ 2462113 h 6858440"/>
              <a:gd name="connsiteX2873" fmla="*/ 680715 w 4556410"/>
              <a:gd name="connsiteY2873" fmla="*/ 2318688 h 6858440"/>
              <a:gd name="connsiteX2874" fmla="*/ 732723 w 4556410"/>
              <a:gd name="connsiteY2874" fmla="*/ 2370694 h 6858440"/>
              <a:gd name="connsiteX2875" fmla="*/ 680715 w 4556410"/>
              <a:gd name="connsiteY2875" fmla="*/ 2422701 h 6858440"/>
              <a:gd name="connsiteX2876" fmla="*/ 628709 w 4556410"/>
              <a:gd name="connsiteY2876" fmla="*/ 2370694 h 6858440"/>
              <a:gd name="connsiteX2877" fmla="*/ 680715 w 4556410"/>
              <a:gd name="connsiteY2877" fmla="*/ 2318688 h 6858440"/>
              <a:gd name="connsiteX2878" fmla="*/ 680715 w 4556410"/>
              <a:gd name="connsiteY2878" fmla="*/ 2292453 h 6858440"/>
              <a:gd name="connsiteX2879" fmla="*/ 602473 w 4556410"/>
              <a:gd name="connsiteY2879" fmla="*/ 2370696 h 6858440"/>
              <a:gd name="connsiteX2880" fmla="*/ 680715 w 4556410"/>
              <a:gd name="connsiteY2880" fmla="*/ 2448938 h 6858440"/>
              <a:gd name="connsiteX2881" fmla="*/ 758957 w 4556410"/>
              <a:gd name="connsiteY2881" fmla="*/ 2370696 h 6858440"/>
              <a:gd name="connsiteX2882" fmla="*/ 680715 w 4556410"/>
              <a:gd name="connsiteY2882" fmla="*/ 2292453 h 6858440"/>
              <a:gd name="connsiteX2883" fmla="*/ 1520948 w 4556410"/>
              <a:gd name="connsiteY2883" fmla="*/ 2285548 h 6858440"/>
              <a:gd name="connsiteX2884" fmla="*/ 1539410 w 4556410"/>
              <a:gd name="connsiteY2884" fmla="*/ 2286560 h 6858440"/>
              <a:gd name="connsiteX2885" fmla="*/ 1550735 w 4556410"/>
              <a:gd name="connsiteY2885" fmla="*/ 2318803 h 6858440"/>
              <a:gd name="connsiteX2886" fmla="*/ 1518491 w 4556410"/>
              <a:gd name="connsiteY2886" fmla="*/ 2330128 h 6858440"/>
              <a:gd name="connsiteX2887" fmla="*/ 1507165 w 4556410"/>
              <a:gd name="connsiteY2887" fmla="*/ 2297887 h 6858440"/>
              <a:gd name="connsiteX2888" fmla="*/ 1520948 w 4556410"/>
              <a:gd name="connsiteY2888" fmla="*/ 2285548 h 6858440"/>
              <a:gd name="connsiteX2889" fmla="*/ 680715 w 4556410"/>
              <a:gd name="connsiteY2889" fmla="*/ 2280204 h 6858440"/>
              <a:gd name="connsiteX2890" fmla="*/ 771210 w 4556410"/>
              <a:gd name="connsiteY2890" fmla="*/ 2370696 h 6858440"/>
              <a:gd name="connsiteX2891" fmla="*/ 680715 w 4556410"/>
              <a:gd name="connsiteY2891" fmla="*/ 2461190 h 6858440"/>
              <a:gd name="connsiteX2892" fmla="*/ 590224 w 4556410"/>
              <a:gd name="connsiteY2892" fmla="*/ 2370696 h 6858440"/>
              <a:gd name="connsiteX2893" fmla="*/ 680715 w 4556410"/>
              <a:gd name="connsiteY2893" fmla="*/ 2280204 h 6858440"/>
              <a:gd name="connsiteX2894" fmla="*/ 2445254 w 4556410"/>
              <a:gd name="connsiteY2894" fmla="*/ 2273385 h 6858440"/>
              <a:gd name="connsiteX2895" fmla="*/ 2422834 w 4556410"/>
              <a:gd name="connsiteY2895" fmla="*/ 2295806 h 6858440"/>
              <a:gd name="connsiteX2896" fmla="*/ 2445254 w 4556410"/>
              <a:gd name="connsiteY2896" fmla="*/ 2318111 h 6858440"/>
              <a:gd name="connsiteX2897" fmla="*/ 2445254 w 4556410"/>
              <a:gd name="connsiteY2897" fmla="*/ 2317996 h 6858440"/>
              <a:gd name="connsiteX2898" fmla="*/ 2467561 w 4556410"/>
              <a:gd name="connsiteY2898" fmla="*/ 2296500 h 6858440"/>
              <a:gd name="connsiteX2899" fmla="*/ 2467446 w 4556410"/>
              <a:gd name="connsiteY2899" fmla="*/ 2295575 h 6858440"/>
              <a:gd name="connsiteX2900" fmla="*/ 2467446 w 4556410"/>
              <a:gd name="connsiteY2900" fmla="*/ 2293956 h 6858440"/>
              <a:gd name="connsiteX2901" fmla="*/ 2445254 w 4556410"/>
              <a:gd name="connsiteY2901" fmla="*/ 2273385 h 6858440"/>
              <a:gd name="connsiteX2902" fmla="*/ 2247168 w 4556410"/>
              <a:gd name="connsiteY2902" fmla="*/ 2269226 h 6858440"/>
              <a:gd name="connsiteX2903" fmla="*/ 2416017 w 4556410"/>
              <a:gd name="connsiteY2903" fmla="*/ 2438075 h 6858440"/>
              <a:gd name="connsiteX2904" fmla="*/ 2416249 w 4556410"/>
              <a:gd name="connsiteY2904" fmla="*/ 2444315 h 6858440"/>
              <a:gd name="connsiteX2905" fmla="*/ 2430001 w 4556410"/>
              <a:gd name="connsiteY2905" fmla="*/ 2671065 h 6858440"/>
              <a:gd name="connsiteX2906" fmla="*/ 2467448 w 4556410"/>
              <a:gd name="connsiteY2906" fmla="*/ 2720762 h 6858440"/>
              <a:gd name="connsiteX2907" fmla="*/ 2415323 w 4556410"/>
              <a:gd name="connsiteY2907" fmla="*/ 2772885 h 6858440"/>
              <a:gd name="connsiteX2908" fmla="*/ 2363200 w 4556410"/>
              <a:gd name="connsiteY2908" fmla="*/ 2720762 h 6858440"/>
              <a:gd name="connsiteX2909" fmla="*/ 2363200 w 4556410"/>
              <a:gd name="connsiteY2909" fmla="*/ 2720646 h 6858440"/>
              <a:gd name="connsiteX2910" fmla="*/ 2398450 w 4556410"/>
              <a:gd name="connsiteY2910" fmla="*/ 2671529 h 6858440"/>
              <a:gd name="connsiteX2911" fmla="*/ 2384928 w 4556410"/>
              <a:gd name="connsiteY2911" fmla="*/ 2451365 h 6858440"/>
              <a:gd name="connsiteX2912" fmla="*/ 2278602 w 4556410"/>
              <a:gd name="connsiteY2912" fmla="*/ 2345041 h 6858440"/>
              <a:gd name="connsiteX2913" fmla="*/ 2373601 w 4556410"/>
              <a:gd name="connsiteY2913" fmla="*/ 3205815 h 6858440"/>
              <a:gd name="connsiteX2914" fmla="*/ 2361582 w 4556410"/>
              <a:gd name="connsiteY2914" fmla="*/ 3224536 h 6858440"/>
              <a:gd name="connsiteX2915" fmla="*/ 2358231 w 4556410"/>
              <a:gd name="connsiteY2915" fmla="*/ 3224883 h 6858440"/>
              <a:gd name="connsiteX2916" fmla="*/ 2342859 w 4556410"/>
              <a:gd name="connsiteY2916" fmla="*/ 3212517 h 6858440"/>
              <a:gd name="connsiteX2917" fmla="*/ 2247168 w 4556410"/>
              <a:gd name="connsiteY2917" fmla="*/ 2307018 h 6858440"/>
              <a:gd name="connsiteX2918" fmla="*/ 3672274 w 4556410"/>
              <a:gd name="connsiteY2918" fmla="*/ 2254778 h 6858440"/>
              <a:gd name="connsiteX2919" fmla="*/ 3724398 w 4556410"/>
              <a:gd name="connsiteY2919" fmla="*/ 2306901 h 6858440"/>
              <a:gd name="connsiteX2920" fmla="*/ 3672274 w 4556410"/>
              <a:gd name="connsiteY2920" fmla="*/ 2359024 h 6858440"/>
              <a:gd name="connsiteX2921" fmla="*/ 3640956 w 4556410"/>
              <a:gd name="connsiteY2921" fmla="*/ 2348276 h 6858440"/>
              <a:gd name="connsiteX2922" fmla="*/ 3282801 w 4556410"/>
              <a:gd name="connsiteY2922" fmla="*/ 2542897 h 6858440"/>
              <a:gd name="connsiteX2923" fmla="*/ 3361850 w 4556410"/>
              <a:gd name="connsiteY2923" fmla="*/ 2621949 h 6858440"/>
              <a:gd name="connsiteX2924" fmla="*/ 3652166 w 4556410"/>
              <a:gd name="connsiteY2924" fmla="*/ 2466041 h 6858440"/>
              <a:gd name="connsiteX2925" fmla="*/ 3676436 w 4556410"/>
              <a:gd name="connsiteY2925" fmla="*/ 2450326 h 6858440"/>
              <a:gd name="connsiteX2926" fmla="*/ 3676436 w 4556410"/>
              <a:gd name="connsiteY2926" fmla="*/ 2653615 h 6858440"/>
              <a:gd name="connsiteX2927" fmla="*/ 3661758 w 4556410"/>
              <a:gd name="connsiteY2927" fmla="*/ 2654539 h 6858440"/>
              <a:gd name="connsiteX2928" fmla="*/ 3528620 w 4556410"/>
              <a:gd name="connsiteY2928" fmla="*/ 2687938 h 6858440"/>
              <a:gd name="connsiteX2929" fmla="*/ 3522148 w 4556410"/>
              <a:gd name="connsiteY2929" fmla="*/ 2689326 h 6858440"/>
              <a:gd name="connsiteX2930" fmla="*/ 3507817 w 4556410"/>
              <a:gd name="connsiteY2930" fmla="*/ 2680081 h 6858440"/>
              <a:gd name="connsiteX2931" fmla="*/ 3515676 w 4556410"/>
              <a:gd name="connsiteY2931" fmla="*/ 2659278 h 6858440"/>
              <a:gd name="connsiteX2932" fmla="*/ 3645116 w 4556410"/>
              <a:gd name="connsiteY2932" fmla="*/ 2624376 h 6858440"/>
              <a:gd name="connsiteX2933" fmla="*/ 3645116 w 4556410"/>
              <a:gd name="connsiteY2933" fmla="*/ 2507995 h 6858440"/>
              <a:gd name="connsiteX2934" fmla="*/ 3364741 w 4556410"/>
              <a:gd name="connsiteY2934" fmla="*/ 2655118 h 6858440"/>
              <a:gd name="connsiteX2935" fmla="*/ 3354918 w 4556410"/>
              <a:gd name="connsiteY2935" fmla="*/ 2659393 h 6858440"/>
              <a:gd name="connsiteX2936" fmla="*/ 3227212 w 4556410"/>
              <a:gd name="connsiteY2936" fmla="*/ 2531688 h 6858440"/>
              <a:gd name="connsiteX2937" fmla="*/ 3226865 w 4556410"/>
              <a:gd name="connsiteY2937" fmla="*/ 2531688 h 6858440"/>
              <a:gd name="connsiteX2938" fmla="*/ 3248938 w 4556410"/>
              <a:gd name="connsiteY2938" fmla="*/ 2522788 h 6858440"/>
              <a:gd name="connsiteX2939" fmla="*/ 3622810 w 4556410"/>
              <a:gd name="connsiteY2939" fmla="*/ 2322618 h 6858440"/>
              <a:gd name="connsiteX2940" fmla="*/ 3620153 w 4556410"/>
              <a:gd name="connsiteY2940" fmla="*/ 2306901 h 6858440"/>
              <a:gd name="connsiteX2941" fmla="*/ 3672274 w 4556410"/>
              <a:gd name="connsiteY2941" fmla="*/ 2254778 h 6858440"/>
              <a:gd name="connsiteX2942" fmla="*/ 3488172 w 4556410"/>
              <a:gd name="connsiteY2942" fmla="*/ 2235246 h 6858440"/>
              <a:gd name="connsiteX2943" fmla="*/ 3465750 w 4556410"/>
              <a:gd name="connsiteY2943" fmla="*/ 2257666 h 6858440"/>
              <a:gd name="connsiteX2944" fmla="*/ 3488172 w 4556410"/>
              <a:gd name="connsiteY2944" fmla="*/ 2280087 h 6858440"/>
              <a:gd name="connsiteX2945" fmla="*/ 3510478 w 4556410"/>
              <a:gd name="connsiteY2945" fmla="*/ 2257666 h 6858440"/>
              <a:gd name="connsiteX2946" fmla="*/ 3488172 w 4556410"/>
              <a:gd name="connsiteY2946" fmla="*/ 2235246 h 6858440"/>
              <a:gd name="connsiteX2947" fmla="*/ 739889 w 4556410"/>
              <a:gd name="connsiteY2947" fmla="*/ 2230971 h 6858440"/>
              <a:gd name="connsiteX2948" fmla="*/ 832462 w 4556410"/>
              <a:gd name="connsiteY2948" fmla="*/ 2370696 h 6858440"/>
              <a:gd name="connsiteX2949" fmla="*/ 809115 w 4556410"/>
              <a:gd name="connsiteY2949" fmla="*/ 2370696 h 6858440"/>
              <a:gd name="connsiteX2950" fmla="*/ 730759 w 4556410"/>
              <a:gd name="connsiteY2950" fmla="*/ 2252466 h 6858440"/>
              <a:gd name="connsiteX2951" fmla="*/ 1396360 w 4556410"/>
              <a:gd name="connsiteY2951" fmla="*/ 2225567 h 6858440"/>
              <a:gd name="connsiteX2952" fmla="*/ 1414823 w 4556410"/>
              <a:gd name="connsiteY2952" fmla="*/ 2226579 h 6858440"/>
              <a:gd name="connsiteX2953" fmla="*/ 1426148 w 4556410"/>
              <a:gd name="connsiteY2953" fmla="*/ 2258822 h 6858440"/>
              <a:gd name="connsiteX2954" fmla="*/ 1393905 w 4556410"/>
              <a:gd name="connsiteY2954" fmla="*/ 2270147 h 6858440"/>
              <a:gd name="connsiteX2955" fmla="*/ 1382578 w 4556410"/>
              <a:gd name="connsiteY2955" fmla="*/ 2237905 h 6858440"/>
              <a:gd name="connsiteX2956" fmla="*/ 1396360 w 4556410"/>
              <a:gd name="connsiteY2956" fmla="*/ 2225567 h 6858440"/>
              <a:gd name="connsiteX2957" fmla="*/ 680715 w 4556410"/>
              <a:gd name="connsiteY2957" fmla="*/ 2219182 h 6858440"/>
              <a:gd name="connsiteX2958" fmla="*/ 680715 w 4556410"/>
              <a:gd name="connsiteY2958" fmla="*/ 2242528 h 6858440"/>
              <a:gd name="connsiteX2959" fmla="*/ 560406 w 4556410"/>
              <a:gd name="connsiteY2959" fmla="*/ 2326086 h 6858440"/>
              <a:gd name="connsiteX2960" fmla="*/ 560406 w 4556410"/>
              <a:gd name="connsiteY2960" fmla="*/ 2325971 h 6858440"/>
              <a:gd name="connsiteX2961" fmla="*/ 538563 w 4556410"/>
              <a:gd name="connsiteY2961" fmla="*/ 2317881 h 6858440"/>
              <a:gd name="connsiteX2962" fmla="*/ 680715 w 4556410"/>
              <a:gd name="connsiteY2962" fmla="*/ 2219182 h 6858440"/>
              <a:gd name="connsiteX2963" fmla="*/ 199361 w 4556410"/>
              <a:gd name="connsiteY2963" fmla="*/ 2209473 h 6858440"/>
              <a:gd name="connsiteX2964" fmla="*/ 273558 w 4556410"/>
              <a:gd name="connsiteY2964" fmla="*/ 2236055 h 6858440"/>
              <a:gd name="connsiteX2965" fmla="*/ 250327 w 4556410"/>
              <a:gd name="connsiteY2965" fmla="*/ 2303203 h 6858440"/>
              <a:gd name="connsiteX2966" fmla="*/ 175553 w 4556410"/>
              <a:gd name="connsiteY2966" fmla="*/ 2278239 h 6858440"/>
              <a:gd name="connsiteX2967" fmla="*/ 199361 w 4556410"/>
              <a:gd name="connsiteY2967" fmla="*/ 2209473 h 6858440"/>
              <a:gd name="connsiteX2968" fmla="*/ 3296092 w 4556410"/>
              <a:gd name="connsiteY2968" fmla="*/ 2204968 h 6858440"/>
              <a:gd name="connsiteX2969" fmla="*/ 3418946 w 4556410"/>
              <a:gd name="connsiteY2969" fmla="*/ 2327819 h 6858440"/>
              <a:gd name="connsiteX2970" fmla="*/ 3400453 w 4556410"/>
              <a:gd name="connsiteY2970" fmla="*/ 2337875 h 6858440"/>
              <a:gd name="connsiteX2971" fmla="*/ 2965211 w 4556410"/>
              <a:gd name="connsiteY2971" fmla="*/ 2507995 h 6858440"/>
              <a:gd name="connsiteX2972" fmla="*/ 2956428 w 4556410"/>
              <a:gd name="connsiteY2972" fmla="*/ 2510307 h 6858440"/>
              <a:gd name="connsiteX2973" fmla="*/ 2844208 w 4556410"/>
              <a:gd name="connsiteY2973" fmla="*/ 2398088 h 6858440"/>
              <a:gd name="connsiteX2974" fmla="*/ 2534922 w 4556410"/>
              <a:gd name="connsiteY2974" fmla="*/ 2442684 h 6858440"/>
              <a:gd name="connsiteX2975" fmla="*/ 2518065 w 4556410"/>
              <a:gd name="connsiteY2975" fmla="*/ 2428251 h 6858440"/>
              <a:gd name="connsiteX2976" fmla="*/ 2532511 w 4556410"/>
              <a:gd name="connsiteY2976" fmla="*/ 2411378 h 6858440"/>
              <a:gd name="connsiteX2977" fmla="*/ 2846058 w 4556410"/>
              <a:gd name="connsiteY2977" fmla="*/ 2365611 h 6858440"/>
              <a:gd name="connsiteX2978" fmla="*/ 2854493 w 4556410"/>
              <a:gd name="connsiteY2978" fmla="*/ 2363763 h 6858440"/>
              <a:gd name="connsiteX2979" fmla="*/ 2966135 w 4556410"/>
              <a:gd name="connsiteY2979" fmla="*/ 2475404 h 6858440"/>
              <a:gd name="connsiteX2980" fmla="*/ 3366936 w 4556410"/>
              <a:gd name="connsiteY2980" fmla="*/ 2320308 h 6858440"/>
              <a:gd name="connsiteX2981" fmla="*/ 3290082 w 4556410"/>
              <a:gd name="connsiteY2981" fmla="*/ 2243452 h 6858440"/>
              <a:gd name="connsiteX2982" fmla="*/ 3105400 w 4556410"/>
              <a:gd name="connsiteY2982" fmla="*/ 2323080 h 6858440"/>
              <a:gd name="connsiteX2983" fmla="*/ 3105630 w 4556410"/>
              <a:gd name="connsiteY2983" fmla="*/ 2325854 h 6858440"/>
              <a:gd name="connsiteX2984" fmla="*/ 3053507 w 4556410"/>
              <a:gd name="connsiteY2984" fmla="*/ 2377977 h 6858440"/>
              <a:gd name="connsiteX2985" fmla="*/ 3001384 w 4556410"/>
              <a:gd name="connsiteY2985" fmla="*/ 2325854 h 6858440"/>
              <a:gd name="connsiteX2986" fmla="*/ 3053507 w 4556410"/>
              <a:gd name="connsiteY2986" fmla="*/ 2273732 h 6858440"/>
              <a:gd name="connsiteX2987" fmla="*/ 3094190 w 4556410"/>
              <a:gd name="connsiteY2987" fmla="*/ 2293611 h 6858440"/>
              <a:gd name="connsiteX2988" fmla="*/ 3285922 w 4556410"/>
              <a:gd name="connsiteY2988" fmla="*/ 2210167 h 6858440"/>
              <a:gd name="connsiteX2989" fmla="*/ 1271777 w 4556410"/>
              <a:gd name="connsiteY2989" fmla="*/ 2165586 h 6858440"/>
              <a:gd name="connsiteX2990" fmla="*/ 1290239 w 4556410"/>
              <a:gd name="connsiteY2990" fmla="*/ 2166597 h 6858440"/>
              <a:gd name="connsiteX2991" fmla="*/ 1301564 w 4556410"/>
              <a:gd name="connsiteY2991" fmla="*/ 2198841 h 6858440"/>
              <a:gd name="connsiteX2992" fmla="*/ 1269320 w 4556410"/>
              <a:gd name="connsiteY2992" fmla="*/ 2210166 h 6858440"/>
              <a:gd name="connsiteX2993" fmla="*/ 1257993 w 4556410"/>
              <a:gd name="connsiteY2993" fmla="*/ 2177924 h 6858440"/>
              <a:gd name="connsiteX2994" fmla="*/ 1271777 w 4556410"/>
              <a:gd name="connsiteY2994" fmla="*/ 2165586 h 6858440"/>
              <a:gd name="connsiteX2995" fmla="*/ 3687070 w 4556410"/>
              <a:gd name="connsiteY2995" fmla="*/ 2101415 h 6858440"/>
              <a:gd name="connsiteX2996" fmla="*/ 3697356 w 4556410"/>
              <a:gd name="connsiteY2996" fmla="*/ 2110198 h 6858440"/>
              <a:gd name="connsiteX2997" fmla="*/ 4181831 w 4556410"/>
              <a:gd name="connsiteY2997" fmla="*/ 2400628 h 6858440"/>
              <a:gd name="connsiteX2998" fmla="*/ 4190614 w 4556410"/>
              <a:gd name="connsiteY2998" fmla="*/ 2421085 h 6858440"/>
              <a:gd name="connsiteX2999" fmla="*/ 4176053 w 4556410"/>
              <a:gd name="connsiteY2999" fmla="*/ 2431024 h 6858440"/>
              <a:gd name="connsiteX3000" fmla="*/ 4170274 w 4556410"/>
              <a:gd name="connsiteY3000" fmla="*/ 2429867 h 6858440"/>
              <a:gd name="connsiteX3001" fmla="*/ 3687186 w 4556410"/>
              <a:gd name="connsiteY3001" fmla="*/ 2142790 h 6858440"/>
              <a:gd name="connsiteX3002" fmla="*/ 3541566 w 4556410"/>
              <a:gd name="connsiteY3002" fmla="*/ 2252698 h 6858440"/>
              <a:gd name="connsiteX3003" fmla="*/ 3542028 w 4556410"/>
              <a:gd name="connsiteY3003" fmla="*/ 2257783 h 6858440"/>
              <a:gd name="connsiteX3004" fmla="*/ 3488172 w 4556410"/>
              <a:gd name="connsiteY3004" fmla="*/ 2311638 h 6858440"/>
              <a:gd name="connsiteX3005" fmla="*/ 3434316 w 4556410"/>
              <a:gd name="connsiteY3005" fmla="*/ 2257783 h 6858440"/>
              <a:gd name="connsiteX3006" fmla="*/ 3488172 w 4556410"/>
              <a:gd name="connsiteY3006" fmla="*/ 2203927 h 6858440"/>
              <a:gd name="connsiteX3007" fmla="*/ 3528970 w 4556410"/>
              <a:gd name="connsiteY3007" fmla="*/ 2223110 h 6858440"/>
              <a:gd name="connsiteX3008" fmla="*/ 3676784 w 4556410"/>
              <a:gd name="connsiteY3008" fmla="*/ 2110198 h 6858440"/>
              <a:gd name="connsiteX3009" fmla="*/ 249518 w 4556410"/>
              <a:gd name="connsiteY3009" fmla="*/ 2075180 h 6858440"/>
              <a:gd name="connsiteX3010" fmla="*/ 322559 w 4556410"/>
              <a:gd name="connsiteY3010" fmla="*/ 2104766 h 6858440"/>
              <a:gd name="connsiteX3011" fmla="*/ 296555 w 4556410"/>
              <a:gd name="connsiteY3011" fmla="*/ 2170875 h 6858440"/>
              <a:gd name="connsiteX3012" fmla="*/ 296672 w 4556410"/>
              <a:gd name="connsiteY3012" fmla="*/ 2170990 h 6858440"/>
              <a:gd name="connsiteX3013" fmla="*/ 222937 w 4556410"/>
              <a:gd name="connsiteY3013" fmla="*/ 2142905 h 6858440"/>
              <a:gd name="connsiteX3014" fmla="*/ 249518 w 4556410"/>
              <a:gd name="connsiteY3014" fmla="*/ 2075180 h 6858440"/>
              <a:gd name="connsiteX3015" fmla="*/ 3281688 w 4556410"/>
              <a:gd name="connsiteY3015" fmla="*/ 2062612 h 6858440"/>
              <a:gd name="connsiteX3016" fmla="*/ 3291121 w 4556410"/>
              <a:gd name="connsiteY3016" fmla="*/ 2070096 h 6858440"/>
              <a:gd name="connsiteX3017" fmla="*/ 3284996 w 4556410"/>
              <a:gd name="connsiteY3017" fmla="*/ 2091476 h 6858440"/>
              <a:gd name="connsiteX3018" fmla="*/ 2497147 w 4556410"/>
              <a:gd name="connsiteY3018" fmla="*/ 2309328 h 6858440"/>
              <a:gd name="connsiteX3019" fmla="*/ 2497264 w 4556410"/>
              <a:gd name="connsiteY3019" fmla="*/ 2309443 h 6858440"/>
              <a:gd name="connsiteX3020" fmla="*/ 2445371 w 4556410"/>
              <a:gd name="connsiteY3020" fmla="*/ 2349664 h 6858440"/>
              <a:gd name="connsiteX3021" fmla="*/ 2391516 w 4556410"/>
              <a:gd name="connsiteY3021" fmla="*/ 2295806 h 6858440"/>
              <a:gd name="connsiteX3022" fmla="*/ 2445371 w 4556410"/>
              <a:gd name="connsiteY3022" fmla="*/ 2241951 h 6858440"/>
              <a:gd name="connsiteX3023" fmla="*/ 2495876 w 4556410"/>
              <a:gd name="connsiteY3023" fmla="*/ 2277892 h 6858440"/>
              <a:gd name="connsiteX3024" fmla="*/ 3269741 w 4556410"/>
              <a:gd name="connsiteY3024" fmla="*/ 2063970 h 6858440"/>
              <a:gd name="connsiteX3025" fmla="*/ 3281688 w 4556410"/>
              <a:gd name="connsiteY3025" fmla="*/ 2062612 h 6858440"/>
              <a:gd name="connsiteX3026" fmla="*/ 1777889 w 4556410"/>
              <a:gd name="connsiteY3026" fmla="*/ 2046375 h 6858440"/>
              <a:gd name="connsiteX3027" fmla="*/ 1762691 w 4556410"/>
              <a:gd name="connsiteY3027" fmla="*/ 2056574 h 6858440"/>
              <a:gd name="connsiteX3028" fmla="*/ 1769394 w 4556410"/>
              <a:gd name="connsiteY3028" fmla="*/ 2089743 h 6858440"/>
              <a:gd name="connsiteX3029" fmla="*/ 1802565 w 4556410"/>
              <a:gd name="connsiteY3029" fmla="*/ 2083041 h 6858440"/>
              <a:gd name="connsiteX3030" fmla="*/ 1795860 w 4556410"/>
              <a:gd name="connsiteY3030" fmla="*/ 2049871 h 6858440"/>
              <a:gd name="connsiteX3031" fmla="*/ 1777889 w 4556410"/>
              <a:gd name="connsiteY3031" fmla="*/ 2046375 h 6858440"/>
              <a:gd name="connsiteX3032" fmla="*/ 4012233 w 4556410"/>
              <a:gd name="connsiteY3032" fmla="*/ 2045440 h 6858440"/>
              <a:gd name="connsiteX3033" fmla="*/ 4012285 w 4556410"/>
              <a:gd name="connsiteY3033" fmla="*/ 2045479 h 6858440"/>
              <a:gd name="connsiteX3034" fmla="*/ 4012055 w 4556410"/>
              <a:gd name="connsiteY3034" fmla="*/ 2045479 h 6858440"/>
              <a:gd name="connsiteX3035" fmla="*/ 1936469 w 4556410"/>
              <a:gd name="connsiteY3035" fmla="*/ 1987998 h 6858440"/>
              <a:gd name="connsiteX3036" fmla="*/ 1921718 w 4556410"/>
              <a:gd name="connsiteY3036" fmla="*/ 1996595 h 6858440"/>
              <a:gd name="connsiteX3037" fmla="*/ 1925995 w 4556410"/>
              <a:gd name="connsiteY3037" fmla="*/ 2027914 h 6858440"/>
              <a:gd name="connsiteX3038" fmla="*/ 1957314 w 4556410"/>
              <a:gd name="connsiteY3038" fmla="*/ 2023637 h 6858440"/>
              <a:gd name="connsiteX3039" fmla="*/ 1953039 w 4556410"/>
              <a:gd name="connsiteY3039" fmla="*/ 1992317 h 6858440"/>
              <a:gd name="connsiteX3040" fmla="*/ 1936469 w 4556410"/>
              <a:gd name="connsiteY3040" fmla="*/ 1987998 h 6858440"/>
              <a:gd name="connsiteX3041" fmla="*/ 3131285 w 4556410"/>
              <a:gd name="connsiteY3041" fmla="*/ 1973132 h 6858440"/>
              <a:gd name="connsiteX3042" fmla="*/ 3108866 w 4556410"/>
              <a:gd name="connsiteY3042" fmla="*/ 1995552 h 6858440"/>
              <a:gd name="connsiteX3043" fmla="*/ 3131285 w 4556410"/>
              <a:gd name="connsiteY3043" fmla="*/ 2017973 h 6858440"/>
              <a:gd name="connsiteX3044" fmla="*/ 3153590 w 4556410"/>
              <a:gd name="connsiteY3044" fmla="*/ 1995552 h 6858440"/>
              <a:gd name="connsiteX3045" fmla="*/ 3131285 w 4556410"/>
              <a:gd name="connsiteY3045" fmla="*/ 1973132 h 6858440"/>
              <a:gd name="connsiteX3046" fmla="*/ 2472530 w 4556410"/>
              <a:gd name="connsiteY3046" fmla="*/ 1971512 h 6858440"/>
              <a:gd name="connsiteX3047" fmla="*/ 2448490 w 4556410"/>
              <a:gd name="connsiteY3047" fmla="*/ 1980412 h 6858440"/>
              <a:gd name="connsiteX3048" fmla="*/ 2444560 w 4556410"/>
              <a:gd name="connsiteY3048" fmla="*/ 2032532 h 6858440"/>
              <a:gd name="connsiteX3049" fmla="*/ 2496683 w 4556410"/>
              <a:gd name="connsiteY3049" fmla="*/ 2036463 h 6858440"/>
              <a:gd name="connsiteX3050" fmla="*/ 2509512 w 4556410"/>
              <a:gd name="connsiteY3050" fmla="*/ 2011269 h 6858440"/>
              <a:gd name="connsiteX3051" fmla="*/ 2500728 w 4556410"/>
              <a:gd name="connsiteY3051" fmla="*/ 1984457 h 6858440"/>
              <a:gd name="connsiteX3052" fmla="*/ 2472645 w 4556410"/>
              <a:gd name="connsiteY3052" fmla="*/ 1971629 h 6858440"/>
              <a:gd name="connsiteX3053" fmla="*/ 4209914 w 4556410"/>
              <a:gd name="connsiteY3053" fmla="*/ 1966083 h 6858440"/>
              <a:gd name="connsiteX3054" fmla="*/ 4220085 w 4556410"/>
              <a:gd name="connsiteY3054" fmla="*/ 1971167 h 6858440"/>
              <a:gd name="connsiteX3055" fmla="*/ 4440031 w 4556410"/>
              <a:gd name="connsiteY3055" fmla="*/ 2060439 h 6858440"/>
              <a:gd name="connsiteX3056" fmla="*/ 4556410 w 4556410"/>
              <a:gd name="connsiteY3056" fmla="*/ 2092765 h 6858440"/>
              <a:gd name="connsiteX3057" fmla="*/ 4556410 w 4556410"/>
              <a:gd name="connsiteY3057" fmla="*/ 2125181 h 6858440"/>
              <a:gd name="connsiteX3058" fmla="*/ 4438341 w 4556410"/>
              <a:gd name="connsiteY3058" fmla="*/ 2092947 h 6858440"/>
              <a:gd name="connsiteX3059" fmla="*/ 4216154 w 4556410"/>
              <a:gd name="connsiteY3059" fmla="*/ 2004451 h 6858440"/>
              <a:gd name="connsiteX3060" fmla="*/ 4138261 w 4556410"/>
              <a:gd name="connsiteY3060" fmla="*/ 2082347 h 6858440"/>
              <a:gd name="connsiteX3061" fmla="*/ 4544208 w 4556410"/>
              <a:gd name="connsiteY3061" fmla="*/ 2229494 h 6858440"/>
              <a:gd name="connsiteX3062" fmla="*/ 4556410 w 4556410"/>
              <a:gd name="connsiteY3062" fmla="*/ 2231800 h 6858440"/>
              <a:gd name="connsiteX3063" fmla="*/ 4556410 w 4556410"/>
              <a:gd name="connsiteY3063" fmla="*/ 2263640 h 6858440"/>
              <a:gd name="connsiteX3064" fmla="*/ 4533249 w 4556410"/>
              <a:gd name="connsiteY3064" fmla="*/ 2259252 h 6858440"/>
              <a:gd name="connsiteX3065" fmla="*/ 4104628 w 4556410"/>
              <a:gd name="connsiteY3065" fmla="*/ 2100029 h 6858440"/>
              <a:gd name="connsiteX3066" fmla="*/ 4104628 w 4556410"/>
              <a:gd name="connsiteY3066" fmla="*/ 2099914 h 6858440"/>
              <a:gd name="connsiteX3067" fmla="*/ 4086137 w 4556410"/>
              <a:gd name="connsiteY3067" fmla="*/ 2089858 h 6858440"/>
              <a:gd name="connsiteX3068" fmla="*/ 2476111 w 4556410"/>
              <a:gd name="connsiteY3068" fmla="*/ 1960417 h 6858440"/>
              <a:gd name="connsiteX3069" fmla="*/ 2509050 w 4556410"/>
              <a:gd name="connsiteY3069" fmla="*/ 1977060 h 6858440"/>
              <a:gd name="connsiteX3070" fmla="*/ 2520492 w 4556410"/>
              <a:gd name="connsiteY3070" fmla="*/ 2012078 h 6858440"/>
              <a:gd name="connsiteX3071" fmla="*/ 2503849 w 4556410"/>
              <a:gd name="connsiteY3071" fmla="*/ 2045015 h 6858440"/>
              <a:gd name="connsiteX3072" fmla="*/ 2472530 w 4556410"/>
              <a:gd name="connsiteY3072" fmla="*/ 2056574 h 6858440"/>
              <a:gd name="connsiteX3073" fmla="*/ 2435894 w 4556410"/>
              <a:gd name="connsiteY3073" fmla="*/ 2039814 h 6858440"/>
              <a:gd name="connsiteX3074" fmla="*/ 2441094 w 4556410"/>
              <a:gd name="connsiteY3074" fmla="*/ 1971859 h 6858440"/>
              <a:gd name="connsiteX3075" fmla="*/ 2476111 w 4556410"/>
              <a:gd name="connsiteY3075" fmla="*/ 1960417 h 6858440"/>
              <a:gd name="connsiteX3076" fmla="*/ 639817 w 4556410"/>
              <a:gd name="connsiteY3076" fmla="*/ 1942621 h 6858440"/>
              <a:gd name="connsiteX3077" fmla="*/ 630442 w 4556410"/>
              <a:gd name="connsiteY3077" fmla="*/ 1951058 h 6858440"/>
              <a:gd name="connsiteX3078" fmla="*/ 638301 w 4556410"/>
              <a:gd name="connsiteY3078" fmla="*/ 1973015 h 6858440"/>
              <a:gd name="connsiteX3079" fmla="*/ 660259 w 4556410"/>
              <a:gd name="connsiteY3079" fmla="*/ 1965157 h 6858440"/>
              <a:gd name="connsiteX3080" fmla="*/ 652400 w 4556410"/>
              <a:gd name="connsiteY3080" fmla="*/ 1943199 h 6858440"/>
              <a:gd name="connsiteX3081" fmla="*/ 639817 w 4556410"/>
              <a:gd name="connsiteY3081" fmla="*/ 1942621 h 6858440"/>
              <a:gd name="connsiteX3082" fmla="*/ 3131285 w 4556410"/>
              <a:gd name="connsiteY3082" fmla="*/ 1941581 h 6858440"/>
              <a:gd name="connsiteX3083" fmla="*/ 3185143 w 4556410"/>
              <a:gd name="connsiteY3083" fmla="*/ 1995437 h 6858440"/>
              <a:gd name="connsiteX3084" fmla="*/ 3131285 w 4556410"/>
              <a:gd name="connsiteY3084" fmla="*/ 2049292 h 6858440"/>
              <a:gd name="connsiteX3085" fmla="*/ 3093956 w 4556410"/>
              <a:gd name="connsiteY3085" fmla="*/ 2034152 h 6858440"/>
              <a:gd name="connsiteX3086" fmla="*/ 2146158 w 4556410"/>
              <a:gd name="connsiteY3086" fmla="*/ 2175035 h 6858440"/>
              <a:gd name="connsiteX3087" fmla="*/ 2238499 w 4556410"/>
              <a:gd name="connsiteY3087" fmla="*/ 3222226 h 6858440"/>
              <a:gd name="connsiteX3088" fmla="*/ 2238614 w 4556410"/>
              <a:gd name="connsiteY3088" fmla="*/ 3222109 h 6858440"/>
              <a:gd name="connsiteX3089" fmla="*/ 2226478 w 4556410"/>
              <a:gd name="connsiteY3089" fmla="*/ 3240832 h 6858440"/>
              <a:gd name="connsiteX3090" fmla="*/ 2223127 w 4556410"/>
              <a:gd name="connsiteY3090" fmla="*/ 3241179 h 6858440"/>
              <a:gd name="connsiteX3091" fmla="*/ 2207757 w 4556410"/>
              <a:gd name="connsiteY3091" fmla="*/ 3228696 h 6858440"/>
              <a:gd name="connsiteX3092" fmla="*/ 2115648 w 4556410"/>
              <a:gd name="connsiteY3092" fmla="*/ 2157121 h 6858440"/>
              <a:gd name="connsiteX3093" fmla="*/ 2116802 w 4556410"/>
              <a:gd name="connsiteY3093" fmla="*/ 2141519 h 6858440"/>
              <a:gd name="connsiteX3094" fmla="*/ 2132404 w 4556410"/>
              <a:gd name="connsiteY3094" fmla="*/ 2142560 h 6858440"/>
              <a:gd name="connsiteX3095" fmla="*/ 3078586 w 4556410"/>
              <a:gd name="connsiteY3095" fmla="*/ 2006416 h 6858440"/>
              <a:gd name="connsiteX3096" fmla="*/ 3077430 w 4556410"/>
              <a:gd name="connsiteY3096" fmla="*/ 1995437 h 6858440"/>
              <a:gd name="connsiteX3097" fmla="*/ 3131285 w 4556410"/>
              <a:gd name="connsiteY3097" fmla="*/ 1941581 h 6858440"/>
              <a:gd name="connsiteX3098" fmla="*/ 1496877 w 4556410"/>
              <a:gd name="connsiteY3098" fmla="*/ 1922513 h 6858440"/>
              <a:gd name="connsiteX3099" fmla="*/ 1528545 w 4556410"/>
              <a:gd name="connsiteY3099" fmla="*/ 1943546 h 6858440"/>
              <a:gd name="connsiteX3100" fmla="*/ 1480351 w 4556410"/>
              <a:gd name="connsiteY3100" fmla="*/ 1953255 h 6858440"/>
              <a:gd name="connsiteX3101" fmla="*/ 1448685 w 4556410"/>
              <a:gd name="connsiteY3101" fmla="*/ 1932221 h 6858440"/>
              <a:gd name="connsiteX3102" fmla="*/ 2570995 w 4556410"/>
              <a:gd name="connsiteY3102" fmla="*/ 1893387 h 6858440"/>
              <a:gd name="connsiteX3103" fmla="*/ 2571180 w 4556410"/>
              <a:gd name="connsiteY3103" fmla="*/ 1893403 h 6858440"/>
              <a:gd name="connsiteX3104" fmla="*/ 2549269 w 4556410"/>
              <a:gd name="connsiteY3104" fmla="*/ 1900668 h 6858440"/>
              <a:gd name="connsiteX3105" fmla="*/ 2534706 w 4556410"/>
              <a:gd name="connsiteY3105" fmla="*/ 1924938 h 6858440"/>
              <a:gd name="connsiteX3106" fmla="*/ 2541526 w 4556410"/>
              <a:gd name="connsiteY3106" fmla="*/ 1952329 h 6858440"/>
              <a:gd name="connsiteX3107" fmla="*/ 2565796 w 4556410"/>
              <a:gd name="connsiteY3107" fmla="*/ 1966892 h 6858440"/>
              <a:gd name="connsiteX3108" fmla="*/ 2593186 w 4556410"/>
              <a:gd name="connsiteY3108" fmla="*/ 1960072 h 6858440"/>
              <a:gd name="connsiteX3109" fmla="*/ 2600813 w 4556410"/>
              <a:gd name="connsiteY3109" fmla="*/ 1908412 h 6858440"/>
              <a:gd name="connsiteX3110" fmla="*/ 2576543 w 4556410"/>
              <a:gd name="connsiteY3110" fmla="*/ 1893849 h 6858440"/>
              <a:gd name="connsiteX3111" fmla="*/ 2571180 w 4556410"/>
              <a:gd name="connsiteY3111" fmla="*/ 1893403 h 6858440"/>
              <a:gd name="connsiteX3112" fmla="*/ 2571227 w 4556410"/>
              <a:gd name="connsiteY3112" fmla="*/ 1893387 h 6858440"/>
              <a:gd name="connsiteX3113" fmla="*/ 650927 w 4556410"/>
              <a:gd name="connsiteY3113" fmla="*/ 1892834 h 6858440"/>
              <a:gd name="connsiteX3114" fmla="*/ 703365 w 4556410"/>
              <a:gd name="connsiteY3114" fmla="*/ 1917655 h 6858440"/>
              <a:gd name="connsiteX3115" fmla="*/ 696590 w 4556410"/>
              <a:gd name="connsiteY3115" fmla="*/ 1931965 h 6858440"/>
              <a:gd name="connsiteX3116" fmla="*/ 644152 w 4556410"/>
              <a:gd name="connsiteY3116" fmla="*/ 1907144 h 6858440"/>
              <a:gd name="connsiteX3117" fmla="*/ 4088332 w 4556410"/>
              <a:gd name="connsiteY3117" fmla="*/ 1884721 h 6858440"/>
              <a:gd name="connsiteX3118" fmla="*/ 4065910 w 4556410"/>
              <a:gd name="connsiteY3118" fmla="*/ 1907141 h 6858440"/>
              <a:gd name="connsiteX3119" fmla="*/ 4088332 w 4556410"/>
              <a:gd name="connsiteY3119" fmla="*/ 1929445 h 6858440"/>
              <a:gd name="connsiteX3120" fmla="*/ 4110754 w 4556410"/>
              <a:gd name="connsiteY3120" fmla="*/ 1907141 h 6858440"/>
              <a:gd name="connsiteX3121" fmla="*/ 4088332 w 4556410"/>
              <a:gd name="connsiteY3121" fmla="*/ 1884721 h 6858440"/>
              <a:gd name="connsiteX3122" fmla="*/ 2578392 w 4556410"/>
              <a:gd name="connsiteY3122" fmla="*/ 1882524 h 6858440"/>
              <a:gd name="connsiteX3123" fmla="*/ 2610060 w 4556410"/>
              <a:gd name="connsiteY3123" fmla="*/ 1901477 h 6858440"/>
              <a:gd name="connsiteX3124" fmla="*/ 2600004 w 4556410"/>
              <a:gd name="connsiteY3124" fmla="*/ 1968857 h 6858440"/>
              <a:gd name="connsiteX3125" fmla="*/ 2571457 w 4556410"/>
              <a:gd name="connsiteY3125" fmla="*/ 1978333 h 6858440"/>
              <a:gd name="connsiteX3126" fmla="*/ 2571457 w 4556410"/>
              <a:gd name="connsiteY3126" fmla="*/ 1978563 h 6858440"/>
              <a:gd name="connsiteX3127" fmla="*/ 2564292 w 4556410"/>
              <a:gd name="connsiteY3127" fmla="*/ 1977986 h 6858440"/>
              <a:gd name="connsiteX3128" fmla="*/ 2532626 w 4556410"/>
              <a:gd name="connsiteY3128" fmla="*/ 1959031 h 6858440"/>
              <a:gd name="connsiteX3129" fmla="*/ 2523612 w 4556410"/>
              <a:gd name="connsiteY3129" fmla="*/ 1923205 h 6858440"/>
              <a:gd name="connsiteX3130" fmla="*/ 2542565 w 4556410"/>
              <a:gd name="connsiteY3130" fmla="*/ 1891539 h 6858440"/>
              <a:gd name="connsiteX3131" fmla="*/ 2578392 w 4556410"/>
              <a:gd name="connsiteY3131" fmla="*/ 1882524 h 6858440"/>
              <a:gd name="connsiteX3132" fmla="*/ 1435625 w 4556410"/>
              <a:gd name="connsiteY3132" fmla="*/ 1881832 h 6858440"/>
              <a:gd name="connsiteX3133" fmla="*/ 1467408 w 4556410"/>
              <a:gd name="connsiteY3133" fmla="*/ 1902865 h 6858440"/>
              <a:gd name="connsiteX3134" fmla="*/ 1419099 w 4556410"/>
              <a:gd name="connsiteY3134" fmla="*/ 1912574 h 6858440"/>
              <a:gd name="connsiteX3135" fmla="*/ 1387432 w 4556410"/>
              <a:gd name="connsiteY3135" fmla="*/ 1891540 h 6858440"/>
              <a:gd name="connsiteX3136" fmla="*/ 631595 w 4556410"/>
              <a:gd name="connsiteY3136" fmla="*/ 1850277 h 6858440"/>
              <a:gd name="connsiteX3137" fmla="*/ 629285 w 4556410"/>
              <a:gd name="connsiteY3137" fmla="*/ 1855016 h 6858440"/>
              <a:gd name="connsiteX3138" fmla="*/ 704291 w 4556410"/>
              <a:gd name="connsiteY3138" fmla="*/ 1890498 h 6858440"/>
              <a:gd name="connsiteX3139" fmla="*/ 706603 w 4556410"/>
              <a:gd name="connsiteY3139" fmla="*/ 1885760 h 6858440"/>
              <a:gd name="connsiteX3140" fmla="*/ 537737 w 4556410"/>
              <a:gd name="connsiteY3140" fmla="*/ 1839377 h 6858440"/>
              <a:gd name="connsiteX3141" fmla="*/ 634259 w 4556410"/>
              <a:gd name="connsiteY3141" fmla="*/ 1885066 h 6858440"/>
              <a:gd name="connsiteX3142" fmla="*/ 627486 w 4556410"/>
              <a:gd name="connsiteY3142" fmla="*/ 1899377 h 6858440"/>
              <a:gd name="connsiteX3143" fmla="*/ 530964 w 4556410"/>
              <a:gd name="connsiteY3143" fmla="*/ 1853689 h 6858440"/>
              <a:gd name="connsiteX3144" fmla="*/ 194289 w 4556410"/>
              <a:gd name="connsiteY3144" fmla="*/ 1836643 h 6858440"/>
              <a:gd name="connsiteX3145" fmla="*/ 184913 w 4556410"/>
              <a:gd name="connsiteY3145" fmla="*/ 1845079 h 6858440"/>
              <a:gd name="connsiteX3146" fmla="*/ 192773 w 4556410"/>
              <a:gd name="connsiteY3146" fmla="*/ 1867037 h 6858440"/>
              <a:gd name="connsiteX3147" fmla="*/ 214731 w 4556410"/>
              <a:gd name="connsiteY3147" fmla="*/ 1859178 h 6858440"/>
              <a:gd name="connsiteX3148" fmla="*/ 206871 w 4556410"/>
              <a:gd name="connsiteY3148" fmla="*/ 1837221 h 6858440"/>
              <a:gd name="connsiteX3149" fmla="*/ 194289 w 4556410"/>
              <a:gd name="connsiteY3149" fmla="*/ 1836643 h 6858440"/>
              <a:gd name="connsiteX3150" fmla="*/ 400340 w 4556410"/>
              <a:gd name="connsiteY3150" fmla="*/ 1836642 h 6858440"/>
              <a:gd name="connsiteX3151" fmla="*/ 623506 w 4556410"/>
              <a:gd name="connsiteY3151" fmla="*/ 1942273 h 6858440"/>
              <a:gd name="connsiteX3152" fmla="*/ 656907 w 4556410"/>
              <a:gd name="connsiteY3152" fmla="*/ 1933721 h 6858440"/>
              <a:gd name="connsiteX3153" fmla="*/ 671468 w 4556410"/>
              <a:gd name="connsiteY3153" fmla="*/ 1964925 h 6858440"/>
              <a:gd name="connsiteX3154" fmla="*/ 980507 w 4556410"/>
              <a:gd name="connsiteY3154" fmla="*/ 2110661 h 6858440"/>
              <a:gd name="connsiteX3155" fmla="*/ 983048 w 4556410"/>
              <a:gd name="connsiteY3155" fmla="*/ 2117711 h 6858440"/>
              <a:gd name="connsiteX3156" fmla="*/ 975998 w 4556410"/>
              <a:gd name="connsiteY3156" fmla="*/ 2120253 h 6858440"/>
              <a:gd name="connsiteX3157" fmla="*/ 666961 w 4556410"/>
              <a:gd name="connsiteY3157" fmla="*/ 1974516 h 6858440"/>
              <a:gd name="connsiteX3158" fmla="*/ 633794 w 4556410"/>
              <a:gd name="connsiteY3158" fmla="*/ 1982607 h 6858440"/>
              <a:gd name="connsiteX3159" fmla="*/ 619116 w 4556410"/>
              <a:gd name="connsiteY3159" fmla="*/ 1951865 h 6858440"/>
              <a:gd name="connsiteX3160" fmla="*/ 395832 w 4556410"/>
              <a:gd name="connsiteY3160" fmla="*/ 1846234 h 6858440"/>
              <a:gd name="connsiteX3161" fmla="*/ 393290 w 4556410"/>
              <a:gd name="connsiteY3161" fmla="*/ 1839184 h 6858440"/>
              <a:gd name="connsiteX3162" fmla="*/ 400340 w 4556410"/>
              <a:gd name="connsiteY3162" fmla="*/ 1836642 h 6858440"/>
              <a:gd name="connsiteX3163" fmla="*/ 626627 w 4556410"/>
              <a:gd name="connsiteY3163" fmla="*/ 1836295 h 6858440"/>
              <a:gd name="connsiteX3164" fmla="*/ 720704 w 4556410"/>
              <a:gd name="connsiteY3164" fmla="*/ 1880789 h 6858440"/>
              <a:gd name="connsiteX3165" fmla="*/ 709377 w 4556410"/>
              <a:gd name="connsiteY3165" fmla="*/ 1904597 h 6858440"/>
              <a:gd name="connsiteX3166" fmla="*/ 615301 w 4556410"/>
              <a:gd name="connsiteY3166" fmla="*/ 1860102 h 6858440"/>
              <a:gd name="connsiteX3167" fmla="*/ 499844 w 4556410"/>
              <a:gd name="connsiteY3167" fmla="*/ 1822658 h 6858440"/>
              <a:gd name="connsiteX3168" fmla="*/ 499729 w 4556410"/>
              <a:gd name="connsiteY3168" fmla="*/ 1822890 h 6858440"/>
              <a:gd name="connsiteX3169" fmla="*/ 499669 w 4556410"/>
              <a:gd name="connsiteY3169" fmla="*/ 1822721 h 6858440"/>
              <a:gd name="connsiteX3170" fmla="*/ 3601690 w 4556410"/>
              <a:gd name="connsiteY3170" fmla="*/ 1813557 h 6858440"/>
              <a:gd name="connsiteX3171" fmla="*/ 3612872 w 4556410"/>
              <a:gd name="connsiteY3171" fmla="*/ 1817919 h 6858440"/>
              <a:gd name="connsiteX3172" fmla="*/ 3613334 w 4556410"/>
              <a:gd name="connsiteY3172" fmla="*/ 1840110 h 6858440"/>
              <a:gd name="connsiteX3173" fmla="*/ 3613448 w 4556410"/>
              <a:gd name="connsiteY3173" fmla="*/ 1840110 h 6858440"/>
              <a:gd name="connsiteX3174" fmla="*/ 3511748 w 4556410"/>
              <a:gd name="connsiteY3174" fmla="*/ 1935340 h 6858440"/>
              <a:gd name="connsiteX3175" fmla="*/ 3516255 w 4556410"/>
              <a:gd name="connsiteY3175" fmla="*/ 1956489 h 6858440"/>
              <a:gd name="connsiteX3176" fmla="*/ 3464132 w 4556410"/>
              <a:gd name="connsiteY3176" fmla="*/ 2008613 h 6858440"/>
              <a:gd name="connsiteX3177" fmla="*/ 3412010 w 4556410"/>
              <a:gd name="connsiteY3177" fmla="*/ 1956489 h 6858440"/>
              <a:gd name="connsiteX3178" fmla="*/ 3464132 w 4556410"/>
              <a:gd name="connsiteY3178" fmla="*/ 1904368 h 6858440"/>
              <a:gd name="connsiteX3179" fmla="*/ 3490712 w 4556410"/>
              <a:gd name="connsiteY3179" fmla="*/ 1911880 h 6858440"/>
              <a:gd name="connsiteX3180" fmla="*/ 3590682 w 4556410"/>
              <a:gd name="connsiteY3180" fmla="*/ 1818382 h 6858440"/>
              <a:gd name="connsiteX3181" fmla="*/ 3601690 w 4556410"/>
              <a:gd name="connsiteY3181" fmla="*/ 1813557 h 6858440"/>
              <a:gd name="connsiteX3182" fmla="*/ 1199341 w 4556410"/>
              <a:gd name="connsiteY3182" fmla="*/ 1796627 h 6858440"/>
              <a:gd name="connsiteX3183" fmla="*/ 1184143 w 4556410"/>
              <a:gd name="connsiteY3183" fmla="*/ 1806826 h 6858440"/>
              <a:gd name="connsiteX3184" fmla="*/ 1190846 w 4556410"/>
              <a:gd name="connsiteY3184" fmla="*/ 1839995 h 6858440"/>
              <a:gd name="connsiteX3185" fmla="*/ 1224015 w 4556410"/>
              <a:gd name="connsiteY3185" fmla="*/ 1833292 h 6858440"/>
              <a:gd name="connsiteX3186" fmla="*/ 1217311 w 4556410"/>
              <a:gd name="connsiteY3186" fmla="*/ 1800123 h 6858440"/>
              <a:gd name="connsiteX3187" fmla="*/ 1199341 w 4556410"/>
              <a:gd name="connsiteY3187" fmla="*/ 1796627 h 6858440"/>
              <a:gd name="connsiteX3188" fmla="*/ 577524 w 4556410"/>
              <a:gd name="connsiteY3188" fmla="*/ 1787755 h 6858440"/>
              <a:gd name="connsiteX3189" fmla="*/ 568147 w 4556410"/>
              <a:gd name="connsiteY3189" fmla="*/ 1796191 h 6858440"/>
              <a:gd name="connsiteX3190" fmla="*/ 576008 w 4556410"/>
              <a:gd name="connsiteY3190" fmla="*/ 1818149 h 6858440"/>
              <a:gd name="connsiteX3191" fmla="*/ 597965 w 4556410"/>
              <a:gd name="connsiteY3191" fmla="*/ 1810292 h 6858440"/>
              <a:gd name="connsiteX3192" fmla="*/ 590109 w 4556410"/>
              <a:gd name="connsiteY3192" fmla="*/ 1788333 h 6858440"/>
              <a:gd name="connsiteX3193" fmla="*/ 577524 w 4556410"/>
              <a:gd name="connsiteY3193" fmla="*/ 1787755 h 6858440"/>
              <a:gd name="connsiteX3194" fmla="*/ 1197129 w 4556410"/>
              <a:gd name="connsiteY3194" fmla="*/ 1785460 h 6858440"/>
              <a:gd name="connsiteX3195" fmla="*/ 1223553 w 4556410"/>
              <a:gd name="connsiteY3195" fmla="*/ 1790646 h 6858440"/>
              <a:gd name="connsiteX3196" fmla="*/ 1234184 w 4556410"/>
              <a:gd name="connsiteY3196" fmla="*/ 1837915 h 6858440"/>
              <a:gd name="connsiteX3197" fmla="*/ 1463825 w 4556410"/>
              <a:gd name="connsiteY3197" fmla="*/ 1990469 h 6858440"/>
              <a:gd name="connsiteX3198" fmla="*/ 1540217 w 4556410"/>
              <a:gd name="connsiteY3198" fmla="*/ 1975097 h 6858440"/>
              <a:gd name="connsiteX3199" fmla="*/ 1955349 w 4556410"/>
              <a:gd name="connsiteY3199" fmla="*/ 2250965 h 6858440"/>
              <a:gd name="connsiteX3200" fmla="*/ 1956966 w 4556410"/>
              <a:gd name="connsiteY3200" fmla="*/ 2258824 h 6858440"/>
              <a:gd name="connsiteX3201" fmla="*/ 1949107 w 4556410"/>
              <a:gd name="connsiteY3201" fmla="*/ 2260442 h 6858440"/>
              <a:gd name="connsiteX3202" fmla="*/ 1537792 w 4556410"/>
              <a:gd name="connsiteY3202" fmla="*/ 1987233 h 6858440"/>
              <a:gd name="connsiteX3203" fmla="*/ 1461398 w 4556410"/>
              <a:gd name="connsiteY3203" fmla="*/ 2002603 h 6858440"/>
              <a:gd name="connsiteX3204" fmla="*/ 1226787 w 4556410"/>
              <a:gd name="connsiteY3204" fmla="*/ 1846697 h 6858440"/>
              <a:gd name="connsiteX3205" fmla="*/ 1226787 w 4556410"/>
              <a:gd name="connsiteY3205" fmla="*/ 1846582 h 6858440"/>
              <a:gd name="connsiteX3206" fmla="*/ 1184604 w 4556410"/>
              <a:gd name="connsiteY3206" fmla="*/ 1849241 h 6858440"/>
              <a:gd name="connsiteX3207" fmla="*/ 1174782 w 4556410"/>
              <a:gd name="connsiteY3207" fmla="*/ 1800468 h 6858440"/>
              <a:gd name="connsiteX3208" fmla="*/ 1197129 w 4556410"/>
              <a:gd name="connsiteY3208" fmla="*/ 1785460 h 6858440"/>
              <a:gd name="connsiteX3209" fmla="*/ 1555821 w 4556410"/>
              <a:gd name="connsiteY3209" fmla="*/ 1711018 h 6858440"/>
              <a:gd name="connsiteX3210" fmla="*/ 1904962 w 4556410"/>
              <a:gd name="connsiteY3210" fmla="*/ 1966083 h 6858440"/>
              <a:gd name="connsiteX3211" fmla="*/ 1973496 w 4556410"/>
              <a:gd name="connsiteY3211" fmla="*/ 1965389 h 6858440"/>
              <a:gd name="connsiteX3212" fmla="*/ 1984126 w 4556410"/>
              <a:gd name="connsiteY3212" fmla="*/ 2043978 h 6858440"/>
              <a:gd name="connsiteX3213" fmla="*/ 1905539 w 4556410"/>
              <a:gd name="connsiteY3213" fmla="*/ 2054726 h 6858440"/>
              <a:gd name="connsiteX3214" fmla="*/ 1890399 w 4556410"/>
              <a:gd name="connsiteY3214" fmla="*/ 1983303 h 6858440"/>
              <a:gd name="connsiteX3215" fmla="*/ 1542184 w 4556410"/>
              <a:gd name="connsiteY3215" fmla="*/ 1728930 h 6858440"/>
              <a:gd name="connsiteX3216" fmla="*/ 181332 w 4556410"/>
              <a:gd name="connsiteY3216" fmla="*/ 1690098 h 6858440"/>
              <a:gd name="connsiteX3217" fmla="*/ 290546 w 4556410"/>
              <a:gd name="connsiteY3217" fmla="*/ 1741758 h 6858440"/>
              <a:gd name="connsiteX3218" fmla="*/ 388783 w 4556410"/>
              <a:gd name="connsiteY3218" fmla="*/ 1706624 h 6858440"/>
              <a:gd name="connsiteX3219" fmla="*/ 560636 w 4556410"/>
              <a:gd name="connsiteY3219" fmla="*/ 1787986 h 6858440"/>
              <a:gd name="connsiteX3220" fmla="*/ 594499 w 4556410"/>
              <a:gd name="connsiteY3220" fmla="*/ 1778739 h 6858440"/>
              <a:gd name="connsiteX3221" fmla="*/ 607327 w 4556410"/>
              <a:gd name="connsiteY3221" fmla="*/ 1814682 h 6858440"/>
              <a:gd name="connsiteX3222" fmla="*/ 571385 w 4556410"/>
              <a:gd name="connsiteY3222" fmla="*/ 1827510 h 6858440"/>
              <a:gd name="connsiteX3223" fmla="*/ 556591 w 4556410"/>
              <a:gd name="connsiteY3223" fmla="*/ 1797694 h 6858440"/>
              <a:gd name="connsiteX3224" fmla="*/ 388319 w 4556410"/>
              <a:gd name="connsiteY3224" fmla="*/ 1718066 h 6858440"/>
              <a:gd name="connsiteX3225" fmla="*/ 290084 w 4556410"/>
              <a:gd name="connsiteY3225" fmla="*/ 1753200 h 6858440"/>
              <a:gd name="connsiteX3226" fmla="*/ 176939 w 4556410"/>
              <a:gd name="connsiteY3226" fmla="*/ 1699689 h 6858440"/>
              <a:gd name="connsiteX3227" fmla="*/ 176824 w 4556410"/>
              <a:gd name="connsiteY3227" fmla="*/ 1699689 h 6858440"/>
              <a:gd name="connsiteX3228" fmla="*/ 174282 w 4556410"/>
              <a:gd name="connsiteY3228" fmla="*/ 1692640 h 6858440"/>
              <a:gd name="connsiteX3229" fmla="*/ 181332 w 4556410"/>
              <a:gd name="connsiteY3229" fmla="*/ 1690098 h 6858440"/>
              <a:gd name="connsiteX3230" fmla="*/ 3671466 w 4556410"/>
              <a:gd name="connsiteY3230" fmla="*/ 1685128 h 6858440"/>
              <a:gd name="connsiteX3231" fmla="*/ 3699550 w 4556410"/>
              <a:gd name="connsiteY3231" fmla="*/ 1721302 h 6858440"/>
              <a:gd name="connsiteX3232" fmla="*/ 4029043 w 4556410"/>
              <a:gd name="connsiteY3232" fmla="*/ 2019012 h 6858440"/>
              <a:gd name="connsiteX3233" fmla="*/ 4033782 w 4556410"/>
              <a:gd name="connsiteY3233" fmla="*/ 2040740 h 6858440"/>
              <a:gd name="connsiteX3234" fmla="*/ 4012233 w 4556410"/>
              <a:gd name="connsiteY3234" fmla="*/ 2045440 h 6858440"/>
              <a:gd name="connsiteX3235" fmla="*/ 3845516 w 4556410"/>
              <a:gd name="connsiteY3235" fmla="*/ 1920663 h 6858440"/>
              <a:gd name="connsiteX3236" fmla="*/ 3703016 w 4556410"/>
              <a:gd name="connsiteY3236" fmla="*/ 1775390 h 6858440"/>
              <a:gd name="connsiteX3237" fmla="*/ 3703016 w 4556410"/>
              <a:gd name="connsiteY3237" fmla="*/ 1930022 h 6858440"/>
              <a:gd name="connsiteX3238" fmla="*/ 3791659 w 4556410"/>
              <a:gd name="connsiteY3238" fmla="*/ 2012542 h 6858440"/>
              <a:gd name="connsiteX3239" fmla="*/ 4195696 w 4556410"/>
              <a:gd name="connsiteY3239" fmla="*/ 2260442 h 6858440"/>
              <a:gd name="connsiteX3240" fmla="*/ 4234993 w 4556410"/>
              <a:gd name="connsiteY3240" fmla="*/ 2242297 h 6858440"/>
              <a:gd name="connsiteX3241" fmla="*/ 4287114 w 4556410"/>
              <a:gd name="connsiteY3241" fmla="*/ 2294418 h 6858440"/>
              <a:gd name="connsiteX3242" fmla="*/ 4234993 w 4556410"/>
              <a:gd name="connsiteY3242" fmla="*/ 2346543 h 6858440"/>
              <a:gd name="connsiteX3243" fmla="*/ 4182868 w 4556410"/>
              <a:gd name="connsiteY3243" fmla="*/ 2294418 h 6858440"/>
              <a:gd name="connsiteX3244" fmla="*/ 4183331 w 4556410"/>
              <a:gd name="connsiteY3244" fmla="*/ 2289451 h 6858440"/>
              <a:gd name="connsiteX3245" fmla="*/ 3771204 w 4556410"/>
              <a:gd name="connsiteY3245" fmla="*/ 2036579 h 6858440"/>
              <a:gd name="connsiteX3246" fmla="*/ 3675972 w 4556410"/>
              <a:gd name="connsiteY3246" fmla="*/ 1947589 h 6858440"/>
              <a:gd name="connsiteX3247" fmla="*/ 3671466 w 4556410"/>
              <a:gd name="connsiteY3247" fmla="*/ 1942967 h 6858440"/>
              <a:gd name="connsiteX3248" fmla="*/ 4013788 w 4556410"/>
              <a:gd name="connsiteY3248" fmla="*/ 1667908 h 6858440"/>
              <a:gd name="connsiteX3249" fmla="*/ 4015985 w 4556410"/>
              <a:gd name="connsiteY3249" fmla="*/ 1668370 h 6858440"/>
              <a:gd name="connsiteX3250" fmla="*/ 4042797 w 4556410"/>
              <a:gd name="connsiteY3250" fmla="*/ 1673572 h 6858440"/>
              <a:gd name="connsiteX3251" fmla="*/ 4504229 w 4556410"/>
              <a:gd name="connsiteY3251" fmla="*/ 1841910 h 6858440"/>
              <a:gd name="connsiteX3252" fmla="*/ 4556410 w 4556410"/>
              <a:gd name="connsiteY3252" fmla="*/ 1873714 h 6858440"/>
              <a:gd name="connsiteX3253" fmla="*/ 4556410 w 4556410"/>
              <a:gd name="connsiteY3253" fmla="*/ 1886845 h 6858440"/>
              <a:gd name="connsiteX3254" fmla="*/ 4501836 w 4556410"/>
              <a:gd name="connsiteY3254" fmla="*/ 1853379 h 6858440"/>
              <a:gd name="connsiteX3255" fmla="*/ 4040485 w 4556410"/>
              <a:gd name="connsiteY3255" fmla="*/ 1684551 h 6858440"/>
              <a:gd name="connsiteX3256" fmla="*/ 4013903 w 4556410"/>
              <a:gd name="connsiteY3256" fmla="*/ 1679465 h 6858440"/>
              <a:gd name="connsiteX3257" fmla="*/ 4011708 w 4556410"/>
              <a:gd name="connsiteY3257" fmla="*/ 1679003 h 6858440"/>
              <a:gd name="connsiteX3258" fmla="*/ 448200 w 4556410"/>
              <a:gd name="connsiteY3258" fmla="*/ 1663747 h 6858440"/>
              <a:gd name="connsiteX3259" fmla="*/ 438823 w 4556410"/>
              <a:gd name="connsiteY3259" fmla="*/ 1672184 h 6858440"/>
              <a:gd name="connsiteX3260" fmla="*/ 446682 w 4556410"/>
              <a:gd name="connsiteY3260" fmla="*/ 1694141 h 6858440"/>
              <a:gd name="connsiteX3261" fmla="*/ 468640 w 4556410"/>
              <a:gd name="connsiteY3261" fmla="*/ 1686283 h 6858440"/>
              <a:gd name="connsiteX3262" fmla="*/ 460781 w 4556410"/>
              <a:gd name="connsiteY3262" fmla="*/ 1664325 h 6858440"/>
              <a:gd name="connsiteX3263" fmla="*/ 448200 w 4556410"/>
              <a:gd name="connsiteY3263" fmla="*/ 1663747 h 6858440"/>
              <a:gd name="connsiteX3264" fmla="*/ 1493472 w 4556410"/>
              <a:gd name="connsiteY3264" fmla="*/ 1663735 h 6858440"/>
              <a:gd name="connsiteX3265" fmla="*/ 1529989 w 4556410"/>
              <a:gd name="connsiteY3265" fmla="*/ 1691514 h 6858440"/>
              <a:gd name="connsiteX3266" fmla="*/ 1516344 w 4556410"/>
              <a:gd name="connsiteY3266" fmla="*/ 1709450 h 6858440"/>
              <a:gd name="connsiteX3267" fmla="*/ 1479828 w 4556410"/>
              <a:gd name="connsiteY3267" fmla="*/ 1681671 h 6858440"/>
              <a:gd name="connsiteX3268" fmla="*/ 27868 w 4556410"/>
              <a:gd name="connsiteY3268" fmla="*/ 1661667 h 6858440"/>
              <a:gd name="connsiteX3269" fmla="*/ 18492 w 4556410"/>
              <a:gd name="connsiteY3269" fmla="*/ 1670105 h 6858440"/>
              <a:gd name="connsiteX3270" fmla="*/ 26350 w 4556410"/>
              <a:gd name="connsiteY3270" fmla="*/ 1692063 h 6858440"/>
              <a:gd name="connsiteX3271" fmla="*/ 48308 w 4556410"/>
              <a:gd name="connsiteY3271" fmla="*/ 1684202 h 6858440"/>
              <a:gd name="connsiteX3272" fmla="*/ 40449 w 4556410"/>
              <a:gd name="connsiteY3272" fmla="*/ 1662245 h 6858440"/>
              <a:gd name="connsiteX3273" fmla="*/ 27868 w 4556410"/>
              <a:gd name="connsiteY3273" fmla="*/ 1661667 h 6858440"/>
              <a:gd name="connsiteX3274" fmla="*/ 444630 w 4556410"/>
              <a:gd name="connsiteY3274" fmla="*/ 1653852 h 6858440"/>
              <a:gd name="connsiteX3275" fmla="*/ 465288 w 4556410"/>
              <a:gd name="connsiteY3275" fmla="*/ 1654848 h 6858440"/>
              <a:gd name="connsiteX3276" fmla="*/ 479966 w 4556410"/>
              <a:gd name="connsiteY3276" fmla="*/ 1685590 h 6858440"/>
              <a:gd name="connsiteX3277" fmla="*/ 724283 w 4556410"/>
              <a:gd name="connsiteY3277" fmla="*/ 1801277 h 6858440"/>
              <a:gd name="connsiteX3278" fmla="*/ 775251 w 4556410"/>
              <a:gd name="connsiteY3278" fmla="*/ 1944008 h 6858440"/>
              <a:gd name="connsiteX3279" fmla="*/ 1006048 w 4556410"/>
              <a:gd name="connsiteY3279" fmla="*/ 2052644 h 6858440"/>
              <a:gd name="connsiteX3280" fmla="*/ 1006048 w 4556410"/>
              <a:gd name="connsiteY3280" fmla="*/ 2052413 h 6858440"/>
              <a:gd name="connsiteX3281" fmla="*/ 1008588 w 4556410"/>
              <a:gd name="connsiteY3281" fmla="*/ 2059463 h 6858440"/>
              <a:gd name="connsiteX3282" fmla="*/ 1001539 w 4556410"/>
              <a:gd name="connsiteY3282" fmla="*/ 2062005 h 6858440"/>
              <a:gd name="connsiteX3283" fmla="*/ 766814 w 4556410"/>
              <a:gd name="connsiteY3283" fmla="*/ 1951520 h 6858440"/>
              <a:gd name="connsiteX3284" fmla="*/ 715847 w 4556410"/>
              <a:gd name="connsiteY3284" fmla="*/ 1808789 h 6858440"/>
              <a:gd name="connsiteX3285" fmla="*/ 475574 w 4556410"/>
              <a:gd name="connsiteY3285" fmla="*/ 1695067 h 6858440"/>
              <a:gd name="connsiteX3286" fmla="*/ 442175 w 4556410"/>
              <a:gd name="connsiteY3286" fmla="*/ 1703618 h 6858440"/>
              <a:gd name="connsiteX3287" fmla="*/ 429347 w 4556410"/>
              <a:gd name="connsiteY3287" fmla="*/ 1667676 h 6858440"/>
              <a:gd name="connsiteX3288" fmla="*/ 444630 w 4556410"/>
              <a:gd name="connsiteY3288" fmla="*/ 1653852 h 6858440"/>
              <a:gd name="connsiteX3289" fmla="*/ 24342 w 4556410"/>
              <a:gd name="connsiteY3289" fmla="*/ 1651657 h 6858440"/>
              <a:gd name="connsiteX3290" fmla="*/ 44956 w 4556410"/>
              <a:gd name="connsiteY3290" fmla="*/ 1652653 h 6858440"/>
              <a:gd name="connsiteX3291" fmla="*/ 59519 w 4556410"/>
              <a:gd name="connsiteY3291" fmla="*/ 1683855 h 6858440"/>
              <a:gd name="connsiteX3292" fmla="*/ 239463 w 4556410"/>
              <a:gd name="connsiteY3292" fmla="*/ 1769034 h 6858440"/>
              <a:gd name="connsiteX3293" fmla="*/ 211612 w 4556410"/>
              <a:gd name="connsiteY3293" fmla="*/ 1827859 h 6858440"/>
              <a:gd name="connsiteX3294" fmla="*/ 224555 w 4556410"/>
              <a:gd name="connsiteY3294" fmla="*/ 1863109 h 6858440"/>
              <a:gd name="connsiteX3295" fmla="*/ 250790 w 4556410"/>
              <a:gd name="connsiteY3295" fmla="*/ 1875589 h 6858440"/>
              <a:gd name="connsiteX3296" fmla="*/ 302797 w 4556410"/>
              <a:gd name="connsiteY3296" fmla="*/ 1856983 h 6858440"/>
              <a:gd name="connsiteX3297" fmla="*/ 329839 w 4556410"/>
              <a:gd name="connsiteY3297" fmla="*/ 1799774 h 6858440"/>
              <a:gd name="connsiteX3298" fmla="*/ 405886 w 4556410"/>
              <a:gd name="connsiteY3298" fmla="*/ 1772615 h 6858440"/>
              <a:gd name="connsiteX3299" fmla="*/ 497186 w 4556410"/>
              <a:gd name="connsiteY3299" fmla="*/ 1815840 h 6858440"/>
              <a:gd name="connsiteX3300" fmla="*/ 499669 w 4556410"/>
              <a:gd name="connsiteY3300" fmla="*/ 1822721 h 6858440"/>
              <a:gd name="connsiteX3301" fmla="*/ 492794 w 4556410"/>
              <a:gd name="connsiteY3301" fmla="*/ 1825200 h 6858440"/>
              <a:gd name="connsiteX3302" fmla="*/ 405422 w 4556410"/>
              <a:gd name="connsiteY3302" fmla="*/ 1783827 h 6858440"/>
              <a:gd name="connsiteX3303" fmla="*/ 337583 w 4556410"/>
              <a:gd name="connsiteY3303" fmla="*/ 1808097 h 6858440"/>
              <a:gd name="connsiteX3304" fmla="*/ 310539 w 4556410"/>
              <a:gd name="connsiteY3304" fmla="*/ 1865304 h 6858440"/>
              <a:gd name="connsiteX3305" fmla="*/ 250326 w 4556410"/>
              <a:gd name="connsiteY3305" fmla="*/ 1886801 h 6858440"/>
              <a:gd name="connsiteX3306" fmla="*/ 218429 w 4556410"/>
              <a:gd name="connsiteY3306" fmla="*/ 1871661 h 6858440"/>
              <a:gd name="connsiteX3307" fmla="*/ 188381 w 4556410"/>
              <a:gd name="connsiteY3307" fmla="*/ 1876399 h 6858440"/>
              <a:gd name="connsiteX3308" fmla="*/ 175553 w 4556410"/>
              <a:gd name="connsiteY3308" fmla="*/ 1840457 h 6858440"/>
              <a:gd name="connsiteX3309" fmla="*/ 201324 w 4556410"/>
              <a:gd name="connsiteY3309" fmla="*/ 1825085 h 6858440"/>
              <a:gd name="connsiteX3310" fmla="*/ 225479 w 4556410"/>
              <a:gd name="connsiteY3310" fmla="*/ 1774003 h 6858440"/>
              <a:gd name="connsiteX3311" fmla="*/ 55012 w 4556410"/>
              <a:gd name="connsiteY3311" fmla="*/ 1693334 h 6858440"/>
              <a:gd name="connsiteX3312" fmla="*/ 21843 w 4556410"/>
              <a:gd name="connsiteY3312" fmla="*/ 1701423 h 6858440"/>
              <a:gd name="connsiteX3313" fmla="*/ 9015 w 4556410"/>
              <a:gd name="connsiteY3313" fmla="*/ 1665481 h 6858440"/>
              <a:gd name="connsiteX3314" fmla="*/ 24342 w 4556410"/>
              <a:gd name="connsiteY3314" fmla="*/ 1651657 h 6858440"/>
              <a:gd name="connsiteX3315" fmla="*/ 2626239 w 4556410"/>
              <a:gd name="connsiteY3315" fmla="*/ 1651152 h 6858440"/>
              <a:gd name="connsiteX3316" fmla="*/ 2638490 w 4556410"/>
              <a:gd name="connsiteY3316" fmla="*/ 1653462 h 6858440"/>
              <a:gd name="connsiteX3317" fmla="*/ 2639878 w 4556410"/>
              <a:gd name="connsiteY3317" fmla="*/ 1655195 h 6858440"/>
              <a:gd name="connsiteX3318" fmla="*/ 2640917 w 4556410"/>
              <a:gd name="connsiteY3318" fmla="*/ 1657275 h 6858440"/>
              <a:gd name="connsiteX3319" fmla="*/ 2641611 w 4556410"/>
              <a:gd name="connsiteY3319" fmla="*/ 1659356 h 6858440"/>
              <a:gd name="connsiteX3320" fmla="*/ 2641842 w 4556410"/>
              <a:gd name="connsiteY3320" fmla="*/ 1661668 h 6858440"/>
              <a:gd name="connsiteX3321" fmla="*/ 2640917 w 4556410"/>
              <a:gd name="connsiteY3321" fmla="*/ 1665943 h 6858440"/>
              <a:gd name="connsiteX3322" fmla="*/ 2638604 w 4556410"/>
              <a:gd name="connsiteY3322" fmla="*/ 1669641 h 6858440"/>
              <a:gd name="connsiteX3323" fmla="*/ 2630633 w 4556410"/>
              <a:gd name="connsiteY3323" fmla="*/ 1672878 h 6858440"/>
              <a:gd name="connsiteX3324" fmla="*/ 2630516 w 4556410"/>
              <a:gd name="connsiteY3324" fmla="*/ 1672647 h 6858440"/>
              <a:gd name="connsiteX3325" fmla="*/ 2626239 w 4556410"/>
              <a:gd name="connsiteY3325" fmla="*/ 1671721 h 6858440"/>
              <a:gd name="connsiteX3326" fmla="*/ 2622542 w 4556410"/>
              <a:gd name="connsiteY3326" fmla="*/ 1669411 h 6858440"/>
              <a:gd name="connsiteX3327" fmla="*/ 2620230 w 4556410"/>
              <a:gd name="connsiteY3327" fmla="*/ 1665713 h 6858440"/>
              <a:gd name="connsiteX3328" fmla="*/ 2619306 w 4556410"/>
              <a:gd name="connsiteY3328" fmla="*/ 1661436 h 6858440"/>
              <a:gd name="connsiteX3329" fmla="*/ 2622542 w 4556410"/>
              <a:gd name="connsiteY3329" fmla="*/ 1653462 h 6858440"/>
              <a:gd name="connsiteX3330" fmla="*/ 2626239 w 4556410"/>
              <a:gd name="connsiteY3330" fmla="*/ 1651152 h 6858440"/>
              <a:gd name="connsiteX3331" fmla="*/ 2669232 w 4556410"/>
              <a:gd name="connsiteY3331" fmla="*/ 1619946 h 6858440"/>
              <a:gd name="connsiteX3332" fmla="*/ 2684834 w 4556410"/>
              <a:gd name="connsiteY3332" fmla="*/ 1622835 h 6858440"/>
              <a:gd name="connsiteX3333" fmla="*/ 2681944 w 4556410"/>
              <a:gd name="connsiteY3333" fmla="*/ 1638554 h 6858440"/>
              <a:gd name="connsiteX3334" fmla="*/ 2675587 w 4556410"/>
              <a:gd name="connsiteY3334" fmla="*/ 1640519 h 6858440"/>
              <a:gd name="connsiteX3335" fmla="*/ 2666227 w 4556410"/>
              <a:gd name="connsiteY3335" fmla="*/ 1635548 h 6858440"/>
              <a:gd name="connsiteX3336" fmla="*/ 2666342 w 4556410"/>
              <a:gd name="connsiteY3336" fmla="*/ 1635548 h 6858440"/>
              <a:gd name="connsiteX3337" fmla="*/ 2669232 w 4556410"/>
              <a:gd name="connsiteY3337" fmla="*/ 1619946 h 6858440"/>
              <a:gd name="connsiteX3338" fmla="*/ 2590414 w 4556410"/>
              <a:gd name="connsiteY3338" fmla="*/ 1608157 h 6858440"/>
              <a:gd name="connsiteX3339" fmla="*/ 2606133 w 4556410"/>
              <a:gd name="connsiteY3339" fmla="*/ 1610469 h 6858440"/>
              <a:gd name="connsiteX3340" fmla="*/ 2603821 w 4556410"/>
              <a:gd name="connsiteY3340" fmla="*/ 1626188 h 6858440"/>
              <a:gd name="connsiteX3341" fmla="*/ 2597118 w 4556410"/>
              <a:gd name="connsiteY3341" fmla="*/ 1628500 h 6858440"/>
              <a:gd name="connsiteX3342" fmla="*/ 2588102 w 4556410"/>
              <a:gd name="connsiteY3342" fmla="*/ 1623991 h 6858440"/>
              <a:gd name="connsiteX3343" fmla="*/ 2588102 w 4556410"/>
              <a:gd name="connsiteY3343" fmla="*/ 1623876 h 6858440"/>
              <a:gd name="connsiteX3344" fmla="*/ 2590414 w 4556410"/>
              <a:gd name="connsiteY3344" fmla="*/ 1608157 h 6858440"/>
              <a:gd name="connsiteX3345" fmla="*/ 1430308 w 4556410"/>
              <a:gd name="connsiteY3345" fmla="*/ 1605385 h 6858440"/>
              <a:gd name="connsiteX3346" fmla="*/ 1413782 w 4556410"/>
              <a:gd name="connsiteY3346" fmla="*/ 1626997 h 6858440"/>
              <a:gd name="connsiteX3347" fmla="*/ 1435395 w 4556410"/>
              <a:gd name="connsiteY3347" fmla="*/ 1643523 h 6858440"/>
              <a:gd name="connsiteX3348" fmla="*/ 1451921 w 4556410"/>
              <a:gd name="connsiteY3348" fmla="*/ 1621911 h 6858440"/>
              <a:gd name="connsiteX3349" fmla="*/ 2712456 w 4556410"/>
              <a:gd name="connsiteY3349" fmla="*/ 1604806 h 6858440"/>
              <a:gd name="connsiteX3350" fmla="*/ 2712479 w 4556410"/>
              <a:gd name="connsiteY3350" fmla="*/ 1604819 h 6858440"/>
              <a:gd name="connsiteX3351" fmla="*/ 2712456 w 4556410"/>
              <a:gd name="connsiteY3351" fmla="*/ 1604921 h 6858440"/>
              <a:gd name="connsiteX3352" fmla="*/ 2715923 w 4556410"/>
              <a:gd name="connsiteY3352" fmla="*/ 1589321 h 6858440"/>
              <a:gd name="connsiteX3353" fmla="*/ 2731525 w 4556410"/>
              <a:gd name="connsiteY3353" fmla="*/ 1592787 h 6858440"/>
              <a:gd name="connsiteX3354" fmla="*/ 2728057 w 4556410"/>
              <a:gd name="connsiteY3354" fmla="*/ 1608274 h 6858440"/>
              <a:gd name="connsiteX3355" fmla="*/ 2722048 w 4556410"/>
              <a:gd name="connsiteY3355" fmla="*/ 1610007 h 6858440"/>
              <a:gd name="connsiteX3356" fmla="*/ 2712479 w 4556410"/>
              <a:gd name="connsiteY3356" fmla="*/ 1604819 h 6858440"/>
              <a:gd name="connsiteX3357" fmla="*/ 2554702 w 4556410"/>
              <a:gd name="connsiteY3357" fmla="*/ 1579612 h 6858440"/>
              <a:gd name="connsiteX3358" fmla="*/ 2554718 w 4556410"/>
              <a:gd name="connsiteY3358" fmla="*/ 1579620 h 6858440"/>
              <a:gd name="connsiteX3359" fmla="*/ 2554702 w 4556410"/>
              <a:gd name="connsiteY3359" fmla="*/ 1579727 h 6858440"/>
              <a:gd name="connsiteX3360" fmla="*/ 1425918 w 4556410"/>
              <a:gd name="connsiteY3360" fmla="*/ 1573719 h 6858440"/>
              <a:gd name="connsiteX3361" fmla="*/ 1483474 w 4556410"/>
              <a:gd name="connsiteY3361" fmla="*/ 1617521 h 6858440"/>
              <a:gd name="connsiteX3362" fmla="*/ 1439672 w 4556410"/>
              <a:gd name="connsiteY3362" fmla="*/ 1675075 h 6858440"/>
              <a:gd name="connsiteX3363" fmla="*/ 1382116 w 4556410"/>
              <a:gd name="connsiteY3363" fmla="*/ 1631274 h 6858440"/>
              <a:gd name="connsiteX3364" fmla="*/ 2897022 w 4556410"/>
              <a:gd name="connsiteY3364" fmla="*/ 1571403 h 6858440"/>
              <a:gd name="connsiteX3365" fmla="*/ 2895868 w 4556410"/>
              <a:gd name="connsiteY3365" fmla="*/ 1608272 h 6858440"/>
              <a:gd name="connsiteX3366" fmla="*/ 2922795 w 4556410"/>
              <a:gd name="connsiteY3366" fmla="*/ 1634390 h 6858440"/>
              <a:gd name="connsiteX3367" fmla="*/ 2923604 w 4556410"/>
              <a:gd name="connsiteY3367" fmla="*/ 1596830 h 6858440"/>
              <a:gd name="connsiteX3368" fmla="*/ 2923604 w 4556410"/>
              <a:gd name="connsiteY3368" fmla="*/ 1596945 h 6858440"/>
              <a:gd name="connsiteX3369" fmla="*/ 2897022 w 4556410"/>
              <a:gd name="connsiteY3369" fmla="*/ 1571403 h 6858440"/>
              <a:gd name="connsiteX3370" fmla="*/ 2556900 w 4556410"/>
              <a:gd name="connsiteY3370" fmla="*/ 1563895 h 6858440"/>
              <a:gd name="connsiteX3371" fmla="*/ 2572617 w 4556410"/>
              <a:gd name="connsiteY3371" fmla="*/ 1566092 h 6858440"/>
              <a:gd name="connsiteX3372" fmla="*/ 2570422 w 4556410"/>
              <a:gd name="connsiteY3372" fmla="*/ 1581807 h 6858440"/>
              <a:gd name="connsiteX3373" fmla="*/ 2563717 w 4556410"/>
              <a:gd name="connsiteY3373" fmla="*/ 1584004 h 6858440"/>
              <a:gd name="connsiteX3374" fmla="*/ 2554718 w 4556410"/>
              <a:gd name="connsiteY3374" fmla="*/ 1579620 h 6858440"/>
              <a:gd name="connsiteX3375" fmla="*/ 2763653 w 4556410"/>
              <a:gd name="connsiteY3375" fmla="*/ 1560427 h 6858440"/>
              <a:gd name="connsiteX3376" fmla="*/ 2779140 w 4556410"/>
              <a:gd name="connsiteY3376" fmla="*/ 1564587 h 6858440"/>
              <a:gd name="connsiteX3377" fmla="*/ 2774980 w 4556410"/>
              <a:gd name="connsiteY3377" fmla="*/ 1579959 h 6858440"/>
              <a:gd name="connsiteX3378" fmla="*/ 2769316 w 4556410"/>
              <a:gd name="connsiteY3378" fmla="*/ 1581577 h 6858440"/>
              <a:gd name="connsiteX3379" fmla="*/ 2759493 w 4556410"/>
              <a:gd name="connsiteY3379" fmla="*/ 1575914 h 6858440"/>
              <a:gd name="connsiteX3380" fmla="*/ 2763653 w 4556410"/>
              <a:gd name="connsiteY3380" fmla="*/ 1560427 h 6858440"/>
              <a:gd name="connsiteX3381" fmla="*/ 2892053 w 4556410"/>
              <a:gd name="connsiteY3381" fmla="*/ 1559616 h 6858440"/>
              <a:gd name="connsiteX3382" fmla="*/ 2937935 w 4556410"/>
              <a:gd name="connsiteY3382" fmla="*/ 1591052 h 6858440"/>
              <a:gd name="connsiteX3383" fmla="*/ 2927649 w 4556410"/>
              <a:gd name="connsiteY3383" fmla="*/ 1646411 h 6858440"/>
              <a:gd name="connsiteX3384" fmla="*/ 2881420 w 4556410"/>
              <a:gd name="connsiteY3384" fmla="*/ 1614281 h 6858440"/>
              <a:gd name="connsiteX3385" fmla="*/ 2892053 w 4556410"/>
              <a:gd name="connsiteY3385" fmla="*/ 1559616 h 6858440"/>
              <a:gd name="connsiteX3386" fmla="*/ 4556410 w 4556410"/>
              <a:gd name="connsiteY3386" fmla="*/ 1559529 h 6858440"/>
              <a:gd name="connsiteX3387" fmla="*/ 4556410 w 4556410"/>
              <a:gd name="connsiteY3387" fmla="*/ 1580657 h 6858440"/>
              <a:gd name="connsiteX3388" fmla="*/ 4533512 w 4556410"/>
              <a:gd name="connsiteY3388" fmla="*/ 1624566 h 6858440"/>
              <a:gd name="connsiteX3389" fmla="*/ 4527213 w 4556410"/>
              <a:gd name="connsiteY3389" fmla="*/ 1626743 h 6858440"/>
              <a:gd name="connsiteX3390" fmla="*/ 4527272 w 4556410"/>
              <a:gd name="connsiteY3390" fmla="*/ 1626763 h 6858440"/>
              <a:gd name="connsiteX3391" fmla="*/ 4527156 w 4556410"/>
              <a:gd name="connsiteY3391" fmla="*/ 1626763 h 6858440"/>
              <a:gd name="connsiteX3392" fmla="*/ 4527211 w 4556410"/>
              <a:gd name="connsiteY3392" fmla="*/ 1626743 h 6858440"/>
              <a:gd name="connsiteX3393" fmla="*/ 4526924 w 4556410"/>
              <a:gd name="connsiteY3393" fmla="*/ 1626648 h 6858440"/>
              <a:gd name="connsiteX3394" fmla="*/ 4524843 w 4556410"/>
              <a:gd name="connsiteY3394" fmla="*/ 1620059 h 6858440"/>
              <a:gd name="connsiteX3395" fmla="*/ 4318086 w 4556410"/>
              <a:gd name="connsiteY3395" fmla="*/ 1553375 h 6858440"/>
              <a:gd name="connsiteX3396" fmla="*/ 4291968 w 4556410"/>
              <a:gd name="connsiteY3396" fmla="*/ 1579495 h 6858440"/>
              <a:gd name="connsiteX3397" fmla="*/ 4293586 w 4556410"/>
              <a:gd name="connsiteY3397" fmla="*/ 1617057 h 6858440"/>
              <a:gd name="connsiteX3398" fmla="*/ 4319936 w 4556410"/>
              <a:gd name="connsiteY3398" fmla="*/ 1590243 h 6858440"/>
              <a:gd name="connsiteX3399" fmla="*/ 4320051 w 4556410"/>
              <a:gd name="connsiteY3399" fmla="*/ 1590243 h 6858440"/>
              <a:gd name="connsiteX3400" fmla="*/ 4318086 w 4556410"/>
              <a:gd name="connsiteY3400" fmla="*/ 1553375 h 6858440"/>
              <a:gd name="connsiteX3401" fmla="*/ 4322708 w 4556410"/>
              <a:gd name="connsiteY3401" fmla="*/ 1541472 h 6858440"/>
              <a:gd name="connsiteX3402" fmla="*/ 4334612 w 4556410"/>
              <a:gd name="connsiteY3402" fmla="*/ 1595906 h 6858440"/>
              <a:gd name="connsiteX3403" fmla="*/ 4289194 w 4556410"/>
              <a:gd name="connsiteY3403" fmla="*/ 1629076 h 6858440"/>
              <a:gd name="connsiteX3404" fmla="*/ 4277635 w 4556410"/>
              <a:gd name="connsiteY3404" fmla="*/ 1573949 h 6858440"/>
              <a:gd name="connsiteX3405" fmla="*/ 4277520 w 4556410"/>
              <a:gd name="connsiteY3405" fmla="*/ 1573949 h 6858440"/>
              <a:gd name="connsiteX3406" fmla="*/ 4322708 w 4556410"/>
              <a:gd name="connsiteY3406" fmla="*/ 1541472 h 6858440"/>
              <a:gd name="connsiteX3407" fmla="*/ 2812424 w 4556410"/>
              <a:gd name="connsiteY3407" fmla="*/ 1533383 h 6858440"/>
              <a:gd name="connsiteX3408" fmla="*/ 2827680 w 4556410"/>
              <a:gd name="connsiteY3408" fmla="*/ 1538007 h 6858440"/>
              <a:gd name="connsiteX3409" fmla="*/ 2823057 w 4556410"/>
              <a:gd name="connsiteY3409" fmla="*/ 1553262 h 6858440"/>
              <a:gd name="connsiteX3410" fmla="*/ 2817741 w 4556410"/>
              <a:gd name="connsiteY3410" fmla="*/ 1554648 h 6858440"/>
              <a:gd name="connsiteX3411" fmla="*/ 2807685 w 4556410"/>
              <a:gd name="connsiteY3411" fmla="*/ 1548638 h 6858440"/>
              <a:gd name="connsiteX3412" fmla="*/ 2812424 w 4556410"/>
              <a:gd name="connsiteY3412" fmla="*/ 1533383 h 6858440"/>
              <a:gd name="connsiteX3413" fmla="*/ 2523383 w 4556410"/>
              <a:gd name="connsiteY3413" fmla="*/ 1519746 h 6858440"/>
              <a:gd name="connsiteX3414" fmla="*/ 2539100 w 4556410"/>
              <a:gd name="connsiteY3414" fmla="*/ 1521943 h 6858440"/>
              <a:gd name="connsiteX3415" fmla="*/ 2536904 w 4556410"/>
              <a:gd name="connsiteY3415" fmla="*/ 1537660 h 6858440"/>
              <a:gd name="connsiteX3416" fmla="*/ 2530201 w 4556410"/>
              <a:gd name="connsiteY3416" fmla="*/ 1539970 h 6858440"/>
              <a:gd name="connsiteX3417" fmla="*/ 2521188 w 4556410"/>
              <a:gd name="connsiteY3417" fmla="*/ 1535465 h 6858440"/>
              <a:gd name="connsiteX3418" fmla="*/ 2523383 w 4556410"/>
              <a:gd name="connsiteY3418" fmla="*/ 1519746 h 6858440"/>
              <a:gd name="connsiteX3419" fmla="*/ 853377 w 4556410"/>
              <a:gd name="connsiteY3419" fmla="*/ 1518937 h 6858440"/>
              <a:gd name="connsiteX3420" fmla="*/ 1356458 w 4556410"/>
              <a:gd name="connsiteY3420" fmla="*/ 1853170 h 6858440"/>
              <a:gd name="connsiteX3421" fmla="*/ 1438284 w 4556410"/>
              <a:gd name="connsiteY3421" fmla="*/ 1836642 h 6858440"/>
              <a:gd name="connsiteX3422" fmla="*/ 1755642 w 4556410"/>
              <a:gd name="connsiteY3422" fmla="*/ 2047444 h 6858440"/>
              <a:gd name="connsiteX3423" fmla="*/ 1802101 w 4556410"/>
              <a:gd name="connsiteY3423" fmla="*/ 2040510 h 6858440"/>
              <a:gd name="connsiteX3424" fmla="*/ 1811925 w 4556410"/>
              <a:gd name="connsiteY3424" fmla="*/ 2089281 h 6858440"/>
              <a:gd name="connsiteX3425" fmla="*/ 1763155 w 4556410"/>
              <a:gd name="connsiteY3425" fmla="*/ 2099105 h 6858440"/>
              <a:gd name="connsiteX3426" fmla="*/ 1749097 w 4556410"/>
              <a:gd name="connsiteY3426" fmla="*/ 2080252 h 6858440"/>
              <a:gd name="connsiteX3427" fmla="*/ 1749698 w 4556410"/>
              <a:gd name="connsiteY3427" fmla="*/ 2062150 h 6858440"/>
              <a:gd name="connsiteX3428" fmla="*/ 1749860 w 4556410"/>
              <a:gd name="connsiteY3428" fmla="*/ 2057266 h 6858440"/>
              <a:gd name="connsiteX3429" fmla="*/ 1749863 w 4556410"/>
              <a:gd name="connsiteY3429" fmla="*/ 2057268 h 6858440"/>
              <a:gd name="connsiteX3430" fmla="*/ 1749863 w 4556410"/>
              <a:gd name="connsiteY3430" fmla="*/ 2057153 h 6858440"/>
              <a:gd name="connsiteX3431" fmla="*/ 1749860 w 4556410"/>
              <a:gd name="connsiteY3431" fmla="*/ 2057266 h 6858440"/>
              <a:gd name="connsiteX3432" fmla="*/ 1435972 w 4556410"/>
              <a:gd name="connsiteY3432" fmla="*/ 1848778 h 6858440"/>
              <a:gd name="connsiteX3433" fmla="*/ 1354148 w 4556410"/>
              <a:gd name="connsiteY3433" fmla="*/ 1865304 h 6858440"/>
              <a:gd name="connsiteX3434" fmla="*/ 847136 w 4556410"/>
              <a:gd name="connsiteY3434" fmla="*/ 1528414 h 6858440"/>
              <a:gd name="connsiteX3435" fmla="*/ 845518 w 4556410"/>
              <a:gd name="connsiteY3435" fmla="*/ 1520555 h 6858440"/>
              <a:gd name="connsiteX3436" fmla="*/ 853377 w 4556410"/>
              <a:gd name="connsiteY3436" fmla="*/ 1518937 h 6858440"/>
              <a:gd name="connsiteX3437" fmla="*/ 3017450 w 4556410"/>
              <a:gd name="connsiteY3437" fmla="*/ 1515007 h 6858440"/>
              <a:gd name="connsiteX3438" fmla="*/ 3042182 w 4556410"/>
              <a:gd name="connsiteY3438" fmla="*/ 1588048 h 6858440"/>
              <a:gd name="connsiteX3439" fmla="*/ 3058940 w 4556410"/>
              <a:gd name="connsiteY3439" fmla="*/ 1582384 h 6858440"/>
              <a:gd name="connsiteX3440" fmla="*/ 3063218 w 4556410"/>
              <a:gd name="connsiteY3440" fmla="*/ 1594982 h 6858440"/>
              <a:gd name="connsiteX3441" fmla="*/ 3011902 w 4556410"/>
              <a:gd name="connsiteY3441" fmla="*/ 1612317 h 6858440"/>
              <a:gd name="connsiteX3442" fmla="*/ 3007627 w 4556410"/>
              <a:gd name="connsiteY3442" fmla="*/ 1599720 h 6858440"/>
              <a:gd name="connsiteX3443" fmla="*/ 3007395 w 4556410"/>
              <a:gd name="connsiteY3443" fmla="*/ 1599720 h 6858440"/>
              <a:gd name="connsiteX3444" fmla="*/ 3026465 w 4556410"/>
              <a:gd name="connsiteY3444" fmla="*/ 1593249 h 6858440"/>
              <a:gd name="connsiteX3445" fmla="*/ 3007510 w 4556410"/>
              <a:gd name="connsiteY3445" fmla="*/ 1537079 h 6858440"/>
              <a:gd name="connsiteX3446" fmla="*/ 2991793 w 4556410"/>
              <a:gd name="connsiteY3446" fmla="*/ 1542396 h 6858440"/>
              <a:gd name="connsiteX3447" fmla="*/ 2988556 w 4556410"/>
              <a:gd name="connsiteY3447" fmla="*/ 1532689 h 6858440"/>
              <a:gd name="connsiteX3448" fmla="*/ 3005892 w 4556410"/>
              <a:gd name="connsiteY3448" fmla="*/ 1518937 h 6858440"/>
              <a:gd name="connsiteX3449" fmla="*/ 4203440 w 4556410"/>
              <a:gd name="connsiteY3449" fmla="*/ 1513504 h 6858440"/>
              <a:gd name="connsiteX3450" fmla="*/ 4179055 w 4556410"/>
              <a:gd name="connsiteY3450" fmla="*/ 1541240 h 6858440"/>
              <a:gd name="connsiteX3451" fmla="*/ 4183100 w 4556410"/>
              <a:gd name="connsiteY3451" fmla="*/ 1578571 h 6858440"/>
              <a:gd name="connsiteX3452" fmla="*/ 4207717 w 4556410"/>
              <a:gd name="connsiteY3452" fmla="*/ 1550139 h 6858440"/>
              <a:gd name="connsiteX3453" fmla="*/ 4203440 w 4556410"/>
              <a:gd name="connsiteY3453" fmla="*/ 1513504 h 6858440"/>
              <a:gd name="connsiteX3454" fmla="*/ 2002965 w 4556410"/>
              <a:gd name="connsiteY3454" fmla="*/ 1509692 h 6858440"/>
              <a:gd name="connsiteX3455" fmla="*/ 2006778 w 4556410"/>
              <a:gd name="connsiteY3455" fmla="*/ 1511310 h 6858440"/>
              <a:gd name="connsiteX3456" fmla="*/ 2006893 w 4556410"/>
              <a:gd name="connsiteY3456" fmla="*/ 1511310 h 6858440"/>
              <a:gd name="connsiteX3457" fmla="*/ 2008396 w 4556410"/>
              <a:gd name="connsiteY3457" fmla="*/ 1515241 h 6858440"/>
              <a:gd name="connsiteX3458" fmla="*/ 2006778 w 4556410"/>
              <a:gd name="connsiteY3458" fmla="*/ 1612087 h 6858440"/>
              <a:gd name="connsiteX3459" fmla="*/ 2001232 w 4556410"/>
              <a:gd name="connsiteY3459" fmla="*/ 1617521 h 6858440"/>
              <a:gd name="connsiteX3460" fmla="*/ 1995800 w 4556410"/>
              <a:gd name="connsiteY3460" fmla="*/ 1611972 h 6858440"/>
              <a:gd name="connsiteX3461" fmla="*/ 1997418 w 4556410"/>
              <a:gd name="connsiteY3461" fmla="*/ 1515124 h 6858440"/>
              <a:gd name="connsiteX3462" fmla="*/ 2002965 w 4556410"/>
              <a:gd name="connsiteY3462" fmla="*/ 1509692 h 6858440"/>
              <a:gd name="connsiteX3463" fmla="*/ 2862235 w 4556410"/>
              <a:gd name="connsiteY3463" fmla="*/ 1508187 h 6858440"/>
              <a:gd name="connsiteX3464" fmla="*/ 2877260 w 4556410"/>
              <a:gd name="connsiteY3464" fmla="*/ 1513391 h 6858440"/>
              <a:gd name="connsiteX3465" fmla="*/ 2872058 w 4556410"/>
              <a:gd name="connsiteY3465" fmla="*/ 1528530 h 6858440"/>
              <a:gd name="connsiteX3466" fmla="*/ 2867089 w 4556410"/>
              <a:gd name="connsiteY3466" fmla="*/ 1529685 h 6858440"/>
              <a:gd name="connsiteX3467" fmla="*/ 2856918 w 4556410"/>
              <a:gd name="connsiteY3467" fmla="*/ 1523212 h 6858440"/>
              <a:gd name="connsiteX3468" fmla="*/ 2862235 w 4556410"/>
              <a:gd name="connsiteY3468" fmla="*/ 1508187 h 6858440"/>
              <a:gd name="connsiteX3469" fmla="*/ 4508085 w 4556410"/>
              <a:gd name="connsiteY3469" fmla="*/ 1501368 h 6858440"/>
              <a:gd name="connsiteX3470" fmla="*/ 4510397 w 4556410"/>
              <a:gd name="connsiteY3470" fmla="*/ 1507957 h 6858440"/>
              <a:gd name="connsiteX3471" fmla="*/ 4470065 w 4556410"/>
              <a:gd name="connsiteY3471" fmla="*/ 1592785 h 6858440"/>
              <a:gd name="connsiteX3472" fmla="*/ 4463708 w 4556410"/>
              <a:gd name="connsiteY3472" fmla="*/ 1595212 h 6858440"/>
              <a:gd name="connsiteX3473" fmla="*/ 4463591 w 4556410"/>
              <a:gd name="connsiteY3473" fmla="*/ 1595095 h 6858440"/>
              <a:gd name="connsiteX3474" fmla="*/ 4463476 w 4556410"/>
              <a:gd name="connsiteY3474" fmla="*/ 1595095 h 6858440"/>
              <a:gd name="connsiteX3475" fmla="*/ 4461166 w 4556410"/>
              <a:gd name="connsiteY3475" fmla="*/ 1588510 h 6858440"/>
              <a:gd name="connsiteX3476" fmla="*/ 4501500 w 4556410"/>
              <a:gd name="connsiteY3476" fmla="*/ 1503680 h 6858440"/>
              <a:gd name="connsiteX3477" fmla="*/ 4508085 w 4556410"/>
              <a:gd name="connsiteY3477" fmla="*/ 1501368 h 6858440"/>
              <a:gd name="connsiteX3478" fmla="*/ 4207370 w 4556410"/>
              <a:gd name="connsiteY3478" fmla="*/ 1501251 h 6858440"/>
              <a:gd name="connsiteX3479" fmla="*/ 4222626 w 4556410"/>
              <a:gd name="connsiteY3479" fmla="*/ 1554877 h 6858440"/>
              <a:gd name="connsiteX3480" fmla="*/ 4179287 w 4556410"/>
              <a:gd name="connsiteY3480" fmla="*/ 1590935 h 6858440"/>
              <a:gd name="connsiteX3481" fmla="*/ 4164262 w 4556410"/>
              <a:gd name="connsiteY3481" fmla="*/ 1536617 h 6858440"/>
              <a:gd name="connsiteX3482" fmla="*/ 4164262 w 4556410"/>
              <a:gd name="connsiteY3482" fmla="*/ 1536502 h 6858440"/>
              <a:gd name="connsiteX3483" fmla="*/ 4207370 w 4556410"/>
              <a:gd name="connsiteY3483" fmla="*/ 1501251 h 6858440"/>
              <a:gd name="connsiteX3484" fmla="*/ 3126548 w 4556410"/>
              <a:gd name="connsiteY3484" fmla="*/ 1493741 h 6858440"/>
              <a:gd name="connsiteX3485" fmla="*/ 3120886 w 4556410"/>
              <a:gd name="connsiteY3485" fmla="*/ 1530262 h 6858440"/>
              <a:gd name="connsiteX3486" fmla="*/ 3144347 w 4556410"/>
              <a:gd name="connsiteY3486" fmla="*/ 1559618 h 6858440"/>
              <a:gd name="connsiteX3487" fmla="*/ 3149896 w 4556410"/>
              <a:gd name="connsiteY3487" fmla="*/ 1522403 h 6858440"/>
              <a:gd name="connsiteX3488" fmla="*/ 3149778 w 4556410"/>
              <a:gd name="connsiteY3488" fmla="*/ 1522403 h 6858440"/>
              <a:gd name="connsiteX3489" fmla="*/ 3126548 w 4556410"/>
              <a:gd name="connsiteY3489" fmla="*/ 1493741 h 6858440"/>
              <a:gd name="connsiteX3490" fmla="*/ 3056281 w 4556410"/>
              <a:gd name="connsiteY3490" fmla="*/ 1484844 h 6858440"/>
              <a:gd name="connsiteX3491" fmla="*/ 3066452 w 4556410"/>
              <a:gd name="connsiteY3491" fmla="*/ 1495012 h 6858440"/>
              <a:gd name="connsiteX3492" fmla="*/ 3056281 w 4556410"/>
              <a:gd name="connsiteY3492" fmla="*/ 1505183 h 6858440"/>
              <a:gd name="connsiteX3493" fmla="*/ 3046112 w 4556410"/>
              <a:gd name="connsiteY3493" fmla="*/ 1495012 h 6858440"/>
              <a:gd name="connsiteX3494" fmla="*/ 3056281 w 4556410"/>
              <a:gd name="connsiteY3494" fmla="*/ 1484844 h 6858440"/>
              <a:gd name="connsiteX3495" fmla="*/ 3017102 w 4556410"/>
              <a:gd name="connsiteY3495" fmla="*/ 1484844 h 6858440"/>
              <a:gd name="connsiteX3496" fmla="*/ 3027272 w 4556410"/>
              <a:gd name="connsiteY3496" fmla="*/ 1495012 h 6858440"/>
              <a:gd name="connsiteX3497" fmla="*/ 3017102 w 4556410"/>
              <a:gd name="connsiteY3497" fmla="*/ 1505183 h 6858440"/>
              <a:gd name="connsiteX3498" fmla="*/ 3006933 w 4556410"/>
              <a:gd name="connsiteY3498" fmla="*/ 1495012 h 6858440"/>
              <a:gd name="connsiteX3499" fmla="*/ 3017102 w 4556410"/>
              <a:gd name="connsiteY3499" fmla="*/ 1484844 h 6858440"/>
              <a:gd name="connsiteX3500" fmla="*/ 2977922 w 4556410"/>
              <a:gd name="connsiteY3500" fmla="*/ 1484844 h 6858440"/>
              <a:gd name="connsiteX3501" fmla="*/ 2988092 w 4556410"/>
              <a:gd name="connsiteY3501" fmla="*/ 1495012 h 6858440"/>
              <a:gd name="connsiteX3502" fmla="*/ 2977922 w 4556410"/>
              <a:gd name="connsiteY3502" fmla="*/ 1505183 h 6858440"/>
              <a:gd name="connsiteX3503" fmla="*/ 2967753 w 4556410"/>
              <a:gd name="connsiteY3503" fmla="*/ 1495012 h 6858440"/>
              <a:gd name="connsiteX3504" fmla="*/ 2977922 w 4556410"/>
              <a:gd name="connsiteY3504" fmla="*/ 1484844 h 6858440"/>
              <a:gd name="connsiteX3505" fmla="*/ 2912856 w 4556410"/>
              <a:gd name="connsiteY3505" fmla="*/ 1484728 h 6858440"/>
              <a:gd name="connsiteX3506" fmla="*/ 2927764 w 4556410"/>
              <a:gd name="connsiteY3506" fmla="*/ 1490507 h 6858440"/>
              <a:gd name="connsiteX3507" fmla="*/ 2921871 w 4556410"/>
              <a:gd name="connsiteY3507" fmla="*/ 1505415 h 6858440"/>
              <a:gd name="connsiteX3508" fmla="*/ 2917362 w 4556410"/>
              <a:gd name="connsiteY3508" fmla="*/ 1506454 h 6858440"/>
              <a:gd name="connsiteX3509" fmla="*/ 2907078 w 4556410"/>
              <a:gd name="connsiteY3509" fmla="*/ 1499752 h 6858440"/>
              <a:gd name="connsiteX3510" fmla="*/ 2907078 w 4556410"/>
              <a:gd name="connsiteY3510" fmla="*/ 1499637 h 6858440"/>
              <a:gd name="connsiteX3511" fmla="*/ 2912856 w 4556410"/>
              <a:gd name="connsiteY3511" fmla="*/ 1484728 h 6858440"/>
              <a:gd name="connsiteX3512" fmla="*/ 3123082 w 4556410"/>
              <a:gd name="connsiteY3512" fmla="*/ 1481375 h 6858440"/>
              <a:gd name="connsiteX3513" fmla="*/ 3164804 w 4556410"/>
              <a:gd name="connsiteY3513" fmla="*/ 1518358 h 6858440"/>
              <a:gd name="connsiteX3514" fmla="*/ 3147583 w 4556410"/>
              <a:gd name="connsiteY3514" fmla="*/ 1571982 h 6858440"/>
              <a:gd name="connsiteX3515" fmla="*/ 3105746 w 4556410"/>
              <a:gd name="connsiteY3515" fmla="*/ 1534307 h 6858440"/>
              <a:gd name="connsiteX3516" fmla="*/ 3123082 w 4556410"/>
              <a:gd name="connsiteY3516" fmla="*/ 1481375 h 6858440"/>
              <a:gd name="connsiteX3517" fmla="*/ 2489867 w 4556410"/>
              <a:gd name="connsiteY3517" fmla="*/ 1475482 h 6858440"/>
              <a:gd name="connsiteX3518" fmla="*/ 2505586 w 4556410"/>
              <a:gd name="connsiteY3518" fmla="*/ 1477794 h 6858440"/>
              <a:gd name="connsiteX3519" fmla="*/ 2503389 w 4556410"/>
              <a:gd name="connsiteY3519" fmla="*/ 1493513 h 6858440"/>
              <a:gd name="connsiteX3520" fmla="*/ 2496686 w 4556410"/>
              <a:gd name="connsiteY3520" fmla="*/ 1495708 h 6858440"/>
              <a:gd name="connsiteX3521" fmla="*/ 2487670 w 4556410"/>
              <a:gd name="connsiteY3521" fmla="*/ 1491201 h 6858440"/>
              <a:gd name="connsiteX3522" fmla="*/ 2489867 w 4556410"/>
              <a:gd name="connsiteY3522" fmla="*/ 1475482 h 6858440"/>
              <a:gd name="connsiteX3523" fmla="*/ 1968639 w 4556410"/>
              <a:gd name="connsiteY3523" fmla="*/ 1474326 h 6858440"/>
              <a:gd name="connsiteX3524" fmla="*/ 1972453 w 4556410"/>
              <a:gd name="connsiteY3524" fmla="*/ 1475944 h 6858440"/>
              <a:gd name="connsiteX3525" fmla="*/ 1972568 w 4556410"/>
              <a:gd name="connsiteY3525" fmla="*/ 1475944 h 6858440"/>
              <a:gd name="connsiteX3526" fmla="*/ 1974071 w 4556410"/>
              <a:gd name="connsiteY3526" fmla="*/ 1479872 h 6858440"/>
              <a:gd name="connsiteX3527" fmla="*/ 1972453 w 4556410"/>
              <a:gd name="connsiteY3527" fmla="*/ 1576721 h 6858440"/>
              <a:gd name="connsiteX3528" fmla="*/ 1966906 w 4556410"/>
              <a:gd name="connsiteY3528" fmla="*/ 1582154 h 6858440"/>
              <a:gd name="connsiteX3529" fmla="*/ 1961475 w 4556410"/>
              <a:gd name="connsiteY3529" fmla="*/ 1576606 h 6858440"/>
              <a:gd name="connsiteX3530" fmla="*/ 1963093 w 4556410"/>
              <a:gd name="connsiteY3530" fmla="*/ 1479757 h 6858440"/>
              <a:gd name="connsiteX3531" fmla="*/ 1968639 w 4556410"/>
              <a:gd name="connsiteY3531" fmla="*/ 1474326 h 6858440"/>
              <a:gd name="connsiteX3532" fmla="*/ 4087985 w 4556410"/>
              <a:gd name="connsiteY3532" fmla="*/ 1469704 h 6858440"/>
              <a:gd name="connsiteX3533" fmla="*/ 4099774 w 4556410"/>
              <a:gd name="connsiteY3533" fmla="*/ 1472593 h 6858440"/>
              <a:gd name="connsiteX3534" fmla="*/ 4081398 w 4556410"/>
              <a:gd name="connsiteY3534" fmla="*/ 1547484 h 6858440"/>
              <a:gd name="connsiteX3535" fmla="*/ 4098618 w 4556410"/>
              <a:gd name="connsiteY3535" fmla="*/ 1551759 h 6858440"/>
              <a:gd name="connsiteX3536" fmla="*/ 4095496 w 4556410"/>
              <a:gd name="connsiteY3536" fmla="*/ 1564704 h 6858440"/>
              <a:gd name="connsiteX3537" fmla="*/ 4042912 w 4556410"/>
              <a:gd name="connsiteY3537" fmla="*/ 1551874 h 6858440"/>
              <a:gd name="connsiteX3538" fmla="*/ 4046033 w 4556410"/>
              <a:gd name="connsiteY3538" fmla="*/ 1538929 h 6858440"/>
              <a:gd name="connsiteX3539" fmla="*/ 4046148 w 4556410"/>
              <a:gd name="connsiteY3539" fmla="*/ 1538929 h 6858440"/>
              <a:gd name="connsiteX3540" fmla="*/ 4065680 w 4556410"/>
              <a:gd name="connsiteY3540" fmla="*/ 1543669 h 6858440"/>
              <a:gd name="connsiteX3541" fmla="*/ 4079780 w 4556410"/>
              <a:gd name="connsiteY3541" fmla="*/ 1485998 h 6858440"/>
              <a:gd name="connsiteX3542" fmla="*/ 4063598 w 4556410"/>
              <a:gd name="connsiteY3542" fmla="*/ 1482069 h 6858440"/>
              <a:gd name="connsiteX3543" fmla="*/ 4066028 w 4556410"/>
              <a:gd name="connsiteY3543" fmla="*/ 1472014 h 6858440"/>
              <a:gd name="connsiteX3544" fmla="*/ 4087985 w 4556410"/>
              <a:gd name="connsiteY3544" fmla="*/ 1469704 h 6858440"/>
              <a:gd name="connsiteX3545" fmla="*/ 3244428 w 4556410"/>
              <a:gd name="connsiteY3545" fmla="*/ 1465773 h 6858440"/>
              <a:gd name="connsiteX3546" fmla="*/ 3236455 w 4556410"/>
              <a:gd name="connsiteY3546" fmla="*/ 1501832 h 6858440"/>
              <a:gd name="connsiteX3547" fmla="*/ 3258067 w 4556410"/>
              <a:gd name="connsiteY3547" fmla="*/ 1532572 h 6858440"/>
              <a:gd name="connsiteX3548" fmla="*/ 3265810 w 4556410"/>
              <a:gd name="connsiteY3548" fmla="*/ 1495821 h 6858440"/>
              <a:gd name="connsiteX3549" fmla="*/ 3265926 w 4556410"/>
              <a:gd name="connsiteY3549" fmla="*/ 1495821 h 6858440"/>
              <a:gd name="connsiteX3550" fmla="*/ 3244428 w 4556410"/>
              <a:gd name="connsiteY3550" fmla="*/ 1465773 h 6858440"/>
              <a:gd name="connsiteX3551" fmla="*/ 2964402 w 4556410"/>
              <a:gd name="connsiteY3551" fmla="*/ 1463346 h 6858440"/>
              <a:gd name="connsiteX3552" fmla="*/ 2979078 w 4556410"/>
              <a:gd name="connsiteY3552" fmla="*/ 1469704 h 6858440"/>
              <a:gd name="connsiteX3553" fmla="*/ 2972720 w 4556410"/>
              <a:gd name="connsiteY3553" fmla="*/ 1484382 h 6858440"/>
              <a:gd name="connsiteX3554" fmla="*/ 2968560 w 4556410"/>
              <a:gd name="connsiteY3554" fmla="*/ 1485189 h 6858440"/>
              <a:gd name="connsiteX3555" fmla="*/ 2958044 w 4556410"/>
              <a:gd name="connsiteY3555" fmla="*/ 1478024 h 6858440"/>
              <a:gd name="connsiteX3556" fmla="*/ 2958044 w 4556410"/>
              <a:gd name="connsiteY3556" fmla="*/ 1477907 h 6858440"/>
              <a:gd name="connsiteX3557" fmla="*/ 2964402 w 4556410"/>
              <a:gd name="connsiteY3557" fmla="*/ 1463346 h 6858440"/>
              <a:gd name="connsiteX3558" fmla="*/ 3241888 w 4556410"/>
              <a:gd name="connsiteY3558" fmla="*/ 1453291 h 6858440"/>
              <a:gd name="connsiteX3559" fmla="*/ 3281181 w 4556410"/>
              <a:gd name="connsiteY3559" fmla="*/ 1492815 h 6858440"/>
              <a:gd name="connsiteX3560" fmla="*/ 3260726 w 4556410"/>
              <a:gd name="connsiteY3560" fmla="*/ 1545287 h 6858440"/>
              <a:gd name="connsiteX3561" fmla="*/ 3221314 w 4556410"/>
              <a:gd name="connsiteY3561" fmla="*/ 1505068 h 6858440"/>
              <a:gd name="connsiteX3562" fmla="*/ 3221314 w 4556410"/>
              <a:gd name="connsiteY3562" fmla="*/ 1504951 h 6858440"/>
              <a:gd name="connsiteX3563" fmla="*/ 3241888 w 4556410"/>
              <a:gd name="connsiteY3563" fmla="*/ 1453291 h 6858440"/>
              <a:gd name="connsiteX3564" fmla="*/ 3016522 w 4556410"/>
              <a:gd name="connsiteY3564" fmla="*/ 1443699 h 6858440"/>
              <a:gd name="connsiteX3565" fmla="*/ 3030968 w 4556410"/>
              <a:gd name="connsiteY3565" fmla="*/ 1450518 h 6858440"/>
              <a:gd name="connsiteX3566" fmla="*/ 3024151 w 4556410"/>
              <a:gd name="connsiteY3566" fmla="*/ 1464964 h 6858440"/>
              <a:gd name="connsiteX3567" fmla="*/ 3020453 w 4556410"/>
              <a:gd name="connsiteY3567" fmla="*/ 1465658 h 6858440"/>
              <a:gd name="connsiteX3568" fmla="*/ 3009705 w 4556410"/>
              <a:gd name="connsiteY3568" fmla="*/ 1458147 h 6858440"/>
              <a:gd name="connsiteX3569" fmla="*/ 3016522 w 4556410"/>
              <a:gd name="connsiteY3569" fmla="*/ 1443699 h 6858440"/>
              <a:gd name="connsiteX3570" fmla="*/ 2977922 w 4556410"/>
              <a:gd name="connsiteY3570" fmla="*/ 1442081 h 6858440"/>
              <a:gd name="connsiteX3571" fmla="*/ 2988092 w 4556410"/>
              <a:gd name="connsiteY3571" fmla="*/ 1452250 h 6858440"/>
              <a:gd name="connsiteX3572" fmla="*/ 2977922 w 4556410"/>
              <a:gd name="connsiteY3572" fmla="*/ 1462420 h 6858440"/>
              <a:gd name="connsiteX3573" fmla="*/ 2967753 w 4556410"/>
              <a:gd name="connsiteY3573" fmla="*/ 1452250 h 6858440"/>
              <a:gd name="connsiteX3574" fmla="*/ 2977922 w 4556410"/>
              <a:gd name="connsiteY3574" fmla="*/ 1442081 h 6858440"/>
              <a:gd name="connsiteX3575" fmla="*/ 2938744 w 4556410"/>
              <a:gd name="connsiteY3575" fmla="*/ 1442081 h 6858440"/>
              <a:gd name="connsiteX3576" fmla="*/ 2948915 w 4556410"/>
              <a:gd name="connsiteY3576" fmla="*/ 1452250 h 6858440"/>
              <a:gd name="connsiteX3577" fmla="*/ 2938744 w 4556410"/>
              <a:gd name="connsiteY3577" fmla="*/ 1462420 h 6858440"/>
              <a:gd name="connsiteX3578" fmla="*/ 2928575 w 4556410"/>
              <a:gd name="connsiteY3578" fmla="*/ 1452250 h 6858440"/>
              <a:gd name="connsiteX3579" fmla="*/ 2938744 w 4556410"/>
              <a:gd name="connsiteY3579" fmla="*/ 1442081 h 6858440"/>
              <a:gd name="connsiteX3580" fmla="*/ 2899681 w 4556410"/>
              <a:gd name="connsiteY3580" fmla="*/ 1442081 h 6858440"/>
              <a:gd name="connsiteX3581" fmla="*/ 2909852 w 4556410"/>
              <a:gd name="connsiteY3581" fmla="*/ 1452250 h 6858440"/>
              <a:gd name="connsiteX3582" fmla="*/ 2899681 w 4556410"/>
              <a:gd name="connsiteY3582" fmla="*/ 1462420 h 6858440"/>
              <a:gd name="connsiteX3583" fmla="*/ 2889512 w 4556410"/>
              <a:gd name="connsiteY3583" fmla="*/ 1452250 h 6858440"/>
              <a:gd name="connsiteX3584" fmla="*/ 2899681 w 4556410"/>
              <a:gd name="connsiteY3584" fmla="*/ 1442081 h 6858440"/>
              <a:gd name="connsiteX3585" fmla="*/ 3687184 w 4556410"/>
              <a:gd name="connsiteY3585" fmla="*/ 1441274 h 6858440"/>
              <a:gd name="connsiteX3586" fmla="*/ 3701398 w 4556410"/>
              <a:gd name="connsiteY3586" fmla="*/ 1470860 h 6858440"/>
              <a:gd name="connsiteX3587" fmla="*/ 4050425 w 4556410"/>
              <a:gd name="connsiteY3587" fmla="*/ 1869002 h 6858440"/>
              <a:gd name="connsiteX3588" fmla="*/ 4088449 w 4556410"/>
              <a:gd name="connsiteY3588" fmla="*/ 1853170 h 6858440"/>
              <a:gd name="connsiteX3589" fmla="*/ 4142303 w 4556410"/>
              <a:gd name="connsiteY3589" fmla="*/ 1907025 h 6858440"/>
              <a:gd name="connsiteX3590" fmla="*/ 4088449 w 4556410"/>
              <a:gd name="connsiteY3590" fmla="*/ 1960883 h 6858440"/>
              <a:gd name="connsiteX3591" fmla="*/ 4034591 w 4556410"/>
              <a:gd name="connsiteY3591" fmla="*/ 1907025 h 6858440"/>
              <a:gd name="connsiteX3592" fmla="*/ 4035630 w 4556410"/>
              <a:gd name="connsiteY3592" fmla="*/ 1897085 h 6858440"/>
              <a:gd name="connsiteX3593" fmla="*/ 3687184 w 4556410"/>
              <a:gd name="connsiteY3593" fmla="*/ 1512580 h 6858440"/>
              <a:gd name="connsiteX3594" fmla="*/ 3292508 w 4556410"/>
              <a:gd name="connsiteY3594" fmla="*/ 1928523 h 6858440"/>
              <a:gd name="connsiteX3595" fmla="*/ 3466212 w 4556410"/>
              <a:gd name="connsiteY3595" fmla="*/ 2102226 h 6858440"/>
              <a:gd name="connsiteX3596" fmla="*/ 3584324 w 4556410"/>
              <a:gd name="connsiteY3596" fmla="*/ 2011039 h 6858440"/>
              <a:gd name="connsiteX3597" fmla="*/ 3606514 w 4556410"/>
              <a:gd name="connsiteY3597" fmla="*/ 2012772 h 6858440"/>
              <a:gd name="connsiteX3598" fmla="*/ 3604781 w 4556410"/>
              <a:gd name="connsiteY3598" fmla="*/ 2034963 h 6858440"/>
              <a:gd name="connsiteX3599" fmla="*/ 3473145 w 4556410"/>
              <a:gd name="connsiteY3599" fmla="*/ 2135625 h 6858440"/>
              <a:gd name="connsiteX3600" fmla="*/ 3473260 w 4556410"/>
              <a:gd name="connsiteY3600" fmla="*/ 2135510 h 6858440"/>
              <a:gd name="connsiteX3601" fmla="*/ 3462512 w 4556410"/>
              <a:gd name="connsiteY3601" fmla="*/ 2142907 h 6858440"/>
              <a:gd name="connsiteX3602" fmla="*/ 3242350 w 4556410"/>
              <a:gd name="connsiteY3602" fmla="*/ 1922743 h 6858440"/>
              <a:gd name="connsiteX3603" fmla="*/ 3259223 w 4556410"/>
              <a:gd name="connsiteY3603" fmla="*/ 1912225 h 6858440"/>
              <a:gd name="connsiteX3604" fmla="*/ 3672968 w 4556410"/>
              <a:gd name="connsiteY3604" fmla="*/ 1470860 h 6858440"/>
              <a:gd name="connsiteX3605" fmla="*/ 1934429 w 4556410"/>
              <a:gd name="connsiteY3605" fmla="*/ 1438846 h 6858440"/>
              <a:gd name="connsiteX3606" fmla="*/ 1938242 w 4556410"/>
              <a:gd name="connsiteY3606" fmla="*/ 1440464 h 6858440"/>
              <a:gd name="connsiteX3607" fmla="*/ 1938358 w 4556410"/>
              <a:gd name="connsiteY3607" fmla="*/ 1440464 h 6858440"/>
              <a:gd name="connsiteX3608" fmla="*/ 1939860 w 4556410"/>
              <a:gd name="connsiteY3608" fmla="*/ 1444393 h 6858440"/>
              <a:gd name="connsiteX3609" fmla="*/ 1938242 w 4556410"/>
              <a:gd name="connsiteY3609" fmla="*/ 1541242 h 6858440"/>
              <a:gd name="connsiteX3610" fmla="*/ 1932696 w 4556410"/>
              <a:gd name="connsiteY3610" fmla="*/ 1546675 h 6858440"/>
              <a:gd name="connsiteX3611" fmla="*/ 1927265 w 4556410"/>
              <a:gd name="connsiteY3611" fmla="*/ 1541127 h 6858440"/>
              <a:gd name="connsiteX3612" fmla="*/ 1928883 w 4556410"/>
              <a:gd name="connsiteY3612" fmla="*/ 1444278 h 6858440"/>
              <a:gd name="connsiteX3613" fmla="*/ 1934429 w 4556410"/>
              <a:gd name="connsiteY3613" fmla="*/ 1438846 h 6858440"/>
              <a:gd name="connsiteX3614" fmla="*/ 3848176 w 4556410"/>
              <a:gd name="connsiteY3614" fmla="*/ 1438613 h 6858440"/>
              <a:gd name="connsiteX3615" fmla="*/ 3829452 w 4556410"/>
              <a:gd name="connsiteY3615" fmla="*/ 1470396 h 6858440"/>
              <a:gd name="connsiteX3616" fmla="*/ 3840432 w 4556410"/>
              <a:gd name="connsiteY3616" fmla="*/ 1506339 h 6858440"/>
              <a:gd name="connsiteX3617" fmla="*/ 3859153 w 4556410"/>
              <a:gd name="connsiteY3617" fmla="*/ 1473747 h 6858440"/>
              <a:gd name="connsiteX3618" fmla="*/ 3859270 w 4556410"/>
              <a:gd name="connsiteY3618" fmla="*/ 1473747 h 6858440"/>
              <a:gd name="connsiteX3619" fmla="*/ 3848176 w 4556410"/>
              <a:gd name="connsiteY3619" fmla="*/ 1438613 h 6858440"/>
              <a:gd name="connsiteX3620" fmla="*/ 3373177 w 4556410"/>
              <a:gd name="connsiteY3620" fmla="*/ 1432489 h 6858440"/>
              <a:gd name="connsiteX3621" fmla="*/ 3383925 w 4556410"/>
              <a:gd name="connsiteY3621" fmla="*/ 1508880 h 6858440"/>
              <a:gd name="connsiteX3622" fmla="*/ 3401492 w 4556410"/>
              <a:gd name="connsiteY3622" fmla="*/ 1506454 h 6858440"/>
              <a:gd name="connsiteX3623" fmla="*/ 3403342 w 4556410"/>
              <a:gd name="connsiteY3623" fmla="*/ 1519744 h 6858440"/>
              <a:gd name="connsiteX3624" fmla="*/ 3349716 w 4556410"/>
              <a:gd name="connsiteY3624" fmla="*/ 1527258 h 6858440"/>
              <a:gd name="connsiteX3625" fmla="*/ 3347866 w 4556410"/>
              <a:gd name="connsiteY3625" fmla="*/ 1514081 h 6858440"/>
              <a:gd name="connsiteX3626" fmla="*/ 3347751 w 4556410"/>
              <a:gd name="connsiteY3626" fmla="*/ 1513966 h 6858440"/>
              <a:gd name="connsiteX3627" fmla="*/ 3367746 w 4556410"/>
              <a:gd name="connsiteY3627" fmla="*/ 1511192 h 6858440"/>
              <a:gd name="connsiteX3628" fmla="*/ 3359538 w 4556410"/>
              <a:gd name="connsiteY3628" fmla="*/ 1452367 h 6858440"/>
              <a:gd name="connsiteX3629" fmla="*/ 3343012 w 4556410"/>
              <a:gd name="connsiteY3629" fmla="*/ 1454679 h 6858440"/>
              <a:gd name="connsiteX3630" fmla="*/ 3341626 w 4556410"/>
              <a:gd name="connsiteY3630" fmla="*/ 1444508 h 6858440"/>
              <a:gd name="connsiteX3631" fmla="*/ 3361158 w 4556410"/>
              <a:gd name="connsiteY3631" fmla="*/ 1434222 h 6858440"/>
              <a:gd name="connsiteX3632" fmla="*/ 3484817 w 4556410"/>
              <a:gd name="connsiteY3632" fmla="*/ 1432027 h 6858440"/>
              <a:gd name="connsiteX3633" fmla="*/ 3472453 w 4556410"/>
              <a:gd name="connsiteY3633" fmla="*/ 1466814 h 6858440"/>
              <a:gd name="connsiteX3634" fmla="*/ 3490018 w 4556410"/>
              <a:gd name="connsiteY3634" fmla="*/ 1499984 h 6858440"/>
              <a:gd name="connsiteX3635" fmla="*/ 3502269 w 4556410"/>
              <a:gd name="connsiteY3635" fmla="*/ 1464502 h 6858440"/>
              <a:gd name="connsiteX3636" fmla="*/ 3502384 w 4556410"/>
              <a:gd name="connsiteY3636" fmla="*/ 1464502 h 6858440"/>
              <a:gd name="connsiteX3637" fmla="*/ 3484817 w 4556410"/>
              <a:gd name="connsiteY3637" fmla="*/ 1432027 h 6858440"/>
              <a:gd name="connsiteX3638" fmla="*/ 2456468 w 4556410"/>
              <a:gd name="connsiteY3638" fmla="*/ 1431105 h 6858440"/>
              <a:gd name="connsiteX3639" fmla="*/ 2472185 w 4556410"/>
              <a:gd name="connsiteY3639" fmla="*/ 1433415 h 6858440"/>
              <a:gd name="connsiteX3640" fmla="*/ 2469990 w 4556410"/>
              <a:gd name="connsiteY3640" fmla="*/ 1449132 h 6858440"/>
              <a:gd name="connsiteX3641" fmla="*/ 2463285 w 4556410"/>
              <a:gd name="connsiteY3641" fmla="*/ 1451444 h 6858440"/>
              <a:gd name="connsiteX3642" fmla="*/ 2454271 w 4556410"/>
              <a:gd name="connsiteY3642" fmla="*/ 1446937 h 6858440"/>
              <a:gd name="connsiteX3643" fmla="*/ 2456468 w 4556410"/>
              <a:gd name="connsiteY3643" fmla="*/ 1431105 h 6858440"/>
              <a:gd name="connsiteX3644" fmla="*/ 3069454 w 4556410"/>
              <a:gd name="connsiteY3644" fmla="*/ 1426134 h 6858440"/>
              <a:gd name="connsiteX3645" fmla="*/ 3083555 w 4556410"/>
              <a:gd name="connsiteY3645" fmla="*/ 1433530 h 6858440"/>
              <a:gd name="connsiteX3646" fmla="*/ 3076274 w 4556410"/>
              <a:gd name="connsiteY3646" fmla="*/ 1447744 h 6858440"/>
              <a:gd name="connsiteX3647" fmla="*/ 3072922 w 4556410"/>
              <a:gd name="connsiteY3647" fmla="*/ 1448206 h 6858440"/>
              <a:gd name="connsiteX3648" fmla="*/ 3062174 w 4556410"/>
              <a:gd name="connsiteY3648" fmla="*/ 1440348 h 6858440"/>
              <a:gd name="connsiteX3649" fmla="*/ 3069454 w 4556410"/>
              <a:gd name="connsiteY3649" fmla="*/ 1426134 h 6858440"/>
              <a:gd name="connsiteX3650" fmla="*/ 3849562 w 4556410"/>
              <a:gd name="connsiteY3650" fmla="*/ 1425785 h 6858440"/>
              <a:gd name="connsiteX3651" fmla="*/ 3874640 w 4556410"/>
              <a:gd name="connsiteY3651" fmla="*/ 1475482 h 6858440"/>
              <a:gd name="connsiteX3652" fmla="*/ 3838929 w 4556410"/>
              <a:gd name="connsiteY3652" fmla="*/ 1519052 h 6858440"/>
              <a:gd name="connsiteX3653" fmla="*/ 3813850 w 4556410"/>
              <a:gd name="connsiteY3653" fmla="*/ 1468547 h 6858440"/>
              <a:gd name="connsiteX3654" fmla="*/ 3813965 w 4556410"/>
              <a:gd name="connsiteY3654" fmla="*/ 1468547 h 6858440"/>
              <a:gd name="connsiteX3655" fmla="*/ 3849562 w 4556410"/>
              <a:gd name="connsiteY3655" fmla="*/ 1425785 h 6858440"/>
              <a:gd name="connsiteX3656" fmla="*/ 3483893 w 4556410"/>
              <a:gd name="connsiteY3656" fmla="*/ 1419199 h 6858440"/>
              <a:gd name="connsiteX3657" fmla="*/ 3517871 w 4556410"/>
              <a:gd name="connsiteY3657" fmla="*/ 1463231 h 6858440"/>
              <a:gd name="connsiteX3658" fmla="*/ 3491059 w 4556410"/>
              <a:gd name="connsiteY3658" fmla="*/ 1512697 h 6858440"/>
              <a:gd name="connsiteX3659" fmla="*/ 3456966 w 4556410"/>
              <a:gd name="connsiteY3659" fmla="*/ 1467969 h 6858440"/>
              <a:gd name="connsiteX3660" fmla="*/ 3483893 w 4556410"/>
              <a:gd name="connsiteY3660" fmla="*/ 1419199 h 6858440"/>
              <a:gd name="connsiteX3661" fmla="*/ 3123080 w 4556410"/>
              <a:gd name="connsiteY3661" fmla="*/ 1410647 h 6858440"/>
              <a:gd name="connsiteX3662" fmla="*/ 3136949 w 4556410"/>
              <a:gd name="connsiteY3662" fmla="*/ 1418620 h 6858440"/>
              <a:gd name="connsiteX3663" fmla="*/ 3128975 w 4556410"/>
              <a:gd name="connsiteY3663" fmla="*/ 1432372 h 6858440"/>
              <a:gd name="connsiteX3664" fmla="*/ 3126084 w 4556410"/>
              <a:gd name="connsiteY3664" fmla="*/ 1432836 h 6858440"/>
              <a:gd name="connsiteX3665" fmla="*/ 3115221 w 4556410"/>
              <a:gd name="connsiteY3665" fmla="*/ 1424514 h 6858440"/>
              <a:gd name="connsiteX3666" fmla="*/ 3123080 w 4556410"/>
              <a:gd name="connsiteY3666" fmla="*/ 1410647 h 6858440"/>
              <a:gd name="connsiteX3667" fmla="*/ 1900106 w 4556410"/>
              <a:gd name="connsiteY3667" fmla="*/ 1403482 h 6858440"/>
              <a:gd name="connsiteX3668" fmla="*/ 1903919 w 4556410"/>
              <a:gd name="connsiteY3668" fmla="*/ 1405100 h 6858440"/>
              <a:gd name="connsiteX3669" fmla="*/ 1904034 w 4556410"/>
              <a:gd name="connsiteY3669" fmla="*/ 1405100 h 6858440"/>
              <a:gd name="connsiteX3670" fmla="*/ 1905537 w 4556410"/>
              <a:gd name="connsiteY3670" fmla="*/ 1409030 h 6858440"/>
              <a:gd name="connsiteX3671" fmla="*/ 1903919 w 4556410"/>
              <a:gd name="connsiteY3671" fmla="*/ 1505877 h 6858440"/>
              <a:gd name="connsiteX3672" fmla="*/ 1898372 w 4556410"/>
              <a:gd name="connsiteY3672" fmla="*/ 1511310 h 6858440"/>
              <a:gd name="connsiteX3673" fmla="*/ 1892941 w 4556410"/>
              <a:gd name="connsiteY3673" fmla="*/ 1505762 h 6858440"/>
              <a:gd name="connsiteX3674" fmla="*/ 1894559 w 4556410"/>
              <a:gd name="connsiteY3674" fmla="*/ 1408913 h 6858440"/>
              <a:gd name="connsiteX3675" fmla="*/ 1900106 w 4556410"/>
              <a:gd name="connsiteY3675" fmla="*/ 1403482 h 6858440"/>
              <a:gd name="connsiteX3676" fmla="*/ 2420756 w 4556410"/>
              <a:gd name="connsiteY3676" fmla="*/ 1402673 h 6858440"/>
              <a:gd name="connsiteX3677" fmla="*/ 2420771 w 4556410"/>
              <a:gd name="connsiteY3677" fmla="*/ 1402680 h 6858440"/>
              <a:gd name="connsiteX3678" fmla="*/ 2420756 w 4556410"/>
              <a:gd name="connsiteY3678" fmla="*/ 1402790 h 6858440"/>
              <a:gd name="connsiteX3679" fmla="*/ 2938744 w 4556410"/>
              <a:gd name="connsiteY3679" fmla="*/ 1399437 h 6858440"/>
              <a:gd name="connsiteX3680" fmla="*/ 2948915 w 4556410"/>
              <a:gd name="connsiteY3680" fmla="*/ 1409606 h 6858440"/>
              <a:gd name="connsiteX3681" fmla="*/ 2938744 w 4556410"/>
              <a:gd name="connsiteY3681" fmla="*/ 1419776 h 6858440"/>
              <a:gd name="connsiteX3682" fmla="*/ 2928575 w 4556410"/>
              <a:gd name="connsiteY3682" fmla="*/ 1409606 h 6858440"/>
              <a:gd name="connsiteX3683" fmla="*/ 2938744 w 4556410"/>
              <a:gd name="connsiteY3683" fmla="*/ 1399437 h 6858440"/>
              <a:gd name="connsiteX3684" fmla="*/ 2899681 w 4556410"/>
              <a:gd name="connsiteY3684" fmla="*/ 1399437 h 6858440"/>
              <a:gd name="connsiteX3685" fmla="*/ 2909852 w 4556410"/>
              <a:gd name="connsiteY3685" fmla="*/ 1409606 h 6858440"/>
              <a:gd name="connsiteX3686" fmla="*/ 2899681 w 4556410"/>
              <a:gd name="connsiteY3686" fmla="*/ 1419776 h 6858440"/>
              <a:gd name="connsiteX3687" fmla="*/ 2889512 w 4556410"/>
              <a:gd name="connsiteY3687" fmla="*/ 1409606 h 6858440"/>
              <a:gd name="connsiteX3688" fmla="*/ 2899681 w 4556410"/>
              <a:gd name="connsiteY3688" fmla="*/ 1399437 h 6858440"/>
              <a:gd name="connsiteX3689" fmla="*/ 3222818 w 4556410"/>
              <a:gd name="connsiteY3689" fmla="*/ 1398743 h 6858440"/>
              <a:gd name="connsiteX3690" fmla="*/ 3222868 w 4556410"/>
              <a:gd name="connsiteY3690" fmla="*/ 1398784 h 6858440"/>
              <a:gd name="connsiteX3691" fmla="*/ 3222818 w 4556410"/>
              <a:gd name="connsiteY3691" fmla="*/ 1398858 h 6858440"/>
              <a:gd name="connsiteX3692" fmla="*/ 3177168 w 4556410"/>
              <a:gd name="connsiteY3692" fmla="*/ 1397125 h 6858440"/>
              <a:gd name="connsiteX3693" fmla="*/ 3190690 w 4556410"/>
              <a:gd name="connsiteY3693" fmla="*/ 1405560 h 6858440"/>
              <a:gd name="connsiteX3694" fmla="*/ 3182254 w 4556410"/>
              <a:gd name="connsiteY3694" fmla="*/ 1419082 h 6858440"/>
              <a:gd name="connsiteX3695" fmla="*/ 3179826 w 4556410"/>
              <a:gd name="connsiteY3695" fmla="*/ 1419429 h 6858440"/>
              <a:gd name="connsiteX3696" fmla="*/ 3168732 w 4556410"/>
              <a:gd name="connsiteY3696" fmla="*/ 1410647 h 6858440"/>
              <a:gd name="connsiteX3697" fmla="*/ 3177168 w 4556410"/>
              <a:gd name="connsiteY3697" fmla="*/ 1397125 h 6858440"/>
              <a:gd name="connsiteX3698" fmla="*/ 2422952 w 4556410"/>
              <a:gd name="connsiteY3698" fmla="*/ 1386956 h 6858440"/>
              <a:gd name="connsiteX3699" fmla="*/ 2438668 w 4556410"/>
              <a:gd name="connsiteY3699" fmla="*/ 1389151 h 6858440"/>
              <a:gd name="connsiteX3700" fmla="*/ 2436474 w 4556410"/>
              <a:gd name="connsiteY3700" fmla="*/ 1404870 h 6858440"/>
              <a:gd name="connsiteX3701" fmla="*/ 2429771 w 4556410"/>
              <a:gd name="connsiteY3701" fmla="*/ 1407065 h 6858440"/>
              <a:gd name="connsiteX3702" fmla="*/ 2420771 w 4556410"/>
              <a:gd name="connsiteY3702" fmla="*/ 1402680 h 6858440"/>
              <a:gd name="connsiteX3703" fmla="*/ 3231832 w 4556410"/>
              <a:gd name="connsiteY3703" fmla="*/ 1385683 h 6858440"/>
              <a:gd name="connsiteX3704" fmla="*/ 3245007 w 4556410"/>
              <a:gd name="connsiteY3704" fmla="*/ 1394697 h 6858440"/>
              <a:gd name="connsiteX3705" fmla="*/ 3235992 w 4556410"/>
              <a:gd name="connsiteY3705" fmla="*/ 1407872 h 6858440"/>
              <a:gd name="connsiteX3706" fmla="*/ 3233912 w 4556410"/>
              <a:gd name="connsiteY3706" fmla="*/ 1407872 h 6858440"/>
              <a:gd name="connsiteX3707" fmla="*/ 3222868 w 4556410"/>
              <a:gd name="connsiteY3707" fmla="*/ 1398784 h 6858440"/>
              <a:gd name="connsiteX3708" fmla="*/ 3332147 w 4556410"/>
              <a:gd name="connsiteY3708" fmla="*/ 1381176 h 6858440"/>
              <a:gd name="connsiteX3709" fmla="*/ 3332270 w 4556410"/>
              <a:gd name="connsiteY3709" fmla="*/ 1381285 h 6858440"/>
              <a:gd name="connsiteX3710" fmla="*/ 3332264 w 4556410"/>
              <a:gd name="connsiteY3710" fmla="*/ 1381291 h 6858440"/>
              <a:gd name="connsiteX3711" fmla="*/ 3286844 w 4556410"/>
              <a:gd name="connsiteY3711" fmla="*/ 1376206 h 6858440"/>
              <a:gd name="connsiteX3712" fmla="*/ 3299674 w 4556410"/>
              <a:gd name="connsiteY3712" fmla="*/ 1385683 h 6858440"/>
              <a:gd name="connsiteX3713" fmla="*/ 3290197 w 4556410"/>
              <a:gd name="connsiteY3713" fmla="*/ 1398511 h 6858440"/>
              <a:gd name="connsiteX3714" fmla="*/ 3288462 w 4556410"/>
              <a:gd name="connsiteY3714" fmla="*/ 1398626 h 6858440"/>
              <a:gd name="connsiteX3715" fmla="*/ 3277252 w 4556410"/>
              <a:gd name="connsiteY3715" fmla="*/ 1389034 h 6858440"/>
              <a:gd name="connsiteX3716" fmla="*/ 3277368 w 4556410"/>
              <a:gd name="connsiteY3716" fmla="*/ 1389034 h 6858440"/>
              <a:gd name="connsiteX3717" fmla="*/ 3286844 w 4556410"/>
              <a:gd name="connsiteY3717" fmla="*/ 1376206 h 6858440"/>
              <a:gd name="connsiteX3718" fmla="*/ 3342203 w 4556410"/>
              <a:gd name="connsiteY3718" fmla="*/ 1368810 h 6858440"/>
              <a:gd name="connsiteX3719" fmla="*/ 3354686 w 4556410"/>
              <a:gd name="connsiteY3719" fmla="*/ 1378748 h 6858440"/>
              <a:gd name="connsiteX3720" fmla="*/ 3344745 w 4556410"/>
              <a:gd name="connsiteY3720" fmla="*/ 1391229 h 6858440"/>
              <a:gd name="connsiteX3721" fmla="*/ 3343359 w 4556410"/>
              <a:gd name="connsiteY3721" fmla="*/ 1391229 h 6858440"/>
              <a:gd name="connsiteX3722" fmla="*/ 3332270 w 4556410"/>
              <a:gd name="connsiteY3722" fmla="*/ 1381285 h 6858440"/>
              <a:gd name="connsiteX3723" fmla="*/ 1865782 w 4556410"/>
              <a:gd name="connsiteY3723" fmla="*/ 1368001 h 6858440"/>
              <a:gd name="connsiteX3724" fmla="*/ 1869596 w 4556410"/>
              <a:gd name="connsiteY3724" fmla="*/ 1369619 h 6858440"/>
              <a:gd name="connsiteX3725" fmla="*/ 1869711 w 4556410"/>
              <a:gd name="connsiteY3725" fmla="*/ 1369619 h 6858440"/>
              <a:gd name="connsiteX3726" fmla="*/ 1871214 w 4556410"/>
              <a:gd name="connsiteY3726" fmla="*/ 1373547 h 6858440"/>
              <a:gd name="connsiteX3727" fmla="*/ 1869596 w 4556410"/>
              <a:gd name="connsiteY3727" fmla="*/ 1470396 h 6858440"/>
              <a:gd name="connsiteX3728" fmla="*/ 1864049 w 4556410"/>
              <a:gd name="connsiteY3728" fmla="*/ 1475829 h 6858440"/>
              <a:gd name="connsiteX3729" fmla="*/ 1858618 w 4556410"/>
              <a:gd name="connsiteY3729" fmla="*/ 1470281 h 6858440"/>
              <a:gd name="connsiteX3730" fmla="*/ 1860236 w 4556410"/>
              <a:gd name="connsiteY3730" fmla="*/ 1373432 h 6858440"/>
              <a:gd name="connsiteX3731" fmla="*/ 1865782 w 4556410"/>
              <a:gd name="connsiteY3731" fmla="*/ 1368001 h 6858440"/>
              <a:gd name="connsiteX3732" fmla="*/ 3390974 w 4556410"/>
              <a:gd name="connsiteY3732" fmla="*/ 1366730 h 6858440"/>
              <a:gd name="connsiteX3733" fmla="*/ 3406806 w 4556410"/>
              <a:gd name="connsiteY3733" fmla="*/ 1366730 h 6858440"/>
              <a:gd name="connsiteX3734" fmla="*/ 3410158 w 4556410"/>
              <a:gd name="connsiteY3734" fmla="*/ 1374588 h 6858440"/>
              <a:gd name="connsiteX3735" fmla="*/ 3409234 w 4556410"/>
              <a:gd name="connsiteY3735" fmla="*/ 1378980 h 6858440"/>
              <a:gd name="connsiteX3736" fmla="*/ 3406806 w 4556410"/>
              <a:gd name="connsiteY3736" fmla="*/ 1382562 h 6858440"/>
              <a:gd name="connsiteX3737" fmla="*/ 3405071 w 4556410"/>
              <a:gd name="connsiteY3737" fmla="*/ 1384065 h 6858440"/>
              <a:gd name="connsiteX3738" fmla="*/ 3403108 w 4556410"/>
              <a:gd name="connsiteY3738" fmla="*/ 1385106 h 6858440"/>
              <a:gd name="connsiteX3739" fmla="*/ 3400913 w 4556410"/>
              <a:gd name="connsiteY3739" fmla="*/ 1385800 h 6858440"/>
              <a:gd name="connsiteX3740" fmla="*/ 3398948 w 4556410"/>
              <a:gd name="connsiteY3740" fmla="*/ 1385800 h 6858440"/>
              <a:gd name="connsiteX3741" fmla="*/ 3390974 w 4556410"/>
              <a:gd name="connsiteY3741" fmla="*/ 1382562 h 6858440"/>
              <a:gd name="connsiteX3742" fmla="*/ 3388545 w 4556410"/>
              <a:gd name="connsiteY3742" fmla="*/ 1378980 h 6858440"/>
              <a:gd name="connsiteX3743" fmla="*/ 3387738 w 4556410"/>
              <a:gd name="connsiteY3743" fmla="*/ 1374588 h 6858440"/>
              <a:gd name="connsiteX3744" fmla="*/ 3390974 w 4556410"/>
              <a:gd name="connsiteY3744" fmla="*/ 1366730 h 6858440"/>
              <a:gd name="connsiteX3745" fmla="*/ 2977922 w 4556410"/>
              <a:gd name="connsiteY3745" fmla="*/ 1356674 h 6858440"/>
              <a:gd name="connsiteX3746" fmla="*/ 2988092 w 4556410"/>
              <a:gd name="connsiteY3746" fmla="*/ 1366843 h 6858440"/>
              <a:gd name="connsiteX3747" fmla="*/ 2977922 w 4556410"/>
              <a:gd name="connsiteY3747" fmla="*/ 1377013 h 6858440"/>
              <a:gd name="connsiteX3748" fmla="*/ 2967753 w 4556410"/>
              <a:gd name="connsiteY3748" fmla="*/ 1366843 h 6858440"/>
              <a:gd name="connsiteX3749" fmla="*/ 2977922 w 4556410"/>
              <a:gd name="connsiteY3749" fmla="*/ 1356674 h 6858440"/>
              <a:gd name="connsiteX3750" fmla="*/ 2938744 w 4556410"/>
              <a:gd name="connsiteY3750" fmla="*/ 1356674 h 6858440"/>
              <a:gd name="connsiteX3751" fmla="*/ 2948915 w 4556410"/>
              <a:gd name="connsiteY3751" fmla="*/ 1366843 h 6858440"/>
              <a:gd name="connsiteX3752" fmla="*/ 2938744 w 4556410"/>
              <a:gd name="connsiteY3752" fmla="*/ 1377013 h 6858440"/>
              <a:gd name="connsiteX3753" fmla="*/ 2928575 w 4556410"/>
              <a:gd name="connsiteY3753" fmla="*/ 1366843 h 6858440"/>
              <a:gd name="connsiteX3754" fmla="*/ 2938744 w 4556410"/>
              <a:gd name="connsiteY3754" fmla="*/ 1356674 h 6858440"/>
              <a:gd name="connsiteX3755" fmla="*/ 2899681 w 4556410"/>
              <a:gd name="connsiteY3755" fmla="*/ 1356674 h 6858440"/>
              <a:gd name="connsiteX3756" fmla="*/ 2909852 w 4556410"/>
              <a:gd name="connsiteY3756" fmla="*/ 1366843 h 6858440"/>
              <a:gd name="connsiteX3757" fmla="*/ 2899681 w 4556410"/>
              <a:gd name="connsiteY3757" fmla="*/ 1377013 h 6858440"/>
              <a:gd name="connsiteX3758" fmla="*/ 2889512 w 4556410"/>
              <a:gd name="connsiteY3758" fmla="*/ 1366843 h 6858440"/>
              <a:gd name="connsiteX3759" fmla="*/ 2899681 w 4556410"/>
              <a:gd name="connsiteY3759" fmla="*/ 1356674 h 6858440"/>
              <a:gd name="connsiteX3760" fmla="*/ 2389550 w 4556410"/>
              <a:gd name="connsiteY3760" fmla="*/ 1342807 h 6858440"/>
              <a:gd name="connsiteX3761" fmla="*/ 2405269 w 4556410"/>
              <a:gd name="connsiteY3761" fmla="*/ 1345002 h 6858440"/>
              <a:gd name="connsiteX3762" fmla="*/ 2403074 w 4556410"/>
              <a:gd name="connsiteY3762" fmla="*/ 1360721 h 6858440"/>
              <a:gd name="connsiteX3763" fmla="*/ 2396255 w 4556410"/>
              <a:gd name="connsiteY3763" fmla="*/ 1363033 h 6858440"/>
              <a:gd name="connsiteX3764" fmla="*/ 2387355 w 4556410"/>
              <a:gd name="connsiteY3764" fmla="*/ 1358524 h 6858440"/>
              <a:gd name="connsiteX3765" fmla="*/ 2389550 w 4556410"/>
              <a:gd name="connsiteY3765" fmla="*/ 1342807 h 6858440"/>
              <a:gd name="connsiteX3766" fmla="*/ 3382886 w 4556410"/>
              <a:gd name="connsiteY3766" fmla="*/ 1320270 h 6858440"/>
              <a:gd name="connsiteX3767" fmla="*/ 3382941 w 4556410"/>
              <a:gd name="connsiteY3767" fmla="*/ 1320320 h 6858440"/>
              <a:gd name="connsiteX3768" fmla="*/ 3382886 w 4556410"/>
              <a:gd name="connsiteY3768" fmla="*/ 1320387 h 6858440"/>
              <a:gd name="connsiteX3769" fmla="*/ 3017102 w 4556410"/>
              <a:gd name="connsiteY3769" fmla="*/ 1314030 h 6858440"/>
              <a:gd name="connsiteX3770" fmla="*/ 3027272 w 4556410"/>
              <a:gd name="connsiteY3770" fmla="*/ 1324199 h 6858440"/>
              <a:gd name="connsiteX3771" fmla="*/ 3017102 w 4556410"/>
              <a:gd name="connsiteY3771" fmla="*/ 1334369 h 6858440"/>
              <a:gd name="connsiteX3772" fmla="*/ 3006933 w 4556410"/>
              <a:gd name="connsiteY3772" fmla="*/ 1324199 h 6858440"/>
              <a:gd name="connsiteX3773" fmla="*/ 3017102 w 4556410"/>
              <a:gd name="connsiteY3773" fmla="*/ 1314030 h 6858440"/>
              <a:gd name="connsiteX3774" fmla="*/ 2977922 w 4556410"/>
              <a:gd name="connsiteY3774" fmla="*/ 1314030 h 6858440"/>
              <a:gd name="connsiteX3775" fmla="*/ 2988092 w 4556410"/>
              <a:gd name="connsiteY3775" fmla="*/ 1324199 h 6858440"/>
              <a:gd name="connsiteX3776" fmla="*/ 2977922 w 4556410"/>
              <a:gd name="connsiteY3776" fmla="*/ 1334369 h 6858440"/>
              <a:gd name="connsiteX3777" fmla="*/ 2967753 w 4556410"/>
              <a:gd name="connsiteY3777" fmla="*/ 1324199 h 6858440"/>
              <a:gd name="connsiteX3778" fmla="*/ 2977922 w 4556410"/>
              <a:gd name="connsiteY3778" fmla="*/ 1314030 h 6858440"/>
              <a:gd name="connsiteX3779" fmla="*/ 2938744 w 4556410"/>
              <a:gd name="connsiteY3779" fmla="*/ 1314030 h 6858440"/>
              <a:gd name="connsiteX3780" fmla="*/ 2948915 w 4556410"/>
              <a:gd name="connsiteY3780" fmla="*/ 1324199 h 6858440"/>
              <a:gd name="connsiteX3781" fmla="*/ 2938744 w 4556410"/>
              <a:gd name="connsiteY3781" fmla="*/ 1334369 h 6858440"/>
              <a:gd name="connsiteX3782" fmla="*/ 2928575 w 4556410"/>
              <a:gd name="connsiteY3782" fmla="*/ 1324199 h 6858440"/>
              <a:gd name="connsiteX3783" fmla="*/ 2938744 w 4556410"/>
              <a:gd name="connsiteY3783" fmla="*/ 1314030 h 6858440"/>
              <a:gd name="connsiteX3784" fmla="*/ 2899681 w 4556410"/>
              <a:gd name="connsiteY3784" fmla="*/ 1314030 h 6858440"/>
              <a:gd name="connsiteX3785" fmla="*/ 2909852 w 4556410"/>
              <a:gd name="connsiteY3785" fmla="*/ 1324199 h 6858440"/>
              <a:gd name="connsiteX3786" fmla="*/ 2899681 w 4556410"/>
              <a:gd name="connsiteY3786" fmla="*/ 1334369 h 6858440"/>
              <a:gd name="connsiteX3787" fmla="*/ 2889512 w 4556410"/>
              <a:gd name="connsiteY3787" fmla="*/ 1324199 h 6858440"/>
              <a:gd name="connsiteX3788" fmla="*/ 2899681 w 4556410"/>
              <a:gd name="connsiteY3788" fmla="*/ 1314030 h 6858440"/>
              <a:gd name="connsiteX3789" fmla="*/ 2860502 w 4556410"/>
              <a:gd name="connsiteY3789" fmla="*/ 1314030 h 6858440"/>
              <a:gd name="connsiteX3790" fmla="*/ 2870672 w 4556410"/>
              <a:gd name="connsiteY3790" fmla="*/ 1324199 h 6858440"/>
              <a:gd name="connsiteX3791" fmla="*/ 2860502 w 4556410"/>
              <a:gd name="connsiteY3791" fmla="*/ 1334369 h 6858440"/>
              <a:gd name="connsiteX3792" fmla="*/ 2850333 w 4556410"/>
              <a:gd name="connsiteY3792" fmla="*/ 1324199 h 6858440"/>
              <a:gd name="connsiteX3793" fmla="*/ 2860502 w 4556410"/>
              <a:gd name="connsiteY3793" fmla="*/ 1314030 h 6858440"/>
              <a:gd name="connsiteX3794" fmla="*/ 3393056 w 4556410"/>
              <a:gd name="connsiteY3794" fmla="*/ 1308136 h 6858440"/>
              <a:gd name="connsiteX3795" fmla="*/ 3405305 w 4556410"/>
              <a:gd name="connsiteY3795" fmla="*/ 1318422 h 6858440"/>
              <a:gd name="connsiteX3796" fmla="*/ 3395021 w 4556410"/>
              <a:gd name="connsiteY3796" fmla="*/ 1330558 h 6858440"/>
              <a:gd name="connsiteX3797" fmla="*/ 3393978 w 4556410"/>
              <a:gd name="connsiteY3797" fmla="*/ 1330558 h 6858440"/>
              <a:gd name="connsiteX3798" fmla="*/ 3382941 w 4556410"/>
              <a:gd name="connsiteY3798" fmla="*/ 1320320 h 6858440"/>
              <a:gd name="connsiteX3799" fmla="*/ 2356036 w 4556410"/>
              <a:gd name="connsiteY3799" fmla="*/ 1298545 h 6858440"/>
              <a:gd name="connsiteX3800" fmla="*/ 2371753 w 4556410"/>
              <a:gd name="connsiteY3800" fmla="*/ 1300740 h 6858440"/>
              <a:gd name="connsiteX3801" fmla="*/ 2369558 w 4556410"/>
              <a:gd name="connsiteY3801" fmla="*/ 1316457 h 6858440"/>
              <a:gd name="connsiteX3802" fmla="*/ 2362738 w 4556410"/>
              <a:gd name="connsiteY3802" fmla="*/ 1318769 h 6858440"/>
              <a:gd name="connsiteX3803" fmla="*/ 2353724 w 4556410"/>
              <a:gd name="connsiteY3803" fmla="*/ 1314262 h 6858440"/>
              <a:gd name="connsiteX3804" fmla="*/ 2353841 w 4556410"/>
              <a:gd name="connsiteY3804" fmla="*/ 1314262 h 6858440"/>
              <a:gd name="connsiteX3805" fmla="*/ 2356036 w 4556410"/>
              <a:gd name="connsiteY3805" fmla="*/ 1298545 h 6858440"/>
              <a:gd name="connsiteX3806" fmla="*/ 1629669 w 4556410"/>
              <a:gd name="connsiteY3806" fmla="*/ 1275199 h 6858440"/>
              <a:gd name="connsiteX3807" fmla="*/ 1613952 w 4556410"/>
              <a:gd name="connsiteY3807" fmla="*/ 1290454 h 6858440"/>
              <a:gd name="connsiteX3808" fmla="*/ 1687570 w 4556410"/>
              <a:gd name="connsiteY3808" fmla="*/ 1366616 h 6858440"/>
              <a:gd name="connsiteX3809" fmla="*/ 1703289 w 4556410"/>
              <a:gd name="connsiteY3809" fmla="*/ 1351361 h 6858440"/>
              <a:gd name="connsiteX3810" fmla="*/ 3760686 w 4556410"/>
              <a:gd name="connsiteY3810" fmla="*/ 1271267 h 6858440"/>
              <a:gd name="connsiteX3811" fmla="*/ 3770857 w 4556410"/>
              <a:gd name="connsiteY3811" fmla="*/ 1281436 h 6858440"/>
              <a:gd name="connsiteX3812" fmla="*/ 3760686 w 4556410"/>
              <a:gd name="connsiteY3812" fmla="*/ 1291607 h 6858440"/>
              <a:gd name="connsiteX3813" fmla="*/ 3750518 w 4556410"/>
              <a:gd name="connsiteY3813" fmla="*/ 1281436 h 6858440"/>
              <a:gd name="connsiteX3814" fmla="*/ 3760686 w 4556410"/>
              <a:gd name="connsiteY3814" fmla="*/ 1271267 h 6858440"/>
              <a:gd name="connsiteX3815" fmla="*/ 3721622 w 4556410"/>
              <a:gd name="connsiteY3815" fmla="*/ 1271267 h 6858440"/>
              <a:gd name="connsiteX3816" fmla="*/ 3731793 w 4556410"/>
              <a:gd name="connsiteY3816" fmla="*/ 1281436 h 6858440"/>
              <a:gd name="connsiteX3817" fmla="*/ 3721622 w 4556410"/>
              <a:gd name="connsiteY3817" fmla="*/ 1291607 h 6858440"/>
              <a:gd name="connsiteX3818" fmla="*/ 3711453 w 4556410"/>
              <a:gd name="connsiteY3818" fmla="*/ 1281436 h 6858440"/>
              <a:gd name="connsiteX3819" fmla="*/ 3721622 w 4556410"/>
              <a:gd name="connsiteY3819" fmla="*/ 1271267 h 6858440"/>
              <a:gd name="connsiteX3820" fmla="*/ 3682444 w 4556410"/>
              <a:gd name="connsiteY3820" fmla="*/ 1271267 h 6858440"/>
              <a:gd name="connsiteX3821" fmla="*/ 3692615 w 4556410"/>
              <a:gd name="connsiteY3821" fmla="*/ 1281436 h 6858440"/>
              <a:gd name="connsiteX3822" fmla="*/ 3682444 w 4556410"/>
              <a:gd name="connsiteY3822" fmla="*/ 1291607 h 6858440"/>
              <a:gd name="connsiteX3823" fmla="*/ 3672276 w 4556410"/>
              <a:gd name="connsiteY3823" fmla="*/ 1281436 h 6858440"/>
              <a:gd name="connsiteX3824" fmla="*/ 3682444 w 4556410"/>
              <a:gd name="connsiteY3824" fmla="*/ 1271267 h 6858440"/>
              <a:gd name="connsiteX3825" fmla="*/ 3017102 w 4556410"/>
              <a:gd name="connsiteY3825" fmla="*/ 1271267 h 6858440"/>
              <a:gd name="connsiteX3826" fmla="*/ 3027272 w 4556410"/>
              <a:gd name="connsiteY3826" fmla="*/ 1281436 h 6858440"/>
              <a:gd name="connsiteX3827" fmla="*/ 3017102 w 4556410"/>
              <a:gd name="connsiteY3827" fmla="*/ 1291607 h 6858440"/>
              <a:gd name="connsiteX3828" fmla="*/ 3006933 w 4556410"/>
              <a:gd name="connsiteY3828" fmla="*/ 1281436 h 6858440"/>
              <a:gd name="connsiteX3829" fmla="*/ 3017102 w 4556410"/>
              <a:gd name="connsiteY3829" fmla="*/ 1271267 h 6858440"/>
              <a:gd name="connsiteX3830" fmla="*/ 2977922 w 4556410"/>
              <a:gd name="connsiteY3830" fmla="*/ 1271267 h 6858440"/>
              <a:gd name="connsiteX3831" fmla="*/ 2988092 w 4556410"/>
              <a:gd name="connsiteY3831" fmla="*/ 1281436 h 6858440"/>
              <a:gd name="connsiteX3832" fmla="*/ 2977922 w 4556410"/>
              <a:gd name="connsiteY3832" fmla="*/ 1291607 h 6858440"/>
              <a:gd name="connsiteX3833" fmla="*/ 2967753 w 4556410"/>
              <a:gd name="connsiteY3833" fmla="*/ 1281436 h 6858440"/>
              <a:gd name="connsiteX3834" fmla="*/ 2977922 w 4556410"/>
              <a:gd name="connsiteY3834" fmla="*/ 1271267 h 6858440"/>
              <a:gd name="connsiteX3835" fmla="*/ 2938744 w 4556410"/>
              <a:gd name="connsiteY3835" fmla="*/ 1271267 h 6858440"/>
              <a:gd name="connsiteX3836" fmla="*/ 2948915 w 4556410"/>
              <a:gd name="connsiteY3836" fmla="*/ 1281436 h 6858440"/>
              <a:gd name="connsiteX3837" fmla="*/ 2938744 w 4556410"/>
              <a:gd name="connsiteY3837" fmla="*/ 1291607 h 6858440"/>
              <a:gd name="connsiteX3838" fmla="*/ 2928575 w 4556410"/>
              <a:gd name="connsiteY3838" fmla="*/ 1281436 h 6858440"/>
              <a:gd name="connsiteX3839" fmla="*/ 2938744 w 4556410"/>
              <a:gd name="connsiteY3839" fmla="*/ 1271267 h 6858440"/>
              <a:gd name="connsiteX3840" fmla="*/ 2899681 w 4556410"/>
              <a:gd name="connsiteY3840" fmla="*/ 1271267 h 6858440"/>
              <a:gd name="connsiteX3841" fmla="*/ 2909852 w 4556410"/>
              <a:gd name="connsiteY3841" fmla="*/ 1281436 h 6858440"/>
              <a:gd name="connsiteX3842" fmla="*/ 2899681 w 4556410"/>
              <a:gd name="connsiteY3842" fmla="*/ 1291607 h 6858440"/>
              <a:gd name="connsiteX3843" fmla="*/ 2889512 w 4556410"/>
              <a:gd name="connsiteY3843" fmla="*/ 1281436 h 6858440"/>
              <a:gd name="connsiteX3844" fmla="*/ 2899681 w 4556410"/>
              <a:gd name="connsiteY3844" fmla="*/ 1271267 h 6858440"/>
              <a:gd name="connsiteX3845" fmla="*/ 2860502 w 4556410"/>
              <a:gd name="connsiteY3845" fmla="*/ 1271267 h 6858440"/>
              <a:gd name="connsiteX3846" fmla="*/ 2870672 w 4556410"/>
              <a:gd name="connsiteY3846" fmla="*/ 1281436 h 6858440"/>
              <a:gd name="connsiteX3847" fmla="*/ 2860502 w 4556410"/>
              <a:gd name="connsiteY3847" fmla="*/ 1291607 h 6858440"/>
              <a:gd name="connsiteX3848" fmla="*/ 2850333 w 4556410"/>
              <a:gd name="connsiteY3848" fmla="*/ 1281436 h 6858440"/>
              <a:gd name="connsiteX3849" fmla="*/ 2860502 w 4556410"/>
              <a:gd name="connsiteY3849" fmla="*/ 1271267 h 6858440"/>
              <a:gd name="connsiteX3850" fmla="*/ 1630016 w 4556410"/>
              <a:gd name="connsiteY3850" fmla="*/ 1259712 h 6858440"/>
              <a:gd name="connsiteX3851" fmla="*/ 1718891 w 4556410"/>
              <a:gd name="connsiteY3851" fmla="*/ 1351591 h 6858440"/>
              <a:gd name="connsiteX3852" fmla="*/ 1687340 w 4556410"/>
              <a:gd name="connsiteY3852" fmla="*/ 1382103 h 6858440"/>
              <a:gd name="connsiteX3853" fmla="*/ 1598465 w 4556410"/>
              <a:gd name="connsiteY3853" fmla="*/ 1290222 h 6858440"/>
              <a:gd name="connsiteX3854" fmla="*/ 2322635 w 4556410"/>
              <a:gd name="connsiteY3854" fmla="*/ 1254279 h 6858440"/>
              <a:gd name="connsiteX3855" fmla="*/ 2338354 w 4556410"/>
              <a:gd name="connsiteY3855" fmla="*/ 1256591 h 6858440"/>
              <a:gd name="connsiteX3856" fmla="*/ 2336156 w 4556410"/>
              <a:gd name="connsiteY3856" fmla="*/ 1272310 h 6858440"/>
              <a:gd name="connsiteX3857" fmla="*/ 2329339 w 4556410"/>
              <a:gd name="connsiteY3857" fmla="*/ 1274620 h 6858440"/>
              <a:gd name="connsiteX3858" fmla="*/ 2320324 w 4556410"/>
              <a:gd name="connsiteY3858" fmla="*/ 1270113 h 6858440"/>
              <a:gd name="connsiteX3859" fmla="*/ 2320324 w 4556410"/>
              <a:gd name="connsiteY3859" fmla="*/ 1269998 h 6858440"/>
              <a:gd name="connsiteX3860" fmla="*/ 2322635 w 4556410"/>
              <a:gd name="connsiteY3860" fmla="*/ 1254279 h 6858440"/>
              <a:gd name="connsiteX3861" fmla="*/ 3388085 w 4556410"/>
              <a:gd name="connsiteY3861" fmla="*/ 1252893 h 6858440"/>
              <a:gd name="connsiteX3862" fmla="*/ 3400336 w 4556410"/>
              <a:gd name="connsiteY3862" fmla="*/ 1263178 h 6858440"/>
              <a:gd name="connsiteX3863" fmla="*/ 3390050 w 4556410"/>
              <a:gd name="connsiteY3863" fmla="*/ 1275314 h 6858440"/>
              <a:gd name="connsiteX3864" fmla="*/ 3389011 w 4556410"/>
              <a:gd name="connsiteY3864" fmla="*/ 1275314 h 6858440"/>
              <a:gd name="connsiteX3865" fmla="*/ 3377801 w 4556410"/>
              <a:gd name="connsiteY3865" fmla="*/ 1265027 h 6858440"/>
              <a:gd name="connsiteX3866" fmla="*/ 3377916 w 4556410"/>
              <a:gd name="connsiteY3866" fmla="*/ 1265027 h 6858440"/>
              <a:gd name="connsiteX3867" fmla="*/ 3388085 w 4556410"/>
              <a:gd name="connsiteY3867" fmla="*/ 1252893 h 6858440"/>
              <a:gd name="connsiteX3868" fmla="*/ 3799864 w 4556410"/>
              <a:gd name="connsiteY3868" fmla="*/ 1228623 h 6858440"/>
              <a:gd name="connsiteX3869" fmla="*/ 3810035 w 4556410"/>
              <a:gd name="connsiteY3869" fmla="*/ 1238792 h 6858440"/>
              <a:gd name="connsiteX3870" fmla="*/ 3799864 w 4556410"/>
              <a:gd name="connsiteY3870" fmla="*/ 1248962 h 6858440"/>
              <a:gd name="connsiteX3871" fmla="*/ 3789696 w 4556410"/>
              <a:gd name="connsiteY3871" fmla="*/ 1238792 h 6858440"/>
              <a:gd name="connsiteX3872" fmla="*/ 3799864 w 4556410"/>
              <a:gd name="connsiteY3872" fmla="*/ 1228623 h 6858440"/>
              <a:gd name="connsiteX3873" fmla="*/ 3760686 w 4556410"/>
              <a:gd name="connsiteY3873" fmla="*/ 1228623 h 6858440"/>
              <a:gd name="connsiteX3874" fmla="*/ 3770857 w 4556410"/>
              <a:gd name="connsiteY3874" fmla="*/ 1238792 h 6858440"/>
              <a:gd name="connsiteX3875" fmla="*/ 3760686 w 4556410"/>
              <a:gd name="connsiteY3875" fmla="*/ 1248962 h 6858440"/>
              <a:gd name="connsiteX3876" fmla="*/ 3750518 w 4556410"/>
              <a:gd name="connsiteY3876" fmla="*/ 1238792 h 6858440"/>
              <a:gd name="connsiteX3877" fmla="*/ 3760686 w 4556410"/>
              <a:gd name="connsiteY3877" fmla="*/ 1228623 h 6858440"/>
              <a:gd name="connsiteX3878" fmla="*/ 3721622 w 4556410"/>
              <a:gd name="connsiteY3878" fmla="*/ 1228623 h 6858440"/>
              <a:gd name="connsiteX3879" fmla="*/ 3731793 w 4556410"/>
              <a:gd name="connsiteY3879" fmla="*/ 1238792 h 6858440"/>
              <a:gd name="connsiteX3880" fmla="*/ 3721622 w 4556410"/>
              <a:gd name="connsiteY3880" fmla="*/ 1248962 h 6858440"/>
              <a:gd name="connsiteX3881" fmla="*/ 3711453 w 4556410"/>
              <a:gd name="connsiteY3881" fmla="*/ 1238792 h 6858440"/>
              <a:gd name="connsiteX3882" fmla="*/ 3721622 w 4556410"/>
              <a:gd name="connsiteY3882" fmla="*/ 1228623 h 6858440"/>
              <a:gd name="connsiteX3883" fmla="*/ 3682444 w 4556410"/>
              <a:gd name="connsiteY3883" fmla="*/ 1228623 h 6858440"/>
              <a:gd name="connsiteX3884" fmla="*/ 3692615 w 4556410"/>
              <a:gd name="connsiteY3884" fmla="*/ 1238792 h 6858440"/>
              <a:gd name="connsiteX3885" fmla="*/ 3682444 w 4556410"/>
              <a:gd name="connsiteY3885" fmla="*/ 1248962 h 6858440"/>
              <a:gd name="connsiteX3886" fmla="*/ 3672276 w 4556410"/>
              <a:gd name="connsiteY3886" fmla="*/ 1238792 h 6858440"/>
              <a:gd name="connsiteX3887" fmla="*/ 3682444 w 4556410"/>
              <a:gd name="connsiteY3887" fmla="*/ 1228623 h 6858440"/>
              <a:gd name="connsiteX3888" fmla="*/ 3643266 w 4556410"/>
              <a:gd name="connsiteY3888" fmla="*/ 1228623 h 6858440"/>
              <a:gd name="connsiteX3889" fmla="*/ 3653437 w 4556410"/>
              <a:gd name="connsiteY3889" fmla="*/ 1238792 h 6858440"/>
              <a:gd name="connsiteX3890" fmla="*/ 3643266 w 4556410"/>
              <a:gd name="connsiteY3890" fmla="*/ 1248962 h 6858440"/>
              <a:gd name="connsiteX3891" fmla="*/ 3633098 w 4556410"/>
              <a:gd name="connsiteY3891" fmla="*/ 1238792 h 6858440"/>
              <a:gd name="connsiteX3892" fmla="*/ 3643266 w 4556410"/>
              <a:gd name="connsiteY3892" fmla="*/ 1228623 h 6858440"/>
              <a:gd name="connsiteX3893" fmla="*/ 3056164 w 4556410"/>
              <a:gd name="connsiteY3893" fmla="*/ 1228623 h 6858440"/>
              <a:gd name="connsiteX3894" fmla="*/ 3066335 w 4556410"/>
              <a:gd name="connsiteY3894" fmla="*/ 1238792 h 6858440"/>
              <a:gd name="connsiteX3895" fmla="*/ 3056164 w 4556410"/>
              <a:gd name="connsiteY3895" fmla="*/ 1248962 h 6858440"/>
              <a:gd name="connsiteX3896" fmla="*/ 3045995 w 4556410"/>
              <a:gd name="connsiteY3896" fmla="*/ 1238792 h 6858440"/>
              <a:gd name="connsiteX3897" fmla="*/ 3056164 w 4556410"/>
              <a:gd name="connsiteY3897" fmla="*/ 1228623 h 6858440"/>
              <a:gd name="connsiteX3898" fmla="*/ 3017102 w 4556410"/>
              <a:gd name="connsiteY3898" fmla="*/ 1228623 h 6858440"/>
              <a:gd name="connsiteX3899" fmla="*/ 3027272 w 4556410"/>
              <a:gd name="connsiteY3899" fmla="*/ 1238792 h 6858440"/>
              <a:gd name="connsiteX3900" fmla="*/ 3017102 w 4556410"/>
              <a:gd name="connsiteY3900" fmla="*/ 1248962 h 6858440"/>
              <a:gd name="connsiteX3901" fmla="*/ 3006933 w 4556410"/>
              <a:gd name="connsiteY3901" fmla="*/ 1238792 h 6858440"/>
              <a:gd name="connsiteX3902" fmla="*/ 3017102 w 4556410"/>
              <a:gd name="connsiteY3902" fmla="*/ 1228623 h 6858440"/>
              <a:gd name="connsiteX3903" fmla="*/ 2977922 w 4556410"/>
              <a:gd name="connsiteY3903" fmla="*/ 1228623 h 6858440"/>
              <a:gd name="connsiteX3904" fmla="*/ 2988092 w 4556410"/>
              <a:gd name="connsiteY3904" fmla="*/ 1238792 h 6858440"/>
              <a:gd name="connsiteX3905" fmla="*/ 2977922 w 4556410"/>
              <a:gd name="connsiteY3905" fmla="*/ 1248962 h 6858440"/>
              <a:gd name="connsiteX3906" fmla="*/ 2967753 w 4556410"/>
              <a:gd name="connsiteY3906" fmla="*/ 1238792 h 6858440"/>
              <a:gd name="connsiteX3907" fmla="*/ 2977922 w 4556410"/>
              <a:gd name="connsiteY3907" fmla="*/ 1228623 h 6858440"/>
              <a:gd name="connsiteX3908" fmla="*/ 2938744 w 4556410"/>
              <a:gd name="connsiteY3908" fmla="*/ 1228623 h 6858440"/>
              <a:gd name="connsiteX3909" fmla="*/ 2948915 w 4556410"/>
              <a:gd name="connsiteY3909" fmla="*/ 1238792 h 6858440"/>
              <a:gd name="connsiteX3910" fmla="*/ 2938744 w 4556410"/>
              <a:gd name="connsiteY3910" fmla="*/ 1248962 h 6858440"/>
              <a:gd name="connsiteX3911" fmla="*/ 2928575 w 4556410"/>
              <a:gd name="connsiteY3911" fmla="*/ 1238792 h 6858440"/>
              <a:gd name="connsiteX3912" fmla="*/ 2938744 w 4556410"/>
              <a:gd name="connsiteY3912" fmla="*/ 1228623 h 6858440"/>
              <a:gd name="connsiteX3913" fmla="*/ 2899681 w 4556410"/>
              <a:gd name="connsiteY3913" fmla="*/ 1228623 h 6858440"/>
              <a:gd name="connsiteX3914" fmla="*/ 2909852 w 4556410"/>
              <a:gd name="connsiteY3914" fmla="*/ 1238792 h 6858440"/>
              <a:gd name="connsiteX3915" fmla="*/ 2899681 w 4556410"/>
              <a:gd name="connsiteY3915" fmla="*/ 1248962 h 6858440"/>
              <a:gd name="connsiteX3916" fmla="*/ 2889512 w 4556410"/>
              <a:gd name="connsiteY3916" fmla="*/ 1238792 h 6858440"/>
              <a:gd name="connsiteX3917" fmla="*/ 2899681 w 4556410"/>
              <a:gd name="connsiteY3917" fmla="*/ 1228623 h 6858440"/>
              <a:gd name="connsiteX3918" fmla="*/ 2860502 w 4556410"/>
              <a:gd name="connsiteY3918" fmla="*/ 1228623 h 6858440"/>
              <a:gd name="connsiteX3919" fmla="*/ 2870672 w 4556410"/>
              <a:gd name="connsiteY3919" fmla="*/ 1238792 h 6858440"/>
              <a:gd name="connsiteX3920" fmla="*/ 2860502 w 4556410"/>
              <a:gd name="connsiteY3920" fmla="*/ 1248962 h 6858440"/>
              <a:gd name="connsiteX3921" fmla="*/ 2850333 w 4556410"/>
              <a:gd name="connsiteY3921" fmla="*/ 1238792 h 6858440"/>
              <a:gd name="connsiteX3922" fmla="*/ 2860502 w 4556410"/>
              <a:gd name="connsiteY3922" fmla="*/ 1228623 h 6858440"/>
              <a:gd name="connsiteX3923" fmla="*/ 791894 w 4556410"/>
              <a:gd name="connsiteY3923" fmla="*/ 1212674 h 6858440"/>
              <a:gd name="connsiteX3924" fmla="*/ 799983 w 4556410"/>
              <a:gd name="connsiteY3924" fmla="*/ 1271846 h 6858440"/>
              <a:gd name="connsiteX3925" fmla="*/ 951381 w 4556410"/>
              <a:gd name="connsiteY3925" fmla="*/ 1251273 h 6858440"/>
              <a:gd name="connsiteX3926" fmla="*/ 1377726 w 4556410"/>
              <a:gd name="connsiteY3926" fmla="*/ 1575567 h 6858440"/>
              <a:gd name="connsiteX3927" fmla="*/ 1364087 w 4556410"/>
              <a:gd name="connsiteY3927" fmla="*/ 1593481 h 6858440"/>
              <a:gd name="connsiteX3928" fmla="*/ 945141 w 4556410"/>
              <a:gd name="connsiteY3928" fmla="*/ 1274850 h 6858440"/>
              <a:gd name="connsiteX3929" fmla="*/ 802989 w 4556410"/>
              <a:gd name="connsiteY3929" fmla="*/ 1294152 h 6858440"/>
              <a:gd name="connsiteX3930" fmla="*/ 810386 w 4556410"/>
              <a:gd name="connsiteY3930" fmla="*/ 1348353 h 6858440"/>
              <a:gd name="connsiteX3931" fmla="*/ 683719 w 4556410"/>
              <a:gd name="connsiteY3931" fmla="*/ 1296463 h 6858440"/>
              <a:gd name="connsiteX3932" fmla="*/ 2289120 w 4556410"/>
              <a:gd name="connsiteY3932" fmla="*/ 1210017 h 6858440"/>
              <a:gd name="connsiteX3933" fmla="*/ 2304838 w 4556410"/>
              <a:gd name="connsiteY3933" fmla="*/ 1212212 h 6858440"/>
              <a:gd name="connsiteX3934" fmla="*/ 2302642 w 4556410"/>
              <a:gd name="connsiteY3934" fmla="*/ 1227929 h 6858440"/>
              <a:gd name="connsiteX3935" fmla="*/ 2295940 w 4556410"/>
              <a:gd name="connsiteY3935" fmla="*/ 1230241 h 6858440"/>
              <a:gd name="connsiteX3936" fmla="*/ 2286923 w 4556410"/>
              <a:gd name="connsiteY3936" fmla="*/ 1225734 h 6858440"/>
              <a:gd name="connsiteX3937" fmla="*/ 2289120 w 4556410"/>
              <a:gd name="connsiteY3937" fmla="*/ 1210017 h 6858440"/>
              <a:gd name="connsiteX3938" fmla="*/ 3372830 w 4556410"/>
              <a:gd name="connsiteY3938" fmla="*/ 1209668 h 6858440"/>
              <a:gd name="connsiteX3939" fmla="*/ 3372950 w 4556410"/>
              <a:gd name="connsiteY3939" fmla="*/ 1209779 h 6858440"/>
              <a:gd name="connsiteX3940" fmla="*/ 3372945 w 4556410"/>
              <a:gd name="connsiteY3940" fmla="*/ 1209785 h 6858440"/>
              <a:gd name="connsiteX3941" fmla="*/ 1566103 w 4556410"/>
              <a:gd name="connsiteY3941" fmla="*/ 1209553 h 6858440"/>
              <a:gd name="connsiteX3942" fmla="*/ 1550388 w 4556410"/>
              <a:gd name="connsiteY3942" fmla="*/ 1224808 h 6858440"/>
              <a:gd name="connsiteX3943" fmla="*/ 1580896 w 4556410"/>
              <a:gd name="connsiteY3943" fmla="*/ 1256359 h 6858440"/>
              <a:gd name="connsiteX3944" fmla="*/ 1596615 w 4556410"/>
              <a:gd name="connsiteY3944" fmla="*/ 1241102 h 6858440"/>
              <a:gd name="connsiteX3945" fmla="*/ 3383232 w 4556410"/>
              <a:gd name="connsiteY3945" fmla="*/ 1197534 h 6858440"/>
              <a:gd name="connsiteX3946" fmla="*/ 3395368 w 4556410"/>
              <a:gd name="connsiteY3946" fmla="*/ 1207820 h 6858440"/>
              <a:gd name="connsiteX3947" fmla="*/ 3385196 w 4556410"/>
              <a:gd name="connsiteY3947" fmla="*/ 1219955 h 6858440"/>
              <a:gd name="connsiteX3948" fmla="*/ 3384042 w 4556410"/>
              <a:gd name="connsiteY3948" fmla="*/ 1219955 h 6858440"/>
              <a:gd name="connsiteX3949" fmla="*/ 3372950 w 4556410"/>
              <a:gd name="connsiteY3949" fmla="*/ 1209779 h 6858440"/>
              <a:gd name="connsiteX3950" fmla="*/ 1566452 w 4556410"/>
              <a:gd name="connsiteY3950" fmla="*/ 1194066 h 6858440"/>
              <a:gd name="connsiteX3951" fmla="*/ 1612217 w 4556410"/>
              <a:gd name="connsiteY3951" fmla="*/ 1241334 h 6858440"/>
              <a:gd name="connsiteX3952" fmla="*/ 1580666 w 4556410"/>
              <a:gd name="connsiteY3952" fmla="*/ 1271846 h 6858440"/>
              <a:gd name="connsiteX3953" fmla="*/ 1534901 w 4556410"/>
              <a:gd name="connsiteY3953" fmla="*/ 1224576 h 6858440"/>
              <a:gd name="connsiteX3954" fmla="*/ 3839042 w 4556410"/>
              <a:gd name="connsiteY3954" fmla="*/ 1185860 h 6858440"/>
              <a:gd name="connsiteX3955" fmla="*/ 3849213 w 4556410"/>
              <a:gd name="connsiteY3955" fmla="*/ 1196029 h 6858440"/>
              <a:gd name="connsiteX3956" fmla="*/ 3839042 w 4556410"/>
              <a:gd name="connsiteY3956" fmla="*/ 1206200 h 6858440"/>
              <a:gd name="connsiteX3957" fmla="*/ 3828873 w 4556410"/>
              <a:gd name="connsiteY3957" fmla="*/ 1196029 h 6858440"/>
              <a:gd name="connsiteX3958" fmla="*/ 3839042 w 4556410"/>
              <a:gd name="connsiteY3958" fmla="*/ 1185860 h 6858440"/>
              <a:gd name="connsiteX3959" fmla="*/ 3799981 w 4556410"/>
              <a:gd name="connsiteY3959" fmla="*/ 1185860 h 6858440"/>
              <a:gd name="connsiteX3960" fmla="*/ 3810152 w 4556410"/>
              <a:gd name="connsiteY3960" fmla="*/ 1196029 h 6858440"/>
              <a:gd name="connsiteX3961" fmla="*/ 3799981 w 4556410"/>
              <a:gd name="connsiteY3961" fmla="*/ 1206200 h 6858440"/>
              <a:gd name="connsiteX3962" fmla="*/ 3789812 w 4556410"/>
              <a:gd name="connsiteY3962" fmla="*/ 1196029 h 6858440"/>
              <a:gd name="connsiteX3963" fmla="*/ 3799981 w 4556410"/>
              <a:gd name="connsiteY3963" fmla="*/ 1185860 h 6858440"/>
              <a:gd name="connsiteX3964" fmla="*/ 3760686 w 4556410"/>
              <a:gd name="connsiteY3964" fmla="*/ 1185860 h 6858440"/>
              <a:gd name="connsiteX3965" fmla="*/ 3770857 w 4556410"/>
              <a:gd name="connsiteY3965" fmla="*/ 1196029 h 6858440"/>
              <a:gd name="connsiteX3966" fmla="*/ 3760686 w 4556410"/>
              <a:gd name="connsiteY3966" fmla="*/ 1206200 h 6858440"/>
              <a:gd name="connsiteX3967" fmla="*/ 3750518 w 4556410"/>
              <a:gd name="connsiteY3967" fmla="*/ 1196029 h 6858440"/>
              <a:gd name="connsiteX3968" fmla="*/ 3760686 w 4556410"/>
              <a:gd name="connsiteY3968" fmla="*/ 1185860 h 6858440"/>
              <a:gd name="connsiteX3969" fmla="*/ 3721622 w 4556410"/>
              <a:gd name="connsiteY3969" fmla="*/ 1185860 h 6858440"/>
              <a:gd name="connsiteX3970" fmla="*/ 3731793 w 4556410"/>
              <a:gd name="connsiteY3970" fmla="*/ 1196029 h 6858440"/>
              <a:gd name="connsiteX3971" fmla="*/ 3721622 w 4556410"/>
              <a:gd name="connsiteY3971" fmla="*/ 1206200 h 6858440"/>
              <a:gd name="connsiteX3972" fmla="*/ 3711453 w 4556410"/>
              <a:gd name="connsiteY3972" fmla="*/ 1196029 h 6858440"/>
              <a:gd name="connsiteX3973" fmla="*/ 3721622 w 4556410"/>
              <a:gd name="connsiteY3973" fmla="*/ 1185860 h 6858440"/>
              <a:gd name="connsiteX3974" fmla="*/ 3682444 w 4556410"/>
              <a:gd name="connsiteY3974" fmla="*/ 1185860 h 6858440"/>
              <a:gd name="connsiteX3975" fmla="*/ 3692615 w 4556410"/>
              <a:gd name="connsiteY3975" fmla="*/ 1196029 h 6858440"/>
              <a:gd name="connsiteX3976" fmla="*/ 3682444 w 4556410"/>
              <a:gd name="connsiteY3976" fmla="*/ 1206200 h 6858440"/>
              <a:gd name="connsiteX3977" fmla="*/ 3672276 w 4556410"/>
              <a:gd name="connsiteY3977" fmla="*/ 1196029 h 6858440"/>
              <a:gd name="connsiteX3978" fmla="*/ 3682444 w 4556410"/>
              <a:gd name="connsiteY3978" fmla="*/ 1185860 h 6858440"/>
              <a:gd name="connsiteX3979" fmla="*/ 3643266 w 4556410"/>
              <a:gd name="connsiteY3979" fmla="*/ 1185860 h 6858440"/>
              <a:gd name="connsiteX3980" fmla="*/ 3653437 w 4556410"/>
              <a:gd name="connsiteY3980" fmla="*/ 1196029 h 6858440"/>
              <a:gd name="connsiteX3981" fmla="*/ 3643266 w 4556410"/>
              <a:gd name="connsiteY3981" fmla="*/ 1206200 h 6858440"/>
              <a:gd name="connsiteX3982" fmla="*/ 3633098 w 4556410"/>
              <a:gd name="connsiteY3982" fmla="*/ 1196029 h 6858440"/>
              <a:gd name="connsiteX3983" fmla="*/ 3643266 w 4556410"/>
              <a:gd name="connsiteY3983" fmla="*/ 1185860 h 6858440"/>
              <a:gd name="connsiteX3984" fmla="*/ 3604202 w 4556410"/>
              <a:gd name="connsiteY3984" fmla="*/ 1185860 h 6858440"/>
              <a:gd name="connsiteX3985" fmla="*/ 3614372 w 4556410"/>
              <a:gd name="connsiteY3985" fmla="*/ 1196029 h 6858440"/>
              <a:gd name="connsiteX3986" fmla="*/ 3604202 w 4556410"/>
              <a:gd name="connsiteY3986" fmla="*/ 1206200 h 6858440"/>
              <a:gd name="connsiteX3987" fmla="*/ 3594033 w 4556410"/>
              <a:gd name="connsiteY3987" fmla="*/ 1196029 h 6858440"/>
              <a:gd name="connsiteX3988" fmla="*/ 3604202 w 4556410"/>
              <a:gd name="connsiteY3988" fmla="*/ 1185860 h 6858440"/>
              <a:gd name="connsiteX3989" fmla="*/ 3095342 w 4556410"/>
              <a:gd name="connsiteY3989" fmla="*/ 1185860 h 6858440"/>
              <a:gd name="connsiteX3990" fmla="*/ 3105512 w 4556410"/>
              <a:gd name="connsiteY3990" fmla="*/ 1196029 h 6858440"/>
              <a:gd name="connsiteX3991" fmla="*/ 3095342 w 4556410"/>
              <a:gd name="connsiteY3991" fmla="*/ 1206200 h 6858440"/>
              <a:gd name="connsiteX3992" fmla="*/ 3085173 w 4556410"/>
              <a:gd name="connsiteY3992" fmla="*/ 1196029 h 6858440"/>
              <a:gd name="connsiteX3993" fmla="*/ 3095342 w 4556410"/>
              <a:gd name="connsiteY3993" fmla="*/ 1185860 h 6858440"/>
              <a:gd name="connsiteX3994" fmla="*/ 3056281 w 4556410"/>
              <a:gd name="connsiteY3994" fmla="*/ 1185860 h 6858440"/>
              <a:gd name="connsiteX3995" fmla="*/ 3066452 w 4556410"/>
              <a:gd name="connsiteY3995" fmla="*/ 1196029 h 6858440"/>
              <a:gd name="connsiteX3996" fmla="*/ 3056281 w 4556410"/>
              <a:gd name="connsiteY3996" fmla="*/ 1206200 h 6858440"/>
              <a:gd name="connsiteX3997" fmla="*/ 3046112 w 4556410"/>
              <a:gd name="connsiteY3997" fmla="*/ 1196029 h 6858440"/>
              <a:gd name="connsiteX3998" fmla="*/ 3056281 w 4556410"/>
              <a:gd name="connsiteY3998" fmla="*/ 1185860 h 6858440"/>
              <a:gd name="connsiteX3999" fmla="*/ 3017102 w 4556410"/>
              <a:gd name="connsiteY3999" fmla="*/ 1185860 h 6858440"/>
              <a:gd name="connsiteX4000" fmla="*/ 3027272 w 4556410"/>
              <a:gd name="connsiteY4000" fmla="*/ 1196029 h 6858440"/>
              <a:gd name="connsiteX4001" fmla="*/ 3017102 w 4556410"/>
              <a:gd name="connsiteY4001" fmla="*/ 1206200 h 6858440"/>
              <a:gd name="connsiteX4002" fmla="*/ 3006933 w 4556410"/>
              <a:gd name="connsiteY4002" fmla="*/ 1196029 h 6858440"/>
              <a:gd name="connsiteX4003" fmla="*/ 3017102 w 4556410"/>
              <a:gd name="connsiteY4003" fmla="*/ 1185860 h 6858440"/>
              <a:gd name="connsiteX4004" fmla="*/ 2977922 w 4556410"/>
              <a:gd name="connsiteY4004" fmla="*/ 1185860 h 6858440"/>
              <a:gd name="connsiteX4005" fmla="*/ 2988092 w 4556410"/>
              <a:gd name="connsiteY4005" fmla="*/ 1196029 h 6858440"/>
              <a:gd name="connsiteX4006" fmla="*/ 2977922 w 4556410"/>
              <a:gd name="connsiteY4006" fmla="*/ 1206200 h 6858440"/>
              <a:gd name="connsiteX4007" fmla="*/ 2967753 w 4556410"/>
              <a:gd name="connsiteY4007" fmla="*/ 1196029 h 6858440"/>
              <a:gd name="connsiteX4008" fmla="*/ 2977922 w 4556410"/>
              <a:gd name="connsiteY4008" fmla="*/ 1185860 h 6858440"/>
              <a:gd name="connsiteX4009" fmla="*/ 2938744 w 4556410"/>
              <a:gd name="connsiteY4009" fmla="*/ 1185860 h 6858440"/>
              <a:gd name="connsiteX4010" fmla="*/ 2948915 w 4556410"/>
              <a:gd name="connsiteY4010" fmla="*/ 1196029 h 6858440"/>
              <a:gd name="connsiteX4011" fmla="*/ 2938744 w 4556410"/>
              <a:gd name="connsiteY4011" fmla="*/ 1206200 h 6858440"/>
              <a:gd name="connsiteX4012" fmla="*/ 2928575 w 4556410"/>
              <a:gd name="connsiteY4012" fmla="*/ 1196029 h 6858440"/>
              <a:gd name="connsiteX4013" fmla="*/ 2938744 w 4556410"/>
              <a:gd name="connsiteY4013" fmla="*/ 1185860 h 6858440"/>
              <a:gd name="connsiteX4014" fmla="*/ 2899681 w 4556410"/>
              <a:gd name="connsiteY4014" fmla="*/ 1185860 h 6858440"/>
              <a:gd name="connsiteX4015" fmla="*/ 2909852 w 4556410"/>
              <a:gd name="connsiteY4015" fmla="*/ 1196029 h 6858440"/>
              <a:gd name="connsiteX4016" fmla="*/ 2899681 w 4556410"/>
              <a:gd name="connsiteY4016" fmla="*/ 1206200 h 6858440"/>
              <a:gd name="connsiteX4017" fmla="*/ 2889512 w 4556410"/>
              <a:gd name="connsiteY4017" fmla="*/ 1196029 h 6858440"/>
              <a:gd name="connsiteX4018" fmla="*/ 2899681 w 4556410"/>
              <a:gd name="connsiteY4018" fmla="*/ 1185860 h 6858440"/>
              <a:gd name="connsiteX4019" fmla="*/ 2860502 w 4556410"/>
              <a:gd name="connsiteY4019" fmla="*/ 1185860 h 6858440"/>
              <a:gd name="connsiteX4020" fmla="*/ 2870672 w 4556410"/>
              <a:gd name="connsiteY4020" fmla="*/ 1196029 h 6858440"/>
              <a:gd name="connsiteX4021" fmla="*/ 2860502 w 4556410"/>
              <a:gd name="connsiteY4021" fmla="*/ 1206200 h 6858440"/>
              <a:gd name="connsiteX4022" fmla="*/ 2850333 w 4556410"/>
              <a:gd name="connsiteY4022" fmla="*/ 1196029 h 6858440"/>
              <a:gd name="connsiteX4023" fmla="*/ 2860502 w 4556410"/>
              <a:gd name="connsiteY4023" fmla="*/ 1185860 h 6858440"/>
              <a:gd name="connsiteX4024" fmla="*/ 2255721 w 4556410"/>
              <a:gd name="connsiteY4024" fmla="*/ 1165868 h 6858440"/>
              <a:gd name="connsiteX4025" fmla="*/ 2271438 w 4556410"/>
              <a:gd name="connsiteY4025" fmla="*/ 1168065 h 6858440"/>
              <a:gd name="connsiteX4026" fmla="*/ 2269126 w 4556410"/>
              <a:gd name="connsiteY4026" fmla="*/ 1183780 h 6858440"/>
              <a:gd name="connsiteX4027" fmla="*/ 2262424 w 4556410"/>
              <a:gd name="connsiteY4027" fmla="*/ 1185977 h 6858440"/>
              <a:gd name="connsiteX4028" fmla="*/ 2253409 w 4556410"/>
              <a:gd name="connsiteY4028" fmla="*/ 1181587 h 6858440"/>
              <a:gd name="connsiteX4029" fmla="*/ 2255721 w 4556410"/>
              <a:gd name="connsiteY4029" fmla="*/ 1165868 h 6858440"/>
              <a:gd name="connsiteX4030" fmla="*/ 1522880 w 4556410"/>
              <a:gd name="connsiteY4030" fmla="*/ 1165059 h 6858440"/>
              <a:gd name="connsiteX4031" fmla="*/ 1507163 w 4556410"/>
              <a:gd name="connsiteY4031" fmla="*/ 1180314 h 6858440"/>
              <a:gd name="connsiteX4032" fmla="*/ 1522418 w 4556410"/>
              <a:gd name="connsiteY4032" fmla="*/ 1196031 h 6858440"/>
              <a:gd name="connsiteX4033" fmla="*/ 1538137 w 4556410"/>
              <a:gd name="connsiteY4033" fmla="*/ 1180776 h 6858440"/>
              <a:gd name="connsiteX4034" fmla="*/ 1642729 w 4556410"/>
              <a:gd name="connsiteY4034" fmla="*/ 1160089 h 6858440"/>
              <a:gd name="connsiteX4035" fmla="*/ 1650472 w 4556410"/>
              <a:gd name="connsiteY4035" fmla="*/ 1160204 h 6858440"/>
              <a:gd name="connsiteX4036" fmla="*/ 1812042 w 4556410"/>
              <a:gd name="connsiteY4036" fmla="*/ 1327205 h 6858440"/>
              <a:gd name="connsiteX4037" fmla="*/ 1812158 w 4556410"/>
              <a:gd name="connsiteY4037" fmla="*/ 1327205 h 6858440"/>
              <a:gd name="connsiteX4038" fmla="*/ 1809614 w 4556410"/>
              <a:gd name="connsiteY4038" fmla="*/ 1482186 h 6858440"/>
              <a:gd name="connsiteX4039" fmla="*/ 2158524 w 4556410"/>
              <a:gd name="connsiteY4039" fmla="*/ 1842767 h 6858440"/>
              <a:gd name="connsiteX4040" fmla="*/ 2158408 w 4556410"/>
              <a:gd name="connsiteY4040" fmla="*/ 1850511 h 6858440"/>
              <a:gd name="connsiteX4041" fmla="*/ 2150665 w 4556410"/>
              <a:gd name="connsiteY4041" fmla="*/ 1850394 h 6858440"/>
              <a:gd name="connsiteX4042" fmla="*/ 1798520 w 4556410"/>
              <a:gd name="connsiteY4042" fmla="*/ 1486579 h 6858440"/>
              <a:gd name="connsiteX4043" fmla="*/ 1801064 w 4556410"/>
              <a:gd name="connsiteY4043" fmla="*/ 1331597 h 6858440"/>
              <a:gd name="connsiteX4044" fmla="*/ 1642614 w 4556410"/>
              <a:gd name="connsiteY4044" fmla="*/ 1167833 h 6858440"/>
              <a:gd name="connsiteX4045" fmla="*/ 1642729 w 4556410"/>
              <a:gd name="connsiteY4045" fmla="*/ 1160089 h 6858440"/>
              <a:gd name="connsiteX4046" fmla="*/ 1523229 w 4556410"/>
              <a:gd name="connsiteY4046" fmla="*/ 1149457 h 6858440"/>
              <a:gd name="connsiteX4047" fmla="*/ 1553739 w 4556410"/>
              <a:gd name="connsiteY4047" fmla="*/ 1181008 h 6858440"/>
              <a:gd name="connsiteX4048" fmla="*/ 1522188 w 4556410"/>
              <a:gd name="connsiteY4048" fmla="*/ 1211518 h 6858440"/>
              <a:gd name="connsiteX4049" fmla="*/ 1491678 w 4556410"/>
              <a:gd name="connsiteY4049" fmla="*/ 1179967 h 6858440"/>
              <a:gd name="connsiteX4050" fmla="*/ 3956464 w 4556410"/>
              <a:gd name="connsiteY4050" fmla="*/ 1143214 h 6858440"/>
              <a:gd name="connsiteX4051" fmla="*/ 3966635 w 4556410"/>
              <a:gd name="connsiteY4051" fmla="*/ 1153383 h 6858440"/>
              <a:gd name="connsiteX4052" fmla="*/ 3956464 w 4556410"/>
              <a:gd name="connsiteY4052" fmla="*/ 1163554 h 6858440"/>
              <a:gd name="connsiteX4053" fmla="*/ 3946295 w 4556410"/>
              <a:gd name="connsiteY4053" fmla="*/ 1153383 h 6858440"/>
              <a:gd name="connsiteX4054" fmla="*/ 3956464 w 4556410"/>
              <a:gd name="connsiteY4054" fmla="*/ 1143214 h 6858440"/>
              <a:gd name="connsiteX4055" fmla="*/ 3917284 w 4556410"/>
              <a:gd name="connsiteY4055" fmla="*/ 1143214 h 6858440"/>
              <a:gd name="connsiteX4056" fmla="*/ 3927455 w 4556410"/>
              <a:gd name="connsiteY4056" fmla="*/ 1153383 h 6858440"/>
              <a:gd name="connsiteX4057" fmla="*/ 3917284 w 4556410"/>
              <a:gd name="connsiteY4057" fmla="*/ 1163554 h 6858440"/>
              <a:gd name="connsiteX4058" fmla="*/ 3907116 w 4556410"/>
              <a:gd name="connsiteY4058" fmla="*/ 1153383 h 6858440"/>
              <a:gd name="connsiteX4059" fmla="*/ 3917284 w 4556410"/>
              <a:gd name="connsiteY4059" fmla="*/ 1143214 h 6858440"/>
              <a:gd name="connsiteX4060" fmla="*/ 3839042 w 4556410"/>
              <a:gd name="connsiteY4060" fmla="*/ 1143214 h 6858440"/>
              <a:gd name="connsiteX4061" fmla="*/ 3849213 w 4556410"/>
              <a:gd name="connsiteY4061" fmla="*/ 1153383 h 6858440"/>
              <a:gd name="connsiteX4062" fmla="*/ 3839042 w 4556410"/>
              <a:gd name="connsiteY4062" fmla="*/ 1163554 h 6858440"/>
              <a:gd name="connsiteX4063" fmla="*/ 3828873 w 4556410"/>
              <a:gd name="connsiteY4063" fmla="*/ 1153383 h 6858440"/>
              <a:gd name="connsiteX4064" fmla="*/ 3839042 w 4556410"/>
              <a:gd name="connsiteY4064" fmla="*/ 1143214 h 6858440"/>
              <a:gd name="connsiteX4065" fmla="*/ 3799864 w 4556410"/>
              <a:gd name="connsiteY4065" fmla="*/ 1143214 h 6858440"/>
              <a:gd name="connsiteX4066" fmla="*/ 3810035 w 4556410"/>
              <a:gd name="connsiteY4066" fmla="*/ 1153383 h 6858440"/>
              <a:gd name="connsiteX4067" fmla="*/ 3799864 w 4556410"/>
              <a:gd name="connsiteY4067" fmla="*/ 1163554 h 6858440"/>
              <a:gd name="connsiteX4068" fmla="*/ 3789696 w 4556410"/>
              <a:gd name="connsiteY4068" fmla="*/ 1153383 h 6858440"/>
              <a:gd name="connsiteX4069" fmla="*/ 3799864 w 4556410"/>
              <a:gd name="connsiteY4069" fmla="*/ 1143214 h 6858440"/>
              <a:gd name="connsiteX4070" fmla="*/ 3760686 w 4556410"/>
              <a:gd name="connsiteY4070" fmla="*/ 1143214 h 6858440"/>
              <a:gd name="connsiteX4071" fmla="*/ 3770857 w 4556410"/>
              <a:gd name="connsiteY4071" fmla="*/ 1153383 h 6858440"/>
              <a:gd name="connsiteX4072" fmla="*/ 3760686 w 4556410"/>
              <a:gd name="connsiteY4072" fmla="*/ 1163554 h 6858440"/>
              <a:gd name="connsiteX4073" fmla="*/ 3750518 w 4556410"/>
              <a:gd name="connsiteY4073" fmla="*/ 1153383 h 6858440"/>
              <a:gd name="connsiteX4074" fmla="*/ 3760686 w 4556410"/>
              <a:gd name="connsiteY4074" fmla="*/ 1143214 h 6858440"/>
              <a:gd name="connsiteX4075" fmla="*/ 3721622 w 4556410"/>
              <a:gd name="connsiteY4075" fmla="*/ 1143214 h 6858440"/>
              <a:gd name="connsiteX4076" fmla="*/ 3731793 w 4556410"/>
              <a:gd name="connsiteY4076" fmla="*/ 1153383 h 6858440"/>
              <a:gd name="connsiteX4077" fmla="*/ 3721622 w 4556410"/>
              <a:gd name="connsiteY4077" fmla="*/ 1163554 h 6858440"/>
              <a:gd name="connsiteX4078" fmla="*/ 3711453 w 4556410"/>
              <a:gd name="connsiteY4078" fmla="*/ 1153383 h 6858440"/>
              <a:gd name="connsiteX4079" fmla="*/ 3721622 w 4556410"/>
              <a:gd name="connsiteY4079" fmla="*/ 1143214 h 6858440"/>
              <a:gd name="connsiteX4080" fmla="*/ 3682444 w 4556410"/>
              <a:gd name="connsiteY4080" fmla="*/ 1143214 h 6858440"/>
              <a:gd name="connsiteX4081" fmla="*/ 3692615 w 4556410"/>
              <a:gd name="connsiteY4081" fmla="*/ 1153383 h 6858440"/>
              <a:gd name="connsiteX4082" fmla="*/ 3682444 w 4556410"/>
              <a:gd name="connsiteY4082" fmla="*/ 1163554 h 6858440"/>
              <a:gd name="connsiteX4083" fmla="*/ 3672276 w 4556410"/>
              <a:gd name="connsiteY4083" fmla="*/ 1153383 h 6858440"/>
              <a:gd name="connsiteX4084" fmla="*/ 3682444 w 4556410"/>
              <a:gd name="connsiteY4084" fmla="*/ 1143214 h 6858440"/>
              <a:gd name="connsiteX4085" fmla="*/ 3643266 w 4556410"/>
              <a:gd name="connsiteY4085" fmla="*/ 1143214 h 6858440"/>
              <a:gd name="connsiteX4086" fmla="*/ 3653437 w 4556410"/>
              <a:gd name="connsiteY4086" fmla="*/ 1153383 h 6858440"/>
              <a:gd name="connsiteX4087" fmla="*/ 3643266 w 4556410"/>
              <a:gd name="connsiteY4087" fmla="*/ 1163554 h 6858440"/>
              <a:gd name="connsiteX4088" fmla="*/ 3633098 w 4556410"/>
              <a:gd name="connsiteY4088" fmla="*/ 1153383 h 6858440"/>
              <a:gd name="connsiteX4089" fmla="*/ 3643266 w 4556410"/>
              <a:gd name="connsiteY4089" fmla="*/ 1143214 h 6858440"/>
              <a:gd name="connsiteX4090" fmla="*/ 3604202 w 4556410"/>
              <a:gd name="connsiteY4090" fmla="*/ 1143214 h 6858440"/>
              <a:gd name="connsiteX4091" fmla="*/ 3614372 w 4556410"/>
              <a:gd name="connsiteY4091" fmla="*/ 1153383 h 6858440"/>
              <a:gd name="connsiteX4092" fmla="*/ 3604202 w 4556410"/>
              <a:gd name="connsiteY4092" fmla="*/ 1163554 h 6858440"/>
              <a:gd name="connsiteX4093" fmla="*/ 3594033 w 4556410"/>
              <a:gd name="connsiteY4093" fmla="*/ 1153383 h 6858440"/>
              <a:gd name="connsiteX4094" fmla="*/ 3604202 w 4556410"/>
              <a:gd name="connsiteY4094" fmla="*/ 1143214 h 6858440"/>
              <a:gd name="connsiteX4095" fmla="*/ 3134522 w 4556410"/>
              <a:gd name="connsiteY4095" fmla="*/ 1143214 h 6858440"/>
              <a:gd name="connsiteX4096" fmla="*/ 3144692 w 4556410"/>
              <a:gd name="connsiteY4096" fmla="*/ 1153383 h 6858440"/>
              <a:gd name="connsiteX4097" fmla="*/ 3134522 w 4556410"/>
              <a:gd name="connsiteY4097" fmla="*/ 1163554 h 6858440"/>
              <a:gd name="connsiteX4098" fmla="*/ 3124353 w 4556410"/>
              <a:gd name="connsiteY4098" fmla="*/ 1153383 h 6858440"/>
              <a:gd name="connsiteX4099" fmla="*/ 3134522 w 4556410"/>
              <a:gd name="connsiteY4099" fmla="*/ 1143214 h 6858440"/>
              <a:gd name="connsiteX4100" fmla="*/ 3095342 w 4556410"/>
              <a:gd name="connsiteY4100" fmla="*/ 1143214 h 6858440"/>
              <a:gd name="connsiteX4101" fmla="*/ 3105512 w 4556410"/>
              <a:gd name="connsiteY4101" fmla="*/ 1153383 h 6858440"/>
              <a:gd name="connsiteX4102" fmla="*/ 3095342 w 4556410"/>
              <a:gd name="connsiteY4102" fmla="*/ 1163554 h 6858440"/>
              <a:gd name="connsiteX4103" fmla="*/ 3085173 w 4556410"/>
              <a:gd name="connsiteY4103" fmla="*/ 1153383 h 6858440"/>
              <a:gd name="connsiteX4104" fmla="*/ 3095342 w 4556410"/>
              <a:gd name="connsiteY4104" fmla="*/ 1143214 h 6858440"/>
              <a:gd name="connsiteX4105" fmla="*/ 3056164 w 4556410"/>
              <a:gd name="connsiteY4105" fmla="*/ 1143214 h 6858440"/>
              <a:gd name="connsiteX4106" fmla="*/ 3066335 w 4556410"/>
              <a:gd name="connsiteY4106" fmla="*/ 1153383 h 6858440"/>
              <a:gd name="connsiteX4107" fmla="*/ 3056164 w 4556410"/>
              <a:gd name="connsiteY4107" fmla="*/ 1163554 h 6858440"/>
              <a:gd name="connsiteX4108" fmla="*/ 3045995 w 4556410"/>
              <a:gd name="connsiteY4108" fmla="*/ 1153383 h 6858440"/>
              <a:gd name="connsiteX4109" fmla="*/ 3056164 w 4556410"/>
              <a:gd name="connsiteY4109" fmla="*/ 1143214 h 6858440"/>
              <a:gd name="connsiteX4110" fmla="*/ 3017102 w 4556410"/>
              <a:gd name="connsiteY4110" fmla="*/ 1143214 h 6858440"/>
              <a:gd name="connsiteX4111" fmla="*/ 3027272 w 4556410"/>
              <a:gd name="connsiteY4111" fmla="*/ 1153383 h 6858440"/>
              <a:gd name="connsiteX4112" fmla="*/ 3017102 w 4556410"/>
              <a:gd name="connsiteY4112" fmla="*/ 1163554 h 6858440"/>
              <a:gd name="connsiteX4113" fmla="*/ 3006933 w 4556410"/>
              <a:gd name="connsiteY4113" fmla="*/ 1153383 h 6858440"/>
              <a:gd name="connsiteX4114" fmla="*/ 3017102 w 4556410"/>
              <a:gd name="connsiteY4114" fmla="*/ 1143214 h 6858440"/>
              <a:gd name="connsiteX4115" fmla="*/ 2977922 w 4556410"/>
              <a:gd name="connsiteY4115" fmla="*/ 1143214 h 6858440"/>
              <a:gd name="connsiteX4116" fmla="*/ 2988092 w 4556410"/>
              <a:gd name="connsiteY4116" fmla="*/ 1153383 h 6858440"/>
              <a:gd name="connsiteX4117" fmla="*/ 2977922 w 4556410"/>
              <a:gd name="connsiteY4117" fmla="*/ 1163554 h 6858440"/>
              <a:gd name="connsiteX4118" fmla="*/ 2967753 w 4556410"/>
              <a:gd name="connsiteY4118" fmla="*/ 1153383 h 6858440"/>
              <a:gd name="connsiteX4119" fmla="*/ 2977922 w 4556410"/>
              <a:gd name="connsiteY4119" fmla="*/ 1143214 h 6858440"/>
              <a:gd name="connsiteX4120" fmla="*/ 2938744 w 4556410"/>
              <a:gd name="connsiteY4120" fmla="*/ 1143214 h 6858440"/>
              <a:gd name="connsiteX4121" fmla="*/ 2948915 w 4556410"/>
              <a:gd name="connsiteY4121" fmla="*/ 1153383 h 6858440"/>
              <a:gd name="connsiteX4122" fmla="*/ 2938744 w 4556410"/>
              <a:gd name="connsiteY4122" fmla="*/ 1163554 h 6858440"/>
              <a:gd name="connsiteX4123" fmla="*/ 2928575 w 4556410"/>
              <a:gd name="connsiteY4123" fmla="*/ 1153383 h 6858440"/>
              <a:gd name="connsiteX4124" fmla="*/ 2938744 w 4556410"/>
              <a:gd name="connsiteY4124" fmla="*/ 1143214 h 6858440"/>
              <a:gd name="connsiteX4125" fmla="*/ 2899681 w 4556410"/>
              <a:gd name="connsiteY4125" fmla="*/ 1143214 h 6858440"/>
              <a:gd name="connsiteX4126" fmla="*/ 2909852 w 4556410"/>
              <a:gd name="connsiteY4126" fmla="*/ 1153383 h 6858440"/>
              <a:gd name="connsiteX4127" fmla="*/ 2899681 w 4556410"/>
              <a:gd name="connsiteY4127" fmla="*/ 1163554 h 6858440"/>
              <a:gd name="connsiteX4128" fmla="*/ 2889512 w 4556410"/>
              <a:gd name="connsiteY4128" fmla="*/ 1153383 h 6858440"/>
              <a:gd name="connsiteX4129" fmla="*/ 2899681 w 4556410"/>
              <a:gd name="connsiteY4129" fmla="*/ 1143214 h 6858440"/>
              <a:gd name="connsiteX4130" fmla="*/ 2860502 w 4556410"/>
              <a:gd name="connsiteY4130" fmla="*/ 1143214 h 6858440"/>
              <a:gd name="connsiteX4131" fmla="*/ 2870672 w 4556410"/>
              <a:gd name="connsiteY4131" fmla="*/ 1153383 h 6858440"/>
              <a:gd name="connsiteX4132" fmla="*/ 2860502 w 4556410"/>
              <a:gd name="connsiteY4132" fmla="*/ 1163554 h 6858440"/>
              <a:gd name="connsiteX4133" fmla="*/ 2850333 w 4556410"/>
              <a:gd name="connsiteY4133" fmla="*/ 1153383 h 6858440"/>
              <a:gd name="connsiteX4134" fmla="*/ 2860502 w 4556410"/>
              <a:gd name="connsiteY4134" fmla="*/ 1143214 h 6858440"/>
              <a:gd name="connsiteX4135" fmla="*/ 3378263 w 4556410"/>
              <a:gd name="connsiteY4135" fmla="*/ 1142292 h 6858440"/>
              <a:gd name="connsiteX4136" fmla="*/ 3390512 w 4556410"/>
              <a:gd name="connsiteY4136" fmla="*/ 1152578 h 6858440"/>
              <a:gd name="connsiteX4137" fmla="*/ 3380228 w 4556410"/>
              <a:gd name="connsiteY4137" fmla="*/ 1164712 h 6858440"/>
              <a:gd name="connsiteX4138" fmla="*/ 3379187 w 4556410"/>
              <a:gd name="connsiteY4138" fmla="*/ 1164712 h 6858440"/>
              <a:gd name="connsiteX4139" fmla="*/ 3368092 w 4556410"/>
              <a:gd name="connsiteY4139" fmla="*/ 1154426 h 6858440"/>
              <a:gd name="connsiteX4140" fmla="*/ 3378263 w 4556410"/>
              <a:gd name="connsiteY4140" fmla="*/ 1142292 h 6858440"/>
              <a:gd name="connsiteX4141" fmla="*/ 2222205 w 4556410"/>
              <a:gd name="connsiteY4141" fmla="*/ 1121604 h 6858440"/>
              <a:gd name="connsiteX4142" fmla="*/ 2237922 w 4556410"/>
              <a:gd name="connsiteY4142" fmla="*/ 1123799 h 6858440"/>
              <a:gd name="connsiteX4143" fmla="*/ 2235725 w 4556410"/>
              <a:gd name="connsiteY4143" fmla="*/ 1139518 h 6858440"/>
              <a:gd name="connsiteX4144" fmla="*/ 2229022 w 4556410"/>
              <a:gd name="connsiteY4144" fmla="*/ 1141830 h 6858440"/>
              <a:gd name="connsiteX4145" fmla="*/ 2220010 w 4556410"/>
              <a:gd name="connsiteY4145" fmla="*/ 1137323 h 6858440"/>
              <a:gd name="connsiteX4146" fmla="*/ 2222205 w 4556410"/>
              <a:gd name="connsiteY4146" fmla="*/ 1121604 h 6858440"/>
              <a:gd name="connsiteX4147" fmla="*/ 3995529 w 4556410"/>
              <a:gd name="connsiteY4147" fmla="*/ 1100568 h 6858440"/>
              <a:gd name="connsiteX4148" fmla="*/ 4005698 w 4556410"/>
              <a:gd name="connsiteY4148" fmla="*/ 1110737 h 6858440"/>
              <a:gd name="connsiteX4149" fmla="*/ 3995529 w 4556410"/>
              <a:gd name="connsiteY4149" fmla="*/ 1120908 h 6858440"/>
              <a:gd name="connsiteX4150" fmla="*/ 3985358 w 4556410"/>
              <a:gd name="connsiteY4150" fmla="*/ 1110737 h 6858440"/>
              <a:gd name="connsiteX4151" fmla="*/ 3995529 w 4556410"/>
              <a:gd name="connsiteY4151" fmla="*/ 1100568 h 6858440"/>
              <a:gd name="connsiteX4152" fmla="*/ 3956464 w 4556410"/>
              <a:gd name="connsiteY4152" fmla="*/ 1100568 h 6858440"/>
              <a:gd name="connsiteX4153" fmla="*/ 3966635 w 4556410"/>
              <a:gd name="connsiteY4153" fmla="*/ 1110737 h 6858440"/>
              <a:gd name="connsiteX4154" fmla="*/ 3956464 w 4556410"/>
              <a:gd name="connsiteY4154" fmla="*/ 1120908 h 6858440"/>
              <a:gd name="connsiteX4155" fmla="*/ 3946295 w 4556410"/>
              <a:gd name="connsiteY4155" fmla="*/ 1110737 h 6858440"/>
              <a:gd name="connsiteX4156" fmla="*/ 3956464 w 4556410"/>
              <a:gd name="connsiteY4156" fmla="*/ 1100568 h 6858440"/>
              <a:gd name="connsiteX4157" fmla="*/ 3917284 w 4556410"/>
              <a:gd name="connsiteY4157" fmla="*/ 1100568 h 6858440"/>
              <a:gd name="connsiteX4158" fmla="*/ 3927455 w 4556410"/>
              <a:gd name="connsiteY4158" fmla="*/ 1110737 h 6858440"/>
              <a:gd name="connsiteX4159" fmla="*/ 3917284 w 4556410"/>
              <a:gd name="connsiteY4159" fmla="*/ 1120908 h 6858440"/>
              <a:gd name="connsiteX4160" fmla="*/ 3907116 w 4556410"/>
              <a:gd name="connsiteY4160" fmla="*/ 1110737 h 6858440"/>
              <a:gd name="connsiteX4161" fmla="*/ 3917284 w 4556410"/>
              <a:gd name="connsiteY4161" fmla="*/ 1100568 h 6858440"/>
              <a:gd name="connsiteX4162" fmla="*/ 3839042 w 4556410"/>
              <a:gd name="connsiteY4162" fmla="*/ 1100568 h 6858440"/>
              <a:gd name="connsiteX4163" fmla="*/ 3849213 w 4556410"/>
              <a:gd name="connsiteY4163" fmla="*/ 1110737 h 6858440"/>
              <a:gd name="connsiteX4164" fmla="*/ 3839042 w 4556410"/>
              <a:gd name="connsiteY4164" fmla="*/ 1120908 h 6858440"/>
              <a:gd name="connsiteX4165" fmla="*/ 3828873 w 4556410"/>
              <a:gd name="connsiteY4165" fmla="*/ 1110737 h 6858440"/>
              <a:gd name="connsiteX4166" fmla="*/ 3839042 w 4556410"/>
              <a:gd name="connsiteY4166" fmla="*/ 1100568 h 6858440"/>
              <a:gd name="connsiteX4167" fmla="*/ 3682444 w 4556410"/>
              <a:gd name="connsiteY4167" fmla="*/ 1100568 h 6858440"/>
              <a:gd name="connsiteX4168" fmla="*/ 3692615 w 4556410"/>
              <a:gd name="connsiteY4168" fmla="*/ 1110737 h 6858440"/>
              <a:gd name="connsiteX4169" fmla="*/ 3682444 w 4556410"/>
              <a:gd name="connsiteY4169" fmla="*/ 1120908 h 6858440"/>
              <a:gd name="connsiteX4170" fmla="*/ 3672276 w 4556410"/>
              <a:gd name="connsiteY4170" fmla="*/ 1110737 h 6858440"/>
              <a:gd name="connsiteX4171" fmla="*/ 3682444 w 4556410"/>
              <a:gd name="connsiteY4171" fmla="*/ 1100568 h 6858440"/>
              <a:gd name="connsiteX4172" fmla="*/ 3643266 w 4556410"/>
              <a:gd name="connsiteY4172" fmla="*/ 1100568 h 6858440"/>
              <a:gd name="connsiteX4173" fmla="*/ 3653437 w 4556410"/>
              <a:gd name="connsiteY4173" fmla="*/ 1110737 h 6858440"/>
              <a:gd name="connsiteX4174" fmla="*/ 3643266 w 4556410"/>
              <a:gd name="connsiteY4174" fmla="*/ 1120908 h 6858440"/>
              <a:gd name="connsiteX4175" fmla="*/ 3633098 w 4556410"/>
              <a:gd name="connsiteY4175" fmla="*/ 1110737 h 6858440"/>
              <a:gd name="connsiteX4176" fmla="*/ 3643266 w 4556410"/>
              <a:gd name="connsiteY4176" fmla="*/ 1100568 h 6858440"/>
              <a:gd name="connsiteX4177" fmla="*/ 3604202 w 4556410"/>
              <a:gd name="connsiteY4177" fmla="*/ 1100568 h 6858440"/>
              <a:gd name="connsiteX4178" fmla="*/ 3614372 w 4556410"/>
              <a:gd name="connsiteY4178" fmla="*/ 1110737 h 6858440"/>
              <a:gd name="connsiteX4179" fmla="*/ 3604202 w 4556410"/>
              <a:gd name="connsiteY4179" fmla="*/ 1120908 h 6858440"/>
              <a:gd name="connsiteX4180" fmla="*/ 3594033 w 4556410"/>
              <a:gd name="connsiteY4180" fmla="*/ 1110737 h 6858440"/>
              <a:gd name="connsiteX4181" fmla="*/ 3604202 w 4556410"/>
              <a:gd name="connsiteY4181" fmla="*/ 1100568 h 6858440"/>
              <a:gd name="connsiteX4182" fmla="*/ 3173584 w 4556410"/>
              <a:gd name="connsiteY4182" fmla="*/ 1100568 h 6858440"/>
              <a:gd name="connsiteX4183" fmla="*/ 3183755 w 4556410"/>
              <a:gd name="connsiteY4183" fmla="*/ 1110737 h 6858440"/>
              <a:gd name="connsiteX4184" fmla="*/ 3173584 w 4556410"/>
              <a:gd name="connsiteY4184" fmla="*/ 1120908 h 6858440"/>
              <a:gd name="connsiteX4185" fmla="*/ 3163416 w 4556410"/>
              <a:gd name="connsiteY4185" fmla="*/ 1110737 h 6858440"/>
              <a:gd name="connsiteX4186" fmla="*/ 3173584 w 4556410"/>
              <a:gd name="connsiteY4186" fmla="*/ 1100568 h 6858440"/>
              <a:gd name="connsiteX4187" fmla="*/ 3134522 w 4556410"/>
              <a:gd name="connsiteY4187" fmla="*/ 1100568 h 6858440"/>
              <a:gd name="connsiteX4188" fmla="*/ 3144692 w 4556410"/>
              <a:gd name="connsiteY4188" fmla="*/ 1110737 h 6858440"/>
              <a:gd name="connsiteX4189" fmla="*/ 3134522 w 4556410"/>
              <a:gd name="connsiteY4189" fmla="*/ 1120908 h 6858440"/>
              <a:gd name="connsiteX4190" fmla="*/ 3124353 w 4556410"/>
              <a:gd name="connsiteY4190" fmla="*/ 1110737 h 6858440"/>
              <a:gd name="connsiteX4191" fmla="*/ 3134522 w 4556410"/>
              <a:gd name="connsiteY4191" fmla="*/ 1100568 h 6858440"/>
              <a:gd name="connsiteX4192" fmla="*/ 3095342 w 4556410"/>
              <a:gd name="connsiteY4192" fmla="*/ 1100568 h 6858440"/>
              <a:gd name="connsiteX4193" fmla="*/ 3105512 w 4556410"/>
              <a:gd name="connsiteY4193" fmla="*/ 1110737 h 6858440"/>
              <a:gd name="connsiteX4194" fmla="*/ 3095342 w 4556410"/>
              <a:gd name="connsiteY4194" fmla="*/ 1120908 h 6858440"/>
              <a:gd name="connsiteX4195" fmla="*/ 3085173 w 4556410"/>
              <a:gd name="connsiteY4195" fmla="*/ 1110737 h 6858440"/>
              <a:gd name="connsiteX4196" fmla="*/ 3095342 w 4556410"/>
              <a:gd name="connsiteY4196" fmla="*/ 1100568 h 6858440"/>
              <a:gd name="connsiteX4197" fmla="*/ 3056164 w 4556410"/>
              <a:gd name="connsiteY4197" fmla="*/ 1100568 h 6858440"/>
              <a:gd name="connsiteX4198" fmla="*/ 3066335 w 4556410"/>
              <a:gd name="connsiteY4198" fmla="*/ 1110737 h 6858440"/>
              <a:gd name="connsiteX4199" fmla="*/ 3056164 w 4556410"/>
              <a:gd name="connsiteY4199" fmla="*/ 1120908 h 6858440"/>
              <a:gd name="connsiteX4200" fmla="*/ 3045995 w 4556410"/>
              <a:gd name="connsiteY4200" fmla="*/ 1110737 h 6858440"/>
              <a:gd name="connsiteX4201" fmla="*/ 3056164 w 4556410"/>
              <a:gd name="connsiteY4201" fmla="*/ 1100568 h 6858440"/>
              <a:gd name="connsiteX4202" fmla="*/ 3017102 w 4556410"/>
              <a:gd name="connsiteY4202" fmla="*/ 1100568 h 6858440"/>
              <a:gd name="connsiteX4203" fmla="*/ 3027272 w 4556410"/>
              <a:gd name="connsiteY4203" fmla="*/ 1110737 h 6858440"/>
              <a:gd name="connsiteX4204" fmla="*/ 3017102 w 4556410"/>
              <a:gd name="connsiteY4204" fmla="*/ 1120908 h 6858440"/>
              <a:gd name="connsiteX4205" fmla="*/ 3006933 w 4556410"/>
              <a:gd name="connsiteY4205" fmla="*/ 1110737 h 6858440"/>
              <a:gd name="connsiteX4206" fmla="*/ 3017102 w 4556410"/>
              <a:gd name="connsiteY4206" fmla="*/ 1100568 h 6858440"/>
              <a:gd name="connsiteX4207" fmla="*/ 2977922 w 4556410"/>
              <a:gd name="connsiteY4207" fmla="*/ 1100568 h 6858440"/>
              <a:gd name="connsiteX4208" fmla="*/ 2988092 w 4556410"/>
              <a:gd name="connsiteY4208" fmla="*/ 1110737 h 6858440"/>
              <a:gd name="connsiteX4209" fmla="*/ 2977922 w 4556410"/>
              <a:gd name="connsiteY4209" fmla="*/ 1120908 h 6858440"/>
              <a:gd name="connsiteX4210" fmla="*/ 2967753 w 4556410"/>
              <a:gd name="connsiteY4210" fmla="*/ 1110737 h 6858440"/>
              <a:gd name="connsiteX4211" fmla="*/ 2977922 w 4556410"/>
              <a:gd name="connsiteY4211" fmla="*/ 1100568 h 6858440"/>
              <a:gd name="connsiteX4212" fmla="*/ 2938744 w 4556410"/>
              <a:gd name="connsiteY4212" fmla="*/ 1100568 h 6858440"/>
              <a:gd name="connsiteX4213" fmla="*/ 2948915 w 4556410"/>
              <a:gd name="connsiteY4213" fmla="*/ 1110737 h 6858440"/>
              <a:gd name="connsiteX4214" fmla="*/ 2938744 w 4556410"/>
              <a:gd name="connsiteY4214" fmla="*/ 1120908 h 6858440"/>
              <a:gd name="connsiteX4215" fmla="*/ 2928575 w 4556410"/>
              <a:gd name="connsiteY4215" fmla="*/ 1110737 h 6858440"/>
              <a:gd name="connsiteX4216" fmla="*/ 2938744 w 4556410"/>
              <a:gd name="connsiteY4216" fmla="*/ 1100568 h 6858440"/>
              <a:gd name="connsiteX4217" fmla="*/ 2899681 w 4556410"/>
              <a:gd name="connsiteY4217" fmla="*/ 1100568 h 6858440"/>
              <a:gd name="connsiteX4218" fmla="*/ 2909852 w 4556410"/>
              <a:gd name="connsiteY4218" fmla="*/ 1110737 h 6858440"/>
              <a:gd name="connsiteX4219" fmla="*/ 2899681 w 4556410"/>
              <a:gd name="connsiteY4219" fmla="*/ 1120908 h 6858440"/>
              <a:gd name="connsiteX4220" fmla="*/ 2889512 w 4556410"/>
              <a:gd name="connsiteY4220" fmla="*/ 1110737 h 6858440"/>
              <a:gd name="connsiteX4221" fmla="*/ 2899681 w 4556410"/>
              <a:gd name="connsiteY4221" fmla="*/ 1100568 h 6858440"/>
              <a:gd name="connsiteX4222" fmla="*/ 2860502 w 4556410"/>
              <a:gd name="connsiteY4222" fmla="*/ 1100568 h 6858440"/>
              <a:gd name="connsiteX4223" fmla="*/ 2870672 w 4556410"/>
              <a:gd name="connsiteY4223" fmla="*/ 1110737 h 6858440"/>
              <a:gd name="connsiteX4224" fmla="*/ 2860502 w 4556410"/>
              <a:gd name="connsiteY4224" fmla="*/ 1120908 h 6858440"/>
              <a:gd name="connsiteX4225" fmla="*/ 2850333 w 4556410"/>
              <a:gd name="connsiteY4225" fmla="*/ 1110737 h 6858440"/>
              <a:gd name="connsiteX4226" fmla="*/ 2860502 w 4556410"/>
              <a:gd name="connsiteY4226" fmla="*/ 1100568 h 6858440"/>
              <a:gd name="connsiteX4227" fmla="*/ 3373292 w 4556410"/>
              <a:gd name="connsiteY4227" fmla="*/ 1086933 h 6858440"/>
              <a:gd name="connsiteX4228" fmla="*/ 3385543 w 4556410"/>
              <a:gd name="connsiteY4228" fmla="*/ 1097219 h 6858440"/>
              <a:gd name="connsiteX4229" fmla="*/ 3375257 w 4556410"/>
              <a:gd name="connsiteY4229" fmla="*/ 1109468 h 6858440"/>
              <a:gd name="connsiteX4230" fmla="*/ 3374218 w 4556410"/>
              <a:gd name="connsiteY4230" fmla="*/ 1109468 h 6858440"/>
              <a:gd name="connsiteX4231" fmla="*/ 3363123 w 4556410"/>
              <a:gd name="connsiteY4231" fmla="*/ 1099184 h 6858440"/>
              <a:gd name="connsiteX4232" fmla="*/ 3373292 w 4556410"/>
              <a:gd name="connsiteY4232" fmla="*/ 1086933 h 6858440"/>
              <a:gd name="connsiteX4233" fmla="*/ 2188804 w 4556410"/>
              <a:gd name="connsiteY4233" fmla="*/ 1077342 h 6858440"/>
              <a:gd name="connsiteX4234" fmla="*/ 2204522 w 4556410"/>
              <a:gd name="connsiteY4234" fmla="*/ 1079652 h 6858440"/>
              <a:gd name="connsiteX4235" fmla="*/ 2202210 w 4556410"/>
              <a:gd name="connsiteY4235" fmla="*/ 1095369 h 6858440"/>
              <a:gd name="connsiteX4236" fmla="*/ 2195508 w 4556410"/>
              <a:gd name="connsiteY4236" fmla="*/ 1097681 h 6858440"/>
              <a:gd name="connsiteX4237" fmla="*/ 2186491 w 4556410"/>
              <a:gd name="connsiteY4237" fmla="*/ 1093174 h 6858440"/>
              <a:gd name="connsiteX4238" fmla="*/ 2186491 w 4556410"/>
              <a:gd name="connsiteY4238" fmla="*/ 1093057 h 6858440"/>
              <a:gd name="connsiteX4239" fmla="*/ 2188804 w 4556410"/>
              <a:gd name="connsiteY4239" fmla="*/ 1077342 h 6858440"/>
              <a:gd name="connsiteX4240" fmla="*/ 3995529 w 4556410"/>
              <a:gd name="connsiteY4240" fmla="*/ 1057807 h 6858440"/>
              <a:gd name="connsiteX4241" fmla="*/ 4005698 w 4556410"/>
              <a:gd name="connsiteY4241" fmla="*/ 1067976 h 6858440"/>
              <a:gd name="connsiteX4242" fmla="*/ 3995529 w 4556410"/>
              <a:gd name="connsiteY4242" fmla="*/ 1078147 h 6858440"/>
              <a:gd name="connsiteX4243" fmla="*/ 3985358 w 4556410"/>
              <a:gd name="connsiteY4243" fmla="*/ 1067976 h 6858440"/>
              <a:gd name="connsiteX4244" fmla="*/ 3995529 w 4556410"/>
              <a:gd name="connsiteY4244" fmla="*/ 1057807 h 6858440"/>
              <a:gd name="connsiteX4245" fmla="*/ 3956464 w 4556410"/>
              <a:gd name="connsiteY4245" fmla="*/ 1057807 h 6858440"/>
              <a:gd name="connsiteX4246" fmla="*/ 3966635 w 4556410"/>
              <a:gd name="connsiteY4246" fmla="*/ 1067976 h 6858440"/>
              <a:gd name="connsiteX4247" fmla="*/ 3956464 w 4556410"/>
              <a:gd name="connsiteY4247" fmla="*/ 1078147 h 6858440"/>
              <a:gd name="connsiteX4248" fmla="*/ 3946295 w 4556410"/>
              <a:gd name="connsiteY4248" fmla="*/ 1067976 h 6858440"/>
              <a:gd name="connsiteX4249" fmla="*/ 3956464 w 4556410"/>
              <a:gd name="connsiteY4249" fmla="*/ 1057807 h 6858440"/>
              <a:gd name="connsiteX4250" fmla="*/ 3878107 w 4556410"/>
              <a:gd name="connsiteY4250" fmla="*/ 1057807 h 6858440"/>
              <a:gd name="connsiteX4251" fmla="*/ 3888277 w 4556410"/>
              <a:gd name="connsiteY4251" fmla="*/ 1067976 h 6858440"/>
              <a:gd name="connsiteX4252" fmla="*/ 3878107 w 4556410"/>
              <a:gd name="connsiteY4252" fmla="*/ 1078147 h 6858440"/>
              <a:gd name="connsiteX4253" fmla="*/ 3867938 w 4556410"/>
              <a:gd name="connsiteY4253" fmla="*/ 1067976 h 6858440"/>
              <a:gd name="connsiteX4254" fmla="*/ 3878107 w 4556410"/>
              <a:gd name="connsiteY4254" fmla="*/ 1057807 h 6858440"/>
              <a:gd name="connsiteX4255" fmla="*/ 3799864 w 4556410"/>
              <a:gd name="connsiteY4255" fmla="*/ 1057807 h 6858440"/>
              <a:gd name="connsiteX4256" fmla="*/ 3810035 w 4556410"/>
              <a:gd name="connsiteY4256" fmla="*/ 1067976 h 6858440"/>
              <a:gd name="connsiteX4257" fmla="*/ 3799864 w 4556410"/>
              <a:gd name="connsiteY4257" fmla="*/ 1078147 h 6858440"/>
              <a:gd name="connsiteX4258" fmla="*/ 3789696 w 4556410"/>
              <a:gd name="connsiteY4258" fmla="*/ 1067976 h 6858440"/>
              <a:gd name="connsiteX4259" fmla="*/ 3799864 w 4556410"/>
              <a:gd name="connsiteY4259" fmla="*/ 1057807 h 6858440"/>
              <a:gd name="connsiteX4260" fmla="*/ 3760686 w 4556410"/>
              <a:gd name="connsiteY4260" fmla="*/ 1057807 h 6858440"/>
              <a:gd name="connsiteX4261" fmla="*/ 3770857 w 4556410"/>
              <a:gd name="connsiteY4261" fmla="*/ 1067976 h 6858440"/>
              <a:gd name="connsiteX4262" fmla="*/ 3760686 w 4556410"/>
              <a:gd name="connsiteY4262" fmla="*/ 1078147 h 6858440"/>
              <a:gd name="connsiteX4263" fmla="*/ 3750518 w 4556410"/>
              <a:gd name="connsiteY4263" fmla="*/ 1067976 h 6858440"/>
              <a:gd name="connsiteX4264" fmla="*/ 3760686 w 4556410"/>
              <a:gd name="connsiteY4264" fmla="*/ 1057807 h 6858440"/>
              <a:gd name="connsiteX4265" fmla="*/ 3721622 w 4556410"/>
              <a:gd name="connsiteY4265" fmla="*/ 1057807 h 6858440"/>
              <a:gd name="connsiteX4266" fmla="*/ 3731793 w 4556410"/>
              <a:gd name="connsiteY4266" fmla="*/ 1067976 h 6858440"/>
              <a:gd name="connsiteX4267" fmla="*/ 3721622 w 4556410"/>
              <a:gd name="connsiteY4267" fmla="*/ 1078147 h 6858440"/>
              <a:gd name="connsiteX4268" fmla="*/ 3711453 w 4556410"/>
              <a:gd name="connsiteY4268" fmla="*/ 1067976 h 6858440"/>
              <a:gd name="connsiteX4269" fmla="*/ 3721622 w 4556410"/>
              <a:gd name="connsiteY4269" fmla="*/ 1057807 h 6858440"/>
              <a:gd name="connsiteX4270" fmla="*/ 3682444 w 4556410"/>
              <a:gd name="connsiteY4270" fmla="*/ 1057807 h 6858440"/>
              <a:gd name="connsiteX4271" fmla="*/ 3692615 w 4556410"/>
              <a:gd name="connsiteY4271" fmla="*/ 1067976 h 6858440"/>
              <a:gd name="connsiteX4272" fmla="*/ 3682444 w 4556410"/>
              <a:gd name="connsiteY4272" fmla="*/ 1078147 h 6858440"/>
              <a:gd name="connsiteX4273" fmla="*/ 3672276 w 4556410"/>
              <a:gd name="connsiteY4273" fmla="*/ 1067976 h 6858440"/>
              <a:gd name="connsiteX4274" fmla="*/ 3682444 w 4556410"/>
              <a:gd name="connsiteY4274" fmla="*/ 1057807 h 6858440"/>
              <a:gd name="connsiteX4275" fmla="*/ 3643266 w 4556410"/>
              <a:gd name="connsiteY4275" fmla="*/ 1057807 h 6858440"/>
              <a:gd name="connsiteX4276" fmla="*/ 3653437 w 4556410"/>
              <a:gd name="connsiteY4276" fmla="*/ 1067976 h 6858440"/>
              <a:gd name="connsiteX4277" fmla="*/ 3643266 w 4556410"/>
              <a:gd name="connsiteY4277" fmla="*/ 1078147 h 6858440"/>
              <a:gd name="connsiteX4278" fmla="*/ 3633098 w 4556410"/>
              <a:gd name="connsiteY4278" fmla="*/ 1067976 h 6858440"/>
              <a:gd name="connsiteX4279" fmla="*/ 3643266 w 4556410"/>
              <a:gd name="connsiteY4279" fmla="*/ 1057807 h 6858440"/>
              <a:gd name="connsiteX4280" fmla="*/ 3173584 w 4556410"/>
              <a:gd name="connsiteY4280" fmla="*/ 1057807 h 6858440"/>
              <a:gd name="connsiteX4281" fmla="*/ 3183755 w 4556410"/>
              <a:gd name="connsiteY4281" fmla="*/ 1067976 h 6858440"/>
              <a:gd name="connsiteX4282" fmla="*/ 3173584 w 4556410"/>
              <a:gd name="connsiteY4282" fmla="*/ 1078147 h 6858440"/>
              <a:gd name="connsiteX4283" fmla="*/ 3163416 w 4556410"/>
              <a:gd name="connsiteY4283" fmla="*/ 1067976 h 6858440"/>
              <a:gd name="connsiteX4284" fmla="*/ 3173584 w 4556410"/>
              <a:gd name="connsiteY4284" fmla="*/ 1057807 h 6858440"/>
              <a:gd name="connsiteX4285" fmla="*/ 3134522 w 4556410"/>
              <a:gd name="connsiteY4285" fmla="*/ 1057807 h 6858440"/>
              <a:gd name="connsiteX4286" fmla="*/ 3144692 w 4556410"/>
              <a:gd name="connsiteY4286" fmla="*/ 1067976 h 6858440"/>
              <a:gd name="connsiteX4287" fmla="*/ 3134522 w 4556410"/>
              <a:gd name="connsiteY4287" fmla="*/ 1078147 h 6858440"/>
              <a:gd name="connsiteX4288" fmla="*/ 3124353 w 4556410"/>
              <a:gd name="connsiteY4288" fmla="*/ 1067976 h 6858440"/>
              <a:gd name="connsiteX4289" fmla="*/ 3134522 w 4556410"/>
              <a:gd name="connsiteY4289" fmla="*/ 1057807 h 6858440"/>
              <a:gd name="connsiteX4290" fmla="*/ 3095342 w 4556410"/>
              <a:gd name="connsiteY4290" fmla="*/ 1057807 h 6858440"/>
              <a:gd name="connsiteX4291" fmla="*/ 3105512 w 4556410"/>
              <a:gd name="connsiteY4291" fmla="*/ 1067976 h 6858440"/>
              <a:gd name="connsiteX4292" fmla="*/ 3095342 w 4556410"/>
              <a:gd name="connsiteY4292" fmla="*/ 1078147 h 6858440"/>
              <a:gd name="connsiteX4293" fmla="*/ 3085173 w 4556410"/>
              <a:gd name="connsiteY4293" fmla="*/ 1067976 h 6858440"/>
              <a:gd name="connsiteX4294" fmla="*/ 3095342 w 4556410"/>
              <a:gd name="connsiteY4294" fmla="*/ 1057807 h 6858440"/>
              <a:gd name="connsiteX4295" fmla="*/ 3056164 w 4556410"/>
              <a:gd name="connsiteY4295" fmla="*/ 1057807 h 6858440"/>
              <a:gd name="connsiteX4296" fmla="*/ 3066335 w 4556410"/>
              <a:gd name="connsiteY4296" fmla="*/ 1067976 h 6858440"/>
              <a:gd name="connsiteX4297" fmla="*/ 3056164 w 4556410"/>
              <a:gd name="connsiteY4297" fmla="*/ 1078147 h 6858440"/>
              <a:gd name="connsiteX4298" fmla="*/ 3045995 w 4556410"/>
              <a:gd name="connsiteY4298" fmla="*/ 1067976 h 6858440"/>
              <a:gd name="connsiteX4299" fmla="*/ 3056164 w 4556410"/>
              <a:gd name="connsiteY4299" fmla="*/ 1057807 h 6858440"/>
              <a:gd name="connsiteX4300" fmla="*/ 3017102 w 4556410"/>
              <a:gd name="connsiteY4300" fmla="*/ 1057807 h 6858440"/>
              <a:gd name="connsiteX4301" fmla="*/ 3027272 w 4556410"/>
              <a:gd name="connsiteY4301" fmla="*/ 1067976 h 6858440"/>
              <a:gd name="connsiteX4302" fmla="*/ 3017102 w 4556410"/>
              <a:gd name="connsiteY4302" fmla="*/ 1078147 h 6858440"/>
              <a:gd name="connsiteX4303" fmla="*/ 3006933 w 4556410"/>
              <a:gd name="connsiteY4303" fmla="*/ 1067976 h 6858440"/>
              <a:gd name="connsiteX4304" fmla="*/ 3017102 w 4556410"/>
              <a:gd name="connsiteY4304" fmla="*/ 1057807 h 6858440"/>
              <a:gd name="connsiteX4305" fmla="*/ 2977922 w 4556410"/>
              <a:gd name="connsiteY4305" fmla="*/ 1057807 h 6858440"/>
              <a:gd name="connsiteX4306" fmla="*/ 2988092 w 4556410"/>
              <a:gd name="connsiteY4306" fmla="*/ 1067976 h 6858440"/>
              <a:gd name="connsiteX4307" fmla="*/ 2977922 w 4556410"/>
              <a:gd name="connsiteY4307" fmla="*/ 1078147 h 6858440"/>
              <a:gd name="connsiteX4308" fmla="*/ 2967753 w 4556410"/>
              <a:gd name="connsiteY4308" fmla="*/ 1067976 h 6858440"/>
              <a:gd name="connsiteX4309" fmla="*/ 2977922 w 4556410"/>
              <a:gd name="connsiteY4309" fmla="*/ 1057807 h 6858440"/>
              <a:gd name="connsiteX4310" fmla="*/ 2938744 w 4556410"/>
              <a:gd name="connsiteY4310" fmla="*/ 1057807 h 6858440"/>
              <a:gd name="connsiteX4311" fmla="*/ 2948915 w 4556410"/>
              <a:gd name="connsiteY4311" fmla="*/ 1067976 h 6858440"/>
              <a:gd name="connsiteX4312" fmla="*/ 2938744 w 4556410"/>
              <a:gd name="connsiteY4312" fmla="*/ 1078147 h 6858440"/>
              <a:gd name="connsiteX4313" fmla="*/ 2928575 w 4556410"/>
              <a:gd name="connsiteY4313" fmla="*/ 1067976 h 6858440"/>
              <a:gd name="connsiteX4314" fmla="*/ 2938744 w 4556410"/>
              <a:gd name="connsiteY4314" fmla="*/ 1057807 h 6858440"/>
              <a:gd name="connsiteX4315" fmla="*/ 2899681 w 4556410"/>
              <a:gd name="connsiteY4315" fmla="*/ 1057807 h 6858440"/>
              <a:gd name="connsiteX4316" fmla="*/ 2909852 w 4556410"/>
              <a:gd name="connsiteY4316" fmla="*/ 1067976 h 6858440"/>
              <a:gd name="connsiteX4317" fmla="*/ 2899681 w 4556410"/>
              <a:gd name="connsiteY4317" fmla="*/ 1078147 h 6858440"/>
              <a:gd name="connsiteX4318" fmla="*/ 2889512 w 4556410"/>
              <a:gd name="connsiteY4318" fmla="*/ 1067976 h 6858440"/>
              <a:gd name="connsiteX4319" fmla="*/ 2899681 w 4556410"/>
              <a:gd name="connsiteY4319" fmla="*/ 1057807 h 6858440"/>
              <a:gd name="connsiteX4320" fmla="*/ 2860502 w 4556410"/>
              <a:gd name="connsiteY4320" fmla="*/ 1057807 h 6858440"/>
              <a:gd name="connsiteX4321" fmla="*/ 2870672 w 4556410"/>
              <a:gd name="connsiteY4321" fmla="*/ 1067976 h 6858440"/>
              <a:gd name="connsiteX4322" fmla="*/ 2860502 w 4556410"/>
              <a:gd name="connsiteY4322" fmla="*/ 1078147 h 6858440"/>
              <a:gd name="connsiteX4323" fmla="*/ 2850333 w 4556410"/>
              <a:gd name="connsiteY4323" fmla="*/ 1067976 h 6858440"/>
              <a:gd name="connsiteX4324" fmla="*/ 2860502 w 4556410"/>
              <a:gd name="connsiteY4324" fmla="*/ 1057807 h 6858440"/>
              <a:gd name="connsiteX4325" fmla="*/ 2821324 w 4556410"/>
              <a:gd name="connsiteY4325" fmla="*/ 1057807 h 6858440"/>
              <a:gd name="connsiteX4326" fmla="*/ 2831495 w 4556410"/>
              <a:gd name="connsiteY4326" fmla="*/ 1067976 h 6858440"/>
              <a:gd name="connsiteX4327" fmla="*/ 2821324 w 4556410"/>
              <a:gd name="connsiteY4327" fmla="*/ 1078147 h 6858440"/>
              <a:gd name="connsiteX4328" fmla="*/ 2811155 w 4556410"/>
              <a:gd name="connsiteY4328" fmla="*/ 1067976 h 6858440"/>
              <a:gd name="connsiteX4329" fmla="*/ 2821324 w 4556410"/>
              <a:gd name="connsiteY4329" fmla="*/ 1057807 h 6858440"/>
              <a:gd name="connsiteX4330" fmla="*/ 2155174 w 4556410"/>
              <a:gd name="connsiteY4330" fmla="*/ 1033078 h 6858440"/>
              <a:gd name="connsiteX4331" fmla="*/ 2171006 w 4556410"/>
              <a:gd name="connsiteY4331" fmla="*/ 1035273 h 6858440"/>
              <a:gd name="connsiteX4332" fmla="*/ 2168811 w 4556410"/>
              <a:gd name="connsiteY4332" fmla="*/ 1050990 h 6858440"/>
              <a:gd name="connsiteX4333" fmla="*/ 2162106 w 4556410"/>
              <a:gd name="connsiteY4333" fmla="*/ 1053300 h 6858440"/>
              <a:gd name="connsiteX4334" fmla="*/ 2153092 w 4556410"/>
              <a:gd name="connsiteY4334" fmla="*/ 1048795 h 6858440"/>
              <a:gd name="connsiteX4335" fmla="*/ 2152977 w 4556410"/>
              <a:gd name="connsiteY4335" fmla="*/ 1048795 h 6858440"/>
              <a:gd name="connsiteX4336" fmla="*/ 2155174 w 4556410"/>
              <a:gd name="connsiteY4336" fmla="*/ 1033078 h 6858440"/>
              <a:gd name="connsiteX4337" fmla="*/ 3368440 w 4556410"/>
              <a:gd name="connsiteY4337" fmla="*/ 1031690 h 6858440"/>
              <a:gd name="connsiteX4338" fmla="*/ 3380574 w 4556410"/>
              <a:gd name="connsiteY4338" fmla="*/ 1041860 h 6858440"/>
              <a:gd name="connsiteX4339" fmla="*/ 3370403 w 4556410"/>
              <a:gd name="connsiteY4339" fmla="*/ 1054111 h 6858440"/>
              <a:gd name="connsiteX4340" fmla="*/ 3369247 w 4556410"/>
              <a:gd name="connsiteY4340" fmla="*/ 1054111 h 6858440"/>
              <a:gd name="connsiteX4341" fmla="*/ 3358037 w 4556410"/>
              <a:gd name="connsiteY4341" fmla="*/ 1043825 h 6858440"/>
              <a:gd name="connsiteX4342" fmla="*/ 3358152 w 4556410"/>
              <a:gd name="connsiteY4342" fmla="*/ 1043825 h 6858440"/>
              <a:gd name="connsiteX4343" fmla="*/ 3368440 w 4556410"/>
              <a:gd name="connsiteY4343" fmla="*/ 1031690 h 6858440"/>
              <a:gd name="connsiteX4344" fmla="*/ 3995529 w 4556410"/>
              <a:gd name="connsiteY4344" fmla="*/ 1015163 h 6858440"/>
              <a:gd name="connsiteX4345" fmla="*/ 4005698 w 4556410"/>
              <a:gd name="connsiteY4345" fmla="*/ 1025332 h 6858440"/>
              <a:gd name="connsiteX4346" fmla="*/ 3995529 w 4556410"/>
              <a:gd name="connsiteY4346" fmla="*/ 1035503 h 6858440"/>
              <a:gd name="connsiteX4347" fmla="*/ 3985358 w 4556410"/>
              <a:gd name="connsiteY4347" fmla="*/ 1025332 h 6858440"/>
              <a:gd name="connsiteX4348" fmla="*/ 3995529 w 4556410"/>
              <a:gd name="connsiteY4348" fmla="*/ 1015163 h 6858440"/>
              <a:gd name="connsiteX4349" fmla="*/ 3839042 w 4556410"/>
              <a:gd name="connsiteY4349" fmla="*/ 1015163 h 6858440"/>
              <a:gd name="connsiteX4350" fmla="*/ 3849213 w 4556410"/>
              <a:gd name="connsiteY4350" fmla="*/ 1025332 h 6858440"/>
              <a:gd name="connsiteX4351" fmla="*/ 3839042 w 4556410"/>
              <a:gd name="connsiteY4351" fmla="*/ 1035503 h 6858440"/>
              <a:gd name="connsiteX4352" fmla="*/ 3828873 w 4556410"/>
              <a:gd name="connsiteY4352" fmla="*/ 1025332 h 6858440"/>
              <a:gd name="connsiteX4353" fmla="*/ 3839042 w 4556410"/>
              <a:gd name="connsiteY4353" fmla="*/ 1015163 h 6858440"/>
              <a:gd name="connsiteX4354" fmla="*/ 3604202 w 4556410"/>
              <a:gd name="connsiteY4354" fmla="*/ 1015163 h 6858440"/>
              <a:gd name="connsiteX4355" fmla="*/ 3614372 w 4556410"/>
              <a:gd name="connsiteY4355" fmla="*/ 1025332 h 6858440"/>
              <a:gd name="connsiteX4356" fmla="*/ 3604202 w 4556410"/>
              <a:gd name="connsiteY4356" fmla="*/ 1035503 h 6858440"/>
              <a:gd name="connsiteX4357" fmla="*/ 3594033 w 4556410"/>
              <a:gd name="connsiteY4357" fmla="*/ 1025332 h 6858440"/>
              <a:gd name="connsiteX4358" fmla="*/ 3604202 w 4556410"/>
              <a:gd name="connsiteY4358" fmla="*/ 1015163 h 6858440"/>
              <a:gd name="connsiteX4359" fmla="*/ 3565024 w 4556410"/>
              <a:gd name="connsiteY4359" fmla="*/ 1015163 h 6858440"/>
              <a:gd name="connsiteX4360" fmla="*/ 3575195 w 4556410"/>
              <a:gd name="connsiteY4360" fmla="*/ 1025332 h 6858440"/>
              <a:gd name="connsiteX4361" fmla="*/ 3565024 w 4556410"/>
              <a:gd name="connsiteY4361" fmla="*/ 1035503 h 6858440"/>
              <a:gd name="connsiteX4362" fmla="*/ 3554855 w 4556410"/>
              <a:gd name="connsiteY4362" fmla="*/ 1025332 h 6858440"/>
              <a:gd name="connsiteX4363" fmla="*/ 3565024 w 4556410"/>
              <a:gd name="connsiteY4363" fmla="*/ 1015163 h 6858440"/>
              <a:gd name="connsiteX4364" fmla="*/ 3212764 w 4556410"/>
              <a:gd name="connsiteY4364" fmla="*/ 1015163 h 6858440"/>
              <a:gd name="connsiteX4365" fmla="*/ 3222934 w 4556410"/>
              <a:gd name="connsiteY4365" fmla="*/ 1025332 h 6858440"/>
              <a:gd name="connsiteX4366" fmla="*/ 3212764 w 4556410"/>
              <a:gd name="connsiteY4366" fmla="*/ 1035503 h 6858440"/>
              <a:gd name="connsiteX4367" fmla="*/ 3202595 w 4556410"/>
              <a:gd name="connsiteY4367" fmla="*/ 1025332 h 6858440"/>
              <a:gd name="connsiteX4368" fmla="*/ 3212764 w 4556410"/>
              <a:gd name="connsiteY4368" fmla="*/ 1015163 h 6858440"/>
              <a:gd name="connsiteX4369" fmla="*/ 3173584 w 4556410"/>
              <a:gd name="connsiteY4369" fmla="*/ 1015163 h 6858440"/>
              <a:gd name="connsiteX4370" fmla="*/ 3183755 w 4556410"/>
              <a:gd name="connsiteY4370" fmla="*/ 1025332 h 6858440"/>
              <a:gd name="connsiteX4371" fmla="*/ 3173584 w 4556410"/>
              <a:gd name="connsiteY4371" fmla="*/ 1035503 h 6858440"/>
              <a:gd name="connsiteX4372" fmla="*/ 3163416 w 4556410"/>
              <a:gd name="connsiteY4372" fmla="*/ 1025332 h 6858440"/>
              <a:gd name="connsiteX4373" fmla="*/ 3173584 w 4556410"/>
              <a:gd name="connsiteY4373" fmla="*/ 1015163 h 6858440"/>
              <a:gd name="connsiteX4374" fmla="*/ 3134522 w 4556410"/>
              <a:gd name="connsiteY4374" fmla="*/ 1015163 h 6858440"/>
              <a:gd name="connsiteX4375" fmla="*/ 3144692 w 4556410"/>
              <a:gd name="connsiteY4375" fmla="*/ 1025332 h 6858440"/>
              <a:gd name="connsiteX4376" fmla="*/ 3134522 w 4556410"/>
              <a:gd name="connsiteY4376" fmla="*/ 1035503 h 6858440"/>
              <a:gd name="connsiteX4377" fmla="*/ 3124353 w 4556410"/>
              <a:gd name="connsiteY4377" fmla="*/ 1025332 h 6858440"/>
              <a:gd name="connsiteX4378" fmla="*/ 3134522 w 4556410"/>
              <a:gd name="connsiteY4378" fmla="*/ 1015163 h 6858440"/>
              <a:gd name="connsiteX4379" fmla="*/ 3095342 w 4556410"/>
              <a:gd name="connsiteY4379" fmla="*/ 1015163 h 6858440"/>
              <a:gd name="connsiteX4380" fmla="*/ 3105512 w 4556410"/>
              <a:gd name="connsiteY4380" fmla="*/ 1025332 h 6858440"/>
              <a:gd name="connsiteX4381" fmla="*/ 3095342 w 4556410"/>
              <a:gd name="connsiteY4381" fmla="*/ 1035503 h 6858440"/>
              <a:gd name="connsiteX4382" fmla="*/ 3085173 w 4556410"/>
              <a:gd name="connsiteY4382" fmla="*/ 1025332 h 6858440"/>
              <a:gd name="connsiteX4383" fmla="*/ 3095342 w 4556410"/>
              <a:gd name="connsiteY4383" fmla="*/ 1015163 h 6858440"/>
              <a:gd name="connsiteX4384" fmla="*/ 3056164 w 4556410"/>
              <a:gd name="connsiteY4384" fmla="*/ 1015163 h 6858440"/>
              <a:gd name="connsiteX4385" fmla="*/ 3066335 w 4556410"/>
              <a:gd name="connsiteY4385" fmla="*/ 1025332 h 6858440"/>
              <a:gd name="connsiteX4386" fmla="*/ 3056164 w 4556410"/>
              <a:gd name="connsiteY4386" fmla="*/ 1035503 h 6858440"/>
              <a:gd name="connsiteX4387" fmla="*/ 3045995 w 4556410"/>
              <a:gd name="connsiteY4387" fmla="*/ 1025332 h 6858440"/>
              <a:gd name="connsiteX4388" fmla="*/ 3056164 w 4556410"/>
              <a:gd name="connsiteY4388" fmla="*/ 1015163 h 6858440"/>
              <a:gd name="connsiteX4389" fmla="*/ 3017102 w 4556410"/>
              <a:gd name="connsiteY4389" fmla="*/ 1015163 h 6858440"/>
              <a:gd name="connsiteX4390" fmla="*/ 3027272 w 4556410"/>
              <a:gd name="connsiteY4390" fmla="*/ 1025332 h 6858440"/>
              <a:gd name="connsiteX4391" fmla="*/ 3017102 w 4556410"/>
              <a:gd name="connsiteY4391" fmla="*/ 1035503 h 6858440"/>
              <a:gd name="connsiteX4392" fmla="*/ 3006933 w 4556410"/>
              <a:gd name="connsiteY4392" fmla="*/ 1025332 h 6858440"/>
              <a:gd name="connsiteX4393" fmla="*/ 3017102 w 4556410"/>
              <a:gd name="connsiteY4393" fmla="*/ 1015163 h 6858440"/>
              <a:gd name="connsiteX4394" fmla="*/ 2977922 w 4556410"/>
              <a:gd name="connsiteY4394" fmla="*/ 1015163 h 6858440"/>
              <a:gd name="connsiteX4395" fmla="*/ 2988092 w 4556410"/>
              <a:gd name="connsiteY4395" fmla="*/ 1025332 h 6858440"/>
              <a:gd name="connsiteX4396" fmla="*/ 2977922 w 4556410"/>
              <a:gd name="connsiteY4396" fmla="*/ 1035503 h 6858440"/>
              <a:gd name="connsiteX4397" fmla="*/ 2967753 w 4556410"/>
              <a:gd name="connsiteY4397" fmla="*/ 1025332 h 6858440"/>
              <a:gd name="connsiteX4398" fmla="*/ 2977922 w 4556410"/>
              <a:gd name="connsiteY4398" fmla="*/ 1015163 h 6858440"/>
              <a:gd name="connsiteX4399" fmla="*/ 2938744 w 4556410"/>
              <a:gd name="connsiteY4399" fmla="*/ 1015163 h 6858440"/>
              <a:gd name="connsiteX4400" fmla="*/ 2948915 w 4556410"/>
              <a:gd name="connsiteY4400" fmla="*/ 1025332 h 6858440"/>
              <a:gd name="connsiteX4401" fmla="*/ 2938744 w 4556410"/>
              <a:gd name="connsiteY4401" fmla="*/ 1035503 h 6858440"/>
              <a:gd name="connsiteX4402" fmla="*/ 2928575 w 4556410"/>
              <a:gd name="connsiteY4402" fmla="*/ 1025332 h 6858440"/>
              <a:gd name="connsiteX4403" fmla="*/ 2938744 w 4556410"/>
              <a:gd name="connsiteY4403" fmla="*/ 1015163 h 6858440"/>
              <a:gd name="connsiteX4404" fmla="*/ 2899681 w 4556410"/>
              <a:gd name="connsiteY4404" fmla="*/ 1015163 h 6858440"/>
              <a:gd name="connsiteX4405" fmla="*/ 2909852 w 4556410"/>
              <a:gd name="connsiteY4405" fmla="*/ 1025332 h 6858440"/>
              <a:gd name="connsiteX4406" fmla="*/ 2899681 w 4556410"/>
              <a:gd name="connsiteY4406" fmla="*/ 1035503 h 6858440"/>
              <a:gd name="connsiteX4407" fmla="*/ 2889512 w 4556410"/>
              <a:gd name="connsiteY4407" fmla="*/ 1025332 h 6858440"/>
              <a:gd name="connsiteX4408" fmla="*/ 2899681 w 4556410"/>
              <a:gd name="connsiteY4408" fmla="*/ 1015163 h 6858440"/>
              <a:gd name="connsiteX4409" fmla="*/ 2860502 w 4556410"/>
              <a:gd name="connsiteY4409" fmla="*/ 1015163 h 6858440"/>
              <a:gd name="connsiteX4410" fmla="*/ 2870672 w 4556410"/>
              <a:gd name="connsiteY4410" fmla="*/ 1025332 h 6858440"/>
              <a:gd name="connsiteX4411" fmla="*/ 2860502 w 4556410"/>
              <a:gd name="connsiteY4411" fmla="*/ 1035503 h 6858440"/>
              <a:gd name="connsiteX4412" fmla="*/ 2850333 w 4556410"/>
              <a:gd name="connsiteY4412" fmla="*/ 1025332 h 6858440"/>
              <a:gd name="connsiteX4413" fmla="*/ 2860502 w 4556410"/>
              <a:gd name="connsiteY4413" fmla="*/ 1015163 h 6858440"/>
              <a:gd name="connsiteX4414" fmla="*/ 2821324 w 4556410"/>
              <a:gd name="connsiteY4414" fmla="*/ 1015163 h 6858440"/>
              <a:gd name="connsiteX4415" fmla="*/ 2831495 w 4556410"/>
              <a:gd name="connsiteY4415" fmla="*/ 1025332 h 6858440"/>
              <a:gd name="connsiteX4416" fmla="*/ 2821324 w 4556410"/>
              <a:gd name="connsiteY4416" fmla="*/ 1035503 h 6858440"/>
              <a:gd name="connsiteX4417" fmla="*/ 2811155 w 4556410"/>
              <a:gd name="connsiteY4417" fmla="*/ 1025332 h 6858440"/>
              <a:gd name="connsiteX4418" fmla="*/ 2821324 w 4556410"/>
              <a:gd name="connsiteY4418" fmla="*/ 1015163 h 6858440"/>
              <a:gd name="connsiteX4419" fmla="*/ 2782261 w 4556410"/>
              <a:gd name="connsiteY4419" fmla="*/ 1015163 h 6858440"/>
              <a:gd name="connsiteX4420" fmla="*/ 2792432 w 4556410"/>
              <a:gd name="connsiteY4420" fmla="*/ 1025332 h 6858440"/>
              <a:gd name="connsiteX4421" fmla="*/ 2782261 w 4556410"/>
              <a:gd name="connsiteY4421" fmla="*/ 1035503 h 6858440"/>
              <a:gd name="connsiteX4422" fmla="*/ 2772092 w 4556410"/>
              <a:gd name="connsiteY4422" fmla="*/ 1025332 h 6858440"/>
              <a:gd name="connsiteX4423" fmla="*/ 2782261 w 4556410"/>
              <a:gd name="connsiteY4423" fmla="*/ 1015163 h 6858440"/>
              <a:gd name="connsiteX4424" fmla="*/ 2121773 w 4556410"/>
              <a:gd name="connsiteY4424" fmla="*/ 988929 h 6858440"/>
              <a:gd name="connsiteX4425" fmla="*/ 2137490 w 4556410"/>
              <a:gd name="connsiteY4425" fmla="*/ 991124 h 6858440"/>
              <a:gd name="connsiteX4426" fmla="*/ 2135295 w 4556410"/>
              <a:gd name="connsiteY4426" fmla="*/ 1006843 h 6858440"/>
              <a:gd name="connsiteX4427" fmla="*/ 2128592 w 4556410"/>
              <a:gd name="connsiteY4427" fmla="*/ 1009038 h 6858440"/>
              <a:gd name="connsiteX4428" fmla="*/ 2119578 w 4556410"/>
              <a:gd name="connsiteY4428" fmla="*/ 1004646 h 6858440"/>
              <a:gd name="connsiteX4429" fmla="*/ 2121773 w 4556410"/>
              <a:gd name="connsiteY4429" fmla="*/ 988929 h 6858440"/>
              <a:gd name="connsiteX4430" fmla="*/ 1558129 w 4556410"/>
              <a:gd name="connsiteY4430" fmla="*/ 988581 h 6858440"/>
              <a:gd name="connsiteX4431" fmla="*/ 1702940 w 4556410"/>
              <a:gd name="connsiteY4431" fmla="*/ 1138247 h 6858440"/>
              <a:gd name="connsiteX4432" fmla="*/ 1702823 w 4556410"/>
              <a:gd name="connsiteY4432" fmla="*/ 1138130 h 6858440"/>
              <a:gd name="connsiteX4433" fmla="*/ 1702708 w 4556410"/>
              <a:gd name="connsiteY4433" fmla="*/ 1145873 h 6858440"/>
              <a:gd name="connsiteX4434" fmla="*/ 1694965 w 4556410"/>
              <a:gd name="connsiteY4434" fmla="*/ 1145758 h 6858440"/>
              <a:gd name="connsiteX4435" fmla="*/ 1557782 w 4556410"/>
              <a:gd name="connsiteY4435" fmla="*/ 1004068 h 6858440"/>
              <a:gd name="connsiteX4436" fmla="*/ 1535823 w 4556410"/>
              <a:gd name="connsiteY4436" fmla="*/ 1025332 h 6858440"/>
              <a:gd name="connsiteX4437" fmla="*/ 1534669 w 4556410"/>
              <a:gd name="connsiteY4437" fmla="*/ 1098258 h 6858440"/>
              <a:gd name="connsiteX4438" fmla="*/ 1750208 w 4556410"/>
              <a:gd name="connsiteY4438" fmla="*/ 1321079 h 6858440"/>
              <a:gd name="connsiteX4439" fmla="*/ 1750093 w 4556410"/>
              <a:gd name="connsiteY4439" fmla="*/ 1328823 h 6858440"/>
              <a:gd name="connsiteX4440" fmla="*/ 1742350 w 4556410"/>
              <a:gd name="connsiteY4440" fmla="*/ 1328706 h 6858440"/>
              <a:gd name="connsiteX4441" fmla="*/ 1523574 w 4556410"/>
              <a:gd name="connsiteY4441" fmla="*/ 1102650 h 6858440"/>
              <a:gd name="connsiteX4442" fmla="*/ 1524960 w 4556410"/>
              <a:gd name="connsiteY4442" fmla="*/ 1020595 h 6858440"/>
              <a:gd name="connsiteX4443" fmla="*/ 3363468 w 4556410"/>
              <a:gd name="connsiteY4443" fmla="*/ 976331 h 6858440"/>
              <a:gd name="connsiteX4444" fmla="*/ 3375719 w 4556410"/>
              <a:gd name="connsiteY4444" fmla="*/ 986616 h 6858440"/>
              <a:gd name="connsiteX4445" fmla="*/ 3365434 w 4556410"/>
              <a:gd name="connsiteY4445" fmla="*/ 998752 h 6858440"/>
              <a:gd name="connsiteX4446" fmla="*/ 3364394 w 4556410"/>
              <a:gd name="connsiteY4446" fmla="*/ 998867 h 6858440"/>
              <a:gd name="connsiteX4447" fmla="*/ 3353300 w 4556410"/>
              <a:gd name="connsiteY4447" fmla="*/ 988581 h 6858440"/>
              <a:gd name="connsiteX4448" fmla="*/ 3363468 w 4556410"/>
              <a:gd name="connsiteY4448" fmla="*/ 976331 h 6858440"/>
              <a:gd name="connsiteX4449" fmla="*/ 4543566 w 4556410"/>
              <a:gd name="connsiteY4449" fmla="*/ 972400 h 6858440"/>
              <a:gd name="connsiteX4450" fmla="*/ 4553735 w 4556410"/>
              <a:gd name="connsiteY4450" fmla="*/ 982569 h 6858440"/>
              <a:gd name="connsiteX4451" fmla="*/ 4543566 w 4556410"/>
              <a:gd name="connsiteY4451" fmla="*/ 992740 h 6858440"/>
              <a:gd name="connsiteX4452" fmla="*/ 4533396 w 4556410"/>
              <a:gd name="connsiteY4452" fmla="*/ 982569 h 6858440"/>
              <a:gd name="connsiteX4453" fmla="*/ 4543566 w 4556410"/>
              <a:gd name="connsiteY4453" fmla="*/ 972400 h 6858440"/>
              <a:gd name="connsiteX4454" fmla="*/ 3878107 w 4556410"/>
              <a:gd name="connsiteY4454" fmla="*/ 972400 h 6858440"/>
              <a:gd name="connsiteX4455" fmla="*/ 3888277 w 4556410"/>
              <a:gd name="connsiteY4455" fmla="*/ 982569 h 6858440"/>
              <a:gd name="connsiteX4456" fmla="*/ 3878107 w 4556410"/>
              <a:gd name="connsiteY4456" fmla="*/ 992740 h 6858440"/>
              <a:gd name="connsiteX4457" fmla="*/ 3867938 w 4556410"/>
              <a:gd name="connsiteY4457" fmla="*/ 982569 h 6858440"/>
              <a:gd name="connsiteX4458" fmla="*/ 3878107 w 4556410"/>
              <a:gd name="connsiteY4458" fmla="*/ 972400 h 6858440"/>
              <a:gd name="connsiteX4459" fmla="*/ 3839042 w 4556410"/>
              <a:gd name="connsiteY4459" fmla="*/ 972400 h 6858440"/>
              <a:gd name="connsiteX4460" fmla="*/ 3849213 w 4556410"/>
              <a:gd name="connsiteY4460" fmla="*/ 982569 h 6858440"/>
              <a:gd name="connsiteX4461" fmla="*/ 3839042 w 4556410"/>
              <a:gd name="connsiteY4461" fmla="*/ 992740 h 6858440"/>
              <a:gd name="connsiteX4462" fmla="*/ 3828873 w 4556410"/>
              <a:gd name="connsiteY4462" fmla="*/ 982569 h 6858440"/>
              <a:gd name="connsiteX4463" fmla="*/ 3839042 w 4556410"/>
              <a:gd name="connsiteY4463" fmla="*/ 972400 h 6858440"/>
              <a:gd name="connsiteX4464" fmla="*/ 3565024 w 4556410"/>
              <a:gd name="connsiteY4464" fmla="*/ 972400 h 6858440"/>
              <a:gd name="connsiteX4465" fmla="*/ 3575195 w 4556410"/>
              <a:gd name="connsiteY4465" fmla="*/ 982569 h 6858440"/>
              <a:gd name="connsiteX4466" fmla="*/ 3565024 w 4556410"/>
              <a:gd name="connsiteY4466" fmla="*/ 992740 h 6858440"/>
              <a:gd name="connsiteX4467" fmla="*/ 3554855 w 4556410"/>
              <a:gd name="connsiteY4467" fmla="*/ 982569 h 6858440"/>
              <a:gd name="connsiteX4468" fmla="*/ 3565024 w 4556410"/>
              <a:gd name="connsiteY4468" fmla="*/ 972400 h 6858440"/>
              <a:gd name="connsiteX4469" fmla="*/ 3212764 w 4556410"/>
              <a:gd name="connsiteY4469" fmla="*/ 972400 h 6858440"/>
              <a:gd name="connsiteX4470" fmla="*/ 3222934 w 4556410"/>
              <a:gd name="connsiteY4470" fmla="*/ 982569 h 6858440"/>
              <a:gd name="connsiteX4471" fmla="*/ 3212764 w 4556410"/>
              <a:gd name="connsiteY4471" fmla="*/ 992740 h 6858440"/>
              <a:gd name="connsiteX4472" fmla="*/ 3202595 w 4556410"/>
              <a:gd name="connsiteY4472" fmla="*/ 982569 h 6858440"/>
              <a:gd name="connsiteX4473" fmla="*/ 3212764 w 4556410"/>
              <a:gd name="connsiteY4473" fmla="*/ 972400 h 6858440"/>
              <a:gd name="connsiteX4474" fmla="*/ 3173584 w 4556410"/>
              <a:gd name="connsiteY4474" fmla="*/ 972400 h 6858440"/>
              <a:gd name="connsiteX4475" fmla="*/ 3183755 w 4556410"/>
              <a:gd name="connsiteY4475" fmla="*/ 982569 h 6858440"/>
              <a:gd name="connsiteX4476" fmla="*/ 3173584 w 4556410"/>
              <a:gd name="connsiteY4476" fmla="*/ 992740 h 6858440"/>
              <a:gd name="connsiteX4477" fmla="*/ 3163416 w 4556410"/>
              <a:gd name="connsiteY4477" fmla="*/ 982569 h 6858440"/>
              <a:gd name="connsiteX4478" fmla="*/ 3173584 w 4556410"/>
              <a:gd name="connsiteY4478" fmla="*/ 972400 h 6858440"/>
              <a:gd name="connsiteX4479" fmla="*/ 3134522 w 4556410"/>
              <a:gd name="connsiteY4479" fmla="*/ 972400 h 6858440"/>
              <a:gd name="connsiteX4480" fmla="*/ 3144692 w 4556410"/>
              <a:gd name="connsiteY4480" fmla="*/ 982569 h 6858440"/>
              <a:gd name="connsiteX4481" fmla="*/ 3134522 w 4556410"/>
              <a:gd name="connsiteY4481" fmla="*/ 992740 h 6858440"/>
              <a:gd name="connsiteX4482" fmla="*/ 3124353 w 4556410"/>
              <a:gd name="connsiteY4482" fmla="*/ 982569 h 6858440"/>
              <a:gd name="connsiteX4483" fmla="*/ 3134522 w 4556410"/>
              <a:gd name="connsiteY4483" fmla="*/ 972400 h 6858440"/>
              <a:gd name="connsiteX4484" fmla="*/ 3095342 w 4556410"/>
              <a:gd name="connsiteY4484" fmla="*/ 972400 h 6858440"/>
              <a:gd name="connsiteX4485" fmla="*/ 3105512 w 4556410"/>
              <a:gd name="connsiteY4485" fmla="*/ 982569 h 6858440"/>
              <a:gd name="connsiteX4486" fmla="*/ 3095342 w 4556410"/>
              <a:gd name="connsiteY4486" fmla="*/ 992740 h 6858440"/>
              <a:gd name="connsiteX4487" fmla="*/ 3085173 w 4556410"/>
              <a:gd name="connsiteY4487" fmla="*/ 982569 h 6858440"/>
              <a:gd name="connsiteX4488" fmla="*/ 3095342 w 4556410"/>
              <a:gd name="connsiteY4488" fmla="*/ 972400 h 6858440"/>
              <a:gd name="connsiteX4489" fmla="*/ 3056164 w 4556410"/>
              <a:gd name="connsiteY4489" fmla="*/ 972400 h 6858440"/>
              <a:gd name="connsiteX4490" fmla="*/ 3066335 w 4556410"/>
              <a:gd name="connsiteY4490" fmla="*/ 982569 h 6858440"/>
              <a:gd name="connsiteX4491" fmla="*/ 3056164 w 4556410"/>
              <a:gd name="connsiteY4491" fmla="*/ 992740 h 6858440"/>
              <a:gd name="connsiteX4492" fmla="*/ 3045995 w 4556410"/>
              <a:gd name="connsiteY4492" fmla="*/ 982569 h 6858440"/>
              <a:gd name="connsiteX4493" fmla="*/ 3056164 w 4556410"/>
              <a:gd name="connsiteY4493" fmla="*/ 972400 h 6858440"/>
              <a:gd name="connsiteX4494" fmla="*/ 3017102 w 4556410"/>
              <a:gd name="connsiteY4494" fmla="*/ 972400 h 6858440"/>
              <a:gd name="connsiteX4495" fmla="*/ 3027272 w 4556410"/>
              <a:gd name="connsiteY4495" fmla="*/ 982569 h 6858440"/>
              <a:gd name="connsiteX4496" fmla="*/ 3017102 w 4556410"/>
              <a:gd name="connsiteY4496" fmla="*/ 992740 h 6858440"/>
              <a:gd name="connsiteX4497" fmla="*/ 3006933 w 4556410"/>
              <a:gd name="connsiteY4497" fmla="*/ 982569 h 6858440"/>
              <a:gd name="connsiteX4498" fmla="*/ 3017102 w 4556410"/>
              <a:gd name="connsiteY4498" fmla="*/ 972400 h 6858440"/>
              <a:gd name="connsiteX4499" fmla="*/ 2977922 w 4556410"/>
              <a:gd name="connsiteY4499" fmla="*/ 972400 h 6858440"/>
              <a:gd name="connsiteX4500" fmla="*/ 2988092 w 4556410"/>
              <a:gd name="connsiteY4500" fmla="*/ 982569 h 6858440"/>
              <a:gd name="connsiteX4501" fmla="*/ 2977922 w 4556410"/>
              <a:gd name="connsiteY4501" fmla="*/ 992740 h 6858440"/>
              <a:gd name="connsiteX4502" fmla="*/ 2967753 w 4556410"/>
              <a:gd name="connsiteY4502" fmla="*/ 982569 h 6858440"/>
              <a:gd name="connsiteX4503" fmla="*/ 2977922 w 4556410"/>
              <a:gd name="connsiteY4503" fmla="*/ 972400 h 6858440"/>
              <a:gd name="connsiteX4504" fmla="*/ 2938744 w 4556410"/>
              <a:gd name="connsiteY4504" fmla="*/ 972400 h 6858440"/>
              <a:gd name="connsiteX4505" fmla="*/ 2948915 w 4556410"/>
              <a:gd name="connsiteY4505" fmla="*/ 982569 h 6858440"/>
              <a:gd name="connsiteX4506" fmla="*/ 2938744 w 4556410"/>
              <a:gd name="connsiteY4506" fmla="*/ 992740 h 6858440"/>
              <a:gd name="connsiteX4507" fmla="*/ 2928575 w 4556410"/>
              <a:gd name="connsiteY4507" fmla="*/ 982569 h 6858440"/>
              <a:gd name="connsiteX4508" fmla="*/ 2938744 w 4556410"/>
              <a:gd name="connsiteY4508" fmla="*/ 972400 h 6858440"/>
              <a:gd name="connsiteX4509" fmla="*/ 2899681 w 4556410"/>
              <a:gd name="connsiteY4509" fmla="*/ 972400 h 6858440"/>
              <a:gd name="connsiteX4510" fmla="*/ 2909852 w 4556410"/>
              <a:gd name="connsiteY4510" fmla="*/ 982569 h 6858440"/>
              <a:gd name="connsiteX4511" fmla="*/ 2899681 w 4556410"/>
              <a:gd name="connsiteY4511" fmla="*/ 992740 h 6858440"/>
              <a:gd name="connsiteX4512" fmla="*/ 2889512 w 4556410"/>
              <a:gd name="connsiteY4512" fmla="*/ 982569 h 6858440"/>
              <a:gd name="connsiteX4513" fmla="*/ 2899681 w 4556410"/>
              <a:gd name="connsiteY4513" fmla="*/ 972400 h 6858440"/>
              <a:gd name="connsiteX4514" fmla="*/ 2860502 w 4556410"/>
              <a:gd name="connsiteY4514" fmla="*/ 972400 h 6858440"/>
              <a:gd name="connsiteX4515" fmla="*/ 2870672 w 4556410"/>
              <a:gd name="connsiteY4515" fmla="*/ 982569 h 6858440"/>
              <a:gd name="connsiteX4516" fmla="*/ 2860502 w 4556410"/>
              <a:gd name="connsiteY4516" fmla="*/ 992740 h 6858440"/>
              <a:gd name="connsiteX4517" fmla="*/ 2850333 w 4556410"/>
              <a:gd name="connsiteY4517" fmla="*/ 982569 h 6858440"/>
              <a:gd name="connsiteX4518" fmla="*/ 2860502 w 4556410"/>
              <a:gd name="connsiteY4518" fmla="*/ 972400 h 6858440"/>
              <a:gd name="connsiteX4519" fmla="*/ 2821324 w 4556410"/>
              <a:gd name="connsiteY4519" fmla="*/ 972400 h 6858440"/>
              <a:gd name="connsiteX4520" fmla="*/ 2831495 w 4556410"/>
              <a:gd name="connsiteY4520" fmla="*/ 982569 h 6858440"/>
              <a:gd name="connsiteX4521" fmla="*/ 2821324 w 4556410"/>
              <a:gd name="connsiteY4521" fmla="*/ 992740 h 6858440"/>
              <a:gd name="connsiteX4522" fmla="*/ 2811155 w 4556410"/>
              <a:gd name="connsiteY4522" fmla="*/ 982569 h 6858440"/>
              <a:gd name="connsiteX4523" fmla="*/ 2821324 w 4556410"/>
              <a:gd name="connsiteY4523" fmla="*/ 972400 h 6858440"/>
              <a:gd name="connsiteX4524" fmla="*/ 2782261 w 4556410"/>
              <a:gd name="connsiteY4524" fmla="*/ 972400 h 6858440"/>
              <a:gd name="connsiteX4525" fmla="*/ 2792432 w 4556410"/>
              <a:gd name="connsiteY4525" fmla="*/ 982569 h 6858440"/>
              <a:gd name="connsiteX4526" fmla="*/ 2782261 w 4556410"/>
              <a:gd name="connsiteY4526" fmla="*/ 992740 h 6858440"/>
              <a:gd name="connsiteX4527" fmla="*/ 2772092 w 4556410"/>
              <a:gd name="connsiteY4527" fmla="*/ 982569 h 6858440"/>
              <a:gd name="connsiteX4528" fmla="*/ 2782261 w 4556410"/>
              <a:gd name="connsiteY4528" fmla="*/ 972400 h 6858440"/>
              <a:gd name="connsiteX4529" fmla="*/ 2743082 w 4556410"/>
              <a:gd name="connsiteY4529" fmla="*/ 972400 h 6858440"/>
              <a:gd name="connsiteX4530" fmla="*/ 2753252 w 4556410"/>
              <a:gd name="connsiteY4530" fmla="*/ 982569 h 6858440"/>
              <a:gd name="connsiteX4531" fmla="*/ 2743082 w 4556410"/>
              <a:gd name="connsiteY4531" fmla="*/ 992740 h 6858440"/>
              <a:gd name="connsiteX4532" fmla="*/ 2732913 w 4556410"/>
              <a:gd name="connsiteY4532" fmla="*/ 982569 h 6858440"/>
              <a:gd name="connsiteX4533" fmla="*/ 2743082 w 4556410"/>
              <a:gd name="connsiteY4533" fmla="*/ 972400 h 6858440"/>
              <a:gd name="connsiteX4534" fmla="*/ 2088256 w 4556410"/>
              <a:gd name="connsiteY4534" fmla="*/ 944665 h 6858440"/>
              <a:gd name="connsiteX4535" fmla="*/ 2103976 w 4556410"/>
              <a:gd name="connsiteY4535" fmla="*/ 946860 h 6858440"/>
              <a:gd name="connsiteX4536" fmla="*/ 2101778 w 4556410"/>
              <a:gd name="connsiteY4536" fmla="*/ 962579 h 6858440"/>
              <a:gd name="connsiteX4537" fmla="*/ 2094961 w 4556410"/>
              <a:gd name="connsiteY4537" fmla="*/ 964889 h 6858440"/>
              <a:gd name="connsiteX4538" fmla="*/ 2086061 w 4556410"/>
              <a:gd name="connsiteY4538" fmla="*/ 960497 h 6858440"/>
              <a:gd name="connsiteX4539" fmla="*/ 2086061 w 4556410"/>
              <a:gd name="connsiteY4539" fmla="*/ 960382 h 6858440"/>
              <a:gd name="connsiteX4540" fmla="*/ 2088256 w 4556410"/>
              <a:gd name="connsiteY4540" fmla="*/ 944665 h 6858440"/>
              <a:gd name="connsiteX4541" fmla="*/ 4543566 w 4556410"/>
              <a:gd name="connsiteY4541" fmla="*/ 929755 h 6858440"/>
              <a:gd name="connsiteX4542" fmla="*/ 4553735 w 4556410"/>
              <a:gd name="connsiteY4542" fmla="*/ 939923 h 6858440"/>
              <a:gd name="connsiteX4543" fmla="*/ 4543566 w 4556410"/>
              <a:gd name="connsiteY4543" fmla="*/ 950094 h 6858440"/>
              <a:gd name="connsiteX4544" fmla="*/ 4533396 w 4556410"/>
              <a:gd name="connsiteY4544" fmla="*/ 939923 h 6858440"/>
              <a:gd name="connsiteX4545" fmla="*/ 4543566 w 4556410"/>
              <a:gd name="connsiteY4545" fmla="*/ 929755 h 6858440"/>
              <a:gd name="connsiteX4546" fmla="*/ 4504388 w 4556410"/>
              <a:gd name="connsiteY4546" fmla="*/ 929755 h 6858440"/>
              <a:gd name="connsiteX4547" fmla="*/ 4514558 w 4556410"/>
              <a:gd name="connsiteY4547" fmla="*/ 939923 h 6858440"/>
              <a:gd name="connsiteX4548" fmla="*/ 4504388 w 4556410"/>
              <a:gd name="connsiteY4548" fmla="*/ 950094 h 6858440"/>
              <a:gd name="connsiteX4549" fmla="*/ 4494218 w 4556410"/>
              <a:gd name="connsiteY4549" fmla="*/ 939923 h 6858440"/>
              <a:gd name="connsiteX4550" fmla="*/ 4504388 w 4556410"/>
              <a:gd name="connsiteY4550" fmla="*/ 929755 h 6858440"/>
              <a:gd name="connsiteX4551" fmla="*/ 3878107 w 4556410"/>
              <a:gd name="connsiteY4551" fmla="*/ 929755 h 6858440"/>
              <a:gd name="connsiteX4552" fmla="*/ 3888277 w 4556410"/>
              <a:gd name="connsiteY4552" fmla="*/ 939923 h 6858440"/>
              <a:gd name="connsiteX4553" fmla="*/ 3878107 w 4556410"/>
              <a:gd name="connsiteY4553" fmla="*/ 950094 h 6858440"/>
              <a:gd name="connsiteX4554" fmla="*/ 3867938 w 4556410"/>
              <a:gd name="connsiteY4554" fmla="*/ 939923 h 6858440"/>
              <a:gd name="connsiteX4555" fmla="*/ 3878107 w 4556410"/>
              <a:gd name="connsiteY4555" fmla="*/ 929755 h 6858440"/>
              <a:gd name="connsiteX4556" fmla="*/ 3839042 w 4556410"/>
              <a:gd name="connsiteY4556" fmla="*/ 929755 h 6858440"/>
              <a:gd name="connsiteX4557" fmla="*/ 3849213 w 4556410"/>
              <a:gd name="connsiteY4557" fmla="*/ 939923 h 6858440"/>
              <a:gd name="connsiteX4558" fmla="*/ 3839042 w 4556410"/>
              <a:gd name="connsiteY4558" fmla="*/ 950094 h 6858440"/>
              <a:gd name="connsiteX4559" fmla="*/ 3828873 w 4556410"/>
              <a:gd name="connsiteY4559" fmla="*/ 939923 h 6858440"/>
              <a:gd name="connsiteX4560" fmla="*/ 3839042 w 4556410"/>
              <a:gd name="connsiteY4560" fmla="*/ 929755 h 6858440"/>
              <a:gd name="connsiteX4561" fmla="*/ 3565024 w 4556410"/>
              <a:gd name="connsiteY4561" fmla="*/ 929755 h 6858440"/>
              <a:gd name="connsiteX4562" fmla="*/ 3575195 w 4556410"/>
              <a:gd name="connsiteY4562" fmla="*/ 939923 h 6858440"/>
              <a:gd name="connsiteX4563" fmla="*/ 3565024 w 4556410"/>
              <a:gd name="connsiteY4563" fmla="*/ 950094 h 6858440"/>
              <a:gd name="connsiteX4564" fmla="*/ 3554855 w 4556410"/>
              <a:gd name="connsiteY4564" fmla="*/ 939923 h 6858440"/>
              <a:gd name="connsiteX4565" fmla="*/ 3565024 w 4556410"/>
              <a:gd name="connsiteY4565" fmla="*/ 929755 h 6858440"/>
              <a:gd name="connsiteX4566" fmla="*/ 3173584 w 4556410"/>
              <a:gd name="connsiteY4566" fmla="*/ 929755 h 6858440"/>
              <a:gd name="connsiteX4567" fmla="*/ 3183755 w 4556410"/>
              <a:gd name="connsiteY4567" fmla="*/ 939923 h 6858440"/>
              <a:gd name="connsiteX4568" fmla="*/ 3173584 w 4556410"/>
              <a:gd name="connsiteY4568" fmla="*/ 950094 h 6858440"/>
              <a:gd name="connsiteX4569" fmla="*/ 3163416 w 4556410"/>
              <a:gd name="connsiteY4569" fmla="*/ 939923 h 6858440"/>
              <a:gd name="connsiteX4570" fmla="*/ 3173584 w 4556410"/>
              <a:gd name="connsiteY4570" fmla="*/ 929755 h 6858440"/>
              <a:gd name="connsiteX4571" fmla="*/ 3134522 w 4556410"/>
              <a:gd name="connsiteY4571" fmla="*/ 929755 h 6858440"/>
              <a:gd name="connsiteX4572" fmla="*/ 3144692 w 4556410"/>
              <a:gd name="connsiteY4572" fmla="*/ 939923 h 6858440"/>
              <a:gd name="connsiteX4573" fmla="*/ 3134522 w 4556410"/>
              <a:gd name="connsiteY4573" fmla="*/ 950094 h 6858440"/>
              <a:gd name="connsiteX4574" fmla="*/ 3124353 w 4556410"/>
              <a:gd name="connsiteY4574" fmla="*/ 939923 h 6858440"/>
              <a:gd name="connsiteX4575" fmla="*/ 3134522 w 4556410"/>
              <a:gd name="connsiteY4575" fmla="*/ 929755 h 6858440"/>
              <a:gd name="connsiteX4576" fmla="*/ 3095342 w 4556410"/>
              <a:gd name="connsiteY4576" fmla="*/ 929755 h 6858440"/>
              <a:gd name="connsiteX4577" fmla="*/ 3105512 w 4556410"/>
              <a:gd name="connsiteY4577" fmla="*/ 939923 h 6858440"/>
              <a:gd name="connsiteX4578" fmla="*/ 3095342 w 4556410"/>
              <a:gd name="connsiteY4578" fmla="*/ 950094 h 6858440"/>
              <a:gd name="connsiteX4579" fmla="*/ 3085173 w 4556410"/>
              <a:gd name="connsiteY4579" fmla="*/ 939923 h 6858440"/>
              <a:gd name="connsiteX4580" fmla="*/ 3095342 w 4556410"/>
              <a:gd name="connsiteY4580" fmla="*/ 929755 h 6858440"/>
              <a:gd name="connsiteX4581" fmla="*/ 3056164 w 4556410"/>
              <a:gd name="connsiteY4581" fmla="*/ 929755 h 6858440"/>
              <a:gd name="connsiteX4582" fmla="*/ 3066335 w 4556410"/>
              <a:gd name="connsiteY4582" fmla="*/ 939923 h 6858440"/>
              <a:gd name="connsiteX4583" fmla="*/ 3056164 w 4556410"/>
              <a:gd name="connsiteY4583" fmla="*/ 950094 h 6858440"/>
              <a:gd name="connsiteX4584" fmla="*/ 3045995 w 4556410"/>
              <a:gd name="connsiteY4584" fmla="*/ 939923 h 6858440"/>
              <a:gd name="connsiteX4585" fmla="*/ 3056164 w 4556410"/>
              <a:gd name="connsiteY4585" fmla="*/ 929755 h 6858440"/>
              <a:gd name="connsiteX4586" fmla="*/ 3017102 w 4556410"/>
              <a:gd name="connsiteY4586" fmla="*/ 929755 h 6858440"/>
              <a:gd name="connsiteX4587" fmla="*/ 3027272 w 4556410"/>
              <a:gd name="connsiteY4587" fmla="*/ 939923 h 6858440"/>
              <a:gd name="connsiteX4588" fmla="*/ 3017102 w 4556410"/>
              <a:gd name="connsiteY4588" fmla="*/ 950094 h 6858440"/>
              <a:gd name="connsiteX4589" fmla="*/ 3006933 w 4556410"/>
              <a:gd name="connsiteY4589" fmla="*/ 939923 h 6858440"/>
              <a:gd name="connsiteX4590" fmla="*/ 3017102 w 4556410"/>
              <a:gd name="connsiteY4590" fmla="*/ 929755 h 6858440"/>
              <a:gd name="connsiteX4591" fmla="*/ 2977922 w 4556410"/>
              <a:gd name="connsiteY4591" fmla="*/ 929755 h 6858440"/>
              <a:gd name="connsiteX4592" fmla="*/ 2988092 w 4556410"/>
              <a:gd name="connsiteY4592" fmla="*/ 939923 h 6858440"/>
              <a:gd name="connsiteX4593" fmla="*/ 2977922 w 4556410"/>
              <a:gd name="connsiteY4593" fmla="*/ 950094 h 6858440"/>
              <a:gd name="connsiteX4594" fmla="*/ 2967753 w 4556410"/>
              <a:gd name="connsiteY4594" fmla="*/ 939923 h 6858440"/>
              <a:gd name="connsiteX4595" fmla="*/ 2977922 w 4556410"/>
              <a:gd name="connsiteY4595" fmla="*/ 929755 h 6858440"/>
              <a:gd name="connsiteX4596" fmla="*/ 2938744 w 4556410"/>
              <a:gd name="connsiteY4596" fmla="*/ 929755 h 6858440"/>
              <a:gd name="connsiteX4597" fmla="*/ 2948915 w 4556410"/>
              <a:gd name="connsiteY4597" fmla="*/ 939923 h 6858440"/>
              <a:gd name="connsiteX4598" fmla="*/ 2938744 w 4556410"/>
              <a:gd name="connsiteY4598" fmla="*/ 950094 h 6858440"/>
              <a:gd name="connsiteX4599" fmla="*/ 2928575 w 4556410"/>
              <a:gd name="connsiteY4599" fmla="*/ 939923 h 6858440"/>
              <a:gd name="connsiteX4600" fmla="*/ 2938744 w 4556410"/>
              <a:gd name="connsiteY4600" fmla="*/ 929755 h 6858440"/>
              <a:gd name="connsiteX4601" fmla="*/ 2899681 w 4556410"/>
              <a:gd name="connsiteY4601" fmla="*/ 929755 h 6858440"/>
              <a:gd name="connsiteX4602" fmla="*/ 2909852 w 4556410"/>
              <a:gd name="connsiteY4602" fmla="*/ 939923 h 6858440"/>
              <a:gd name="connsiteX4603" fmla="*/ 2899681 w 4556410"/>
              <a:gd name="connsiteY4603" fmla="*/ 950094 h 6858440"/>
              <a:gd name="connsiteX4604" fmla="*/ 2889512 w 4556410"/>
              <a:gd name="connsiteY4604" fmla="*/ 939923 h 6858440"/>
              <a:gd name="connsiteX4605" fmla="*/ 2899681 w 4556410"/>
              <a:gd name="connsiteY4605" fmla="*/ 929755 h 6858440"/>
              <a:gd name="connsiteX4606" fmla="*/ 2860502 w 4556410"/>
              <a:gd name="connsiteY4606" fmla="*/ 929755 h 6858440"/>
              <a:gd name="connsiteX4607" fmla="*/ 2870672 w 4556410"/>
              <a:gd name="connsiteY4607" fmla="*/ 939923 h 6858440"/>
              <a:gd name="connsiteX4608" fmla="*/ 2860502 w 4556410"/>
              <a:gd name="connsiteY4608" fmla="*/ 950094 h 6858440"/>
              <a:gd name="connsiteX4609" fmla="*/ 2850333 w 4556410"/>
              <a:gd name="connsiteY4609" fmla="*/ 939923 h 6858440"/>
              <a:gd name="connsiteX4610" fmla="*/ 2860502 w 4556410"/>
              <a:gd name="connsiteY4610" fmla="*/ 929755 h 6858440"/>
              <a:gd name="connsiteX4611" fmla="*/ 2821324 w 4556410"/>
              <a:gd name="connsiteY4611" fmla="*/ 929755 h 6858440"/>
              <a:gd name="connsiteX4612" fmla="*/ 2831495 w 4556410"/>
              <a:gd name="connsiteY4612" fmla="*/ 939923 h 6858440"/>
              <a:gd name="connsiteX4613" fmla="*/ 2821324 w 4556410"/>
              <a:gd name="connsiteY4613" fmla="*/ 950094 h 6858440"/>
              <a:gd name="connsiteX4614" fmla="*/ 2811155 w 4556410"/>
              <a:gd name="connsiteY4614" fmla="*/ 939923 h 6858440"/>
              <a:gd name="connsiteX4615" fmla="*/ 2821324 w 4556410"/>
              <a:gd name="connsiteY4615" fmla="*/ 929755 h 6858440"/>
              <a:gd name="connsiteX4616" fmla="*/ 2782261 w 4556410"/>
              <a:gd name="connsiteY4616" fmla="*/ 929755 h 6858440"/>
              <a:gd name="connsiteX4617" fmla="*/ 2792432 w 4556410"/>
              <a:gd name="connsiteY4617" fmla="*/ 939923 h 6858440"/>
              <a:gd name="connsiteX4618" fmla="*/ 2782261 w 4556410"/>
              <a:gd name="connsiteY4618" fmla="*/ 950094 h 6858440"/>
              <a:gd name="connsiteX4619" fmla="*/ 2772092 w 4556410"/>
              <a:gd name="connsiteY4619" fmla="*/ 939923 h 6858440"/>
              <a:gd name="connsiteX4620" fmla="*/ 2782261 w 4556410"/>
              <a:gd name="connsiteY4620" fmla="*/ 929755 h 6858440"/>
              <a:gd name="connsiteX4621" fmla="*/ 2743082 w 4556410"/>
              <a:gd name="connsiteY4621" fmla="*/ 929755 h 6858440"/>
              <a:gd name="connsiteX4622" fmla="*/ 2753252 w 4556410"/>
              <a:gd name="connsiteY4622" fmla="*/ 939923 h 6858440"/>
              <a:gd name="connsiteX4623" fmla="*/ 2743082 w 4556410"/>
              <a:gd name="connsiteY4623" fmla="*/ 950094 h 6858440"/>
              <a:gd name="connsiteX4624" fmla="*/ 2732913 w 4556410"/>
              <a:gd name="connsiteY4624" fmla="*/ 939923 h 6858440"/>
              <a:gd name="connsiteX4625" fmla="*/ 2743082 w 4556410"/>
              <a:gd name="connsiteY4625" fmla="*/ 929755 h 6858440"/>
              <a:gd name="connsiteX4626" fmla="*/ 3358616 w 4556410"/>
              <a:gd name="connsiteY4626" fmla="*/ 921089 h 6858440"/>
              <a:gd name="connsiteX4627" fmla="*/ 3370750 w 4556410"/>
              <a:gd name="connsiteY4627" fmla="*/ 931373 h 6858440"/>
              <a:gd name="connsiteX4628" fmla="*/ 3360464 w 4556410"/>
              <a:gd name="connsiteY4628" fmla="*/ 943508 h 6858440"/>
              <a:gd name="connsiteX4629" fmla="*/ 3359425 w 4556410"/>
              <a:gd name="connsiteY4629" fmla="*/ 943508 h 6858440"/>
              <a:gd name="connsiteX4630" fmla="*/ 3348328 w 4556410"/>
              <a:gd name="connsiteY4630" fmla="*/ 933223 h 6858440"/>
              <a:gd name="connsiteX4631" fmla="*/ 3358616 w 4556410"/>
              <a:gd name="connsiteY4631" fmla="*/ 921089 h 6858440"/>
              <a:gd name="connsiteX4632" fmla="*/ 3908736 w 4556410"/>
              <a:gd name="connsiteY4632" fmla="*/ 908951 h 6858440"/>
              <a:gd name="connsiteX4633" fmla="*/ 3927919 w 4556410"/>
              <a:gd name="connsiteY4633" fmla="*/ 908951 h 6858440"/>
              <a:gd name="connsiteX4634" fmla="*/ 3910864 w 4556410"/>
              <a:gd name="connsiteY4634" fmla="*/ 993224 h 6858440"/>
              <a:gd name="connsiteX4635" fmla="*/ 3905863 w 4556410"/>
              <a:gd name="connsiteY4635" fmla="*/ 1000638 h 6858440"/>
              <a:gd name="connsiteX4636" fmla="*/ 3891165 w 4556410"/>
              <a:gd name="connsiteY4636" fmla="*/ 1022421 h 6858440"/>
              <a:gd name="connsiteX4637" fmla="*/ 3864382 w 4556410"/>
              <a:gd name="connsiteY4637" fmla="*/ 1062111 h 6858440"/>
              <a:gd name="connsiteX4638" fmla="*/ 3802896 w 4556410"/>
              <a:gd name="connsiteY4638" fmla="*/ 1103599 h 6858440"/>
              <a:gd name="connsiteX4639" fmla="*/ 3810035 w 4556410"/>
              <a:gd name="connsiteY4639" fmla="*/ 1110737 h 6858440"/>
              <a:gd name="connsiteX4640" fmla="*/ 3799864 w 4556410"/>
              <a:gd name="connsiteY4640" fmla="*/ 1120908 h 6858440"/>
              <a:gd name="connsiteX4641" fmla="*/ 3789696 w 4556410"/>
              <a:gd name="connsiteY4641" fmla="*/ 1110737 h 6858440"/>
              <a:gd name="connsiteX4642" fmla="*/ 3790913 w 4556410"/>
              <a:gd name="connsiteY4642" fmla="*/ 1109520 h 6858440"/>
              <a:gd name="connsiteX4643" fmla="*/ 3776797 w 4556410"/>
              <a:gd name="connsiteY4643" fmla="*/ 1112378 h 6858440"/>
              <a:gd name="connsiteX4644" fmla="*/ 3769365 w 4556410"/>
              <a:gd name="connsiteY4644" fmla="*/ 1113881 h 6858440"/>
              <a:gd name="connsiteX4645" fmla="*/ 3767294 w 4556410"/>
              <a:gd name="connsiteY4645" fmla="*/ 1114300 h 6858440"/>
              <a:gd name="connsiteX4646" fmla="*/ 3760686 w 4556410"/>
              <a:gd name="connsiteY4646" fmla="*/ 1120908 h 6858440"/>
              <a:gd name="connsiteX4647" fmla="*/ 3756304 w 4556410"/>
              <a:gd name="connsiteY4647" fmla="*/ 1116525 h 6858440"/>
              <a:gd name="connsiteX4648" fmla="*/ 3711223 w 4556410"/>
              <a:gd name="connsiteY4648" fmla="*/ 1125647 h 6858440"/>
              <a:gd name="connsiteX4649" fmla="*/ 3711223 w 4556410"/>
              <a:gd name="connsiteY4649" fmla="*/ 1106464 h 6858440"/>
              <a:gd name="connsiteX4650" fmla="*/ 3716872 w 4556410"/>
              <a:gd name="connsiteY4650" fmla="*/ 1105319 h 6858440"/>
              <a:gd name="connsiteX4651" fmla="*/ 3721622 w 4556410"/>
              <a:gd name="connsiteY4651" fmla="*/ 1100568 h 6858440"/>
              <a:gd name="connsiteX4652" fmla="*/ 3724773 w 4556410"/>
              <a:gd name="connsiteY4652" fmla="*/ 1103719 h 6858440"/>
              <a:gd name="connsiteX4653" fmla="*/ 3788012 w 4556410"/>
              <a:gd name="connsiteY4653" fmla="*/ 1090912 h 6858440"/>
              <a:gd name="connsiteX4654" fmla="*/ 3788014 w 4556410"/>
              <a:gd name="connsiteY4654" fmla="*/ 1090910 h 6858440"/>
              <a:gd name="connsiteX4655" fmla="*/ 3844496 w 4556410"/>
              <a:gd name="connsiteY4655" fmla="*/ 1052790 h 6858440"/>
              <a:gd name="connsiteX4656" fmla="*/ 3857840 w 4556410"/>
              <a:gd name="connsiteY4656" fmla="*/ 1038110 h 6858440"/>
              <a:gd name="connsiteX4657" fmla="*/ 3868823 w 4556410"/>
              <a:gd name="connsiteY4657" fmla="*/ 1021836 h 6858440"/>
              <a:gd name="connsiteX4658" fmla="*/ 3885919 w 4556410"/>
              <a:gd name="connsiteY4658" fmla="*/ 996505 h 6858440"/>
              <a:gd name="connsiteX4659" fmla="*/ 3894692 w 4556410"/>
              <a:gd name="connsiteY4659" fmla="*/ 978287 h 6858440"/>
              <a:gd name="connsiteX4660" fmla="*/ 3711223 w 4556410"/>
              <a:gd name="connsiteY4660" fmla="*/ 905830 h 6858440"/>
              <a:gd name="connsiteX4661" fmla="*/ 3687762 w 4556410"/>
              <a:gd name="connsiteY4661" fmla="*/ 929293 h 6858440"/>
              <a:gd name="connsiteX4662" fmla="*/ 3700244 w 4556410"/>
              <a:gd name="connsiteY4662" fmla="*/ 949864 h 6858440"/>
              <a:gd name="connsiteX4663" fmla="*/ 3700244 w 4556410"/>
              <a:gd name="connsiteY4663" fmla="*/ 983957 h 6858440"/>
              <a:gd name="connsiteX4664" fmla="*/ 3711223 w 4556410"/>
              <a:gd name="connsiteY4664" fmla="*/ 994935 h 6858440"/>
              <a:gd name="connsiteX4665" fmla="*/ 3717521 w 4556410"/>
              <a:gd name="connsiteY4665" fmla="*/ 988637 h 6858440"/>
              <a:gd name="connsiteX4666" fmla="*/ 3711453 w 4556410"/>
              <a:gd name="connsiteY4666" fmla="*/ 982569 h 6858440"/>
              <a:gd name="connsiteX4667" fmla="*/ 3721622 w 4556410"/>
              <a:gd name="connsiteY4667" fmla="*/ 972400 h 6858440"/>
              <a:gd name="connsiteX4668" fmla="*/ 3722201 w 4556410"/>
              <a:gd name="connsiteY4668" fmla="*/ 972979 h 6858440"/>
              <a:gd name="connsiteX4669" fmla="*/ 3722201 w 4556410"/>
              <a:gd name="connsiteY4669" fmla="*/ 949864 h 6858440"/>
              <a:gd name="connsiteX4670" fmla="*/ 3722739 w 4556410"/>
              <a:gd name="connsiteY4670" fmla="*/ 948977 h 6858440"/>
              <a:gd name="connsiteX4671" fmla="*/ 3721622 w 4556410"/>
              <a:gd name="connsiteY4671" fmla="*/ 950094 h 6858440"/>
              <a:gd name="connsiteX4672" fmla="*/ 3711453 w 4556410"/>
              <a:gd name="connsiteY4672" fmla="*/ 939923 h 6858440"/>
              <a:gd name="connsiteX4673" fmla="*/ 3721622 w 4556410"/>
              <a:gd name="connsiteY4673" fmla="*/ 929755 h 6858440"/>
              <a:gd name="connsiteX4674" fmla="*/ 3729577 w 4556410"/>
              <a:gd name="connsiteY4674" fmla="*/ 937710 h 6858440"/>
              <a:gd name="connsiteX4675" fmla="*/ 3734686 w 4556410"/>
              <a:gd name="connsiteY4675" fmla="*/ 929293 h 6858440"/>
              <a:gd name="connsiteX4676" fmla="*/ 3711223 w 4556410"/>
              <a:gd name="connsiteY4676" fmla="*/ 905830 h 6858440"/>
              <a:gd name="connsiteX4677" fmla="*/ 2054857 w 4556410"/>
              <a:gd name="connsiteY4677" fmla="*/ 900401 h 6858440"/>
              <a:gd name="connsiteX4678" fmla="*/ 2070574 w 4556410"/>
              <a:gd name="connsiteY4678" fmla="*/ 902713 h 6858440"/>
              <a:gd name="connsiteX4679" fmla="*/ 2068379 w 4556410"/>
              <a:gd name="connsiteY4679" fmla="*/ 918315 h 6858440"/>
              <a:gd name="connsiteX4680" fmla="*/ 2061560 w 4556410"/>
              <a:gd name="connsiteY4680" fmla="*/ 920740 h 6858440"/>
              <a:gd name="connsiteX4681" fmla="*/ 2052662 w 4556410"/>
              <a:gd name="connsiteY4681" fmla="*/ 916234 h 6858440"/>
              <a:gd name="connsiteX4682" fmla="*/ 2052662 w 4556410"/>
              <a:gd name="connsiteY4682" fmla="*/ 916120 h 6858440"/>
              <a:gd name="connsiteX4683" fmla="*/ 2054857 w 4556410"/>
              <a:gd name="connsiteY4683" fmla="*/ 900401 h 6858440"/>
              <a:gd name="connsiteX4684" fmla="*/ 4543566 w 4556410"/>
              <a:gd name="connsiteY4684" fmla="*/ 886994 h 6858440"/>
              <a:gd name="connsiteX4685" fmla="*/ 4553735 w 4556410"/>
              <a:gd name="connsiteY4685" fmla="*/ 897162 h 6858440"/>
              <a:gd name="connsiteX4686" fmla="*/ 4543566 w 4556410"/>
              <a:gd name="connsiteY4686" fmla="*/ 907333 h 6858440"/>
              <a:gd name="connsiteX4687" fmla="*/ 4533396 w 4556410"/>
              <a:gd name="connsiteY4687" fmla="*/ 897162 h 6858440"/>
              <a:gd name="connsiteX4688" fmla="*/ 4543566 w 4556410"/>
              <a:gd name="connsiteY4688" fmla="*/ 886994 h 6858440"/>
              <a:gd name="connsiteX4689" fmla="*/ 3956464 w 4556410"/>
              <a:gd name="connsiteY4689" fmla="*/ 886994 h 6858440"/>
              <a:gd name="connsiteX4690" fmla="*/ 3966635 w 4556410"/>
              <a:gd name="connsiteY4690" fmla="*/ 897162 h 6858440"/>
              <a:gd name="connsiteX4691" fmla="*/ 3956464 w 4556410"/>
              <a:gd name="connsiteY4691" fmla="*/ 907333 h 6858440"/>
              <a:gd name="connsiteX4692" fmla="*/ 3946295 w 4556410"/>
              <a:gd name="connsiteY4692" fmla="*/ 897162 h 6858440"/>
              <a:gd name="connsiteX4693" fmla="*/ 3956464 w 4556410"/>
              <a:gd name="connsiteY4693" fmla="*/ 886994 h 6858440"/>
              <a:gd name="connsiteX4694" fmla="*/ 3917284 w 4556410"/>
              <a:gd name="connsiteY4694" fmla="*/ 886994 h 6858440"/>
              <a:gd name="connsiteX4695" fmla="*/ 3927455 w 4556410"/>
              <a:gd name="connsiteY4695" fmla="*/ 897162 h 6858440"/>
              <a:gd name="connsiteX4696" fmla="*/ 3917284 w 4556410"/>
              <a:gd name="connsiteY4696" fmla="*/ 907333 h 6858440"/>
              <a:gd name="connsiteX4697" fmla="*/ 3907116 w 4556410"/>
              <a:gd name="connsiteY4697" fmla="*/ 897162 h 6858440"/>
              <a:gd name="connsiteX4698" fmla="*/ 3917284 w 4556410"/>
              <a:gd name="connsiteY4698" fmla="*/ 886994 h 6858440"/>
              <a:gd name="connsiteX4699" fmla="*/ 3878224 w 4556410"/>
              <a:gd name="connsiteY4699" fmla="*/ 886994 h 6858440"/>
              <a:gd name="connsiteX4700" fmla="*/ 3888394 w 4556410"/>
              <a:gd name="connsiteY4700" fmla="*/ 897162 h 6858440"/>
              <a:gd name="connsiteX4701" fmla="*/ 3878224 w 4556410"/>
              <a:gd name="connsiteY4701" fmla="*/ 907333 h 6858440"/>
              <a:gd name="connsiteX4702" fmla="*/ 3868055 w 4556410"/>
              <a:gd name="connsiteY4702" fmla="*/ 897162 h 6858440"/>
              <a:gd name="connsiteX4703" fmla="*/ 3878224 w 4556410"/>
              <a:gd name="connsiteY4703" fmla="*/ 886994 h 6858440"/>
              <a:gd name="connsiteX4704" fmla="*/ 3839042 w 4556410"/>
              <a:gd name="connsiteY4704" fmla="*/ 886994 h 6858440"/>
              <a:gd name="connsiteX4705" fmla="*/ 3849213 w 4556410"/>
              <a:gd name="connsiteY4705" fmla="*/ 897162 h 6858440"/>
              <a:gd name="connsiteX4706" fmla="*/ 3839042 w 4556410"/>
              <a:gd name="connsiteY4706" fmla="*/ 907333 h 6858440"/>
              <a:gd name="connsiteX4707" fmla="*/ 3828873 w 4556410"/>
              <a:gd name="connsiteY4707" fmla="*/ 897162 h 6858440"/>
              <a:gd name="connsiteX4708" fmla="*/ 3839042 w 4556410"/>
              <a:gd name="connsiteY4708" fmla="*/ 886994 h 6858440"/>
              <a:gd name="connsiteX4709" fmla="*/ 3565024 w 4556410"/>
              <a:gd name="connsiteY4709" fmla="*/ 886994 h 6858440"/>
              <a:gd name="connsiteX4710" fmla="*/ 3575195 w 4556410"/>
              <a:gd name="connsiteY4710" fmla="*/ 897162 h 6858440"/>
              <a:gd name="connsiteX4711" fmla="*/ 3565024 w 4556410"/>
              <a:gd name="connsiteY4711" fmla="*/ 907333 h 6858440"/>
              <a:gd name="connsiteX4712" fmla="*/ 3554855 w 4556410"/>
              <a:gd name="connsiteY4712" fmla="*/ 897162 h 6858440"/>
              <a:gd name="connsiteX4713" fmla="*/ 3565024 w 4556410"/>
              <a:gd name="connsiteY4713" fmla="*/ 886994 h 6858440"/>
              <a:gd name="connsiteX4714" fmla="*/ 3095342 w 4556410"/>
              <a:gd name="connsiteY4714" fmla="*/ 886994 h 6858440"/>
              <a:gd name="connsiteX4715" fmla="*/ 3105512 w 4556410"/>
              <a:gd name="connsiteY4715" fmla="*/ 897162 h 6858440"/>
              <a:gd name="connsiteX4716" fmla="*/ 3095342 w 4556410"/>
              <a:gd name="connsiteY4716" fmla="*/ 907333 h 6858440"/>
              <a:gd name="connsiteX4717" fmla="*/ 3085173 w 4556410"/>
              <a:gd name="connsiteY4717" fmla="*/ 897162 h 6858440"/>
              <a:gd name="connsiteX4718" fmla="*/ 3095342 w 4556410"/>
              <a:gd name="connsiteY4718" fmla="*/ 886994 h 6858440"/>
              <a:gd name="connsiteX4719" fmla="*/ 3056281 w 4556410"/>
              <a:gd name="connsiteY4719" fmla="*/ 886994 h 6858440"/>
              <a:gd name="connsiteX4720" fmla="*/ 3066452 w 4556410"/>
              <a:gd name="connsiteY4720" fmla="*/ 897162 h 6858440"/>
              <a:gd name="connsiteX4721" fmla="*/ 3056281 w 4556410"/>
              <a:gd name="connsiteY4721" fmla="*/ 907333 h 6858440"/>
              <a:gd name="connsiteX4722" fmla="*/ 3046112 w 4556410"/>
              <a:gd name="connsiteY4722" fmla="*/ 897162 h 6858440"/>
              <a:gd name="connsiteX4723" fmla="*/ 3056281 w 4556410"/>
              <a:gd name="connsiteY4723" fmla="*/ 886994 h 6858440"/>
              <a:gd name="connsiteX4724" fmla="*/ 3017102 w 4556410"/>
              <a:gd name="connsiteY4724" fmla="*/ 886994 h 6858440"/>
              <a:gd name="connsiteX4725" fmla="*/ 3027272 w 4556410"/>
              <a:gd name="connsiteY4725" fmla="*/ 897162 h 6858440"/>
              <a:gd name="connsiteX4726" fmla="*/ 3017102 w 4556410"/>
              <a:gd name="connsiteY4726" fmla="*/ 907333 h 6858440"/>
              <a:gd name="connsiteX4727" fmla="*/ 3006933 w 4556410"/>
              <a:gd name="connsiteY4727" fmla="*/ 897162 h 6858440"/>
              <a:gd name="connsiteX4728" fmla="*/ 3017102 w 4556410"/>
              <a:gd name="connsiteY4728" fmla="*/ 886994 h 6858440"/>
              <a:gd name="connsiteX4729" fmla="*/ 2977922 w 4556410"/>
              <a:gd name="connsiteY4729" fmla="*/ 886994 h 6858440"/>
              <a:gd name="connsiteX4730" fmla="*/ 2988092 w 4556410"/>
              <a:gd name="connsiteY4730" fmla="*/ 897162 h 6858440"/>
              <a:gd name="connsiteX4731" fmla="*/ 2977922 w 4556410"/>
              <a:gd name="connsiteY4731" fmla="*/ 907333 h 6858440"/>
              <a:gd name="connsiteX4732" fmla="*/ 2967753 w 4556410"/>
              <a:gd name="connsiteY4732" fmla="*/ 897162 h 6858440"/>
              <a:gd name="connsiteX4733" fmla="*/ 2977922 w 4556410"/>
              <a:gd name="connsiteY4733" fmla="*/ 886994 h 6858440"/>
              <a:gd name="connsiteX4734" fmla="*/ 2938744 w 4556410"/>
              <a:gd name="connsiteY4734" fmla="*/ 886994 h 6858440"/>
              <a:gd name="connsiteX4735" fmla="*/ 2948915 w 4556410"/>
              <a:gd name="connsiteY4735" fmla="*/ 897162 h 6858440"/>
              <a:gd name="connsiteX4736" fmla="*/ 2938744 w 4556410"/>
              <a:gd name="connsiteY4736" fmla="*/ 907333 h 6858440"/>
              <a:gd name="connsiteX4737" fmla="*/ 2928575 w 4556410"/>
              <a:gd name="connsiteY4737" fmla="*/ 897162 h 6858440"/>
              <a:gd name="connsiteX4738" fmla="*/ 2938744 w 4556410"/>
              <a:gd name="connsiteY4738" fmla="*/ 886994 h 6858440"/>
              <a:gd name="connsiteX4739" fmla="*/ 2899681 w 4556410"/>
              <a:gd name="connsiteY4739" fmla="*/ 886994 h 6858440"/>
              <a:gd name="connsiteX4740" fmla="*/ 2909852 w 4556410"/>
              <a:gd name="connsiteY4740" fmla="*/ 897162 h 6858440"/>
              <a:gd name="connsiteX4741" fmla="*/ 2899681 w 4556410"/>
              <a:gd name="connsiteY4741" fmla="*/ 907333 h 6858440"/>
              <a:gd name="connsiteX4742" fmla="*/ 2889512 w 4556410"/>
              <a:gd name="connsiteY4742" fmla="*/ 897162 h 6858440"/>
              <a:gd name="connsiteX4743" fmla="*/ 2899681 w 4556410"/>
              <a:gd name="connsiteY4743" fmla="*/ 886994 h 6858440"/>
              <a:gd name="connsiteX4744" fmla="*/ 2860502 w 4556410"/>
              <a:gd name="connsiteY4744" fmla="*/ 886994 h 6858440"/>
              <a:gd name="connsiteX4745" fmla="*/ 2870672 w 4556410"/>
              <a:gd name="connsiteY4745" fmla="*/ 897162 h 6858440"/>
              <a:gd name="connsiteX4746" fmla="*/ 2860502 w 4556410"/>
              <a:gd name="connsiteY4746" fmla="*/ 907333 h 6858440"/>
              <a:gd name="connsiteX4747" fmla="*/ 2850333 w 4556410"/>
              <a:gd name="connsiteY4747" fmla="*/ 897162 h 6858440"/>
              <a:gd name="connsiteX4748" fmla="*/ 2860502 w 4556410"/>
              <a:gd name="connsiteY4748" fmla="*/ 886994 h 6858440"/>
              <a:gd name="connsiteX4749" fmla="*/ 2821324 w 4556410"/>
              <a:gd name="connsiteY4749" fmla="*/ 886994 h 6858440"/>
              <a:gd name="connsiteX4750" fmla="*/ 2831495 w 4556410"/>
              <a:gd name="connsiteY4750" fmla="*/ 897162 h 6858440"/>
              <a:gd name="connsiteX4751" fmla="*/ 2821324 w 4556410"/>
              <a:gd name="connsiteY4751" fmla="*/ 907333 h 6858440"/>
              <a:gd name="connsiteX4752" fmla="*/ 2811155 w 4556410"/>
              <a:gd name="connsiteY4752" fmla="*/ 897162 h 6858440"/>
              <a:gd name="connsiteX4753" fmla="*/ 2821324 w 4556410"/>
              <a:gd name="connsiteY4753" fmla="*/ 886994 h 6858440"/>
              <a:gd name="connsiteX4754" fmla="*/ 2782261 w 4556410"/>
              <a:gd name="connsiteY4754" fmla="*/ 886994 h 6858440"/>
              <a:gd name="connsiteX4755" fmla="*/ 2792432 w 4556410"/>
              <a:gd name="connsiteY4755" fmla="*/ 897162 h 6858440"/>
              <a:gd name="connsiteX4756" fmla="*/ 2782261 w 4556410"/>
              <a:gd name="connsiteY4756" fmla="*/ 907333 h 6858440"/>
              <a:gd name="connsiteX4757" fmla="*/ 2772092 w 4556410"/>
              <a:gd name="connsiteY4757" fmla="*/ 897162 h 6858440"/>
              <a:gd name="connsiteX4758" fmla="*/ 2782261 w 4556410"/>
              <a:gd name="connsiteY4758" fmla="*/ 886994 h 6858440"/>
              <a:gd name="connsiteX4759" fmla="*/ 2743082 w 4556410"/>
              <a:gd name="connsiteY4759" fmla="*/ 886994 h 6858440"/>
              <a:gd name="connsiteX4760" fmla="*/ 2753252 w 4556410"/>
              <a:gd name="connsiteY4760" fmla="*/ 897162 h 6858440"/>
              <a:gd name="connsiteX4761" fmla="*/ 2743082 w 4556410"/>
              <a:gd name="connsiteY4761" fmla="*/ 907333 h 6858440"/>
              <a:gd name="connsiteX4762" fmla="*/ 2732913 w 4556410"/>
              <a:gd name="connsiteY4762" fmla="*/ 897162 h 6858440"/>
              <a:gd name="connsiteX4763" fmla="*/ 2743082 w 4556410"/>
              <a:gd name="connsiteY4763" fmla="*/ 886994 h 6858440"/>
              <a:gd name="connsiteX4764" fmla="*/ 3343359 w 4556410"/>
              <a:gd name="connsiteY4764" fmla="*/ 877864 h 6858440"/>
              <a:gd name="connsiteX4765" fmla="*/ 3343414 w 4556410"/>
              <a:gd name="connsiteY4765" fmla="*/ 877914 h 6858440"/>
              <a:gd name="connsiteX4766" fmla="*/ 3343359 w 4556410"/>
              <a:gd name="connsiteY4766" fmla="*/ 877979 h 6858440"/>
              <a:gd name="connsiteX4767" fmla="*/ 3353646 w 4556410"/>
              <a:gd name="connsiteY4767" fmla="*/ 865730 h 6858440"/>
              <a:gd name="connsiteX4768" fmla="*/ 3365780 w 4556410"/>
              <a:gd name="connsiteY4768" fmla="*/ 876016 h 6858440"/>
              <a:gd name="connsiteX4769" fmla="*/ 3355610 w 4556410"/>
              <a:gd name="connsiteY4769" fmla="*/ 888150 h 6858440"/>
              <a:gd name="connsiteX4770" fmla="*/ 3354570 w 4556410"/>
              <a:gd name="connsiteY4770" fmla="*/ 888150 h 6858440"/>
              <a:gd name="connsiteX4771" fmla="*/ 3343414 w 4556410"/>
              <a:gd name="connsiteY4771" fmla="*/ 877914 h 6858440"/>
              <a:gd name="connsiteX4772" fmla="*/ 2021341 w 4556410"/>
              <a:gd name="connsiteY4772" fmla="*/ 856136 h 6858440"/>
              <a:gd name="connsiteX4773" fmla="*/ 2037058 w 4556410"/>
              <a:gd name="connsiteY4773" fmla="*/ 858332 h 6858440"/>
              <a:gd name="connsiteX4774" fmla="*/ 2034863 w 4556410"/>
              <a:gd name="connsiteY4774" fmla="*/ 874051 h 6858440"/>
              <a:gd name="connsiteX4775" fmla="*/ 2028045 w 4556410"/>
              <a:gd name="connsiteY4775" fmla="*/ 876363 h 6858440"/>
              <a:gd name="connsiteX4776" fmla="*/ 2019031 w 4556410"/>
              <a:gd name="connsiteY4776" fmla="*/ 871855 h 6858440"/>
              <a:gd name="connsiteX4777" fmla="*/ 2019146 w 4556410"/>
              <a:gd name="connsiteY4777" fmla="*/ 871855 h 6858440"/>
              <a:gd name="connsiteX4778" fmla="*/ 2021341 w 4556410"/>
              <a:gd name="connsiteY4778" fmla="*/ 856136 h 6858440"/>
              <a:gd name="connsiteX4779" fmla="*/ 4543566 w 4556410"/>
              <a:gd name="connsiteY4779" fmla="*/ 844348 h 6858440"/>
              <a:gd name="connsiteX4780" fmla="*/ 4553735 w 4556410"/>
              <a:gd name="connsiteY4780" fmla="*/ 854516 h 6858440"/>
              <a:gd name="connsiteX4781" fmla="*/ 4543566 w 4556410"/>
              <a:gd name="connsiteY4781" fmla="*/ 864687 h 6858440"/>
              <a:gd name="connsiteX4782" fmla="*/ 4533396 w 4556410"/>
              <a:gd name="connsiteY4782" fmla="*/ 854516 h 6858440"/>
              <a:gd name="connsiteX4783" fmla="*/ 4543566 w 4556410"/>
              <a:gd name="connsiteY4783" fmla="*/ 844348 h 6858440"/>
              <a:gd name="connsiteX4784" fmla="*/ 4504388 w 4556410"/>
              <a:gd name="connsiteY4784" fmla="*/ 844348 h 6858440"/>
              <a:gd name="connsiteX4785" fmla="*/ 4514558 w 4556410"/>
              <a:gd name="connsiteY4785" fmla="*/ 854516 h 6858440"/>
              <a:gd name="connsiteX4786" fmla="*/ 4504388 w 4556410"/>
              <a:gd name="connsiteY4786" fmla="*/ 864687 h 6858440"/>
              <a:gd name="connsiteX4787" fmla="*/ 4494218 w 4556410"/>
              <a:gd name="connsiteY4787" fmla="*/ 854516 h 6858440"/>
              <a:gd name="connsiteX4788" fmla="*/ 4504388 w 4556410"/>
              <a:gd name="connsiteY4788" fmla="*/ 844348 h 6858440"/>
              <a:gd name="connsiteX4789" fmla="*/ 3956464 w 4556410"/>
              <a:gd name="connsiteY4789" fmla="*/ 844348 h 6858440"/>
              <a:gd name="connsiteX4790" fmla="*/ 3966635 w 4556410"/>
              <a:gd name="connsiteY4790" fmla="*/ 854516 h 6858440"/>
              <a:gd name="connsiteX4791" fmla="*/ 3956464 w 4556410"/>
              <a:gd name="connsiteY4791" fmla="*/ 864687 h 6858440"/>
              <a:gd name="connsiteX4792" fmla="*/ 3946295 w 4556410"/>
              <a:gd name="connsiteY4792" fmla="*/ 854516 h 6858440"/>
              <a:gd name="connsiteX4793" fmla="*/ 3956464 w 4556410"/>
              <a:gd name="connsiteY4793" fmla="*/ 844348 h 6858440"/>
              <a:gd name="connsiteX4794" fmla="*/ 3917284 w 4556410"/>
              <a:gd name="connsiteY4794" fmla="*/ 844348 h 6858440"/>
              <a:gd name="connsiteX4795" fmla="*/ 3927455 w 4556410"/>
              <a:gd name="connsiteY4795" fmla="*/ 854516 h 6858440"/>
              <a:gd name="connsiteX4796" fmla="*/ 3917284 w 4556410"/>
              <a:gd name="connsiteY4796" fmla="*/ 864687 h 6858440"/>
              <a:gd name="connsiteX4797" fmla="*/ 3907116 w 4556410"/>
              <a:gd name="connsiteY4797" fmla="*/ 854516 h 6858440"/>
              <a:gd name="connsiteX4798" fmla="*/ 3917284 w 4556410"/>
              <a:gd name="connsiteY4798" fmla="*/ 844348 h 6858440"/>
              <a:gd name="connsiteX4799" fmla="*/ 3878107 w 4556410"/>
              <a:gd name="connsiteY4799" fmla="*/ 844348 h 6858440"/>
              <a:gd name="connsiteX4800" fmla="*/ 3888277 w 4556410"/>
              <a:gd name="connsiteY4800" fmla="*/ 854516 h 6858440"/>
              <a:gd name="connsiteX4801" fmla="*/ 3878107 w 4556410"/>
              <a:gd name="connsiteY4801" fmla="*/ 864687 h 6858440"/>
              <a:gd name="connsiteX4802" fmla="*/ 3867938 w 4556410"/>
              <a:gd name="connsiteY4802" fmla="*/ 854516 h 6858440"/>
              <a:gd name="connsiteX4803" fmla="*/ 3878107 w 4556410"/>
              <a:gd name="connsiteY4803" fmla="*/ 844348 h 6858440"/>
              <a:gd name="connsiteX4804" fmla="*/ 3839042 w 4556410"/>
              <a:gd name="connsiteY4804" fmla="*/ 844348 h 6858440"/>
              <a:gd name="connsiteX4805" fmla="*/ 3849213 w 4556410"/>
              <a:gd name="connsiteY4805" fmla="*/ 854516 h 6858440"/>
              <a:gd name="connsiteX4806" fmla="*/ 3839042 w 4556410"/>
              <a:gd name="connsiteY4806" fmla="*/ 864687 h 6858440"/>
              <a:gd name="connsiteX4807" fmla="*/ 3828873 w 4556410"/>
              <a:gd name="connsiteY4807" fmla="*/ 854516 h 6858440"/>
              <a:gd name="connsiteX4808" fmla="*/ 3839042 w 4556410"/>
              <a:gd name="connsiteY4808" fmla="*/ 844348 h 6858440"/>
              <a:gd name="connsiteX4809" fmla="*/ 3799864 w 4556410"/>
              <a:gd name="connsiteY4809" fmla="*/ 844348 h 6858440"/>
              <a:gd name="connsiteX4810" fmla="*/ 3810035 w 4556410"/>
              <a:gd name="connsiteY4810" fmla="*/ 854516 h 6858440"/>
              <a:gd name="connsiteX4811" fmla="*/ 3799864 w 4556410"/>
              <a:gd name="connsiteY4811" fmla="*/ 864687 h 6858440"/>
              <a:gd name="connsiteX4812" fmla="*/ 3789696 w 4556410"/>
              <a:gd name="connsiteY4812" fmla="*/ 854516 h 6858440"/>
              <a:gd name="connsiteX4813" fmla="*/ 3799864 w 4556410"/>
              <a:gd name="connsiteY4813" fmla="*/ 844348 h 6858440"/>
              <a:gd name="connsiteX4814" fmla="*/ 3721622 w 4556410"/>
              <a:gd name="connsiteY4814" fmla="*/ 844348 h 6858440"/>
              <a:gd name="connsiteX4815" fmla="*/ 3731793 w 4556410"/>
              <a:gd name="connsiteY4815" fmla="*/ 854516 h 6858440"/>
              <a:gd name="connsiteX4816" fmla="*/ 3721622 w 4556410"/>
              <a:gd name="connsiteY4816" fmla="*/ 864687 h 6858440"/>
              <a:gd name="connsiteX4817" fmla="*/ 3711453 w 4556410"/>
              <a:gd name="connsiteY4817" fmla="*/ 854516 h 6858440"/>
              <a:gd name="connsiteX4818" fmla="*/ 3721622 w 4556410"/>
              <a:gd name="connsiteY4818" fmla="*/ 844348 h 6858440"/>
              <a:gd name="connsiteX4819" fmla="*/ 3643266 w 4556410"/>
              <a:gd name="connsiteY4819" fmla="*/ 844348 h 6858440"/>
              <a:gd name="connsiteX4820" fmla="*/ 3653437 w 4556410"/>
              <a:gd name="connsiteY4820" fmla="*/ 854516 h 6858440"/>
              <a:gd name="connsiteX4821" fmla="*/ 3643266 w 4556410"/>
              <a:gd name="connsiteY4821" fmla="*/ 864687 h 6858440"/>
              <a:gd name="connsiteX4822" fmla="*/ 3633098 w 4556410"/>
              <a:gd name="connsiteY4822" fmla="*/ 854516 h 6858440"/>
              <a:gd name="connsiteX4823" fmla="*/ 3643266 w 4556410"/>
              <a:gd name="connsiteY4823" fmla="*/ 844348 h 6858440"/>
              <a:gd name="connsiteX4824" fmla="*/ 3604202 w 4556410"/>
              <a:gd name="connsiteY4824" fmla="*/ 844348 h 6858440"/>
              <a:gd name="connsiteX4825" fmla="*/ 3614372 w 4556410"/>
              <a:gd name="connsiteY4825" fmla="*/ 854516 h 6858440"/>
              <a:gd name="connsiteX4826" fmla="*/ 3604202 w 4556410"/>
              <a:gd name="connsiteY4826" fmla="*/ 864687 h 6858440"/>
              <a:gd name="connsiteX4827" fmla="*/ 3594033 w 4556410"/>
              <a:gd name="connsiteY4827" fmla="*/ 854516 h 6858440"/>
              <a:gd name="connsiteX4828" fmla="*/ 3604202 w 4556410"/>
              <a:gd name="connsiteY4828" fmla="*/ 844348 h 6858440"/>
              <a:gd name="connsiteX4829" fmla="*/ 3565024 w 4556410"/>
              <a:gd name="connsiteY4829" fmla="*/ 844348 h 6858440"/>
              <a:gd name="connsiteX4830" fmla="*/ 3575195 w 4556410"/>
              <a:gd name="connsiteY4830" fmla="*/ 854516 h 6858440"/>
              <a:gd name="connsiteX4831" fmla="*/ 3565024 w 4556410"/>
              <a:gd name="connsiteY4831" fmla="*/ 864687 h 6858440"/>
              <a:gd name="connsiteX4832" fmla="*/ 3554855 w 4556410"/>
              <a:gd name="connsiteY4832" fmla="*/ 854516 h 6858440"/>
              <a:gd name="connsiteX4833" fmla="*/ 3565024 w 4556410"/>
              <a:gd name="connsiteY4833" fmla="*/ 844348 h 6858440"/>
              <a:gd name="connsiteX4834" fmla="*/ 3486782 w 4556410"/>
              <a:gd name="connsiteY4834" fmla="*/ 844348 h 6858440"/>
              <a:gd name="connsiteX4835" fmla="*/ 3496952 w 4556410"/>
              <a:gd name="connsiteY4835" fmla="*/ 854516 h 6858440"/>
              <a:gd name="connsiteX4836" fmla="*/ 3486782 w 4556410"/>
              <a:gd name="connsiteY4836" fmla="*/ 864687 h 6858440"/>
              <a:gd name="connsiteX4837" fmla="*/ 3476613 w 4556410"/>
              <a:gd name="connsiteY4837" fmla="*/ 854516 h 6858440"/>
              <a:gd name="connsiteX4838" fmla="*/ 3486782 w 4556410"/>
              <a:gd name="connsiteY4838" fmla="*/ 844348 h 6858440"/>
              <a:gd name="connsiteX4839" fmla="*/ 3447604 w 4556410"/>
              <a:gd name="connsiteY4839" fmla="*/ 844348 h 6858440"/>
              <a:gd name="connsiteX4840" fmla="*/ 3457775 w 4556410"/>
              <a:gd name="connsiteY4840" fmla="*/ 854516 h 6858440"/>
              <a:gd name="connsiteX4841" fmla="*/ 3447604 w 4556410"/>
              <a:gd name="connsiteY4841" fmla="*/ 864687 h 6858440"/>
              <a:gd name="connsiteX4842" fmla="*/ 3437435 w 4556410"/>
              <a:gd name="connsiteY4842" fmla="*/ 854516 h 6858440"/>
              <a:gd name="connsiteX4843" fmla="*/ 3447604 w 4556410"/>
              <a:gd name="connsiteY4843" fmla="*/ 844348 h 6858440"/>
              <a:gd name="connsiteX4844" fmla="*/ 3408426 w 4556410"/>
              <a:gd name="connsiteY4844" fmla="*/ 844348 h 6858440"/>
              <a:gd name="connsiteX4845" fmla="*/ 3418597 w 4556410"/>
              <a:gd name="connsiteY4845" fmla="*/ 854516 h 6858440"/>
              <a:gd name="connsiteX4846" fmla="*/ 3408426 w 4556410"/>
              <a:gd name="connsiteY4846" fmla="*/ 864687 h 6858440"/>
              <a:gd name="connsiteX4847" fmla="*/ 3398258 w 4556410"/>
              <a:gd name="connsiteY4847" fmla="*/ 854516 h 6858440"/>
              <a:gd name="connsiteX4848" fmla="*/ 3408426 w 4556410"/>
              <a:gd name="connsiteY4848" fmla="*/ 844348 h 6858440"/>
              <a:gd name="connsiteX4849" fmla="*/ 3369362 w 4556410"/>
              <a:gd name="connsiteY4849" fmla="*/ 844348 h 6858440"/>
              <a:gd name="connsiteX4850" fmla="*/ 3379532 w 4556410"/>
              <a:gd name="connsiteY4850" fmla="*/ 854516 h 6858440"/>
              <a:gd name="connsiteX4851" fmla="*/ 3369362 w 4556410"/>
              <a:gd name="connsiteY4851" fmla="*/ 864687 h 6858440"/>
              <a:gd name="connsiteX4852" fmla="*/ 3359193 w 4556410"/>
              <a:gd name="connsiteY4852" fmla="*/ 854516 h 6858440"/>
              <a:gd name="connsiteX4853" fmla="*/ 3369362 w 4556410"/>
              <a:gd name="connsiteY4853" fmla="*/ 844348 h 6858440"/>
              <a:gd name="connsiteX4854" fmla="*/ 3056164 w 4556410"/>
              <a:gd name="connsiteY4854" fmla="*/ 844348 h 6858440"/>
              <a:gd name="connsiteX4855" fmla="*/ 3066335 w 4556410"/>
              <a:gd name="connsiteY4855" fmla="*/ 854516 h 6858440"/>
              <a:gd name="connsiteX4856" fmla="*/ 3056164 w 4556410"/>
              <a:gd name="connsiteY4856" fmla="*/ 864687 h 6858440"/>
              <a:gd name="connsiteX4857" fmla="*/ 3045995 w 4556410"/>
              <a:gd name="connsiteY4857" fmla="*/ 854516 h 6858440"/>
              <a:gd name="connsiteX4858" fmla="*/ 3056164 w 4556410"/>
              <a:gd name="connsiteY4858" fmla="*/ 844348 h 6858440"/>
              <a:gd name="connsiteX4859" fmla="*/ 3017102 w 4556410"/>
              <a:gd name="connsiteY4859" fmla="*/ 844348 h 6858440"/>
              <a:gd name="connsiteX4860" fmla="*/ 3027272 w 4556410"/>
              <a:gd name="connsiteY4860" fmla="*/ 854516 h 6858440"/>
              <a:gd name="connsiteX4861" fmla="*/ 3017102 w 4556410"/>
              <a:gd name="connsiteY4861" fmla="*/ 864687 h 6858440"/>
              <a:gd name="connsiteX4862" fmla="*/ 3006933 w 4556410"/>
              <a:gd name="connsiteY4862" fmla="*/ 854516 h 6858440"/>
              <a:gd name="connsiteX4863" fmla="*/ 3017102 w 4556410"/>
              <a:gd name="connsiteY4863" fmla="*/ 844348 h 6858440"/>
              <a:gd name="connsiteX4864" fmla="*/ 2977922 w 4556410"/>
              <a:gd name="connsiteY4864" fmla="*/ 844348 h 6858440"/>
              <a:gd name="connsiteX4865" fmla="*/ 2988092 w 4556410"/>
              <a:gd name="connsiteY4865" fmla="*/ 854516 h 6858440"/>
              <a:gd name="connsiteX4866" fmla="*/ 2977922 w 4556410"/>
              <a:gd name="connsiteY4866" fmla="*/ 864687 h 6858440"/>
              <a:gd name="connsiteX4867" fmla="*/ 2967753 w 4556410"/>
              <a:gd name="connsiteY4867" fmla="*/ 854516 h 6858440"/>
              <a:gd name="connsiteX4868" fmla="*/ 2977922 w 4556410"/>
              <a:gd name="connsiteY4868" fmla="*/ 844348 h 6858440"/>
              <a:gd name="connsiteX4869" fmla="*/ 2938744 w 4556410"/>
              <a:gd name="connsiteY4869" fmla="*/ 844348 h 6858440"/>
              <a:gd name="connsiteX4870" fmla="*/ 2948915 w 4556410"/>
              <a:gd name="connsiteY4870" fmla="*/ 854516 h 6858440"/>
              <a:gd name="connsiteX4871" fmla="*/ 2938744 w 4556410"/>
              <a:gd name="connsiteY4871" fmla="*/ 864687 h 6858440"/>
              <a:gd name="connsiteX4872" fmla="*/ 2928575 w 4556410"/>
              <a:gd name="connsiteY4872" fmla="*/ 854516 h 6858440"/>
              <a:gd name="connsiteX4873" fmla="*/ 2938744 w 4556410"/>
              <a:gd name="connsiteY4873" fmla="*/ 844348 h 6858440"/>
              <a:gd name="connsiteX4874" fmla="*/ 2899681 w 4556410"/>
              <a:gd name="connsiteY4874" fmla="*/ 844348 h 6858440"/>
              <a:gd name="connsiteX4875" fmla="*/ 2909852 w 4556410"/>
              <a:gd name="connsiteY4875" fmla="*/ 854516 h 6858440"/>
              <a:gd name="connsiteX4876" fmla="*/ 2899681 w 4556410"/>
              <a:gd name="connsiteY4876" fmla="*/ 864687 h 6858440"/>
              <a:gd name="connsiteX4877" fmla="*/ 2889512 w 4556410"/>
              <a:gd name="connsiteY4877" fmla="*/ 854516 h 6858440"/>
              <a:gd name="connsiteX4878" fmla="*/ 2899681 w 4556410"/>
              <a:gd name="connsiteY4878" fmla="*/ 844348 h 6858440"/>
              <a:gd name="connsiteX4879" fmla="*/ 2860502 w 4556410"/>
              <a:gd name="connsiteY4879" fmla="*/ 844348 h 6858440"/>
              <a:gd name="connsiteX4880" fmla="*/ 2870672 w 4556410"/>
              <a:gd name="connsiteY4880" fmla="*/ 854516 h 6858440"/>
              <a:gd name="connsiteX4881" fmla="*/ 2860502 w 4556410"/>
              <a:gd name="connsiteY4881" fmla="*/ 864687 h 6858440"/>
              <a:gd name="connsiteX4882" fmla="*/ 2850333 w 4556410"/>
              <a:gd name="connsiteY4882" fmla="*/ 854516 h 6858440"/>
              <a:gd name="connsiteX4883" fmla="*/ 2860502 w 4556410"/>
              <a:gd name="connsiteY4883" fmla="*/ 844348 h 6858440"/>
              <a:gd name="connsiteX4884" fmla="*/ 2821324 w 4556410"/>
              <a:gd name="connsiteY4884" fmla="*/ 844348 h 6858440"/>
              <a:gd name="connsiteX4885" fmla="*/ 2831495 w 4556410"/>
              <a:gd name="connsiteY4885" fmla="*/ 854516 h 6858440"/>
              <a:gd name="connsiteX4886" fmla="*/ 2821324 w 4556410"/>
              <a:gd name="connsiteY4886" fmla="*/ 864687 h 6858440"/>
              <a:gd name="connsiteX4887" fmla="*/ 2811155 w 4556410"/>
              <a:gd name="connsiteY4887" fmla="*/ 854516 h 6858440"/>
              <a:gd name="connsiteX4888" fmla="*/ 2821324 w 4556410"/>
              <a:gd name="connsiteY4888" fmla="*/ 844348 h 6858440"/>
              <a:gd name="connsiteX4889" fmla="*/ 2782261 w 4556410"/>
              <a:gd name="connsiteY4889" fmla="*/ 844348 h 6858440"/>
              <a:gd name="connsiteX4890" fmla="*/ 2792432 w 4556410"/>
              <a:gd name="connsiteY4890" fmla="*/ 854516 h 6858440"/>
              <a:gd name="connsiteX4891" fmla="*/ 2782261 w 4556410"/>
              <a:gd name="connsiteY4891" fmla="*/ 864687 h 6858440"/>
              <a:gd name="connsiteX4892" fmla="*/ 2772092 w 4556410"/>
              <a:gd name="connsiteY4892" fmla="*/ 854516 h 6858440"/>
              <a:gd name="connsiteX4893" fmla="*/ 2782261 w 4556410"/>
              <a:gd name="connsiteY4893" fmla="*/ 844348 h 6858440"/>
              <a:gd name="connsiteX4894" fmla="*/ 2743082 w 4556410"/>
              <a:gd name="connsiteY4894" fmla="*/ 844348 h 6858440"/>
              <a:gd name="connsiteX4895" fmla="*/ 2753252 w 4556410"/>
              <a:gd name="connsiteY4895" fmla="*/ 854516 h 6858440"/>
              <a:gd name="connsiteX4896" fmla="*/ 2743082 w 4556410"/>
              <a:gd name="connsiteY4896" fmla="*/ 864687 h 6858440"/>
              <a:gd name="connsiteX4897" fmla="*/ 2732913 w 4556410"/>
              <a:gd name="connsiteY4897" fmla="*/ 854516 h 6858440"/>
              <a:gd name="connsiteX4898" fmla="*/ 2743082 w 4556410"/>
              <a:gd name="connsiteY4898" fmla="*/ 844348 h 6858440"/>
              <a:gd name="connsiteX4899" fmla="*/ 1985630 w 4556410"/>
              <a:gd name="connsiteY4899" fmla="*/ 827591 h 6858440"/>
              <a:gd name="connsiteX4900" fmla="*/ 1985646 w 4556410"/>
              <a:gd name="connsiteY4900" fmla="*/ 827599 h 6858440"/>
              <a:gd name="connsiteX4901" fmla="*/ 1985630 w 4556410"/>
              <a:gd name="connsiteY4901" fmla="*/ 827706 h 6858440"/>
              <a:gd name="connsiteX4902" fmla="*/ 1987942 w 4556410"/>
              <a:gd name="connsiteY4902" fmla="*/ 811874 h 6858440"/>
              <a:gd name="connsiteX4903" fmla="*/ 2003659 w 4556410"/>
              <a:gd name="connsiteY4903" fmla="*/ 814069 h 6858440"/>
              <a:gd name="connsiteX4904" fmla="*/ 2001464 w 4556410"/>
              <a:gd name="connsiteY4904" fmla="*/ 829787 h 6858440"/>
              <a:gd name="connsiteX4905" fmla="*/ 1994644 w 4556410"/>
              <a:gd name="connsiteY4905" fmla="*/ 831982 h 6858440"/>
              <a:gd name="connsiteX4906" fmla="*/ 1985646 w 4556410"/>
              <a:gd name="connsiteY4906" fmla="*/ 827599 h 6858440"/>
              <a:gd name="connsiteX4907" fmla="*/ 3348675 w 4556410"/>
              <a:gd name="connsiteY4907" fmla="*/ 810486 h 6858440"/>
              <a:gd name="connsiteX4908" fmla="*/ 3360926 w 4556410"/>
              <a:gd name="connsiteY4908" fmla="*/ 820772 h 6858440"/>
              <a:gd name="connsiteX4909" fmla="*/ 3350640 w 4556410"/>
              <a:gd name="connsiteY4909" fmla="*/ 832906 h 6858440"/>
              <a:gd name="connsiteX4910" fmla="*/ 3349601 w 4556410"/>
              <a:gd name="connsiteY4910" fmla="*/ 832906 h 6858440"/>
              <a:gd name="connsiteX4911" fmla="*/ 3338506 w 4556410"/>
              <a:gd name="connsiteY4911" fmla="*/ 822622 h 6858440"/>
              <a:gd name="connsiteX4912" fmla="*/ 3348675 w 4556410"/>
              <a:gd name="connsiteY4912" fmla="*/ 810486 h 6858440"/>
              <a:gd name="connsiteX4913" fmla="*/ 4543566 w 4556410"/>
              <a:gd name="connsiteY4913" fmla="*/ 801585 h 6858440"/>
              <a:gd name="connsiteX4914" fmla="*/ 4553735 w 4556410"/>
              <a:gd name="connsiteY4914" fmla="*/ 811754 h 6858440"/>
              <a:gd name="connsiteX4915" fmla="*/ 4543566 w 4556410"/>
              <a:gd name="connsiteY4915" fmla="*/ 821924 h 6858440"/>
              <a:gd name="connsiteX4916" fmla="*/ 4533396 w 4556410"/>
              <a:gd name="connsiteY4916" fmla="*/ 811754 h 6858440"/>
              <a:gd name="connsiteX4917" fmla="*/ 4543566 w 4556410"/>
              <a:gd name="connsiteY4917" fmla="*/ 801585 h 6858440"/>
              <a:gd name="connsiteX4918" fmla="*/ 4504388 w 4556410"/>
              <a:gd name="connsiteY4918" fmla="*/ 801585 h 6858440"/>
              <a:gd name="connsiteX4919" fmla="*/ 4514558 w 4556410"/>
              <a:gd name="connsiteY4919" fmla="*/ 811754 h 6858440"/>
              <a:gd name="connsiteX4920" fmla="*/ 4504388 w 4556410"/>
              <a:gd name="connsiteY4920" fmla="*/ 821924 h 6858440"/>
              <a:gd name="connsiteX4921" fmla="*/ 4494218 w 4556410"/>
              <a:gd name="connsiteY4921" fmla="*/ 811754 h 6858440"/>
              <a:gd name="connsiteX4922" fmla="*/ 4504388 w 4556410"/>
              <a:gd name="connsiteY4922" fmla="*/ 801585 h 6858440"/>
              <a:gd name="connsiteX4923" fmla="*/ 4308726 w 4556410"/>
              <a:gd name="connsiteY4923" fmla="*/ 801585 h 6858440"/>
              <a:gd name="connsiteX4924" fmla="*/ 4318895 w 4556410"/>
              <a:gd name="connsiteY4924" fmla="*/ 811754 h 6858440"/>
              <a:gd name="connsiteX4925" fmla="*/ 4308726 w 4556410"/>
              <a:gd name="connsiteY4925" fmla="*/ 821924 h 6858440"/>
              <a:gd name="connsiteX4926" fmla="*/ 4298556 w 4556410"/>
              <a:gd name="connsiteY4926" fmla="*/ 811754 h 6858440"/>
              <a:gd name="connsiteX4927" fmla="*/ 4308726 w 4556410"/>
              <a:gd name="connsiteY4927" fmla="*/ 801585 h 6858440"/>
              <a:gd name="connsiteX4928" fmla="*/ 4269548 w 4556410"/>
              <a:gd name="connsiteY4928" fmla="*/ 801585 h 6858440"/>
              <a:gd name="connsiteX4929" fmla="*/ 4279717 w 4556410"/>
              <a:gd name="connsiteY4929" fmla="*/ 811754 h 6858440"/>
              <a:gd name="connsiteX4930" fmla="*/ 4269548 w 4556410"/>
              <a:gd name="connsiteY4930" fmla="*/ 821924 h 6858440"/>
              <a:gd name="connsiteX4931" fmla="*/ 4259378 w 4556410"/>
              <a:gd name="connsiteY4931" fmla="*/ 811754 h 6858440"/>
              <a:gd name="connsiteX4932" fmla="*/ 4269548 w 4556410"/>
              <a:gd name="connsiteY4932" fmla="*/ 801585 h 6858440"/>
              <a:gd name="connsiteX4933" fmla="*/ 3995529 w 4556410"/>
              <a:gd name="connsiteY4933" fmla="*/ 801585 h 6858440"/>
              <a:gd name="connsiteX4934" fmla="*/ 4005698 w 4556410"/>
              <a:gd name="connsiteY4934" fmla="*/ 811754 h 6858440"/>
              <a:gd name="connsiteX4935" fmla="*/ 3995529 w 4556410"/>
              <a:gd name="connsiteY4935" fmla="*/ 821924 h 6858440"/>
              <a:gd name="connsiteX4936" fmla="*/ 3985358 w 4556410"/>
              <a:gd name="connsiteY4936" fmla="*/ 811754 h 6858440"/>
              <a:gd name="connsiteX4937" fmla="*/ 3995529 w 4556410"/>
              <a:gd name="connsiteY4937" fmla="*/ 801585 h 6858440"/>
              <a:gd name="connsiteX4938" fmla="*/ 3956464 w 4556410"/>
              <a:gd name="connsiteY4938" fmla="*/ 801585 h 6858440"/>
              <a:gd name="connsiteX4939" fmla="*/ 3966635 w 4556410"/>
              <a:gd name="connsiteY4939" fmla="*/ 811754 h 6858440"/>
              <a:gd name="connsiteX4940" fmla="*/ 3956464 w 4556410"/>
              <a:gd name="connsiteY4940" fmla="*/ 821924 h 6858440"/>
              <a:gd name="connsiteX4941" fmla="*/ 3946295 w 4556410"/>
              <a:gd name="connsiteY4941" fmla="*/ 811754 h 6858440"/>
              <a:gd name="connsiteX4942" fmla="*/ 3956464 w 4556410"/>
              <a:gd name="connsiteY4942" fmla="*/ 801585 h 6858440"/>
              <a:gd name="connsiteX4943" fmla="*/ 3917284 w 4556410"/>
              <a:gd name="connsiteY4943" fmla="*/ 801585 h 6858440"/>
              <a:gd name="connsiteX4944" fmla="*/ 3927455 w 4556410"/>
              <a:gd name="connsiteY4944" fmla="*/ 811754 h 6858440"/>
              <a:gd name="connsiteX4945" fmla="*/ 3917284 w 4556410"/>
              <a:gd name="connsiteY4945" fmla="*/ 821924 h 6858440"/>
              <a:gd name="connsiteX4946" fmla="*/ 3907116 w 4556410"/>
              <a:gd name="connsiteY4946" fmla="*/ 811754 h 6858440"/>
              <a:gd name="connsiteX4947" fmla="*/ 3917284 w 4556410"/>
              <a:gd name="connsiteY4947" fmla="*/ 801585 h 6858440"/>
              <a:gd name="connsiteX4948" fmla="*/ 3839042 w 4556410"/>
              <a:gd name="connsiteY4948" fmla="*/ 801585 h 6858440"/>
              <a:gd name="connsiteX4949" fmla="*/ 3849213 w 4556410"/>
              <a:gd name="connsiteY4949" fmla="*/ 811754 h 6858440"/>
              <a:gd name="connsiteX4950" fmla="*/ 3839042 w 4556410"/>
              <a:gd name="connsiteY4950" fmla="*/ 821924 h 6858440"/>
              <a:gd name="connsiteX4951" fmla="*/ 3828873 w 4556410"/>
              <a:gd name="connsiteY4951" fmla="*/ 811754 h 6858440"/>
              <a:gd name="connsiteX4952" fmla="*/ 3839042 w 4556410"/>
              <a:gd name="connsiteY4952" fmla="*/ 801585 h 6858440"/>
              <a:gd name="connsiteX4953" fmla="*/ 3799864 w 4556410"/>
              <a:gd name="connsiteY4953" fmla="*/ 801585 h 6858440"/>
              <a:gd name="connsiteX4954" fmla="*/ 3810035 w 4556410"/>
              <a:gd name="connsiteY4954" fmla="*/ 811754 h 6858440"/>
              <a:gd name="connsiteX4955" fmla="*/ 3799864 w 4556410"/>
              <a:gd name="connsiteY4955" fmla="*/ 821924 h 6858440"/>
              <a:gd name="connsiteX4956" fmla="*/ 3789696 w 4556410"/>
              <a:gd name="connsiteY4956" fmla="*/ 811754 h 6858440"/>
              <a:gd name="connsiteX4957" fmla="*/ 3799864 w 4556410"/>
              <a:gd name="connsiteY4957" fmla="*/ 801585 h 6858440"/>
              <a:gd name="connsiteX4958" fmla="*/ 3643266 w 4556410"/>
              <a:gd name="connsiteY4958" fmla="*/ 801585 h 6858440"/>
              <a:gd name="connsiteX4959" fmla="*/ 3653437 w 4556410"/>
              <a:gd name="connsiteY4959" fmla="*/ 811754 h 6858440"/>
              <a:gd name="connsiteX4960" fmla="*/ 3643266 w 4556410"/>
              <a:gd name="connsiteY4960" fmla="*/ 821924 h 6858440"/>
              <a:gd name="connsiteX4961" fmla="*/ 3633098 w 4556410"/>
              <a:gd name="connsiteY4961" fmla="*/ 811754 h 6858440"/>
              <a:gd name="connsiteX4962" fmla="*/ 3643266 w 4556410"/>
              <a:gd name="connsiteY4962" fmla="*/ 801585 h 6858440"/>
              <a:gd name="connsiteX4963" fmla="*/ 3604202 w 4556410"/>
              <a:gd name="connsiteY4963" fmla="*/ 801585 h 6858440"/>
              <a:gd name="connsiteX4964" fmla="*/ 3614372 w 4556410"/>
              <a:gd name="connsiteY4964" fmla="*/ 811754 h 6858440"/>
              <a:gd name="connsiteX4965" fmla="*/ 3604202 w 4556410"/>
              <a:gd name="connsiteY4965" fmla="*/ 821924 h 6858440"/>
              <a:gd name="connsiteX4966" fmla="*/ 3594033 w 4556410"/>
              <a:gd name="connsiteY4966" fmla="*/ 811754 h 6858440"/>
              <a:gd name="connsiteX4967" fmla="*/ 3604202 w 4556410"/>
              <a:gd name="connsiteY4967" fmla="*/ 801585 h 6858440"/>
              <a:gd name="connsiteX4968" fmla="*/ 3565024 w 4556410"/>
              <a:gd name="connsiteY4968" fmla="*/ 801585 h 6858440"/>
              <a:gd name="connsiteX4969" fmla="*/ 3575195 w 4556410"/>
              <a:gd name="connsiteY4969" fmla="*/ 811754 h 6858440"/>
              <a:gd name="connsiteX4970" fmla="*/ 3565024 w 4556410"/>
              <a:gd name="connsiteY4970" fmla="*/ 821924 h 6858440"/>
              <a:gd name="connsiteX4971" fmla="*/ 3554855 w 4556410"/>
              <a:gd name="connsiteY4971" fmla="*/ 811754 h 6858440"/>
              <a:gd name="connsiteX4972" fmla="*/ 3565024 w 4556410"/>
              <a:gd name="connsiteY4972" fmla="*/ 801585 h 6858440"/>
              <a:gd name="connsiteX4973" fmla="*/ 3486782 w 4556410"/>
              <a:gd name="connsiteY4973" fmla="*/ 801585 h 6858440"/>
              <a:gd name="connsiteX4974" fmla="*/ 3496952 w 4556410"/>
              <a:gd name="connsiteY4974" fmla="*/ 811754 h 6858440"/>
              <a:gd name="connsiteX4975" fmla="*/ 3486782 w 4556410"/>
              <a:gd name="connsiteY4975" fmla="*/ 821924 h 6858440"/>
              <a:gd name="connsiteX4976" fmla="*/ 3476613 w 4556410"/>
              <a:gd name="connsiteY4976" fmla="*/ 811754 h 6858440"/>
              <a:gd name="connsiteX4977" fmla="*/ 3486782 w 4556410"/>
              <a:gd name="connsiteY4977" fmla="*/ 801585 h 6858440"/>
              <a:gd name="connsiteX4978" fmla="*/ 3447604 w 4556410"/>
              <a:gd name="connsiteY4978" fmla="*/ 801585 h 6858440"/>
              <a:gd name="connsiteX4979" fmla="*/ 3457775 w 4556410"/>
              <a:gd name="connsiteY4979" fmla="*/ 811754 h 6858440"/>
              <a:gd name="connsiteX4980" fmla="*/ 3447604 w 4556410"/>
              <a:gd name="connsiteY4980" fmla="*/ 821924 h 6858440"/>
              <a:gd name="connsiteX4981" fmla="*/ 3437435 w 4556410"/>
              <a:gd name="connsiteY4981" fmla="*/ 811754 h 6858440"/>
              <a:gd name="connsiteX4982" fmla="*/ 3447604 w 4556410"/>
              <a:gd name="connsiteY4982" fmla="*/ 801585 h 6858440"/>
              <a:gd name="connsiteX4983" fmla="*/ 3408426 w 4556410"/>
              <a:gd name="connsiteY4983" fmla="*/ 801585 h 6858440"/>
              <a:gd name="connsiteX4984" fmla="*/ 3418597 w 4556410"/>
              <a:gd name="connsiteY4984" fmla="*/ 811754 h 6858440"/>
              <a:gd name="connsiteX4985" fmla="*/ 3408426 w 4556410"/>
              <a:gd name="connsiteY4985" fmla="*/ 821924 h 6858440"/>
              <a:gd name="connsiteX4986" fmla="*/ 3398258 w 4556410"/>
              <a:gd name="connsiteY4986" fmla="*/ 811754 h 6858440"/>
              <a:gd name="connsiteX4987" fmla="*/ 3408426 w 4556410"/>
              <a:gd name="connsiteY4987" fmla="*/ 801585 h 6858440"/>
              <a:gd name="connsiteX4988" fmla="*/ 3369362 w 4556410"/>
              <a:gd name="connsiteY4988" fmla="*/ 801585 h 6858440"/>
              <a:gd name="connsiteX4989" fmla="*/ 3379532 w 4556410"/>
              <a:gd name="connsiteY4989" fmla="*/ 811754 h 6858440"/>
              <a:gd name="connsiteX4990" fmla="*/ 3369362 w 4556410"/>
              <a:gd name="connsiteY4990" fmla="*/ 821924 h 6858440"/>
              <a:gd name="connsiteX4991" fmla="*/ 3359193 w 4556410"/>
              <a:gd name="connsiteY4991" fmla="*/ 811754 h 6858440"/>
              <a:gd name="connsiteX4992" fmla="*/ 3369362 w 4556410"/>
              <a:gd name="connsiteY4992" fmla="*/ 801585 h 6858440"/>
              <a:gd name="connsiteX4993" fmla="*/ 3330184 w 4556410"/>
              <a:gd name="connsiteY4993" fmla="*/ 801585 h 6858440"/>
              <a:gd name="connsiteX4994" fmla="*/ 3340355 w 4556410"/>
              <a:gd name="connsiteY4994" fmla="*/ 811754 h 6858440"/>
              <a:gd name="connsiteX4995" fmla="*/ 3330184 w 4556410"/>
              <a:gd name="connsiteY4995" fmla="*/ 821924 h 6858440"/>
              <a:gd name="connsiteX4996" fmla="*/ 3320015 w 4556410"/>
              <a:gd name="connsiteY4996" fmla="*/ 811754 h 6858440"/>
              <a:gd name="connsiteX4997" fmla="*/ 3330184 w 4556410"/>
              <a:gd name="connsiteY4997" fmla="*/ 801585 h 6858440"/>
              <a:gd name="connsiteX4998" fmla="*/ 2977922 w 4556410"/>
              <a:gd name="connsiteY4998" fmla="*/ 801585 h 6858440"/>
              <a:gd name="connsiteX4999" fmla="*/ 2988092 w 4556410"/>
              <a:gd name="connsiteY4999" fmla="*/ 811754 h 6858440"/>
              <a:gd name="connsiteX5000" fmla="*/ 2977922 w 4556410"/>
              <a:gd name="connsiteY5000" fmla="*/ 821924 h 6858440"/>
              <a:gd name="connsiteX5001" fmla="*/ 2967753 w 4556410"/>
              <a:gd name="connsiteY5001" fmla="*/ 811754 h 6858440"/>
              <a:gd name="connsiteX5002" fmla="*/ 2977922 w 4556410"/>
              <a:gd name="connsiteY5002" fmla="*/ 801585 h 6858440"/>
              <a:gd name="connsiteX5003" fmla="*/ 2938744 w 4556410"/>
              <a:gd name="connsiteY5003" fmla="*/ 801585 h 6858440"/>
              <a:gd name="connsiteX5004" fmla="*/ 2948915 w 4556410"/>
              <a:gd name="connsiteY5004" fmla="*/ 811754 h 6858440"/>
              <a:gd name="connsiteX5005" fmla="*/ 2938744 w 4556410"/>
              <a:gd name="connsiteY5005" fmla="*/ 821924 h 6858440"/>
              <a:gd name="connsiteX5006" fmla="*/ 2928575 w 4556410"/>
              <a:gd name="connsiteY5006" fmla="*/ 811754 h 6858440"/>
              <a:gd name="connsiteX5007" fmla="*/ 2938744 w 4556410"/>
              <a:gd name="connsiteY5007" fmla="*/ 801585 h 6858440"/>
              <a:gd name="connsiteX5008" fmla="*/ 2899681 w 4556410"/>
              <a:gd name="connsiteY5008" fmla="*/ 801585 h 6858440"/>
              <a:gd name="connsiteX5009" fmla="*/ 2909852 w 4556410"/>
              <a:gd name="connsiteY5009" fmla="*/ 811754 h 6858440"/>
              <a:gd name="connsiteX5010" fmla="*/ 2899681 w 4556410"/>
              <a:gd name="connsiteY5010" fmla="*/ 821924 h 6858440"/>
              <a:gd name="connsiteX5011" fmla="*/ 2889512 w 4556410"/>
              <a:gd name="connsiteY5011" fmla="*/ 811754 h 6858440"/>
              <a:gd name="connsiteX5012" fmla="*/ 2899681 w 4556410"/>
              <a:gd name="connsiteY5012" fmla="*/ 801585 h 6858440"/>
              <a:gd name="connsiteX5013" fmla="*/ 2860502 w 4556410"/>
              <a:gd name="connsiteY5013" fmla="*/ 801585 h 6858440"/>
              <a:gd name="connsiteX5014" fmla="*/ 2870672 w 4556410"/>
              <a:gd name="connsiteY5014" fmla="*/ 811754 h 6858440"/>
              <a:gd name="connsiteX5015" fmla="*/ 2860502 w 4556410"/>
              <a:gd name="connsiteY5015" fmla="*/ 821924 h 6858440"/>
              <a:gd name="connsiteX5016" fmla="*/ 2850333 w 4556410"/>
              <a:gd name="connsiteY5016" fmla="*/ 811754 h 6858440"/>
              <a:gd name="connsiteX5017" fmla="*/ 2860502 w 4556410"/>
              <a:gd name="connsiteY5017" fmla="*/ 801585 h 6858440"/>
              <a:gd name="connsiteX5018" fmla="*/ 2821324 w 4556410"/>
              <a:gd name="connsiteY5018" fmla="*/ 801585 h 6858440"/>
              <a:gd name="connsiteX5019" fmla="*/ 2831495 w 4556410"/>
              <a:gd name="connsiteY5019" fmla="*/ 811754 h 6858440"/>
              <a:gd name="connsiteX5020" fmla="*/ 2821324 w 4556410"/>
              <a:gd name="connsiteY5020" fmla="*/ 821924 h 6858440"/>
              <a:gd name="connsiteX5021" fmla="*/ 2811155 w 4556410"/>
              <a:gd name="connsiteY5021" fmla="*/ 811754 h 6858440"/>
              <a:gd name="connsiteX5022" fmla="*/ 2821324 w 4556410"/>
              <a:gd name="connsiteY5022" fmla="*/ 801585 h 6858440"/>
              <a:gd name="connsiteX5023" fmla="*/ 2782261 w 4556410"/>
              <a:gd name="connsiteY5023" fmla="*/ 801585 h 6858440"/>
              <a:gd name="connsiteX5024" fmla="*/ 2792432 w 4556410"/>
              <a:gd name="connsiteY5024" fmla="*/ 811754 h 6858440"/>
              <a:gd name="connsiteX5025" fmla="*/ 2782261 w 4556410"/>
              <a:gd name="connsiteY5025" fmla="*/ 821924 h 6858440"/>
              <a:gd name="connsiteX5026" fmla="*/ 2772092 w 4556410"/>
              <a:gd name="connsiteY5026" fmla="*/ 811754 h 6858440"/>
              <a:gd name="connsiteX5027" fmla="*/ 2782261 w 4556410"/>
              <a:gd name="connsiteY5027" fmla="*/ 801585 h 6858440"/>
              <a:gd name="connsiteX5028" fmla="*/ 2743082 w 4556410"/>
              <a:gd name="connsiteY5028" fmla="*/ 801585 h 6858440"/>
              <a:gd name="connsiteX5029" fmla="*/ 2753252 w 4556410"/>
              <a:gd name="connsiteY5029" fmla="*/ 811754 h 6858440"/>
              <a:gd name="connsiteX5030" fmla="*/ 2743082 w 4556410"/>
              <a:gd name="connsiteY5030" fmla="*/ 821924 h 6858440"/>
              <a:gd name="connsiteX5031" fmla="*/ 2732913 w 4556410"/>
              <a:gd name="connsiteY5031" fmla="*/ 811754 h 6858440"/>
              <a:gd name="connsiteX5032" fmla="*/ 2743082 w 4556410"/>
              <a:gd name="connsiteY5032" fmla="*/ 801585 h 6858440"/>
              <a:gd name="connsiteX5033" fmla="*/ 2703904 w 4556410"/>
              <a:gd name="connsiteY5033" fmla="*/ 801585 h 6858440"/>
              <a:gd name="connsiteX5034" fmla="*/ 2714074 w 4556410"/>
              <a:gd name="connsiteY5034" fmla="*/ 811754 h 6858440"/>
              <a:gd name="connsiteX5035" fmla="*/ 2703904 w 4556410"/>
              <a:gd name="connsiteY5035" fmla="*/ 821924 h 6858440"/>
              <a:gd name="connsiteX5036" fmla="*/ 2693735 w 4556410"/>
              <a:gd name="connsiteY5036" fmla="*/ 811754 h 6858440"/>
              <a:gd name="connsiteX5037" fmla="*/ 2703904 w 4556410"/>
              <a:gd name="connsiteY5037" fmla="*/ 801585 h 6858440"/>
              <a:gd name="connsiteX5038" fmla="*/ 2664841 w 4556410"/>
              <a:gd name="connsiteY5038" fmla="*/ 801585 h 6858440"/>
              <a:gd name="connsiteX5039" fmla="*/ 2675012 w 4556410"/>
              <a:gd name="connsiteY5039" fmla="*/ 811754 h 6858440"/>
              <a:gd name="connsiteX5040" fmla="*/ 2664841 w 4556410"/>
              <a:gd name="connsiteY5040" fmla="*/ 821924 h 6858440"/>
              <a:gd name="connsiteX5041" fmla="*/ 2654672 w 4556410"/>
              <a:gd name="connsiteY5041" fmla="*/ 811754 h 6858440"/>
              <a:gd name="connsiteX5042" fmla="*/ 2664841 w 4556410"/>
              <a:gd name="connsiteY5042" fmla="*/ 801585 h 6858440"/>
              <a:gd name="connsiteX5043" fmla="*/ 3709722 w 4556410"/>
              <a:gd name="connsiteY5043" fmla="*/ 799275 h 6858440"/>
              <a:gd name="connsiteX5044" fmla="*/ 3688744 w 4556410"/>
              <a:gd name="connsiteY5044" fmla="*/ 807883 h 6858440"/>
              <a:gd name="connsiteX5045" fmla="*/ 3692615 w 4556410"/>
              <a:gd name="connsiteY5045" fmla="*/ 811754 h 6858440"/>
              <a:gd name="connsiteX5046" fmla="*/ 3682444 w 4556410"/>
              <a:gd name="connsiteY5046" fmla="*/ 821924 h 6858440"/>
              <a:gd name="connsiteX5047" fmla="*/ 3682212 w 4556410"/>
              <a:gd name="connsiteY5047" fmla="*/ 821692 h 6858440"/>
              <a:gd name="connsiteX5048" fmla="*/ 3678978 w 4556410"/>
              <a:gd name="connsiteY5048" fmla="*/ 829555 h 6858440"/>
              <a:gd name="connsiteX5049" fmla="*/ 3678978 w 4556410"/>
              <a:gd name="connsiteY5049" fmla="*/ 847814 h 6858440"/>
              <a:gd name="connsiteX5050" fmla="*/ 3682444 w 4556410"/>
              <a:gd name="connsiteY5050" fmla="*/ 844348 h 6858440"/>
              <a:gd name="connsiteX5051" fmla="*/ 3692615 w 4556410"/>
              <a:gd name="connsiteY5051" fmla="*/ 854516 h 6858440"/>
              <a:gd name="connsiteX5052" fmla="*/ 3682444 w 4556410"/>
              <a:gd name="connsiteY5052" fmla="*/ 864687 h 6858440"/>
              <a:gd name="connsiteX5053" fmla="*/ 3678978 w 4556410"/>
              <a:gd name="connsiteY5053" fmla="*/ 861221 h 6858440"/>
              <a:gd name="connsiteX5054" fmla="*/ 3678978 w 4556410"/>
              <a:gd name="connsiteY5054" fmla="*/ 879248 h 6858440"/>
              <a:gd name="connsiteX5055" fmla="*/ 3742659 w 4556410"/>
              <a:gd name="connsiteY5055" fmla="*/ 879248 h 6858440"/>
              <a:gd name="connsiteX5056" fmla="*/ 3742659 w 4556410"/>
              <a:gd name="connsiteY5056" fmla="*/ 829555 h 6858440"/>
              <a:gd name="connsiteX5057" fmla="*/ 3734771 w 4556410"/>
              <a:gd name="connsiteY5057" fmla="*/ 808130 h 6858440"/>
              <a:gd name="connsiteX5058" fmla="*/ 3723164 w 4556410"/>
              <a:gd name="connsiteY5058" fmla="*/ 803127 h 6858440"/>
              <a:gd name="connsiteX5059" fmla="*/ 3731793 w 4556410"/>
              <a:gd name="connsiteY5059" fmla="*/ 811754 h 6858440"/>
              <a:gd name="connsiteX5060" fmla="*/ 3721622 w 4556410"/>
              <a:gd name="connsiteY5060" fmla="*/ 821924 h 6858440"/>
              <a:gd name="connsiteX5061" fmla="*/ 3711453 w 4556410"/>
              <a:gd name="connsiteY5061" fmla="*/ 811754 h 6858440"/>
              <a:gd name="connsiteX5062" fmla="*/ 3721010 w 4556410"/>
              <a:gd name="connsiteY5062" fmla="*/ 802197 h 6858440"/>
              <a:gd name="connsiteX5063" fmla="*/ 3714229 w 4556410"/>
              <a:gd name="connsiteY5063" fmla="*/ 799275 h 6858440"/>
              <a:gd name="connsiteX5064" fmla="*/ 3709722 w 4556410"/>
              <a:gd name="connsiteY5064" fmla="*/ 778356 h 6858440"/>
              <a:gd name="connsiteX5065" fmla="*/ 3714229 w 4556410"/>
              <a:gd name="connsiteY5065" fmla="*/ 778356 h 6858440"/>
              <a:gd name="connsiteX5066" fmla="*/ 3749724 w 4556410"/>
              <a:gd name="connsiteY5066" fmla="*/ 793352 h 6858440"/>
              <a:gd name="connsiteX5067" fmla="*/ 3755088 w 4556410"/>
              <a:gd name="connsiteY5067" fmla="*/ 807183 h 6858440"/>
              <a:gd name="connsiteX5068" fmla="*/ 3760686 w 4556410"/>
              <a:gd name="connsiteY5068" fmla="*/ 801585 h 6858440"/>
              <a:gd name="connsiteX5069" fmla="*/ 3770857 w 4556410"/>
              <a:gd name="connsiteY5069" fmla="*/ 811754 h 6858440"/>
              <a:gd name="connsiteX5070" fmla="*/ 3760772 w 4556410"/>
              <a:gd name="connsiteY5070" fmla="*/ 821839 h 6858440"/>
              <a:gd name="connsiteX5071" fmla="*/ 3763808 w 4556410"/>
              <a:gd name="connsiteY5071" fmla="*/ 829670 h 6858440"/>
              <a:gd name="connsiteX5072" fmla="*/ 3763808 w 4556410"/>
              <a:gd name="connsiteY5072" fmla="*/ 847469 h 6858440"/>
              <a:gd name="connsiteX5073" fmla="*/ 3770857 w 4556410"/>
              <a:gd name="connsiteY5073" fmla="*/ 854516 h 6858440"/>
              <a:gd name="connsiteX5074" fmla="*/ 3763808 w 4556410"/>
              <a:gd name="connsiteY5074" fmla="*/ 861566 h 6858440"/>
              <a:gd name="connsiteX5075" fmla="*/ 3763808 w 4556410"/>
              <a:gd name="connsiteY5075" fmla="*/ 879942 h 6858440"/>
              <a:gd name="connsiteX5076" fmla="*/ 3799174 w 4556410"/>
              <a:gd name="connsiteY5076" fmla="*/ 879942 h 6858440"/>
              <a:gd name="connsiteX5077" fmla="*/ 3812696 w 4556410"/>
              <a:gd name="connsiteY5077" fmla="*/ 893464 h 6858440"/>
              <a:gd name="connsiteX5078" fmla="*/ 3812696 w 4556410"/>
              <a:gd name="connsiteY5078" fmla="*/ 1005106 h 6858440"/>
              <a:gd name="connsiteX5079" fmla="*/ 3801252 w 4556410"/>
              <a:gd name="connsiteY5079" fmla="*/ 1016549 h 6858440"/>
              <a:gd name="connsiteX5080" fmla="*/ 3810035 w 4556410"/>
              <a:gd name="connsiteY5080" fmla="*/ 1025332 h 6858440"/>
              <a:gd name="connsiteX5081" fmla="*/ 3799864 w 4556410"/>
              <a:gd name="connsiteY5081" fmla="*/ 1035503 h 6858440"/>
              <a:gd name="connsiteX5082" fmla="*/ 3789696 w 4556410"/>
              <a:gd name="connsiteY5082" fmla="*/ 1025332 h 6858440"/>
              <a:gd name="connsiteX5083" fmla="*/ 3796400 w 4556410"/>
              <a:gd name="connsiteY5083" fmla="*/ 1018628 h 6858440"/>
              <a:gd name="connsiteX5084" fmla="*/ 3764151 w 4556410"/>
              <a:gd name="connsiteY5084" fmla="*/ 1018628 h 6858440"/>
              <a:gd name="connsiteX5085" fmla="*/ 3770857 w 4556410"/>
              <a:gd name="connsiteY5085" fmla="*/ 1025332 h 6858440"/>
              <a:gd name="connsiteX5086" fmla="*/ 3760686 w 4556410"/>
              <a:gd name="connsiteY5086" fmla="*/ 1035503 h 6858440"/>
              <a:gd name="connsiteX5087" fmla="*/ 3750518 w 4556410"/>
              <a:gd name="connsiteY5087" fmla="*/ 1025332 h 6858440"/>
              <a:gd name="connsiteX5088" fmla="*/ 3757222 w 4556410"/>
              <a:gd name="connsiteY5088" fmla="*/ 1018628 h 6858440"/>
              <a:gd name="connsiteX5089" fmla="*/ 3725086 w 4556410"/>
              <a:gd name="connsiteY5089" fmla="*/ 1018628 h 6858440"/>
              <a:gd name="connsiteX5090" fmla="*/ 3731793 w 4556410"/>
              <a:gd name="connsiteY5090" fmla="*/ 1025332 h 6858440"/>
              <a:gd name="connsiteX5091" fmla="*/ 3721622 w 4556410"/>
              <a:gd name="connsiteY5091" fmla="*/ 1035503 h 6858440"/>
              <a:gd name="connsiteX5092" fmla="*/ 3711453 w 4556410"/>
              <a:gd name="connsiteY5092" fmla="*/ 1025332 h 6858440"/>
              <a:gd name="connsiteX5093" fmla="*/ 3718158 w 4556410"/>
              <a:gd name="connsiteY5093" fmla="*/ 1018628 h 6858440"/>
              <a:gd name="connsiteX5094" fmla="*/ 3685909 w 4556410"/>
              <a:gd name="connsiteY5094" fmla="*/ 1018628 h 6858440"/>
              <a:gd name="connsiteX5095" fmla="*/ 3692615 w 4556410"/>
              <a:gd name="connsiteY5095" fmla="*/ 1025332 h 6858440"/>
              <a:gd name="connsiteX5096" fmla="*/ 3682444 w 4556410"/>
              <a:gd name="connsiteY5096" fmla="*/ 1035503 h 6858440"/>
              <a:gd name="connsiteX5097" fmla="*/ 3672276 w 4556410"/>
              <a:gd name="connsiteY5097" fmla="*/ 1025332 h 6858440"/>
              <a:gd name="connsiteX5098" fmla="*/ 3678980 w 4556410"/>
              <a:gd name="connsiteY5098" fmla="*/ 1018628 h 6858440"/>
              <a:gd name="connsiteX5099" fmla="*/ 3646731 w 4556410"/>
              <a:gd name="connsiteY5099" fmla="*/ 1018628 h 6858440"/>
              <a:gd name="connsiteX5100" fmla="*/ 3653437 w 4556410"/>
              <a:gd name="connsiteY5100" fmla="*/ 1025332 h 6858440"/>
              <a:gd name="connsiteX5101" fmla="*/ 3643266 w 4556410"/>
              <a:gd name="connsiteY5101" fmla="*/ 1035503 h 6858440"/>
              <a:gd name="connsiteX5102" fmla="*/ 3633098 w 4556410"/>
              <a:gd name="connsiteY5102" fmla="*/ 1025332 h 6858440"/>
              <a:gd name="connsiteX5103" fmla="*/ 3639802 w 4556410"/>
              <a:gd name="connsiteY5103" fmla="*/ 1018628 h 6858440"/>
              <a:gd name="connsiteX5104" fmla="*/ 3623274 w 4556410"/>
              <a:gd name="connsiteY5104" fmla="*/ 1018628 h 6858440"/>
              <a:gd name="connsiteX5105" fmla="*/ 3609752 w 4556410"/>
              <a:gd name="connsiteY5105" fmla="*/ 1005106 h 6858440"/>
              <a:gd name="connsiteX5106" fmla="*/ 3609752 w 4556410"/>
              <a:gd name="connsiteY5106" fmla="*/ 987190 h 6858440"/>
              <a:gd name="connsiteX5107" fmla="*/ 3604202 w 4556410"/>
              <a:gd name="connsiteY5107" fmla="*/ 992740 h 6858440"/>
              <a:gd name="connsiteX5108" fmla="*/ 3594033 w 4556410"/>
              <a:gd name="connsiteY5108" fmla="*/ 982569 h 6858440"/>
              <a:gd name="connsiteX5109" fmla="*/ 3604202 w 4556410"/>
              <a:gd name="connsiteY5109" fmla="*/ 972400 h 6858440"/>
              <a:gd name="connsiteX5110" fmla="*/ 3609752 w 4556410"/>
              <a:gd name="connsiteY5110" fmla="*/ 977949 h 6858440"/>
              <a:gd name="connsiteX5111" fmla="*/ 3609752 w 4556410"/>
              <a:gd name="connsiteY5111" fmla="*/ 944544 h 6858440"/>
              <a:gd name="connsiteX5112" fmla="*/ 3604202 w 4556410"/>
              <a:gd name="connsiteY5112" fmla="*/ 950094 h 6858440"/>
              <a:gd name="connsiteX5113" fmla="*/ 3594033 w 4556410"/>
              <a:gd name="connsiteY5113" fmla="*/ 939923 h 6858440"/>
              <a:gd name="connsiteX5114" fmla="*/ 3604202 w 4556410"/>
              <a:gd name="connsiteY5114" fmla="*/ 929755 h 6858440"/>
              <a:gd name="connsiteX5115" fmla="*/ 3609752 w 4556410"/>
              <a:gd name="connsiteY5115" fmla="*/ 935303 h 6858440"/>
              <a:gd name="connsiteX5116" fmla="*/ 3609752 w 4556410"/>
              <a:gd name="connsiteY5116" fmla="*/ 901783 h 6858440"/>
              <a:gd name="connsiteX5117" fmla="*/ 3604202 w 4556410"/>
              <a:gd name="connsiteY5117" fmla="*/ 907333 h 6858440"/>
              <a:gd name="connsiteX5118" fmla="*/ 3594033 w 4556410"/>
              <a:gd name="connsiteY5118" fmla="*/ 897162 h 6858440"/>
              <a:gd name="connsiteX5119" fmla="*/ 3604202 w 4556410"/>
              <a:gd name="connsiteY5119" fmla="*/ 886994 h 6858440"/>
              <a:gd name="connsiteX5120" fmla="*/ 3610212 w 4556410"/>
              <a:gd name="connsiteY5120" fmla="*/ 893004 h 6858440"/>
              <a:gd name="connsiteX5121" fmla="*/ 3623274 w 4556410"/>
              <a:gd name="connsiteY5121" fmla="*/ 879942 h 6858440"/>
              <a:gd name="connsiteX5122" fmla="*/ 3658638 w 4556410"/>
              <a:gd name="connsiteY5122" fmla="*/ 879942 h 6858440"/>
              <a:gd name="connsiteX5123" fmla="*/ 3658638 w 4556410"/>
              <a:gd name="connsiteY5123" fmla="*/ 829670 h 6858440"/>
              <a:gd name="connsiteX5124" fmla="*/ 3709722 w 4556410"/>
              <a:gd name="connsiteY5124" fmla="*/ 778356 h 6858440"/>
              <a:gd name="connsiteX5125" fmla="*/ 1954425 w 4556410"/>
              <a:gd name="connsiteY5125" fmla="*/ 767725 h 6858440"/>
              <a:gd name="connsiteX5126" fmla="*/ 1970142 w 4556410"/>
              <a:gd name="connsiteY5126" fmla="*/ 769921 h 6858440"/>
              <a:gd name="connsiteX5127" fmla="*/ 1967947 w 4556410"/>
              <a:gd name="connsiteY5127" fmla="*/ 785640 h 6858440"/>
              <a:gd name="connsiteX5128" fmla="*/ 1961245 w 4556410"/>
              <a:gd name="connsiteY5128" fmla="*/ 787950 h 6858440"/>
              <a:gd name="connsiteX5129" fmla="*/ 1952230 w 4556410"/>
              <a:gd name="connsiteY5129" fmla="*/ 783559 h 6858440"/>
              <a:gd name="connsiteX5130" fmla="*/ 1952230 w 4556410"/>
              <a:gd name="connsiteY5130" fmla="*/ 783442 h 6858440"/>
              <a:gd name="connsiteX5131" fmla="*/ 1954425 w 4556410"/>
              <a:gd name="connsiteY5131" fmla="*/ 767725 h 6858440"/>
              <a:gd name="connsiteX5132" fmla="*/ 4543566 w 4556410"/>
              <a:gd name="connsiteY5132" fmla="*/ 758941 h 6858440"/>
              <a:gd name="connsiteX5133" fmla="*/ 4553735 w 4556410"/>
              <a:gd name="connsiteY5133" fmla="*/ 769110 h 6858440"/>
              <a:gd name="connsiteX5134" fmla="*/ 4543566 w 4556410"/>
              <a:gd name="connsiteY5134" fmla="*/ 779280 h 6858440"/>
              <a:gd name="connsiteX5135" fmla="*/ 4533396 w 4556410"/>
              <a:gd name="connsiteY5135" fmla="*/ 769110 h 6858440"/>
              <a:gd name="connsiteX5136" fmla="*/ 4543566 w 4556410"/>
              <a:gd name="connsiteY5136" fmla="*/ 758941 h 6858440"/>
              <a:gd name="connsiteX5137" fmla="*/ 4504388 w 4556410"/>
              <a:gd name="connsiteY5137" fmla="*/ 758941 h 6858440"/>
              <a:gd name="connsiteX5138" fmla="*/ 4514558 w 4556410"/>
              <a:gd name="connsiteY5138" fmla="*/ 769110 h 6858440"/>
              <a:gd name="connsiteX5139" fmla="*/ 4504388 w 4556410"/>
              <a:gd name="connsiteY5139" fmla="*/ 779280 h 6858440"/>
              <a:gd name="connsiteX5140" fmla="*/ 4494218 w 4556410"/>
              <a:gd name="connsiteY5140" fmla="*/ 769110 h 6858440"/>
              <a:gd name="connsiteX5141" fmla="*/ 4504388 w 4556410"/>
              <a:gd name="connsiteY5141" fmla="*/ 758941 h 6858440"/>
              <a:gd name="connsiteX5142" fmla="*/ 4308726 w 4556410"/>
              <a:gd name="connsiteY5142" fmla="*/ 758941 h 6858440"/>
              <a:gd name="connsiteX5143" fmla="*/ 4318895 w 4556410"/>
              <a:gd name="connsiteY5143" fmla="*/ 769110 h 6858440"/>
              <a:gd name="connsiteX5144" fmla="*/ 4308726 w 4556410"/>
              <a:gd name="connsiteY5144" fmla="*/ 779280 h 6858440"/>
              <a:gd name="connsiteX5145" fmla="*/ 4298556 w 4556410"/>
              <a:gd name="connsiteY5145" fmla="*/ 769110 h 6858440"/>
              <a:gd name="connsiteX5146" fmla="*/ 4308726 w 4556410"/>
              <a:gd name="connsiteY5146" fmla="*/ 758941 h 6858440"/>
              <a:gd name="connsiteX5147" fmla="*/ 4269664 w 4556410"/>
              <a:gd name="connsiteY5147" fmla="*/ 758941 h 6858440"/>
              <a:gd name="connsiteX5148" fmla="*/ 4279832 w 4556410"/>
              <a:gd name="connsiteY5148" fmla="*/ 769110 h 6858440"/>
              <a:gd name="connsiteX5149" fmla="*/ 4269664 w 4556410"/>
              <a:gd name="connsiteY5149" fmla="*/ 779280 h 6858440"/>
              <a:gd name="connsiteX5150" fmla="*/ 4259493 w 4556410"/>
              <a:gd name="connsiteY5150" fmla="*/ 769110 h 6858440"/>
              <a:gd name="connsiteX5151" fmla="*/ 4269664 w 4556410"/>
              <a:gd name="connsiteY5151" fmla="*/ 758941 h 6858440"/>
              <a:gd name="connsiteX5152" fmla="*/ 3995529 w 4556410"/>
              <a:gd name="connsiteY5152" fmla="*/ 758941 h 6858440"/>
              <a:gd name="connsiteX5153" fmla="*/ 4005698 w 4556410"/>
              <a:gd name="connsiteY5153" fmla="*/ 769110 h 6858440"/>
              <a:gd name="connsiteX5154" fmla="*/ 3995529 w 4556410"/>
              <a:gd name="connsiteY5154" fmla="*/ 779280 h 6858440"/>
              <a:gd name="connsiteX5155" fmla="*/ 3985358 w 4556410"/>
              <a:gd name="connsiteY5155" fmla="*/ 769110 h 6858440"/>
              <a:gd name="connsiteX5156" fmla="*/ 3995529 w 4556410"/>
              <a:gd name="connsiteY5156" fmla="*/ 758941 h 6858440"/>
              <a:gd name="connsiteX5157" fmla="*/ 3917284 w 4556410"/>
              <a:gd name="connsiteY5157" fmla="*/ 758941 h 6858440"/>
              <a:gd name="connsiteX5158" fmla="*/ 3927455 w 4556410"/>
              <a:gd name="connsiteY5158" fmla="*/ 769110 h 6858440"/>
              <a:gd name="connsiteX5159" fmla="*/ 3917284 w 4556410"/>
              <a:gd name="connsiteY5159" fmla="*/ 779280 h 6858440"/>
              <a:gd name="connsiteX5160" fmla="*/ 3907116 w 4556410"/>
              <a:gd name="connsiteY5160" fmla="*/ 769110 h 6858440"/>
              <a:gd name="connsiteX5161" fmla="*/ 3917284 w 4556410"/>
              <a:gd name="connsiteY5161" fmla="*/ 758941 h 6858440"/>
              <a:gd name="connsiteX5162" fmla="*/ 3799981 w 4556410"/>
              <a:gd name="connsiteY5162" fmla="*/ 758941 h 6858440"/>
              <a:gd name="connsiteX5163" fmla="*/ 3810152 w 4556410"/>
              <a:gd name="connsiteY5163" fmla="*/ 769110 h 6858440"/>
              <a:gd name="connsiteX5164" fmla="*/ 3799981 w 4556410"/>
              <a:gd name="connsiteY5164" fmla="*/ 779280 h 6858440"/>
              <a:gd name="connsiteX5165" fmla="*/ 3789812 w 4556410"/>
              <a:gd name="connsiteY5165" fmla="*/ 769110 h 6858440"/>
              <a:gd name="connsiteX5166" fmla="*/ 3799981 w 4556410"/>
              <a:gd name="connsiteY5166" fmla="*/ 758941 h 6858440"/>
              <a:gd name="connsiteX5167" fmla="*/ 3760686 w 4556410"/>
              <a:gd name="connsiteY5167" fmla="*/ 758941 h 6858440"/>
              <a:gd name="connsiteX5168" fmla="*/ 3770857 w 4556410"/>
              <a:gd name="connsiteY5168" fmla="*/ 769110 h 6858440"/>
              <a:gd name="connsiteX5169" fmla="*/ 3760686 w 4556410"/>
              <a:gd name="connsiteY5169" fmla="*/ 779280 h 6858440"/>
              <a:gd name="connsiteX5170" fmla="*/ 3750518 w 4556410"/>
              <a:gd name="connsiteY5170" fmla="*/ 769110 h 6858440"/>
              <a:gd name="connsiteX5171" fmla="*/ 3760686 w 4556410"/>
              <a:gd name="connsiteY5171" fmla="*/ 758941 h 6858440"/>
              <a:gd name="connsiteX5172" fmla="*/ 3721622 w 4556410"/>
              <a:gd name="connsiteY5172" fmla="*/ 758941 h 6858440"/>
              <a:gd name="connsiteX5173" fmla="*/ 3731793 w 4556410"/>
              <a:gd name="connsiteY5173" fmla="*/ 769110 h 6858440"/>
              <a:gd name="connsiteX5174" fmla="*/ 3721622 w 4556410"/>
              <a:gd name="connsiteY5174" fmla="*/ 779280 h 6858440"/>
              <a:gd name="connsiteX5175" fmla="*/ 3711453 w 4556410"/>
              <a:gd name="connsiteY5175" fmla="*/ 769110 h 6858440"/>
              <a:gd name="connsiteX5176" fmla="*/ 3721622 w 4556410"/>
              <a:gd name="connsiteY5176" fmla="*/ 758941 h 6858440"/>
              <a:gd name="connsiteX5177" fmla="*/ 3682444 w 4556410"/>
              <a:gd name="connsiteY5177" fmla="*/ 758941 h 6858440"/>
              <a:gd name="connsiteX5178" fmla="*/ 3692615 w 4556410"/>
              <a:gd name="connsiteY5178" fmla="*/ 769110 h 6858440"/>
              <a:gd name="connsiteX5179" fmla="*/ 3682444 w 4556410"/>
              <a:gd name="connsiteY5179" fmla="*/ 779280 h 6858440"/>
              <a:gd name="connsiteX5180" fmla="*/ 3672276 w 4556410"/>
              <a:gd name="connsiteY5180" fmla="*/ 769110 h 6858440"/>
              <a:gd name="connsiteX5181" fmla="*/ 3682444 w 4556410"/>
              <a:gd name="connsiteY5181" fmla="*/ 758941 h 6858440"/>
              <a:gd name="connsiteX5182" fmla="*/ 3643266 w 4556410"/>
              <a:gd name="connsiteY5182" fmla="*/ 758941 h 6858440"/>
              <a:gd name="connsiteX5183" fmla="*/ 3653437 w 4556410"/>
              <a:gd name="connsiteY5183" fmla="*/ 769110 h 6858440"/>
              <a:gd name="connsiteX5184" fmla="*/ 3643266 w 4556410"/>
              <a:gd name="connsiteY5184" fmla="*/ 779280 h 6858440"/>
              <a:gd name="connsiteX5185" fmla="*/ 3633098 w 4556410"/>
              <a:gd name="connsiteY5185" fmla="*/ 769110 h 6858440"/>
              <a:gd name="connsiteX5186" fmla="*/ 3643266 w 4556410"/>
              <a:gd name="connsiteY5186" fmla="*/ 758941 h 6858440"/>
              <a:gd name="connsiteX5187" fmla="*/ 3604202 w 4556410"/>
              <a:gd name="connsiteY5187" fmla="*/ 758941 h 6858440"/>
              <a:gd name="connsiteX5188" fmla="*/ 3614372 w 4556410"/>
              <a:gd name="connsiteY5188" fmla="*/ 769110 h 6858440"/>
              <a:gd name="connsiteX5189" fmla="*/ 3604202 w 4556410"/>
              <a:gd name="connsiteY5189" fmla="*/ 779280 h 6858440"/>
              <a:gd name="connsiteX5190" fmla="*/ 3594033 w 4556410"/>
              <a:gd name="connsiteY5190" fmla="*/ 769110 h 6858440"/>
              <a:gd name="connsiteX5191" fmla="*/ 3604202 w 4556410"/>
              <a:gd name="connsiteY5191" fmla="*/ 758941 h 6858440"/>
              <a:gd name="connsiteX5192" fmla="*/ 3525846 w 4556410"/>
              <a:gd name="connsiteY5192" fmla="*/ 758941 h 6858440"/>
              <a:gd name="connsiteX5193" fmla="*/ 3536017 w 4556410"/>
              <a:gd name="connsiteY5193" fmla="*/ 769110 h 6858440"/>
              <a:gd name="connsiteX5194" fmla="*/ 3525846 w 4556410"/>
              <a:gd name="connsiteY5194" fmla="*/ 779280 h 6858440"/>
              <a:gd name="connsiteX5195" fmla="*/ 3515678 w 4556410"/>
              <a:gd name="connsiteY5195" fmla="*/ 769110 h 6858440"/>
              <a:gd name="connsiteX5196" fmla="*/ 3525846 w 4556410"/>
              <a:gd name="connsiteY5196" fmla="*/ 758941 h 6858440"/>
              <a:gd name="connsiteX5197" fmla="*/ 3486782 w 4556410"/>
              <a:gd name="connsiteY5197" fmla="*/ 758941 h 6858440"/>
              <a:gd name="connsiteX5198" fmla="*/ 3496952 w 4556410"/>
              <a:gd name="connsiteY5198" fmla="*/ 769110 h 6858440"/>
              <a:gd name="connsiteX5199" fmla="*/ 3486782 w 4556410"/>
              <a:gd name="connsiteY5199" fmla="*/ 779280 h 6858440"/>
              <a:gd name="connsiteX5200" fmla="*/ 3476613 w 4556410"/>
              <a:gd name="connsiteY5200" fmla="*/ 769110 h 6858440"/>
              <a:gd name="connsiteX5201" fmla="*/ 3486782 w 4556410"/>
              <a:gd name="connsiteY5201" fmla="*/ 758941 h 6858440"/>
              <a:gd name="connsiteX5202" fmla="*/ 3447719 w 4556410"/>
              <a:gd name="connsiteY5202" fmla="*/ 758941 h 6858440"/>
              <a:gd name="connsiteX5203" fmla="*/ 3457890 w 4556410"/>
              <a:gd name="connsiteY5203" fmla="*/ 769110 h 6858440"/>
              <a:gd name="connsiteX5204" fmla="*/ 3447719 w 4556410"/>
              <a:gd name="connsiteY5204" fmla="*/ 779280 h 6858440"/>
              <a:gd name="connsiteX5205" fmla="*/ 3437550 w 4556410"/>
              <a:gd name="connsiteY5205" fmla="*/ 769110 h 6858440"/>
              <a:gd name="connsiteX5206" fmla="*/ 3447719 w 4556410"/>
              <a:gd name="connsiteY5206" fmla="*/ 758941 h 6858440"/>
              <a:gd name="connsiteX5207" fmla="*/ 3408541 w 4556410"/>
              <a:gd name="connsiteY5207" fmla="*/ 758941 h 6858440"/>
              <a:gd name="connsiteX5208" fmla="*/ 3418712 w 4556410"/>
              <a:gd name="connsiteY5208" fmla="*/ 769110 h 6858440"/>
              <a:gd name="connsiteX5209" fmla="*/ 3408541 w 4556410"/>
              <a:gd name="connsiteY5209" fmla="*/ 779280 h 6858440"/>
              <a:gd name="connsiteX5210" fmla="*/ 3398372 w 4556410"/>
              <a:gd name="connsiteY5210" fmla="*/ 769110 h 6858440"/>
              <a:gd name="connsiteX5211" fmla="*/ 3408541 w 4556410"/>
              <a:gd name="connsiteY5211" fmla="*/ 758941 h 6858440"/>
              <a:gd name="connsiteX5212" fmla="*/ 3369362 w 4556410"/>
              <a:gd name="connsiteY5212" fmla="*/ 758941 h 6858440"/>
              <a:gd name="connsiteX5213" fmla="*/ 3379532 w 4556410"/>
              <a:gd name="connsiteY5213" fmla="*/ 769110 h 6858440"/>
              <a:gd name="connsiteX5214" fmla="*/ 3369362 w 4556410"/>
              <a:gd name="connsiteY5214" fmla="*/ 779280 h 6858440"/>
              <a:gd name="connsiteX5215" fmla="*/ 3359193 w 4556410"/>
              <a:gd name="connsiteY5215" fmla="*/ 769110 h 6858440"/>
              <a:gd name="connsiteX5216" fmla="*/ 3369362 w 4556410"/>
              <a:gd name="connsiteY5216" fmla="*/ 758941 h 6858440"/>
              <a:gd name="connsiteX5217" fmla="*/ 3291004 w 4556410"/>
              <a:gd name="connsiteY5217" fmla="*/ 758941 h 6858440"/>
              <a:gd name="connsiteX5218" fmla="*/ 3301175 w 4556410"/>
              <a:gd name="connsiteY5218" fmla="*/ 769110 h 6858440"/>
              <a:gd name="connsiteX5219" fmla="*/ 3291004 w 4556410"/>
              <a:gd name="connsiteY5219" fmla="*/ 779280 h 6858440"/>
              <a:gd name="connsiteX5220" fmla="*/ 3280836 w 4556410"/>
              <a:gd name="connsiteY5220" fmla="*/ 769110 h 6858440"/>
              <a:gd name="connsiteX5221" fmla="*/ 3291004 w 4556410"/>
              <a:gd name="connsiteY5221" fmla="*/ 758941 h 6858440"/>
              <a:gd name="connsiteX5222" fmla="*/ 2899681 w 4556410"/>
              <a:gd name="connsiteY5222" fmla="*/ 758941 h 6858440"/>
              <a:gd name="connsiteX5223" fmla="*/ 2909852 w 4556410"/>
              <a:gd name="connsiteY5223" fmla="*/ 769110 h 6858440"/>
              <a:gd name="connsiteX5224" fmla="*/ 2899681 w 4556410"/>
              <a:gd name="connsiteY5224" fmla="*/ 779280 h 6858440"/>
              <a:gd name="connsiteX5225" fmla="*/ 2889512 w 4556410"/>
              <a:gd name="connsiteY5225" fmla="*/ 769110 h 6858440"/>
              <a:gd name="connsiteX5226" fmla="*/ 2899681 w 4556410"/>
              <a:gd name="connsiteY5226" fmla="*/ 758941 h 6858440"/>
              <a:gd name="connsiteX5227" fmla="*/ 2860502 w 4556410"/>
              <a:gd name="connsiteY5227" fmla="*/ 758941 h 6858440"/>
              <a:gd name="connsiteX5228" fmla="*/ 2870672 w 4556410"/>
              <a:gd name="connsiteY5228" fmla="*/ 769110 h 6858440"/>
              <a:gd name="connsiteX5229" fmla="*/ 2860502 w 4556410"/>
              <a:gd name="connsiteY5229" fmla="*/ 779280 h 6858440"/>
              <a:gd name="connsiteX5230" fmla="*/ 2850333 w 4556410"/>
              <a:gd name="connsiteY5230" fmla="*/ 769110 h 6858440"/>
              <a:gd name="connsiteX5231" fmla="*/ 2860502 w 4556410"/>
              <a:gd name="connsiteY5231" fmla="*/ 758941 h 6858440"/>
              <a:gd name="connsiteX5232" fmla="*/ 2703904 w 4556410"/>
              <a:gd name="connsiteY5232" fmla="*/ 758941 h 6858440"/>
              <a:gd name="connsiteX5233" fmla="*/ 2714074 w 4556410"/>
              <a:gd name="connsiteY5233" fmla="*/ 769110 h 6858440"/>
              <a:gd name="connsiteX5234" fmla="*/ 2703904 w 4556410"/>
              <a:gd name="connsiteY5234" fmla="*/ 779280 h 6858440"/>
              <a:gd name="connsiteX5235" fmla="*/ 2693735 w 4556410"/>
              <a:gd name="connsiteY5235" fmla="*/ 769110 h 6858440"/>
              <a:gd name="connsiteX5236" fmla="*/ 2703904 w 4556410"/>
              <a:gd name="connsiteY5236" fmla="*/ 758941 h 6858440"/>
              <a:gd name="connsiteX5237" fmla="*/ 2664841 w 4556410"/>
              <a:gd name="connsiteY5237" fmla="*/ 758941 h 6858440"/>
              <a:gd name="connsiteX5238" fmla="*/ 2675012 w 4556410"/>
              <a:gd name="connsiteY5238" fmla="*/ 769110 h 6858440"/>
              <a:gd name="connsiteX5239" fmla="*/ 2664841 w 4556410"/>
              <a:gd name="connsiteY5239" fmla="*/ 779280 h 6858440"/>
              <a:gd name="connsiteX5240" fmla="*/ 2654672 w 4556410"/>
              <a:gd name="connsiteY5240" fmla="*/ 769110 h 6858440"/>
              <a:gd name="connsiteX5241" fmla="*/ 2664841 w 4556410"/>
              <a:gd name="connsiteY5241" fmla="*/ 758941 h 6858440"/>
              <a:gd name="connsiteX5242" fmla="*/ 2625776 w 4556410"/>
              <a:gd name="connsiteY5242" fmla="*/ 758941 h 6858440"/>
              <a:gd name="connsiteX5243" fmla="*/ 2635947 w 4556410"/>
              <a:gd name="connsiteY5243" fmla="*/ 769110 h 6858440"/>
              <a:gd name="connsiteX5244" fmla="*/ 2625776 w 4556410"/>
              <a:gd name="connsiteY5244" fmla="*/ 779280 h 6858440"/>
              <a:gd name="connsiteX5245" fmla="*/ 2615608 w 4556410"/>
              <a:gd name="connsiteY5245" fmla="*/ 769110 h 6858440"/>
              <a:gd name="connsiteX5246" fmla="*/ 2625776 w 4556410"/>
              <a:gd name="connsiteY5246" fmla="*/ 758941 h 6858440"/>
              <a:gd name="connsiteX5247" fmla="*/ 3343823 w 4556410"/>
              <a:gd name="connsiteY5247" fmla="*/ 755128 h 6858440"/>
              <a:gd name="connsiteX5248" fmla="*/ 3355957 w 4556410"/>
              <a:gd name="connsiteY5248" fmla="*/ 765413 h 6858440"/>
              <a:gd name="connsiteX5249" fmla="*/ 3345671 w 4556410"/>
              <a:gd name="connsiteY5249" fmla="*/ 777547 h 6858440"/>
              <a:gd name="connsiteX5250" fmla="*/ 3344630 w 4556410"/>
              <a:gd name="connsiteY5250" fmla="*/ 777664 h 6858440"/>
              <a:gd name="connsiteX5251" fmla="*/ 3337972 w 4556410"/>
              <a:gd name="connsiteY5251" fmla="*/ 771492 h 6858440"/>
              <a:gd name="connsiteX5252" fmla="*/ 3330184 w 4556410"/>
              <a:gd name="connsiteY5252" fmla="*/ 779280 h 6858440"/>
              <a:gd name="connsiteX5253" fmla="*/ 3320015 w 4556410"/>
              <a:gd name="connsiteY5253" fmla="*/ 769110 h 6858440"/>
              <a:gd name="connsiteX5254" fmla="*/ 3330184 w 4556410"/>
              <a:gd name="connsiteY5254" fmla="*/ 758941 h 6858440"/>
              <a:gd name="connsiteX5255" fmla="*/ 3335856 w 4556410"/>
              <a:gd name="connsiteY5255" fmla="*/ 764613 h 6858440"/>
              <a:gd name="connsiteX5256" fmla="*/ 1921024 w 4556410"/>
              <a:gd name="connsiteY5256" fmla="*/ 723461 h 6858440"/>
              <a:gd name="connsiteX5257" fmla="*/ 1936743 w 4556410"/>
              <a:gd name="connsiteY5257" fmla="*/ 725657 h 6858440"/>
              <a:gd name="connsiteX5258" fmla="*/ 1934431 w 4556410"/>
              <a:gd name="connsiteY5258" fmla="*/ 741375 h 6858440"/>
              <a:gd name="connsiteX5259" fmla="*/ 1927728 w 4556410"/>
              <a:gd name="connsiteY5259" fmla="*/ 743688 h 6858440"/>
              <a:gd name="connsiteX5260" fmla="*/ 1918714 w 4556410"/>
              <a:gd name="connsiteY5260" fmla="*/ 739178 h 6858440"/>
              <a:gd name="connsiteX5261" fmla="*/ 1921024 w 4556410"/>
              <a:gd name="connsiteY5261" fmla="*/ 723461 h 6858440"/>
              <a:gd name="connsiteX5262" fmla="*/ 4543566 w 4556410"/>
              <a:gd name="connsiteY5262" fmla="*/ 716178 h 6858440"/>
              <a:gd name="connsiteX5263" fmla="*/ 4553735 w 4556410"/>
              <a:gd name="connsiteY5263" fmla="*/ 726347 h 6858440"/>
              <a:gd name="connsiteX5264" fmla="*/ 4543566 w 4556410"/>
              <a:gd name="connsiteY5264" fmla="*/ 736517 h 6858440"/>
              <a:gd name="connsiteX5265" fmla="*/ 4533396 w 4556410"/>
              <a:gd name="connsiteY5265" fmla="*/ 726347 h 6858440"/>
              <a:gd name="connsiteX5266" fmla="*/ 4543566 w 4556410"/>
              <a:gd name="connsiteY5266" fmla="*/ 716178 h 6858440"/>
              <a:gd name="connsiteX5267" fmla="*/ 4504388 w 4556410"/>
              <a:gd name="connsiteY5267" fmla="*/ 716178 h 6858440"/>
              <a:gd name="connsiteX5268" fmla="*/ 4514558 w 4556410"/>
              <a:gd name="connsiteY5268" fmla="*/ 726347 h 6858440"/>
              <a:gd name="connsiteX5269" fmla="*/ 4504388 w 4556410"/>
              <a:gd name="connsiteY5269" fmla="*/ 736517 h 6858440"/>
              <a:gd name="connsiteX5270" fmla="*/ 4494218 w 4556410"/>
              <a:gd name="connsiteY5270" fmla="*/ 726347 h 6858440"/>
              <a:gd name="connsiteX5271" fmla="*/ 4504388 w 4556410"/>
              <a:gd name="connsiteY5271" fmla="*/ 716178 h 6858440"/>
              <a:gd name="connsiteX5272" fmla="*/ 4347906 w 4556410"/>
              <a:gd name="connsiteY5272" fmla="*/ 716178 h 6858440"/>
              <a:gd name="connsiteX5273" fmla="*/ 4358074 w 4556410"/>
              <a:gd name="connsiteY5273" fmla="*/ 726347 h 6858440"/>
              <a:gd name="connsiteX5274" fmla="*/ 4347906 w 4556410"/>
              <a:gd name="connsiteY5274" fmla="*/ 736517 h 6858440"/>
              <a:gd name="connsiteX5275" fmla="*/ 4337735 w 4556410"/>
              <a:gd name="connsiteY5275" fmla="*/ 726347 h 6858440"/>
              <a:gd name="connsiteX5276" fmla="*/ 4347906 w 4556410"/>
              <a:gd name="connsiteY5276" fmla="*/ 716178 h 6858440"/>
              <a:gd name="connsiteX5277" fmla="*/ 4308726 w 4556410"/>
              <a:gd name="connsiteY5277" fmla="*/ 716178 h 6858440"/>
              <a:gd name="connsiteX5278" fmla="*/ 4318895 w 4556410"/>
              <a:gd name="connsiteY5278" fmla="*/ 726347 h 6858440"/>
              <a:gd name="connsiteX5279" fmla="*/ 4308726 w 4556410"/>
              <a:gd name="connsiteY5279" fmla="*/ 736517 h 6858440"/>
              <a:gd name="connsiteX5280" fmla="*/ 4298556 w 4556410"/>
              <a:gd name="connsiteY5280" fmla="*/ 726347 h 6858440"/>
              <a:gd name="connsiteX5281" fmla="*/ 4308726 w 4556410"/>
              <a:gd name="connsiteY5281" fmla="*/ 716178 h 6858440"/>
              <a:gd name="connsiteX5282" fmla="*/ 4269548 w 4556410"/>
              <a:gd name="connsiteY5282" fmla="*/ 716178 h 6858440"/>
              <a:gd name="connsiteX5283" fmla="*/ 4279717 w 4556410"/>
              <a:gd name="connsiteY5283" fmla="*/ 726347 h 6858440"/>
              <a:gd name="connsiteX5284" fmla="*/ 4269548 w 4556410"/>
              <a:gd name="connsiteY5284" fmla="*/ 736517 h 6858440"/>
              <a:gd name="connsiteX5285" fmla="*/ 4259378 w 4556410"/>
              <a:gd name="connsiteY5285" fmla="*/ 726347 h 6858440"/>
              <a:gd name="connsiteX5286" fmla="*/ 4269548 w 4556410"/>
              <a:gd name="connsiteY5286" fmla="*/ 716178 h 6858440"/>
              <a:gd name="connsiteX5287" fmla="*/ 4230486 w 4556410"/>
              <a:gd name="connsiteY5287" fmla="*/ 716178 h 6858440"/>
              <a:gd name="connsiteX5288" fmla="*/ 4240654 w 4556410"/>
              <a:gd name="connsiteY5288" fmla="*/ 726347 h 6858440"/>
              <a:gd name="connsiteX5289" fmla="*/ 4230486 w 4556410"/>
              <a:gd name="connsiteY5289" fmla="*/ 736517 h 6858440"/>
              <a:gd name="connsiteX5290" fmla="*/ 4220315 w 4556410"/>
              <a:gd name="connsiteY5290" fmla="*/ 726347 h 6858440"/>
              <a:gd name="connsiteX5291" fmla="*/ 4230486 w 4556410"/>
              <a:gd name="connsiteY5291" fmla="*/ 716178 h 6858440"/>
              <a:gd name="connsiteX5292" fmla="*/ 4034708 w 4556410"/>
              <a:gd name="connsiteY5292" fmla="*/ 716178 h 6858440"/>
              <a:gd name="connsiteX5293" fmla="*/ 4044877 w 4556410"/>
              <a:gd name="connsiteY5293" fmla="*/ 726347 h 6858440"/>
              <a:gd name="connsiteX5294" fmla="*/ 4034708 w 4556410"/>
              <a:gd name="connsiteY5294" fmla="*/ 736517 h 6858440"/>
              <a:gd name="connsiteX5295" fmla="*/ 4024538 w 4556410"/>
              <a:gd name="connsiteY5295" fmla="*/ 726347 h 6858440"/>
              <a:gd name="connsiteX5296" fmla="*/ 4034708 w 4556410"/>
              <a:gd name="connsiteY5296" fmla="*/ 716178 h 6858440"/>
              <a:gd name="connsiteX5297" fmla="*/ 3995529 w 4556410"/>
              <a:gd name="connsiteY5297" fmla="*/ 716178 h 6858440"/>
              <a:gd name="connsiteX5298" fmla="*/ 4005698 w 4556410"/>
              <a:gd name="connsiteY5298" fmla="*/ 726347 h 6858440"/>
              <a:gd name="connsiteX5299" fmla="*/ 3995529 w 4556410"/>
              <a:gd name="connsiteY5299" fmla="*/ 736517 h 6858440"/>
              <a:gd name="connsiteX5300" fmla="*/ 3985358 w 4556410"/>
              <a:gd name="connsiteY5300" fmla="*/ 726347 h 6858440"/>
              <a:gd name="connsiteX5301" fmla="*/ 3995529 w 4556410"/>
              <a:gd name="connsiteY5301" fmla="*/ 716178 h 6858440"/>
              <a:gd name="connsiteX5302" fmla="*/ 3956464 w 4556410"/>
              <a:gd name="connsiteY5302" fmla="*/ 716178 h 6858440"/>
              <a:gd name="connsiteX5303" fmla="*/ 3966635 w 4556410"/>
              <a:gd name="connsiteY5303" fmla="*/ 726347 h 6858440"/>
              <a:gd name="connsiteX5304" fmla="*/ 3956464 w 4556410"/>
              <a:gd name="connsiteY5304" fmla="*/ 736517 h 6858440"/>
              <a:gd name="connsiteX5305" fmla="*/ 3946295 w 4556410"/>
              <a:gd name="connsiteY5305" fmla="*/ 726347 h 6858440"/>
              <a:gd name="connsiteX5306" fmla="*/ 3956464 w 4556410"/>
              <a:gd name="connsiteY5306" fmla="*/ 716178 h 6858440"/>
              <a:gd name="connsiteX5307" fmla="*/ 3878107 w 4556410"/>
              <a:gd name="connsiteY5307" fmla="*/ 716178 h 6858440"/>
              <a:gd name="connsiteX5308" fmla="*/ 3888277 w 4556410"/>
              <a:gd name="connsiteY5308" fmla="*/ 726347 h 6858440"/>
              <a:gd name="connsiteX5309" fmla="*/ 3878107 w 4556410"/>
              <a:gd name="connsiteY5309" fmla="*/ 736517 h 6858440"/>
              <a:gd name="connsiteX5310" fmla="*/ 3867938 w 4556410"/>
              <a:gd name="connsiteY5310" fmla="*/ 726347 h 6858440"/>
              <a:gd name="connsiteX5311" fmla="*/ 3878107 w 4556410"/>
              <a:gd name="connsiteY5311" fmla="*/ 716178 h 6858440"/>
              <a:gd name="connsiteX5312" fmla="*/ 3721622 w 4556410"/>
              <a:gd name="connsiteY5312" fmla="*/ 716178 h 6858440"/>
              <a:gd name="connsiteX5313" fmla="*/ 3731793 w 4556410"/>
              <a:gd name="connsiteY5313" fmla="*/ 726347 h 6858440"/>
              <a:gd name="connsiteX5314" fmla="*/ 3721622 w 4556410"/>
              <a:gd name="connsiteY5314" fmla="*/ 736517 h 6858440"/>
              <a:gd name="connsiteX5315" fmla="*/ 3711453 w 4556410"/>
              <a:gd name="connsiteY5315" fmla="*/ 726347 h 6858440"/>
              <a:gd name="connsiteX5316" fmla="*/ 3721622 w 4556410"/>
              <a:gd name="connsiteY5316" fmla="*/ 716178 h 6858440"/>
              <a:gd name="connsiteX5317" fmla="*/ 3565024 w 4556410"/>
              <a:gd name="connsiteY5317" fmla="*/ 716178 h 6858440"/>
              <a:gd name="connsiteX5318" fmla="*/ 3575195 w 4556410"/>
              <a:gd name="connsiteY5318" fmla="*/ 726347 h 6858440"/>
              <a:gd name="connsiteX5319" fmla="*/ 3565024 w 4556410"/>
              <a:gd name="connsiteY5319" fmla="*/ 736517 h 6858440"/>
              <a:gd name="connsiteX5320" fmla="*/ 3554855 w 4556410"/>
              <a:gd name="connsiteY5320" fmla="*/ 726347 h 6858440"/>
              <a:gd name="connsiteX5321" fmla="*/ 3565024 w 4556410"/>
              <a:gd name="connsiteY5321" fmla="*/ 716178 h 6858440"/>
              <a:gd name="connsiteX5322" fmla="*/ 3525846 w 4556410"/>
              <a:gd name="connsiteY5322" fmla="*/ 716178 h 6858440"/>
              <a:gd name="connsiteX5323" fmla="*/ 3536017 w 4556410"/>
              <a:gd name="connsiteY5323" fmla="*/ 726347 h 6858440"/>
              <a:gd name="connsiteX5324" fmla="*/ 3525846 w 4556410"/>
              <a:gd name="connsiteY5324" fmla="*/ 736517 h 6858440"/>
              <a:gd name="connsiteX5325" fmla="*/ 3515678 w 4556410"/>
              <a:gd name="connsiteY5325" fmla="*/ 726347 h 6858440"/>
              <a:gd name="connsiteX5326" fmla="*/ 3525846 w 4556410"/>
              <a:gd name="connsiteY5326" fmla="*/ 716178 h 6858440"/>
              <a:gd name="connsiteX5327" fmla="*/ 3486782 w 4556410"/>
              <a:gd name="connsiteY5327" fmla="*/ 716178 h 6858440"/>
              <a:gd name="connsiteX5328" fmla="*/ 3496952 w 4556410"/>
              <a:gd name="connsiteY5328" fmla="*/ 726347 h 6858440"/>
              <a:gd name="connsiteX5329" fmla="*/ 3486782 w 4556410"/>
              <a:gd name="connsiteY5329" fmla="*/ 736517 h 6858440"/>
              <a:gd name="connsiteX5330" fmla="*/ 3476613 w 4556410"/>
              <a:gd name="connsiteY5330" fmla="*/ 726347 h 6858440"/>
              <a:gd name="connsiteX5331" fmla="*/ 3486782 w 4556410"/>
              <a:gd name="connsiteY5331" fmla="*/ 716178 h 6858440"/>
              <a:gd name="connsiteX5332" fmla="*/ 3447604 w 4556410"/>
              <a:gd name="connsiteY5332" fmla="*/ 716178 h 6858440"/>
              <a:gd name="connsiteX5333" fmla="*/ 3457775 w 4556410"/>
              <a:gd name="connsiteY5333" fmla="*/ 726347 h 6858440"/>
              <a:gd name="connsiteX5334" fmla="*/ 3447604 w 4556410"/>
              <a:gd name="connsiteY5334" fmla="*/ 736517 h 6858440"/>
              <a:gd name="connsiteX5335" fmla="*/ 3437435 w 4556410"/>
              <a:gd name="connsiteY5335" fmla="*/ 726347 h 6858440"/>
              <a:gd name="connsiteX5336" fmla="*/ 3447604 w 4556410"/>
              <a:gd name="connsiteY5336" fmla="*/ 716178 h 6858440"/>
              <a:gd name="connsiteX5337" fmla="*/ 3408426 w 4556410"/>
              <a:gd name="connsiteY5337" fmla="*/ 716178 h 6858440"/>
              <a:gd name="connsiteX5338" fmla="*/ 3418597 w 4556410"/>
              <a:gd name="connsiteY5338" fmla="*/ 726347 h 6858440"/>
              <a:gd name="connsiteX5339" fmla="*/ 3408426 w 4556410"/>
              <a:gd name="connsiteY5339" fmla="*/ 736517 h 6858440"/>
              <a:gd name="connsiteX5340" fmla="*/ 3398258 w 4556410"/>
              <a:gd name="connsiteY5340" fmla="*/ 726347 h 6858440"/>
              <a:gd name="connsiteX5341" fmla="*/ 3408426 w 4556410"/>
              <a:gd name="connsiteY5341" fmla="*/ 716178 h 6858440"/>
              <a:gd name="connsiteX5342" fmla="*/ 3369362 w 4556410"/>
              <a:gd name="connsiteY5342" fmla="*/ 716178 h 6858440"/>
              <a:gd name="connsiteX5343" fmla="*/ 3379532 w 4556410"/>
              <a:gd name="connsiteY5343" fmla="*/ 726347 h 6858440"/>
              <a:gd name="connsiteX5344" fmla="*/ 3369362 w 4556410"/>
              <a:gd name="connsiteY5344" fmla="*/ 736517 h 6858440"/>
              <a:gd name="connsiteX5345" fmla="*/ 3359193 w 4556410"/>
              <a:gd name="connsiteY5345" fmla="*/ 726347 h 6858440"/>
              <a:gd name="connsiteX5346" fmla="*/ 3369362 w 4556410"/>
              <a:gd name="connsiteY5346" fmla="*/ 716178 h 6858440"/>
              <a:gd name="connsiteX5347" fmla="*/ 3330184 w 4556410"/>
              <a:gd name="connsiteY5347" fmla="*/ 716178 h 6858440"/>
              <a:gd name="connsiteX5348" fmla="*/ 3340355 w 4556410"/>
              <a:gd name="connsiteY5348" fmla="*/ 726347 h 6858440"/>
              <a:gd name="connsiteX5349" fmla="*/ 3330184 w 4556410"/>
              <a:gd name="connsiteY5349" fmla="*/ 736517 h 6858440"/>
              <a:gd name="connsiteX5350" fmla="*/ 3320015 w 4556410"/>
              <a:gd name="connsiteY5350" fmla="*/ 726347 h 6858440"/>
              <a:gd name="connsiteX5351" fmla="*/ 3330184 w 4556410"/>
              <a:gd name="connsiteY5351" fmla="*/ 716178 h 6858440"/>
              <a:gd name="connsiteX5352" fmla="*/ 3291004 w 4556410"/>
              <a:gd name="connsiteY5352" fmla="*/ 716178 h 6858440"/>
              <a:gd name="connsiteX5353" fmla="*/ 3301175 w 4556410"/>
              <a:gd name="connsiteY5353" fmla="*/ 726347 h 6858440"/>
              <a:gd name="connsiteX5354" fmla="*/ 3291004 w 4556410"/>
              <a:gd name="connsiteY5354" fmla="*/ 736517 h 6858440"/>
              <a:gd name="connsiteX5355" fmla="*/ 3280836 w 4556410"/>
              <a:gd name="connsiteY5355" fmla="*/ 726347 h 6858440"/>
              <a:gd name="connsiteX5356" fmla="*/ 3291004 w 4556410"/>
              <a:gd name="connsiteY5356" fmla="*/ 716178 h 6858440"/>
              <a:gd name="connsiteX5357" fmla="*/ 2703904 w 4556410"/>
              <a:gd name="connsiteY5357" fmla="*/ 716178 h 6858440"/>
              <a:gd name="connsiteX5358" fmla="*/ 2714074 w 4556410"/>
              <a:gd name="connsiteY5358" fmla="*/ 726347 h 6858440"/>
              <a:gd name="connsiteX5359" fmla="*/ 2703904 w 4556410"/>
              <a:gd name="connsiteY5359" fmla="*/ 736517 h 6858440"/>
              <a:gd name="connsiteX5360" fmla="*/ 2693735 w 4556410"/>
              <a:gd name="connsiteY5360" fmla="*/ 726347 h 6858440"/>
              <a:gd name="connsiteX5361" fmla="*/ 2703904 w 4556410"/>
              <a:gd name="connsiteY5361" fmla="*/ 716178 h 6858440"/>
              <a:gd name="connsiteX5362" fmla="*/ 2664841 w 4556410"/>
              <a:gd name="connsiteY5362" fmla="*/ 716178 h 6858440"/>
              <a:gd name="connsiteX5363" fmla="*/ 2675012 w 4556410"/>
              <a:gd name="connsiteY5363" fmla="*/ 726347 h 6858440"/>
              <a:gd name="connsiteX5364" fmla="*/ 2664841 w 4556410"/>
              <a:gd name="connsiteY5364" fmla="*/ 736517 h 6858440"/>
              <a:gd name="connsiteX5365" fmla="*/ 2654672 w 4556410"/>
              <a:gd name="connsiteY5365" fmla="*/ 726347 h 6858440"/>
              <a:gd name="connsiteX5366" fmla="*/ 2664841 w 4556410"/>
              <a:gd name="connsiteY5366" fmla="*/ 716178 h 6858440"/>
              <a:gd name="connsiteX5367" fmla="*/ 2586484 w 4556410"/>
              <a:gd name="connsiteY5367" fmla="*/ 716178 h 6858440"/>
              <a:gd name="connsiteX5368" fmla="*/ 2596654 w 4556410"/>
              <a:gd name="connsiteY5368" fmla="*/ 726347 h 6858440"/>
              <a:gd name="connsiteX5369" fmla="*/ 2586484 w 4556410"/>
              <a:gd name="connsiteY5369" fmla="*/ 736517 h 6858440"/>
              <a:gd name="connsiteX5370" fmla="*/ 2576315 w 4556410"/>
              <a:gd name="connsiteY5370" fmla="*/ 726347 h 6858440"/>
              <a:gd name="connsiteX5371" fmla="*/ 2586484 w 4556410"/>
              <a:gd name="connsiteY5371" fmla="*/ 716178 h 6858440"/>
              <a:gd name="connsiteX5372" fmla="*/ 2547419 w 4556410"/>
              <a:gd name="connsiteY5372" fmla="*/ 716178 h 6858440"/>
              <a:gd name="connsiteX5373" fmla="*/ 2557590 w 4556410"/>
              <a:gd name="connsiteY5373" fmla="*/ 726347 h 6858440"/>
              <a:gd name="connsiteX5374" fmla="*/ 2547419 w 4556410"/>
              <a:gd name="connsiteY5374" fmla="*/ 736517 h 6858440"/>
              <a:gd name="connsiteX5375" fmla="*/ 2537250 w 4556410"/>
              <a:gd name="connsiteY5375" fmla="*/ 726347 h 6858440"/>
              <a:gd name="connsiteX5376" fmla="*/ 2547419 w 4556410"/>
              <a:gd name="connsiteY5376" fmla="*/ 716178 h 6858440"/>
              <a:gd name="connsiteX5377" fmla="*/ 3338852 w 4556410"/>
              <a:gd name="connsiteY5377" fmla="*/ 699884 h 6858440"/>
              <a:gd name="connsiteX5378" fmla="*/ 3351102 w 4556410"/>
              <a:gd name="connsiteY5378" fmla="*/ 710054 h 6858440"/>
              <a:gd name="connsiteX5379" fmla="*/ 3340817 w 4556410"/>
              <a:gd name="connsiteY5379" fmla="*/ 722305 h 6858440"/>
              <a:gd name="connsiteX5380" fmla="*/ 3339778 w 4556410"/>
              <a:gd name="connsiteY5380" fmla="*/ 722305 h 6858440"/>
              <a:gd name="connsiteX5381" fmla="*/ 3328566 w 4556410"/>
              <a:gd name="connsiteY5381" fmla="*/ 712020 h 6858440"/>
              <a:gd name="connsiteX5382" fmla="*/ 3338852 w 4556410"/>
              <a:gd name="connsiteY5382" fmla="*/ 699884 h 6858440"/>
              <a:gd name="connsiteX5383" fmla="*/ 1887510 w 4556410"/>
              <a:gd name="connsiteY5383" fmla="*/ 679082 h 6858440"/>
              <a:gd name="connsiteX5384" fmla="*/ 1903229 w 4556410"/>
              <a:gd name="connsiteY5384" fmla="*/ 681394 h 6858440"/>
              <a:gd name="connsiteX5385" fmla="*/ 1901032 w 4556410"/>
              <a:gd name="connsiteY5385" fmla="*/ 697110 h 6858440"/>
              <a:gd name="connsiteX5386" fmla="*/ 1894329 w 4556410"/>
              <a:gd name="connsiteY5386" fmla="*/ 699422 h 6858440"/>
              <a:gd name="connsiteX5387" fmla="*/ 1885313 w 4556410"/>
              <a:gd name="connsiteY5387" fmla="*/ 694914 h 6858440"/>
              <a:gd name="connsiteX5388" fmla="*/ 1885198 w 4556410"/>
              <a:gd name="connsiteY5388" fmla="*/ 694914 h 6858440"/>
              <a:gd name="connsiteX5389" fmla="*/ 1887510 w 4556410"/>
              <a:gd name="connsiteY5389" fmla="*/ 679082 h 6858440"/>
              <a:gd name="connsiteX5390" fmla="*/ 4228033 w 4556410"/>
              <a:gd name="connsiteY5390" fmla="*/ 675986 h 6858440"/>
              <a:gd name="connsiteX5391" fmla="*/ 4228302 w 4556410"/>
              <a:gd name="connsiteY5391" fmla="*/ 676640 h 6858440"/>
              <a:gd name="connsiteX5392" fmla="*/ 4237293 w 4556410"/>
              <a:gd name="connsiteY5392" fmla="*/ 680342 h 6858440"/>
              <a:gd name="connsiteX5393" fmla="*/ 4240654 w 4556410"/>
              <a:gd name="connsiteY5393" fmla="*/ 683703 h 6858440"/>
              <a:gd name="connsiteX5394" fmla="*/ 4230486 w 4556410"/>
              <a:gd name="connsiteY5394" fmla="*/ 693873 h 6858440"/>
              <a:gd name="connsiteX5395" fmla="*/ 4220315 w 4556410"/>
              <a:gd name="connsiteY5395" fmla="*/ 683703 h 6858440"/>
              <a:gd name="connsiteX5396" fmla="*/ 4543566 w 4556410"/>
              <a:gd name="connsiteY5396" fmla="*/ 673534 h 6858440"/>
              <a:gd name="connsiteX5397" fmla="*/ 4553735 w 4556410"/>
              <a:gd name="connsiteY5397" fmla="*/ 683703 h 6858440"/>
              <a:gd name="connsiteX5398" fmla="*/ 4543566 w 4556410"/>
              <a:gd name="connsiteY5398" fmla="*/ 693873 h 6858440"/>
              <a:gd name="connsiteX5399" fmla="*/ 4533396 w 4556410"/>
              <a:gd name="connsiteY5399" fmla="*/ 683703 h 6858440"/>
              <a:gd name="connsiteX5400" fmla="*/ 4543566 w 4556410"/>
              <a:gd name="connsiteY5400" fmla="*/ 673534 h 6858440"/>
              <a:gd name="connsiteX5401" fmla="*/ 4465326 w 4556410"/>
              <a:gd name="connsiteY5401" fmla="*/ 673534 h 6858440"/>
              <a:gd name="connsiteX5402" fmla="*/ 4475494 w 4556410"/>
              <a:gd name="connsiteY5402" fmla="*/ 683703 h 6858440"/>
              <a:gd name="connsiteX5403" fmla="*/ 4465326 w 4556410"/>
              <a:gd name="connsiteY5403" fmla="*/ 693873 h 6858440"/>
              <a:gd name="connsiteX5404" fmla="*/ 4455155 w 4556410"/>
              <a:gd name="connsiteY5404" fmla="*/ 683703 h 6858440"/>
              <a:gd name="connsiteX5405" fmla="*/ 4465326 w 4556410"/>
              <a:gd name="connsiteY5405" fmla="*/ 673534 h 6858440"/>
              <a:gd name="connsiteX5406" fmla="*/ 4426146 w 4556410"/>
              <a:gd name="connsiteY5406" fmla="*/ 673534 h 6858440"/>
              <a:gd name="connsiteX5407" fmla="*/ 4436315 w 4556410"/>
              <a:gd name="connsiteY5407" fmla="*/ 683703 h 6858440"/>
              <a:gd name="connsiteX5408" fmla="*/ 4426146 w 4556410"/>
              <a:gd name="connsiteY5408" fmla="*/ 693873 h 6858440"/>
              <a:gd name="connsiteX5409" fmla="*/ 4415976 w 4556410"/>
              <a:gd name="connsiteY5409" fmla="*/ 683703 h 6858440"/>
              <a:gd name="connsiteX5410" fmla="*/ 4422817 w 4556410"/>
              <a:gd name="connsiteY5410" fmla="*/ 676863 h 6858440"/>
              <a:gd name="connsiteX5411" fmla="*/ 4423358 w 4556410"/>
              <a:gd name="connsiteY5411" fmla="*/ 676640 h 6858440"/>
              <a:gd name="connsiteX5412" fmla="*/ 4423580 w 4556410"/>
              <a:gd name="connsiteY5412" fmla="*/ 676099 h 6858440"/>
              <a:gd name="connsiteX5413" fmla="*/ 4073886 w 4556410"/>
              <a:gd name="connsiteY5413" fmla="*/ 673534 h 6858440"/>
              <a:gd name="connsiteX5414" fmla="*/ 4084055 w 4556410"/>
              <a:gd name="connsiteY5414" fmla="*/ 683703 h 6858440"/>
              <a:gd name="connsiteX5415" fmla="*/ 4073886 w 4556410"/>
              <a:gd name="connsiteY5415" fmla="*/ 693873 h 6858440"/>
              <a:gd name="connsiteX5416" fmla="*/ 4063715 w 4556410"/>
              <a:gd name="connsiteY5416" fmla="*/ 683703 h 6858440"/>
              <a:gd name="connsiteX5417" fmla="*/ 4073886 w 4556410"/>
              <a:gd name="connsiteY5417" fmla="*/ 673534 h 6858440"/>
              <a:gd name="connsiteX5418" fmla="*/ 4034708 w 4556410"/>
              <a:gd name="connsiteY5418" fmla="*/ 673534 h 6858440"/>
              <a:gd name="connsiteX5419" fmla="*/ 4044877 w 4556410"/>
              <a:gd name="connsiteY5419" fmla="*/ 683703 h 6858440"/>
              <a:gd name="connsiteX5420" fmla="*/ 4034708 w 4556410"/>
              <a:gd name="connsiteY5420" fmla="*/ 693873 h 6858440"/>
              <a:gd name="connsiteX5421" fmla="*/ 4024538 w 4556410"/>
              <a:gd name="connsiteY5421" fmla="*/ 683703 h 6858440"/>
              <a:gd name="connsiteX5422" fmla="*/ 4034708 w 4556410"/>
              <a:gd name="connsiteY5422" fmla="*/ 673534 h 6858440"/>
              <a:gd name="connsiteX5423" fmla="*/ 3995529 w 4556410"/>
              <a:gd name="connsiteY5423" fmla="*/ 673534 h 6858440"/>
              <a:gd name="connsiteX5424" fmla="*/ 4005698 w 4556410"/>
              <a:gd name="connsiteY5424" fmla="*/ 683703 h 6858440"/>
              <a:gd name="connsiteX5425" fmla="*/ 3995529 w 4556410"/>
              <a:gd name="connsiteY5425" fmla="*/ 693873 h 6858440"/>
              <a:gd name="connsiteX5426" fmla="*/ 3985358 w 4556410"/>
              <a:gd name="connsiteY5426" fmla="*/ 683703 h 6858440"/>
              <a:gd name="connsiteX5427" fmla="*/ 3995529 w 4556410"/>
              <a:gd name="connsiteY5427" fmla="*/ 673534 h 6858440"/>
              <a:gd name="connsiteX5428" fmla="*/ 3956464 w 4556410"/>
              <a:gd name="connsiteY5428" fmla="*/ 673534 h 6858440"/>
              <a:gd name="connsiteX5429" fmla="*/ 3966635 w 4556410"/>
              <a:gd name="connsiteY5429" fmla="*/ 683703 h 6858440"/>
              <a:gd name="connsiteX5430" fmla="*/ 3956464 w 4556410"/>
              <a:gd name="connsiteY5430" fmla="*/ 693873 h 6858440"/>
              <a:gd name="connsiteX5431" fmla="*/ 3946295 w 4556410"/>
              <a:gd name="connsiteY5431" fmla="*/ 683703 h 6858440"/>
              <a:gd name="connsiteX5432" fmla="*/ 3956464 w 4556410"/>
              <a:gd name="connsiteY5432" fmla="*/ 673534 h 6858440"/>
              <a:gd name="connsiteX5433" fmla="*/ 3917284 w 4556410"/>
              <a:gd name="connsiteY5433" fmla="*/ 673534 h 6858440"/>
              <a:gd name="connsiteX5434" fmla="*/ 3927455 w 4556410"/>
              <a:gd name="connsiteY5434" fmla="*/ 683703 h 6858440"/>
              <a:gd name="connsiteX5435" fmla="*/ 3917284 w 4556410"/>
              <a:gd name="connsiteY5435" fmla="*/ 693873 h 6858440"/>
              <a:gd name="connsiteX5436" fmla="*/ 3907116 w 4556410"/>
              <a:gd name="connsiteY5436" fmla="*/ 683703 h 6858440"/>
              <a:gd name="connsiteX5437" fmla="*/ 3917284 w 4556410"/>
              <a:gd name="connsiteY5437" fmla="*/ 673534 h 6858440"/>
              <a:gd name="connsiteX5438" fmla="*/ 3839042 w 4556410"/>
              <a:gd name="connsiteY5438" fmla="*/ 673534 h 6858440"/>
              <a:gd name="connsiteX5439" fmla="*/ 3849213 w 4556410"/>
              <a:gd name="connsiteY5439" fmla="*/ 683703 h 6858440"/>
              <a:gd name="connsiteX5440" fmla="*/ 3839042 w 4556410"/>
              <a:gd name="connsiteY5440" fmla="*/ 693873 h 6858440"/>
              <a:gd name="connsiteX5441" fmla="*/ 3828873 w 4556410"/>
              <a:gd name="connsiteY5441" fmla="*/ 683703 h 6858440"/>
              <a:gd name="connsiteX5442" fmla="*/ 3839042 w 4556410"/>
              <a:gd name="connsiteY5442" fmla="*/ 673534 h 6858440"/>
              <a:gd name="connsiteX5443" fmla="*/ 3799864 w 4556410"/>
              <a:gd name="connsiteY5443" fmla="*/ 673534 h 6858440"/>
              <a:gd name="connsiteX5444" fmla="*/ 3810035 w 4556410"/>
              <a:gd name="connsiteY5444" fmla="*/ 683703 h 6858440"/>
              <a:gd name="connsiteX5445" fmla="*/ 3799864 w 4556410"/>
              <a:gd name="connsiteY5445" fmla="*/ 693873 h 6858440"/>
              <a:gd name="connsiteX5446" fmla="*/ 3789696 w 4556410"/>
              <a:gd name="connsiteY5446" fmla="*/ 683703 h 6858440"/>
              <a:gd name="connsiteX5447" fmla="*/ 3799864 w 4556410"/>
              <a:gd name="connsiteY5447" fmla="*/ 673534 h 6858440"/>
              <a:gd name="connsiteX5448" fmla="*/ 3760686 w 4556410"/>
              <a:gd name="connsiteY5448" fmla="*/ 673534 h 6858440"/>
              <a:gd name="connsiteX5449" fmla="*/ 3770857 w 4556410"/>
              <a:gd name="connsiteY5449" fmla="*/ 683703 h 6858440"/>
              <a:gd name="connsiteX5450" fmla="*/ 3760686 w 4556410"/>
              <a:gd name="connsiteY5450" fmla="*/ 693873 h 6858440"/>
              <a:gd name="connsiteX5451" fmla="*/ 3750518 w 4556410"/>
              <a:gd name="connsiteY5451" fmla="*/ 683703 h 6858440"/>
              <a:gd name="connsiteX5452" fmla="*/ 3760686 w 4556410"/>
              <a:gd name="connsiteY5452" fmla="*/ 673534 h 6858440"/>
              <a:gd name="connsiteX5453" fmla="*/ 3721622 w 4556410"/>
              <a:gd name="connsiteY5453" fmla="*/ 673534 h 6858440"/>
              <a:gd name="connsiteX5454" fmla="*/ 3731793 w 4556410"/>
              <a:gd name="connsiteY5454" fmla="*/ 683703 h 6858440"/>
              <a:gd name="connsiteX5455" fmla="*/ 3721722 w 4556410"/>
              <a:gd name="connsiteY5455" fmla="*/ 693773 h 6858440"/>
              <a:gd name="connsiteX5456" fmla="*/ 3771961 w 4556410"/>
              <a:gd name="connsiteY5456" fmla="*/ 701032 h 6858440"/>
              <a:gd name="connsiteX5457" fmla="*/ 3827025 w 4556410"/>
              <a:gd name="connsiteY5457" fmla="*/ 725987 h 6858440"/>
              <a:gd name="connsiteX5458" fmla="*/ 3836732 w 4556410"/>
              <a:gd name="connsiteY5458" fmla="*/ 734207 h 6858440"/>
              <a:gd name="connsiteX5459" fmla="*/ 3828873 w 4556410"/>
              <a:gd name="connsiteY5459" fmla="*/ 726347 h 6858440"/>
              <a:gd name="connsiteX5460" fmla="*/ 3839042 w 4556410"/>
              <a:gd name="connsiteY5460" fmla="*/ 716178 h 6858440"/>
              <a:gd name="connsiteX5461" fmla="*/ 3849213 w 4556410"/>
              <a:gd name="connsiteY5461" fmla="*/ 726347 h 6858440"/>
              <a:gd name="connsiteX5462" fmla="*/ 3839235 w 4556410"/>
              <a:gd name="connsiteY5462" fmla="*/ 736325 h 6858440"/>
              <a:gd name="connsiteX5463" fmla="*/ 3848348 w 4556410"/>
              <a:gd name="connsiteY5463" fmla="*/ 744042 h 6858440"/>
              <a:gd name="connsiteX5464" fmla="*/ 3872594 w 4556410"/>
              <a:gd name="connsiteY5464" fmla="*/ 764571 h 6858440"/>
              <a:gd name="connsiteX5465" fmla="*/ 3878224 w 4556410"/>
              <a:gd name="connsiteY5465" fmla="*/ 758941 h 6858440"/>
              <a:gd name="connsiteX5466" fmla="*/ 3888394 w 4556410"/>
              <a:gd name="connsiteY5466" fmla="*/ 769110 h 6858440"/>
              <a:gd name="connsiteX5467" fmla="*/ 3880862 w 4556410"/>
              <a:gd name="connsiteY5467" fmla="*/ 776642 h 6858440"/>
              <a:gd name="connsiteX5468" fmla="*/ 3907116 w 4556410"/>
              <a:gd name="connsiteY5468" fmla="*/ 816146 h 6858440"/>
              <a:gd name="connsiteX5469" fmla="*/ 3889780 w 4556410"/>
              <a:gd name="connsiteY5469" fmla="*/ 824353 h 6858440"/>
              <a:gd name="connsiteX5470" fmla="*/ 3883146 w 4556410"/>
              <a:gd name="connsiteY5470" fmla="*/ 816886 h 6858440"/>
              <a:gd name="connsiteX5471" fmla="*/ 3878107 w 4556410"/>
              <a:gd name="connsiteY5471" fmla="*/ 821924 h 6858440"/>
              <a:gd name="connsiteX5472" fmla="*/ 3867938 w 4556410"/>
              <a:gd name="connsiteY5472" fmla="*/ 811754 h 6858440"/>
              <a:gd name="connsiteX5473" fmla="*/ 3873577 w 4556410"/>
              <a:gd name="connsiteY5473" fmla="*/ 806114 h 6858440"/>
              <a:gd name="connsiteX5474" fmla="*/ 3858164 w 4556410"/>
              <a:gd name="connsiteY5474" fmla="*/ 788766 h 6858440"/>
              <a:gd name="connsiteX5475" fmla="*/ 3854730 w 4556410"/>
              <a:gd name="connsiteY5475" fmla="*/ 784899 h 6858440"/>
              <a:gd name="connsiteX5476" fmla="*/ 3844706 w 4556410"/>
              <a:gd name="connsiteY5476" fmla="*/ 773617 h 6858440"/>
              <a:gd name="connsiteX5477" fmla="*/ 3839042 w 4556410"/>
              <a:gd name="connsiteY5477" fmla="*/ 779280 h 6858440"/>
              <a:gd name="connsiteX5478" fmla="*/ 3828873 w 4556410"/>
              <a:gd name="connsiteY5478" fmla="*/ 769110 h 6858440"/>
              <a:gd name="connsiteX5479" fmla="*/ 3835138 w 4556410"/>
              <a:gd name="connsiteY5479" fmla="*/ 762847 h 6858440"/>
              <a:gd name="connsiteX5480" fmla="*/ 3816752 w 4556410"/>
              <a:gd name="connsiteY5480" fmla="*/ 742153 h 6858440"/>
              <a:gd name="connsiteX5481" fmla="*/ 3815017 w 4556410"/>
              <a:gd name="connsiteY5481" fmla="*/ 741366 h 6858440"/>
              <a:gd name="connsiteX5482" fmla="*/ 3811655 w 4556410"/>
              <a:gd name="connsiteY5482" fmla="*/ 739845 h 6858440"/>
              <a:gd name="connsiteX5483" fmla="*/ 3801249 w 4556410"/>
              <a:gd name="connsiteY5483" fmla="*/ 735133 h 6858440"/>
              <a:gd name="connsiteX5484" fmla="*/ 3799864 w 4556410"/>
              <a:gd name="connsiteY5484" fmla="*/ 736517 h 6858440"/>
              <a:gd name="connsiteX5485" fmla="*/ 3796188 w 4556410"/>
              <a:gd name="connsiteY5485" fmla="*/ 732842 h 6858440"/>
              <a:gd name="connsiteX5486" fmla="*/ 3778870 w 4556410"/>
              <a:gd name="connsiteY5486" fmla="*/ 724998 h 6858440"/>
              <a:gd name="connsiteX5487" fmla="*/ 3776792 w 4556410"/>
              <a:gd name="connsiteY5487" fmla="*/ 724057 h 6858440"/>
              <a:gd name="connsiteX5488" fmla="*/ 3766571 w 4556410"/>
              <a:gd name="connsiteY5488" fmla="*/ 719429 h 6858440"/>
              <a:gd name="connsiteX5489" fmla="*/ 3765108 w 4556410"/>
              <a:gd name="connsiteY5489" fmla="*/ 719217 h 6858440"/>
              <a:gd name="connsiteX5490" fmla="*/ 3764962 w 4556410"/>
              <a:gd name="connsiteY5490" fmla="*/ 719197 h 6858440"/>
              <a:gd name="connsiteX5491" fmla="*/ 3763494 w 4556410"/>
              <a:gd name="connsiteY5491" fmla="*/ 718986 h 6858440"/>
              <a:gd name="connsiteX5492" fmla="*/ 3770857 w 4556410"/>
              <a:gd name="connsiteY5492" fmla="*/ 726347 h 6858440"/>
              <a:gd name="connsiteX5493" fmla="*/ 3760686 w 4556410"/>
              <a:gd name="connsiteY5493" fmla="*/ 736517 h 6858440"/>
              <a:gd name="connsiteX5494" fmla="*/ 3750518 w 4556410"/>
              <a:gd name="connsiteY5494" fmla="*/ 726347 h 6858440"/>
              <a:gd name="connsiteX5495" fmla="*/ 3758588 w 4556410"/>
              <a:gd name="connsiteY5495" fmla="*/ 718277 h 6858440"/>
              <a:gd name="connsiteX5496" fmla="*/ 3711221 w 4556410"/>
              <a:gd name="connsiteY5496" fmla="*/ 711441 h 6858440"/>
              <a:gd name="connsiteX5497" fmla="*/ 3683352 w 4556410"/>
              <a:gd name="connsiteY5497" fmla="*/ 717085 h 6858440"/>
              <a:gd name="connsiteX5498" fmla="*/ 3692615 w 4556410"/>
              <a:gd name="connsiteY5498" fmla="*/ 726347 h 6858440"/>
              <a:gd name="connsiteX5499" fmla="*/ 3682444 w 4556410"/>
              <a:gd name="connsiteY5499" fmla="*/ 736517 h 6858440"/>
              <a:gd name="connsiteX5500" fmla="*/ 3672276 w 4556410"/>
              <a:gd name="connsiteY5500" fmla="*/ 726347 h 6858440"/>
              <a:gd name="connsiteX5501" fmla="*/ 3681077 w 4556410"/>
              <a:gd name="connsiteY5501" fmla="*/ 717546 h 6858440"/>
              <a:gd name="connsiteX5502" fmla="*/ 3650772 w 4556410"/>
              <a:gd name="connsiteY5502" fmla="*/ 723682 h 6858440"/>
              <a:gd name="connsiteX5503" fmla="*/ 3653437 w 4556410"/>
              <a:gd name="connsiteY5503" fmla="*/ 726347 h 6858440"/>
              <a:gd name="connsiteX5504" fmla="*/ 3643266 w 4556410"/>
              <a:gd name="connsiteY5504" fmla="*/ 736517 h 6858440"/>
              <a:gd name="connsiteX5505" fmla="*/ 3634020 w 4556410"/>
              <a:gd name="connsiteY5505" fmla="*/ 727271 h 6858440"/>
              <a:gd name="connsiteX5506" fmla="*/ 3573918 w 4556410"/>
              <a:gd name="connsiteY5506" fmla="*/ 767835 h 6858440"/>
              <a:gd name="connsiteX5507" fmla="*/ 3575195 w 4556410"/>
              <a:gd name="connsiteY5507" fmla="*/ 769110 h 6858440"/>
              <a:gd name="connsiteX5508" fmla="*/ 3565024 w 4556410"/>
              <a:gd name="connsiteY5508" fmla="*/ 779280 h 6858440"/>
              <a:gd name="connsiteX5509" fmla="*/ 3564982 w 4556410"/>
              <a:gd name="connsiteY5509" fmla="*/ 779238 h 6858440"/>
              <a:gd name="connsiteX5510" fmla="*/ 3549578 w 4556410"/>
              <a:gd name="connsiteY5510" fmla="*/ 802062 h 6858440"/>
              <a:gd name="connsiteX5511" fmla="*/ 3540697 w 4556410"/>
              <a:gd name="connsiteY5511" fmla="*/ 815222 h 6858440"/>
              <a:gd name="connsiteX5512" fmla="*/ 3529264 w 4556410"/>
              <a:gd name="connsiteY5512" fmla="*/ 832160 h 6858440"/>
              <a:gd name="connsiteX5513" fmla="*/ 3527659 w 4556410"/>
              <a:gd name="connsiteY5513" fmla="*/ 840087 h 6858440"/>
              <a:gd name="connsiteX5514" fmla="*/ 3526635 w 4556410"/>
              <a:gd name="connsiteY5514" fmla="*/ 845136 h 6858440"/>
              <a:gd name="connsiteX5515" fmla="*/ 3536017 w 4556410"/>
              <a:gd name="connsiteY5515" fmla="*/ 854516 h 6858440"/>
              <a:gd name="connsiteX5516" fmla="*/ 3525846 w 4556410"/>
              <a:gd name="connsiteY5516" fmla="*/ 864687 h 6858440"/>
              <a:gd name="connsiteX5517" fmla="*/ 3523210 w 4556410"/>
              <a:gd name="connsiteY5517" fmla="*/ 862050 h 6858440"/>
              <a:gd name="connsiteX5518" fmla="*/ 3521664 w 4556410"/>
              <a:gd name="connsiteY5518" fmla="*/ 869684 h 6858440"/>
              <a:gd name="connsiteX5519" fmla="*/ 3521284 w 4556410"/>
              <a:gd name="connsiteY5519" fmla="*/ 871562 h 6858440"/>
              <a:gd name="connsiteX5520" fmla="*/ 3516206 w 4556410"/>
              <a:gd name="connsiteY5520" fmla="*/ 896633 h 6858440"/>
              <a:gd name="connsiteX5521" fmla="*/ 3525846 w 4556410"/>
              <a:gd name="connsiteY5521" fmla="*/ 886994 h 6858440"/>
              <a:gd name="connsiteX5522" fmla="*/ 3536017 w 4556410"/>
              <a:gd name="connsiteY5522" fmla="*/ 897162 h 6858440"/>
              <a:gd name="connsiteX5523" fmla="*/ 3525846 w 4556410"/>
              <a:gd name="connsiteY5523" fmla="*/ 907333 h 6858440"/>
              <a:gd name="connsiteX5524" fmla="*/ 3516028 w 4556410"/>
              <a:gd name="connsiteY5524" fmla="*/ 897513 h 6858440"/>
              <a:gd name="connsiteX5525" fmla="*/ 3513712 w 4556410"/>
              <a:gd name="connsiteY5525" fmla="*/ 908949 h 6858440"/>
              <a:gd name="connsiteX5526" fmla="*/ 3517968 w 4556410"/>
              <a:gd name="connsiteY5526" fmla="*/ 937633 h 6858440"/>
              <a:gd name="connsiteX5527" fmla="*/ 3525846 w 4556410"/>
              <a:gd name="connsiteY5527" fmla="*/ 929755 h 6858440"/>
              <a:gd name="connsiteX5528" fmla="*/ 3536017 w 4556410"/>
              <a:gd name="connsiteY5528" fmla="*/ 939923 h 6858440"/>
              <a:gd name="connsiteX5529" fmla="*/ 3525846 w 4556410"/>
              <a:gd name="connsiteY5529" fmla="*/ 950094 h 6858440"/>
              <a:gd name="connsiteX5530" fmla="*/ 3518767 w 4556410"/>
              <a:gd name="connsiteY5530" fmla="*/ 943013 h 6858440"/>
              <a:gd name="connsiteX5531" fmla="*/ 3520029 w 4556410"/>
              <a:gd name="connsiteY5531" fmla="*/ 951530 h 6858440"/>
              <a:gd name="connsiteX5532" fmla="*/ 3521194 w 4556410"/>
              <a:gd name="connsiteY5532" fmla="*/ 959376 h 6858440"/>
              <a:gd name="connsiteX5533" fmla="*/ 3522261 w 4556410"/>
              <a:gd name="connsiteY5533" fmla="*/ 966564 h 6858440"/>
              <a:gd name="connsiteX5534" fmla="*/ 3532577 w 4556410"/>
              <a:gd name="connsiteY5534" fmla="*/ 988450 h 6858440"/>
              <a:gd name="connsiteX5535" fmla="*/ 3544961 w 4556410"/>
              <a:gd name="connsiteY5535" fmla="*/ 1014725 h 6858440"/>
              <a:gd name="connsiteX5536" fmla="*/ 3546562 w 4556410"/>
              <a:gd name="connsiteY5536" fmla="*/ 1018121 h 6858440"/>
              <a:gd name="connsiteX5537" fmla="*/ 3555794 w 4556410"/>
              <a:gd name="connsiteY5537" fmla="*/ 1028431 h 6858440"/>
              <a:gd name="connsiteX5538" fmla="*/ 3582877 w 4556410"/>
              <a:gd name="connsiteY5538" fmla="*/ 1058672 h 6858440"/>
              <a:gd name="connsiteX5539" fmla="*/ 3584603 w 4556410"/>
              <a:gd name="connsiteY5539" fmla="*/ 1060600 h 6858440"/>
              <a:gd name="connsiteX5540" fmla="*/ 3595039 w 4556410"/>
              <a:gd name="connsiteY5540" fmla="*/ 1066970 h 6858440"/>
              <a:gd name="connsiteX5541" fmla="*/ 3604202 w 4556410"/>
              <a:gd name="connsiteY5541" fmla="*/ 1057807 h 6858440"/>
              <a:gd name="connsiteX5542" fmla="*/ 3614372 w 4556410"/>
              <a:gd name="connsiteY5542" fmla="*/ 1067976 h 6858440"/>
              <a:gd name="connsiteX5543" fmla="*/ 3607670 w 4556410"/>
              <a:gd name="connsiteY5543" fmla="*/ 1074679 h 6858440"/>
              <a:gd name="connsiteX5544" fmla="*/ 3634367 w 4556410"/>
              <a:gd name="connsiteY5544" fmla="*/ 1090975 h 6858440"/>
              <a:gd name="connsiteX5545" fmla="*/ 3626855 w 4556410"/>
              <a:gd name="connsiteY5545" fmla="*/ 1108659 h 6858440"/>
              <a:gd name="connsiteX5546" fmla="*/ 3572244 w 4556410"/>
              <a:gd name="connsiteY5546" fmla="*/ 1075389 h 6858440"/>
              <a:gd name="connsiteX5547" fmla="*/ 3570136 w 4556410"/>
              <a:gd name="connsiteY5547" fmla="*/ 1073035 h 6858440"/>
              <a:gd name="connsiteX5548" fmla="*/ 3565024 w 4556410"/>
              <a:gd name="connsiteY5548" fmla="*/ 1078147 h 6858440"/>
              <a:gd name="connsiteX5549" fmla="*/ 3554855 w 4556410"/>
              <a:gd name="connsiteY5549" fmla="*/ 1067976 h 6858440"/>
              <a:gd name="connsiteX5550" fmla="*/ 3560530 w 4556410"/>
              <a:gd name="connsiteY5550" fmla="*/ 1062302 h 6858440"/>
              <a:gd name="connsiteX5551" fmla="*/ 3530526 w 4556410"/>
              <a:gd name="connsiteY5551" fmla="*/ 1028784 h 6858440"/>
              <a:gd name="connsiteX5552" fmla="*/ 3494527 w 4556410"/>
              <a:gd name="connsiteY5552" fmla="*/ 908949 h 6858440"/>
              <a:gd name="connsiteX5553" fmla="*/ 3496902 w 4556410"/>
              <a:gd name="connsiteY5553" fmla="*/ 897212 h 6858440"/>
              <a:gd name="connsiteX5554" fmla="*/ 3486782 w 4556410"/>
              <a:gd name="connsiteY5554" fmla="*/ 907333 h 6858440"/>
              <a:gd name="connsiteX5555" fmla="*/ 3476613 w 4556410"/>
              <a:gd name="connsiteY5555" fmla="*/ 897162 h 6858440"/>
              <a:gd name="connsiteX5556" fmla="*/ 3486782 w 4556410"/>
              <a:gd name="connsiteY5556" fmla="*/ 886994 h 6858440"/>
              <a:gd name="connsiteX5557" fmla="*/ 3496919 w 4556410"/>
              <a:gd name="connsiteY5557" fmla="*/ 897129 h 6858440"/>
              <a:gd name="connsiteX5558" fmla="*/ 3500901 w 4556410"/>
              <a:gd name="connsiteY5558" fmla="*/ 877454 h 6858440"/>
              <a:gd name="connsiteX5559" fmla="*/ 3511580 w 4556410"/>
              <a:gd name="connsiteY5559" fmla="*/ 824676 h 6858440"/>
              <a:gd name="connsiteX5560" fmla="*/ 3513659 w 4556410"/>
              <a:gd name="connsiteY5560" fmla="*/ 821596 h 6858440"/>
              <a:gd name="connsiteX5561" fmla="*/ 3518437 w 4556410"/>
              <a:gd name="connsiteY5561" fmla="*/ 814515 h 6858440"/>
              <a:gd name="connsiteX5562" fmla="*/ 3515678 w 4556410"/>
              <a:gd name="connsiteY5562" fmla="*/ 811754 h 6858440"/>
              <a:gd name="connsiteX5563" fmla="*/ 3525846 w 4556410"/>
              <a:gd name="connsiteY5563" fmla="*/ 801585 h 6858440"/>
              <a:gd name="connsiteX5564" fmla="*/ 3526633 w 4556410"/>
              <a:gd name="connsiteY5564" fmla="*/ 802370 h 6858440"/>
              <a:gd name="connsiteX5565" fmla="*/ 3549181 w 4556410"/>
              <a:gd name="connsiteY5565" fmla="*/ 768952 h 6858440"/>
              <a:gd name="connsiteX5566" fmla="*/ 3558062 w 4556410"/>
              <a:gd name="connsiteY5566" fmla="*/ 755790 h 6858440"/>
              <a:gd name="connsiteX5567" fmla="*/ 3597121 w 4556410"/>
              <a:gd name="connsiteY5567" fmla="*/ 729435 h 6858440"/>
              <a:gd name="connsiteX5568" fmla="*/ 3594033 w 4556410"/>
              <a:gd name="connsiteY5568" fmla="*/ 726347 h 6858440"/>
              <a:gd name="connsiteX5569" fmla="*/ 3604202 w 4556410"/>
              <a:gd name="connsiteY5569" fmla="*/ 716178 h 6858440"/>
              <a:gd name="connsiteX5570" fmla="*/ 3609266 w 4556410"/>
              <a:gd name="connsiteY5570" fmla="*/ 721240 h 6858440"/>
              <a:gd name="connsiteX5571" fmla="*/ 3626950 w 4556410"/>
              <a:gd name="connsiteY5571" fmla="*/ 709308 h 6858440"/>
              <a:gd name="connsiteX5572" fmla="*/ 3711221 w 4556410"/>
              <a:gd name="connsiteY5572" fmla="*/ 692255 h 6858440"/>
              <a:gd name="connsiteX5573" fmla="*/ 3721488 w 4556410"/>
              <a:gd name="connsiteY5573" fmla="*/ 693738 h 6858440"/>
              <a:gd name="connsiteX5574" fmla="*/ 3711453 w 4556410"/>
              <a:gd name="connsiteY5574" fmla="*/ 683703 h 6858440"/>
              <a:gd name="connsiteX5575" fmla="*/ 3721622 w 4556410"/>
              <a:gd name="connsiteY5575" fmla="*/ 673534 h 6858440"/>
              <a:gd name="connsiteX5576" fmla="*/ 3682444 w 4556410"/>
              <a:gd name="connsiteY5576" fmla="*/ 673534 h 6858440"/>
              <a:gd name="connsiteX5577" fmla="*/ 3692615 w 4556410"/>
              <a:gd name="connsiteY5577" fmla="*/ 683703 h 6858440"/>
              <a:gd name="connsiteX5578" fmla="*/ 3682444 w 4556410"/>
              <a:gd name="connsiteY5578" fmla="*/ 693873 h 6858440"/>
              <a:gd name="connsiteX5579" fmla="*/ 3672276 w 4556410"/>
              <a:gd name="connsiteY5579" fmla="*/ 683703 h 6858440"/>
              <a:gd name="connsiteX5580" fmla="*/ 3682444 w 4556410"/>
              <a:gd name="connsiteY5580" fmla="*/ 673534 h 6858440"/>
              <a:gd name="connsiteX5581" fmla="*/ 3643266 w 4556410"/>
              <a:gd name="connsiteY5581" fmla="*/ 673534 h 6858440"/>
              <a:gd name="connsiteX5582" fmla="*/ 3653437 w 4556410"/>
              <a:gd name="connsiteY5582" fmla="*/ 683703 h 6858440"/>
              <a:gd name="connsiteX5583" fmla="*/ 3643266 w 4556410"/>
              <a:gd name="connsiteY5583" fmla="*/ 693873 h 6858440"/>
              <a:gd name="connsiteX5584" fmla="*/ 3633098 w 4556410"/>
              <a:gd name="connsiteY5584" fmla="*/ 683703 h 6858440"/>
              <a:gd name="connsiteX5585" fmla="*/ 3643266 w 4556410"/>
              <a:gd name="connsiteY5585" fmla="*/ 673534 h 6858440"/>
              <a:gd name="connsiteX5586" fmla="*/ 3604202 w 4556410"/>
              <a:gd name="connsiteY5586" fmla="*/ 673534 h 6858440"/>
              <a:gd name="connsiteX5587" fmla="*/ 3614372 w 4556410"/>
              <a:gd name="connsiteY5587" fmla="*/ 683703 h 6858440"/>
              <a:gd name="connsiteX5588" fmla="*/ 3604202 w 4556410"/>
              <a:gd name="connsiteY5588" fmla="*/ 693873 h 6858440"/>
              <a:gd name="connsiteX5589" fmla="*/ 3594033 w 4556410"/>
              <a:gd name="connsiteY5589" fmla="*/ 683703 h 6858440"/>
              <a:gd name="connsiteX5590" fmla="*/ 3604202 w 4556410"/>
              <a:gd name="connsiteY5590" fmla="*/ 673534 h 6858440"/>
              <a:gd name="connsiteX5591" fmla="*/ 3565024 w 4556410"/>
              <a:gd name="connsiteY5591" fmla="*/ 673534 h 6858440"/>
              <a:gd name="connsiteX5592" fmla="*/ 3575195 w 4556410"/>
              <a:gd name="connsiteY5592" fmla="*/ 683703 h 6858440"/>
              <a:gd name="connsiteX5593" fmla="*/ 3565024 w 4556410"/>
              <a:gd name="connsiteY5593" fmla="*/ 693873 h 6858440"/>
              <a:gd name="connsiteX5594" fmla="*/ 3554855 w 4556410"/>
              <a:gd name="connsiteY5594" fmla="*/ 683703 h 6858440"/>
              <a:gd name="connsiteX5595" fmla="*/ 3565024 w 4556410"/>
              <a:gd name="connsiteY5595" fmla="*/ 673534 h 6858440"/>
              <a:gd name="connsiteX5596" fmla="*/ 3525846 w 4556410"/>
              <a:gd name="connsiteY5596" fmla="*/ 673534 h 6858440"/>
              <a:gd name="connsiteX5597" fmla="*/ 3536017 w 4556410"/>
              <a:gd name="connsiteY5597" fmla="*/ 683703 h 6858440"/>
              <a:gd name="connsiteX5598" fmla="*/ 3525846 w 4556410"/>
              <a:gd name="connsiteY5598" fmla="*/ 693873 h 6858440"/>
              <a:gd name="connsiteX5599" fmla="*/ 3515678 w 4556410"/>
              <a:gd name="connsiteY5599" fmla="*/ 683703 h 6858440"/>
              <a:gd name="connsiteX5600" fmla="*/ 3525846 w 4556410"/>
              <a:gd name="connsiteY5600" fmla="*/ 673534 h 6858440"/>
              <a:gd name="connsiteX5601" fmla="*/ 3486782 w 4556410"/>
              <a:gd name="connsiteY5601" fmla="*/ 673534 h 6858440"/>
              <a:gd name="connsiteX5602" fmla="*/ 3496952 w 4556410"/>
              <a:gd name="connsiteY5602" fmla="*/ 683703 h 6858440"/>
              <a:gd name="connsiteX5603" fmla="*/ 3486782 w 4556410"/>
              <a:gd name="connsiteY5603" fmla="*/ 693873 h 6858440"/>
              <a:gd name="connsiteX5604" fmla="*/ 3476613 w 4556410"/>
              <a:gd name="connsiteY5604" fmla="*/ 683703 h 6858440"/>
              <a:gd name="connsiteX5605" fmla="*/ 3486782 w 4556410"/>
              <a:gd name="connsiteY5605" fmla="*/ 673534 h 6858440"/>
              <a:gd name="connsiteX5606" fmla="*/ 3447604 w 4556410"/>
              <a:gd name="connsiteY5606" fmla="*/ 673534 h 6858440"/>
              <a:gd name="connsiteX5607" fmla="*/ 3457775 w 4556410"/>
              <a:gd name="connsiteY5607" fmla="*/ 683703 h 6858440"/>
              <a:gd name="connsiteX5608" fmla="*/ 3447604 w 4556410"/>
              <a:gd name="connsiteY5608" fmla="*/ 693873 h 6858440"/>
              <a:gd name="connsiteX5609" fmla="*/ 3437435 w 4556410"/>
              <a:gd name="connsiteY5609" fmla="*/ 683703 h 6858440"/>
              <a:gd name="connsiteX5610" fmla="*/ 3447604 w 4556410"/>
              <a:gd name="connsiteY5610" fmla="*/ 673534 h 6858440"/>
              <a:gd name="connsiteX5611" fmla="*/ 3408426 w 4556410"/>
              <a:gd name="connsiteY5611" fmla="*/ 673534 h 6858440"/>
              <a:gd name="connsiteX5612" fmla="*/ 3418597 w 4556410"/>
              <a:gd name="connsiteY5612" fmla="*/ 683703 h 6858440"/>
              <a:gd name="connsiteX5613" fmla="*/ 3408426 w 4556410"/>
              <a:gd name="connsiteY5613" fmla="*/ 693873 h 6858440"/>
              <a:gd name="connsiteX5614" fmla="*/ 3398258 w 4556410"/>
              <a:gd name="connsiteY5614" fmla="*/ 683703 h 6858440"/>
              <a:gd name="connsiteX5615" fmla="*/ 3408426 w 4556410"/>
              <a:gd name="connsiteY5615" fmla="*/ 673534 h 6858440"/>
              <a:gd name="connsiteX5616" fmla="*/ 3369362 w 4556410"/>
              <a:gd name="connsiteY5616" fmla="*/ 673534 h 6858440"/>
              <a:gd name="connsiteX5617" fmla="*/ 3379532 w 4556410"/>
              <a:gd name="connsiteY5617" fmla="*/ 683703 h 6858440"/>
              <a:gd name="connsiteX5618" fmla="*/ 3369362 w 4556410"/>
              <a:gd name="connsiteY5618" fmla="*/ 693873 h 6858440"/>
              <a:gd name="connsiteX5619" fmla="*/ 3359193 w 4556410"/>
              <a:gd name="connsiteY5619" fmla="*/ 683703 h 6858440"/>
              <a:gd name="connsiteX5620" fmla="*/ 3369362 w 4556410"/>
              <a:gd name="connsiteY5620" fmla="*/ 673534 h 6858440"/>
              <a:gd name="connsiteX5621" fmla="*/ 3330184 w 4556410"/>
              <a:gd name="connsiteY5621" fmla="*/ 673534 h 6858440"/>
              <a:gd name="connsiteX5622" fmla="*/ 3340355 w 4556410"/>
              <a:gd name="connsiteY5622" fmla="*/ 683703 h 6858440"/>
              <a:gd name="connsiteX5623" fmla="*/ 3330184 w 4556410"/>
              <a:gd name="connsiteY5623" fmla="*/ 693873 h 6858440"/>
              <a:gd name="connsiteX5624" fmla="*/ 3320015 w 4556410"/>
              <a:gd name="connsiteY5624" fmla="*/ 683703 h 6858440"/>
              <a:gd name="connsiteX5625" fmla="*/ 3330184 w 4556410"/>
              <a:gd name="connsiteY5625" fmla="*/ 673534 h 6858440"/>
              <a:gd name="connsiteX5626" fmla="*/ 3291004 w 4556410"/>
              <a:gd name="connsiteY5626" fmla="*/ 673534 h 6858440"/>
              <a:gd name="connsiteX5627" fmla="*/ 3301175 w 4556410"/>
              <a:gd name="connsiteY5627" fmla="*/ 683703 h 6858440"/>
              <a:gd name="connsiteX5628" fmla="*/ 3291004 w 4556410"/>
              <a:gd name="connsiteY5628" fmla="*/ 693873 h 6858440"/>
              <a:gd name="connsiteX5629" fmla="*/ 3280836 w 4556410"/>
              <a:gd name="connsiteY5629" fmla="*/ 683703 h 6858440"/>
              <a:gd name="connsiteX5630" fmla="*/ 3291004 w 4556410"/>
              <a:gd name="connsiteY5630" fmla="*/ 673534 h 6858440"/>
              <a:gd name="connsiteX5631" fmla="*/ 2664841 w 4556410"/>
              <a:gd name="connsiteY5631" fmla="*/ 673534 h 6858440"/>
              <a:gd name="connsiteX5632" fmla="*/ 2675012 w 4556410"/>
              <a:gd name="connsiteY5632" fmla="*/ 683703 h 6858440"/>
              <a:gd name="connsiteX5633" fmla="*/ 2664841 w 4556410"/>
              <a:gd name="connsiteY5633" fmla="*/ 693873 h 6858440"/>
              <a:gd name="connsiteX5634" fmla="*/ 2654672 w 4556410"/>
              <a:gd name="connsiteY5634" fmla="*/ 683703 h 6858440"/>
              <a:gd name="connsiteX5635" fmla="*/ 2664841 w 4556410"/>
              <a:gd name="connsiteY5635" fmla="*/ 673534 h 6858440"/>
              <a:gd name="connsiteX5636" fmla="*/ 2625662 w 4556410"/>
              <a:gd name="connsiteY5636" fmla="*/ 673534 h 6858440"/>
              <a:gd name="connsiteX5637" fmla="*/ 2635832 w 4556410"/>
              <a:gd name="connsiteY5637" fmla="*/ 683703 h 6858440"/>
              <a:gd name="connsiteX5638" fmla="*/ 2625662 w 4556410"/>
              <a:gd name="connsiteY5638" fmla="*/ 693873 h 6858440"/>
              <a:gd name="connsiteX5639" fmla="*/ 2615493 w 4556410"/>
              <a:gd name="connsiteY5639" fmla="*/ 683703 h 6858440"/>
              <a:gd name="connsiteX5640" fmla="*/ 2625662 w 4556410"/>
              <a:gd name="connsiteY5640" fmla="*/ 673534 h 6858440"/>
              <a:gd name="connsiteX5641" fmla="*/ 2547419 w 4556410"/>
              <a:gd name="connsiteY5641" fmla="*/ 673534 h 6858440"/>
              <a:gd name="connsiteX5642" fmla="*/ 2557590 w 4556410"/>
              <a:gd name="connsiteY5642" fmla="*/ 683703 h 6858440"/>
              <a:gd name="connsiteX5643" fmla="*/ 2547419 w 4556410"/>
              <a:gd name="connsiteY5643" fmla="*/ 693873 h 6858440"/>
              <a:gd name="connsiteX5644" fmla="*/ 2537250 w 4556410"/>
              <a:gd name="connsiteY5644" fmla="*/ 683703 h 6858440"/>
              <a:gd name="connsiteX5645" fmla="*/ 2547419 w 4556410"/>
              <a:gd name="connsiteY5645" fmla="*/ 673534 h 6858440"/>
              <a:gd name="connsiteX5646" fmla="*/ 2508242 w 4556410"/>
              <a:gd name="connsiteY5646" fmla="*/ 673534 h 6858440"/>
              <a:gd name="connsiteX5647" fmla="*/ 2518412 w 4556410"/>
              <a:gd name="connsiteY5647" fmla="*/ 683703 h 6858440"/>
              <a:gd name="connsiteX5648" fmla="*/ 2508242 w 4556410"/>
              <a:gd name="connsiteY5648" fmla="*/ 693873 h 6858440"/>
              <a:gd name="connsiteX5649" fmla="*/ 2498073 w 4556410"/>
              <a:gd name="connsiteY5649" fmla="*/ 683703 h 6858440"/>
              <a:gd name="connsiteX5650" fmla="*/ 2508242 w 4556410"/>
              <a:gd name="connsiteY5650" fmla="*/ 673534 h 6858440"/>
              <a:gd name="connsiteX5651" fmla="*/ 1851683 w 4556410"/>
              <a:gd name="connsiteY5651" fmla="*/ 650535 h 6858440"/>
              <a:gd name="connsiteX5652" fmla="*/ 1851806 w 4556410"/>
              <a:gd name="connsiteY5652" fmla="*/ 650597 h 6858440"/>
              <a:gd name="connsiteX5653" fmla="*/ 1851798 w 4556410"/>
              <a:gd name="connsiteY5653" fmla="*/ 650652 h 6858440"/>
              <a:gd name="connsiteX5654" fmla="*/ 1853995 w 4556410"/>
              <a:gd name="connsiteY5654" fmla="*/ 634933 h 6858440"/>
              <a:gd name="connsiteX5655" fmla="*/ 1869712 w 4556410"/>
              <a:gd name="connsiteY5655" fmla="*/ 637130 h 6858440"/>
              <a:gd name="connsiteX5656" fmla="*/ 1867400 w 4556410"/>
              <a:gd name="connsiteY5656" fmla="*/ 652847 h 6858440"/>
              <a:gd name="connsiteX5657" fmla="*/ 1860696 w 4556410"/>
              <a:gd name="connsiteY5657" fmla="*/ 655043 h 6858440"/>
              <a:gd name="connsiteX5658" fmla="*/ 1851806 w 4556410"/>
              <a:gd name="connsiteY5658" fmla="*/ 650597 h 6858440"/>
              <a:gd name="connsiteX5659" fmla="*/ 4543566 w 4556410"/>
              <a:gd name="connsiteY5659" fmla="*/ 630773 h 6858440"/>
              <a:gd name="connsiteX5660" fmla="*/ 4553735 w 4556410"/>
              <a:gd name="connsiteY5660" fmla="*/ 640942 h 6858440"/>
              <a:gd name="connsiteX5661" fmla="*/ 4543566 w 4556410"/>
              <a:gd name="connsiteY5661" fmla="*/ 651112 h 6858440"/>
              <a:gd name="connsiteX5662" fmla="*/ 4533396 w 4556410"/>
              <a:gd name="connsiteY5662" fmla="*/ 640942 h 6858440"/>
              <a:gd name="connsiteX5663" fmla="*/ 4543566 w 4556410"/>
              <a:gd name="connsiteY5663" fmla="*/ 630773 h 6858440"/>
              <a:gd name="connsiteX5664" fmla="*/ 4465326 w 4556410"/>
              <a:gd name="connsiteY5664" fmla="*/ 630773 h 6858440"/>
              <a:gd name="connsiteX5665" fmla="*/ 4475494 w 4556410"/>
              <a:gd name="connsiteY5665" fmla="*/ 640942 h 6858440"/>
              <a:gd name="connsiteX5666" fmla="*/ 4465326 w 4556410"/>
              <a:gd name="connsiteY5666" fmla="*/ 651112 h 6858440"/>
              <a:gd name="connsiteX5667" fmla="*/ 4455155 w 4556410"/>
              <a:gd name="connsiteY5667" fmla="*/ 640942 h 6858440"/>
              <a:gd name="connsiteX5668" fmla="*/ 4465326 w 4556410"/>
              <a:gd name="connsiteY5668" fmla="*/ 630773 h 6858440"/>
              <a:gd name="connsiteX5669" fmla="*/ 4191306 w 4556410"/>
              <a:gd name="connsiteY5669" fmla="*/ 630773 h 6858440"/>
              <a:gd name="connsiteX5670" fmla="*/ 4201475 w 4556410"/>
              <a:gd name="connsiteY5670" fmla="*/ 640942 h 6858440"/>
              <a:gd name="connsiteX5671" fmla="*/ 4191306 w 4556410"/>
              <a:gd name="connsiteY5671" fmla="*/ 651112 h 6858440"/>
              <a:gd name="connsiteX5672" fmla="*/ 4181136 w 4556410"/>
              <a:gd name="connsiteY5672" fmla="*/ 640942 h 6858440"/>
              <a:gd name="connsiteX5673" fmla="*/ 4191306 w 4556410"/>
              <a:gd name="connsiteY5673" fmla="*/ 630773 h 6858440"/>
              <a:gd name="connsiteX5674" fmla="*/ 4034708 w 4556410"/>
              <a:gd name="connsiteY5674" fmla="*/ 630773 h 6858440"/>
              <a:gd name="connsiteX5675" fmla="*/ 4044877 w 4556410"/>
              <a:gd name="connsiteY5675" fmla="*/ 640942 h 6858440"/>
              <a:gd name="connsiteX5676" fmla="*/ 4034708 w 4556410"/>
              <a:gd name="connsiteY5676" fmla="*/ 651112 h 6858440"/>
              <a:gd name="connsiteX5677" fmla="*/ 4024538 w 4556410"/>
              <a:gd name="connsiteY5677" fmla="*/ 640942 h 6858440"/>
              <a:gd name="connsiteX5678" fmla="*/ 4034708 w 4556410"/>
              <a:gd name="connsiteY5678" fmla="*/ 630773 h 6858440"/>
              <a:gd name="connsiteX5679" fmla="*/ 3995529 w 4556410"/>
              <a:gd name="connsiteY5679" fmla="*/ 630773 h 6858440"/>
              <a:gd name="connsiteX5680" fmla="*/ 4005698 w 4556410"/>
              <a:gd name="connsiteY5680" fmla="*/ 640942 h 6858440"/>
              <a:gd name="connsiteX5681" fmla="*/ 3995529 w 4556410"/>
              <a:gd name="connsiteY5681" fmla="*/ 651112 h 6858440"/>
              <a:gd name="connsiteX5682" fmla="*/ 3985358 w 4556410"/>
              <a:gd name="connsiteY5682" fmla="*/ 640942 h 6858440"/>
              <a:gd name="connsiteX5683" fmla="*/ 3995529 w 4556410"/>
              <a:gd name="connsiteY5683" fmla="*/ 630773 h 6858440"/>
              <a:gd name="connsiteX5684" fmla="*/ 3956464 w 4556410"/>
              <a:gd name="connsiteY5684" fmla="*/ 630773 h 6858440"/>
              <a:gd name="connsiteX5685" fmla="*/ 3966635 w 4556410"/>
              <a:gd name="connsiteY5685" fmla="*/ 640942 h 6858440"/>
              <a:gd name="connsiteX5686" fmla="*/ 3956464 w 4556410"/>
              <a:gd name="connsiteY5686" fmla="*/ 651112 h 6858440"/>
              <a:gd name="connsiteX5687" fmla="*/ 3946295 w 4556410"/>
              <a:gd name="connsiteY5687" fmla="*/ 640942 h 6858440"/>
              <a:gd name="connsiteX5688" fmla="*/ 3956464 w 4556410"/>
              <a:gd name="connsiteY5688" fmla="*/ 630773 h 6858440"/>
              <a:gd name="connsiteX5689" fmla="*/ 3917284 w 4556410"/>
              <a:gd name="connsiteY5689" fmla="*/ 630773 h 6858440"/>
              <a:gd name="connsiteX5690" fmla="*/ 3927455 w 4556410"/>
              <a:gd name="connsiteY5690" fmla="*/ 640942 h 6858440"/>
              <a:gd name="connsiteX5691" fmla="*/ 3917284 w 4556410"/>
              <a:gd name="connsiteY5691" fmla="*/ 651112 h 6858440"/>
              <a:gd name="connsiteX5692" fmla="*/ 3907116 w 4556410"/>
              <a:gd name="connsiteY5692" fmla="*/ 640942 h 6858440"/>
              <a:gd name="connsiteX5693" fmla="*/ 3917284 w 4556410"/>
              <a:gd name="connsiteY5693" fmla="*/ 630773 h 6858440"/>
              <a:gd name="connsiteX5694" fmla="*/ 3878107 w 4556410"/>
              <a:gd name="connsiteY5694" fmla="*/ 630773 h 6858440"/>
              <a:gd name="connsiteX5695" fmla="*/ 3888277 w 4556410"/>
              <a:gd name="connsiteY5695" fmla="*/ 640942 h 6858440"/>
              <a:gd name="connsiteX5696" fmla="*/ 3878107 w 4556410"/>
              <a:gd name="connsiteY5696" fmla="*/ 651112 h 6858440"/>
              <a:gd name="connsiteX5697" fmla="*/ 3867938 w 4556410"/>
              <a:gd name="connsiteY5697" fmla="*/ 640942 h 6858440"/>
              <a:gd name="connsiteX5698" fmla="*/ 3878107 w 4556410"/>
              <a:gd name="connsiteY5698" fmla="*/ 630773 h 6858440"/>
              <a:gd name="connsiteX5699" fmla="*/ 3799864 w 4556410"/>
              <a:gd name="connsiteY5699" fmla="*/ 630773 h 6858440"/>
              <a:gd name="connsiteX5700" fmla="*/ 3810035 w 4556410"/>
              <a:gd name="connsiteY5700" fmla="*/ 640942 h 6858440"/>
              <a:gd name="connsiteX5701" fmla="*/ 3799864 w 4556410"/>
              <a:gd name="connsiteY5701" fmla="*/ 651112 h 6858440"/>
              <a:gd name="connsiteX5702" fmla="*/ 3789696 w 4556410"/>
              <a:gd name="connsiteY5702" fmla="*/ 640942 h 6858440"/>
              <a:gd name="connsiteX5703" fmla="*/ 3799864 w 4556410"/>
              <a:gd name="connsiteY5703" fmla="*/ 630773 h 6858440"/>
              <a:gd name="connsiteX5704" fmla="*/ 3760686 w 4556410"/>
              <a:gd name="connsiteY5704" fmla="*/ 630773 h 6858440"/>
              <a:gd name="connsiteX5705" fmla="*/ 3770857 w 4556410"/>
              <a:gd name="connsiteY5705" fmla="*/ 640942 h 6858440"/>
              <a:gd name="connsiteX5706" fmla="*/ 3760686 w 4556410"/>
              <a:gd name="connsiteY5706" fmla="*/ 651112 h 6858440"/>
              <a:gd name="connsiteX5707" fmla="*/ 3750518 w 4556410"/>
              <a:gd name="connsiteY5707" fmla="*/ 640942 h 6858440"/>
              <a:gd name="connsiteX5708" fmla="*/ 3760686 w 4556410"/>
              <a:gd name="connsiteY5708" fmla="*/ 630773 h 6858440"/>
              <a:gd name="connsiteX5709" fmla="*/ 3721622 w 4556410"/>
              <a:gd name="connsiteY5709" fmla="*/ 630773 h 6858440"/>
              <a:gd name="connsiteX5710" fmla="*/ 3731793 w 4556410"/>
              <a:gd name="connsiteY5710" fmla="*/ 640942 h 6858440"/>
              <a:gd name="connsiteX5711" fmla="*/ 3721622 w 4556410"/>
              <a:gd name="connsiteY5711" fmla="*/ 651112 h 6858440"/>
              <a:gd name="connsiteX5712" fmla="*/ 3711453 w 4556410"/>
              <a:gd name="connsiteY5712" fmla="*/ 640942 h 6858440"/>
              <a:gd name="connsiteX5713" fmla="*/ 3721622 w 4556410"/>
              <a:gd name="connsiteY5713" fmla="*/ 630773 h 6858440"/>
              <a:gd name="connsiteX5714" fmla="*/ 3682444 w 4556410"/>
              <a:gd name="connsiteY5714" fmla="*/ 630773 h 6858440"/>
              <a:gd name="connsiteX5715" fmla="*/ 3692615 w 4556410"/>
              <a:gd name="connsiteY5715" fmla="*/ 640942 h 6858440"/>
              <a:gd name="connsiteX5716" fmla="*/ 3682444 w 4556410"/>
              <a:gd name="connsiteY5716" fmla="*/ 651112 h 6858440"/>
              <a:gd name="connsiteX5717" fmla="*/ 3672276 w 4556410"/>
              <a:gd name="connsiteY5717" fmla="*/ 640942 h 6858440"/>
              <a:gd name="connsiteX5718" fmla="*/ 3682444 w 4556410"/>
              <a:gd name="connsiteY5718" fmla="*/ 630773 h 6858440"/>
              <a:gd name="connsiteX5719" fmla="*/ 3643266 w 4556410"/>
              <a:gd name="connsiteY5719" fmla="*/ 630773 h 6858440"/>
              <a:gd name="connsiteX5720" fmla="*/ 3653437 w 4556410"/>
              <a:gd name="connsiteY5720" fmla="*/ 640942 h 6858440"/>
              <a:gd name="connsiteX5721" fmla="*/ 3643266 w 4556410"/>
              <a:gd name="connsiteY5721" fmla="*/ 651112 h 6858440"/>
              <a:gd name="connsiteX5722" fmla="*/ 3633098 w 4556410"/>
              <a:gd name="connsiteY5722" fmla="*/ 640942 h 6858440"/>
              <a:gd name="connsiteX5723" fmla="*/ 3643266 w 4556410"/>
              <a:gd name="connsiteY5723" fmla="*/ 630773 h 6858440"/>
              <a:gd name="connsiteX5724" fmla="*/ 3604202 w 4556410"/>
              <a:gd name="connsiteY5724" fmla="*/ 630773 h 6858440"/>
              <a:gd name="connsiteX5725" fmla="*/ 3614372 w 4556410"/>
              <a:gd name="connsiteY5725" fmla="*/ 640942 h 6858440"/>
              <a:gd name="connsiteX5726" fmla="*/ 3604202 w 4556410"/>
              <a:gd name="connsiteY5726" fmla="*/ 651112 h 6858440"/>
              <a:gd name="connsiteX5727" fmla="*/ 3594033 w 4556410"/>
              <a:gd name="connsiteY5727" fmla="*/ 640942 h 6858440"/>
              <a:gd name="connsiteX5728" fmla="*/ 3604202 w 4556410"/>
              <a:gd name="connsiteY5728" fmla="*/ 630773 h 6858440"/>
              <a:gd name="connsiteX5729" fmla="*/ 3565024 w 4556410"/>
              <a:gd name="connsiteY5729" fmla="*/ 630773 h 6858440"/>
              <a:gd name="connsiteX5730" fmla="*/ 3575195 w 4556410"/>
              <a:gd name="connsiteY5730" fmla="*/ 640942 h 6858440"/>
              <a:gd name="connsiteX5731" fmla="*/ 3565024 w 4556410"/>
              <a:gd name="connsiteY5731" fmla="*/ 651112 h 6858440"/>
              <a:gd name="connsiteX5732" fmla="*/ 3554855 w 4556410"/>
              <a:gd name="connsiteY5732" fmla="*/ 640942 h 6858440"/>
              <a:gd name="connsiteX5733" fmla="*/ 3565024 w 4556410"/>
              <a:gd name="connsiteY5733" fmla="*/ 630773 h 6858440"/>
              <a:gd name="connsiteX5734" fmla="*/ 3525846 w 4556410"/>
              <a:gd name="connsiteY5734" fmla="*/ 630773 h 6858440"/>
              <a:gd name="connsiteX5735" fmla="*/ 3536017 w 4556410"/>
              <a:gd name="connsiteY5735" fmla="*/ 640942 h 6858440"/>
              <a:gd name="connsiteX5736" fmla="*/ 3525846 w 4556410"/>
              <a:gd name="connsiteY5736" fmla="*/ 651112 h 6858440"/>
              <a:gd name="connsiteX5737" fmla="*/ 3515678 w 4556410"/>
              <a:gd name="connsiteY5737" fmla="*/ 640942 h 6858440"/>
              <a:gd name="connsiteX5738" fmla="*/ 3525846 w 4556410"/>
              <a:gd name="connsiteY5738" fmla="*/ 630773 h 6858440"/>
              <a:gd name="connsiteX5739" fmla="*/ 3486782 w 4556410"/>
              <a:gd name="connsiteY5739" fmla="*/ 630773 h 6858440"/>
              <a:gd name="connsiteX5740" fmla="*/ 3496952 w 4556410"/>
              <a:gd name="connsiteY5740" fmla="*/ 640942 h 6858440"/>
              <a:gd name="connsiteX5741" fmla="*/ 3486782 w 4556410"/>
              <a:gd name="connsiteY5741" fmla="*/ 651112 h 6858440"/>
              <a:gd name="connsiteX5742" fmla="*/ 3476613 w 4556410"/>
              <a:gd name="connsiteY5742" fmla="*/ 640942 h 6858440"/>
              <a:gd name="connsiteX5743" fmla="*/ 3486782 w 4556410"/>
              <a:gd name="connsiteY5743" fmla="*/ 630773 h 6858440"/>
              <a:gd name="connsiteX5744" fmla="*/ 3447604 w 4556410"/>
              <a:gd name="connsiteY5744" fmla="*/ 630773 h 6858440"/>
              <a:gd name="connsiteX5745" fmla="*/ 3457775 w 4556410"/>
              <a:gd name="connsiteY5745" fmla="*/ 640942 h 6858440"/>
              <a:gd name="connsiteX5746" fmla="*/ 3447604 w 4556410"/>
              <a:gd name="connsiteY5746" fmla="*/ 651112 h 6858440"/>
              <a:gd name="connsiteX5747" fmla="*/ 3437435 w 4556410"/>
              <a:gd name="connsiteY5747" fmla="*/ 640942 h 6858440"/>
              <a:gd name="connsiteX5748" fmla="*/ 3447604 w 4556410"/>
              <a:gd name="connsiteY5748" fmla="*/ 630773 h 6858440"/>
              <a:gd name="connsiteX5749" fmla="*/ 3408426 w 4556410"/>
              <a:gd name="connsiteY5749" fmla="*/ 630773 h 6858440"/>
              <a:gd name="connsiteX5750" fmla="*/ 3418597 w 4556410"/>
              <a:gd name="connsiteY5750" fmla="*/ 640942 h 6858440"/>
              <a:gd name="connsiteX5751" fmla="*/ 3408426 w 4556410"/>
              <a:gd name="connsiteY5751" fmla="*/ 651112 h 6858440"/>
              <a:gd name="connsiteX5752" fmla="*/ 3398258 w 4556410"/>
              <a:gd name="connsiteY5752" fmla="*/ 640942 h 6858440"/>
              <a:gd name="connsiteX5753" fmla="*/ 3408426 w 4556410"/>
              <a:gd name="connsiteY5753" fmla="*/ 630773 h 6858440"/>
              <a:gd name="connsiteX5754" fmla="*/ 3369362 w 4556410"/>
              <a:gd name="connsiteY5754" fmla="*/ 630773 h 6858440"/>
              <a:gd name="connsiteX5755" fmla="*/ 3379532 w 4556410"/>
              <a:gd name="connsiteY5755" fmla="*/ 640942 h 6858440"/>
              <a:gd name="connsiteX5756" fmla="*/ 3369362 w 4556410"/>
              <a:gd name="connsiteY5756" fmla="*/ 651112 h 6858440"/>
              <a:gd name="connsiteX5757" fmla="*/ 3359193 w 4556410"/>
              <a:gd name="connsiteY5757" fmla="*/ 640942 h 6858440"/>
              <a:gd name="connsiteX5758" fmla="*/ 3369362 w 4556410"/>
              <a:gd name="connsiteY5758" fmla="*/ 630773 h 6858440"/>
              <a:gd name="connsiteX5759" fmla="*/ 3330184 w 4556410"/>
              <a:gd name="connsiteY5759" fmla="*/ 630773 h 6858440"/>
              <a:gd name="connsiteX5760" fmla="*/ 3340355 w 4556410"/>
              <a:gd name="connsiteY5760" fmla="*/ 640942 h 6858440"/>
              <a:gd name="connsiteX5761" fmla="*/ 3335452 w 4556410"/>
              <a:gd name="connsiteY5761" fmla="*/ 645844 h 6858440"/>
              <a:gd name="connsiteX5762" fmla="*/ 3346133 w 4556410"/>
              <a:gd name="connsiteY5762" fmla="*/ 654811 h 6858440"/>
              <a:gd name="connsiteX5763" fmla="*/ 3335847 w 4556410"/>
              <a:gd name="connsiteY5763" fmla="*/ 666947 h 6858440"/>
              <a:gd name="connsiteX5764" fmla="*/ 3334808 w 4556410"/>
              <a:gd name="connsiteY5764" fmla="*/ 667063 h 6858440"/>
              <a:gd name="connsiteX5765" fmla="*/ 3323596 w 4556410"/>
              <a:gd name="connsiteY5765" fmla="*/ 656776 h 6858440"/>
              <a:gd name="connsiteX5766" fmla="*/ 3323712 w 4556410"/>
              <a:gd name="connsiteY5766" fmla="*/ 656776 h 6858440"/>
              <a:gd name="connsiteX5767" fmla="*/ 3329217 w 4556410"/>
              <a:gd name="connsiteY5767" fmla="*/ 650146 h 6858440"/>
              <a:gd name="connsiteX5768" fmla="*/ 3320015 w 4556410"/>
              <a:gd name="connsiteY5768" fmla="*/ 640942 h 6858440"/>
              <a:gd name="connsiteX5769" fmla="*/ 3330184 w 4556410"/>
              <a:gd name="connsiteY5769" fmla="*/ 630773 h 6858440"/>
              <a:gd name="connsiteX5770" fmla="*/ 3291004 w 4556410"/>
              <a:gd name="connsiteY5770" fmla="*/ 630773 h 6858440"/>
              <a:gd name="connsiteX5771" fmla="*/ 3301175 w 4556410"/>
              <a:gd name="connsiteY5771" fmla="*/ 640942 h 6858440"/>
              <a:gd name="connsiteX5772" fmla="*/ 3291004 w 4556410"/>
              <a:gd name="connsiteY5772" fmla="*/ 651112 h 6858440"/>
              <a:gd name="connsiteX5773" fmla="*/ 3280836 w 4556410"/>
              <a:gd name="connsiteY5773" fmla="*/ 640942 h 6858440"/>
              <a:gd name="connsiteX5774" fmla="*/ 3291004 w 4556410"/>
              <a:gd name="connsiteY5774" fmla="*/ 630773 h 6858440"/>
              <a:gd name="connsiteX5775" fmla="*/ 2508242 w 4556410"/>
              <a:gd name="connsiteY5775" fmla="*/ 630773 h 6858440"/>
              <a:gd name="connsiteX5776" fmla="*/ 2518412 w 4556410"/>
              <a:gd name="connsiteY5776" fmla="*/ 640942 h 6858440"/>
              <a:gd name="connsiteX5777" fmla="*/ 2508242 w 4556410"/>
              <a:gd name="connsiteY5777" fmla="*/ 651112 h 6858440"/>
              <a:gd name="connsiteX5778" fmla="*/ 2498073 w 4556410"/>
              <a:gd name="connsiteY5778" fmla="*/ 640942 h 6858440"/>
              <a:gd name="connsiteX5779" fmla="*/ 2508242 w 4556410"/>
              <a:gd name="connsiteY5779" fmla="*/ 630773 h 6858440"/>
              <a:gd name="connsiteX5780" fmla="*/ 2429999 w 4556410"/>
              <a:gd name="connsiteY5780" fmla="*/ 630773 h 6858440"/>
              <a:gd name="connsiteX5781" fmla="*/ 2440170 w 4556410"/>
              <a:gd name="connsiteY5781" fmla="*/ 640942 h 6858440"/>
              <a:gd name="connsiteX5782" fmla="*/ 2429999 w 4556410"/>
              <a:gd name="connsiteY5782" fmla="*/ 651112 h 6858440"/>
              <a:gd name="connsiteX5783" fmla="*/ 2419830 w 4556410"/>
              <a:gd name="connsiteY5783" fmla="*/ 640942 h 6858440"/>
              <a:gd name="connsiteX5784" fmla="*/ 2429999 w 4556410"/>
              <a:gd name="connsiteY5784" fmla="*/ 630773 h 6858440"/>
              <a:gd name="connsiteX5785" fmla="*/ 1820479 w 4556410"/>
              <a:gd name="connsiteY5785" fmla="*/ 590786 h 6858440"/>
              <a:gd name="connsiteX5786" fmla="*/ 1836311 w 4556410"/>
              <a:gd name="connsiteY5786" fmla="*/ 592981 h 6858440"/>
              <a:gd name="connsiteX5787" fmla="*/ 1834116 w 4556410"/>
              <a:gd name="connsiteY5787" fmla="*/ 608699 h 6858440"/>
              <a:gd name="connsiteX5788" fmla="*/ 1827414 w 4556410"/>
              <a:gd name="connsiteY5788" fmla="*/ 611011 h 6858440"/>
              <a:gd name="connsiteX5789" fmla="*/ 1818399 w 4556410"/>
              <a:gd name="connsiteY5789" fmla="*/ 606618 h 6858440"/>
              <a:gd name="connsiteX5790" fmla="*/ 1818284 w 4556410"/>
              <a:gd name="connsiteY5790" fmla="*/ 606503 h 6858440"/>
              <a:gd name="connsiteX5791" fmla="*/ 1820479 w 4556410"/>
              <a:gd name="connsiteY5791" fmla="*/ 590786 h 6858440"/>
              <a:gd name="connsiteX5792" fmla="*/ 4504388 w 4556410"/>
              <a:gd name="connsiteY5792" fmla="*/ 588127 h 6858440"/>
              <a:gd name="connsiteX5793" fmla="*/ 4514558 w 4556410"/>
              <a:gd name="connsiteY5793" fmla="*/ 598296 h 6858440"/>
              <a:gd name="connsiteX5794" fmla="*/ 4504388 w 4556410"/>
              <a:gd name="connsiteY5794" fmla="*/ 608467 h 6858440"/>
              <a:gd name="connsiteX5795" fmla="*/ 4494218 w 4556410"/>
              <a:gd name="connsiteY5795" fmla="*/ 598296 h 6858440"/>
              <a:gd name="connsiteX5796" fmla="*/ 4504388 w 4556410"/>
              <a:gd name="connsiteY5796" fmla="*/ 588127 h 6858440"/>
              <a:gd name="connsiteX5797" fmla="*/ 4465326 w 4556410"/>
              <a:gd name="connsiteY5797" fmla="*/ 588127 h 6858440"/>
              <a:gd name="connsiteX5798" fmla="*/ 4475494 w 4556410"/>
              <a:gd name="connsiteY5798" fmla="*/ 598296 h 6858440"/>
              <a:gd name="connsiteX5799" fmla="*/ 4465326 w 4556410"/>
              <a:gd name="connsiteY5799" fmla="*/ 608467 h 6858440"/>
              <a:gd name="connsiteX5800" fmla="*/ 4455155 w 4556410"/>
              <a:gd name="connsiteY5800" fmla="*/ 598296 h 6858440"/>
              <a:gd name="connsiteX5801" fmla="*/ 4465326 w 4556410"/>
              <a:gd name="connsiteY5801" fmla="*/ 588127 h 6858440"/>
              <a:gd name="connsiteX5802" fmla="*/ 4191306 w 4556410"/>
              <a:gd name="connsiteY5802" fmla="*/ 588127 h 6858440"/>
              <a:gd name="connsiteX5803" fmla="*/ 4201475 w 4556410"/>
              <a:gd name="connsiteY5803" fmla="*/ 598296 h 6858440"/>
              <a:gd name="connsiteX5804" fmla="*/ 4191306 w 4556410"/>
              <a:gd name="connsiteY5804" fmla="*/ 608467 h 6858440"/>
              <a:gd name="connsiteX5805" fmla="*/ 4181136 w 4556410"/>
              <a:gd name="connsiteY5805" fmla="*/ 598296 h 6858440"/>
              <a:gd name="connsiteX5806" fmla="*/ 4191306 w 4556410"/>
              <a:gd name="connsiteY5806" fmla="*/ 588127 h 6858440"/>
              <a:gd name="connsiteX5807" fmla="*/ 4152128 w 4556410"/>
              <a:gd name="connsiteY5807" fmla="*/ 588127 h 6858440"/>
              <a:gd name="connsiteX5808" fmla="*/ 4162297 w 4556410"/>
              <a:gd name="connsiteY5808" fmla="*/ 598296 h 6858440"/>
              <a:gd name="connsiteX5809" fmla="*/ 4152128 w 4556410"/>
              <a:gd name="connsiteY5809" fmla="*/ 608467 h 6858440"/>
              <a:gd name="connsiteX5810" fmla="*/ 4141958 w 4556410"/>
              <a:gd name="connsiteY5810" fmla="*/ 598296 h 6858440"/>
              <a:gd name="connsiteX5811" fmla="*/ 4152128 w 4556410"/>
              <a:gd name="connsiteY5811" fmla="*/ 588127 h 6858440"/>
              <a:gd name="connsiteX5812" fmla="*/ 4073886 w 4556410"/>
              <a:gd name="connsiteY5812" fmla="*/ 588127 h 6858440"/>
              <a:gd name="connsiteX5813" fmla="*/ 4084055 w 4556410"/>
              <a:gd name="connsiteY5813" fmla="*/ 598296 h 6858440"/>
              <a:gd name="connsiteX5814" fmla="*/ 4073886 w 4556410"/>
              <a:gd name="connsiteY5814" fmla="*/ 608467 h 6858440"/>
              <a:gd name="connsiteX5815" fmla="*/ 4063715 w 4556410"/>
              <a:gd name="connsiteY5815" fmla="*/ 598296 h 6858440"/>
              <a:gd name="connsiteX5816" fmla="*/ 4073886 w 4556410"/>
              <a:gd name="connsiteY5816" fmla="*/ 588127 h 6858440"/>
              <a:gd name="connsiteX5817" fmla="*/ 4034708 w 4556410"/>
              <a:gd name="connsiteY5817" fmla="*/ 588127 h 6858440"/>
              <a:gd name="connsiteX5818" fmla="*/ 4044877 w 4556410"/>
              <a:gd name="connsiteY5818" fmla="*/ 598296 h 6858440"/>
              <a:gd name="connsiteX5819" fmla="*/ 4034708 w 4556410"/>
              <a:gd name="connsiteY5819" fmla="*/ 608467 h 6858440"/>
              <a:gd name="connsiteX5820" fmla="*/ 4024538 w 4556410"/>
              <a:gd name="connsiteY5820" fmla="*/ 598296 h 6858440"/>
              <a:gd name="connsiteX5821" fmla="*/ 4034708 w 4556410"/>
              <a:gd name="connsiteY5821" fmla="*/ 588127 h 6858440"/>
              <a:gd name="connsiteX5822" fmla="*/ 3956464 w 4556410"/>
              <a:gd name="connsiteY5822" fmla="*/ 588127 h 6858440"/>
              <a:gd name="connsiteX5823" fmla="*/ 3966635 w 4556410"/>
              <a:gd name="connsiteY5823" fmla="*/ 598296 h 6858440"/>
              <a:gd name="connsiteX5824" fmla="*/ 3956464 w 4556410"/>
              <a:gd name="connsiteY5824" fmla="*/ 608467 h 6858440"/>
              <a:gd name="connsiteX5825" fmla="*/ 3946295 w 4556410"/>
              <a:gd name="connsiteY5825" fmla="*/ 598296 h 6858440"/>
              <a:gd name="connsiteX5826" fmla="*/ 3956464 w 4556410"/>
              <a:gd name="connsiteY5826" fmla="*/ 588127 h 6858440"/>
              <a:gd name="connsiteX5827" fmla="*/ 3917284 w 4556410"/>
              <a:gd name="connsiteY5827" fmla="*/ 588127 h 6858440"/>
              <a:gd name="connsiteX5828" fmla="*/ 3927455 w 4556410"/>
              <a:gd name="connsiteY5828" fmla="*/ 598296 h 6858440"/>
              <a:gd name="connsiteX5829" fmla="*/ 3917284 w 4556410"/>
              <a:gd name="connsiteY5829" fmla="*/ 608467 h 6858440"/>
              <a:gd name="connsiteX5830" fmla="*/ 3907116 w 4556410"/>
              <a:gd name="connsiteY5830" fmla="*/ 598296 h 6858440"/>
              <a:gd name="connsiteX5831" fmla="*/ 3917284 w 4556410"/>
              <a:gd name="connsiteY5831" fmla="*/ 588127 h 6858440"/>
              <a:gd name="connsiteX5832" fmla="*/ 3878224 w 4556410"/>
              <a:gd name="connsiteY5832" fmla="*/ 588127 h 6858440"/>
              <a:gd name="connsiteX5833" fmla="*/ 3888394 w 4556410"/>
              <a:gd name="connsiteY5833" fmla="*/ 598296 h 6858440"/>
              <a:gd name="connsiteX5834" fmla="*/ 3878224 w 4556410"/>
              <a:gd name="connsiteY5834" fmla="*/ 608467 h 6858440"/>
              <a:gd name="connsiteX5835" fmla="*/ 3868055 w 4556410"/>
              <a:gd name="connsiteY5835" fmla="*/ 598296 h 6858440"/>
              <a:gd name="connsiteX5836" fmla="*/ 3878224 w 4556410"/>
              <a:gd name="connsiteY5836" fmla="*/ 588127 h 6858440"/>
              <a:gd name="connsiteX5837" fmla="*/ 3839042 w 4556410"/>
              <a:gd name="connsiteY5837" fmla="*/ 588127 h 6858440"/>
              <a:gd name="connsiteX5838" fmla="*/ 3849213 w 4556410"/>
              <a:gd name="connsiteY5838" fmla="*/ 598296 h 6858440"/>
              <a:gd name="connsiteX5839" fmla="*/ 3839042 w 4556410"/>
              <a:gd name="connsiteY5839" fmla="*/ 608467 h 6858440"/>
              <a:gd name="connsiteX5840" fmla="*/ 3828873 w 4556410"/>
              <a:gd name="connsiteY5840" fmla="*/ 598296 h 6858440"/>
              <a:gd name="connsiteX5841" fmla="*/ 3839042 w 4556410"/>
              <a:gd name="connsiteY5841" fmla="*/ 588127 h 6858440"/>
              <a:gd name="connsiteX5842" fmla="*/ 3799981 w 4556410"/>
              <a:gd name="connsiteY5842" fmla="*/ 588127 h 6858440"/>
              <a:gd name="connsiteX5843" fmla="*/ 3810152 w 4556410"/>
              <a:gd name="connsiteY5843" fmla="*/ 598296 h 6858440"/>
              <a:gd name="connsiteX5844" fmla="*/ 3799981 w 4556410"/>
              <a:gd name="connsiteY5844" fmla="*/ 608467 h 6858440"/>
              <a:gd name="connsiteX5845" fmla="*/ 3789812 w 4556410"/>
              <a:gd name="connsiteY5845" fmla="*/ 598296 h 6858440"/>
              <a:gd name="connsiteX5846" fmla="*/ 3799981 w 4556410"/>
              <a:gd name="connsiteY5846" fmla="*/ 588127 h 6858440"/>
              <a:gd name="connsiteX5847" fmla="*/ 3760686 w 4556410"/>
              <a:gd name="connsiteY5847" fmla="*/ 588127 h 6858440"/>
              <a:gd name="connsiteX5848" fmla="*/ 3770857 w 4556410"/>
              <a:gd name="connsiteY5848" fmla="*/ 598296 h 6858440"/>
              <a:gd name="connsiteX5849" fmla="*/ 3760686 w 4556410"/>
              <a:gd name="connsiteY5849" fmla="*/ 608467 h 6858440"/>
              <a:gd name="connsiteX5850" fmla="*/ 3750518 w 4556410"/>
              <a:gd name="connsiteY5850" fmla="*/ 598296 h 6858440"/>
              <a:gd name="connsiteX5851" fmla="*/ 3760686 w 4556410"/>
              <a:gd name="connsiteY5851" fmla="*/ 588127 h 6858440"/>
              <a:gd name="connsiteX5852" fmla="*/ 3721622 w 4556410"/>
              <a:gd name="connsiteY5852" fmla="*/ 588127 h 6858440"/>
              <a:gd name="connsiteX5853" fmla="*/ 3731793 w 4556410"/>
              <a:gd name="connsiteY5853" fmla="*/ 598296 h 6858440"/>
              <a:gd name="connsiteX5854" fmla="*/ 3721622 w 4556410"/>
              <a:gd name="connsiteY5854" fmla="*/ 608467 h 6858440"/>
              <a:gd name="connsiteX5855" fmla="*/ 3711453 w 4556410"/>
              <a:gd name="connsiteY5855" fmla="*/ 598296 h 6858440"/>
              <a:gd name="connsiteX5856" fmla="*/ 3721622 w 4556410"/>
              <a:gd name="connsiteY5856" fmla="*/ 588127 h 6858440"/>
              <a:gd name="connsiteX5857" fmla="*/ 3682444 w 4556410"/>
              <a:gd name="connsiteY5857" fmla="*/ 588127 h 6858440"/>
              <a:gd name="connsiteX5858" fmla="*/ 3692615 w 4556410"/>
              <a:gd name="connsiteY5858" fmla="*/ 598296 h 6858440"/>
              <a:gd name="connsiteX5859" fmla="*/ 3682444 w 4556410"/>
              <a:gd name="connsiteY5859" fmla="*/ 608467 h 6858440"/>
              <a:gd name="connsiteX5860" fmla="*/ 3672276 w 4556410"/>
              <a:gd name="connsiteY5860" fmla="*/ 598296 h 6858440"/>
              <a:gd name="connsiteX5861" fmla="*/ 3682444 w 4556410"/>
              <a:gd name="connsiteY5861" fmla="*/ 588127 h 6858440"/>
              <a:gd name="connsiteX5862" fmla="*/ 3643266 w 4556410"/>
              <a:gd name="connsiteY5862" fmla="*/ 588127 h 6858440"/>
              <a:gd name="connsiteX5863" fmla="*/ 3653437 w 4556410"/>
              <a:gd name="connsiteY5863" fmla="*/ 598296 h 6858440"/>
              <a:gd name="connsiteX5864" fmla="*/ 3643266 w 4556410"/>
              <a:gd name="connsiteY5864" fmla="*/ 608467 h 6858440"/>
              <a:gd name="connsiteX5865" fmla="*/ 3633098 w 4556410"/>
              <a:gd name="connsiteY5865" fmla="*/ 598296 h 6858440"/>
              <a:gd name="connsiteX5866" fmla="*/ 3643266 w 4556410"/>
              <a:gd name="connsiteY5866" fmla="*/ 588127 h 6858440"/>
              <a:gd name="connsiteX5867" fmla="*/ 3604202 w 4556410"/>
              <a:gd name="connsiteY5867" fmla="*/ 588127 h 6858440"/>
              <a:gd name="connsiteX5868" fmla="*/ 3614372 w 4556410"/>
              <a:gd name="connsiteY5868" fmla="*/ 598296 h 6858440"/>
              <a:gd name="connsiteX5869" fmla="*/ 3604202 w 4556410"/>
              <a:gd name="connsiteY5869" fmla="*/ 608467 h 6858440"/>
              <a:gd name="connsiteX5870" fmla="*/ 3594033 w 4556410"/>
              <a:gd name="connsiteY5870" fmla="*/ 598296 h 6858440"/>
              <a:gd name="connsiteX5871" fmla="*/ 3604202 w 4556410"/>
              <a:gd name="connsiteY5871" fmla="*/ 588127 h 6858440"/>
              <a:gd name="connsiteX5872" fmla="*/ 3565024 w 4556410"/>
              <a:gd name="connsiteY5872" fmla="*/ 588127 h 6858440"/>
              <a:gd name="connsiteX5873" fmla="*/ 3575195 w 4556410"/>
              <a:gd name="connsiteY5873" fmla="*/ 598296 h 6858440"/>
              <a:gd name="connsiteX5874" fmla="*/ 3565024 w 4556410"/>
              <a:gd name="connsiteY5874" fmla="*/ 608467 h 6858440"/>
              <a:gd name="connsiteX5875" fmla="*/ 3554855 w 4556410"/>
              <a:gd name="connsiteY5875" fmla="*/ 598296 h 6858440"/>
              <a:gd name="connsiteX5876" fmla="*/ 3565024 w 4556410"/>
              <a:gd name="connsiteY5876" fmla="*/ 588127 h 6858440"/>
              <a:gd name="connsiteX5877" fmla="*/ 3525846 w 4556410"/>
              <a:gd name="connsiteY5877" fmla="*/ 588127 h 6858440"/>
              <a:gd name="connsiteX5878" fmla="*/ 3536017 w 4556410"/>
              <a:gd name="connsiteY5878" fmla="*/ 598296 h 6858440"/>
              <a:gd name="connsiteX5879" fmla="*/ 3525846 w 4556410"/>
              <a:gd name="connsiteY5879" fmla="*/ 608467 h 6858440"/>
              <a:gd name="connsiteX5880" fmla="*/ 3515678 w 4556410"/>
              <a:gd name="connsiteY5880" fmla="*/ 598296 h 6858440"/>
              <a:gd name="connsiteX5881" fmla="*/ 3525846 w 4556410"/>
              <a:gd name="connsiteY5881" fmla="*/ 588127 h 6858440"/>
              <a:gd name="connsiteX5882" fmla="*/ 3486782 w 4556410"/>
              <a:gd name="connsiteY5882" fmla="*/ 588127 h 6858440"/>
              <a:gd name="connsiteX5883" fmla="*/ 3496952 w 4556410"/>
              <a:gd name="connsiteY5883" fmla="*/ 598296 h 6858440"/>
              <a:gd name="connsiteX5884" fmla="*/ 3486782 w 4556410"/>
              <a:gd name="connsiteY5884" fmla="*/ 608467 h 6858440"/>
              <a:gd name="connsiteX5885" fmla="*/ 3476613 w 4556410"/>
              <a:gd name="connsiteY5885" fmla="*/ 598296 h 6858440"/>
              <a:gd name="connsiteX5886" fmla="*/ 3486782 w 4556410"/>
              <a:gd name="connsiteY5886" fmla="*/ 588127 h 6858440"/>
              <a:gd name="connsiteX5887" fmla="*/ 3447719 w 4556410"/>
              <a:gd name="connsiteY5887" fmla="*/ 588127 h 6858440"/>
              <a:gd name="connsiteX5888" fmla="*/ 3457890 w 4556410"/>
              <a:gd name="connsiteY5888" fmla="*/ 598296 h 6858440"/>
              <a:gd name="connsiteX5889" fmla="*/ 3447719 w 4556410"/>
              <a:gd name="connsiteY5889" fmla="*/ 608467 h 6858440"/>
              <a:gd name="connsiteX5890" fmla="*/ 3437550 w 4556410"/>
              <a:gd name="connsiteY5890" fmla="*/ 598296 h 6858440"/>
              <a:gd name="connsiteX5891" fmla="*/ 3447719 w 4556410"/>
              <a:gd name="connsiteY5891" fmla="*/ 588127 h 6858440"/>
              <a:gd name="connsiteX5892" fmla="*/ 3408541 w 4556410"/>
              <a:gd name="connsiteY5892" fmla="*/ 588127 h 6858440"/>
              <a:gd name="connsiteX5893" fmla="*/ 3418712 w 4556410"/>
              <a:gd name="connsiteY5893" fmla="*/ 598296 h 6858440"/>
              <a:gd name="connsiteX5894" fmla="*/ 3408541 w 4556410"/>
              <a:gd name="connsiteY5894" fmla="*/ 608467 h 6858440"/>
              <a:gd name="connsiteX5895" fmla="*/ 3398372 w 4556410"/>
              <a:gd name="connsiteY5895" fmla="*/ 598296 h 6858440"/>
              <a:gd name="connsiteX5896" fmla="*/ 3408541 w 4556410"/>
              <a:gd name="connsiteY5896" fmla="*/ 588127 h 6858440"/>
              <a:gd name="connsiteX5897" fmla="*/ 3369362 w 4556410"/>
              <a:gd name="connsiteY5897" fmla="*/ 588127 h 6858440"/>
              <a:gd name="connsiteX5898" fmla="*/ 3379532 w 4556410"/>
              <a:gd name="connsiteY5898" fmla="*/ 598296 h 6858440"/>
              <a:gd name="connsiteX5899" fmla="*/ 3369362 w 4556410"/>
              <a:gd name="connsiteY5899" fmla="*/ 608467 h 6858440"/>
              <a:gd name="connsiteX5900" fmla="*/ 3359193 w 4556410"/>
              <a:gd name="connsiteY5900" fmla="*/ 598296 h 6858440"/>
              <a:gd name="connsiteX5901" fmla="*/ 3369362 w 4556410"/>
              <a:gd name="connsiteY5901" fmla="*/ 588127 h 6858440"/>
              <a:gd name="connsiteX5902" fmla="*/ 3330184 w 4556410"/>
              <a:gd name="connsiteY5902" fmla="*/ 588127 h 6858440"/>
              <a:gd name="connsiteX5903" fmla="*/ 3340355 w 4556410"/>
              <a:gd name="connsiteY5903" fmla="*/ 598296 h 6858440"/>
              <a:gd name="connsiteX5904" fmla="*/ 3340095 w 4556410"/>
              <a:gd name="connsiteY5904" fmla="*/ 598556 h 6858440"/>
              <a:gd name="connsiteX5905" fmla="*/ 3341164 w 4556410"/>
              <a:gd name="connsiteY5905" fmla="*/ 599452 h 6858440"/>
              <a:gd name="connsiteX5906" fmla="*/ 3330878 w 4556410"/>
              <a:gd name="connsiteY5906" fmla="*/ 611705 h 6858440"/>
              <a:gd name="connsiteX5907" fmla="*/ 3329837 w 4556410"/>
              <a:gd name="connsiteY5907" fmla="*/ 611705 h 6858440"/>
              <a:gd name="connsiteX5908" fmla="*/ 3318742 w 4556410"/>
              <a:gd name="connsiteY5908" fmla="*/ 601417 h 6858440"/>
              <a:gd name="connsiteX5909" fmla="*/ 3320758 w 4556410"/>
              <a:gd name="connsiteY5909" fmla="*/ 599040 h 6858440"/>
              <a:gd name="connsiteX5910" fmla="*/ 3320015 w 4556410"/>
              <a:gd name="connsiteY5910" fmla="*/ 598296 h 6858440"/>
              <a:gd name="connsiteX5911" fmla="*/ 3330184 w 4556410"/>
              <a:gd name="connsiteY5911" fmla="*/ 588127 h 6858440"/>
              <a:gd name="connsiteX5912" fmla="*/ 2586599 w 4556410"/>
              <a:gd name="connsiteY5912" fmla="*/ 588127 h 6858440"/>
              <a:gd name="connsiteX5913" fmla="*/ 2596770 w 4556410"/>
              <a:gd name="connsiteY5913" fmla="*/ 598296 h 6858440"/>
              <a:gd name="connsiteX5914" fmla="*/ 2586599 w 4556410"/>
              <a:gd name="connsiteY5914" fmla="*/ 608467 h 6858440"/>
              <a:gd name="connsiteX5915" fmla="*/ 2576430 w 4556410"/>
              <a:gd name="connsiteY5915" fmla="*/ 598296 h 6858440"/>
              <a:gd name="connsiteX5916" fmla="*/ 2586599 w 4556410"/>
              <a:gd name="connsiteY5916" fmla="*/ 588127 h 6858440"/>
              <a:gd name="connsiteX5917" fmla="*/ 2508242 w 4556410"/>
              <a:gd name="connsiteY5917" fmla="*/ 588127 h 6858440"/>
              <a:gd name="connsiteX5918" fmla="*/ 2518412 w 4556410"/>
              <a:gd name="connsiteY5918" fmla="*/ 598296 h 6858440"/>
              <a:gd name="connsiteX5919" fmla="*/ 2508242 w 4556410"/>
              <a:gd name="connsiteY5919" fmla="*/ 608467 h 6858440"/>
              <a:gd name="connsiteX5920" fmla="*/ 2498073 w 4556410"/>
              <a:gd name="connsiteY5920" fmla="*/ 598296 h 6858440"/>
              <a:gd name="connsiteX5921" fmla="*/ 2508242 w 4556410"/>
              <a:gd name="connsiteY5921" fmla="*/ 588127 h 6858440"/>
              <a:gd name="connsiteX5922" fmla="*/ 2469064 w 4556410"/>
              <a:gd name="connsiteY5922" fmla="*/ 588127 h 6858440"/>
              <a:gd name="connsiteX5923" fmla="*/ 2479234 w 4556410"/>
              <a:gd name="connsiteY5923" fmla="*/ 598296 h 6858440"/>
              <a:gd name="connsiteX5924" fmla="*/ 2469064 w 4556410"/>
              <a:gd name="connsiteY5924" fmla="*/ 608467 h 6858440"/>
              <a:gd name="connsiteX5925" fmla="*/ 2458895 w 4556410"/>
              <a:gd name="connsiteY5925" fmla="*/ 598296 h 6858440"/>
              <a:gd name="connsiteX5926" fmla="*/ 2469064 w 4556410"/>
              <a:gd name="connsiteY5926" fmla="*/ 588127 h 6858440"/>
              <a:gd name="connsiteX5927" fmla="*/ 2390822 w 4556410"/>
              <a:gd name="connsiteY5927" fmla="*/ 588127 h 6858440"/>
              <a:gd name="connsiteX5928" fmla="*/ 2400992 w 4556410"/>
              <a:gd name="connsiteY5928" fmla="*/ 598296 h 6858440"/>
              <a:gd name="connsiteX5929" fmla="*/ 2390822 w 4556410"/>
              <a:gd name="connsiteY5929" fmla="*/ 608467 h 6858440"/>
              <a:gd name="connsiteX5930" fmla="*/ 2380652 w 4556410"/>
              <a:gd name="connsiteY5930" fmla="*/ 598296 h 6858440"/>
              <a:gd name="connsiteX5931" fmla="*/ 2390822 w 4556410"/>
              <a:gd name="connsiteY5931" fmla="*/ 588127 h 6858440"/>
              <a:gd name="connsiteX5932" fmla="*/ 4523342 w 4556410"/>
              <a:gd name="connsiteY5932" fmla="*/ 570907 h 6858440"/>
              <a:gd name="connsiteX5933" fmla="*/ 4542526 w 4556410"/>
              <a:gd name="connsiteY5933" fmla="*/ 570907 h 6858440"/>
              <a:gd name="connsiteX5934" fmla="*/ 4537894 w 4556410"/>
              <a:gd name="connsiteY5934" fmla="*/ 593800 h 6858440"/>
              <a:gd name="connsiteX5935" fmla="*/ 4543566 w 4556410"/>
              <a:gd name="connsiteY5935" fmla="*/ 588127 h 6858440"/>
              <a:gd name="connsiteX5936" fmla="*/ 4553735 w 4556410"/>
              <a:gd name="connsiteY5936" fmla="*/ 598296 h 6858440"/>
              <a:gd name="connsiteX5937" fmla="*/ 4543566 w 4556410"/>
              <a:gd name="connsiteY5937" fmla="*/ 608467 h 6858440"/>
              <a:gd name="connsiteX5938" fmla="*/ 4536380 w 4556410"/>
              <a:gd name="connsiteY5938" fmla="*/ 601280 h 6858440"/>
              <a:gd name="connsiteX5939" fmla="*/ 4525472 w 4556410"/>
              <a:gd name="connsiteY5939" fmla="*/ 655180 h 6858440"/>
              <a:gd name="connsiteX5940" fmla="*/ 4509582 w 4556410"/>
              <a:gd name="connsiteY5940" fmla="*/ 678728 h 6858440"/>
              <a:gd name="connsiteX5941" fmla="*/ 4514558 w 4556410"/>
              <a:gd name="connsiteY5941" fmla="*/ 683703 h 6858440"/>
              <a:gd name="connsiteX5942" fmla="*/ 4504388 w 4556410"/>
              <a:gd name="connsiteY5942" fmla="*/ 693873 h 6858440"/>
              <a:gd name="connsiteX5943" fmla="*/ 4501388 w 4556410"/>
              <a:gd name="connsiteY5943" fmla="*/ 690873 h 6858440"/>
              <a:gd name="connsiteX5944" fmla="*/ 4478990 w 4556410"/>
              <a:gd name="connsiteY5944" fmla="*/ 724066 h 6858440"/>
              <a:gd name="connsiteX5945" fmla="*/ 4475574 w 4556410"/>
              <a:gd name="connsiteY5945" fmla="*/ 726371 h 6858440"/>
              <a:gd name="connsiteX5946" fmla="*/ 4475480 w 4556410"/>
              <a:gd name="connsiteY5946" fmla="*/ 726436 h 6858440"/>
              <a:gd name="connsiteX5947" fmla="*/ 4475256 w 4556410"/>
              <a:gd name="connsiteY5947" fmla="*/ 726588 h 6858440"/>
              <a:gd name="connsiteX5948" fmla="*/ 4465326 w 4556410"/>
              <a:gd name="connsiteY5948" fmla="*/ 736517 h 6858440"/>
              <a:gd name="connsiteX5949" fmla="*/ 4463398 w 4556410"/>
              <a:gd name="connsiteY5949" fmla="*/ 734589 h 6858440"/>
              <a:gd name="connsiteX5950" fmla="*/ 4410102 w 4556410"/>
              <a:gd name="connsiteY5950" fmla="*/ 770548 h 6858440"/>
              <a:gd name="connsiteX5951" fmla="*/ 4325830 w 4556410"/>
              <a:gd name="connsiteY5951" fmla="*/ 787603 h 6858440"/>
              <a:gd name="connsiteX5952" fmla="*/ 4325830 w 4556410"/>
              <a:gd name="connsiteY5952" fmla="*/ 768419 h 6858440"/>
              <a:gd name="connsiteX5953" fmla="*/ 4402620 w 4556410"/>
              <a:gd name="connsiteY5953" fmla="*/ 752867 h 6858440"/>
              <a:gd name="connsiteX5954" fmla="*/ 4424493 w 4556410"/>
              <a:gd name="connsiteY5954" fmla="*/ 738106 h 6858440"/>
              <a:gd name="connsiteX5955" fmla="*/ 4455022 w 4556410"/>
              <a:gd name="connsiteY5955" fmla="*/ 717501 h 6858440"/>
              <a:gd name="connsiteX5956" fmla="*/ 4465412 w 4556410"/>
              <a:gd name="connsiteY5956" fmla="*/ 710489 h 6858440"/>
              <a:gd name="connsiteX5957" fmla="*/ 4469212 w 4556410"/>
              <a:gd name="connsiteY5957" fmla="*/ 704857 h 6858440"/>
              <a:gd name="connsiteX5958" fmla="*/ 4507760 w 4556410"/>
              <a:gd name="connsiteY5958" fmla="*/ 647741 h 6858440"/>
              <a:gd name="connsiteX5959" fmla="*/ 4504388 w 4556410"/>
              <a:gd name="connsiteY5959" fmla="*/ 651112 h 6858440"/>
              <a:gd name="connsiteX5960" fmla="*/ 4494218 w 4556410"/>
              <a:gd name="connsiteY5960" fmla="*/ 640942 h 6858440"/>
              <a:gd name="connsiteX5961" fmla="*/ 4504388 w 4556410"/>
              <a:gd name="connsiteY5961" fmla="*/ 630773 h 6858440"/>
              <a:gd name="connsiteX5962" fmla="*/ 4510068 w 4556410"/>
              <a:gd name="connsiteY5962" fmla="*/ 636453 h 6858440"/>
              <a:gd name="connsiteX5963" fmla="*/ 4325832 w 4556410"/>
              <a:gd name="connsiteY5963" fmla="*/ 567786 h 6858440"/>
              <a:gd name="connsiteX5964" fmla="*/ 4302369 w 4556410"/>
              <a:gd name="connsiteY5964" fmla="*/ 591246 h 6858440"/>
              <a:gd name="connsiteX5965" fmla="*/ 4303592 w 4556410"/>
              <a:gd name="connsiteY5965" fmla="*/ 593262 h 6858440"/>
              <a:gd name="connsiteX5966" fmla="*/ 4308726 w 4556410"/>
              <a:gd name="connsiteY5966" fmla="*/ 588127 h 6858440"/>
              <a:gd name="connsiteX5967" fmla="*/ 4318895 w 4556410"/>
              <a:gd name="connsiteY5967" fmla="*/ 598296 h 6858440"/>
              <a:gd name="connsiteX5968" fmla="*/ 4311272 w 4556410"/>
              <a:gd name="connsiteY5968" fmla="*/ 605921 h 6858440"/>
              <a:gd name="connsiteX5969" fmla="*/ 4314852 w 4556410"/>
              <a:gd name="connsiteY5969" fmla="*/ 611818 h 6858440"/>
              <a:gd name="connsiteX5970" fmla="*/ 4314852 w 4556410"/>
              <a:gd name="connsiteY5970" fmla="*/ 636898 h 6858440"/>
              <a:gd name="connsiteX5971" fmla="*/ 4318895 w 4556410"/>
              <a:gd name="connsiteY5971" fmla="*/ 640942 h 6858440"/>
              <a:gd name="connsiteX5972" fmla="*/ 4314852 w 4556410"/>
              <a:gd name="connsiteY5972" fmla="*/ 644987 h 6858440"/>
              <a:gd name="connsiteX5973" fmla="*/ 4314852 w 4556410"/>
              <a:gd name="connsiteY5973" fmla="*/ 645913 h 6858440"/>
              <a:gd name="connsiteX5974" fmla="*/ 4325832 w 4556410"/>
              <a:gd name="connsiteY5974" fmla="*/ 656891 h 6858440"/>
              <a:gd name="connsiteX5975" fmla="*/ 4336809 w 4556410"/>
              <a:gd name="connsiteY5975" fmla="*/ 645913 h 6858440"/>
              <a:gd name="connsiteX5976" fmla="*/ 4336809 w 4556410"/>
              <a:gd name="connsiteY5976" fmla="*/ 611818 h 6858440"/>
              <a:gd name="connsiteX5977" fmla="*/ 4342264 w 4556410"/>
              <a:gd name="connsiteY5977" fmla="*/ 602825 h 6858440"/>
              <a:gd name="connsiteX5978" fmla="*/ 4337735 w 4556410"/>
              <a:gd name="connsiteY5978" fmla="*/ 598296 h 6858440"/>
              <a:gd name="connsiteX5979" fmla="*/ 4347906 w 4556410"/>
              <a:gd name="connsiteY5979" fmla="*/ 588127 h 6858440"/>
              <a:gd name="connsiteX5980" fmla="*/ 4348062 w 4556410"/>
              <a:gd name="connsiteY5980" fmla="*/ 588283 h 6858440"/>
              <a:gd name="connsiteX5981" fmla="*/ 4346058 w 4556410"/>
              <a:gd name="connsiteY5981" fmla="*/ 583447 h 6858440"/>
              <a:gd name="connsiteX5982" fmla="*/ 4342415 w 4556410"/>
              <a:gd name="connsiteY5982" fmla="*/ 574663 h 6858440"/>
              <a:gd name="connsiteX5983" fmla="*/ 4325832 w 4556410"/>
              <a:gd name="connsiteY5983" fmla="*/ 567786 h 6858440"/>
              <a:gd name="connsiteX5984" fmla="*/ 2935974 w 4556410"/>
              <a:gd name="connsiteY5984" fmla="*/ 561083 h 6858440"/>
              <a:gd name="connsiteX5985" fmla="*/ 2955157 w 4556410"/>
              <a:gd name="connsiteY5985" fmla="*/ 561083 h 6858440"/>
              <a:gd name="connsiteX5986" fmla="*/ 2938102 w 4556410"/>
              <a:gd name="connsiteY5986" fmla="*/ 645356 h 6858440"/>
              <a:gd name="connsiteX5987" fmla="*/ 2929202 w 4556410"/>
              <a:gd name="connsiteY5987" fmla="*/ 658546 h 6858440"/>
              <a:gd name="connsiteX5988" fmla="*/ 2921144 w 4556410"/>
              <a:gd name="connsiteY5988" fmla="*/ 670489 h 6858440"/>
              <a:gd name="connsiteX5989" fmla="*/ 2891620 w 4556410"/>
              <a:gd name="connsiteY5989" fmla="*/ 714243 h 6858440"/>
              <a:gd name="connsiteX5990" fmla="*/ 2822957 w 4556410"/>
              <a:gd name="connsiteY5990" fmla="*/ 760574 h 6858440"/>
              <a:gd name="connsiteX5991" fmla="*/ 2831495 w 4556410"/>
              <a:gd name="connsiteY5991" fmla="*/ 769110 h 6858440"/>
              <a:gd name="connsiteX5992" fmla="*/ 2821324 w 4556410"/>
              <a:gd name="connsiteY5992" fmla="*/ 779280 h 6858440"/>
              <a:gd name="connsiteX5993" fmla="*/ 2811155 w 4556410"/>
              <a:gd name="connsiteY5993" fmla="*/ 769110 h 6858440"/>
              <a:gd name="connsiteX5994" fmla="*/ 2818730 w 4556410"/>
              <a:gd name="connsiteY5994" fmla="*/ 761535 h 6858440"/>
              <a:gd name="connsiteX5995" fmla="*/ 2794522 w 4556410"/>
              <a:gd name="connsiteY5995" fmla="*/ 766434 h 6858440"/>
              <a:gd name="connsiteX5996" fmla="*/ 2791308 w 4556410"/>
              <a:gd name="connsiteY5996" fmla="*/ 767085 h 6858440"/>
              <a:gd name="connsiteX5997" fmla="*/ 2790558 w 4556410"/>
              <a:gd name="connsiteY5997" fmla="*/ 767235 h 6858440"/>
              <a:gd name="connsiteX5998" fmla="*/ 2792432 w 4556410"/>
              <a:gd name="connsiteY5998" fmla="*/ 769110 h 6858440"/>
              <a:gd name="connsiteX5999" fmla="*/ 2782261 w 4556410"/>
              <a:gd name="connsiteY5999" fmla="*/ 779280 h 6858440"/>
              <a:gd name="connsiteX6000" fmla="*/ 2773642 w 4556410"/>
              <a:gd name="connsiteY6000" fmla="*/ 770659 h 6858440"/>
              <a:gd name="connsiteX6001" fmla="*/ 2746136 w 4556410"/>
              <a:gd name="connsiteY6001" fmla="*/ 776226 h 6858440"/>
              <a:gd name="connsiteX6002" fmla="*/ 2743082 w 4556410"/>
              <a:gd name="connsiteY6002" fmla="*/ 779280 h 6858440"/>
              <a:gd name="connsiteX6003" fmla="*/ 2741055 w 4556410"/>
              <a:gd name="connsiteY6003" fmla="*/ 777254 h 6858440"/>
              <a:gd name="connsiteX6004" fmla="*/ 2738461 w 4556410"/>
              <a:gd name="connsiteY6004" fmla="*/ 777779 h 6858440"/>
              <a:gd name="connsiteX6005" fmla="*/ 2738461 w 4556410"/>
              <a:gd name="connsiteY6005" fmla="*/ 774658 h 6858440"/>
              <a:gd name="connsiteX6006" fmla="*/ 2732913 w 4556410"/>
              <a:gd name="connsiteY6006" fmla="*/ 769110 h 6858440"/>
              <a:gd name="connsiteX6007" fmla="*/ 2738461 w 4556410"/>
              <a:gd name="connsiteY6007" fmla="*/ 763561 h 6858440"/>
              <a:gd name="connsiteX6008" fmla="*/ 2738461 w 4556410"/>
              <a:gd name="connsiteY6008" fmla="*/ 758596 h 6858440"/>
              <a:gd name="connsiteX6009" fmla="*/ 2935974 w 4556410"/>
              <a:gd name="connsiteY6009" fmla="*/ 561083 h 6858440"/>
              <a:gd name="connsiteX6010" fmla="*/ 2736092 w 4556410"/>
              <a:gd name="connsiteY6010" fmla="*/ 558831 h 6858440"/>
              <a:gd name="connsiteX6011" fmla="*/ 2732889 w 4556410"/>
              <a:gd name="connsiteY6011" fmla="*/ 560159 h 6858440"/>
              <a:gd name="connsiteX6012" fmla="*/ 2721878 w 4556410"/>
              <a:gd name="connsiteY6012" fmla="*/ 564724 h 6858440"/>
              <a:gd name="connsiteX6013" fmla="*/ 2715000 w 4556410"/>
              <a:gd name="connsiteY6013" fmla="*/ 581308 h 6858440"/>
              <a:gd name="connsiteX6014" fmla="*/ 2727482 w 4556410"/>
              <a:gd name="connsiteY6014" fmla="*/ 601879 h 6858440"/>
              <a:gd name="connsiteX6015" fmla="*/ 2727482 w 4556410"/>
              <a:gd name="connsiteY6015" fmla="*/ 635974 h 6858440"/>
              <a:gd name="connsiteX6016" fmla="*/ 2738461 w 4556410"/>
              <a:gd name="connsiteY6016" fmla="*/ 646952 h 6858440"/>
              <a:gd name="connsiteX6017" fmla="*/ 2749439 w 4556410"/>
              <a:gd name="connsiteY6017" fmla="*/ 635974 h 6858440"/>
              <a:gd name="connsiteX6018" fmla="*/ 2749439 w 4556410"/>
              <a:gd name="connsiteY6018" fmla="*/ 602109 h 6858440"/>
              <a:gd name="connsiteX6019" fmla="*/ 2743082 w 4556410"/>
              <a:gd name="connsiteY6019" fmla="*/ 608467 h 6858440"/>
              <a:gd name="connsiteX6020" fmla="*/ 2732913 w 4556410"/>
              <a:gd name="connsiteY6020" fmla="*/ 598296 h 6858440"/>
              <a:gd name="connsiteX6021" fmla="*/ 2743082 w 4556410"/>
              <a:gd name="connsiteY6021" fmla="*/ 588127 h 6858440"/>
              <a:gd name="connsiteX6022" fmla="*/ 2752232 w 4556410"/>
              <a:gd name="connsiteY6022" fmla="*/ 597277 h 6858440"/>
              <a:gd name="connsiteX6023" fmla="*/ 2761922 w 4556410"/>
              <a:gd name="connsiteY6023" fmla="*/ 581308 h 6858440"/>
              <a:gd name="connsiteX6024" fmla="*/ 2755045 w 4556410"/>
              <a:gd name="connsiteY6024" fmla="*/ 564724 h 6858440"/>
              <a:gd name="connsiteX6025" fmla="*/ 2750447 w 4556410"/>
              <a:gd name="connsiteY6025" fmla="*/ 562816 h 6858440"/>
              <a:gd name="connsiteX6026" fmla="*/ 2747364 w 4556410"/>
              <a:gd name="connsiteY6026" fmla="*/ 561540 h 6858440"/>
              <a:gd name="connsiteX6027" fmla="*/ 2743082 w 4556410"/>
              <a:gd name="connsiteY6027" fmla="*/ 565821 h 6858440"/>
              <a:gd name="connsiteX6028" fmla="*/ 1787078 w 4556410"/>
              <a:gd name="connsiteY6028" fmla="*/ 546522 h 6858440"/>
              <a:gd name="connsiteX6029" fmla="*/ 1802797 w 4556410"/>
              <a:gd name="connsiteY6029" fmla="*/ 548719 h 6858440"/>
              <a:gd name="connsiteX6030" fmla="*/ 1800600 w 4556410"/>
              <a:gd name="connsiteY6030" fmla="*/ 564435 h 6858440"/>
              <a:gd name="connsiteX6031" fmla="*/ 1793897 w 4556410"/>
              <a:gd name="connsiteY6031" fmla="*/ 566747 h 6858440"/>
              <a:gd name="connsiteX6032" fmla="*/ 1784883 w 4556410"/>
              <a:gd name="connsiteY6032" fmla="*/ 562239 h 6858440"/>
              <a:gd name="connsiteX6033" fmla="*/ 1787078 w 4556410"/>
              <a:gd name="connsiteY6033" fmla="*/ 546522 h 6858440"/>
              <a:gd name="connsiteX6034" fmla="*/ 3313775 w 4556410"/>
              <a:gd name="connsiteY6034" fmla="*/ 546060 h 6858440"/>
              <a:gd name="connsiteX6035" fmla="*/ 3313828 w 4556410"/>
              <a:gd name="connsiteY6035" fmla="*/ 546110 h 6858440"/>
              <a:gd name="connsiteX6036" fmla="*/ 3313775 w 4556410"/>
              <a:gd name="connsiteY6036" fmla="*/ 546175 h 6858440"/>
              <a:gd name="connsiteX6037" fmla="*/ 4543566 w 4556410"/>
              <a:gd name="connsiteY6037" fmla="*/ 545481 h 6858440"/>
              <a:gd name="connsiteX6038" fmla="*/ 4553735 w 4556410"/>
              <a:gd name="connsiteY6038" fmla="*/ 555650 h 6858440"/>
              <a:gd name="connsiteX6039" fmla="*/ 4543566 w 4556410"/>
              <a:gd name="connsiteY6039" fmla="*/ 565821 h 6858440"/>
              <a:gd name="connsiteX6040" fmla="*/ 4533396 w 4556410"/>
              <a:gd name="connsiteY6040" fmla="*/ 555650 h 6858440"/>
              <a:gd name="connsiteX6041" fmla="*/ 4543566 w 4556410"/>
              <a:gd name="connsiteY6041" fmla="*/ 545481 h 6858440"/>
              <a:gd name="connsiteX6042" fmla="*/ 4504388 w 4556410"/>
              <a:gd name="connsiteY6042" fmla="*/ 545481 h 6858440"/>
              <a:gd name="connsiteX6043" fmla="*/ 4514558 w 4556410"/>
              <a:gd name="connsiteY6043" fmla="*/ 555650 h 6858440"/>
              <a:gd name="connsiteX6044" fmla="*/ 4504388 w 4556410"/>
              <a:gd name="connsiteY6044" fmla="*/ 565821 h 6858440"/>
              <a:gd name="connsiteX6045" fmla="*/ 4494218 w 4556410"/>
              <a:gd name="connsiteY6045" fmla="*/ 555650 h 6858440"/>
              <a:gd name="connsiteX6046" fmla="*/ 4504388 w 4556410"/>
              <a:gd name="connsiteY6046" fmla="*/ 545481 h 6858440"/>
              <a:gd name="connsiteX6047" fmla="*/ 4465326 w 4556410"/>
              <a:gd name="connsiteY6047" fmla="*/ 545481 h 6858440"/>
              <a:gd name="connsiteX6048" fmla="*/ 4475494 w 4556410"/>
              <a:gd name="connsiteY6048" fmla="*/ 555650 h 6858440"/>
              <a:gd name="connsiteX6049" fmla="*/ 4465326 w 4556410"/>
              <a:gd name="connsiteY6049" fmla="*/ 565821 h 6858440"/>
              <a:gd name="connsiteX6050" fmla="*/ 4455155 w 4556410"/>
              <a:gd name="connsiteY6050" fmla="*/ 555650 h 6858440"/>
              <a:gd name="connsiteX6051" fmla="*/ 4465326 w 4556410"/>
              <a:gd name="connsiteY6051" fmla="*/ 545481 h 6858440"/>
              <a:gd name="connsiteX6052" fmla="*/ 4191306 w 4556410"/>
              <a:gd name="connsiteY6052" fmla="*/ 545481 h 6858440"/>
              <a:gd name="connsiteX6053" fmla="*/ 4201475 w 4556410"/>
              <a:gd name="connsiteY6053" fmla="*/ 555650 h 6858440"/>
              <a:gd name="connsiteX6054" fmla="*/ 4191306 w 4556410"/>
              <a:gd name="connsiteY6054" fmla="*/ 565821 h 6858440"/>
              <a:gd name="connsiteX6055" fmla="*/ 4181136 w 4556410"/>
              <a:gd name="connsiteY6055" fmla="*/ 555650 h 6858440"/>
              <a:gd name="connsiteX6056" fmla="*/ 4191306 w 4556410"/>
              <a:gd name="connsiteY6056" fmla="*/ 545481 h 6858440"/>
              <a:gd name="connsiteX6057" fmla="*/ 4152128 w 4556410"/>
              <a:gd name="connsiteY6057" fmla="*/ 545481 h 6858440"/>
              <a:gd name="connsiteX6058" fmla="*/ 4162297 w 4556410"/>
              <a:gd name="connsiteY6058" fmla="*/ 555650 h 6858440"/>
              <a:gd name="connsiteX6059" fmla="*/ 4152128 w 4556410"/>
              <a:gd name="connsiteY6059" fmla="*/ 565821 h 6858440"/>
              <a:gd name="connsiteX6060" fmla="*/ 4141958 w 4556410"/>
              <a:gd name="connsiteY6060" fmla="*/ 555650 h 6858440"/>
              <a:gd name="connsiteX6061" fmla="*/ 4152128 w 4556410"/>
              <a:gd name="connsiteY6061" fmla="*/ 545481 h 6858440"/>
              <a:gd name="connsiteX6062" fmla="*/ 4073886 w 4556410"/>
              <a:gd name="connsiteY6062" fmla="*/ 545481 h 6858440"/>
              <a:gd name="connsiteX6063" fmla="*/ 4084055 w 4556410"/>
              <a:gd name="connsiteY6063" fmla="*/ 555650 h 6858440"/>
              <a:gd name="connsiteX6064" fmla="*/ 4073886 w 4556410"/>
              <a:gd name="connsiteY6064" fmla="*/ 565821 h 6858440"/>
              <a:gd name="connsiteX6065" fmla="*/ 4063715 w 4556410"/>
              <a:gd name="connsiteY6065" fmla="*/ 555650 h 6858440"/>
              <a:gd name="connsiteX6066" fmla="*/ 4073886 w 4556410"/>
              <a:gd name="connsiteY6066" fmla="*/ 545481 h 6858440"/>
              <a:gd name="connsiteX6067" fmla="*/ 4034708 w 4556410"/>
              <a:gd name="connsiteY6067" fmla="*/ 545481 h 6858440"/>
              <a:gd name="connsiteX6068" fmla="*/ 4044877 w 4556410"/>
              <a:gd name="connsiteY6068" fmla="*/ 555650 h 6858440"/>
              <a:gd name="connsiteX6069" fmla="*/ 4034708 w 4556410"/>
              <a:gd name="connsiteY6069" fmla="*/ 565821 h 6858440"/>
              <a:gd name="connsiteX6070" fmla="*/ 4024538 w 4556410"/>
              <a:gd name="connsiteY6070" fmla="*/ 555650 h 6858440"/>
              <a:gd name="connsiteX6071" fmla="*/ 4034708 w 4556410"/>
              <a:gd name="connsiteY6071" fmla="*/ 545481 h 6858440"/>
              <a:gd name="connsiteX6072" fmla="*/ 3995529 w 4556410"/>
              <a:gd name="connsiteY6072" fmla="*/ 545481 h 6858440"/>
              <a:gd name="connsiteX6073" fmla="*/ 4005698 w 4556410"/>
              <a:gd name="connsiteY6073" fmla="*/ 555650 h 6858440"/>
              <a:gd name="connsiteX6074" fmla="*/ 3995529 w 4556410"/>
              <a:gd name="connsiteY6074" fmla="*/ 565821 h 6858440"/>
              <a:gd name="connsiteX6075" fmla="*/ 3985358 w 4556410"/>
              <a:gd name="connsiteY6075" fmla="*/ 555650 h 6858440"/>
              <a:gd name="connsiteX6076" fmla="*/ 3995529 w 4556410"/>
              <a:gd name="connsiteY6076" fmla="*/ 545481 h 6858440"/>
              <a:gd name="connsiteX6077" fmla="*/ 3956464 w 4556410"/>
              <a:gd name="connsiteY6077" fmla="*/ 545481 h 6858440"/>
              <a:gd name="connsiteX6078" fmla="*/ 3966635 w 4556410"/>
              <a:gd name="connsiteY6078" fmla="*/ 555650 h 6858440"/>
              <a:gd name="connsiteX6079" fmla="*/ 3956464 w 4556410"/>
              <a:gd name="connsiteY6079" fmla="*/ 565821 h 6858440"/>
              <a:gd name="connsiteX6080" fmla="*/ 3946295 w 4556410"/>
              <a:gd name="connsiteY6080" fmla="*/ 555650 h 6858440"/>
              <a:gd name="connsiteX6081" fmla="*/ 3956464 w 4556410"/>
              <a:gd name="connsiteY6081" fmla="*/ 545481 h 6858440"/>
              <a:gd name="connsiteX6082" fmla="*/ 3917284 w 4556410"/>
              <a:gd name="connsiteY6082" fmla="*/ 545481 h 6858440"/>
              <a:gd name="connsiteX6083" fmla="*/ 3927455 w 4556410"/>
              <a:gd name="connsiteY6083" fmla="*/ 555650 h 6858440"/>
              <a:gd name="connsiteX6084" fmla="*/ 3917284 w 4556410"/>
              <a:gd name="connsiteY6084" fmla="*/ 565821 h 6858440"/>
              <a:gd name="connsiteX6085" fmla="*/ 3907116 w 4556410"/>
              <a:gd name="connsiteY6085" fmla="*/ 555650 h 6858440"/>
              <a:gd name="connsiteX6086" fmla="*/ 3917284 w 4556410"/>
              <a:gd name="connsiteY6086" fmla="*/ 545481 h 6858440"/>
              <a:gd name="connsiteX6087" fmla="*/ 3878107 w 4556410"/>
              <a:gd name="connsiteY6087" fmla="*/ 545481 h 6858440"/>
              <a:gd name="connsiteX6088" fmla="*/ 3888277 w 4556410"/>
              <a:gd name="connsiteY6088" fmla="*/ 555650 h 6858440"/>
              <a:gd name="connsiteX6089" fmla="*/ 3878107 w 4556410"/>
              <a:gd name="connsiteY6089" fmla="*/ 565821 h 6858440"/>
              <a:gd name="connsiteX6090" fmla="*/ 3867938 w 4556410"/>
              <a:gd name="connsiteY6090" fmla="*/ 555650 h 6858440"/>
              <a:gd name="connsiteX6091" fmla="*/ 3878107 w 4556410"/>
              <a:gd name="connsiteY6091" fmla="*/ 545481 h 6858440"/>
              <a:gd name="connsiteX6092" fmla="*/ 3839042 w 4556410"/>
              <a:gd name="connsiteY6092" fmla="*/ 545481 h 6858440"/>
              <a:gd name="connsiteX6093" fmla="*/ 3849213 w 4556410"/>
              <a:gd name="connsiteY6093" fmla="*/ 555650 h 6858440"/>
              <a:gd name="connsiteX6094" fmla="*/ 3839042 w 4556410"/>
              <a:gd name="connsiteY6094" fmla="*/ 565821 h 6858440"/>
              <a:gd name="connsiteX6095" fmla="*/ 3828873 w 4556410"/>
              <a:gd name="connsiteY6095" fmla="*/ 555650 h 6858440"/>
              <a:gd name="connsiteX6096" fmla="*/ 3839042 w 4556410"/>
              <a:gd name="connsiteY6096" fmla="*/ 545481 h 6858440"/>
              <a:gd name="connsiteX6097" fmla="*/ 3799864 w 4556410"/>
              <a:gd name="connsiteY6097" fmla="*/ 545481 h 6858440"/>
              <a:gd name="connsiteX6098" fmla="*/ 3810035 w 4556410"/>
              <a:gd name="connsiteY6098" fmla="*/ 555650 h 6858440"/>
              <a:gd name="connsiteX6099" fmla="*/ 3799864 w 4556410"/>
              <a:gd name="connsiteY6099" fmla="*/ 565821 h 6858440"/>
              <a:gd name="connsiteX6100" fmla="*/ 3789696 w 4556410"/>
              <a:gd name="connsiteY6100" fmla="*/ 555650 h 6858440"/>
              <a:gd name="connsiteX6101" fmla="*/ 3799864 w 4556410"/>
              <a:gd name="connsiteY6101" fmla="*/ 545481 h 6858440"/>
              <a:gd name="connsiteX6102" fmla="*/ 3760686 w 4556410"/>
              <a:gd name="connsiteY6102" fmla="*/ 545481 h 6858440"/>
              <a:gd name="connsiteX6103" fmla="*/ 3770857 w 4556410"/>
              <a:gd name="connsiteY6103" fmla="*/ 555650 h 6858440"/>
              <a:gd name="connsiteX6104" fmla="*/ 3760686 w 4556410"/>
              <a:gd name="connsiteY6104" fmla="*/ 565821 h 6858440"/>
              <a:gd name="connsiteX6105" fmla="*/ 3750518 w 4556410"/>
              <a:gd name="connsiteY6105" fmla="*/ 555650 h 6858440"/>
              <a:gd name="connsiteX6106" fmla="*/ 3760686 w 4556410"/>
              <a:gd name="connsiteY6106" fmla="*/ 545481 h 6858440"/>
              <a:gd name="connsiteX6107" fmla="*/ 3721622 w 4556410"/>
              <a:gd name="connsiteY6107" fmla="*/ 545481 h 6858440"/>
              <a:gd name="connsiteX6108" fmla="*/ 3731793 w 4556410"/>
              <a:gd name="connsiteY6108" fmla="*/ 555650 h 6858440"/>
              <a:gd name="connsiteX6109" fmla="*/ 3721622 w 4556410"/>
              <a:gd name="connsiteY6109" fmla="*/ 565821 h 6858440"/>
              <a:gd name="connsiteX6110" fmla="*/ 3711453 w 4556410"/>
              <a:gd name="connsiteY6110" fmla="*/ 555650 h 6858440"/>
              <a:gd name="connsiteX6111" fmla="*/ 3721622 w 4556410"/>
              <a:gd name="connsiteY6111" fmla="*/ 545481 h 6858440"/>
              <a:gd name="connsiteX6112" fmla="*/ 3682444 w 4556410"/>
              <a:gd name="connsiteY6112" fmla="*/ 545481 h 6858440"/>
              <a:gd name="connsiteX6113" fmla="*/ 3692615 w 4556410"/>
              <a:gd name="connsiteY6113" fmla="*/ 555650 h 6858440"/>
              <a:gd name="connsiteX6114" fmla="*/ 3682444 w 4556410"/>
              <a:gd name="connsiteY6114" fmla="*/ 565821 h 6858440"/>
              <a:gd name="connsiteX6115" fmla="*/ 3672276 w 4556410"/>
              <a:gd name="connsiteY6115" fmla="*/ 555650 h 6858440"/>
              <a:gd name="connsiteX6116" fmla="*/ 3682444 w 4556410"/>
              <a:gd name="connsiteY6116" fmla="*/ 545481 h 6858440"/>
              <a:gd name="connsiteX6117" fmla="*/ 3643266 w 4556410"/>
              <a:gd name="connsiteY6117" fmla="*/ 545481 h 6858440"/>
              <a:gd name="connsiteX6118" fmla="*/ 3653437 w 4556410"/>
              <a:gd name="connsiteY6118" fmla="*/ 555650 h 6858440"/>
              <a:gd name="connsiteX6119" fmla="*/ 3643266 w 4556410"/>
              <a:gd name="connsiteY6119" fmla="*/ 565821 h 6858440"/>
              <a:gd name="connsiteX6120" fmla="*/ 3633098 w 4556410"/>
              <a:gd name="connsiteY6120" fmla="*/ 555650 h 6858440"/>
              <a:gd name="connsiteX6121" fmla="*/ 3643266 w 4556410"/>
              <a:gd name="connsiteY6121" fmla="*/ 545481 h 6858440"/>
              <a:gd name="connsiteX6122" fmla="*/ 3604202 w 4556410"/>
              <a:gd name="connsiteY6122" fmla="*/ 545481 h 6858440"/>
              <a:gd name="connsiteX6123" fmla="*/ 3614372 w 4556410"/>
              <a:gd name="connsiteY6123" fmla="*/ 555650 h 6858440"/>
              <a:gd name="connsiteX6124" fmla="*/ 3604202 w 4556410"/>
              <a:gd name="connsiteY6124" fmla="*/ 565821 h 6858440"/>
              <a:gd name="connsiteX6125" fmla="*/ 3594033 w 4556410"/>
              <a:gd name="connsiteY6125" fmla="*/ 555650 h 6858440"/>
              <a:gd name="connsiteX6126" fmla="*/ 3604202 w 4556410"/>
              <a:gd name="connsiteY6126" fmla="*/ 545481 h 6858440"/>
              <a:gd name="connsiteX6127" fmla="*/ 3565024 w 4556410"/>
              <a:gd name="connsiteY6127" fmla="*/ 545481 h 6858440"/>
              <a:gd name="connsiteX6128" fmla="*/ 3575195 w 4556410"/>
              <a:gd name="connsiteY6128" fmla="*/ 555650 h 6858440"/>
              <a:gd name="connsiteX6129" fmla="*/ 3565024 w 4556410"/>
              <a:gd name="connsiteY6129" fmla="*/ 565821 h 6858440"/>
              <a:gd name="connsiteX6130" fmla="*/ 3554855 w 4556410"/>
              <a:gd name="connsiteY6130" fmla="*/ 555650 h 6858440"/>
              <a:gd name="connsiteX6131" fmla="*/ 3565024 w 4556410"/>
              <a:gd name="connsiteY6131" fmla="*/ 545481 h 6858440"/>
              <a:gd name="connsiteX6132" fmla="*/ 3525846 w 4556410"/>
              <a:gd name="connsiteY6132" fmla="*/ 545481 h 6858440"/>
              <a:gd name="connsiteX6133" fmla="*/ 3536017 w 4556410"/>
              <a:gd name="connsiteY6133" fmla="*/ 555650 h 6858440"/>
              <a:gd name="connsiteX6134" fmla="*/ 3525846 w 4556410"/>
              <a:gd name="connsiteY6134" fmla="*/ 565821 h 6858440"/>
              <a:gd name="connsiteX6135" fmla="*/ 3515678 w 4556410"/>
              <a:gd name="connsiteY6135" fmla="*/ 555650 h 6858440"/>
              <a:gd name="connsiteX6136" fmla="*/ 3525846 w 4556410"/>
              <a:gd name="connsiteY6136" fmla="*/ 545481 h 6858440"/>
              <a:gd name="connsiteX6137" fmla="*/ 3486782 w 4556410"/>
              <a:gd name="connsiteY6137" fmla="*/ 545481 h 6858440"/>
              <a:gd name="connsiteX6138" fmla="*/ 3496952 w 4556410"/>
              <a:gd name="connsiteY6138" fmla="*/ 555650 h 6858440"/>
              <a:gd name="connsiteX6139" fmla="*/ 3486782 w 4556410"/>
              <a:gd name="connsiteY6139" fmla="*/ 565821 h 6858440"/>
              <a:gd name="connsiteX6140" fmla="*/ 3476613 w 4556410"/>
              <a:gd name="connsiteY6140" fmla="*/ 555650 h 6858440"/>
              <a:gd name="connsiteX6141" fmla="*/ 3486782 w 4556410"/>
              <a:gd name="connsiteY6141" fmla="*/ 545481 h 6858440"/>
              <a:gd name="connsiteX6142" fmla="*/ 3447604 w 4556410"/>
              <a:gd name="connsiteY6142" fmla="*/ 545481 h 6858440"/>
              <a:gd name="connsiteX6143" fmla="*/ 3457775 w 4556410"/>
              <a:gd name="connsiteY6143" fmla="*/ 555650 h 6858440"/>
              <a:gd name="connsiteX6144" fmla="*/ 3447604 w 4556410"/>
              <a:gd name="connsiteY6144" fmla="*/ 565821 h 6858440"/>
              <a:gd name="connsiteX6145" fmla="*/ 3437435 w 4556410"/>
              <a:gd name="connsiteY6145" fmla="*/ 555650 h 6858440"/>
              <a:gd name="connsiteX6146" fmla="*/ 3447604 w 4556410"/>
              <a:gd name="connsiteY6146" fmla="*/ 545481 h 6858440"/>
              <a:gd name="connsiteX6147" fmla="*/ 3408426 w 4556410"/>
              <a:gd name="connsiteY6147" fmla="*/ 545481 h 6858440"/>
              <a:gd name="connsiteX6148" fmla="*/ 3418597 w 4556410"/>
              <a:gd name="connsiteY6148" fmla="*/ 555650 h 6858440"/>
              <a:gd name="connsiteX6149" fmla="*/ 3408426 w 4556410"/>
              <a:gd name="connsiteY6149" fmla="*/ 565821 h 6858440"/>
              <a:gd name="connsiteX6150" fmla="*/ 3398258 w 4556410"/>
              <a:gd name="connsiteY6150" fmla="*/ 555650 h 6858440"/>
              <a:gd name="connsiteX6151" fmla="*/ 3408426 w 4556410"/>
              <a:gd name="connsiteY6151" fmla="*/ 545481 h 6858440"/>
              <a:gd name="connsiteX6152" fmla="*/ 3369362 w 4556410"/>
              <a:gd name="connsiteY6152" fmla="*/ 545481 h 6858440"/>
              <a:gd name="connsiteX6153" fmla="*/ 3379532 w 4556410"/>
              <a:gd name="connsiteY6153" fmla="*/ 555650 h 6858440"/>
              <a:gd name="connsiteX6154" fmla="*/ 3369362 w 4556410"/>
              <a:gd name="connsiteY6154" fmla="*/ 565821 h 6858440"/>
              <a:gd name="connsiteX6155" fmla="*/ 3359193 w 4556410"/>
              <a:gd name="connsiteY6155" fmla="*/ 555650 h 6858440"/>
              <a:gd name="connsiteX6156" fmla="*/ 3369362 w 4556410"/>
              <a:gd name="connsiteY6156" fmla="*/ 545481 h 6858440"/>
              <a:gd name="connsiteX6157" fmla="*/ 2625662 w 4556410"/>
              <a:gd name="connsiteY6157" fmla="*/ 545481 h 6858440"/>
              <a:gd name="connsiteX6158" fmla="*/ 2635832 w 4556410"/>
              <a:gd name="connsiteY6158" fmla="*/ 555650 h 6858440"/>
              <a:gd name="connsiteX6159" fmla="*/ 2625662 w 4556410"/>
              <a:gd name="connsiteY6159" fmla="*/ 565821 h 6858440"/>
              <a:gd name="connsiteX6160" fmla="*/ 2615493 w 4556410"/>
              <a:gd name="connsiteY6160" fmla="*/ 555650 h 6858440"/>
              <a:gd name="connsiteX6161" fmla="*/ 2625662 w 4556410"/>
              <a:gd name="connsiteY6161" fmla="*/ 545481 h 6858440"/>
              <a:gd name="connsiteX6162" fmla="*/ 2586484 w 4556410"/>
              <a:gd name="connsiteY6162" fmla="*/ 545481 h 6858440"/>
              <a:gd name="connsiteX6163" fmla="*/ 2596654 w 4556410"/>
              <a:gd name="connsiteY6163" fmla="*/ 555650 h 6858440"/>
              <a:gd name="connsiteX6164" fmla="*/ 2586484 w 4556410"/>
              <a:gd name="connsiteY6164" fmla="*/ 565821 h 6858440"/>
              <a:gd name="connsiteX6165" fmla="*/ 2576315 w 4556410"/>
              <a:gd name="connsiteY6165" fmla="*/ 555650 h 6858440"/>
              <a:gd name="connsiteX6166" fmla="*/ 2586484 w 4556410"/>
              <a:gd name="connsiteY6166" fmla="*/ 545481 h 6858440"/>
              <a:gd name="connsiteX6167" fmla="*/ 2508242 w 4556410"/>
              <a:gd name="connsiteY6167" fmla="*/ 545481 h 6858440"/>
              <a:gd name="connsiteX6168" fmla="*/ 2518412 w 4556410"/>
              <a:gd name="connsiteY6168" fmla="*/ 555650 h 6858440"/>
              <a:gd name="connsiteX6169" fmla="*/ 2508242 w 4556410"/>
              <a:gd name="connsiteY6169" fmla="*/ 565821 h 6858440"/>
              <a:gd name="connsiteX6170" fmla="*/ 2498073 w 4556410"/>
              <a:gd name="connsiteY6170" fmla="*/ 555650 h 6858440"/>
              <a:gd name="connsiteX6171" fmla="*/ 2508242 w 4556410"/>
              <a:gd name="connsiteY6171" fmla="*/ 545481 h 6858440"/>
              <a:gd name="connsiteX6172" fmla="*/ 2469064 w 4556410"/>
              <a:gd name="connsiteY6172" fmla="*/ 545481 h 6858440"/>
              <a:gd name="connsiteX6173" fmla="*/ 2479234 w 4556410"/>
              <a:gd name="connsiteY6173" fmla="*/ 555650 h 6858440"/>
              <a:gd name="connsiteX6174" fmla="*/ 2469064 w 4556410"/>
              <a:gd name="connsiteY6174" fmla="*/ 565821 h 6858440"/>
              <a:gd name="connsiteX6175" fmla="*/ 2458895 w 4556410"/>
              <a:gd name="connsiteY6175" fmla="*/ 555650 h 6858440"/>
              <a:gd name="connsiteX6176" fmla="*/ 2469064 w 4556410"/>
              <a:gd name="connsiteY6176" fmla="*/ 545481 h 6858440"/>
              <a:gd name="connsiteX6177" fmla="*/ 2429999 w 4556410"/>
              <a:gd name="connsiteY6177" fmla="*/ 545481 h 6858440"/>
              <a:gd name="connsiteX6178" fmla="*/ 2440170 w 4556410"/>
              <a:gd name="connsiteY6178" fmla="*/ 555650 h 6858440"/>
              <a:gd name="connsiteX6179" fmla="*/ 2429999 w 4556410"/>
              <a:gd name="connsiteY6179" fmla="*/ 565821 h 6858440"/>
              <a:gd name="connsiteX6180" fmla="*/ 2419830 w 4556410"/>
              <a:gd name="connsiteY6180" fmla="*/ 555650 h 6858440"/>
              <a:gd name="connsiteX6181" fmla="*/ 2429999 w 4556410"/>
              <a:gd name="connsiteY6181" fmla="*/ 545481 h 6858440"/>
              <a:gd name="connsiteX6182" fmla="*/ 2390822 w 4556410"/>
              <a:gd name="connsiteY6182" fmla="*/ 545481 h 6858440"/>
              <a:gd name="connsiteX6183" fmla="*/ 2400992 w 4556410"/>
              <a:gd name="connsiteY6183" fmla="*/ 555650 h 6858440"/>
              <a:gd name="connsiteX6184" fmla="*/ 2390822 w 4556410"/>
              <a:gd name="connsiteY6184" fmla="*/ 565821 h 6858440"/>
              <a:gd name="connsiteX6185" fmla="*/ 2380652 w 4556410"/>
              <a:gd name="connsiteY6185" fmla="*/ 555650 h 6858440"/>
              <a:gd name="connsiteX6186" fmla="*/ 2390822 w 4556410"/>
              <a:gd name="connsiteY6186" fmla="*/ 545481 h 6858440"/>
              <a:gd name="connsiteX6187" fmla="*/ 3324058 w 4556410"/>
              <a:gd name="connsiteY6187" fmla="*/ 533924 h 6858440"/>
              <a:gd name="connsiteX6188" fmla="*/ 3336311 w 4556410"/>
              <a:gd name="connsiteY6188" fmla="*/ 544210 h 6858440"/>
              <a:gd name="connsiteX6189" fmla="*/ 3326024 w 4556410"/>
              <a:gd name="connsiteY6189" fmla="*/ 556344 h 6858440"/>
              <a:gd name="connsiteX6190" fmla="*/ 3324984 w 4556410"/>
              <a:gd name="connsiteY6190" fmla="*/ 556344 h 6858440"/>
              <a:gd name="connsiteX6191" fmla="*/ 3313828 w 4556410"/>
              <a:gd name="connsiteY6191" fmla="*/ 546110 h 6858440"/>
              <a:gd name="connsiteX6192" fmla="*/ 4543566 w 4556410"/>
              <a:gd name="connsiteY6192" fmla="*/ 502718 h 6858440"/>
              <a:gd name="connsiteX6193" fmla="*/ 4553735 w 4556410"/>
              <a:gd name="connsiteY6193" fmla="*/ 512887 h 6858440"/>
              <a:gd name="connsiteX6194" fmla="*/ 4543566 w 4556410"/>
              <a:gd name="connsiteY6194" fmla="*/ 523058 h 6858440"/>
              <a:gd name="connsiteX6195" fmla="*/ 4533396 w 4556410"/>
              <a:gd name="connsiteY6195" fmla="*/ 512887 h 6858440"/>
              <a:gd name="connsiteX6196" fmla="*/ 4543566 w 4556410"/>
              <a:gd name="connsiteY6196" fmla="*/ 502718 h 6858440"/>
              <a:gd name="connsiteX6197" fmla="*/ 4504388 w 4556410"/>
              <a:gd name="connsiteY6197" fmla="*/ 502718 h 6858440"/>
              <a:gd name="connsiteX6198" fmla="*/ 4514558 w 4556410"/>
              <a:gd name="connsiteY6198" fmla="*/ 512887 h 6858440"/>
              <a:gd name="connsiteX6199" fmla="*/ 4504388 w 4556410"/>
              <a:gd name="connsiteY6199" fmla="*/ 523058 h 6858440"/>
              <a:gd name="connsiteX6200" fmla="*/ 4494218 w 4556410"/>
              <a:gd name="connsiteY6200" fmla="*/ 512887 h 6858440"/>
              <a:gd name="connsiteX6201" fmla="*/ 4504388 w 4556410"/>
              <a:gd name="connsiteY6201" fmla="*/ 502718 h 6858440"/>
              <a:gd name="connsiteX6202" fmla="*/ 4465326 w 4556410"/>
              <a:gd name="connsiteY6202" fmla="*/ 502718 h 6858440"/>
              <a:gd name="connsiteX6203" fmla="*/ 4475494 w 4556410"/>
              <a:gd name="connsiteY6203" fmla="*/ 512887 h 6858440"/>
              <a:gd name="connsiteX6204" fmla="*/ 4465326 w 4556410"/>
              <a:gd name="connsiteY6204" fmla="*/ 523058 h 6858440"/>
              <a:gd name="connsiteX6205" fmla="*/ 4455155 w 4556410"/>
              <a:gd name="connsiteY6205" fmla="*/ 512887 h 6858440"/>
              <a:gd name="connsiteX6206" fmla="*/ 4465326 w 4556410"/>
              <a:gd name="connsiteY6206" fmla="*/ 502718 h 6858440"/>
              <a:gd name="connsiteX6207" fmla="*/ 4426146 w 4556410"/>
              <a:gd name="connsiteY6207" fmla="*/ 502718 h 6858440"/>
              <a:gd name="connsiteX6208" fmla="*/ 4436315 w 4556410"/>
              <a:gd name="connsiteY6208" fmla="*/ 512887 h 6858440"/>
              <a:gd name="connsiteX6209" fmla="*/ 4426146 w 4556410"/>
              <a:gd name="connsiteY6209" fmla="*/ 523058 h 6858440"/>
              <a:gd name="connsiteX6210" fmla="*/ 4415976 w 4556410"/>
              <a:gd name="connsiteY6210" fmla="*/ 512887 h 6858440"/>
              <a:gd name="connsiteX6211" fmla="*/ 4426146 w 4556410"/>
              <a:gd name="connsiteY6211" fmla="*/ 502718 h 6858440"/>
              <a:gd name="connsiteX6212" fmla="*/ 4308726 w 4556410"/>
              <a:gd name="connsiteY6212" fmla="*/ 502718 h 6858440"/>
              <a:gd name="connsiteX6213" fmla="*/ 4318895 w 4556410"/>
              <a:gd name="connsiteY6213" fmla="*/ 512887 h 6858440"/>
              <a:gd name="connsiteX6214" fmla="*/ 4308726 w 4556410"/>
              <a:gd name="connsiteY6214" fmla="*/ 523058 h 6858440"/>
              <a:gd name="connsiteX6215" fmla="*/ 4298556 w 4556410"/>
              <a:gd name="connsiteY6215" fmla="*/ 512887 h 6858440"/>
              <a:gd name="connsiteX6216" fmla="*/ 4308726 w 4556410"/>
              <a:gd name="connsiteY6216" fmla="*/ 502718 h 6858440"/>
              <a:gd name="connsiteX6217" fmla="*/ 4230486 w 4556410"/>
              <a:gd name="connsiteY6217" fmla="*/ 502718 h 6858440"/>
              <a:gd name="connsiteX6218" fmla="*/ 4240654 w 4556410"/>
              <a:gd name="connsiteY6218" fmla="*/ 512887 h 6858440"/>
              <a:gd name="connsiteX6219" fmla="*/ 4230486 w 4556410"/>
              <a:gd name="connsiteY6219" fmla="*/ 523058 h 6858440"/>
              <a:gd name="connsiteX6220" fmla="*/ 4220315 w 4556410"/>
              <a:gd name="connsiteY6220" fmla="*/ 512887 h 6858440"/>
              <a:gd name="connsiteX6221" fmla="*/ 4230486 w 4556410"/>
              <a:gd name="connsiteY6221" fmla="*/ 502718 h 6858440"/>
              <a:gd name="connsiteX6222" fmla="*/ 4191306 w 4556410"/>
              <a:gd name="connsiteY6222" fmla="*/ 502718 h 6858440"/>
              <a:gd name="connsiteX6223" fmla="*/ 4201475 w 4556410"/>
              <a:gd name="connsiteY6223" fmla="*/ 512887 h 6858440"/>
              <a:gd name="connsiteX6224" fmla="*/ 4191306 w 4556410"/>
              <a:gd name="connsiteY6224" fmla="*/ 523058 h 6858440"/>
              <a:gd name="connsiteX6225" fmla="*/ 4181136 w 4556410"/>
              <a:gd name="connsiteY6225" fmla="*/ 512887 h 6858440"/>
              <a:gd name="connsiteX6226" fmla="*/ 4191306 w 4556410"/>
              <a:gd name="connsiteY6226" fmla="*/ 502718 h 6858440"/>
              <a:gd name="connsiteX6227" fmla="*/ 4152128 w 4556410"/>
              <a:gd name="connsiteY6227" fmla="*/ 502718 h 6858440"/>
              <a:gd name="connsiteX6228" fmla="*/ 4162297 w 4556410"/>
              <a:gd name="connsiteY6228" fmla="*/ 512887 h 6858440"/>
              <a:gd name="connsiteX6229" fmla="*/ 4152128 w 4556410"/>
              <a:gd name="connsiteY6229" fmla="*/ 523058 h 6858440"/>
              <a:gd name="connsiteX6230" fmla="*/ 4141958 w 4556410"/>
              <a:gd name="connsiteY6230" fmla="*/ 512887 h 6858440"/>
              <a:gd name="connsiteX6231" fmla="*/ 4152128 w 4556410"/>
              <a:gd name="connsiteY6231" fmla="*/ 502718 h 6858440"/>
              <a:gd name="connsiteX6232" fmla="*/ 4073886 w 4556410"/>
              <a:gd name="connsiteY6232" fmla="*/ 502718 h 6858440"/>
              <a:gd name="connsiteX6233" fmla="*/ 4084055 w 4556410"/>
              <a:gd name="connsiteY6233" fmla="*/ 512887 h 6858440"/>
              <a:gd name="connsiteX6234" fmla="*/ 4073886 w 4556410"/>
              <a:gd name="connsiteY6234" fmla="*/ 523058 h 6858440"/>
              <a:gd name="connsiteX6235" fmla="*/ 4063715 w 4556410"/>
              <a:gd name="connsiteY6235" fmla="*/ 512887 h 6858440"/>
              <a:gd name="connsiteX6236" fmla="*/ 4073886 w 4556410"/>
              <a:gd name="connsiteY6236" fmla="*/ 502718 h 6858440"/>
              <a:gd name="connsiteX6237" fmla="*/ 4034708 w 4556410"/>
              <a:gd name="connsiteY6237" fmla="*/ 502718 h 6858440"/>
              <a:gd name="connsiteX6238" fmla="*/ 4044877 w 4556410"/>
              <a:gd name="connsiteY6238" fmla="*/ 512887 h 6858440"/>
              <a:gd name="connsiteX6239" fmla="*/ 4034708 w 4556410"/>
              <a:gd name="connsiteY6239" fmla="*/ 523058 h 6858440"/>
              <a:gd name="connsiteX6240" fmla="*/ 4024538 w 4556410"/>
              <a:gd name="connsiteY6240" fmla="*/ 512887 h 6858440"/>
              <a:gd name="connsiteX6241" fmla="*/ 4034708 w 4556410"/>
              <a:gd name="connsiteY6241" fmla="*/ 502718 h 6858440"/>
              <a:gd name="connsiteX6242" fmla="*/ 3995529 w 4556410"/>
              <a:gd name="connsiteY6242" fmla="*/ 502718 h 6858440"/>
              <a:gd name="connsiteX6243" fmla="*/ 4005698 w 4556410"/>
              <a:gd name="connsiteY6243" fmla="*/ 512887 h 6858440"/>
              <a:gd name="connsiteX6244" fmla="*/ 3995529 w 4556410"/>
              <a:gd name="connsiteY6244" fmla="*/ 523058 h 6858440"/>
              <a:gd name="connsiteX6245" fmla="*/ 3985358 w 4556410"/>
              <a:gd name="connsiteY6245" fmla="*/ 512887 h 6858440"/>
              <a:gd name="connsiteX6246" fmla="*/ 3995529 w 4556410"/>
              <a:gd name="connsiteY6246" fmla="*/ 502718 h 6858440"/>
              <a:gd name="connsiteX6247" fmla="*/ 3956464 w 4556410"/>
              <a:gd name="connsiteY6247" fmla="*/ 502718 h 6858440"/>
              <a:gd name="connsiteX6248" fmla="*/ 3966635 w 4556410"/>
              <a:gd name="connsiteY6248" fmla="*/ 512887 h 6858440"/>
              <a:gd name="connsiteX6249" fmla="*/ 3956464 w 4556410"/>
              <a:gd name="connsiteY6249" fmla="*/ 523058 h 6858440"/>
              <a:gd name="connsiteX6250" fmla="*/ 3946295 w 4556410"/>
              <a:gd name="connsiteY6250" fmla="*/ 512887 h 6858440"/>
              <a:gd name="connsiteX6251" fmla="*/ 3956464 w 4556410"/>
              <a:gd name="connsiteY6251" fmla="*/ 502718 h 6858440"/>
              <a:gd name="connsiteX6252" fmla="*/ 3917284 w 4556410"/>
              <a:gd name="connsiteY6252" fmla="*/ 502718 h 6858440"/>
              <a:gd name="connsiteX6253" fmla="*/ 3927455 w 4556410"/>
              <a:gd name="connsiteY6253" fmla="*/ 512887 h 6858440"/>
              <a:gd name="connsiteX6254" fmla="*/ 3917284 w 4556410"/>
              <a:gd name="connsiteY6254" fmla="*/ 523058 h 6858440"/>
              <a:gd name="connsiteX6255" fmla="*/ 3907116 w 4556410"/>
              <a:gd name="connsiteY6255" fmla="*/ 512887 h 6858440"/>
              <a:gd name="connsiteX6256" fmla="*/ 3917284 w 4556410"/>
              <a:gd name="connsiteY6256" fmla="*/ 502718 h 6858440"/>
              <a:gd name="connsiteX6257" fmla="*/ 3878107 w 4556410"/>
              <a:gd name="connsiteY6257" fmla="*/ 502718 h 6858440"/>
              <a:gd name="connsiteX6258" fmla="*/ 3888277 w 4556410"/>
              <a:gd name="connsiteY6258" fmla="*/ 512887 h 6858440"/>
              <a:gd name="connsiteX6259" fmla="*/ 3878107 w 4556410"/>
              <a:gd name="connsiteY6259" fmla="*/ 523058 h 6858440"/>
              <a:gd name="connsiteX6260" fmla="*/ 3867938 w 4556410"/>
              <a:gd name="connsiteY6260" fmla="*/ 512887 h 6858440"/>
              <a:gd name="connsiteX6261" fmla="*/ 3878107 w 4556410"/>
              <a:gd name="connsiteY6261" fmla="*/ 502718 h 6858440"/>
              <a:gd name="connsiteX6262" fmla="*/ 3839042 w 4556410"/>
              <a:gd name="connsiteY6262" fmla="*/ 502718 h 6858440"/>
              <a:gd name="connsiteX6263" fmla="*/ 3849213 w 4556410"/>
              <a:gd name="connsiteY6263" fmla="*/ 512887 h 6858440"/>
              <a:gd name="connsiteX6264" fmla="*/ 3839042 w 4556410"/>
              <a:gd name="connsiteY6264" fmla="*/ 523058 h 6858440"/>
              <a:gd name="connsiteX6265" fmla="*/ 3828873 w 4556410"/>
              <a:gd name="connsiteY6265" fmla="*/ 512887 h 6858440"/>
              <a:gd name="connsiteX6266" fmla="*/ 3839042 w 4556410"/>
              <a:gd name="connsiteY6266" fmla="*/ 502718 h 6858440"/>
              <a:gd name="connsiteX6267" fmla="*/ 3799864 w 4556410"/>
              <a:gd name="connsiteY6267" fmla="*/ 502718 h 6858440"/>
              <a:gd name="connsiteX6268" fmla="*/ 3810035 w 4556410"/>
              <a:gd name="connsiteY6268" fmla="*/ 512887 h 6858440"/>
              <a:gd name="connsiteX6269" fmla="*/ 3799864 w 4556410"/>
              <a:gd name="connsiteY6269" fmla="*/ 523058 h 6858440"/>
              <a:gd name="connsiteX6270" fmla="*/ 3789696 w 4556410"/>
              <a:gd name="connsiteY6270" fmla="*/ 512887 h 6858440"/>
              <a:gd name="connsiteX6271" fmla="*/ 3799864 w 4556410"/>
              <a:gd name="connsiteY6271" fmla="*/ 502718 h 6858440"/>
              <a:gd name="connsiteX6272" fmla="*/ 3760686 w 4556410"/>
              <a:gd name="connsiteY6272" fmla="*/ 502718 h 6858440"/>
              <a:gd name="connsiteX6273" fmla="*/ 3770857 w 4556410"/>
              <a:gd name="connsiteY6273" fmla="*/ 512887 h 6858440"/>
              <a:gd name="connsiteX6274" fmla="*/ 3760686 w 4556410"/>
              <a:gd name="connsiteY6274" fmla="*/ 523058 h 6858440"/>
              <a:gd name="connsiteX6275" fmla="*/ 3750518 w 4556410"/>
              <a:gd name="connsiteY6275" fmla="*/ 512887 h 6858440"/>
              <a:gd name="connsiteX6276" fmla="*/ 3760686 w 4556410"/>
              <a:gd name="connsiteY6276" fmla="*/ 502718 h 6858440"/>
              <a:gd name="connsiteX6277" fmla="*/ 3721622 w 4556410"/>
              <a:gd name="connsiteY6277" fmla="*/ 502718 h 6858440"/>
              <a:gd name="connsiteX6278" fmla="*/ 3731793 w 4556410"/>
              <a:gd name="connsiteY6278" fmla="*/ 512887 h 6858440"/>
              <a:gd name="connsiteX6279" fmla="*/ 3721622 w 4556410"/>
              <a:gd name="connsiteY6279" fmla="*/ 523058 h 6858440"/>
              <a:gd name="connsiteX6280" fmla="*/ 3711453 w 4556410"/>
              <a:gd name="connsiteY6280" fmla="*/ 512887 h 6858440"/>
              <a:gd name="connsiteX6281" fmla="*/ 3721622 w 4556410"/>
              <a:gd name="connsiteY6281" fmla="*/ 502718 h 6858440"/>
              <a:gd name="connsiteX6282" fmla="*/ 3682444 w 4556410"/>
              <a:gd name="connsiteY6282" fmla="*/ 502718 h 6858440"/>
              <a:gd name="connsiteX6283" fmla="*/ 3692615 w 4556410"/>
              <a:gd name="connsiteY6283" fmla="*/ 512887 h 6858440"/>
              <a:gd name="connsiteX6284" fmla="*/ 3682444 w 4556410"/>
              <a:gd name="connsiteY6284" fmla="*/ 523058 h 6858440"/>
              <a:gd name="connsiteX6285" fmla="*/ 3672276 w 4556410"/>
              <a:gd name="connsiteY6285" fmla="*/ 512887 h 6858440"/>
              <a:gd name="connsiteX6286" fmla="*/ 3682444 w 4556410"/>
              <a:gd name="connsiteY6286" fmla="*/ 502718 h 6858440"/>
              <a:gd name="connsiteX6287" fmla="*/ 3643266 w 4556410"/>
              <a:gd name="connsiteY6287" fmla="*/ 502718 h 6858440"/>
              <a:gd name="connsiteX6288" fmla="*/ 3653437 w 4556410"/>
              <a:gd name="connsiteY6288" fmla="*/ 512887 h 6858440"/>
              <a:gd name="connsiteX6289" fmla="*/ 3643266 w 4556410"/>
              <a:gd name="connsiteY6289" fmla="*/ 523058 h 6858440"/>
              <a:gd name="connsiteX6290" fmla="*/ 3633098 w 4556410"/>
              <a:gd name="connsiteY6290" fmla="*/ 512887 h 6858440"/>
              <a:gd name="connsiteX6291" fmla="*/ 3643266 w 4556410"/>
              <a:gd name="connsiteY6291" fmla="*/ 502718 h 6858440"/>
              <a:gd name="connsiteX6292" fmla="*/ 3604202 w 4556410"/>
              <a:gd name="connsiteY6292" fmla="*/ 502718 h 6858440"/>
              <a:gd name="connsiteX6293" fmla="*/ 3614372 w 4556410"/>
              <a:gd name="connsiteY6293" fmla="*/ 512887 h 6858440"/>
              <a:gd name="connsiteX6294" fmla="*/ 3604202 w 4556410"/>
              <a:gd name="connsiteY6294" fmla="*/ 523058 h 6858440"/>
              <a:gd name="connsiteX6295" fmla="*/ 3594033 w 4556410"/>
              <a:gd name="connsiteY6295" fmla="*/ 512887 h 6858440"/>
              <a:gd name="connsiteX6296" fmla="*/ 3604202 w 4556410"/>
              <a:gd name="connsiteY6296" fmla="*/ 502718 h 6858440"/>
              <a:gd name="connsiteX6297" fmla="*/ 3565024 w 4556410"/>
              <a:gd name="connsiteY6297" fmla="*/ 502718 h 6858440"/>
              <a:gd name="connsiteX6298" fmla="*/ 3575195 w 4556410"/>
              <a:gd name="connsiteY6298" fmla="*/ 512887 h 6858440"/>
              <a:gd name="connsiteX6299" fmla="*/ 3565024 w 4556410"/>
              <a:gd name="connsiteY6299" fmla="*/ 523058 h 6858440"/>
              <a:gd name="connsiteX6300" fmla="*/ 3554855 w 4556410"/>
              <a:gd name="connsiteY6300" fmla="*/ 512887 h 6858440"/>
              <a:gd name="connsiteX6301" fmla="*/ 3565024 w 4556410"/>
              <a:gd name="connsiteY6301" fmla="*/ 502718 h 6858440"/>
              <a:gd name="connsiteX6302" fmla="*/ 3525846 w 4556410"/>
              <a:gd name="connsiteY6302" fmla="*/ 502718 h 6858440"/>
              <a:gd name="connsiteX6303" fmla="*/ 3536017 w 4556410"/>
              <a:gd name="connsiteY6303" fmla="*/ 512887 h 6858440"/>
              <a:gd name="connsiteX6304" fmla="*/ 3525846 w 4556410"/>
              <a:gd name="connsiteY6304" fmla="*/ 523058 h 6858440"/>
              <a:gd name="connsiteX6305" fmla="*/ 3515678 w 4556410"/>
              <a:gd name="connsiteY6305" fmla="*/ 512887 h 6858440"/>
              <a:gd name="connsiteX6306" fmla="*/ 3525846 w 4556410"/>
              <a:gd name="connsiteY6306" fmla="*/ 502718 h 6858440"/>
              <a:gd name="connsiteX6307" fmla="*/ 3486782 w 4556410"/>
              <a:gd name="connsiteY6307" fmla="*/ 502718 h 6858440"/>
              <a:gd name="connsiteX6308" fmla="*/ 3496952 w 4556410"/>
              <a:gd name="connsiteY6308" fmla="*/ 512887 h 6858440"/>
              <a:gd name="connsiteX6309" fmla="*/ 3486782 w 4556410"/>
              <a:gd name="connsiteY6309" fmla="*/ 523058 h 6858440"/>
              <a:gd name="connsiteX6310" fmla="*/ 3476613 w 4556410"/>
              <a:gd name="connsiteY6310" fmla="*/ 512887 h 6858440"/>
              <a:gd name="connsiteX6311" fmla="*/ 3486782 w 4556410"/>
              <a:gd name="connsiteY6311" fmla="*/ 502718 h 6858440"/>
              <a:gd name="connsiteX6312" fmla="*/ 3447604 w 4556410"/>
              <a:gd name="connsiteY6312" fmla="*/ 502718 h 6858440"/>
              <a:gd name="connsiteX6313" fmla="*/ 3457775 w 4556410"/>
              <a:gd name="connsiteY6313" fmla="*/ 512887 h 6858440"/>
              <a:gd name="connsiteX6314" fmla="*/ 3447604 w 4556410"/>
              <a:gd name="connsiteY6314" fmla="*/ 523058 h 6858440"/>
              <a:gd name="connsiteX6315" fmla="*/ 3437435 w 4556410"/>
              <a:gd name="connsiteY6315" fmla="*/ 512887 h 6858440"/>
              <a:gd name="connsiteX6316" fmla="*/ 3447604 w 4556410"/>
              <a:gd name="connsiteY6316" fmla="*/ 502718 h 6858440"/>
              <a:gd name="connsiteX6317" fmla="*/ 3408426 w 4556410"/>
              <a:gd name="connsiteY6317" fmla="*/ 502718 h 6858440"/>
              <a:gd name="connsiteX6318" fmla="*/ 3418597 w 4556410"/>
              <a:gd name="connsiteY6318" fmla="*/ 512887 h 6858440"/>
              <a:gd name="connsiteX6319" fmla="*/ 3408426 w 4556410"/>
              <a:gd name="connsiteY6319" fmla="*/ 523058 h 6858440"/>
              <a:gd name="connsiteX6320" fmla="*/ 3398258 w 4556410"/>
              <a:gd name="connsiteY6320" fmla="*/ 512887 h 6858440"/>
              <a:gd name="connsiteX6321" fmla="*/ 3408426 w 4556410"/>
              <a:gd name="connsiteY6321" fmla="*/ 502718 h 6858440"/>
              <a:gd name="connsiteX6322" fmla="*/ 2821324 w 4556410"/>
              <a:gd name="connsiteY6322" fmla="*/ 502718 h 6858440"/>
              <a:gd name="connsiteX6323" fmla="*/ 2831495 w 4556410"/>
              <a:gd name="connsiteY6323" fmla="*/ 512887 h 6858440"/>
              <a:gd name="connsiteX6324" fmla="*/ 2821324 w 4556410"/>
              <a:gd name="connsiteY6324" fmla="*/ 523058 h 6858440"/>
              <a:gd name="connsiteX6325" fmla="*/ 2811155 w 4556410"/>
              <a:gd name="connsiteY6325" fmla="*/ 512887 h 6858440"/>
              <a:gd name="connsiteX6326" fmla="*/ 2821324 w 4556410"/>
              <a:gd name="connsiteY6326" fmla="*/ 502718 h 6858440"/>
              <a:gd name="connsiteX6327" fmla="*/ 2743082 w 4556410"/>
              <a:gd name="connsiteY6327" fmla="*/ 502718 h 6858440"/>
              <a:gd name="connsiteX6328" fmla="*/ 2753252 w 4556410"/>
              <a:gd name="connsiteY6328" fmla="*/ 512887 h 6858440"/>
              <a:gd name="connsiteX6329" fmla="*/ 2743082 w 4556410"/>
              <a:gd name="connsiteY6329" fmla="*/ 523058 h 6858440"/>
              <a:gd name="connsiteX6330" fmla="*/ 2732913 w 4556410"/>
              <a:gd name="connsiteY6330" fmla="*/ 512887 h 6858440"/>
              <a:gd name="connsiteX6331" fmla="*/ 2743082 w 4556410"/>
              <a:gd name="connsiteY6331" fmla="*/ 502718 h 6858440"/>
              <a:gd name="connsiteX6332" fmla="*/ 2664841 w 4556410"/>
              <a:gd name="connsiteY6332" fmla="*/ 502718 h 6858440"/>
              <a:gd name="connsiteX6333" fmla="*/ 2675012 w 4556410"/>
              <a:gd name="connsiteY6333" fmla="*/ 512887 h 6858440"/>
              <a:gd name="connsiteX6334" fmla="*/ 2664841 w 4556410"/>
              <a:gd name="connsiteY6334" fmla="*/ 523058 h 6858440"/>
              <a:gd name="connsiteX6335" fmla="*/ 2654672 w 4556410"/>
              <a:gd name="connsiteY6335" fmla="*/ 512887 h 6858440"/>
              <a:gd name="connsiteX6336" fmla="*/ 2664841 w 4556410"/>
              <a:gd name="connsiteY6336" fmla="*/ 502718 h 6858440"/>
              <a:gd name="connsiteX6337" fmla="*/ 2625662 w 4556410"/>
              <a:gd name="connsiteY6337" fmla="*/ 502718 h 6858440"/>
              <a:gd name="connsiteX6338" fmla="*/ 2635832 w 4556410"/>
              <a:gd name="connsiteY6338" fmla="*/ 512887 h 6858440"/>
              <a:gd name="connsiteX6339" fmla="*/ 2625662 w 4556410"/>
              <a:gd name="connsiteY6339" fmla="*/ 523058 h 6858440"/>
              <a:gd name="connsiteX6340" fmla="*/ 2615493 w 4556410"/>
              <a:gd name="connsiteY6340" fmla="*/ 512887 h 6858440"/>
              <a:gd name="connsiteX6341" fmla="*/ 2625662 w 4556410"/>
              <a:gd name="connsiteY6341" fmla="*/ 502718 h 6858440"/>
              <a:gd name="connsiteX6342" fmla="*/ 2586484 w 4556410"/>
              <a:gd name="connsiteY6342" fmla="*/ 502718 h 6858440"/>
              <a:gd name="connsiteX6343" fmla="*/ 2596654 w 4556410"/>
              <a:gd name="connsiteY6343" fmla="*/ 512887 h 6858440"/>
              <a:gd name="connsiteX6344" fmla="*/ 2586484 w 4556410"/>
              <a:gd name="connsiteY6344" fmla="*/ 523058 h 6858440"/>
              <a:gd name="connsiteX6345" fmla="*/ 2576315 w 4556410"/>
              <a:gd name="connsiteY6345" fmla="*/ 512887 h 6858440"/>
              <a:gd name="connsiteX6346" fmla="*/ 2586484 w 4556410"/>
              <a:gd name="connsiteY6346" fmla="*/ 502718 h 6858440"/>
              <a:gd name="connsiteX6347" fmla="*/ 2508242 w 4556410"/>
              <a:gd name="connsiteY6347" fmla="*/ 502718 h 6858440"/>
              <a:gd name="connsiteX6348" fmla="*/ 2518412 w 4556410"/>
              <a:gd name="connsiteY6348" fmla="*/ 512887 h 6858440"/>
              <a:gd name="connsiteX6349" fmla="*/ 2508242 w 4556410"/>
              <a:gd name="connsiteY6349" fmla="*/ 523058 h 6858440"/>
              <a:gd name="connsiteX6350" fmla="*/ 2498073 w 4556410"/>
              <a:gd name="connsiteY6350" fmla="*/ 512887 h 6858440"/>
              <a:gd name="connsiteX6351" fmla="*/ 2508242 w 4556410"/>
              <a:gd name="connsiteY6351" fmla="*/ 502718 h 6858440"/>
              <a:gd name="connsiteX6352" fmla="*/ 2469064 w 4556410"/>
              <a:gd name="connsiteY6352" fmla="*/ 502718 h 6858440"/>
              <a:gd name="connsiteX6353" fmla="*/ 2479234 w 4556410"/>
              <a:gd name="connsiteY6353" fmla="*/ 512887 h 6858440"/>
              <a:gd name="connsiteX6354" fmla="*/ 2469064 w 4556410"/>
              <a:gd name="connsiteY6354" fmla="*/ 523058 h 6858440"/>
              <a:gd name="connsiteX6355" fmla="*/ 2458895 w 4556410"/>
              <a:gd name="connsiteY6355" fmla="*/ 512887 h 6858440"/>
              <a:gd name="connsiteX6356" fmla="*/ 2469064 w 4556410"/>
              <a:gd name="connsiteY6356" fmla="*/ 502718 h 6858440"/>
              <a:gd name="connsiteX6357" fmla="*/ 2429999 w 4556410"/>
              <a:gd name="connsiteY6357" fmla="*/ 502718 h 6858440"/>
              <a:gd name="connsiteX6358" fmla="*/ 2440170 w 4556410"/>
              <a:gd name="connsiteY6358" fmla="*/ 512887 h 6858440"/>
              <a:gd name="connsiteX6359" fmla="*/ 2429999 w 4556410"/>
              <a:gd name="connsiteY6359" fmla="*/ 523058 h 6858440"/>
              <a:gd name="connsiteX6360" fmla="*/ 2419830 w 4556410"/>
              <a:gd name="connsiteY6360" fmla="*/ 512887 h 6858440"/>
              <a:gd name="connsiteX6361" fmla="*/ 2429999 w 4556410"/>
              <a:gd name="connsiteY6361" fmla="*/ 502718 h 6858440"/>
              <a:gd name="connsiteX6362" fmla="*/ 2390822 w 4556410"/>
              <a:gd name="connsiteY6362" fmla="*/ 502718 h 6858440"/>
              <a:gd name="connsiteX6363" fmla="*/ 2400992 w 4556410"/>
              <a:gd name="connsiteY6363" fmla="*/ 512887 h 6858440"/>
              <a:gd name="connsiteX6364" fmla="*/ 2390822 w 4556410"/>
              <a:gd name="connsiteY6364" fmla="*/ 523058 h 6858440"/>
              <a:gd name="connsiteX6365" fmla="*/ 2380652 w 4556410"/>
              <a:gd name="connsiteY6365" fmla="*/ 512887 h 6858440"/>
              <a:gd name="connsiteX6366" fmla="*/ 2390822 w 4556410"/>
              <a:gd name="connsiteY6366" fmla="*/ 502718 h 6858440"/>
              <a:gd name="connsiteX6367" fmla="*/ 1753564 w 4556410"/>
              <a:gd name="connsiteY6367" fmla="*/ 502258 h 6858440"/>
              <a:gd name="connsiteX6368" fmla="*/ 1769281 w 4556410"/>
              <a:gd name="connsiteY6368" fmla="*/ 504570 h 6858440"/>
              <a:gd name="connsiteX6369" fmla="*/ 1767085 w 4556410"/>
              <a:gd name="connsiteY6369" fmla="*/ 520287 h 6858440"/>
              <a:gd name="connsiteX6370" fmla="*/ 1760381 w 4556410"/>
              <a:gd name="connsiteY6370" fmla="*/ 522598 h 6858440"/>
              <a:gd name="connsiteX6371" fmla="*/ 1751366 w 4556410"/>
              <a:gd name="connsiteY6371" fmla="*/ 518092 h 6858440"/>
              <a:gd name="connsiteX6372" fmla="*/ 1751366 w 4556410"/>
              <a:gd name="connsiteY6372" fmla="*/ 517975 h 6858440"/>
              <a:gd name="connsiteX6373" fmla="*/ 1753564 w 4556410"/>
              <a:gd name="connsiteY6373" fmla="*/ 502258 h 6858440"/>
              <a:gd name="connsiteX6374" fmla="*/ 3319089 w 4556410"/>
              <a:gd name="connsiteY6374" fmla="*/ 478681 h 6858440"/>
              <a:gd name="connsiteX6375" fmla="*/ 3331340 w 4556410"/>
              <a:gd name="connsiteY6375" fmla="*/ 488968 h 6858440"/>
              <a:gd name="connsiteX6376" fmla="*/ 3321054 w 4556410"/>
              <a:gd name="connsiteY6376" fmla="*/ 501102 h 6858440"/>
              <a:gd name="connsiteX6377" fmla="*/ 3320013 w 4556410"/>
              <a:gd name="connsiteY6377" fmla="*/ 501102 h 6858440"/>
              <a:gd name="connsiteX6378" fmla="*/ 3308804 w 4556410"/>
              <a:gd name="connsiteY6378" fmla="*/ 490816 h 6858440"/>
              <a:gd name="connsiteX6379" fmla="*/ 3308918 w 4556410"/>
              <a:gd name="connsiteY6379" fmla="*/ 490816 h 6858440"/>
              <a:gd name="connsiteX6380" fmla="*/ 3319089 w 4556410"/>
              <a:gd name="connsiteY6380" fmla="*/ 478681 h 6858440"/>
              <a:gd name="connsiteX6381" fmla="*/ 4324328 w 4556410"/>
              <a:gd name="connsiteY6381" fmla="*/ 461230 h 6858440"/>
              <a:gd name="connsiteX6382" fmla="*/ 4314085 w 4556410"/>
              <a:gd name="connsiteY6382" fmla="*/ 465433 h 6858440"/>
              <a:gd name="connsiteX6383" fmla="*/ 4318895 w 4556410"/>
              <a:gd name="connsiteY6383" fmla="*/ 470243 h 6858440"/>
              <a:gd name="connsiteX6384" fmla="*/ 4308726 w 4556410"/>
              <a:gd name="connsiteY6384" fmla="*/ 480414 h 6858440"/>
              <a:gd name="connsiteX6385" fmla="*/ 4301232 w 4556410"/>
              <a:gd name="connsiteY6385" fmla="*/ 472919 h 6858440"/>
              <a:gd name="connsiteX6386" fmla="*/ 4293586 w 4556410"/>
              <a:gd name="connsiteY6386" fmla="*/ 491510 h 6858440"/>
              <a:gd name="connsiteX6387" fmla="*/ 4293586 w 4556410"/>
              <a:gd name="connsiteY6387" fmla="*/ 541204 h 6858440"/>
              <a:gd name="connsiteX6388" fmla="*/ 4357266 w 4556410"/>
              <a:gd name="connsiteY6388" fmla="*/ 541204 h 6858440"/>
              <a:gd name="connsiteX6389" fmla="*/ 4357266 w 4556410"/>
              <a:gd name="connsiteY6389" fmla="*/ 513696 h 6858440"/>
              <a:gd name="connsiteX6390" fmla="*/ 4347906 w 4556410"/>
              <a:gd name="connsiteY6390" fmla="*/ 523058 h 6858440"/>
              <a:gd name="connsiteX6391" fmla="*/ 4337735 w 4556410"/>
              <a:gd name="connsiteY6391" fmla="*/ 512887 h 6858440"/>
              <a:gd name="connsiteX6392" fmla="*/ 4347906 w 4556410"/>
              <a:gd name="connsiteY6392" fmla="*/ 502718 h 6858440"/>
              <a:gd name="connsiteX6393" fmla="*/ 4357266 w 4556410"/>
              <a:gd name="connsiteY6393" fmla="*/ 512078 h 6858440"/>
              <a:gd name="connsiteX6394" fmla="*/ 4357266 w 4556410"/>
              <a:gd name="connsiteY6394" fmla="*/ 491510 h 6858440"/>
              <a:gd name="connsiteX6395" fmla="*/ 4351762 w 4556410"/>
              <a:gd name="connsiteY6395" fmla="*/ 476558 h 6858440"/>
              <a:gd name="connsiteX6396" fmla="*/ 4347906 w 4556410"/>
              <a:gd name="connsiteY6396" fmla="*/ 480414 h 6858440"/>
              <a:gd name="connsiteX6397" fmla="*/ 4337735 w 4556410"/>
              <a:gd name="connsiteY6397" fmla="*/ 470243 h 6858440"/>
              <a:gd name="connsiteX6398" fmla="*/ 4341354 w 4556410"/>
              <a:gd name="connsiteY6398" fmla="*/ 466626 h 6858440"/>
              <a:gd name="connsiteX6399" fmla="*/ 4328836 w 4556410"/>
              <a:gd name="connsiteY6399" fmla="*/ 461230 h 6858440"/>
              <a:gd name="connsiteX6400" fmla="*/ 4543566 w 4556410"/>
              <a:gd name="connsiteY6400" fmla="*/ 460074 h 6858440"/>
              <a:gd name="connsiteX6401" fmla="*/ 4553735 w 4556410"/>
              <a:gd name="connsiteY6401" fmla="*/ 470243 h 6858440"/>
              <a:gd name="connsiteX6402" fmla="*/ 4543566 w 4556410"/>
              <a:gd name="connsiteY6402" fmla="*/ 480414 h 6858440"/>
              <a:gd name="connsiteX6403" fmla="*/ 4533396 w 4556410"/>
              <a:gd name="connsiteY6403" fmla="*/ 470243 h 6858440"/>
              <a:gd name="connsiteX6404" fmla="*/ 4543566 w 4556410"/>
              <a:gd name="connsiteY6404" fmla="*/ 460074 h 6858440"/>
              <a:gd name="connsiteX6405" fmla="*/ 4465326 w 4556410"/>
              <a:gd name="connsiteY6405" fmla="*/ 460074 h 6858440"/>
              <a:gd name="connsiteX6406" fmla="*/ 4475494 w 4556410"/>
              <a:gd name="connsiteY6406" fmla="*/ 470243 h 6858440"/>
              <a:gd name="connsiteX6407" fmla="*/ 4465326 w 4556410"/>
              <a:gd name="connsiteY6407" fmla="*/ 480414 h 6858440"/>
              <a:gd name="connsiteX6408" fmla="*/ 4455155 w 4556410"/>
              <a:gd name="connsiteY6408" fmla="*/ 470243 h 6858440"/>
              <a:gd name="connsiteX6409" fmla="*/ 4465326 w 4556410"/>
              <a:gd name="connsiteY6409" fmla="*/ 460074 h 6858440"/>
              <a:gd name="connsiteX6410" fmla="*/ 4426146 w 4556410"/>
              <a:gd name="connsiteY6410" fmla="*/ 460074 h 6858440"/>
              <a:gd name="connsiteX6411" fmla="*/ 4436315 w 4556410"/>
              <a:gd name="connsiteY6411" fmla="*/ 470243 h 6858440"/>
              <a:gd name="connsiteX6412" fmla="*/ 4426146 w 4556410"/>
              <a:gd name="connsiteY6412" fmla="*/ 480414 h 6858440"/>
              <a:gd name="connsiteX6413" fmla="*/ 4415976 w 4556410"/>
              <a:gd name="connsiteY6413" fmla="*/ 470243 h 6858440"/>
              <a:gd name="connsiteX6414" fmla="*/ 4426146 w 4556410"/>
              <a:gd name="connsiteY6414" fmla="*/ 460074 h 6858440"/>
              <a:gd name="connsiteX6415" fmla="*/ 4386968 w 4556410"/>
              <a:gd name="connsiteY6415" fmla="*/ 460074 h 6858440"/>
              <a:gd name="connsiteX6416" fmla="*/ 4397138 w 4556410"/>
              <a:gd name="connsiteY6416" fmla="*/ 470243 h 6858440"/>
              <a:gd name="connsiteX6417" fmla="*/ 4386968 w 4556410"/>
              <a:gd name="connsiteY6417" fmla="*/ 480414 h 6858440"/>
              <a:gd name="connsiteX6418" fmla="*/ 4376798 w 4556410"/>
              <a:gd name="connsiteY6418" fmla="*/ 470243 h 6858440"/>
              <a:gd name="connsiteX6419" fmla="*/ 4386968 w 4556410"/>
              <a:gd name="connsiteY6419" fmla="*/ 460074 h 6858440"/>
              <a:gd name="connsiteX6420" fmla="*/ 4269664 w 4556410"/>
              <a:gd name="connsiteY6420" fmla="*/ 460074 h 6858440"/>
              <a:gd name="connsiteX6421" fmla="*/ 4279832 w 4556410"/>
              <a:gd name="connsiteY6421" fmla="*/ 470243 h 6858440"/>
              <a:gd name="connsiteX6422" fmla="*/ 4269664 w 4556410"/>
              <a:gd name="connsiteY6422" fmla="*/ 480414 h 6858440"/>
              <a:gd name="connsiteX6423" fmla="*/ 4259493 w 4556410"/>
              <a:gd name="connsiteY6423" fmla="*/ 470243 h 6858440"/>
              <a:gd name="connsiteX6424" fmla="*/ 4269664 w 4556410"/>
              <a:gd name="connsiteY6424" fmla="*/ 460074 h 6858440"/>
              <a:gd name="connsiteX6425" fmla="*/ 4230486 w 4556410"/>
              <a:gd name="connsiteY6425" fmla="*/ 460074 h 6858440"/>
              <a:gd name="connsiteX6426" fmla="*/ 4240654 w 4556410"/>
              <a:gd name="connsiteY6426" fmla="*/ 470243 h 6858440"/>
              <a:gd name="connsiteX6427" fmla="*/ 4230486 w 4556410"/>
              <a:gd name="connsiteY6427" fmla="*/ 480414 h 6858440"/>
              <a:gd name="connsiteX6428" fmla="*/ 4220315 w 4556410"/>
              <a:gd name="connsiteY6428" fmla="*/ 470243 h 6858440"/>
              <a:gd name="connsiteX6429" fmla="*/ 4230486 w 4556410"/>
              <a:gd name="connsiteY6429" fmla="*/ 460074 h 6858440"/>
              <a:gd name="connsiteX6430" fmla="*/ 4191306 w 4556410"/>
              <a:gd name="connsiteY6430" fmla="*/ 460074 h 6858440"/>
              <a:gd name="connsiteX6431" fmla="*/ 4201475 w 4556410"/>
              <a:gd name="connsiteY6431" fmla="*/ 470243 h 6858440"/>
              <a:gd name="connsiteX6432" fmla="*/ 4191306 w 4556410"/>
              <a:gd name="connsiteY6432" fmla="*/ 480414 h 6858440"/>
              <a:gd name="connsiteX6433" fmla="*/ 4181136 w 4556410"/>
              <a:gd name="connsiteY6433" fmla="*/ 470243 h 6858440"/>
              <a:gd name="connsiteX6434" fmla="*/ 4191306 w 4556410"/>
              <a:gd name="connsiteY6434" fmla="*/ 460074 h 6858440"/>
              <a:gd name="connsiteX6435" fmla="*/ 4113066 w 4556410"/>
              <a:gd name="connsiteY6435" fmla="*/ 460074 h 6858440"/>
              <a:gd name="connsiteX6436" fmla="*/ 4123234 w 4556410"/>
              <a:gd name="connsiteY6436" fmla="*/ 470243 h 6858440"/>
              <a:gd name="connsiteX6437" fmla="*/ 4113066 w 4556410"/>
              <a:gd name="connsiteY6437" fmla="*/ 480414 h 6858440"/>
              <a:gd name="connsiteX6438" fmla="*/ 4102895 w 4556410"/>
              <a:gd name="connsiteY6438" fmla="*/ 470243 h 6858440"/>
              <a:gd name="connsiteX6439" fmla="*/ 4113066 w 4556410"/>
              <a:gd name="connsiteY6439" fmla="*/ 460074 h 6858440"/>
              <a:gd name="connsiteX6440" fmla="*/ 4073886 w 4556410"/>
              <a:gd name="connsiteY6440" fmla="*/ 460074 h 6858440"/>
              <a:gd name="connsiteX6441" fmla="*/ 4084055 w 4556410"/>
              <a:gd name="connsiteY6441" fmla="*/ 470243 h 6858440"/>
              <a:gd name="connsiteX6442" fmla="*/ 4073886 w 4556410"/>
              <a:gd name="connsiteY6442" fmla="*/ 480414 h 6858440"/>
              <a:gd name="connsiteX6443" fmla="*/ 4063715 w 4556410"/>
              <a:gd name="connsiteY6443" fmla="*/ 470243 h 6858440"/>
              <a:gd name="connsiteX6444" fmla="*/ 4073886 w 4556410"/>
              <a:gd name="connsiteY6444" fmla="*/ 460074 h 6858440"/>
              <a:gd name="connsiteX6445" fmla="*/ 4034708 w 4556410"/>
              <a:gd name="connsiteY6445" fmla="*/ 460074 h 6858440"/>
              <a:gd name="connsiteX6446" fmla="*/ 4044877 w 4556410"/>
              <a:gd name="connsiteY6446" fmla="*/ 470243 h 6858440"/>
              <a:gd name="connsiteX6447" fmla="*/ 4034708 w 4556410"/>
              <a:gd name="connsiteY6447" fmla="*/ 480414 h 6858440"/>
              <a:gd name="connsiteX6448" fmla="*/ 4024538 w 4556410"/>
              <a:gd name="connsiteY6448" fmla="*/ 470243 h 6858440"/>
              <a:gd name="connsiteX6449" fmla="*/ 4034708 w 4556410"/>
              <a:gd name="connsiteY6449" fmla="*/ 460074 h 6858440"/>
              <a:gd name="connsiteX6450" fmla="*/ 3995529 w 4556410"/>
              <a:gd name="connsiteY6450" fmla="*/ 460074 h 6858440"/>
              <a:gd name="connsiteX6451" fmla="*/ 4005698 w 4556410"/>
              <a:gd name="connsiteY6451" fmla="*/ 470243 h 6858440"/>
              <a:gd name="connsiteX6452" fmla="*/ 3995529 w 4556410"/>
              <a:gd name="connsiteY6452" fmla="*/ 480414 h 6858440"/>
              <a:gd name="connsiteX6453" fmla="*/ 3985358 w 4556410"/>
              <a:gd name="connsiteY6453" fmla="*/ 470243 h 6858440"/>
              <a:gd name="connsiteX6454" fmla="*/ 3995529 w 4556410"/>
              <a:gd name="connsiteY6454" fmla="*/ 460074 h 6858440"/>
              <a:gd name="connsiteX6455" fmla="*/ 3956464 w 4556410"/>
              <a:gd name="connsiteY6455" fmla="*/ 460074 h 6858440"/>
              <a:gd name="connsiteX6456" fmla="*/ 3966635 w 4556410"/>
              <a:gd name="connsiteY6456" fmla="*/ 470243 h 6858440"/>
              <a:gd name="connsiteX6457" fmla="*/ 3956464 w 4556410"/>
              <a:gd name="connsiteY6457" fmla="*/ 480414 h 6858440"/>
              <a:gd name="connsiteX6458" fmla="*/ 3946295 w 4556410"/>
              <a:gd name="connsiteY6458" fmla="*/ 470243 h 6858440"/>
              <a:gd name="connsiteX6459" fmla="*/ 3956464 w 4556410"/>
              <a:gd name="connsiteY6459" fmla="*/ 460074 h 6858440"/>
              <a:gd name="connsiteX6460" fmla="*/ 3917284 w 4556410"/>
              <a:gd name="connsiteY6460" fmla="*/ 460074 h 6858440"/>
              <a:gd name="connsiteX6461" fmla="*/ 3927455 w 4556410"/>
              <a:gd name="connsiteY6461" fmla="*/ 470243 h 6858440"/>
              <a:gd name="connsiteX6462" fmla="*/ 3917284 w 4556410"/>
              <a:gd name="connsiteY6462" fmla="*/ 480414 h 6858440"/>
              <a:gd name="connsiteX6463" fmla="*/ 3907116 w 4556410"/>
              <a:gd name="connsiteY6463" fmla="*/ 470243 h 6858440"/>
              <a:gd name="connsiteX6464" fmla="*/ 3917284 w 4556410"/>
              <a:gd name="connsiteY6464" fmla="*/ 460074 h 6858440"/>
              <a:gd name="connsiteX6465" fmla="*/ 3878224 w 4556410"/>
              <a:gd name="connsiteY6465" fmla="*/ 460074 h 6858440"/>
              <a:gd name="connsiteX6466" fmla="*/ 3888394 w 4556410"/>
              <a:gd name="connsiteY6466" fmla="*/ 470243 h 6858440"/>
              <a:gd name="connsiteX6467" fmla="*/ 3878224 w 4556410"/>
              <a:gd name="connsiteY6467" fmla="*/ 480414 h 6858440"/>
              <a:gd name="connsiteX6468" fmla="*/ 3868055 w 4556410"/>
              <a:gd name="connsiteY6468" fmla="*/ 470243 h 6858440"/>
              <a:gd name="connsiteX6469" fmla="*/ 3878224 w 4556410"/>
              <a:gd name="connsiteY6469" fmla="*/ 460074 h 6858440"/>
              <a:gd name="connsiteX6470" fmla="*/ 3839042 w 4556410"/>
              <a:gd name="connsiteY6470" fmla="*/ 460074 h 6858440"/>
              <a:gd name="connsiteX6471" fmla="*/ 3849213 w 4556410"/>
              <a:gd name="connsiteY6471" fmla="*/ 470243 h 6858440"/>
              <a:gd name="connsiteX6472" fmla="*/ 3839042 w 4556410"/>
              <a:gd name="connsiteY6472" fmla="*/ 480414 h 6858440"/>
              <a:gd name="connsiteX6473" fmla="*/ 3828873 w 4556410"/>
              <a:gd name="connsiteY6473" fmla="*/ 470243 h 6858440"/>
              <a:gd name="connsiteX6474" fmla="*/ 3839042 w 4556410"/>
              <a:gd name="connsiteY6474" fmla="*/ 460074 h 6858440"/>
              <a:gd name="connsiteX6475" fmla="*/ 3799981 w 4556410"/>
              <a:gd name="connsiteY6475" fmla="*/ 460074 h 6858440"/>
              <a:gd name="connsiteX6476" fmla="*/ 3810152 w 4556410"/>
              <a:gd name="connsiteY6476" fmla="*/ 470243 h 6858440"/>
              <a:gd name="connsiteX6477" fmla="*/ 3799981 w 4556410"/>
              <a:gd name="connsiteY6477" fmla="*/ 480414 h 6858440"/>
              <a:gd name="connsiteX6478" fmla="*/ 3789812 w 4556410"/>
              <a:gd name="connsiteY6478" fmla="*/ 470243 h 6858440"/>
              <a:gd name="connsiteX6479" fmla="*/ 3799981 w 4556410"/>
              <a:gd name="connsiteY6479" fmla="*/ 460074 h 6858440"/>
              <a:gd name="connsiteX6480" fmla="*/ 3760686 w 4556410"/>
              <a:gd name="connsiteY6480" fmla="*/ 460074 h 6858440"/>
              <a:gd name="connsiteX6481" fmla="*/ 3770857 w 4556410"/>
              <a:gd name="connsiteY6481" fmla="*/ 470243 h 6858440"/>
              <a:gd name="connsiteX6482" fmla="*/ 3760686 w 4556410"/>
              <a:gd name="connsiteY6482" fmla="*/ 480414 h 6858440"/>
              <a:gd name="connsiteX6483" fmla="*/ 3750518 w 4556410"/>
              <a:gd name="connsiteY6483" fmla="*/ 470243 h 6858440"/>
              <a:gd name="connsiteX6484" fmla="*/ 3760686 w 4556410"/>
              <a:gd name="connsiteY6484" fmla="*/ 460074 h 6858440"/>
              <a:gd name="connsiteX6485" fmla="*/ 3721622 w 4556410"/>
              <a:gd name="connsiteY6485" fmla="*/ 460074 h 6858440"/>
              <a:gd name="connsiteX6486" fmla="*/ 3731793 w 4556410"/>
              <a:gd name="connsiteY6486" fmla="*/ 470243 h 6858440"/>
              <a:gd name="connsiteX6487" fmla="*/ 3721622 w 4556410"/>
              <a:gd name="connsiteY6487" fmla="*/ 480414 h 6858440"/>
              <a:gd name="connsiteX6488" fmla="*/ 3711453 w 4556410"/>
              <a:gd name="connsiteY6488" fmla="*/ 470243 h 6858440"/>
              <a:gd name="connsiteX6489" fmla="*/ 3721622 w 4556410"/>
              <a:gd name="connsiteY6489" fmla="*/ 460074 h 6858440"/>
              <a:gd name="connsiteX6490" fmla="*/ 3682444 w 4556410"/>
              <a:gd name="connsiteY6490" fmla="*/ 460074 h 6858440"/>
              <a:gd name="connsiteX6491" fmla="*/ 3692615 w 4556410"/>
              <a:gd name="connsiteY6491" fmla="*/ 470243 h 6858440"/>
              <a:gd name="connsiteX6492" fmla="*/ 3682444 w 4556410"/>
              <a:gd name="connsiteY6492" fmla="*/ 480414 h 6858440"/>
              <a:gd name="connsiteX6493" fmla="*/ 3672276 w 4556410"/>
              <a:gd name="connsiteY6493" fmla="*/ 470243 h 6858440"/>
              <a:gd name="connsiteX6494" fmla="*/ 3682444 w 4556410"/>
              <a:gd name="connsiteY6494" fmla="*/ 460074 h 6858440"/>
              <a:gd name="connsiteX6495" fmla="*/ 3643266 w 4556410"/>
              <a:gd name="connsiteY6495" fmla="*/ 460074 h 6858440"/>
              <a:gd name="connsiteX6496" fmla="*/ 3653437 w 4556410"/>
              <a:gd name="connsiteY6496" fmla="*/ 470243 h 6858440"/>
              <a:gd name="connsiteX6497" fmla="*/ 3643266 w 4556410"/>
              <a:gd name="connsiteY6497" fmla="*/ 480414 h 6858440"/>
              <a:gd name="connsiteX6498" fmla="*/ 3633098 w 4556410"/>
              <a:gd name="connsiteY6498" fmla="*/ 470243 h 6858440"/>
              <a:gd name="connsiteX6499" fmla="*/ 3643266 w 4556410"/>
              <a:gd name="connsiteY6499" fmla="*/ 460074 h 6858440"/>
              <a:gd name="connsiteX6500" fmla="*/ 3604202 w 4556410"/>
              <a:gd name="connsiteY6500" fmla="*/ 460074 h 6858440"/>
              <a:gd name="connsiteX6501" fmla="*/ 3614372 w 4556410"/>
              <a:gd name="connsiteY6501" fmla="*/ 470243 h 6858440"/>
              <a:gd name="connsiteX6502" fmla="*/ 3604202 w 4556410"/>
              <a:gd name="connsiteY6502" fmla="*/ 480414 h 6858440"/>
              <a:gd name="connsiteX6503" fmla="*/ 3594033 w 4556410"/>
              <a:gd name="connsiteY6503" fmla="*/ 470243 h 6858440"/>
              <a:gd name="connsiteX6504" fmla="*/ 3604202 w 4556410"/>
              <a:gd name="connsiteY6504" fmla="*/ 460074 h 6858440"/>
              <a:gd name="connsiteX6505" fmla="*/ 3565024 w 4556410"/>
              <a:gd name="connsiteY6505" fmla="*/ 460074 h 6858440"/>
              <a:gd name="connsiteX6506" fmla="*/ 3575195 w 4556410"/>
              <a:gd name="connsiteY6506" fmla="*/ 470243 h 6858440"/>
              <a:gd name="connsiteX6507" fmla="*/ 3565024 w 4556410"/>
              <a:gd name="connsiteY6507" fmla="*/ 480414 h 6858440"/>
              <a:gd name="connsiteX6508" fmla="*/ 3554855 w 4556410"/>
              <a:gd name="connsiteY6508" fmla="*/ 470243 h 6858440"/>
              <a:gd name="connsiteX6509" fmla="*/ 3565024 w 4556410"/>
              <a:gd name="connsiteY6509" fmla="*/ 460074 h 6858440"/>
              <a:gd name="connsiteX6510" fmla="*/ 3525846 w 4556410"/>
              <a:gd name="connsiteY6510" fmla="*/ 460074 h 6858440"/>
              <a:gd name="connsiteX6511" fmla="*/ 3536017 w 4556410"/>
              <a:gd name="connsiteY6511" fmla="*/ 470243 h 6858440"/>
              <a:gd name="connsiteX6512" fmla="*/ 3525846 w 4556410"/>
              <a:gd name="connsiteY6512" fmla="*/ 480414 h 6858440"/>
              <a:gd name="connsiteX6513" fmla="*/ 3515678 w 4556410"/>
              <a:gd name="connsiteY6513" fmla="*/ 470243 h 6858440"/>
              <a:gd name="connsiteX6514" fmla="*/ 3525846 w 4556410"/>
              <a:gd name="connsiteY6514" fmla="*/ 460074 h 6858440"/>
              <a:gd name="connsiteX6515" fmla="*/ 3486782 w 4556410"/>
              <a:gd name="connsiteY6515" fmla="*/ 460074 h 6858440"/>
              <a:gd name="connsiteX6516" fmla="*/ 3496952 w 4556410"/>
              <a:gd name="connsiteY6516" fmla="*/ 470243 h 6858440"/>
              <a:gd name="connsiteX6517" fmla="*/ 3486782 w 4556410"/>
              <a:gd name="connsiteY6517" fmla="*/ 480414 h 6858440"/>
              <a:gd name="connsiteX6518" fmla="*/ 3476613 w 4556410"/>
              <a:gd name="connsiteY6518" fmla="*/ 470243 h 6858440"/>
              <a:gd name="connsiteX6519" fmla="*/ 3486782 w 4556410"/>
              <a:gd name="connsiteY6519" fmla="*/ 460074 h 6858440"/>
              <a:gd name="connsiteX6520" fmla="*/ 3447719 w 4556410"/>
              <a:gd name="connsiteY6520" fmla="*/ 460074 h 6858440"/>
              <a:gd name="connsiteX6521" fmla="*/ 3457890 w 4556410"/>
              <a:gd name="connsiteY6521" fmla="*/ 470243 h 6858440"/>
              <a:gd name="connsiteX6522" fmla="*/ 3447719 w 4556410"/>
              <a:gd name="connsiteY6522" fmla="*/ 480414 h 6858440"/>
              <a:gd name="connsiteX6523" fmla="*/ 3437550 w 4556410"/>
              <a:gd name="connsiteY6523" fmla="*/ 470243 h 6858440"/>
              <a:gd name="connsiteX6524" fmla="*/ 3447719 w 4556410"/>
              <a:gd name="connsiteY6524" fmla="*/ 460074 h 6858440"/>
              <a:gd name="connsiteX6525" fmla="*/ 3408541 w 4556410"/>
              <a:gd name="connsiteY6525" fmla="*/ 460074 h 6858440"/>
              <a:gd name="connsiteX6526" fmla="*/ 3418712 w 4556410"/>
              <a:gd name="connsiteY6526" fmla="*/ 470243 h 6858440"/>
              <a:gd name="connsiteX6527" fmla="*/ 3408541 w 4556410"/>
              <a:gd name="connsiteY6527" fmla="*/ 480414 h 6858440"/>
              <a:gd name="connsiteX6528" fmla="*/ 3398372 w 4556410"/>
              <a:gd name="connsiteY6528" fmla="*/ 470243 h 6858440"/>
              <a:gd name="connsiteX6529" fmla="*/ 3408541 w 4556410"/>
              <a:gd name="connsiteY6529" fmla="*/ 460074 h 6858440"/>
              <a:gd name="connsiteX6530" fmla="*/ 2899681 w 4556410"/>
              <a:gd name="connsiteY6530" fmla="*/ 460074 h 6858440"/>
              <a:gd name="connsiteX6531" fmla="*/ 2909852 w 4556410"/>
              <a:gd name="connsiteY6531" fmla="*/ 470243 h 6858440"/>
              <a:gd name="connsiteX6532" fmla="*/ 2899681 w 4556410"/>
              <a:gd name="connsiteY6532" fmla="*/ 480414 h 6858440"/>
              <a:gd name="connsiteX6533" fmla="*/ 2889512 w 4556410"/>
              <a:gd name="connsiteY6533" fmla="*/ 470243 h 6858440"/>
              <a:gd name="connsiteX6534" fmla="*/ 2899681 w 4556410"/>
              <a:gd name="connsiteY6534" fmla="*/ 460074 h 6858440"/>
              <a:gd name="connsiteX6535" fmla="*/ 2860502 w 4556410"/>
              <a:gd name="connsiteY6535" fmla="*/ 460074 h 6858440"/>
              <a:gd name="connsiteX6536" fmla="*/ 2870672 w 4556410"/>
              <a:gd name="connsiteY6536" fmla="*/ 470243 h 6858440"/>
              <a:gd name="connsiteX6537" fmla="*/ 2860502 w 4556410"/>
              <a:gd name="connsiteY6537" fmla="*/ 480414 h 6858440"/>
              <a:gd name="connsiteX6538" fmla="*/ 2850333 w 4556410"/>
              <a:gd name="connsiteY6538" fmla="*/ 470243 h 6858440"/>
              <a:gd name="connsiteX6539" fmla="*/ 2860502 w 4556410"/>
              <a:gd name="connsiteY6539" fmla="*/ 460074 h 6858440"/>
              <a:gd name="connsiteX6540" fmla="*/ 2821324 w 4556410"/>
              <a:gd name="connsiteY6540" fmla="*/ 460074 h 6858440"/>
              <a:gd name="connsiteX6541" fmla="*/ 2831495 w 4556410"/>
              <a:gd name="connsiteY6541" fmla="*/ 470243 h 6858440"/>
              <a:gd name="connsiteX6542" fmla="*/ 2821324 w 4556410"/>
              <a:gd name="connsiteY6542" fmla="*/ 480414 h 6858440"/>
              <a:gd name="connsiteX6543" fmla="*/ 2811155 w 4556410"/>
              <a:gd name="connsiteY6543" fmla="*/ 470243 h 6858440"/>
              <a:gd name="connsiteX6544" fmla="*/ 2821324 w 4556410"/>
              <a:gd name="connsiteY6544" fmla="*/ 460074 h 6858440"/>
              <a:gd name="connsiteX6545" fmla="*/ 2743082 w 4556410"/>
              <a:gd name="connsiteY6545" fmla="*/ 460074 h 6858440"/>
              <a:gd name="connsiteX6546" fmla="*/ 2753252 w 4556410"/>
              <a:gd name="connsiteY6546" fmla="*/ 470243 h 6858440"/>
              <a:gd name="connsiteX6547" fmla="*/ 2743082 w 4556410"/>
              <a:gd name="connsiteY6547" fmla="*/ 480414 h 6858440"/>
              <a:gd name="connsiteX6548" fmla="*/ 2732913 w 4556410"/>
              <a:gd name="connsiteY6548" fmla="*/ 470243 h 6858440"/>
              <a:gd name="connsiteX6549" fmla="*/ 2743082 w 4556410"/>
              <a:gd name="connsiteY6549" fmla="*/ 460074 h 6858440"/>
              <a:gd name="connsiteX6550" fmla="*/ 2664841 w 4556410"/>
              <a:gd name="connsiteY6550" fmla="*/ 460074 h 6858440"/>
              <a:gd name="connsiteX6551" fmla="*/ 2675012 w 4556410"/>
              <a:gd name="connsiteY6551" fmla="*/ 470243 h 6858440"/>
              <a:gd name="connsiteX6552" fmla="*/ 2664841 w 4556410"/>
              <a:gd name="connsiteY6552" fmla="*/ 480414 h 6858440"/>
              <a:gd name="connsiteX6553" fmla="*/ 2654672 w 4556410"/>
              <a:gd name="connsiteY6553" fmla="*/ 470243 h 6858440"/>
              <a:gd name="connsiteX6554" fmla="*/ 2664841 w 4556410"/>
              <a:gd name="connsiteY6554" fmla="*/ 460074 h 6858440"/>
              <a:gd name="connsiteX6555" fmla="*/ 2625776 w 4556410"/>
              <a:gd name="connsiteY6555" fmla="*/ 460074 h 6858440"/>
              <a:gd name="connsiteX6556" fmla="*/ 2635947 w 4556410"/>
              <a:gd name="connsiteY6556" fmla="*/ 470243 h 6858440"/>
              <a:gd name="connsiteX6557" fmla="*/ 2625776 w 4556410"/>
              <a:gd name="connsiteY6557" fmla="*/ 480414 h 6858440"/>
              <a:gd name="connsiteX6558" fmla="*/ 2615608 w 4556410"/>
              <a:gd name="connsiteY6558" fmla="*/ 470243 h 6858440"/>
              <a:gd name="connsiteX6559" fmla="*/ 2625776 w 4556410"/>
              <a:gd name="connsiteY6559" fmla="*/ 460074 h 6858440"/>
              <a:gd name="connsiteX6560" fmla="*/ 2586599 w 4556410"/>
              <a:gd name="connsiteY6560" fmla="*/ 460074 h 6858440"/>
              <a:gd name="connsiteX6561" fmla="*/ 2596770 w 4556410"/>
              <a:gd name="connsiteY6561" fmla="*/ 470243 h 6858440"/>
              <a:gd name="connsiteX6562" fmla="*/ 2586599 w 4556410"/>
              <a:gd name="connsiteY6562" fmla="*/ 480414 h 6858440"/>
              <a:gd name="connsiteX6563" fmla="*/ 2576430 w 4556410"/>
              <a:gd name="connsiteY6563" fmla="*/ 470243 h 6858440"/>
              <a:gd name="connsiteX6564" fmla="*/ 2586599 w 4556410"/>
              <a:gd name="connsiteY6564" fmla="*/ 460074 h 6858440"/>
              <a:gd name="connsiteX6565" fmla="*/ 2508242 w 4556410"/>
              <a:gd name="connsiteY6565" fmla="*/ 460074 h 6858440"/>
              <a:gd name="connsiteX6566" fmla="*/ 2518412 w 4556410"/>
              <a:gd name="connsiteY6566" fmla="*/ 470243 h 6858440"/>
              <a:gd name="connsiteX6567" fmla="*/ 2508242 w 4556410"/>
              <a:gd name="connsiteY6567" fmla="*/ 480414 h 6858440"/>
              <a:gd name="connsiteX6568" fmla="*/ 2498073 w 4556410"/>
              <a:gd name="connsiteY6568" fmla="*/ 470243 h 6858440"/>
              <a:gd name="connsiteX6569" fmla="*/ 2508242 w 4556410"/>
              <a:gd name="connsiteY6569" fmla="*/ 460074 h 6858440"/>
              <a:gd name="connsiteX6570" fmla="*/ 2469064 w 4556410"/>
              <a:gd name="connsiteY6570" fmla="*/ 460074 h 6858440"/>
              <a:gd name="connsiteX6571" fmla="*/ 2479234 w 4556410"/>
              <a:gd name="connsiteY6571" fmla="*/ 470243 h 6858440"/>
              <a:gd name="connsiteX6572" fmla="*/ 2469064 w 4556410"/>
              <a:gd name="connsiteY6572" fmla="*/ 480414 h 6858440"/>
              <a:gd name="connsiteX6573" fmla="*/ 2458895 w 4556410"/>
              <a:gd name="connsiteY6573" fmla="*/ 470243 h 6858440"/>
              <a:gd name="connsiteX6574" fmla="*/ 2469064 w 4556410"/>
              <a:gd name="connsiteY6574" fmla="*/ 460074 h 6858440"/>
              <a:gd name="connsiteX6575" fmla="*/ 2429999 w 4556410"/>
              <a:gd name="connsiteY6575" fmla="*/ 460074 h 6858440"/>
              <a:gd name="connsiteX6576" fmla="*/ 2440170 w 4556410"/>
              <a:gd name="connsiteY6576" fmla="*/ 470243 h 6858440"/>
              <a:gd name="connsiteX6577" fmla="*/ 2429999 w 4556410"/>
              <a:gd name="connsiteY6577" fmla="*/ 480414 h 6858440"/>
              <a:gd name="connsiteX6578" fmla="*/ 2419830 w 4556410"/>
              <a:gd name="connsiteY6578" fmla="*/ 470243 h 6858440"/>
              <a:gd name="connsiteX6579" fmla="*/ 2429999 w 4556410"/>
              <a:gd name="connsiteY6579" fmla="*/ 460074 h 6858440"/>
              <a:gd name="connsiteX6580" fmla="*/ 2390822 w 4556410"/>
              <a:gd name="connsiteY6580" fmla="*/ 460074 h 6858440"/>
              <a:gd name="connsiteX6581" fmla="*/ 2400992 w 4556410"/>
              <a:gd name="connsiteY6581" fmla="*/ 470243 h 6858440"/>
              <a:gd name="connsiteX6582" fmla="*/ 2390822 w 4556410"/>
              <a:gd name="connsiteY6582" fmla="*/ 480414 h 6858440"/>
              <a:gd name="connsiteX6583" fmla="*/ 2380652 w 4556410"/>
              <a:gd name="connsiteY6583" fmla="*/ 470243 h 6858440"/>
              <a:gd name="connsiteX6584" fmla="*/ 2390822 w 4556410"/>
              <a:gd name="connsiteY6584" fmla="*/ 460074 h 6858440"/>
              <a:gd name="connsiteX6585" fmla="*/ 2736958 w 4556410"/>
              <a:gd name="connsiteY6585" fmla="*/ 451292 h 6858440"/>
              <a:gd name="connsiteX6586" fmla="*/ 2714956 w 4556410"/>
              <a:gd name="connsiteY6586" fmla="*/ 460319 h 6858440"/>
              <a:gd name="connsiteX6587" fmla="*/ 2711807 w 4556410"/>
              <a:gd name="connsiteY6587" fmla="*/ 467977 h 6858440"/>
              <a:gd name="connsiteX6588" fmla="*/ 2714074 w 4556410"/>
              <a:gd name="connsiteY6588" fmla="*/ 470243 h 6858440"/>
              <a:gd name="connsiteX6589" fmla="*/ 2708641 w 4556410"/>
              <a:gd name="connsiteY6589" fmla="*/ 475676 h 6858440"/>
              <a:gd name="connsiteX6590" fmla="*/ 2706216 w 4556410"/>
              <a:gd name="connsiteY6590" fmla="*/ 481572 h 6858440"/>
              <a:gd name="connsiteX6591" fmla="*/ 2706216 w 4556410"/>
              <a:gd name="connsiteY6591" fmla="*/ 505030 h 6858440"/>
              <a:gd name="connsiteX6592" fmla="*/ 2714074 w 4556410"/>
              <a:gd name="connsiteY6592" fmla="*/ 512887 h 6858440"/>
              <a:gd name="connsiteX6593" fmla="*/ 2706216 w 4556410"/>
              <a:gd name="connsiteY6593" fmla="*/ 520746 h 6858440"/>
              <a:gd name="connsiteX6594" fmla="*/ 2706216 w 4556410"/>
              <a:gd name="connsiteY6594" fmla="*/ 531265 h 6858440"/>
              <a:gd name="connsiteX6595" fmla="*/ 2769897 w 4556410"/>
              <a:gd name="connsiteY6595" fmla="*/ 531265 h 6858440"/>
              <a:gd name="connsiteX6596" fmla="*/ 2769897 w 4556410"/>
              <a:gd name="connsiteY6596" fmla="*/ 481572 h 6858440"/>
              <a:gd name="connsiteX6597" fmla="*/ 2741467 w 4556410"/>
              <a:gd name="connsiteY6597" fmla="*/ 451292 h 6858440"/>
              <a:gd name="connsiteX6598" fmla="*/ 1761652 w 4556410"/>
              <a:gd name="connsiteY6598" fmla="*/ 440889 h 6858440"/>
              <a:gd name="connsiteX6599" fmla="*/ 1761776 w 4556410"/>
              <a:gd name="connsiteY6599" fmla="*/ 440952 h 6858440"/>
              <a:gd name="connsiteX6600" fmla="*/ 1761767 w 4556410"/>
              <a:gd name="connsiteY6600" fmla="*/ 441004 h 6858440"/>
              <a:gd name="connsiteX6601" fmla="*/ 4324328 w 4556410"/>
              <a:gd name="connsiteY6601" fmla="*/ 440312 h 6858440"/>
              <a:gd name="connsiteX6602" fmla="*/ 4328836 w 4556410"/>
              <a:gd name="connsiteY6602" fmla="*/ 440312 h 6858440"/>
              <a:gd name="connsiteX6603" fmla="*/ 4378416 w 4556410"/>
              <a:gd name="connsiteY6603" fmla="*/ 491625 h 6858440"/>
              <a:gd name="connsiteX6604" fmla="*/ 4378416 w 4556410"/>
              <a:gd name="connsiteY6604" fmla="*/ 511271 h 6858440"/>
              <a:gd name="connsiteX6605" fmla="*/ 4386968 w 4556410"/>
              <a:gd name="connsiteY6605" fmla="*/ 502718 h 6858440"/>
              <a:gd name="connsiteX6606" fmla="*/ 4397138 w 4556410"/>
              <a:gd name="connsiteY6606" fmla="*/ 512887 h 6858440"/>
              <a:gd name="connsiteX6607" fmla="*/ 4386968 w 4556410"/>
              <a:gd name="connsiteY6607" fmla="*/ 523058 h 6858440"/>
              <a:gd name="connsiteX6608" fmla="*/ 4378416 w 4556410"/>
              <a:gd name="connsiteY6608" fmla="*/ 514505 h 6858440"/>
              <a:gd name="connsiteX6609" fmla="*/ 4378416 w 4556410"/>
              <a:gd name="connsiteY6609" fmla="*/ 541898 h 6858440"/>
              <a:gd name="connsiteX6610" fmla="*/ 4413778 w 4556410"/>
              <a:gd name="connsiteY6610" fmla="*/ 541898 h 6858440"/>
              <a:gd name="connsiteX6611" fmla="*/ 4421754 w 4556410"/>
              <a:gd name="connsiteY6611" fmla="*/ 549872 h 6858440"/>
              <a:gd name="connsiteX6612" fmla="*/ 4426146 w 4556410"/>
              <a:gd name="connsiteY6612" fmla="*/ 545481 h 6858440"/>
              <a:gd name="connsiteX6613" fmla="*/ 4436315 w 4556410"/>
              <a:gd name="connsiteY6613" fmla="*/ 555650 h 6858440"/>
              <a:gd name="connsiteX6614" fmla="*/ 4427302 w 4556410"/>
              <a:gd name="connsiteY6614" fmla="*/ 564663 h 6858440"/>
              <a:gd name="connsiteX6615" fmla="*/ 4427302 w 4556410"/>
              <a:gd name="connsiteY6615" fmla="*/ 589283 h 6858440"/>
              <a:gd name="connsiteX6616" fmla="*/ 4436315 w 4556410"/>
              <a:gd name="connsiteY6616" fmla="*/ 598296 h 6858440"/>
              <a:gd name="connsiteX6617" fmla="*/ 4427302 w 4556410"/>
              <a:gd name="connsiteY6617" fmla="*/ 607309 h 6858440"/>
              <a:gd name="connsiteX6618" fmla="*/ 4427302 w 4556410"/>
              <a:gd name="connsiteY6618" fmla="*/ 631929 h 6858440"/>
              <a:gd name="connsiteX6619" fmla="*/ 4436315 w 4556410"/>
              <a:gd name="connsiteY6619" fmla="*/ 640942 h 6858440"/>
              <a:gd name="connsiteX6620" fmla="*/ 4427302 w 4556410"/>
              <a:gd name="connsiteY6620" fmla="*/ 649955 h 6858440"/>
              <a:gd name="connsiteX6621" fmla="*/ 4427302 w 4556410"/>
              <a:gd name="connsiteY6621" fmla="*/ 667062 h 6858440"/>
              <a:gd name="connsiteX6622" fmla="*/ 4423580 w 4556410"/>
              <a:gd name="connsiteY6622" fmla="*/ 676099 h 6858440"/>
              <a:gd name="connsiteX6623" fmla="*/ 4422817 w 4556410"/>
              <a:gd name="connsiteY6623" fmla="*/ 676863 h 6858440"/>
              <a:gd name="connsiteX6624" fmla="*/ 4413778 w 4556410"/>
              <a:gd name="connsiteY6624" fmla="*/ 680583 h 6858440"/>
              <a:gd name="connsiteX6625" fmla="*/ 4354956 w 4556410"/>
              <a:gd name="connsiteY6625" fmla="*/ 680583 h 6858440"/>
              <a:gd name="connsiteX6626" fmla="*/ 4358074 w 4556410"/>
              <a:gd name="connsiteY6626" fmla="*/ 683703 h 6858440"/>
              <a:gd name="connsiteX6627" fmla="*/ 4347906 w 4556410"/>
              <a:gd name="connsiteY6627" fmla="*/ 693873 h 6858440"/>
              <a:gd name="connsiteX6628" fmla="*/ 4337735 w 4556410"/>
              <a:gd name="connsiteY6628" fmla="*/ 683703 h 6858440"/>
              <a:gd name="connsiteX6629" fmla="*/ 4340856 w 4556410"/>
              <a:gd name="connsiteY6629" fmla="*/ 680583 h 6858440"/>
              <a:gd name="connsiteX6630" fmla="*/ 4315776 w 4556410"/>
              <a:gd name="connsiteY6630" fmla="*/ 680583 h 6858440"/>
              <a:gd name="connsiteX6631" fmla="*/ 4318895 w 4556410"/>
              <a:gd name="connsiteY6631" fmla="*/ 683703 h 6858440"/>
              <a:gd name="connsiteX6632" fmla="*/ 4308726 w 4556410"/>
              <a:gd name="connsiteY6632" fmla="*/ 693873 h 6858440"/>
              <a:gd name="connsiteX6633" fmla="*/ 4298556 w 4556410"/>
              <a:gd name="connsiteY6633" fmla="*/ 683703 h 6858440"/>
              <a:gd name="connsiteX6634" fmla="*/ 4301676 w 4556410"/>
              <a:gd name="connsiteY6634" fmla="*/ 680583 h 6858440"/>
              <a:gd name="connsiteX6635" fmla="*/ 4276598 w 4556410"/>
              <a:gd name="connsiteY6635" fmla="*/ 680583 h 6858440"/>
              <a:gd name="connsiteX6636" fmla="*/ 4279717 w 4556410"/>
              <a:gd name="connsiteY6636" fmla="*/ 683703 h 6858440"/>
              <a:gd name="connsiteX6637" fmla="*/ 4269548 w 4556410"/>
              <a:gd name="connsiteY6637" fmla="*/ 693873 h 6858440"/>
              <a:gd name="connsiteX6638" fmla="*/ 4259378 w 4556410"/>
              <a:gd name="connsiteY6638" fmla="*/ 683703 h 6858440"/>
              <a:gd name="connsiteX6639" fmla="*/ 4262499 w 4556410"/>
              <a:gd name="connsiteY6639" fmla="*/ 680583 h 6858440"/>
              <a:gd name="connsiteX6640" fmla="*/ 4237880 w 4556410"/>
              <a:gd name="connsiteY6640" fmla="*/ 680583 h 6858440"/>
              <a:gd name="connsiteX6641" fmla="*/ 4237293 w 4556410"/>
              <a:gd name="connsiteY6641" fmla="*/ 680342 h 6858440"/>
              <a:gd name="connsiteX6642" fmla="*/ 4230486 w 4556410"/>
              <a:gd name="connsiteY6642" fmla="*/ 673534 h 6858440"/>
              <a:gd name="connsiteX6643" fmla="*/ 4228033 w 4556410"/>
              <a:gd name="connsiteY6643" fmla="*/ 675986 h 6858440"/>
              <a:gd name="connsiteX6644" fmla="*/ 4224358 w 4556410"/>
              <a:gd name="connsiteY6644" fmla="*/ 667062 h 6858440"/>
              <a:gd name="connsiteX6645" fmla="*/ 4224358 w 4556410"/>
              <a:gd name="connsiteY6645" fmla="*/ 644985 h 6858440"/>
              <a:gd name="connsiteX6646" fmla="*/ 4220315 w 4556410"/>
              <a:gd name="connsiteY6646" fmla="*/ 640942 h 6858440"/>
              <a:gd name="connsiteX6647" fmla="*/ 4224358 w 4556410"/>
              <a:gd name="connsiteY6647" fmla="*/ 636898 h 6858440"/>
              <a:gd name="connsiteX6648" fmla="*/ 4224358 w 4556410"/>
              <a:gd name="connsiteY6648" fmla="*/ 602339 h 6858440"/>
              <a:gd name="connsiteX6649" fmla="*/ 4220315 w 4556410"/>
              <a:gd name="connsiteY6649" fmla="*/ 598296 h 6858440"/>
              <a:gd name="connsiteX6650" fmla="*/ 4224358 w 4556410"/>
              <a:gd name="connsiteY6650" fmla="*/ 594253 h 6858440"/>
              <a:gd name="connsiteX6651" fmla="*/ 4224358 w 4556410"/>
              <a:gd name="connsiteY6651" fmla="*/ 559693 h 6858440"/>
              <a:gd name="connsiteX6652" fmla="*/ 4220315 w 4556410"/>
              <a:gd name="connsiteY6652" fmla="*/ 555650 h 6858440"/>
              <a:gd name="connsiteX6653" fmla="*/ 4230486 w 4556410"/>
              <a:gd name="connsiteY6653" fmla="*/ 545481 h 6858440"/>
              <a:gd name="connsiteX6654" fmla="*/ 4232392 w 4556410"/>
              <a:gd name="connsiteY6654" fmla="*/ 547387 h 6858440"/>
              <a:gd name="connsiteX6655" fmla="*/ 4237880 w 4556410"/>
              <a:gd name="connsiteY6655" fmla="*/ 541898 h 6858440"/>
              <a:gd name="connsiteX6656" fmla="*/ 4273245 w 4556410"/>
              <a:gd name="connsiteY6656" fmla="*/ 541898 h 6858440"/>
              <a:gd name="connsiteX6657" fmla="*/ 4273245 w 4556410"/>
              <a:gd name="connsiteY6657" fmla="*/ 519360 h 6858440"/>
              <a:gd name="connsiteX6658" fmla="*/ 4269548 w 4556410"/>
              <a:gd name="connsiteY6658" fmla="*/ 523058 h 6858440"/>
              <a:gd name="connsiteX6659" fmla="*/ 4259378 w 4556410"/>
              <a:gd name="connsiteY6659" fmla="*/ 512887 h 6858440"/>
              <a:gd name="connsiteX6660" fmla="*/ 4269548 w 4556410"/>
              <a:gd name="connsiteY6660" fmla="*/ 502718 h 6858440"/>
              <a:gd name="connsiteX6661" fmla="*/ 4273245 w 4556410"/>
              <a:gd name="connsiteY6661" fmla="*/ 506415 h 6858440"/>
              <a:gd name="connsiteX6662" fmla="*/ 4273245 w 4556410"/>
              <a:gd name="connsiteY6662" fmla="*/ 491625 h 6858440"/>
              <a:gd name="connsiteX6663" fmla="*/ 4324328 w 4556410"/>
              <a:gd name="connsiteY6663" fmla="*/ 440312 h 6858440"/>
              <a:gd name="connsiteX6664" fmla="*/ 3303834 w 4556410"/>
              <a:gd name="connsiteY6664" fmla="*/ 435458 h 6858440"/>
              <a:gd name="connsiteX6665" fmla="*/ 3303953 w 4556410"/>
              <a:gd name="connsiteY6665" fmla="*/ 435567 h 6858440"/>
              <a:gd name="connsiteX6666" fmla="*/ 3303949 w 4556410"/>
              <a:gd name="connsiteY6666" fmla="*/ 435573 h 6858440"/>
              <a:gd name="connsiteX6667" fmla="*/ 3314235 w 4556410"/>
              <a:gd name="connsiteY6667" fmla="*/ 423322 h 6858440"/>
              <a:gd name="connsiteX6668" fmla="*/ 3326371 w 4556410"/>
              <a:gd name="connsiteY6668" fmla="*/ 433609 h 6858440"/>
              <a:gd name="connsiteX6669" fmla="*/ 3316085 w 4556410"/>
              <a:gd name="connsiteY6669" fmla="*/ 445743 h 6858440"/>
              <a:gd name="connsiteX6670" fmla="*/ 3315044 w 4556410"/>
              <a:gd name="connsiteY6670" fmla="*/ 445743 h 6858440"/>
              <a:gd name="connsiteX6671" fmla="*/ 3303953 w 4556410"/>
              <a:gd name="connsiteY6671" fmla="*/ 435567 h 6858440"/>
              <a:gd name="connsiteX6672" fmla="*/ 4543566 w 4556410"/>
              <a:gd name="connsiteY6672" fmla="*/ 417311 h 6858440"/>
              <a:gd name="connsiteX6673" fmla="*/ 4553735 w 4556410"/>
              <a:gd name="connsiteY6673" fmla="*/ 427480 h 6858440"/>
              <a:gd name="connsiteX6674" fmla="*/ 4543566 w 4556410"/>
              <a:gd name="connsiteY6674" fmla="*/ 437651 h 6858440"/>
              <a:gd name="connsiteX6675" fmla="*/ 4533396 w 4556410"/>
              <a:gd name="connsiteY6675" fmla="*/ 427480 h 6858440"/>
              <a:gd name="connsiteX6676" fmla="*/ 4543566 w 4556410"/>
              <a:gd name="connsiteY6676" fmla="*/ 417311 h 6858440"/>
              <a:gd name="connsiteX6677" fmla="*/ 4504388 w 4556410"/>
              <a:gd name="connsiteY6677" fmla="*/ 417311 h 6858440"/>
              <a:gd name="connsiteX6678" fmla="*/ 4514558 w 4556410"/>
              <a:gd name="connsiteY6678" fmla="*/ 427480 h 6858440"/>
              <a:gd name="connsiteX6679" fmla="*/ 4504388 w 4556410"/>
              <a:gd name="connsiteY6679" fmla="*/ 437651 h 6858440"/>
              <a:gd name="connsiteX6680" fmla="*/ 4494218 w 4556410"/>
              <a:gd name="connsiteY6680" fmla="*/ 427480 h 6858440"/>
              <a:gd name="connsiteX6681" fmla="*/ 4504388 w 4556410"/>
              <a:gd name="connsiteY6681" fmla="*/ 417311 h 6858440"/>
              <a:gd name="connsiteX6682" fmla="*/ 4426146 w 4556410"/>
              <a:gd name="connsiteY6682" fmla="*/ 417311 h 6858440"/>
              <a:gd name="connsiteX6683" fmla="*/ 4436315 w 4556410"/>
              <a:gd name="connsiteY6683" fmla="*/ 427480 h 6858440"/>
              <a:gd name="connsiteX6684" fmla="*/ 4426146 w 4556410"/>
              <a:gd name="connsiteY6684" fmla="*/ 437651 h 6858440"/>
              <a:gd name="connsiteX6685" fmla="*/ 4415976 w 4556410"/>
              <a:gd name="connsiteY6685" fmla="*/ 427480 h 6858440"/>
              <a:gd name="connsiteX6686" fmla="*/ 4426146 w 4556410"/>
              <a:gd name="connsiteY6686" fmla="*/ 417311 h 6858440"/>
              <a:gd name="connsiteX6687" fmla="*/ 4386968 w 4556410"/>
              <a:gd name="connsiteY6687" fmla="*/ 417311 h 6858440"/>
              <a:gd name="connsiteX6688" fmla="*/ 4397138 w 4556410"/>
              <a:gd name="connsiteY6688" fmla="*/ 427480 h 6858440"/>
              <a:gd name="connsiteX6689" fmla="*/ 4386968 w 4556410"/>
              <a:gd name="connsiteY6689" fmla="*/ 437651 h 6858440"/>
              <a:gd name="connsiteX6690" fmla="*/ 4376798 w 4556410"/>
              <a:gd name="connsiteY6690" fmla="*/ 427480 h 6858440"/>
              <a:gd name="connsiteX6691" fmla="*/ 4386968 w 4556410"/>
              <a:gd name="connsiteY6691" fmla="*/ 417311 h 6858440"/>
              <a:gd name="connsiteX6692" fmla="*/ 4347906 w 4556410"/>
              <a:gd name="connsiteY6692" fmla="*/ 417311 h 6858440"/>
              <a:gd name="connsiteX6693" fmla="*/ 4358074 w 4556410"/>
              <a:gd name="connsiteY6693" fmla="*/ 427480 h 6858440"/>
              <a:gd name="connsiteX6694" fmla="*/ 4347906 w 4556410"/>
              <a:gd name="connsiteY6694" fmla="*/ 437651 h 6858440"/>
              <a:gd name="connsiteX6695" fmla="*/ 4337735 w 4556410"/>
              <a:gd name="connsiteY6695" fmla="*/ 427480 h 6858440"/>
              <a:gd name="connsiteX6696" fmla="*/ 4347906 w 4556410"/>
              <a:gd name="connsiteY6696" fmla="*/ 417311 h 6858440"/>
              <a:gd name="connsiteX6697" fmla="*/ 4308726 w 4556410"/>
              <a:gd name="connsiteY6697" fmla="*/ 417311 h 6858440"/>
              <a:gd name="connsiteX6698" fmla="*/ 4318895 w 4556410"/>
              <a:gd name="connsiteY6698" fmla="*/ 427480 h 6858440"/>
              <a:gd name="connsiteX6699" fmla="*/ 4308726 w 4556410"/>
              <a:gd name="connsiteY6699" fmla="*/ 437651 h 6858440"/>
              <a:gd name="connsiteX6700" fmla="*/ 4298556 w 4556410"/>
              <a:gd name="connsiteY6700" fmla="*/ 427480 h 6858440"/>
              <a:gd name="connsiteX6701" fmla="*/ 4308726 w 4556410"/>
              <a:gd name="connsiteY6701" fmla="*/ 417311 h 6858440"/>
              <a:gd name="connsiteX6702" fmla="*/ 4269548 w 4556410"/>
              <a:gd name="connsiteY6702" fmla="*/ 417311 h 6858440"/>
              <a:gd name="connsiteX6703" fmla="*/ 4279717 w 4556410"/>
              <a:gd name="connsiteY6703" fmla="*/ 427480 h 6858440"/>
              <a:gd name="connsiteX6704" fmla="*/ 4269548 w 4556410"/>
              <a:gd name="connsiteY6704" fmla="*/ 437651 h 6858440"/>
              <a:gd name="connsiteX6705" fmla="*/ 4259378 w 4556410"/>
              <a:gd name="connsiteY6705" fmla="*/ 427480 h 6858440"/>
              <a:gd name="connsiteX6706" fmla="*/ 4269548 w 4556410"/>
              <a:gd name="connsiteY6706" fmla="*/ 417311 h 6858440"/>
              <a:gd name="connsiteX6707" fmla="*/ 4230486 w 4556410"/>
              <a:gd name="connsiteY6707" fmla="*/ 417311 h 6858440"/>
              <a:gd name="connsiteX6708" fmla="*/ 4240654 w 4556410"/>
              <a:gd name="connsiteY6708" fmla="*/ 427480 h 6858440"/>
              <a:gd name="connsiteX6709" fmla="*/ 4230486 w 4556410"/>
              <a:gd name="connsiteY6709" fmla="*/ 437651 h 6858440"/>
              <a:gd name="connsiteX6710" fmla="*/ 4220315 w 4556410"/>
              <a:gd name="connsiteY6710" fmla="*/ 427480 h 6858440"/>
              <a:gd name="connsiteX6711" fmla="*/ 4230486 w 4556410"/>
              <a:gd name="connsiteY6711" fmla="*/ 417311 h 6858440"/>
              <a:gd name="connsiteX6712" fmla="*/ 4152128 w 4556410"/>
              <a:gd name="connsiteY6712" fmla="*/ 417311 h 6858440"/>
              <a:gd name="connsiteX6713" fmla="*/ 4162297 w 4556410"/>
              <a:gd name="connsiteY6713" fmla="*/ 427480 h 6858440"/>
              <a:gd name="connsiteX6714" fmla="*/ 4152128 w 4556410"/>
              <a:gd name="connsiteY6714" fmla="*/ 437651 h 6858440"/>
              <a:gd name="connsiteX6715" fmla="*/ 4141958 w 4556410"/>
              <a:gd name="connsiteY6715" fmla="*/ 427480 h 6858440"/>
              <a:gd name="connsiteX6716" fmla="*/ 4152128 w 4556410"/>
              <a:gd name="connsiteY6716" fmla="*/ 417311 h 6858440"/>
              <a:gd name="connsiteX6717" fmla="*/ 4113066 w 4556410"/>
              <a:gd name="connsiteY6717" fmla="*/ 417311 h 6858440"/>
              <a:gd name="connsiteX6718" fmla="*/ 4123234 w 4556410"/>
              <a:gd name="connsiteY6718" fmla="*/ 427480 h 6858440"/>
              <a:gd name="connsiteX6719" fmla="*/ 4113066 w 4556410"/>
              <a:gd name="connsiteY6719" fmla="*/ 437651 h 6858440"/>
              <a:gd name="connsiteX6720" fmla="*/ 4102895 w 4556410"/>
              <a:gd name="connsiteY6720" fmla="*/ 427480 h 6858440"/>
              <a:gd name="connsiteX6721" fmla="*/ 4113066 w 4556410"/>
              <a:gd name="connsiteY6721" fmla="*/ 417311 h 6858440"/>
              <a:gd name="connsiteX6722" fmla="*/ 4073886 w 4556410"/>
              <a:gd name="connsiteY6722" fmla="*/ 417311 h 6858440"/>
              <a:gd name="connsiteX6723" fmla="*/ 4084055 w 4556410"/>
              <a:gd name="connsiteY6723" fmla="*/ 427480 h 6858440"/>
              <a:gd name="connsiteX6724" fmla="*/ 4073886 w 4556410"/>
              <a:gd name="connsiteY6724" fmla="*/ 437651 h 6858440"/>
              <a:gd name="connsiteX6725" fmla="*/ 4063715 w 4556410"/>
              <a:gd name="connsiteY6725" fmla="*/ 427480 h 6858440"/>
              <a:gd name="connsiteX6726" fmla="*/ 4073886 w 4556410"/>
              <a:gd name="connsiteY6726" fmla="*/ 417311 h 6858440"/>
              <a:gd name="connsiteX6727" fmla="*/ 4034708 w 4556410"/>
              <a:gd name="connsiteY6727" fmla="*/ 417311 h 6858440"/>
              <a:gd name="connsiteX6728" fmla="*/ 4044877 w 4556410"/>
              <a:gd name="connsiteY6728" fmla="*/ 427480 h 6858440"/>
              <a:gd name="connsiteX6729" fmla="*/ 4034708 w 4556410"/>
              <a:gd name="connsiteY6729" fmla="*/ 437651 h 6858440"/>
              <a:gd name="connsiteX6730" fmla="*/ 4024538 w 4556410"/>
              <a:gd name="connsiteY6730" fmla="*/ 427480 h 6858440"/>
              <a:gd name="connsiteX6731" fmla="*/ 4034708 w 4556410"/>
              <a:gd name="connsiteY6731" fmla="*/ 417311 h 6858440"/>
              <a:gd name="connsiteX6732" fmla="*/ 3995529 w 4556410"/>
              <a:gd name="connsiteY6732" fmla="*/ 417311 h 6858440"/>
              <a:gd name="connsiteX6733" fmla="*/ 4005698 w 4556410"/>
              <a:gd name="connsiteY6733" fmla="*/ 427480 h 6858440"/>
              <a:gd name="connsiteX6734" fmla="*/ 3995529 w 4556410"/>
              <a:gd name="connsiteY6734" fmla="*/ 437651 h 6858440"/>
              <a:gd name="connsiteX6735" fmla="*/ 3985358 w 4556410"/>
              <a:gd name="connsiteY6735" fmla="*/ 427480 h 6858440"/>
              <a:gd name="connsiteX6736" fmla="*/ 3995529 w 4556410"/>
              <a:gd name="connsiteY6736" fmla="*/ 417311 h 6858440"/>
              <a:gd name="connsiteX6737" fmla="*/ 3956464 w 4556410"/>
              <a:gd name="connsiteY6737" fmla="*/ 417311 h 6858440"/>
              <a:gd name="connsiteX6738" fmla="*/ 3966635 w 4556410"/>
              <a:gd name="connsiteY6738" fmla="*/ 427480 h 6858440"/>
              <a:gd name="connsiteX6739" fmla="*/ 3956464 w 4556410"/>
              <a:gd name="connsiteY6739" fmla="*/ 437651 h 6858440"/>
              <a:gd name="connsiteX6740" fmla="*/ 3946295 w 4556410"/>
              <a:gd name="connsiteY6740" fmla="*/ 427480 h 6858440"/>
              <a:gd name="connsiteX6741" fmla="*/ 3956464 w 4556410"/>
              <a:gd name="connsiteY6741" fmla="*/ 417311 h 6858440"/>
              <a:gd name="connsiteX6742" fmla="*/ 3917284 w 4556410"/>
              <a:gd name="connsiteY6742" fmla="*/ 417311 h 6858440"/>
              <a:gd name="connsiteX6743" fmla="*/ 3927455 w 4556410"/>
              <a:gd name="connsiteY6743" fmla="*/ 427480 h 6858440"/>
              <a:gd name="connsiteX6744" fmla="*/ 3917284 w 4556410"/>
              <a:gd name="connsiteY6744" fmla="*/ 437651 h 6858440"/>
              <a:gd name="connsiteX6745" fmla="*/ 3907116 w 4556410"/>
              <a:gd name="connsiteY6745" fmla="*/ 427480 h 6858440"/>
              <a:gd name="connsiteX6746" fmla="*/ 3917284 w 4556410"/>
              <a:gd name="connsiteY6746" fmla="*/ 417311 h 6858440"/>
              <a:gd name="connsiteX6747" fmla="*/ 3878107 w 4556410"/>
              <a:gd name="connsiteY6747" fmla="*/ 417311 h 6858440"/>
              <a:gd name="connsiteX6748" fmla="*/ 3888277 w 4556410"/>
              <a:gd name="connsiteY6748" fmla="*/ 427480 h 6858440"/>
              <a:gd name="connsiteX6749" fmla="*/ 3878107 w 4556410"/>
              <a:gd name="connsiteY6749" fmla="*/ 437651 h 6858440"/>
              <a:gd name="connsiteX6750" fmla="*/ 3867938 w 4556410"/>
              <a:gd name="connsiteY6750" fmla="*/ 427480 h 6858440"/>
              <a:gd name="connsiteX6751" fmla="*/ 3878107 w 4556410"/>
              <a:gd name="connsiteY6751" fmla="*/ 417311 h 6858440"/>
              <a:gd name="connsiteX6752" fmla="*/ 3839042 w 4556410"/>
              <a:gd name="connsiteY6752" fmla="*/ 417311 h 6858440"/>
              <a:gd name="connsiteX6753" fmla="*/ 3849213 w 4556410"/>
              <a:gd name="connsiteY6753" fmla="*/ 427480 h 6858440"/>
              <a:gd name="connsiteX6754" fmla="*/ 3839042 w 4556410"/>
              <a:gd name="connsiteY6754" fmla="*/ 437651 h 6858440"/>
              <a:gd name="connsiteX6755" fmla="*/ 3828873 w 4556410"/>
              <a:gd name="connsiteY6755" fmla="*/ 427480 h 6858440"/>
              <a:gd name="connsiteX6756" fmla="*/ 3839042 w 4556410"/>
              <a:gd name="connsiteY6756" fmla="*/ 417311 h 6858440"/>
              <a:gd name="connsiteX6757" fmla="*/ 3799864 w 4556410"/>
              <a:gd name="connsiteY6757" fmla="*/ 417311 h 6858440"/>
              <a:gd name="connsiteX6758" fmla="*/ 3810035 w 4556410"/>
              <a:gd name="connsiteY6758" fmla="*/ 427480 h 6858440"/>
              <a:gd name="connsiteX6759" fmla="*/ 3799864 w 4556410"/>
              <a:gd name="connsiteY6759" fmla="*/ 437651 h 6858440"/>
              <a:gd name="connsiteX6760" fmla="*/ 3789696 w 4556410"/>
              <a:gd name="connsiteY6760" fmla="*/ 427480 h 6858440"/>
              <a:gd name="connsiteX6761" fmla="*/ 3799864 w 4556410"/>
              <a:gd name="connsiteY6761" fmla="*/ 417311 h 6858440"/>
              <a:gd name="connsiteX6762" fmla="*/ 3760686 w 4556410"/>
              <a:gd name="connsiteY6762" fmla="*/ 417311 h 6858440"/>
              <a:gd name="connsiteX6763" fmla="*/ 3770857 w 4556410"/>
              <a:gd name="connsiteY6763" fmla="*/ 427480 h 6858440"/>
              <a:gd name="connsiteX6764" fmla="*/ 3760686 w 4556410"/>
              <a:gd name="connsiteY6764" fmla="*/ 437651 h 6858440"/>
              <a:gd name="connsiteX6765" fmla="*/ 3750518 w 4556410"/>
              <a:gd name="connsiteY6765" fmla="*/ 427480 h 6858440"/>
              <a:gd name="connsiteX6766" fmla="*/ 3760686 w 4556410"/>
              <a:gd name="connsiteY6766" fmla="*/ 417311 h 6858440"/>
              <a:gd name="connsiteX6767" fmla="*/ 3721622 w 4556410"/>
              <a:gd name="connsiteY6767" fmla="*/ 417311 h 6858440"/>
              <a:gd name="connsiteX6768" fmla="*/ 3731793 w 4556410"/>
              <a:gd name="connsiteY6768" fmla="*/ 427480 h 6858440"/>
              <a:gd name="connsiteX6769" fmla="*/ 3721622 w 4556410"/>
              <a:gd name="connsiteY6769" fmla="*/ 437651 h 6858440"/>
              <a:gd name="connsiteX6770" fmla="*/ 3711453 w 4556410"/>
              <a:gd name="connsiteY6770" fmla="*/ 427480 h 6858440"/>
              <a:gd name="connsiteX6771" fmla="*/ 3721622 w 4556410"/>
              <a:gd name="connsiteY6771" fmla="*/ 417311 h 6858440"/>
              <a:gd name="connsiteX6772" fmla="*/ 3682444 w 4556410"/>
              <a:gd name="connsiteY6772" fmla="*/ 417311 h 6858440"/>
              <a:gd name="connsiteX6773" fmla="*/ 3692615 w 4556410"/>
              <a:gd name="connsiteY6773" fmla="*/ 427480 h 6858440"/>
              <a:gd name="connsiteX6774" fmla="*/ 3682444 w 4556410"/>
              <a:gd name="connsiteY6774" fmla="*/ 437651 h 6858440"/>
              <a:gd name="connsiteX6775" fmla="*/ 3672276 w 4556410"/>
              <a:gd name="connsiteY6775" fmla="*/ 427480 h 6858440"/>
              <a:gd name="connsiteX6776" fmla="*/ 3682444 w 4556410"/>
              <a:gd name="connsiteY6776" fmla="*/ 417311 h 6858440"/>
              <a:gd name="connsiteX6777" fmla="*/ 3643266 w 4556410"/>
              <a:gd name="connsiteY6777" fmla="*/ 417311 h 6858440"/>
              <a:gd name="connsiteX6778" fmla="*/ 3653437 w 4556410"/>
              <a:gd name="connsiteY6778" fmla="*/ 427480 h 6858440"/>
              <a:gd name="connsiteX6779" fmla="*/ 3643266 w 4556410"/>
              <a:gd name="connsiteY6779" fmla="*/ 437651 h 6858440"/>
              <a:gd name="connsiteX6780" fmla="*/ 3633098 w 4556410"/>
              <a:gd name="connsiteY6780" fmla="*/ 427480 h 6858440"/>
              <a:gd name="connsiteX6781" fmla="*/ 3643266 w 4556410"/>
              <a:gd name="connsiteY6781" fmla="*/ 417311 h 6858440"/>
              <a:gd name="connsiteX6782" fmla="*/ 3604202 w 4556410"/>
              <a:gd name="connsiteY6782" fmla="*/ 417311 h 6858440"/>
              <a:gd name="connsiteX6783" fmla="*/ 3614372 w 4556410"/>
              <a:gd name="connsiteY6783" fmla="*/ 427480 h 6858440"/>
              <a:gd name="connsiteX6784" fmla="*/ 3604202 w 4556410"/>
              <a:gd name="connsiteY6784" fmla="*/ 437651 h 6858440"/>
              <a:gd name="connsiteX6785" fmla="*/ 3594033 w 4556410"/>
              <a:gd name="connsiteY6785" fmla="*/ 427480 h 6858440"/>
              <a:gd name="connsiteX6786" fmla="*/ 3604202 w 4556410"/>
              <a:gd name="connsiteY6786" fmla="*/ 417311 h 6858440"/>
              <a:gd name="connsiteX6787" fmla="*/ 3565024 w 4556410"/>
              <a:gd name="connsiteY6787" fmla="*/ 417311 h 6858440"/>
              <a:gd name="connsiteX6788" fmla="*/ 3575195 w 4556410"/>
              <a:gd name="connsiteY6788" fmla="*/ 427480 h 6858440"/>
              <a:gd name="connsiteX6789" fmla="*/ 3565024 w 4556410"/>
              <a:gd name="connsiteY6789" fmla="*/ 437651 h 6858440"/>
              <a:gd name="connsiteX6790" fmla="*/ 3554855 w 4556410"/>
              <a:gd name="connsiteY6790" fmla="*/ 427480 h 6858440"/>
              <a:gd name="connsiteX6791" fmla="*/ 3565024 w 4556410"/>
              <a:gd name="connsiteY6791" fmla="*/ 417311 h 6858440"/>
              <a:gd name="connsiteX6792" fmla="*/ 3525846 w 4556410"/>
              <a:gd name="connsiteY6792" fmla="*/ 417311 h 6858440"/>
              <a:gd name="connsiteX6793" fmla="*/ 3536017 w 4556410"/>
              <a:gd name="connsiteY6793" fmla="*/ 427480 h 6858440"/>
              <a:gd name="connsiteX6794" fmla="*/ 3525846 w 4556410"/>
              <a:gd name="connsiteY6794" fmla="*/ 437651 h 6858440"/>
              <a:gd name="connsiteX6795" fmla="*/ 3515678 w 4556410"/>
              <a:gd name="connsiteY6795" fmla="*/ 427480 h 6858440"/>
              <a:gd name="connsiteX6796" fmla="*/ 3525846 w 4556410"/>
              <a:gd name="connsiteY6796" fmla="*/ 417311 h 6858440"/>
              <a:gd name="connsiteX6797" fmla="*/ 3486782 w 4556410"/>
              <a:gd name="connsiteY6797" fmla="*/ 417311 h 6858440"/>
              <a:gd name="connsiteX6798" fmla="*/ 3496952 w 4556410"/>
              <a:gd name="connsiteY6798" fmla="*/ 427480 h 6858440"/>
              <a:gd name="connsiteX6799" fmla="*/ 3486782 w 4556410"/>
              <a:gd name="connsiteY6799" fmla="*/ 437651 h 6858440"/>
              <a:gd name="connsiteX6800" fmla="*/ 3476613 w 4556410"/>
              <a:gd name="connsiteY6800" fmla="*/ 427480 h 6858440"/>
              <a:gd name="connsiteX6801" fmla="*/ 3486782 w 4556410"/>
              <a:gd name="connsiteY6801" fmla="*/ 417311 h 6858440"/>
              <a:gd name="connsiteX6802" fmla="*/ 3447604 w 4556410"/>
              <a:gd name="connsiteY6802" fmla="*/ 417311 h 6858440"/>
              <a:gd name="connsiteX6803" fmla="*/ 3457775 w 4556410"/>
              <a:gd name="connsiteY6803" fmla="*/ 427480 h 6858440"/>
              <a:gd name="connsiteX6804" fmla="*/ 3447604 w 4556410"/>
              <a:gd name="connsiteY6804" fmla="*/ 437651 h 6858440"/>
              <a:gd name="connsiteX6805" fmla="*/ 3437435 w 4556410"/>
              <a:gd name="connsiteY6805" fmla="*/ 427480 h 6858440"/>
              <a:gd name="connsiteX6806" fmla="*/ 3447604 w 4556410"/>
              <a:gd name="connsiteY6806" fmla="*/ 417311 h 6858440"/>
              <a:gd name="connsiteX6807" fmla="*/ 3408426 w 4556410"/>
              <a:gd name="connsiteY6807" fmla="*/ 417311 h 6858440"/>
              <a:gd name="connsiteX6808" fmla="*/ 3418597 w 4556410"/>
              <a:gd name="connsiteY6808" fmla="*/ 427480 h 6858440"/>
              <a:gd name="connsiteX6809" fmla="*/ 3408426 w 4556410"/>
              <a:gd name="connsiteY6809" fmla="*/ 437651 h 6858440"/>
              <a:gd name="connsiteX6810" fmla="*/ 3398258 w 4556410"/>
              <a:gd name="connsiteY6810" fmla="*/ 427480 h 6858440"/>
              <a:gd name="connsiteX6811" fmla="*/ 3408426 w 4556410"/>
              <a:gd name="connsiteY6811" fmla="*/ 417311 h 6858440"/>
              <a:gd name="connsiteX6812" fmla="*/ 2977922 w 4556410"/>
              <a:gd name="connsiteY6812" fmla="*/ 417311 h 6858440"/>
              <a:gd name="connsiteX6813" fmla="*/ 2988092 w 4556410"/>
              <a:gd name="connsiteY6813" fmla="*/ 427480 h 6858440"/>
              <a:gd name="connsiteX6814" fmla="*/ 2977922 w 4556410"/>
              <a:gd name="connsiteY6814" fmla="*/ 437651 h 6858440"/>
              <a:gd name="connsiteX6815" fmla="*/ 2967753 w 4556410"/>
              <a:gd name="connsiteY6815" fmla="*/ 427480 h 6858440"/>
              <a:gd name="connsiteX6816" fmla="*/ 2977922 w 4556410"/>
              <a:gd name="connsiteY6816" fmla="*/ 417311 h 6858440"/>
              <a:gd name="connsiteX6817" fmla="*/ 2938744 w 4556410"/>
              <a:gd name="connsiteY6817" fmla="*/ 417311 h 6858440"/>
              <a:gd name="connsiteX6818" fmla="*/ 2948915 w 4556410"/>
              <a:gd name="connsiteY6818" fmla="*/ 427480 h 6858440"/>
              <a:gd name="connsiteX6819" fmla="*/ 2938744 w 4556410"/>
              <a:gd name="connsiteY6819" fmla="*/ 437651 h 6858440"/>
              <a:gd name="connsiteX6820" fmla="*/ 2928575 w 4556410"/>
              <a:gd name="connsiteY6820" fmla="*/ 427480 h 6858440"/>
              <a:gd name="connsiteX6821" fmla="*/ 2938744 w 4556410"/>
              <a:gd name="connsiteY6821" fmla="*/ 417311 h 6858440"/>
              <a:gd name="connsiteX6822" fmla="*/ 2860502 w 4556410"/>
              <a:gd name="connsiteY6822" fmla="*/ 417311 h 6858440"/>
              <a:gd name="connsiteX6823" fmla="*/ 2870672 w 4556410"/>
              <a:gd name="connsiteY6823" fmla="*/ 427480 h 6858440"/>
              <a:gd name="connsiteX6824" fmla="*/ 2860502 w 4556410"/>
              <a:gd name="connsiteY6824" fmla="*/ 437651 h 6858440"/>
              <a:gd name="connsiteX6825" fmla="*/ 2850333 w 4556410"/>
              <a:gd name="connsiteY6825" fmla="*/ 427480 h 6858440"/>
              <a:gd name="connsiteX6826" fmla="*/ 2860502 w 4556410"/>
              <a:gd name="connsiteY6826" fmla="*/ 417311 h 6858440"/>
              <a:gd name="connsiteX6827" fmla="*/ 2821324 w 4556410"/>
              <a:gd name="connsiteY6827" fmla="*/ 417311 h 6858440"/>
              <a:gd name="connsiteX6828" fmla="*/ 2831495 w 4556410"/>
              <a:gd name="connsiteY6828" fmla="*/ 427480 h 6858440"/>
              <a:gd name="connsiteX6829" fmla="*/ 2821324 w 4556410"/>
              <a:gd name="connsiteY6829" fmla="*/ 437651 h 6858440"/>
              <a:gd name="connsiteX6830" fmla="*/ 2811155 w 4556410"/>
              <a:gd name="connsiteY6830" fmla="*/ 427480 h 6858440"/>
              <a:gd name="connsiteX6831" fmla="*/ 2821324 w 4556410"/>
              <a:gd name="connsiteY6831" fmla="*/ 417311 h 6858440"/>
              <a:gd name="connsiteX6832" fmla="*/ 2782261 w 4556410"/>
              <a:gd name="connsiteY6832" fmla="*/ 417311 h 6858440"/>
              <a:gd name="connsiteX6833" fmla="*/ 2792432 w 4556410"/>
              <a:gd name="connsiteY6833" fmla="*/ 427480 h 6858440"/>
              <a:gd name="connsiteX6834" fmla="*/ 2782261 w 4556410"/>
              <a:gd name="connsiteY6834" fmla="*/ 437651 h 6858440"/>
              <a:gd name="connsiteX6835" fmla="*/ 2772092 w 4556410"/>
              <a:gd name="connsiteY6835" fmla="*/ 427480 h 6858440"/>
              <a:gd name="connsiteX6836" fmla="*/ 2782261 w 4556410"/>
              <a:gd name="connsiteY6836" fmla="*/ 417311 h 6858440"/>
              <a:gd name="connsiteX6837" fmla="*/ 2743082 w 4556410"/>
              <a:gd name="connsiteY6837" fmla="*/ 417311 h 6858440"/>
              <a:gd name="connsiteX6838" fmla="*/ 2753252 w 4556410"/>
              <a:gd name="connsiteY6838" fmla="*/ 427480 h 6858440"/>
              <a:gd name="connsiteX6839" fmla="*/ 2747719 w 4556410"/>
              <a:gd name="connsiteY6839" fmla="*/ 433014 h 6858440"/>
              <a:gd name="connsiteX6840" fmla="*/ 2764934 w 4556410"/>
              <a:gd name="connsiteY6840" fmla="*/ 440288 h 6858440"/>
              <a:gd name="connsiteX6841" fmla="*/ 2776962 w 4556410"/>
              <a:gd name="connsiteY6841" fmla="*/ 445368 h 6858440"/>
              <a:gd name="connsiteX6842" fmla="*/ 2782920 w 4556410"/>
              <a:gd name="connsiteY6842" fmla="*/ 460731 h 6858440"/>
              <a:gd name="connsiteX6843" fmla="*/ 2792432 w 4556410"/>
              <a:gd name="connsiteY6843" fmla="*/ 470243 h 6858440"/>
              <a:gd name="connsiteX6844" fmla="*/ 2788236 w 4556410"/>
              <a:gd name="connsiteY6844" fmla="*/ 474439 h 6858440"/>
              <a:gd name="connsiteX6845" fmla="*/ 2791046 w 4556410"/>
              <a:gd name="connsiteY6845" fmla="*/ 481687 h 6858440"/>
              <a:gd name="connsiteX6846" fmla="*/ 2791046 w 4556410"/>
              <a:gd name="connsiteY6846" fmla="*/ 511503 h 6858440"/>
              <a:gd name="connsiteX6847" fmla="*/ 2792432 w 4556410"/>
              <a:gd name="connsiteY6847" fmla="*/ 512887 h 6858440"/>
              <a:gd name="connsiteX6848" fmla="*/ 2791046 w 4556410"/>
              <a:gd name="connsiteY6848" fmla="*/ 514273 h 6858440"/>
              <a:gd name="connsiteX6849" fmla="*/ 2791046 w 4556410"/>
              <a:gd name="connsiteY6849" fmla="*/ 531959 h 6858440"/>
              <a:gd name="connsiteX6850" fmla="*/ 2826412 w 4556410"/>
              <a:gd name="connsiteY6850" fmla="*/ 531959 h 6858440"/>
              <a:gd name="connsiteX6851" fmla="*/ 2839934 w 4556410"/>
              <a:gd name="connsiteY6851" fmla="*/ 545481 h 6858440"/>
              <a:gd name="connsiteX6852" fmla="*/ 2839934 w 4556410"/>
              <a:gd name="connsiteY6852" fmla="*/ 657123 h 6858440"/>
              <a:gd name="connsiteX6853" fmla="*/ 2826412 w 4556410"/>
              <a:gd name="connsiteY6853" fmla="*/ 670645 h 6858440"/>
              <a:gd name="connsiteX6854" fmla="*/ 2650512 w 4556410"/>
              <a:gd name="connsiteY6854" fmla="*/ 670645 h 6858440"/>
              <a:gd name="connsiteX6855" fmla="*/ 2636990 w 4556410"/>
              <a:gd name="connsiteY6855" fmla="*/ 657123 h 6858440"/>
              <a:gd name="connsiteX6856" fmla="*/ 2636990 w 4556410"/>
              <a:gd name="connsiteY6856" fmla="*/ 545481 h 6858440"/>
              <a:gd name="connsiteX6857" fmla="*/ 2650512 w 4556410"/>
              <a:gd name="connsiteY6857" fmla="*/ 531959 h 6858440"/>
              <a:gd name="connsiteX6858" fmla="*/ 2685876 w 4556410"/>
              <a:gd name="connsiteY6858" fmla="*/ 531959 h 6858440"/>
              <a:gd name="connsiteX6859" fmla="*/ 2685876 w 4556410"/>
              <a:gd name="connsiteY6859" fmla="*/ 481687 h 6858440"/>
              <a:gd name="connsiteX6860" fmla="*/ 2700452 w 4556410"/>
              <a:gd name="connsiteY6860" fmla="*/ 445541 h 6858440"/>
              <a:gd name="connsiteX6861" fmla="*/ 2724637 w 4556410"/>
              <a:gd name="connsiteY6861" fmla="*/ 435493 h 6858440"/>
              <a:gd name="connsiteX6862" fmla="*/ 2736144 w 4556410"/>
              <a:gd name="connsiteY6862" fmla="*/ 430711 h 6858440"/>
              <a:gd name="connsiteX6863" fmla="*/ 2732913 w 4556410"/>
              <a:gd name="connsiteY6863" fmla="*/ 427480 h 6858440"/>
              <a:gd name="connsiteX6864" fmla="*/ 2743082 w 4556410"/>
              <a:gd name="connsiteY6864" fmla="*/ 417311 h 6858440"/>
              <a:gd name="connsiteX6865" fmla="*/ 2703904 w 4556410"/>
              <a:gd name="connsiteY6865" fmla="*/ 417311 h 6858440"/>
              <a:gd name="connsiteX6866" fmla="*/ 2714074 w 4556410"/>
              <a:gd name="connsiteY6866" fmla="*/ 427480 h 6858440"/>
              <a:gd name="connsiteX6867" fmla="*/ 2703904 w 4556410"/>
              <a:gd name="connsiteY6867" fmla="*/ 437651 h 6858440"/>
              <a:gd name="connsiteX6868" fmla="*/ 2693735 w 4556410"/>
              <a:gd name="connsiteY6868" fmla="*/ 427480 h 6858440"/>
              <a:gd name="connsiteX6869" fmla="*/ 2703904 w 4556410"/>
              <a:gd name="connsiteY6869" fmla="*/ 417311 h 6858440"/>
              <a:gd name="connsiteX6870" fmla="*/ 2664841 w 4556410"/>
              <a:gd name="connsiteY6870" fmla="*/ 417311 h 6858440"/>
              <a:gd name="connsiteX6871" fmla="*/ 2675012 w 4556410"/>
              <a:gd name="connsiteY6871" fmla="*/ 427480 h 6858440"/>
              <a:gd name="connsiteX6872" fmla="*/ 2664841 w 4556410"/>
              <a:gd name="connsiteY6872" fmla="*/ 437651 h 6858440"/>
              <a:gd name="connsiteX6873" fmla="*/ 2654672 w 4556410"/>
              <a:gd name="connsiteY6873" fmla="*/ 427480 h 6858440"/>
              <a:gd name="connsiteX6874" fmla="*/ 2664841 w 4556410"/>
              <a:gd name="connsiteY6874" fmla="*/ 417311 h 6858440"/>
              <a:gd name="connsiteX6875" fmla="*/ 2625662 w 4556410"/>
              <a:gd name="connsiteY6875" fmla="*/ 417311 h 6858440"/>
              <a:gd name="connsiteX6876" fmla="*/ 2635832 w 4556410"/>
              <a:gd name="connsiteY6876" fmla="*/ 427480 h 6858440"/>
              <a:gd name="connsiteX6877" fmla="*/ 2625662 w 4556410"/>
              <a:gd name="connsiteY6877" fmla="*/ 437651 h 6858440"/>
              <a:gd name="connsiteX6878" fmla="*/ 2615493 w 4556410"/>
              <a:gd name="connsiteY6878" fmla="*/ 427480 h 6858440"/>
              <a:gd name="connsiteX6879" fmla="*/ 2625662 w 4556410"/>
              <a:gd name="connsiteY6879" fmla="*/ 417311 h 6858440"/>
              <a:gd name="connsiteX6880" fmla="*/ 2547419 w 4556410"/>
              <a:gd name="connsiteY6880" fmla="*/ 417311 h 6858440"/>
              <a:gd name="connsiteX6881" fmla="*/ 2557590 w 4556410"/>
              <a:gd name="connsiteY6881" fmla="*/ 427480 h 6858440"/>
              <a:gd name="connsiteX6882" fmla="*/ 2547419 w 4556410"/>
              <a:gd name="connsiteY6882" fmla="*/ 437651 h 6858440"/>
              <a:gd name="connsiteX6883" fmla="*/ 2537250 w 4556410"/>
              <a:gd name="connsiteY6883" fmla="*/ 427480 h 6858440"/>
              <a:gd name="connsiteX6884" fmla="*/ 2547419 w 4556410"/>
              <a:gd name="connsiteY6884" fmla="*/ 417311 h 6858440"/>
              <a:gd name="connsiteX6885" fmla="*/ 2508242 w 4556410"/>
              <a:gd name="connsiteY6885" fmla="*/ 417311 h 6858440"/>
              <a:gd name="connsiteX6886" fmla="*/ 2518412 w 4556410"/>
              <a:gd name="connsiteY6886" fmla="*/ 427480 h 6858440"/>
              <a:gd name="connsiteX6887" fmla="*/ 2508242 w 4556410"/>
              <a:gd name="connsiteY6887" fmla="*/ 437651 h 6858440"/>
              <a:gd name="connsiteX6888" fmla="*/ 2498073 w 4556410"/>
              <a:gd name="connsiteY6888" fmla="*/ 427480 h 6858440"/>
              <a:gd name="connsiteX6889" fmla="*/ 2508242 w 4556410"/>
              <a:gd name="connsiteY6889" fmla="*/ 417311 h 6858440"/>
              <a:gd name="connsiteX6890" fmla="*/ 2469064 w 4556410"/>
              <a:gd name="connsiteY6890" fmla="*/ 417311 h 6858440"/>
              <a:gd name="connsiteX6891" fmla="*/ 2479234 w 4556410"/>
              <a:gd name="connsiteY6891" fmla="*/ 427480 h 6858440"/>
              <a:gd name="connsiteX6892" fmla="*/ 2469064 w 4556410"/>
              <a:gd name="connsiteY6892" fmla="*/ 437651 h 6858440"/>
              <a:gd name="connsiteX6893" fmla="*/ 2458895 w 4556410"/>
              <a:gd name="connsiteY6893" fmla="*/ 427480 h 6858440"/>
              <a:gd name="connsiteX6894" fmla="*/ 2469064 w 4556410"/>
              <a:gd name="connsiteY6894" fmla="*/ 417311 h 6858440"/>
              <a:gd name="connsiteX6895" fmla="*/ 2429999 w 4556410"/>
              <a:gd name="connsiteY6895" fmla="*/ 417311 h 6858440"/>
              <a:gd name="connsiteX6896" fmla="*/ 2440170 w 4556410"/>
              <a:gd name="connsiteY6896" fmla="*/ 427480 h 6858440"/>
              <a:gd name="connsiteX6897" fmla="*/ 2429999 w 4556410"/>
              <a:gd name="connsiteY6897" fmla="*/ 437651 h 6858440"/>
              <a:gd name="connsiteX6898" fmla="*/ 2419830 w 4556410"/>
              <a:gd name="connsiteY6898" fmla="*/ 427480 h 6858440"/>
              <a:gd name="connsiteX6899" fmla="*/ 2429999 w 4556410"/>
              <a:gd name="connsiteY6899" fmla="*/ 417311 h 6858440"/>
              <a:gd name="connsiteX6900" fmla="*/ 2390822 w 4556410"/>
              <a:gd name="connsiteY6900" fmla="*/ 417311 h 6858440"/>
              <a:gd name="connsiteX6901" fmla="*/ 2400992 w 4556410"/>
              <a:gd name="connsiteY6901" fmla="*/ 427480 h 6858440"/>
              <a:gd name="connsiteX6902" fmla="*/ 2390822 w 4556410"/>
              <a:gd name="connsiteY6902" fmla="*/ 437651 h 6858440"/>
              <a:gd name="connsiteX6903" fmla="*/ 2380652 w 4556410"/>
              <a:gd name="connsiteY6903" fmla="*/ 427480 h 6858440"/>
              <a:gd name="connsiteX6904" fmla="*/ 2390822 w 4556410"/>
              <a:gd name="connsiteY6904" fmla="*/ 417311 h 6858440"/>
              <a:gd name="connsiteX6905" fmla="*/ 4543566 w 4556410"/>
              <a:gd name="connsiteY6905" fmla="*/ 374667 h 6858440"/>
              <a:gd name="connsiteX6906" fmla="*/ 4553735 w 4556410"/>
              <a:gd name="connsiteY6906" fmla="*/ 384836 h 6858440"/>
              <a:gd name="connsiteX6907" fmla="*/ 4543566 w 4556410"/>
              <a:gd name="connsiteY6907" fmla="*/ 395007 h 6858440"/>
              <a:gd name="connsiteX6908" fmla="*/ 4533396 w 4556410"/>
              <a:gd name="connsiteY6908" fmla="*/ 384836 h 6858440"/>
              <a:gd name="connsiteX6909" fmla="*/ 4543566 w 4556410"/>
              <a:gd name="connsiteY6909" fmla="*/ 374667 h 6858440"/>
              <a:gd name="connsiteX6910" fmla="*/ 4504388 w 4556410"/>
              <a:gd name="connsiteY6910" fmla="*/ 374667 h 6858440"/>
              <a:gd name="connsiteX6911" fmla="*/ 4514558 w 4556410"/>
              <a:gd name="connsiteY6911" fmla="*/ 384836 h 6858440"/>
              <a:gd name="connsiteX6912" fmla="*/ 4504388 w 4556410"/>
              <a:gd name="connsiteY6912" fmla="*/ 395007 h 6858440"/>
              <a:gd name="connsiteX6913" fmla="*/ 4494218 w 4556410"/>
              <a:gd name="connsiteY6913" fmla="*/ 384836 h 6858440"/>
              <a:gd name="connsiteX6914" fmla="*/ 4504388 w 4556410"/>
              <a:gd name="connsiteY6914" fmla="*/ 374667 h 6858440"/>
              <a:gd name="connsiteX6915" fmla="*/ 4465326 w 4556410"/>
              <a:gd name="connsiteY6915" fmla="*/ 374667 h 6858440"/>
              <a:gd name="connsiteX6916" fmla="*/ 4475494 w 4556410"/>
              <a:gd name="connsiteY6916" fmla="*/ 384836 h 6858440"/>
              <a:gd name="connsiteX6917" fmla="*/ 4465326 w 4556410"/>
              <a:gd name="connsiteY6917" fmla="*/ 395007 h 6858440"/>
              <a:gd name="connsiteX6918" fmla="*/ 4455155 w 4556410"/>
              <a:gd name="connsiteY6918" fmla="*/ 384836 h 6858440"/>
              <a:gd name="connsiteX6919" fmla="*/ 4465326 w 4556410"/>
              <a:gd name="connsiteY6919" fmla="*/ 374667 h 6858440"/>
              <a:gd name="connsiteX6920" fmla="*/ 4191306 w 4556410"/>
              <a:gd name="connsiteY6920" fmla="*/ 374667 h 6858440"/>
              <a:gd name="connsiteX6921" fmla="*/ 4201475 w 4556410"/>
              <a:gd name="connsiteY6921" fmla="*/ 384836 h 6858440"/>
              <a:gd name="connsiteX6922" fmla="*/ 4191306 w 4556410"/>
              <a:gd name="connsiteY6922" fmla="*/ 395007 h 6858440"/>
              <a:gd name="connsiteX6923" fmla="*/ 4181136 w 4556410"/>
              <a:gd name="connsiteY6923" fmla="*/ 384836 h 6858440"/>
              <a:gd name="connsiteX6924" fmla="*/ 4191306 w 4556410"/>
              <a:gd name="connsiteY6924" fmla="*/ 374667 h 6858440"/>
              <a:gd name="connsiteX6925" fmla="*/ 4152128 w 4556410"/>
              <a:gd name="connsiteY6925" fmla="*/ 374667 h 6858440"/>
              <a:gd name="connsiteX6926" fmla="*/ 4162297 w 4556410"/>
              <a:gd name="connsiteY6926" fmla="*/ 384836 h 6858440"/>
              <a:gd name="connsiteX6927" fmla="*/ 4152128 w 4556410"/>
              <a:gd name="connsiteY6927" fmla="*/ 395007 h 6858440"/>
              <a:gd name="connsiteX6928" fmla="*/ 4141958 w 4556410"/>
              <a:gd name="connsiteY6928" fmla="*/ 384836 h 6858440"/>
              <a:gd name="connsiteX6929" fmla="*/ 4152128 w 4556410"/>
              <a:gd name="connsiteY6929" fmla="*/ 374667 h 6858440"/>
              <a:gd name="connsiteX6930" fmla="*/ 4113066 w 4556410"/>
              <a:gd name="connsiteY6930" fmla="*/ 374667 h 6858440"/>
              <a:gd name="connsiteX6931" fmla="*/ 4123234 w 4556410"/>
              <a:gd name="connsiteY6931" fmla="*/ 384836 h 6858440"/>
              <a:gd name="connsiteX6932" fmla="*/ 4113066 w 4556410"/>
              <a:gd name="connsiteY6932" fmla="*/ 395007 h 6858440"/>
              <a:gd name="connsiteX6933" fmla="*/ 4102895 w 4556410"/>
              <a:gd name="connsiteY6933" fmla="*/ 384836 h 6858440"/>
              <a:gd name="connsiteX6934" fmla="*/ 4113066 w 4556410"/>
              <a:gd name="connsiteY6934" fmla="*/ 374667 h 6858440"/>
              <a:gd name="connsiteX6935" fmla="*/ 4073886 w 4556410"/>
              <a:gd name="connsiteY6935" fmla="*/ 374667 h 6858440"/>
              <a:gd name="connsiteX6936" fmla="*/ 4084055 w 4556410"/>
              <a:gd name="connsiteY6936" fmla="*/ 384836 h 6858440"/>
              <a:gd name="connsiteX6937" fmla="*/ 4073886 w 4556410"/>
              <a:gd name="connsiteY6937" fmla="*/ 395007 h 6858440"/>
              <a:gd name="connsiteX6938" fmla="*/ 4063715 w 4556410"/>
              <a:gd name="connsiteY6938" fmla="*/ 384836 h 6858440"/>
              <a:gd name="connsiteX6939" fmla="*/ 4073886 w 4556410"/>
              <a:gd name="connsiteY6939" fmla="*/ 374667 h 6858440"/>
              <a:gd name="connsiteX6940" fmla="*/ 4034708 w 4556410"/>
              <a:gd name="connsiteY6940" fmla="*/ 374667 h 6858440"/>
              <a:gd name="connsiteX6941" fmla="*/ 4044877 w 4556410"/>
              <a:gd name="connsiteY6941" fmla="*/ 384836 h 6858440"/>
              <a:gd name="connsiteX6942" fmla="*/ 4034708 w 4556410"/>
              <a:gd name="connsiteY6942" fmla="*/ 395007 h 6858440"/>
              <a:gd name="connsiteX6943" fmla="*/ 4024538 w 4556410"/>
              <a:gd name="connsiteY6943" fmla="*/ 384836 h 6858440"/>
              <a:gd name="connsiteX6944" fmla="*/ 4034708 w 4556410"/>
              <a:gd name="connsiteY6944" fmla="*/ 374667 h 6858440"/>
              <a:gd name="connsiteX6945" fmla="*/ 3995529 w 4556410"/>
              <a:gd name="connsiteY6945" fmla="*/ 374667 h 6858440"/>
              <a:gd name="connsiteX6946" fmla="*/ 4005698 w 4556410"/>
              <a:gd name="connsiteY6946" fmla="*/ 384836 h 6858440"/>
              <a:gd name="connsiteX6947" fmla="*/ 3995529 w 4556410"/>
              <a:gd name="connsiteY6947" fmla="*/ 395007 h 6858440"/>
              <a:gd name="connsiteX6948" fmla="*/ 3985358 w 4556410"/>
              <a:gd name="connsiteY6948" fmla="*/ 384836 h 6858440"/>
              <a:gd name="connsiteX6949" fmla="*/ 3995529 w 4556410"/>
              <a:gd name="connsiteY6949" fmla="*/ 374667 h 6858440"/>
              <a:gd name="connsiteX6950" fmla="*/ 3956464 w 4556410"/>
              <a:gd name="connsiteY6950" fmla="*/ 374667 h 6858440"/>
              <a:gd name="connsiteX6951" fmla="*/ 3966635 w 4556410"/>
              <a:gd name="connsiteY6951" fmla="*/ 384836 h 6858440"/>
              <a:gd name="connsiteX6952" fmla="*/ 3956464 w 4556410"/>
              <a:gd name="connsiteY6952" fmla="*/ 395007 h 6858440"/>
              <a:gd name="connsiteX6953" fmla="*/ 3946295 w 4556410"/>
              <a:gd name="connsiteY6953" fmla="*/ 384836 h 6858440"/>
              <a:gd name="connsiteX6954" fmla="*/ 3956464 w 4556410"/>
              <a:gd name="connsiteY6954" fmla="*/ 374667 h 6858440"/>
              <a:gd name="connsiteX6955" fmla="*/ 3917284 w 4556410"/>
              <a:gd name="connsiteY6955" fmla="*/ 374667 h 6858440"/>
              <a:gd name="connsiteX6956" fmla="*/ 3927455 w 4556410"/>
              <a:gd name="connsiteY6956" fmla="*/ 384836 h 6858440"/>
              <a:gd name="connsiteX6957" fmla="*/ 3917284 w 4556410"/>
              <a:gd name="connsiteY6957" fmla="*/ 395007 h 6858440"/>
              <a:gd name="connsiteX6958" fmla="*/ 3907116 w 4556410"/>
              <a:gd name="connsiteY6958" fmla="*/ 384836 h 6858440"/>
              <a:gd name="connsiteX6959" fmla="*/ 3917284 w 4556410"/>
              <a:gd name="connsiteY6959" fmla="*/ 374667 h 6858440"/>
              <a:gd name="connsiteX6960" fmla="*/ 3878107 w 4556410"/>
              <a:gd name="connsiteY6960" fmla="*/ 374667 h 6858440"/>
              <a:gd name="connsiteX6961" fmla="*/ 3888277 w 4556410"/>
              <a:gd name="connsiteY6961" fmla="*/ 384836 h 6858440"/>
              <a:gd name="connsiteX6962" fmla="*/ 3878107 w 4556410"/>
              <a:gd name="connsiteY6962" fmla="*/ 395007 h 6858440"/>
              <a:gd name="connsiteX6963" fmla="*/ 3867938 w 4556410"/>
              <a:gd name="connsiteY6963" fmla="*/ 384836 h 6858440"/>
              <a:gd name="connsiteX6964" fmla="*/ 3878107 w 4556410"/>
              <a:gd name="connsiteY6964" fmla="*/ 374667 h 6858440"/>
              <a:gd name="connsiteX6965" fmla="*/ 3839042 w 4556410"/>
              <a:gd name="connsiteY6965" fmla="*/ 374667 h 6858440"/>
              <a:gd name="connsiteX6966" fmla="*/ 3849213 w 4556410"/>
              <a:gd name="connsiteY6966" fmla="*/ 384836 h 6858440"/>
              <a:gd name="connsiteX6967" fmla="*/ 3839042 w 4556410"/>
              <a:gd name="connsiteY6967" fmla="*/ 395007 h 6858440"/>
              <a:gd name="connsiteX6968" fmla="*/ 3828873 w 4556410"/>
              <a:gd name="connsiteY6968" fmla="*/ 384836 h 6858440"/>
              <a:gd name="connsiteX6969" fmla="*/ 3839042 w 4556410"/>
              <a:gd name="connsiteY6969" fmla="*/ 374667 h 6858440"/>
              <a:gd name="connsiteX6970" fmla="*/ 3799864 w 4556410"/>
              <a:gd name="connsiteY6970" fmla="*/ 374667 h 6858440"/>
              <a:gd name="connsiteX6971" fmla="*/ 3810035 w 4556410"/>
              <a:gd name="connsiteY6971" fmla="*/ 384836 h 6858440"/>
              <a:gd name="connsiteX6972" fmla="*/ 3799864 w 4556410"/>
              <a:gd name="connsiteY6972" fmla="*/ 395007 h 6858440"/>
              <a:gd name="connsiteX6973" fmla="*/ 3789696 w 4556410"/>
              <a:gd name="connsiteY6973" fmla="*/ 384836 h 6858440"/>
              <a:gd name="connsiteX6974" fmla="*/ 3799864 w 4556410"/>
              <a:gd name="connsiteY6974" fmla="*/ 374667 h 6858440"/>
              <a:gd name="connsiteX6975" fmla="*/ 3760686 w 4556410"/>
              <a:gd name="connsiteY6975" fmla="*/ 374667 h 6858440"/>
              <a:gd name="connsiteX6976" fmla="*/ 3770857 w 4556410"/>
              <a:gd name="connsiteY6976" fmla="*/ 384836 h 6858440"/>
              <a:gd name="connsiteX6977" fmla="*/ 3760686 w 4556410"/>
              <a:gd name="connsiteY6977" fmla="*/ 395007 h 6858440"/>
              <a:gd name="connsiteX6978" fmla="*/ 3750518 w 4556410"/>
              <a:gd name="connsiteY6978" fmla="*/ 384836 h 6858440"/>
              <a:gd name="connsiteX6979" fmla="*/ 3760686 w 4556410"/>
              <a:gd name="connsiteY6979" fmla="*/ 374667 h 6858440"/>
              <a:gd name="connsiteX6980" fmla="*/ 3721622 w 4556410"/>
              <a:gd name="connsiteY6980" fmla="*/ 374667 h 6858440"/>
              <a:gd name="connsiteX6981" fmla="*/ 3731793 w 4556410"/>
              <a:gd name="connsiteY6981" fmla="*/ 384836 h 6858440"/>
              <a:gd name="connsiteX6982" fmla="*/ 3721622 w 4556410"/>
              <a:gd name="connsiteY6982" fmla="*/ 395007 h 6858440"/>
              <a:gd name="connsiteX6983" fmla="*/ 3711453 w 4556410"/>
              <a:gd name="connsiteY6983" fmla="*/ 384836 h 6858440"/>
              <a:gd name="connsiteX6984" fmla="*/ 3721622 w 4556410"/>
              <a:gd name="connsiteY6984" fmla="*/ 374667 h 6858440"/>
              <a:gd name="connsiteX6985" fmla="*/ 3682444 w 4556410"/>
              <a:gd name="connsiteY6985" fmla="*/ 374667 h 6858440"/>
              <a:gd name="connsiteX6986" fmla="*/ 3692615 w 4556410"/>
              <a:gd name="connsiteY6986" fmla="*/ 384836 h 6858440"/>
              <a:gd name="connsiteX6987" fmla="*/ 3682444 w 4556410"/>
              <a:gd name="connsiteY6987" fmla="*/ 395007 h 6858440"/>
              <a:gd name="connsiteX6988" fmla="*/ 3672276 w 4556410"/>
              <a:gd name="connsiteY6988" fmla="*/ 384836 h 6858440"/>
              <a:gd name="connsiteX6989" fmla="*/ 3682444 w 4556410"/>
              <a:gd name="connsiteY6989" fmla="*/ 374667 h 6858440"/>
              <a:gd name="connsiteX6990" fmla="*/ 3643266 w 4556410"/>
              <a:gd name="connsiteY6990" fmla="*/ 374667 h 6858440"/>
              <a:gd name="connsiteX6991" fmla="*/ 3653437 w 4556410"/>
              <a:gd name="connsiteY6991" fmla="*/ 384836 h 6858440"/>
              <a:gd name="connsiteX6992" fmla="*/ 3643266 w 4556410"/>
              <a:gd name="connsiteY6992" fmla="*/ 395007 h 6858440"/>
              <a:gd name="connsiteX6993" fmla="*/ 3633098 w 4556410"/>
              <a:gd name="connsiteY6993" fmla="*/ 384836 h 6858440"/>
              <a:gd name="connsiteX6994" fmla="*/ 3643266 w 4556410"/>
              <a:gd name="connsiteY6994" fmla="*/ 374667 h 6858440"/>
              <a:gd name="connsiteX6995" fmla="*/ 3604202 w 4556410"/>
              <a:gd name="connsiteY6995" fmla="*/ 374667 h 6858440"/>
              <a:gd name="connsiteX6996" fmla="*/ 3614372 w 4556410"/>
              <a:gd name="connsiteY6996" fmla="*/ 384836 h 6858440"/>
              <a:gd name="connsiteX6997" fmla="*/ 3604202 w 4556410"/>
              <a:gd name="connsiteY6997" fmla="*/ 395007 h 6858440"/>
              <a:gd name="connsiteX6998" fmla="*/ 3594033 w 4556410"/>
              <a:gd name="connsiteY6998" fmla="*/ 384836 h 6858440"/>
              <a:gd name="connsiteX6999" fmla="*/ 3604202 w 4556410"/>
              <a:gd name="connsiteY6999" fmla="*/ 374667 h 6858440"/>
              <a:gd name="connsiteX7000" fmla="*/ 3565024 w 4556410"/>
              <a:gd name="connsiteY7000" fmla="*/ 374667 h 6858440"/>
              <a:gd name="connsiteX7001" fmla="*/ 3575195 w 4556410"/>
              <a:gd name="connsiteY7001" fmla="*/ 384836 h 6858440"/>
              <a:gd name="connsiteX7002" fmla="*/ 3565024 w 4556410"/>
              <a:gd name="connsiteY7002" fmla="*/ 395007 h 6858440"/>
              <a:gd name="connsiteX7003" fmla="*/ 3554855 w 4556410"/>
              <a:gd name="connsiteY7003" fmla="*/ 384836 h 6858440"/>
              <a:gd name="connsiteX7004" fmla="*/ 3565024 w 4556410"/>
              <a:gd name="connsiteY7004" fmla="*/ 374667 h 6858440"/>
              <a:gd name="connsiteX7005" fmla="*/ 3525846 w 4556410"/>
              <a:gd name="connsiteY7005" fmla="*/ 374667 h 6858440"/>
              <a:gd name="connsiteX7006" fmla="*/ 3536017 w 4556410"/>
              <a:gd name="connsiteY7006" fmla="*/ 384836 h 6858440"/>
              <a:gd name="connsiteX7007" fmla="*/ 3525846 w 4556410"/>
              <a:gd name="connsiteY7007" fmla="*/ 395007 h 6858440"/>
              <a:gd name="connsiteX7008" fmla="*/ 3515678 w 4556410"/>
              <a:gd name="connsiteY7008" fmla="*/ 384836 h 6858440"/>
              <a:gd name="connsiteX7009" fmla="*/ 3525846 w 4556410"/>
              <a:gd name="connsiteY7009" fmla="*/ 374667 h 6858440"/>
              <a:gd name="connsiteX7010" fmla="*/ 3486782 w 4556410"/>
              <a:gd name="connsiteY7010" fmla="*/ 374667 h 6858440"/>
              <a:gd name="connsiteX7011" fmla="*/ 3496952 w 4556410"/>
              <a:gd name="connsiteY7011" fmla="*/ 384836 h 6858440"/>
              <a:gd name="connsiteX7012" fmla="*/ 3486782 w 4556410"/>
              <a:gd name="connsiteY7012" fmla="*/ 395007 h 6858440"/>
              <a:gd name="connsiteX7013" fmla="*/ 3476613 w 4556410"/>
              <a:gd name="connsiteY7013" fmla="*/ 384836 h 6858440"/>
              <a:gd name="connsiteX7014" fmla="*/ 3486782 w 4556410"/>
              <a:gd name="connsiteY7014" fmla="*/ 374667 h 6858440"/>
              <a:gd name="connsiteX7015" fmla="*/ 3095342 w 4556410"/>
              <a:gd name="connsiteY7015" fmla="*/ 374667 h 6858440"/>
              <a:gd name="connsiteX7016" fmla="*/ 3105512 w 4556410"/>
              <a:gd name="connsiteY7016" fmla="*/ 384836 h 6858440"/>
              <a:gd name="connsiteX7017" fmla="*/ 3095342 w 4556410"/>
              <a:gd name="connsiteY7017" fmla="*/ 395007 h 6858440"/>
              <a:gd name="connsiteX7018" fmla="*/ 3085173 w 4556410"/>
              <a:gd name="connsiteY7018" fmla="*/ 384836 h 6858440"/>
              <a:gd name="connsiteX7019" fmla="*/ 3095342 w 4556410"/>
              <a:gd name="connsiteY7019" fmla="*/ 374667 h 6858440"/>
              <a:gd name="connsiteX7020" fmla="*/ 3056164 w 4556410"/>
              <a:gd name="connsiteY7020" fmla="*/ 374667 h 6858440"/>
              <a:gd name="connsiteX7021" fmla="*/ 3066335 w 4556410"/>
              <a:gd name="connsiteY7021" fmla="*/ 384836 h 6858440"/>
              <a:gd name="connsiteX7022" fmla="*/ 3056164 w 4556410"/>
              <a:gd name="connsiteY7022" fmla="*/ 395007 h 6858440"/>
              <a:gd name="connsiteX7023" fmla="*/ 3045995 w 4556410"/>
              <a:gd name="connsiteY7023" fmla="*/ 384836 h 6858440"/>
              <a:gd name="connsiteX7024" fmla="*/ 3056164 w 4556410"/>
              <a:gd name="connsiteY7024" fmla="*/ 374667 h 6858440"/>
              <a:gd name="connsiteX7025" fmla="*/ 2977922 w 4556410"/>
              <a:gd name="connsiteY7025" fmla="*/ 374667 h 6858440"/>
              <a:gd name="connsiteX7026" fmla="*/ 2988092 w 4556410"/>
              <a:gd name="connsiteY7026" fmla="*/ 384836 h 6858440"/>
              <a:gd name="connsiteX7027" fmla="*/ 2977922 w 4556410"/>
              <a:gd name="connsiteY7027" fmla="*/ 395007 h 6858440"/>
              <a:gd name="connsiteX7028" fmla="*/ 2967753 w 4556410"/>
              <a:gd name="connsiteY7028" fmla="*/ 384836 h 6858440"/>
              <a:gd name="connsiteX7029" fmla="*/ 2977922 w 4556410"/>
              <a:gd name="connsiteY7029" fmla="*/ 374667 h 6858440"/>
              <a:gd name="connsiteX7030" fmla="*/ 2938744 w 4556410"/>
              <a:gd name="connsiteY7030" fmla="*/ 374667 h 6858440"/>
              <a:gd name="connsiteX7031" fmla="*/ 2948915 w 4556410"/>
              <a:gd name="connsiteY7031" fmla="*/ 384836 h 6858440"/>
              <a:gd name="connsiteX7032" fmla="*/ 2938744 w 4556410"/>
              <a:gd name="connsiteY7032" fmla="*/ 395007 h 6858440"/>
              <a:gd name="connsiteX7033" fmla="*/ 2928575 w 4556410"/>
              <a:gd name="connsiteY7033" fmla="*/ 384836 h 6858440"/>
              <a:gd name="connsiteX7034" fmla="*/ 2938744 w 4556410"/>
              <a:gd name="connsiteY7034" fmla="*/ 374667 h 6858440"/>
              <a:gd name="connsiteX7035" fmla="*/ 2899681 w 4556410"/>
              <a:gd name="connsiteY7035" fmla="*/ 374667 h 6858440"/>
              <a:gd name="connsiteX7036" fmla="*/ 2909852 w 4556410"/>
              <a:gd name="connsiteY7036" fmla="*/ 384836 h 6858440"/>
              <a:gd name="connsiteX7037" fmla="*/ 2899681 w 4556410"/>
              <a:gd name="connsiteY7037" fmla="*/ 395007 h 6858440"/>
              <a:gd name="connsiteX7038" fmla="*/ 2889512 w 4556410"/>
              <a:gd name="connsiteY7038" fmla="*/ 384836 h 6858440"/>
              <a:gd name="connsiteX7039" fmla="*/ 2899681 w 4556410"/>
              <a:gd name="connsiteY7039" fmla="*/ 374667 h 6858440"/>
              <a:gd name="connsiteX7040" fmla="*/ 2782261 w 4556410"/>
              <a:gd name="connsiteY7040" fmla="*/ 374667 h 6858440"/>
              <a:gd name="connsiteX7041" fmla="*/ 2792432 w 4556410"/>
              <a:gd name="connsiteY7041" fmla="*/ 384836 h 6858440"/>
              <a:gd name="connsiteX7042" fmla="*/ 2782261 w 4556410"/>
              <a:gd name="connsiteY7042" fmla="*/ 395007 h 6858440"/>
              <a:gd name="connsiteX7043" fmla="*/ 2772092 w 4556410"/>
              <a:gd name="connsiteY7043" fmla="*/ 384836 h 6858440"/>
              <a:gd name="connsiteX7044" fmla="*/ 2782261 w 4556410"/>
              <a:gd name="connsiteY7044" fmla="*/ 374667 h 6858440"/>
              <a:gd name="connsiteX7045" fmla="*/ 2743082 w 4556410"/>
              <a:gd name="connsiteY7045" fmla="*/ 374667 h 6858440"/>
              <a:gd name="connsiteX7046" fmla="*/ 2753252 w 4556410"/>
              <a:gd name="connsiteY7046" fmla="*/ 384836 h 6858440"/>
              <a:gd name="connsiteX7047" fmla="*/ 2743082 w 4556410"/>
              <a:gd name="connsiteY7047" fmla="*/ 395007 h 6858440"/>
              <a:gd name="connsiteX7048" fmla="*/ 2732913 w 4556410"/>
              <a:gd name="connsiteY7048" fmla="*/ 384836 h 6858440"/>
              <a:gd name="connsiteX7049" fmla="*/ 2743082 w 4556410"/>
              <a:gd name="connsiteY7049" fmla="*/ 374667 h 6858440"/>
              <a:gd name="connsiteX7050" fmla="*/ 2703904 w 4556410"/>
              <a:gd name="connsiteY7050" fmla="*/ 374667 h 6858440"/>
              <a:gd name="connsiteX7051" fmla="*/ 2714074 w 4556410"/>
              <a:gd name="connsiteY7051" fmla="*/ 384836 h 6858440"/>
              <a:gd name="connsiteX7052" fmla="*/ 2703904 w 4556410"/>
              <a:gd name="connsiteY7052" fmla="*/ 395007 h 6858440"/>
              <a:gd name="connsiteX7053" fmla="*/ 2693735 w 4556410"/>
              <a:gd name="connsiteY7053" fmla="*/ 384836 h 6858440"/>
              <a:gd name="connsiteX7054" fmla="*/ 2703904 w 4556410"/>
              <a:gd name="connsiteY7054" fmla="*/ 374667 h 6858440"/>
              <a:gd name="connsiteX7055" fmla="*/ 2586484 w 4556410"/>
              <a:gd name="connsiteY7055" fmla="*/ 374667 h 6858440"/>
              <a:gd name="connsiteX7056" fmla="*/ 2596654 w 4556410"/>
              <a:gd name="connsiteY7056" fmla="*/ 384836 h 6858440"/>
              <a:gd name="connsiteX7057" fmla="*/ 2586484 w 4556410"/>
              <a:gd name="connsiteY7057" fmla="*/ 395007 h 6858440"/>
              <a:gd name="connsiteX7058" fmla="*/ 2576315 w 4556410"/>
              <a:gd name="connsiteY7058" fmla="*/ 384836 h 6858440"/>
              <a:gd name="connsiteX7059" fmla="*/ 2586484 w 4556410"/>
              <a:gd name="connsiteY7059" fmla="*/ 374667 h 6858440"/>
              <a:gd name="connsiteX7060" fmla="*/ 2547419 w 4556410"/>
              <a:gd name="connsiteY7060" fmla="*/ 374667 h 6858440"/>
              <a:gd name="connsiteX7061" fmla="*/ 2557590 w 4556410"/>
              <a:gd name="connsiteY7061" fmla="*/ 384836 h 6858440"/>
              <a:gd name="connsiteX7062" fmla="*/ 2547419 w 4556410"/>
              <a:gd name="connsiteY7062" fmla="*/ 395007 h 6858440"/>
              <a:gd name="connsiteX7063" fmla="*/ 2537250 w 4556410"/>
              <a:gd name="connsiteY7063" fmla="*/ 384836 h 6858440"/>
              <a:gd name="connsiteX7064" fmla="*/ 2547419 w 4556410"/>
              <a:gd name="connsiteY7064" fmla="*/ 374667 h 6858440"/>
              <a:gd name="connsiteX7065" fmla="*/ 2508242 w 4556410"/>
              <a:gd name="connsiteY7065" fmla="*/ 374667 h 6858440"/>
              <a:gd name="connsiteX7066" fmla="*/ 2518412 w 4556410"/>
              <a:gd name="connsiteY7066" fmla="*/ 384836 h 6858440"/>
              <a:gd name="connsiteX7067" fmla="*/ 2508242 w 4556410"/>
              <a:gd name="connsiteY7067" fmla="*/ 395007 h 6858440"/>
              <a:gd name="connsiteX7068" fmla="*/ 2498073 w 4556410"/>
              <a:gd name="connsiteY7068" fmla="*/ 384836 h 6858440"/>
              <a:gd name="connsiteX7069" fmla="*/ 2508242 w 4556410"/>
              <a:gd name="connsiteY7069" fmla="*/ 374667 h 6858440"/>
              <a:gd name="connsiteX7070" fmla="*/ 2469064 w 4556410"/>
              <a:gd name="connsiteY7070" fmla="*/ 374667 h 6858440"/>
              <a:gd name="connsiteX7071" fmla="*/ 2479234 w 4556410"/>
              <a:gd name="connsiteY7071" fmla="*/ 384836 h 6858440"/>
              <a:gd name="connsiteX7072" fmla="*/ 2469064 w 4556410"/>
              <a:gd name="connsiteY7072" fmla="*/ 395007 h 6858440"/>
              <a:gd name="connsiteX7073" fmla="*/ 2458895 w 4556410"/>
              <a:gd name="connsiteY7073" fmla="*/ 384836 h 6858440"/>
              <a:gd name="connsiteX7074" fmla="*/ 2469064 w 4556410"/>
              <a:gd name="connsiteY7074" fmla="*/ 374667 h 6858440"/>
              <a:gd name="connsiteX7075" fmla="*/ 2429999 w 4556410"/>
              <a:gd name="connsiteY7075" fmla="*/ 374667 h 6858440"/>
              <a:gd name="connsiteX7076" fmla="*/ 2440170 w 4556410"/>
              <a:gd name="connsiteY7076" fmla="*/ 384836 h 6858440"/>
              <a:gd name="connsiteX7077" fmla="*/ 2429999 w 4556410"/>
              <a:gd name="connsiteY7077" fmla="*/ 395007 h 6858440"/>
              <a:gd name="connsiteX7078" fmla="*/ 2419830 w 4556410"/>
              <a:gd name="connsiteY7078" fmla="*/ 384836 h 6858440"/>
              <a:gd name="connsiteX7079" fmla="*/ 2429999 w 4556410"/>
              <a:gd name="connsiteY7079" fmla="*/ 374667 h 6858440"/>
              <a:gd name="connsiteX7080" fmla="*/ 3309266 w 4556410"/>
              <a:gd name="connsiteY7080" fmla="*/ 368080 h 6858440"/>
              <a:gd name="connsiteX7081" fmla="*/ 3321516 w 4556410"/>
              <a:gd name="connsiteY7081" fmla="*/ 378366 h 6858440"/>
              <a:gd name="connsiteX7082" fmla="*/ 3311231 w 4556410"/>
              <a:gd name="connsiteY7082" fmla="*/ 390501 h 6858440"/>
              <a:gd name="connsiteX7083" fmla="*/ 3310190 w 4556410"/>
              <a:gd name="connsiteY7083" fmla="*/ 390501 h 6858440"/>
              <a:gd name="connsiteX7084" fmla="*/ 3298980 w 4556410"/>
              <a:gd name="connsiteY7084" fmla="*/ 380214 h 6858440"/>
              <a:gd name="connsiteX7085" fmla="*/ 3309266 w 4556410"/>
              <a:gd name="connsiteY7085" fmla="*/ 368080 h 6858440"/>
              <a:gd name="connsiteX7086" fmla="*/ 4325830 w 4556410"/>
              <a:gd name="connsiteY7086" fmla="*/ 354211 h 6858440"/>
              <a:gd name="connsiteX7087" fmla="*/ 4386570 w 4556410"/>
              <a:gd name="connsiteY7087" fmla="*/ 362988 h 6858440"/>
              <a:gd name="connsiteX7088" fmla="*/ 4421840 w 4556410"/>
              <a:gd name="connsiteY7088" fmla="*/ 378972 h 6858440"/>
              <a:gd name="connsiteX7089" fmla="*/ 4426146 w 4556410"/>
              <a:gd name="connsiteY7089" fmla="*/ 374667 h 6858440"/>
              <a:gd name="connsiteX7090" fmla="*/ 4436315 w 4556410"/>
              <a:gd name="connsiteY7090" fmla="*/ 384836 h 6858440"/>
              <a:gd name="connsiteX7091" fmla="*/ 4435836 w 4556410"/>
              <a:gd name="connsiteY7091" fmla="*/ 385317 h 6858440"/>
              <a:gd name="connsiteX7092" fmla="*/ 4441632 w 4556410"/>
              <a:gd name="connsiteY7092" fmla="*/ 387943 h 6858440"/>
              <a:gd name="connsiteX7093" fmla="*/ 4521722 w 4556410"/>
              <a:gd name="connsiteY7093" fmla="*/ 478102 h 6858440"/>
              <a:gd name="connsiteX7094" fmla="*/ 4504387 w 4556410"/>
              <a:gd name="connsiteY7094" fmla="*/ 486309 h 6858440"/>
              <a:gd name="connsiteX7095" fmla="*/ 4431360 w 4556410"/>
              <a:gd name="connsiteY7095" fmla="*/ 404109 h 6858440"/>
              <a:gd name="connsiteX7096" fmla="*/ 4419379 w 4556410"/>
              <a:gd name="connsiteY7096" fmla="*/ 398683 h 6858440"/>
              <a:gd name="connsiteX7097" fmla="*/ 4394540 w 4556410"/>
              <a:gd name="connsiteY7097" fmla="*/ 387434 h 6858440"/>
              <a:gd name="connsiteX7098" fmla="*/ 4386968 w 4556410"/>
              <a:gd name="connsiteY7098" fmla="*/ 395007 h 6858440"/>
              <a:gd name="connsiteX7099" fmla="*/ 4376798 w 4556410"/>
              <a:gd name="connsiteY7099" fmla="*/ 384836 h 6858440"/>
              <a:gd name="connsiteX7100" fmla="*/ 4380368 w 4556410"/>
              <a:gd name="connsiteY7100" fmla="*/ 381268 h 6858440"/>
              <a:gd name="connsiteX7101" fmla="*/ 4377700 w 4556410"/>
              <a:gd name="connsiteY7101" fmla="*/ 380882 h 6858440"/>
              <a:gd name="connsiteX7102" fmla="*/ 4374696 w 4556410"/>
              <a:gd name="connsiteY7102" fmla="*/ 380449 h 6858440"/>
              <a:gd name="connsiteX7103" fmla="*/ 4350144 w 4556410"/>
              <a:gd name="connsiteY7103" fmla="*/ 376905 h 6858440"/>
              <a:gd name="connsiteX7104" fmla="*/ 4358074 w 4556410"/>
              <a:gd name="connsiteY7104" fmla="*/ 384836 h 6858440"/>
              <a:gd name="connsiteX7105" fmla="*/ 4347906 w 4556410"/>
              <a:gd name="connsiteY7105" fmla="*/ 395007 h 6858440"/>
              <a:gd name="connsiteX7106" fmla="*/ 4337735 w 4556410"/>
              <a:gd name="connsiteY7106" fmla="*/ 384836 h 6858440"/>
              <a:gd name="connsiteX7107" fmla="*/ 4346232 w 4556410"/>
              <a:gd name="connsiteY7107" fmla="*/ 376341 h 6858440"/>
              <a:gd name="connsiteX7108" fmla="*/ 4325830 w 4556410"/>
              <a:gd name="connsiteY7108" fmla="*/ 373396 h 6858440"/>
              <a:gd name="connsiteX7109" fmla="*/ 4310548 w 4556410"/>
              <a:gd name="connsiteY7109" fmla="*/ 376490 h 6858440"/>
              <a:gd name="connsiteX7110" fmla="*/ 4318895 w 4556410"/>
              <a:gd name="connsiteY7110" fmla="*/ 384836 h 6858440"/>
              <a:gd name="connsiteX7111" fmla="*/ 4308726 w 4556410"/>
              <a:gd name="connsiteY7111" fmla="*/ 395007 h 6858440"/>
              <a:gd name="connsiteX7112" fmla="*/ 4298556 w 4556410"/>
              <a:gd name="connsiteY7112" fmla="*/ 384836 h 6858440"/>
              <a:gd name="connsiteX7113" fmla="*/ 4305976 w 4556410"/>
              <a:gd name="connsiteY7113" fmla="*/ 377417 h 6858440"/>
              <a:gd name="connsiteX7114" fmla="*/ 4277970 w 4556410"/>
              <a:gd name="connsiteY7114" fmla="*/ 383088 h 6858440"/>
              <a:gd name="connsiteX7115" fmla="*/ 4279717 w 4556410"/>
              <a:gd name="connsiteY7115" fmla="*/ 384836 h 6858440"/>
              <a:gd name="connsiteX7116" fmla="*/ 4269548 w 4556410"/>
              <a:gd name="connsiteY7116" fmla="*/ 395007 h 6858440"/>
              <a:gd name="connsiteX7117" fmla="*/ 4261056 w 4556410"/>
              <a:gd name="connsiteY7117" fmla="*/ 386514 h 6858440"/>
              <a:gd name="connsiteX7118" fmla="*/ 4249040 w 4556410"/>
              <a:gd name="connsiteY7118" fmla="*/ 388948 h 6858440"/>
              <a:gd name="connsiteX7119" fmla="*/ 4197636 w 4556410"/>
              <a:gd name="connsiteY7119" fmla="*/ 423641 h 6858440"/>
              <a:gd name="connsiteX7120" fmla="*/ 4201475 w 4556410"/>
              <a:gd name="connsiteY7120" fmla="*/ 427480 h 6858440"/>
              <a:gd name="connsiteX7121" fmla="*/ 4191306 w 4556410"/>
              <a:gd name="connsiteY7121" fmla="*/ 437651 h 6858440"/>
              <a:gd name="connsiteX7122" fmla="*/ 4185738 w 4556410"/>
              <a:gd name="connsiteY7122" fmla="*/ 432082 h 6858440"/>
              <a:gd name="connsiteX7123" fmla="*/ 4172629 w 4556410"/>
              <a:gd name="connsiteY7123" fmla="*/ 451507 h 6858440"/>
              <a:gd name="connsiteX7124" fmla="*/ 4160916 w 4556410"/>
              <a:gd name="connsiteY7124" fmla="*/ 468863 h 6858440"/>
              <a:gd name="connsiteX7125" fmla="*/ 4162297 w 4556410"/>
              <a:gd name="connsiteY7125" fmla="*/ 470243 h 6858440"/>
              <a:gd name="connsiteX7126" fmla="*/ 4155177 w 4556410"/>
              <a:gd name="connsiteY7126" fmla="*/ 477363 h 6858440"/>
              <a:gd name="connsiteX7127" fmla="*/ 4143871 w 4556410"/>
              <a:gd name="connsiteY7127" fmla="*/ 494118 h 6858440"/>
              <a:gd name="connsiteX7128" fmla="*/ 4128319 w 4556410"/>
              <a:gd name="connsiteY7128" fmla="*/ 570905 h 6858440"/>
              <a:gd name="connsiteX7129" fmla="*/ 4136868 w 4556410"/>
              <a:gd name="connsiteY7129" fmla="*/ 628520 h 6858440"/>
              <a:gd name="connsiteX7130" fmla="*/ 4138755 w 4556410"/>
              <a:gd name="connsiteY7130" fmla="*/ 632525 h 6858440"/>
              <a:gd name="connsiteX7131" fmla="*/ 4138885 w 4556410"/>
              <a:gd name="connsiteY7131" fmla="*/ 632799 h 6858440"/>
              <a:gd name="connsiteX7132" fmla="*/ 4142477 w 4556410"/>
              <a:gd name="connsiteY7132" fmla="*/ 640422 h 6858440"/>
              <a:gd name="connsiteX7133" fmla="*/ 4152128 w 4556410"/>
              <a:gd name="connsiteY7133" fmla="*/ 630773 h 6858440"/>
              <a:gd name="connsiteX7134" fmla="*/ 4162297 w 4556410"/>
              <a:gd name="connsiteY7134" fmla="*/ 640942 h 6858440"/>
              <a:gd name="connsiteX7135" fmla="*/ 4152128 w 4556410"/>
              <a:gd name="connsiteY7135" fmla="*/ 651112 h 6858440"/>
              <a:gd name="connsiteX7136" fmla="*/ 4143405 w 4556410"/>
              <a:gd name="connsiteY7136" fmla="*/ 642389 h 6858440"/>
              <a:gd name="connsiteX7137" fmla="*/ 4155513 w 4556410"/>
              <a:gd name="connsiteY7137" fmla="*/ 668075 h 6858440"/>
              <a:gd name="connsiteX7138" fmla="*/ 4161171 w 4556410"/>
              <a:gd name="connsiteY7138" fmla="*/ 680077 h 6858440"/>
              <a:gd name="connsiteX7139" fmla="*/ 4178408 w 4556410"/>
              <a:gd name="connsiteY7139" fmla="*/ 699325 h 6858440"/>
              <a:gd name="connsiteX7140" fmla="*/ 4179202 w 4556410"/>
              <a:gd name="connsiteY7140" fmla="*/ 700212 h 6858440"/>
              <a:gd name="connsiteX7141" fmla="*/ 4199211 w 4556410"/>
              <a:gd name="connsiteY7141" fmla="*/ 722556 h 6858440"/>
              <a:gd name="connsiteX7142" fmla="*/ 4248975 w 4556410"/>
              <a:gd name="connsiteY7142" fmla="*/ 752930 h 6858440"/>
              <a:gd name="connsiteX7143" fmla="*/ 4241462 w 4556410"/>
              <a:gd name="connsiteY7143" fmla="*/ 770615 h 6858440"/>
              <a:gd name="connsiteX7144" fmla="*/ 4186851 w 4556410"/>
              <a:gd name="connsiteY7144" fmla="*/ 737345 h 6858440"/>
              <a:gd name="connsiteX7145" fmla="*/ 4173776 w 4556410"/>
              <a:gd name="connsiteY7145" fmla="*/ 722738 h 6858440"/>
              <a:gd name="connsiteX7146" fmla="*/ 4172700 w 4556410"/>
              <a:gd name="connsiteY7146" fmla="*/ 721535 h 6858440"/>
              <a:gd name="connsiteX7147" fmla="*/ 4164244 w 4556410"/>
              <a:gd name="connsiteY7147" fmla="*/ 715501 h 6858440"/>
              <a:gd name="connsiteX7148" fmla="*/ 4159085 w 4556410"/>
              <a:gd name="connsiteY7148" fmla="*/ 706327 h 6858440"/>
              <a:gd name="connsiteX7149" fmla="*/ 4145134 w 4556410"/>
              <a:gd name="connsiteY7149" fmla="*/ 690739 h 6858440"/>
              <a:gd name="connsiteX7150" fmla="*/ 4130833 w 4556410"/>
              <a:gd name="connsiteY7150" fmla="*/ 660352 h 6858440"/>
              <a:gd name="connsiteX7151" fmla="*/ 4118499 w 4556410"/>
              <a:gd name="connsiteY7151" fmla="*/ 634143 h 6858440"/>
              <a:gd name="connsiteX7152" fmla="*/ 4115834 w 4556410"/>
              <a:gd name="connsiteY7152" fmla="*/ 616145 h 6858440"/>
              <a:gd name="connsiteX7153" fmla="*/ 4114485 w 4556410"/>
              <a:gd name="connsiteY7153" fmla="*/ 607045 h 6858440"/>
              <a:gd name="connsiteX7154" fmla="*/ 4113066 w 4556410"/>
              <a:gd name="connsiteY7154" fmla="*/ 608467 h 6858440"/>
              <a:gd name="connsiteX7155" fmla="*/ 4102895 w 4556410"/>
              <a:gd name="connsiteY7155" fmla="*/ 598296 h 6858440"/>
              <a:gd name="connsiteX7156" fmla="*/ 4111863 w 4556410"/>
              <a:gd name="connsiteY7156" fmla="*/ 589330 h 6858440"/>
              <a:gd name="connsiteX7157" fmla="*/ 4109134 w 4556410"/>
              <a:gd name="connsiteY7157" fmla="*/ 570905 h 6858440"/>
              <a:gd name="connsiteX7158" fmla="*/ 4110652 w 4556410"/>
              <a:gd name="connsiteY7158" fmla="*/ 563406 h 6858440"/>
              <a:gd name="connsiteX7159" fmla="*/ 4102895 w 4556410"/>
              <a:gd name="connsiteY7159" fmla="*/ 555650 h 6858440"/>
              <a:gd name="connsiteX7160" fmla="*/ 4113066 w 4556410"/>
              <a:gd name="connsiteY7160" fmla="*/ 545481 h 6858440"/>
              <a:gd name="connsiteX7161" fmla="*/ 4114075 w 4556410"/>
              <a:gd name="connsiteY7161" fmla="*/ 546491 h 6858440"/>
              <a:gd name="connsiteX7162" fmla="*/ 4118256 w 4556410"/>
              <a:gd name="connsiteY7162" fmla="*/ 525830 h 6858440"/>
              <a:gd name="connsiteX7163" fmla="*/ 4120013 w 4556410"/>
              <a:gd name="connsiteY7163" fmla="*/ 517142 h 6858440"/>
              <a:gd name="connsiteX7164" fmla="*/ 4120276 w 4556410"/>
              <a:gd name="connsiteY7164" fmla="*/ 515847 h 6858440"/>
              <a:gd name="connsiteX7165" fmla="*/ 4113066 w 4556410"/>
              <a:gd name="connsiteY7165" fmla="*/ 523058 h 6858440"/>
              <a:gd name="connsiteX7166" fmla="*/ 4102895 w 4556410"/>
              <a:gd name="connsiteY7166" fmla="*/ 512887 h 6858440"/>
              <a:gd name="connsiteX7167" fmla="*/ 4113066 w 4556410"/>
              <a:gd name="connsiteY7167" fmla="*/ 502718 h 6858440"/>
              <a:gd name="connsiteX7168" fmla="*/ 4121271 w 4556410"/>
              <a:gd name="connsiteY7168" fmla="*/ 510926 h 6858440"/>
              <a:gd name="connsiteX7169" fmla="*/ 4123513 w 4556410"/>
              <a:gd name="connsiteY7169" fmla="*/ 499853 h 6858440"/>
              <a:gd name="connsiteX7170" fmla="*/ 4124660 w 4556410"/>
              <a:gd name="connsiteY7170" fmla="*/ 494188 h 6858440"/>
              <a:gd name="connsiteX7171" fmla="*/ 4126188 w 4556410"/>
              <a:gd name="connsiteY7171" fmla="*/ 486634 h 6858440"/>
              <a:gd name="connsiteX7172" fmla="*/ 4143630 w 4556410"/>
              <a:gd name="connsiteY7172" fmla="*/ 460785 h 6858440"/>
              <a:gd name="connsiteX7173" fmla="*/ 4154576 w 4556410"/>
              <a:gd name="connsiteY7173" fmla="*/ 444559 h 6858440"/>
              <a:gd name="connsiteX7174" fmla="*/ 4172668 w 4556410"/>
              <a:gd name="connsiteY7174" fmla="*/ 417746 h 6858440"/>
              <a:gd name="connsiteX7175" fmla="*/ 4207332 w 4556410"/>
              <a:gd name="connsiteY7175" fmla="*/ 394357 h 6858440"/>
              <a:gd name="connsiteX7176" fmla="*/ 4209417 w 4556410"/>
              <a:gd name="connsiteY7176" fmla="*/ 392949 h 6858440"/>
              <a:gd name="connsiteX7177" fmla="*/ 4220770 w 4556410"/>
              <a:gd name="connsiteY7177" fmla="*/ 385291 h 6858440"/>
              <a:gd name="connsiteX7178" fmla="*/ 4220315 w 4556410"/>
              <a:gd name="connsiteY7178" fmla="*/ 384836 h 6858440"/>
              <a:gd name="connsiteX7179" fmla="*/ 4230486 w 4556410"/>
              <a:gd name="connsiteY7179" fmla="*/ 374667 h 6858440"/>
              <a:gd name="connsiteX7180" fmla="*/ 4232914 w 4556410"/>
              <a:gd name="connsiteY7180" fmla="*/ 377096 h 6858440"/>
              <a:gd name="connsiteX7181" fmla="*/ 4241556 w 4556410"/>
              <a:gd name="connsiteY7181" fmla="*/ 371264 h 6858440"/>
              <a:gd name="connsiteX7182" fmla="*/ 4325830 w 4556410"/>
              <a:gd name="connsiteY7182" fmla="*/ 354211 h 6858440"/>
              <a:gd name="connsiteX7183" fmla="*/ 1899529 w 4556410"/>
              <a:gd name="connsiteY7183" fmla="*/ 346584 h 6858440"/>
              <a:gd name="connsiteX7184" fmla="*/ 1899551 w 4556410"/>
              <a:gd name="connsiteY7184" fmla="*/ 346595 h 6858440"/>
              <a:gd name="connsiteX7185" fmla="*/ 1899529 w 4556410"/>
              <a:gd name="connsiteY7185" fmla="*/ 346699 h 6858440"/>
              <a:gd name="connsiteX7186" fmla="*/ 4543566 w 4556410"/>
              <a:gd name="connsiteY7186" fmla="*/ 331905 h 6858440"/>
              <a:gd name="connsiteX7187" fmla="*/ 4553735 w 4556410"/>
              <a:gd name="connsiteY7187" fmla="*/ 342073 h 6858440"/>
              <a:gd name="connsiteX7188" fmla="*/ 4543566 w 4556410"/>
              <a:gd name="connsiteY7188" fmla="*/ 352244 h 6858440"/>
              <a:gd name="connsiteX7189" fmla="*/ 4533396 w 4556410"/>
              <a:gd name="connsiteY7189" fmla="*/ 342073 h 6858440"/>
              <a:gd name="connsiteX7190" fmla="*/ 4543566 w 4556410"/>
              <a:gd name="connsiteY7190" fmla="*/ 331905 h 6858440"/>
              <a:gd name="connsiteX7191" fmla="*/ 4504388 w 4556410"/>
              <a:gd name="connsiteY7191" fmla="*/ 331905 h 6858440"/>
              <a:gd name="connsiteX7192" fmla="*/ 4514558 w 4556410"/>
              <a:gd name="connsiteY7192" fmla="*/ 342073 h 6858440"/>
              <a:gd name="connsiteX7193" fmla="*/ 4504388 w 4556410"/>
              <a:gd name="connsiteY7193" fmla="*/ 352244 h 6858440"/>
              <a:gd name="connsiteX7194" fmla="*/ 4494218 w 4556410"/>
              <a:gd name="connsiteY7194" fmla="*/ 342073 h 6858440"/>
              <a:gd name="connsiteX7195" fmla="*/ 4504388 w 4556410"/>
              <a:gd name="connsiteY7195" fmla="*/ 331905 h 6858440"/>
              <a:gd name="connsiteX7196" fmla="*/ 4465326 w 4556410"/>
              <a:gd name="connsiteY7196" fmla="*/ 331905 h 6858440"/>
              <a:gd name="connsiteX7197" fmla="*/ 4475494 w 4556410"/>
              <a:gd name="connsiteY7197" fmla="*/ 342073 h 6858440"/>
              <a:gd name="connsiteX7198" fmla="*/ 4465326 w 4556410"/>
              <a:gd name="connsiteY7198" fmla="*/ 352244 h 6858440"/>
              <a:gd name="connsiteX7199" fmla="*/ 4455155 w 4556410"/>
              <a:gd name="connsiteY7199" fmla="*/ 342073 h 6858440"/>
              <a:gd name="connsiteX7200" fmla="*/ 4465326 w 4556410"/>
              <a:gd name="connsiteY7200" fmla="*/ 331905 h 6858440"/>
              <a:gd name="connsiteX7201" fmla="*/ 4426146 w 4556410"/>
              <a:gd name="connsiteY7201" fmla="*/ 331905 h 6858440"/>
              <a:gd name="connsiteX7202" fmla="*/ 4436315 w 4556410"/>
              <a:gd name="connsiteY7202" fmla="*/ 342073 h 6858440"/>
              <a:gd name="connsiteX7203" fmla="*/ 4426146 w 4556410"/>
              <a:gd name="connsiteY7203" fmla="*/ 352244 h 6858440"/>
              <a:gd name="connsiteX7204" fmla="*/ 4415976 w 4556410"/>
              <a:gd name="connsiteY7204" fmla="*/ 342073 h 6858440"/>
              <a:gd name="connsiteX7205" fmla="*/ 4426146 w 4556410"/>
              <a:gd name="connsiteY7205" fmla="*/ 331905 h 6858440"/>
              <a:gd name="connsiteX7206" fmla="*/ 4386968 w 4556410"/>
              <a:gd name="connsiteY7206" fmla="*/ 331905 h 6858440"/>
              <a:gd name="connsiteX7207" fmla="*/ 4397138 w 4556410"/>
              <a:gd name="connsiteY7207" fmla="*/ 342073 h 6858440"/>
              <a:gd name="connsiteX7208" fmla="*/ 4386968 w 4556410"/>
              <a:gd name="connsiteY7208" fmla="*/ 352244 h 6858440"/>
              <a:gd name="connsiteX7209" fmla="*/ 4376798 w 4556410"/>
              <a:gd name="connsiteY7209" fmla="*/ 342073 h 6858440"/>
              <a:gd name="connsiteX7210" fmla="*/ 4386968 w 4556410"/>
              <a:gd name="connsiteY7210" fmla="*/ 331905 h 6858440"/>
              <a:gd name="connsiteX7211" fmla="*/ 4347906 w 4556410"/>
              <a:gd name="connsiteY7211" fmla="*/ 331905 h 6858440"/>
              <a:gd name="connsiteX7212" fmla="*/ 4358074 w 4556410"/>
              <a:gd name="connsiteY7212" fmla="*/ 342073 h 6858440"/>
              <a:gd name="connsiteX7213" fmla="*/ 4347906 w 4556410"/>
              <a:gd name="connsiteY7213" fmla="*/ 352244 h 6858440"/>
              <a:gd name="connsiteX7214" fmla="*/ 4337735 w 4556410"/>
              <a:gd name="connsiteY7214" fmla="*/ 342073 h 6858440"/>
              <a:gd name="connsiteX7215" fmla="*/ 4347906 w 4556410"/>
              <a:gd name="connsiteY7215" fmla="*/ 331905 h 6858440"/>
              <a:gd name="connsiteX7216" fmla="*/ 4308726 w 4556410"/>
              <a:gd name="connsiteY7216" fmla="*/ 331905 h 6858440"/>
              <a:gd name="connsiteX7217" fmla="*/ 4318895 w 4556410"/>
              <a:gd name="connsiteY7217" fmla="*/ 342073 h 6858440"/>
              <a:gd name="connsiteX7218" fmla="*/ 4308726 w 4556410"/>
              <a:gd name="connsiteY7218" fmla="*/ 352244 h 6858440"/>
              <a:gd name="connsiteX7219" fmla="*/ 4298556 w 4556410"/>
              <a:gd name="connsiteY7219" fmla="*/ 342073 h 6858440"/>
              <a:gd name="connsiteX7220" fmla="*/ 4308726 w 4556410"/>
              <a:gd name="connsiteY7220" fmla="*/ 331905 h 6858440"/>
              <a:gd name="connsiteX7221" fmla="*/ 4269548 w 4556410"/>
              <a:gd name="connsiteY7221" fmla="*/ 331905 h 6858440"/>
              <a:gd name="connsiteX7222" fmla="*/ 4279717 w 4556410"/>
              <a:gd name="connsiteY7222" fmla="*/ 342073 h 6858440"/>
              <a:gd name="connsiteX7223" fmla="*/ 4269548 w 4556410"/>
              <a:gd name="connsiteY7223" fmla="*/ 352244 h 6858440"/>
              <a:gd name="connsiteX7224" fmla="*/ 4259378 w 4556410"/>
              <a:gd name="connsiteY7224" fmla="*/ 342073 h 6858440"/>
              <a:gd name="connsiteX7225" fmla="*/ 4269548 w 4556410"/>
              <a:gd name="connsiteY7225" fmla="*/ 331905 h 6858440"/>
              <a:gd name="connsiteX7226" fmla="*/ 4230486 w 4556410"/>
              <a:gd name="connsiteY7226" fmla="*/ 331905 h 6858440"/>
              <a:gd name="connsiteX7227" fmla="*/ 4240654 w 4556410"/>
              <a:gd name="connsiteY7227" fmla="*/ 342073 h 6858440"/>
              <a:gd name="connsiteX7228" fmla="*/ 4230486 w 4556410"/>
              <a:gd name="connsiteY7228" fmla="*/ 352244 h 6858440"/>
              <a:gd name="connsiteX7229" fmla="*/ 4220315 w 4556410"/>
              <a:gd name="connsiteY7229" fmla="*/ 342073 h 6858440"/>
              <a:gd name="connsiteX7230" fmla="*/ 4230486 w 4556410"/>
              <a:gd name="connsiteY7230" fmla="*/ 331905 h 6858440"/>
              <a:gd name="connsiteX7231" fmla="*/ 4191306 w 4556410"/>
              <a:gd name="connsiteY7231" fmla="*/ 331905 h 6858440"/>
              <a:gd name="connsiteX7232" fmla="*/ 4201475 w 4556410"/>
              <a:gd name="connsiteY7232" fmla="*/ 342073 h 6858440"/>
              <a:gd name="connsiteX7233" fmla="*/ 4191306 w 4556410"/>
              <a:gd name="connsiteY7233" fmla="*/ 352244 h 6858440"/>
              <a:gd name="connsiteX7234" fmla="*/ 4181136 w 4556410"/>
              <a:gd name="connsiteY7234" fmla="*/ 342073 h 6858440"/>
              <a:gd name="connsiteX7235" fmla="*/ 4191306 w 4556410"/>
              <a:gd name="connsiteY7235" fmla="*/ 331905 h 6858440"/>
              <a:gd name="connsiteX7236" fmla="*/ 4152128 w 4556410"/>
              <a:gd name="connsiteY7236" fmla="*/ 331905 h 6858440"/>
              <a:gd name="connsiteX7237" fmla="*/ 4162297 w 4556410"/>
              <a:gd name="connsiteY7237" fmla="*/ 342073 h 6858440"/>
              <a:gd name="connsiteX7238" fmla="*/ 4152128 w 4556410"/>
              <a:gd name="connsiteY7238" fmla="*/ 352244 h 6858440"/>
              <a:gd name="connsiteX7239" fmla="*/ 4141958 w 4556410"/>
              <a:gd name="connsiteY7239" fmla="*/ 342073 h 6858440"/>
              <a:gd name="connsiteX7240" fmla="*/ 4152128 w 4556410"/>
              <a:gd name="connsiteY7240" fmla="*/ 331905 h 6858440"/>
              <a:gd name="connsiteX7241" fmla="*/ 4113066 w 4556410"/>
              <a:gd name="connsiteY7241" fmla="*/ 331905 h 6858440"/>
              <a:gd name="connsiteX7242" fmla="*/ 4123234 w 4556410"/>
              <a:gd name="connsiteY7242" fmla="*/ 342073 h 6858440"/>
              <a:gd name="connsiteX7243" fmla="*/ 4113066 w 4556410"/>
              <a:gd name="connsiteY7243" fmla="*/ 352244 h 6858440"/>
              <a:gd name="connsiteX7244" fmla="*/ 4102895 w 4556410"/>
              <a:gd name="connsiteY7244" fmla="*/ 342073 h 6858440"/>
              <a:gd name="connsiteX7245" fmla="*/ 4113066 w 4556410"/>
              <a:gd name="connsiteY7245" fmla="*/ 331905 h 6858440"/>
              <a:gd name="connsiteX7246" fmla="*/ 4073886 w 4556410"/>
              <a:gd name="connsiteY7246" fmla="*/ 331905 h 6858440"/>
              <a:gd name="connsiteX7247" fmla="*/ 4084055 w 4556410"/>
              <a:gd name="connsiteY7247" fmla="*/ 342073 h 6858440"/>
              <a:gd name="connsiteX7248" fmla="*/ 4073886 w 4556410"/>
              <a:gd name="connsiteY7248" fmla="*/ 352244 h 6858440"/>
              <a:gd name="connsiteX7249" fmla="*/ 4063715 w 4556410"/>
              <a:gd name="connsiteY7249" fmla="*/ 342073 h 6858440"/>
              <a:gd name="connsiteX7250" fmla="*/ 4073886 w 4556410"/>
              <a:gd name="connsiteY7250" fmla="*/ 331905 h 6858440"/>
              <a:gd name="connsiteX7251" fmla="*/ 4034708 w 4556410"/>
              <a:gd name="connsiteY7251" fmla="*/ 331905 h 6858440"/>
              <a:gd name="connsiteX7252" fmla="*/ 4044877 w 4556410"/>
              <a:gd name="connsiteY7252" fmla="*/ 342073 h 6858440"/>
              <a:gd name="connsiteX7253" fmla="*/ 4034708 w 4556410"/>
              <a:gd name="connsiteY7253" fmla="*/ 352244 h 6858440"/>
              <a:gd name="connsiteX7254" fmla="*/ 4024538 w 4556410"/>
              <a:gd name="connsiteY7254" fmla="*/ 342073 h 6858440"/>
              <a:gd name="connsiteX7255" fmla="*/ 4034708 w 4556410"/>
              <a:gd name="connsiteY7255" fmla="*/ 331905 h 6858440"/>
              <a:gd name="connsiteX7256" fmla="*/ 3995529 w 4556410"/>
              <a:gd name="connsiteY7256" fmla="*/ 331905 h 6858440"/>
              <a:gd name="connsiteX7257" fmla="*/ 4005698 w 4556410"/>
              <a:gd name="connsiteY7257" fmla="*/ 342073 h 6858440"/>
              <a:gd name="connsiteX7258" fmla="*/ 3995529 w 4556410"/>
              <a:gd name="connsiteY7258" fmla="*/ 352244 h 6858440"/>
              <a:gd name="connsiteX7259" fmla="*/ 3985358 w 4556410"/>
              <a:gd name="connsiteY7259" fmla="*/ 342073 h 6858440"/>
              <a:gd name="connsiteX7260" fmla="*/ 3995529 w 4556410"/>
              <a:gd name="connsiteY7260" fmla="*/ 331905 h 6858440"/>
              <a:gd name="connsiteX7261" fmla="*/ 3956464 w 4556410"/>
              <a:gd name="connsiteY7261" fmla="*/ 331905 h 6858440"/>
              <a:gd name="connsiteX7262" fmla="*/ 3966635 w 4556410"/>
              <a:gd name="connsiteY7262" fmla="*/ 342073 h 6858440"/>
              <a:gd name="connsiteX7263" fmla="*/ 3956464 w 4556410"/>
              <a:gd name="connsiteY7263" fmla="*/ 352244 h 6858440"/>
              <a:gd name="connsiteX7264" fmla="*/ 3946295 w 4556410"/>
              <a:gd name="connsiteY7264" fmla="*/ 342073 h 6858440"/>
              <a:gd name="connsiteX7265" fmla="*/ 3956464 w 4556410"/>
              <a:gd name="connsiteY7265" fmla="*/ 331905 h 6858440"/>
              <a:gd name="connsiteX7266" fmla="*/ 3917284 w 4556410"/>
              <a:gd name="connsiteY7266" fmla="*/ 331905 h 6858440"/>
              <a:gd name="connsiteX7267" fmla="*/ 3927455 w 4556410"/>
              <a:gd name="connsiteY7267" fmla="*/ 342073 h 6858440"/>
              <a:gd name="connsiteX7268" fmla="*/ 3917284 w 4556410"/>
              <a:gd name="connsiteY7268" fmla="*/ 352244 h 6858440"/>
              <a:gd name="connsiteX7269" fmla="*/ 3907116 w 4556410"/>
              <a:gd name="connsiteY7269" fmla="*/ 342073 h 6858440"/>
              <a:gd name="connsiteX7270" fmla="*/ 3917284 w 4556410"/>
              <a:gd name="connsiteY7270" fmla="*/ 331905 h 6858440"/>
              <a:gd name="connsiteX7271" fmla="*/ 3878107 w 4556410"/>
              <a:gd name="connsiteY7271" fmla="*/ 331905 h 6858440"/>
              <a:gd name="connsiteX7272" fmla="*/ 3888277 w 4556410"/>
              <a:gd name="connsiteY7272" fmla="*/ 342073 h 6858440"/>
              <a:gd name="connsiteX7273" fmla="*/ 3878107 w 4556410"/>
              <a:gd name="connsiteY7273" fmla="*/ 352244 h 6858440"/>
              <a:gd name="connsiteX7274" fmla="*/ 3867938 w 4556410"/>
              <a:gd name="connsiteY7274" fmla="*/ 342073 h 6858440"/>
              <a:gd name="connsiteX7275" fmla="*/ 3878107 w 4556410"/>
              <a:gd name="connsiteY7275" fmla="*/ 331905 h 6858440"/>
              <a:gd name="connsiteX7276" fmla="*/ 3839042 w 4556410"/>
              <a:gd name="connsiteY7276" fmla="*/ 331905 h 6858440"/>
              <a:gd name="connsiteX7277" fmla="*/ 3849213 w 4556410"/>
              <a:gd name="connsiteY7277" fmla="*/ 342073 h 6858440"/>
              <a:gd name="connsiteX7278" fmla="*/ 3839042 w 4556410"/>
              <a:gd name="connsiteY7278" fmla="*/ 352244 h 6858440"/>
              <a:gd name="connsiteX7279" fmla="*/ 3828873 w 4556410"/>
              <a:gd name="connsiteY7279" fmla="*/ 342073 h 6858440"/>
              <a:gd name="connsiteX7280" fmla="*/ 3839042 w 4556410"/>
              <a:gd name="connsiteY7280" fmla="*/ 331905 h 6858440"/>
              <a:gd name="connsiteX7281" fmla="*/ 3799864 w 4556410"/>
              <a:gd name="connsiteY7281" fmla="*/ 331905 h 6858440"/>
              <a:gd name="connsiteX7282" fmla="*/ 3810035 w 4556410"/>
              <a:gd name="connsiteY7282" fmla="*/ 342073 h 6858440"/>
              <a:gd name="connsiteX7283" fmla="*/ 3799864 w 4556410"/>
              <a:gd name="connsiteY7283" fmla="*/ 352244 h 6858440"/>
              <a:gd name="connsiteX7284" fmla="*/ 3789696 w 4556410"/>
              <a:gd name="connsiteY7284" fmla="*/ 342073 h 6858440"/>
              <a:gd name="connsiteX7285" fmla="*/ 3799864 w 4556410"/>
              <a:gd name="connsiteY7285" fmla="*/ 331905 h 6858440"/>
              <a:gd name="connsiteX7286" fmla="*/ 3760686 w 4556410"/>
              <a:gd name="connsiteY7286" fmla="*/ 331905 h 6858440"/>
              <a:gd name="connsiteX7287" fmla="*/ 3770857 w 4556410"/>
              <a:gd name="connsiteY7287" fmla="*/ 342073 h 6858440"/>
              <a:gd name="connsiteX7288" fmla="*/ 3760686 w 4556410"/>
              <a:gd name="connsiteY7288" fmla="*/ 352244 h 6858440"/>
              <a:gd name="connsiteX7289" fmla="*/ 3750518 w 4556410"/>
              <a:gd name="connsiteY7289" fmla="*/ 342073 h 6858440"/>
              <a:gd name="connsiteX7290" fmla="*/ 3760686 w 4556410"/>
              <a:gd name="connsiteY7290" fmla="*/ 331905 h 6858440"/>
              <a:gd name="connsiteX7291" fmla="*/ 3721622 w 4556410"/>
              <a:gd name="connsiteY7291" fmla="*/ 331905 h 6858440"/>
              <a:gd name="connsiteX7292" fmla="*/ 3731793 w 4556410"/>
              <a:gd name="connsiteY7292" fmla="*/ 342073 h 6858440"/>
              <a:gd name="connsiteX7293" fmla="*/ 3721622 w 4556410"/>
              <a:gd name="connsiteY7293" fmla="*/ 352244 h 6858440"/>
              <a:gd name="connsiteX7294" fmla="*/ 3711453 w 4556410"/>
              <a:gd name="connsiteY7294" fmla="*/ 342073 h 6858440"/>
              <a:gd name="connsiteX7295" fmla="*/ 3721622 w 4556410"/>
              <a:gd name="connsiteY7295" fmla="*/ 331905 h 6858440"/>
              <a:gd name="connsiteX7296" fmla="*/ 3682444 w 4556410"/>
              <a:gd name="connsiteY7296" fmla="*/ 331905 h 6858440"/>
              <a:gd name="connsiteX7297" fmla="*/ 3692615 w 4556410"/>
              <a:gd name="connsiteY7297" fmla="*/ 342073 h 6858440"/>
              <a:gd name="connsiteX7298" fmla="*/ 3682444 w 4556410"/>
              <a:gd name="connsiteY7298" fmla="*/ 352244 h 6858440"/>
              <a:gd name="connsiteX7299" fmla="*/ 3672276 w 4556410"/>
              <a:gd name="connsiteY7299" fmla="*/ 342073 h 6858440"/>
              <a:gd name="connsiteX7300" fmla="*/ 3682444 w 4556410"/>
              <a:gd name="connsiteY7300" fmla="*/ 331905 h 6858440"/>
              <a:gd name="connsiteX7301" fmla="*/ 3643266 w 4556410"/>
              <a:gd name="connsiteY7301" fmla="*/ 331905 h 6858440"/>
              <a:gd name="connsiteX7302" fmla="*/ 3653437 w 4556410"/>
              <a:gd name="connsiteY7302" fmla="*/ 342073 h 6858440"/>
              <a:gd name="connsiteX7303" fmla="*/ 3643266 w 4556410"/>
              <a:gd name="connsiteY7303" fmla="*/ 352244 h 6858440"/>
              <a:gd name="connsiteX7304" fmla="*/ 3633098 w 4556410"/>
              <a:gd name="connsiteY7304" fmla="*/ 342073 h 6858440"/>
              <a:gd name="connsiteX7305" fmla="*/ 3643266 w 4556410"/>
              <a:gd name="connsiteY7305" fmla="*/ 331905 h 6858440"/>
              <a:gd name="connsiteX7306" fmla="*/ 3604202 w 4556410"/>
              <a:gd name="connsiteY7306" fmla="*/ 331905 h 6858440"/>
              <a:gd name="connsiteX7307" fmla="*/ 3614372 w 4556410"/>
              <a:gd name="connsiteY7307" fmla="*/ 342073 h 6858440"/>
              <a:gd name="connsiteX7308" fmla="*/ 3604202 w 4556410"/>
              <a:gd name="connsiteY7308" fmla="*/ 352244 h 6858440"/>
              <a:gd name="connsiteX7309" fmla="*/ 3594033 w 4556410"/>
              <a:gd name="connsiteY7309" fmla="*/ 342073 h 6858440"/>
              <a:gd name="connsiteX7310" fmla="*/ 3604202 w 4556410"/>
              <a:gd name="connsiteY7310" fmla="*/ 331905 h 6858440"/>
              <a:gd name="connsiteX7311" fmla="*/ 3565024 w 4556410"/>
              <a:gd name="connsiteY7311" fmla="*/ 331905 h 6858440"/>
              <a:gd name="connsiteX7312" fmla="*/ 3575195 w 4556410"/>
              <a:gd name="connsiteY7312" fmla="*/ 342073 h 6858440"/>
              <a:gd name="connsiteX7313" fmla="*/ 3565024 w 4556410"/>
              <a:gd name="connsiteY7313" fmla="*/ 352244 h 6858440"/>
              <a:gd name="connsiteX7314" fmla="*/ 3554855 w 4556410"/>
              <a:gd name="connsiteY7314" fmla="*/ 342073 h 6858440"/>
              <a:gd name="connsiteX7315" fmla="*/ 3565024 w 4556410"/>
              <a:gd name="connsiteY7315" fmla="*/ 331905 h 6858440"/>
              <a:gd name="connsiteX7316" fmla="*/ 3525846 w 4556410"/>
              <a:gd name="connsiteY7316" fmla="*/ 331905 h 6858440"/>
              <a:gd name="connsiteX7317" fmla="*/ 3536017 w 4556410"/>
              <a:gd name="connsiteY7317" fmla="*/ 342073 h 6858440"/>
              <a:gd name="connsiteX7318" fmla="*/ 3525846 w 4556410"/>
              <a:gd name="connsiteY7318" fmla="*/ 352244 h 6858440"/>
              <a:gd name="connsiteX7319" fmla="*/ 3515678 w 4556410"/>
              <a:gd name="connsiteY7319" fmla="*/ 342073 h 6858440"/>
              <a:gd name="connsiteX7320" fmla="*/ 3525846 w 4556410"/>
              <a:gd name="connsiteY7320" fmla="*/ 331905 h 6858440"/>
              <a:gd name="connsiteX7321" fmla="*/ 3486782 w 4556410"/>
              <a:gd name="connsiteY7321" fmla="*/ 331905 h 6858440"/>
              <a:gd name="connsiteX7322" fmla="*/ 3496952 w 4556410"/>
              <a:gd name="connsiteY7322" fmla="*/ 342073 h 6858440"/>
              <a:gd name="connsiteX7323" fmla="*/ 3486782 w 4556410"/>
              <a:gd name="connsiteY7323" fmla="*/ 352244 h 6858440"/>
              <a:gd name="connsiteX7324" fmla="*/ 3476613 w 4556410"/>
              <a:gd name="connsiteY7324" fmla="*/ 342073 h 6858440"/>
              <a:gd name="connsiteX7325" fmla="*/ 3486782 w 4556410"/>
              <a:gd name="connsiteY7325" fmla="*/ 331905 h 6858440"/>
              <a:gd name="connsiteX7326" fmla="*/ 3447604 w 4556410"/>
              <a:gd name="connsiteY7326" fmla="*/ 331905 h 6858440"/>
              <a:gd name="connsiteX7327" fmla="*/ 3457775 w 4556410"/>
              <a:gd name="connsiteY7327" fmla="*/ 342073 h 6858440"/>
              <a:gd name="connsiteX7328" fmla="*/ 3447604 w 4556410"/>
              <a:gd name="connsiteY7328" fmla="*/ 352244 h 6858440"/>
              <a:gd name="connsiteX7329" fmla="*/ 3437435 w 4556410"/>
              <a:gd name="connsiteY7329" fmla="*/ 342073 h 6858440"/>
              <a:gd name="connsiteX7330" fmla="*/ 3447604 w 4556410"/>
              <a:gd name="connsiteY7330" fmla="*/ 331905 h 6858440"/>
              <a:gd name="connsiteX7331" fmla="*/ 3408426 w 4556410"/>
              <a:gd name="connsiteY7331" fmla="*/ 331905 h 6858440"/>
              <a:gd name="connsiteX7332" fmla="*/ 3418597 w 4556410"/>
              <a:gd name="connsiteY7332" fmla="*/ 342073 h 6858440"/>
              <a:gd name="connsiteX7333" fmla="*/ 3408426 w 4556410"/>
              <a:gd name="connsiteY7333" fmla="*/ 352244 h 6858440"/>
              <a:gd name="connsiteX7334" fmla="*/ 3398258 w 4556410"/>
              <a:gd name="connsiteY7334" fmla="*/ 342073 h 6858440"/>
              <a:gd name="connsiteX7335" fmla="*/ 3408426 w 4556410"/>
              <a:gd name="connsiteY7335" fmla="*/ 331905 h 6858440"/>
              <a:gd name="connsiteX7336" fmla="*/ 3095342 w 4556410"/>
              <a:gd name="connsiteY7336" fmla="*/ 331905 h 6858440"/>
              <a:gd name="connsiteX7337" fmla="*/ 3105512 w 4556410"/>
              <a:gd name="connsiteY7337" fmla="*/ 342073 h 6858440"/>
              <a:gd name="connsiteX7338" fmla="*/ 3095342 w 4556410"/>
              <a:gd name="connsiteY7338" fmla="*/ 352244 h 6858440"/>
              <a:gd name="connsiteX7339" fmla="*/ 3085173 w 4556410"/>
              <a:gd name="connsiteY7339" fmla="*/ 342073 h 6858440"/>
              <a:gd name="connsiteX7340" fmla="*/ 3095342 w 4556410"/>
              <a:gd name="connsiteY7340" fmla="*/ 331905 h 6858440"/>
              <a:gd name="connsiteX7341" fmla="*/ 3056164 w 4556410"/>
              <a:gd name="connsiteY7341" fmla="*/ 331905 h 6858440"/>
              <a:gd name="connsiteX7342" fmla="*/ 3066335 w 4556410"/>
              <a:gd name="connsiteY7342" fmla="*/ 342073 h 6858440"/>
              <a:gd name="connsiteX7343" fmla="*/ 3056164 w 4556410"/>
              <a:gd name="connsiteY7343" fmla="*/ 352244 h 6858440"/>
              <a:gd name="connsiteX7344" fmla="*/ 3045995 w 4556410"/>
              <a:gd name="connsiteY7344" fmla="*/ 342073 h 6858440"/>
              <a:gd name="connsiteX7345" fmla="*/ 3056164 w 4556410"/>
              <a:gd name="connsiteY7345" fmla="*/ 331905 h 6858440"/>
              <a:gd name="connsiteX7346" fmla="*/ 3017102 w 4556410"/>
              <a:gd name="connsiteY7346" fmla="*/ 331905 h 6858440"/>
              <a:gd name="connsiteX7347" fmla="*/ 3027272 w 4556410"/>
              <a:gd name="connsiteY7347" fmla="*/ 342073 h 6858440"/>
              <a:gd name="connsiteX7348" fmla="*/ 3017102 w 4556410"/>
              <a:gd name="connsiteY7348" fmla="*/ 352244 h 6858440"/>
              <a:gd name="connsiteX7349" fmla="*/ 3006933 w 4556410"/>
              <a:gd name="connsiteY7349" fmla="*/ 342073 h 6858440"/>
              <a:gd name="connsiteX7350" fmla="*/ 3017102 w 4556410"/>
              <a:gd name="connsiteY7350" fmla="*/ 331905 h 6858440"/>
              <a:gd name="connsiteX7351" fmla="*/ 2977922 w 4556410"/>
              <a:gd name="connsiteY7351" fmla="*/ 331905 h 6858440"/>
              <a:gd name="connsiteX7352" fmla="*/ 2988092 w 4556410"/>
              <a:gd name="connsiteY7352" fmla="*/ 342073 h 6858440"/>
              <a:gd name="connsiteX7353" fmla="*/ 2977922 w 4556410"/>
              <a:gd name="connsiteY7353" fmla="*/ 352244 h 6858440"/>
              <a:gd name="connsiteX7354" fmla="*/ 2967753 w 4556410"/>
              <a:gd name="connsiteY7354" fmla="*/ 342073 h 6858440"/>
              <a:gd name="connsiteX7355" fmla="*/ 2977922 w 4556410"/>
              <a:gd name="connsiteY7355" fmla="*/ 331905 h 6858440"/>
              <a:gd name="connsiteX7356" fmla="*/ 2938744 w 4556410"/>
              <a:gd name="connsiteY7356" fmla="*/ 331905 h 6858440"/>
              <a:gd name="connsiteX7357" fmla="*/ 2948915 w 4556410"/>
              <a:gd name="connsiteY7357" fmla="*/ 342073 h 6858440"/>
              <a:gd name="connsiteX7358" fmla="*/ 2938744 w 4556410"/>
              <a:gd name="connsiteY7358" fmla="*/ 352244 h 6858440"/>
              <a:gd name="connsiteX7359" fmla="*/ 2928575 w 4556410"/>
              <a:gd name="connsiteY7359" fmla="*/ 342073 h 6858440"/>
              <a:gd name="connsiteX7360" fmla="*/ 2938744 w 4556410"/>
              <a:gd name="connsiteY7360" fmla="*/ 331905 h 6858440"/>
              <a:gd name="connsiteX7361" fmla="*/ 2899681 w 4556410"/>
              <a:gd name="connsiteY7361" fmla="*/ 331905 h 6858440"/>
              <a:gd name="connsiteX7362" fmla="*/ 2909852 w 4556410"/>
              <a:gd name="connsiteY7362" fmla="*/ 342073 h 6858440"/>
              <a:gd name="connsiteX7363" fmla="*/ 2899681 w 4556410"/>
              <a:gd name="connsiteY7363" fmla="*/ 352244 h 6858440"/>
              <a:gd name="connsiteX7364" fmla="*/ 2889512 w 4556410"/>
              <a:gd name="connsiteY7364" fmla="*/ 342073 h 6858440"/>
              <a:gd name="connsiteX7365" fmla="*/ 2899681 w 4556410"/>
              <a:gd name="connsiteY7365" fmla="*/ 331905 h 6858440"/>
              <a:gd name="connsiteX7366" fmla="*/ 2860502 w 4556410"/>
              <a:gd name="connsiteY7366" fmla="*/ 331905 h 6858440"/>
              <a:gd name="connsiteX7367" fmla="*/ 2870672 w 4556410"/>
              <a:gd name="connsiteY7367" fmla="*/ 342073 h 6858440"/>
              <a:gd name="connsiteX7368" fmla="*/ 2860502 w 4556410"/>
              <a:gd name="connsiteY7368" fmla="*/ 352244 h 6858440"/>
              <a:gd name="connsiteX7369" fmla="*/ 2850333 w 4556410"/>
              <a:gd name="connsiteY7369" fmla="*/ 342073 h 6858440"/>
              <a:gd name="connsiteX7370" fmla="*/ 2860502 w 4556410"/>
              <a:gd name="connsiteY7370" fmla="*/ 331905 h 6858440"/>
              <a:gd name="connsiteX7371" fmla="*/ 2821324 w 4556410"/>
              <a:gd name="connsiteY7371" fmla="*/ 331905 h 6858440"/>
              <a:gd name="connsiteX7372" fmla="*/ 2831495 w 4556410"/>
              <a:gd name="connsiteY7372" fmla="*/ 342073 h 6858440"/>
              <a:gd name="connsiteX7373" fmla="*/ 2821324 w 4556410"/>
              <a:gd name="connsiteY7373" fmla="*/ 352244 h 6858440"/>
              <a:gd name="connsiteX7374" fmla="*/ 2811155 w 4556410"/>
              <a:gd name="connsiteY7374" fmla="*/ 342073 h 6858440"/>
              <a:gd name="connsiteX7375" fmla="*/ 2821324 w 4556410"/>
              <a:gd name="connsiteY7375" fmla="*/ 331905 h 6858440"/>
              <a:gd name="connsiteX7376" fmla="*/ 2703904 w 4556410"/>
              <a:gd name="connsiteY7376" fmla="*/ 331905 h 6858440"/>
              <a:gd name="connsiteX7377" fmla="*/ 2714074 w 4556410"/>
              <a:gd name="connsiteY7377" fmla="*/ 342073 h 6858440"/>
              <a:gd name="connsiteX7378" fmla="*/ 2705132 w 4556410"/>
              <a:gd name="connsiteY7378" fmla="*/ 351016 h 6858440"/>
              <a:gd name="connsiteX7379" fmla="*/ 2706420 w 4556410"/>
              <a:gd name="connsiteY7379" fmla="*/ 350756 h 6858440"/>
              <a:gd name="connsiteX7380" fmla="*/ 2735674 w 4556410"/>
              <a:gd name="connsiteY7380" fmla="*/ 344836 h 6858440"/>
              <a:gd name="connsiteX7381" fmla="*/ 2732913 w 4556410"/>
              <a:gd name="connsiteY7381" fmla="*/ 342073 h 6858440"/>
              <a:gd name="connsiteX7382" fmla="*/ 2743082 w 4556410"/>
              <a:gd name="connsiteY7382" fmla="*/ 331905 h 6858440"/>
              <a:gd name="connsiteX7383" fmla="*/ 2753252 w 4556410"/>
              <a:gd name="connsiteY7383" fmla="*/ 342073 h 6858440"/>
              <a:gd name="connsiteX7384" fmla="*/ 2749463 w 4556410"/>
              <a:gd name="connsiteY7384" fmla="*/ 345863 h 6858440"/>
              <a:gd name="connsiteX7385" fmla="*/ 2780342 w 4556410"/>
              <a:gd name="connsiteY7385" fmla="*/ 350325 h 6858440"/>
              <a:gd name="connsiteX7386" fmla="*/ 2772092 w 4556410"/>
              <a:gd name="connsiteY7386" fmla="*/ 342073 h 6858440"/>
              <a:gd name="connsiteX7387" fmla="*/ 2782261 w 4556410"/>
              <a:gd name="connsiteY7387" fmla="*/ 331905 h 6858440"/>
              <a:gd name="connsiteX7388" fmla="*/ 2792432 w 4556410"/>
              <a:gd name="connsiteY7388" fmla="*/ 342073 h 6858440"/>
              <a:gd name="connsiteX7389" fmla="*/ 2783696 w 4556410"/>
              <a:gd name="connsiteY7389" fmla="*/ 350810 h 6858440"/>
              <a:gd name="connsiteX7390" fmla="*/ 2784340 w 4556410"/>
              <a:gd name="connsiteY7390" fmla="*/ 350902 h 6858440"/>
              <a:gd name="connsiteX7391" fmla="*/ 2799200 w 4556410"/>
              <a:gd name="connsiteY7391" fmla="*/ 353049 h 6858440"/>
              <a:gd name="connsiteX7392" fmla="*/ 2854263 w 4556410"/>
              <a:gd name="connsiteY7392" fmla="*/ 378004 h 6858440"/>
              <a:gd name="connsiteX7393" fmla="*/ 2855835 w 4556410"/>
              <a:gd name="connsiteY7393" fmla="*/ 379334 h 6858440"/>
              <a:gd name="connsiteX7394" fmla="*/ 2860502 w 4556410"/>
              <a:gd name="connsiteY7394" fmla="*/ 374667 h 6858440"/>
              <a:gd name="connsiteX7395" fmla="*/ 2870672 w 4556410"/>
              <a:gd name="connsiteY7395" fmla="*/ 384836 h 6858440"/>
              <a:gd name="connsiteX7396" fmla="*/ 2866848 w 4556410"/>
              <a:gd name="connsiteY7396" fmla="*/ 388661 h 6858440"/>
              <a:gd name="connsiteX7397" fmla="*/ 2900398 w 4556410"/>
              <a:gd name="connsiteY7397" fmla="*/ 417065 h 6858440"/>
              <a:gd name="connsiteX7398" fmla="*/ 2902302 w 4556410"/>
              <a:gd name="connsiteY7398" fmla="*/ 419930 h 6858440"/>
              <a:gd name="connsiteX7399" fmla="*/ 2909852 w 4556410"/>
              <a:gd name="connsiteY7399" fmla="*/ 427480 h 6858440"/>
              <a:gd name="connsiteX7400" fmla="*/ 2908330 w 4556410"/>
              <a:gd name="connsiteY7400" fmla="*/ 429002 h 6858440"/>
              <a:gd name="connsiteX7401" fmla="*/ 2934354 w 4556410"/>
              <a:gd name="connsiteY7401" fmla="*/ 468163 h 6858440"/>
              <a:gd name="connsiteX7402" fmla="*/ 2917018 w 4556410"/>
              <a:gd name="connsiteY7402" fmla="*/ 476370 h 6858440"/>
              <a:gd name="connsiteX7403" fmla="*/ 2843992 w 4556410"/>
              <a:gd name="connsiteY7403" fmla="*/ 394170 h 6858440"/>
              <a:gd name="connsiteX7404" fmla="*/ 2834315 w 4556410"/>
              <a:gd name="connsiteY7404" fmla="*/ 389789 h 6858440"/>
              <a:gd name="connsiteX7405" fmla="*/ 2830946 w 4556410"/>
              <a:gd name="connsiteY7405" fmla="*/ 388262 h 6858440"/>
              <a:gd name="connsiteX7406" fmla="*/ 2828966 w 4556410"/>
              <a:gd name="connsiteY7406" fmla="*/ 387365 h 6858440"/>
              <a:gd name="connsiteX7407" fmla="*/ 2821324 w 4556410"/>
              <a:gd name="connsiteY7407" fmla="*/ 395007 h 6858440"/>
              <a:gd name="connsiteX7408" fmla="*/ 2811155 w 4556410"/>
              <a:gd name="connsiteY7408" fmla="*/ 384836 h 6858440"/>
              <a:gd name="connsiteX7409" fmla="*/ 2814965 w 4556410"/>
              <a:gd name="connsiteY7409" fmla="*/ 381027 h 6858440"/>
              <a:gd name="connsiteX7410" fmla="*/ 2808069 w 4556410"/>
              <a:gd name="connsiteY7410" fmla="*/ 377904 h 6858440"/>
              <a:gd name="connsiteX7411" fmla="*/ 2793811 w 4556410"/>
              <a:gd name="connsiteY7411" fmla="*/ 371446 h 6858440"/>
              <a:gd name="connsiteX7412" fmla="*/ 2738459 w 4556410"/>
              <a:gd name="connsiteY7412" fmla="*/ 363458 h 6858440"/>
              <a:gd name="connsiteX7413" fmla="*/ 2667918 w 4556410"/>
              <a:gd name="connsiteY7413" fmla="*/ 377744 h 6858440"/>
              <a:gd name="connsiteX7414" fmla="*/ 2675012 w 4556410"/>
              <a:gd name="connsiteY7414" fmla="*/ 384836 h 6858440"/>
              <a:gd name="connsiteX7415" fmla="*/ 2664841 w 4556410"/>
              <a:gd name="connsiteY7415" fmla="*/ 395007 h 6858440"/>
              <a:gd name="connsiteX7416" fmla="*/ 2654672 w 4556410"/>
              <a:gd name="connsiteY7416" fmla="*/ 384836 h 6858440"/>
              <a:gd name="connsiteX7417" fmla="*/ 2658070 w 4556410"/>
              <a:gd name="connsiteY7417" fmla="*/ 381440 h 6858440"/>
              <a:gd name="connsiteX7418" fmla="*/ 2609618 w 4556410"/>
              <a:gd name="connsiteY7418" fmla="*/ 414140 h 6858440"/>
              <a:gd name="connsiteX7419" fmla="*/ 2598879 w 4556410"/>
              <a:gd name="connsiteY7419" fmla="*/ 421386 h 6858440"/>
              <a:gd name="connsiteX7420" fmla="*/ 2598295 w 4556410"/>
              <a:gd name="connsiteY7420" fmla="*/ 422253 h 6858440"/>
              <a:gd name="connsiteX7421" fmla="*/ 2597653 w 4556410"/>
              <a:gd name="connsiteY7421" fmla="*/ 423207 h 6858440"/>
              <a:gd name="connsiteX7422" fmla="*/ 2595528 w 4556410"/>
              <a:gd name="connsiteY7422" fmla="*/ 426354 h 6858440"/>
              <a:gd name="connsiteX7423" fmla="*/ 2596654 w 4556410"/>
              <a:gd name="connsiteY7423" fmla="*/ 427480 h 6858440"/>
              <a:gd name="connsiteX7424" fmla="*/ 2590850 w 4556410"/>
              <a:gd name="connsiteY7424" fmla="*/ 433285 h 6858440"/>
              <a:gd name="connsiteX7425" fmla="*/ 2587536 w 4556410"/>
              <a:gd name="connsiteY7425" fmla="*/ 438195 h 6858440"/>
              <a:gd name="connsiteX7426" fmla="*/ 2586742 w 4556410"/>
              <a:gd name="connsiteY7426" fmla="*/ 439373 h 6858440"/>
              <a:gd name="connsiteX7427" fmla="*/ 2556502 w 4556410"/>
              <a:gd name="connsiteY7427" fmla="*/ 484179 h 6858440"/>
              <a:gd name="connsiteX7428" fmla="*/ 2551850 w 4556410"/>
              <a:gd name="connsiteY7428" fmla="*/ 507148 h 6858440"/>
              <a:gd name="connsiteX7429" fmla="*/ 2557590 w 4556410"/>
              <a:gd name="connsiteY7429" fmla="*/ 512887 h 6858440"/>
              <a:gd name="connsiteX7430" fmla="*/ 2548935 w 4556410"/>
              <a:gd name="connsiteY7430" fmla="*/ 521544 h 6858440"/>
              <a:gd name="connsiteX7431" fmla="*/ 2543240 w 4556410"/>
              <a:gd name="connsiteY7431" fmla="*/ 549660 h 6858440"/>
              <a:gd name="connsiteX7432" fmla="*/ 2547419 w 4556410"/>
              <a:gd name="connsiteY7432" fmla="*/ 545481 h 6858440"/>
              <a:gd name="connsiteX7433" fmla="*/ 2557590 w 4556410"/>
              <a:gd name="connsiteY7433" fmla="*/ 555650 h 6858440"/>
              <a:gd name="connsiteX7434" fmla="*/ 2547419 w 4556410"/>
              <a:gd name="connsiteY7434" fmla="*/ 565821 h 6858440"/>
              <a:gd name="connsiteX7435" fmla="*/ 2541222 w 4556410"/>
              <a:gd name="connsiteY7435" fmla="*/ 559623 h 6858440"/>
              <a:gd name="connsiteX7436" fmla="*/ 2540950 w 4556410"/>
              <a:gd name="connsiteY7436" fmla="*/ 560966 h 6858440"/>
              <a:gd name="connsiteX7437" fmla="*/ 2545294 w 4556410"/>
              <a:gd name="connsiteY7437" fmla="*/ 590252 h 6858440"/>
              <a:gd name="connsiteX7438" fmla="*/ 2547419 w 4556410"/>
              <a:gd name="connsiteY7438" fmla="*/ 588127 h 6858440"/>
              <a:gd name="connsiteX7439" fmla="*/ 2557590 w 4556410"/>
              <a:gd name="connsiteY7439" fmla="*/ 598296 h 6858440"/>
              <a:gd name="connsiteX7440" fmla="*/ 2547924 w 4556410"/>
              <a:gd name="connsiteY7440" fmla="*/ 607964 h 6858440"/>
              <a:gd name="connsiteX7441" fmla="*/ 2549500 w 4556410"/>
              <a:gd name="connsiteY7441" fmla="*/ 618582 h 6858440"/>
              <a:gd name="connsiteX7442" fmla="*/ 2573801 w 4556410"/>
              <a:gd name="connsiteY7442" fmla="*/ 670138 h 6858440"/>
              <a:gd name="connsiteX7443" fmla="*/ 2581038 w 4556410"/>
              <a:gd name="connsiteY7443" fmla="*/ 678218 h 6858440"/>
              <a:gd name="connsiteX7444" fmla="*/ 2581394 w 4556410"/>
              <a:gd name="connsiteY7444" fmla="*/ 678616 h 6858440"/>
              <a:gd name="connsiteX7445" fmla="*/ 2581398 w 4556410"/>
              <a:gd name="connsiteY7445" fmla="*/ 678620 h 6858440"/>
              <a:gd name="connsiteX7446" fmla="*/ 2586484 w 4556410"/>
              <a:gd name="connsiteY7446" fmla="*/ 673534 h 6858440"/>
              <a:gd name="connsiteX7447" fmla="*/ 2596654 w 4556410"/>
              <a:gd name="connsiteY7447" fmla="*/ 683703 h 6858440"/>
              <a:gd name="connsiteX7448" fmla="*/ 2591006 w 4556410"/>
              <a:gd name="connsiteY7448" fmla="*/ 689351 h 6858440"/>
              <a:gd name="connsiteX7449" fmla="*/ 2611843 w 4556410"/>
              <a:gd name="connsiteY7449" fmla="*/ 712617 h 6858440"/>
              <a:gd name="connsiteX7450" fmla="*/ 2614034 w 4556410"/>
              <a:gd name="connsiteY7450" fmla="*/ 713955 h 6858440"/>
              <a:gd name="connsiteX7451" fmla="*/ 2622635 w 4556410"/>
              <a:gd name="connsiteY7451" fmla="*/ 719205 h 6858440"/>
              <a:gd name="connsiteX7452" fmla="*/ 2625662 w 4556410"/>
              <a:gd name="connsiteY7452" fmla="*/ 716178 h 6858440"/>
              <a:gd name="connsiteX7453" fmla="*/ 2635832 w 4556410"/>
              <a:gd name="connsiteY7453" fmla="*/ 726347 h 6858440"/>
              <a:gd name="connsiteX7454" fmla="*/ 2635266 w 4556410"/>
              <a:gd name="connsiteY7454" fmla="*/ 726913 h 6858440"/>
              <a:gd name="connsiteX7455" fmla="*/ 2661607 w 4556410"/>
              <a:gd name="connsiteY7455" fmla="*/ 742992 h 6858440"/>
              <a:gd name="connsiteX7456" fmla="*/ 2654094 w 4556410"/>
              <a:gd name="connsiteY7456" fmla="*/ 760676 h 6858440"/>
              <a:gd name="connsiteX7457" fmla="*/ 2557766 w 4556410"/>
              <a:gd name="connsiteY7457" fmla="*/ 680801 h 6858440"/>
              <a:gd name="connsiteX7458" fmla="*/ 2540568 w 4556410"/>
              <a:gd name="connsiteY7458" fmla="*/ 644262 h 6858440"/>
              <a:gd name="connsiteX7459" fmla="*/ 2537250 w 4556410"/>
              <a:gd name="connsiteY7459" fmla="*/ 640942 h 6858440"/>
              <a:gd name="connsiteX7460" fmla="*/ 2538446 w 4556410"/>
              <a:gd name="connsiteY7460" fmla="*/ 639749 h 6858440"/>
              <a:gd name="connsiteX7461" fmla="*/ 2531130 w 4556410"/>
              <a:gd name="connsiteY7461" fmla="*/ 624204 h 6858440"/>
              <a:gd name="connsiteX7462" fmla="*/ 2521765 w 4556410"/>
              <a:gd name="connsiteY7462" fmla="*/ 560966 h 6858440"/>
              <a:gd name="connsiteX7463" fmla="*/ 2538818 w 4556410"/>
              <a:gd name="connsiteY7463" fmla="*/ 476695 h 6858440"/>
              <a:gd name="connsiteX7464" fmla="*/ 2540786 w 4556410"/>
              <a:gd name="connsiteY7464" fmla="*/ 473780 h 6858440"/>
              <a:gd name="connsiteX7465" fmla="*/ 2537250 w 4556410"/>
              <a:gd name="connsiteY7465" fmla="*/ 470243 h 6858440"/>
              <a:gd name="connsiteX7466" fmla="*/ 2547419 w 4556410"/>
              <a:gd name="connsiteY7466" fmla="*/ 460074 h 6858440"/>
              <a:gd name="connsiteX7467" fmla="*/ 2548980 w 4556410"/>
              <a:gd name="connsiteY7467" fmla="*/ 461635 h 6858440"/>
              <a:gd name="connsiteX7468" fmla="*/ 2553528 w 4556410"/>
              <a:gd name="connsiteY7468" fmla="*/ 454895 h 6858440"/>
              <a:gd name="connsiteX7469" fmla="*/ 2562352 w 4556410"/>
              <a:gd name="connsiteY7469" fmla="*/ 441817 h 6858440"/>
              <a:gd name="connsiteX7470" fmla="*/ 2585300 w 4556410"/>
              <a:gd name="connsiteY7470" fmla="*/ 407807 h 6858440"/>
              <a:gd name="connsiteX7471" fmla="*/ 2597348 w 4556410"/>
              <a:gd name="connsiteY7471" fmla="*/ 399678 h 6858440"/>
              <a:gd name="connsiteX7472" fmla="*/ 2617044 w 4556410"/>
              <a:gd name="connsiteY7472" fmla="*/ 386387 h 6858440"/>
              <a:gd name="connsiteX7473" fmla="*/ 2615493 w 4556410"/>
              <a:gd name="connsiteY7473" fmla="*/ 384836 h 6858440"/>
              <a:gd name="connsiteX7474" fmla="*/ 2625662 w 4556410"/>
              <a:gd name="connsiteY7474" fmla="*/ 374667 h 6858440"/>
              <a:gd name="connsiteX7475" fmla="*/ 2629189 w 4556410"/>
              <a:gd name="connsiteY7475" fmla="*/ 378193 h 6858440"/>
              <a:gd name="connsiteX7476" fmla="*/ 2653811 w 4556410"/>
              <a:gd name="connsiteY7476" fmla="*/ 361580 h 6858440"/>
              <a:gd name="connsiteX7477" fmla="*/ 2654186 w 4556410"/>
              <a:gd name="connsiteY7477" fmla="*/ 361325 h 6858440"/>
              <a:gd name="connsiteX7478" fmla="*/ 2703091 w 4556410"/>
              <a:gd name="connsiteY7478" fmla="*/ 351429 h 6858440"/>
              <a:gd name="connsiteX7479" fmla="*/ 2693735 w 4556410"/>
              <a:gd name="connsiteY7479" fmla="*/ 342073 h 6858440"/>
              <a:gd name="connsiteX7480" fmla="*/ 2703904 w 4556410"/>
              <a:gd name="connsiteY7480" fmla="*/ 331905 h 6858440"/>
              <a:gd name="connsiteX7481" fmla="*/ 2664841 w 4556410"/>
              <a:gd name="connsiteY7481" fmla="*/ 331905 h 6858440"/>
              <a:gd name="connsiteX7482" fmla="*/ 2675012 w 4556410"/>
              <a:gd name="connsiteY7482" fmla="*/ 342073 h 6858440"/>
              <a:gd name="connsiteX7483" fmla="*/ 2664841 w 4556410"/>
              <a:gd name="connsiteY7483" fmla="*/ 352244 h 6858440"/>
              <a:gd name="connsiteX7484" fmla="*/ 2654672 w 4556410"/>
              <a:gd name="connsiteY7484" fmla="*/ 342073 h 6858440"/>
              <a:gd name="connsiteX7485" fmla="*/ 2664841 w 4556410"/>
              <a:gd name="connsiteY7485" fmla="*/ 331905 h 6858440"/>
              <a:gd name="connsiteX7486" fmla="*/ 2625662 w 4556410"/>
              <a:gd name="connsiteY7486" fmla="*/ 331905 h 6858440"/>
              <a:gd name="connsiteX7487" fmla="*/ 2635832 w 4556410"/>
              <a:gd name="connsiteY7487" fmla="*/ 342073 h 6858440"/>
              <a:gd name="connsiteX7488" fmla="*/ 2625662 w 4556410"/>
              <a:gd name="connsiteY7488" fmla="*/ 352244 h 6858440"/>
              <a:gd name="connsiteX7489" fmla="*/ 2615493 w 4556410"/>
              <a:gd name="connsiteY7489" fmla="*/ 342073 h 6858440"/>
              <a:gd name="connsiteX7490" fmla="*/ 2625662 w 4556410"/>
              <a:gd name="connsiteY7490" fmla="*/ 331905 h 6858440"/>
              <a:gd name="connsiteX7491" fmla="*/ 2586484 w 4556410"/>
              <a:gd name="connsiteY7491" fmla="*/ 331905 h 6858440"/>
              <a:gd name="connsiteX7492" fmla="*/ 2596654 w 4556410"/>
              <a:gd name="connsiteY7492" fmla="*/ 342073 h 6858440"/>
              <a:gd name="connsiteX7493" fmla="*/ 2586484 w 4556410"/>
              <a:gd name="connsiteY7493" fmla="*/ 352244 h 6858440"/>
              <a:gd name="connsiteX7494" fmla="*/ 2576315 w 4556410"/>
              <a:gd name="connsiteY7494" fmla="*/ 342073 h 6858440"/>
              <a:gd name="connsiteX7495" fmla="*/ 2586484 w 4556410"/>
              <a:gd name="connsiteY7495" fmla="*/ 331905 h 6858440"/>
              <a:gd name="connsiteX7496" fmla="*/ 2547419 w 4556410"/>
              <a:gd name="connsiteY7496" fmla="*/ 331905 h 6858440"/>
              <a:gd name="connsiteX7497" fmla="*/ 2557590 w 4556410"/>
              <a:gd name="connsiteY7497" fmla="*/ 342073 h 6858440"/>
              <a:gd name="connsiteX7498" fmla="*/ 2547419 w 4556410"/>
              <a:gd name="connsiteY7498" fmla="*/ 352244 h 6858440"/>
              <a:gd name="connsiteX7499" fmla="*/ 2537250 w 4556410"/>
              <a:gd name="connsiteY7499" fmla="*/ 342073 h 6858440"/>
              <a:gd name="connsiteX7500" fmla="*/ 2547419 w 4556410"/>
              <a:gd name="connsiteY7500" fmla="*/ 331905 h 6858440"/>
              <a:gd name="connsiteX7501" fmla="*/ 2508242 w 4556410"/>
              <a:gd name="connsiteY7501" fmla="*/ 331905 h 6858440"/>
              <a:gd name="connsiteX7502" fmla="*/ 2518412 w 4556410"/>
              <a:gd name="connsiteY7502" fmla="*/ 342073 h 6858440"/>
              <a:gd name="connsiteX7503" fmla="*/ 2508242 w 4556410"/>
              <a:gd name="connsiteY7503" fmla="*/ 352244 h 6858440"/>
              <a:gd name="connsiteX7504" fmla="*/ 2498073 w 4556410"/>
              <a:gd name="connsiteY7504" fmla="*/ 342073 h 6858440"/>
              <a:gd name="connsiteX7505" fmla="*/ 2508242 w 4556410"/>
              <a:gd name="connsiteY7505" fmla="*/ 331905 h 6858440"/>
              <a:gd name="connsiteX7506" fmla="*/ 2469064 w 4556410"/>
              <a:gd name="connsiteY7506" fmla="*/ 331905 h 6858440"/>
              <a:gd name="connsiteX7507" fmla="*/ 2479234 w 4556410"/>
              <a:gd name="connsiteY7507" fmla="*/ 342073 h 6858440"/>
              <a:gd name="connsiteX7508" fmla="*/ 2469064 w 4556410"/>
              <a:gd name="connsiteY7508" fmla="*/ 352244 h 6858440"/>
              <a:gd name="connsiteX7509" fmla="*/ 2458895 w 4556410"/>
              <a:gd name="connsiteY7509" fmla="*/ 342073 h 6858440"/>
              <a:gd name="connsiteX7510" fmla="*/ 2469064 w 4556410"/>
              <a:gd name="connsiteY7510" fmla="*/ 331905 h 6858440"/>
              <a:gd name="connsiteX7511" fmla="*/ 2429999 w 4556410"/>
              <a:gd name="connsiteY7511" fmla="*/ 331905 h 6858440"/>
              <a:gd name="connsiteX7512" fmla="*/ 2440170 w 4556410"/>
              <a:gd name="connsiteY7512" fmla="*/ 342073 h 6858440"/>
              <a:gd name="connsiteX7513" fmla="*/ 2429999 w 4556410"/>
              <a:gd name="connsiteY7513" fmla="*/ 352244 h 6858440"/>
              <a:gd name="connsiteX7514" fmla="*/ 2419830 w 4556410"/>
              <a:gd name="connsiteY7514" fmla="*/ 342073 h 6858440"/>
              <a:gd name="connsiteX7515" fmla="*/ 2429999 w 4556410"/>
              <a:gd name="connsiteY7515" fmla="*/ 331905 h 6858440"/>
              <a:gd name="connsiteX7516" fmla="*/ 3294010 w 4556410"/>
              <a:gd name="connsiteY7516" fmla="*/ 324855 h 6858440"/>
              <a:gd name="connsiteX7517" fmla="*/ 3294129 w 4556410"/>
              <a:gd name="connsiteY7517" fmla="*/ 324966 h 6858440"/>
              <a:gd name="connsiteX7518" fmla="*/ 3294126 w 4556410"/>
              <a:gd name="connsiteY7518" fmla="*/ 324970 h 6858440"/>
              <a:gd name="connsiteX7519" fmla="*/ 3304296 w 4556410"/>
              <a:gd name="connsiteY7519" fmla="*/ 312721 h 6858440"/>
              <a:gd name="connsiteX7520" fmla="*/ 3316547 w 4556410"/>
              <a:gd name="connsiteY7520" fmla="*/ 323007 h 6858440"/>
              <a:gd name="connsiteX7521" fmla="*/ 3306261 w 4556410"/>
              <a:gd name="connsiteY7521" fmla="*/ 335143 h 6858440"/>
              <a:gd name="connsiteX7522" fmla="*/ 3305220 w 4556410"/>
              <a:gd name="connsiteY7522" fmla="*/ 335143 h 6858440"/>
              <a:gd name="connsiteX7523" fmla="*/ 3294129 w 4556410"/>
              <a:gd name="connsiteY7523" fmla="*/ 324966 h 6858440"/>
              <a:gd name="connsiteX7524" fmla="*/ 4543566 w 4556410"/>
              <a:gd name="connsiteY7524" fmla="*/ 289261 h 6858440"/>
              <a:gd name="connsiteX7525" fmla="*/ 4553735 w 4556410"/>
              <a:gd name="connsiteY7525" fmla="*/ 299429 h 6858440"/>
              <a:gd name="connsiteX7526" fmla="*/ 4543566 w 4556410"/>
              <a:gd name="connsiteY7526" fmla="*/ 309600 h 6858440"/>
              <a:gd name="connsiteX7527" fmla="*/ 4533396 w 4556410"/>
              <a:gd name="connsiteY7527" fmla="*/ 299429 h 6858440"/>
              <a:gd name="connsiteX7528" fmla="*/ 4543566 w 4556410"/>
              <a:gd name="connsiteY7528" fmla="*/ 289261 h 6858440"/>
              <a:gd name="connsiteX7529" fmla="*/ 4504388 w 4556410"/>
              <a:gd name="connsiteY7529" fmla="*/ 289261 h 6858440"/>
              <a:gd name="connsiteX7530" fmla="*/ 4514558 w 4556410"/>
              <a:gd name="connsiteY7530" fmla="*/ 299429 h 6858440"/>
              <a:gd name="connsiteX7531" fmla="*/ 4504388 w 4556410"/>
              <a:gd name="connsiteY7531" fmla="*/ 309600 h 6858440"/>
              <a:gd name="connsiteX7532" fmla="*/ 4494218 w 4556410"/>
              <a:gd name="connsiteY7532" fmla="*/ 299429 h 6858440"/>
              <a:gd name="connsiteX7533" fmla="*/ 4504388 w 4556410"/>
              <a:gd name="connsiteY7533" fmla="*/ 289261 h 6858440"/>
              <a:gd name="connsiteX7534" fmla="*/ 4465326 w 4556410"/>
              <a:gd name="connsiteY7534" fmla="*/ 289261 h 6858440"/>
              <a:gd name="connsiteX7535" fmla="*/ 4475494 w 4556410"/>
              <a:gd name="connsiteY7535" fmla="*/ 299429 h 6858440"/>
              <a:gd name="connsiteX7536" fmla="*/ 4465326 w 4556410"/>
              <a:gd name="connsiteY7536" fmla="*/ 309600 h 6858440"/>
              <a:gd name="connsiteX7537" fmla="*/ 4455155 w 4556410"/>
              <a:gd name="connsiteY7537" fmla="*/ 299429 h 6858440"/>
              <a:gd name="connsiteX7538" fmla="*/ 4465326 w 4556410"/>
              <a:gd name="connsiteY7538" fmla="*/ 289261 h 6858440"/>
              <a:gd name="connsiteX7539" fmla="*/ 4426146 w 4556410"/>
              <a:gd name="connsiteY7539" fmla="*/ 289261 h 6858440"/>
              <a:gd name="connsiteX7540" fmla="*/ 4436315 w 4556410"/>
              <a:gd name="connsiteY7540" fmla="*/ 299429 h 6858440"/>
              <a:gd name="connsiteX7541" fmla="*/ 4426146 w 4556410"/>
              <a:gd name="connsiteY7541" fmla="*/ 309600 h 6858440"/>
              <a:gd name="connsiteX7542" fmla="*/ 4415976 w 4556410"/>
              <a:gd name="connsiteY7542" fmla="*/ 299429 h 6858440"/>
              <a:gd name="connsiteX7543" fmla="*/ 4426146 w 4556410"/>
              <a:gd name="connsiteY7543" fmla="*/ 289261 h 6858440"/>
              <a:gd name="connsiteX7544" fmla="*/ 4386968 w 4556410"/>
              <a:gd name="connsiteY7544" fmla="*/ 289261 h 6858440"/>
              <a:gd name="connsiteX7545" fmla="*/ 4397138 w 4556410"/>
              <a:gd name="connsiteY7545" fmla="*/ 299429 h 6858440"/>
              <a:gd name="connsiteX7546" fmla="*/ 4386968 w 4556410"/>
              <a:gd name="connsiteY7546" fmla="*/ 309600 h 6858440"/>
              <a:gd name="connsiteX7547" fmla="*/ 4376798 w 4556410"/>
              <a:gd name="connsiteY7547" fmla="*/ 299429 h 6858440"/>
              <a:gd name="connsiteX7548" fmla="*/ 4386968 w 4556410"/>
              <a:gd name="connsiteY7548" fmla="*/ 289261 h 6858440"/>
              <a:gd name="connsiteX7549" fmla="*/ 4347906 w 4556410"/>
              <a:gd name="connsiteY7549" fmla="*/ 289261 h 6858440"/>
              <a:gd name="connsiteX7550" fmla="*/ 4358074 w 4556410"/>
              <a:gd name="connsiteY7550" fmla="*/ 299429 h 6858440"/>
              <a:gd name="connsiteX7551" fmla="*/ 4347906 w 4556410"/>
              <a:gd name="connsiteY7551" fmla="*/ 309600 h 6858440"/>
              <a:gd name="connsiteX7552" fmla="*/ 4337735 w 4556410"/>
              <a:gd name="connsiteY7552" fmla="*/ 299429 h 6858440"/>
              <a:gd name="connsiteX7553" fmla="*/ 4347906 w 4556410"/>
              <a:gd name="connsiteY7553" fmla="*/ 289261 h 6858440"/>
              <a:gd name="connsiteX7554" fmla="*/ 4308726 w 4556410"/>
              <a:gd name="connsiteY7554" fmla="*/ 289261 h 6858440"/>
              <a:gd name="connsiteX7555" fmla="*/ 4318895 w 4556410"/>
              <a:gd name="connsiteY7555" fmla="*/ 299429 h 6858440"/>
              <a:gd name="connsiteX7556" fmla="*/ 4308726 w 4556410"/>
              <a:gd name="connsiteY7556" fmla="*/ 309600 h 6858440"/>
              <a:gd name="connsiteX7557" fmla="*/ 4298556 w 4556410"/>
              <a:gd name="connsiteY7557" fmla="*/ 299429 h 6858440"/>
              <a:gd name="connsiteX7558" fmla="*/ 4308726 w 4556410"/>
              <a:gd name="connsiteY7558" fmla="*/ 289261 h 6858440"/>
              <a:gd name="connsiteX7559" fmla="*/ 4269664 w 4556410"/>
              <a:gd name="connsiteY7559" fmla="*/ 289261 h 6858440"/>
              <a:gd name="connsiteX7560" fmla="*/ 4279832 w 4556410"/>
              <a:gd name="connsiteY7560" fmla="*/ 299429 h 6858440"/>
              <a:gd name="connsiteX7561" fmla="*/ 4269664 w 4556410"/>
              <a:gd name="connsiteY7561" fmla="*/ 309600 h 6858440"/>
              <a:gd name="connsiteX7562" fmla="*/ 4259493 w 4556410"/>
              <a:gd name="connsiteY7562" fmla="*/ 299429 h 6858440"/>
              <a:gd name="connsiteX7563" fmla="*/ 4269664 w 4556410"/>
              <a:gd name="connsiteY7563" fmla="*/ 289261 h 6858440"/>
              <a:gd name="connsiteX7564" fmla="*/ 4230486 w 4556410"/>
              <a:gd name="connsiteY7564" fmla="*/ 289261 h 6858440"/>
              <a:gd name="connsiteX7565" fmla="*/ 4240654 w 4556410"/>
              <a:gd name="connsiteY7565" fmla="*/ 299429 h 6858440"/>
              <a:gd name="connsiteX7566" fmla="*/ 4230486 w 4556410"/>
              <a:gd name="connsiteY7566" fmla="*/ 309600 h 6858440"/>
              <a:gd name="connsiteX7567" fmla="*/ 4220315 w 4556410"/>
              <a:gd name="connsiteY7567" fmla="*/ 299429 h 6858440"/>
              <a:gd name="connsiteX7568" fmla="*/ 4230486 w 4556410"/>
              <a:gd name="connsiteY7568" fmla="*/ 289261 h 6858440"/>
              <a:gd name="connsiteX7569" fmla="*/ 4191306 w 4556410"/>
              <a:gd name="connsiteY7569" fmla="*/ 289261 h 6858440"/>
              <a:gd name="connsiteX7570" fmla="*/ 4201475 w 4556410"/>
              <a:gd name="connsiteY7570" fmla="*/ 299429 h 6858440"/>
              <a:gd name="connsiteX7571" fmla="*/ 4191306 w 4556410"/>
              <a:gd name="connsiteY7571" fmla="*/ 309600 h 6858440"/>
              <a:gd name="connsiteX7572" fmla="*/ 4181136 w 4556410"/>
              <a:gd name="connsiteY7572" fmla="*/ 299429 h 6858440"/>
              <a:gd name="connsiteX7573" fmla="*/ 4191306 w 4556410"/>
              <a:gd name="connsiteY7573" fmla="*/ 289261 h 6858440"/>
              <a:gd name="connsiteX7574" fmla="*/ 4152128 w 4556410"/>
              <a:gd name="connsiteY7574" fmla="*/ 289261 h 6858440"/>
              <a:gd name="connsiteX7575" fmla="*/ 4162297 w 4556410"/>
              <a:gd name="connsiteY7575" fmla="*/ 299429 h 6858440"/>
              <a:gd name="connsiteX7576" fmla="*/ 4152128 w 4556410"/>
              <a:gd name="connsiteY7576" fmla="*/ 309600 h 6858440"/>
              <a:gd name="connsiteX7577" fmla="*/ 4141958 w 4556410"/>
              <a:gd name="connsiteY7577" fmla="*/ 299429 h 6858440"/>
              <a:gd name="connsiteX7578" fmla="*/ 4152128 w 4556410"/>
              <a:gd name="connsiteY7578" fmla="*/ 289261 h 6858440"/>
              <a:gd name="connsiteX7579" fmla="*/ 4113066 w 4556410"/>
              <a:gd name="connsiteY7579" fmla="*/ 289261 h 6858440"/>
              <a:gd name="connsiteX7580" fmla="*/ 4123234 w 4556410"/>
              <a:gd name="connsiteY7580" fmla="*/ 299429 h 6858440"/>
              <a:gd name="connsiteX7581" fmla="*/ 4113066 w 4556410"/>
              <a:gd name="connsiteY7581" fmla="*/ 309600 h 6858440"/>
              <a:gd name="connsiteX7582" fmla="*/ 4102895 w 4556410"/>
              <a:gd name="connsiteY7582" fmla="*/ 299429 h 6858440"/>
              <a:gd name="connsiteX7583" fmla="*/ 4113066 w 4556410"/>
              <a:gd name="connsiteY7583" fmla="*/ 289261 h 6858440"/>
              <a:gd name="connsiteX7584" fmla="*/ 4073886 w 4556410"/>
              <a:gd name="connsiteY7584" fmla="*/ 289261 h 6858440"/>
              <a:gd name="connsiteX7585" fmla="*/ 4084055 w 4556410"/>
              <a:gd name="connsiteY7585" fmla="*/ 299429 h 6858440"/>
              <a:gd name="connsiteX7586" fmla="*/ 4073886 w 4556410"/>
              <a:gd name="connsiteY7586" fmla="*/ 309600 h 6858440"/>
              <a:gd name="connsiteX7587" fmla="*/ 4063715 w 4556410"/>
              <a:gd name="connsiteY7587" fmla="*/ 299429 h 6858440"/>
              <a:gd name="connsiteX7588" fmla="*/ 4073886 w 4556410"/>
              <a:gd name="connsiteY7588" fmla="*/ 289261 h 6858440"/>
              <a:gd name="connsiteX7589" fmla="*/ 4034708 w 4556410"/>
              <a:gd name="connsiteY7589" fmla="*/ 289261 h 6858440"/>
              <a:gd name="connsiteX7590" fmla="*/ 4044877 w 4556410"/>
              <a:gd name="connsiteY7590" fmla="*/ 299429 h 6858440"/>
              <a:gd name="connsiteX7591" fmla="*/ 4034708 w 4556410"/>
              <a:gd name="connsiteY7591" fmla="*/ 309600 h 6858440"/>
              <a:gd name="connsiteX7592" fmla="*/ 4024538 w 4556410"/>
              <a:gd name="connsiteY7592" fmla="*/ 299429 h 6858440"/>
              <a:gd name="connsiteX7593" fmla="*/ 4034708 w 4556410"/>
              <a:gd name="connsiteY7593" fmla="*/ 289261 h 6858440"/>
              <a:gd name="connsiteX7594" fmla="*/ 3995529 w 4556410"/>
              <a:gd name="connsiteY7594" fmla="*/ 289261 h 6858440"/>
              <a:gd name="connsiteX7595" fmla="*/ 4005698 w 4556410"/>
              <a:gd name="connsiteY7595" fmla="*/ 299429 h 6858440"/>
              <a:gd name="connsiteX7596" fmla="*/ 3995529 w 4556410"/>
              <a:gd name="connsiteY7596" fmla="*/ 309600 h 6858440"/>
              <a:gd name="connsiteX7597" fmla="*/ 3985358 w 4556410"/>
              <a:gd name="connsiteY7597" fmla="*/ 299429 h 6858440"/>
              <a:gd name="connsiteX7598" fmla="*/ 3995529 w 4556410"/>
              <a:gd name="connsiteY7598" fmla="*/ 289261 h 6858440"/>
              <a:gd name="connsiteX7599" fmla="*/ 3956464 w 4556410"/>
              <a:gd name="connsiteY7599" fmla="*/ 289261 h 6858440"/>
              <a:gd name="connsiteX7600" fmla="*/ 3966635 w 4556410"/>
              <a:gd name="connsiteY7600" fmla="*/ 299429 h 6858440"/>
              <a:gd name="connsiteX7601" fmla="*/ 3956464 w 4556410"/>
              <a:gd name="connsiteY7601" fmla="*/ 309600 h 6858440"/>
              <a:gd name="connsiteX7602" fmla="*/ 3946295 w 4556410"/>
              <a:gd name="connsiteY7602" fmla="*/ 299429 h 6858440"/>
              <a:gd name="connsiteX7603" fmla="*/ 3956464 w 4556410"/>
              <a:gd name="connsiteY7603" fmla="*/ 289261 h 6858440"/>
              <a:gd name="connsiteX7604" fmla="*/ 3917284 w 4556410"/>
              <a:gd name="connsiteY7604" fmla="*/ 289261 h 6858440"/>
              <a:gd name="connsiteX7605" fmla="*/ 3927455 w 4556410"/>
              <a:gd name="connsiteY7605" fmla="*/ 299429 h 6858440"/>
              <a:gd name="connsiteX7606" fmla="*/ 3917284 w 4556410"/>
              <a:gd name="connsiteY7606" fmla="*/ 309600 h 6858440"/>
              <a:gd name="connsiteX7607" fmla="*/ 3907116 w 4556410"/>
              <a:gd name="connsiteY7607" fmla="*/ 299429 h 6858440"/>
              <a:gd name="connsiteX7608" fmla="*/ 3917284 w 4556410"/>
              <a:gd name="connsiteY7608" fmla="*/ 289261 h 6858440"/>
              <a:gd name="connsiteX7609" fmla="*/ 3878224 w 4556410"/>
              <a:gd name="connsiteY7609" fmla="*/ 289261 h 6858440"/>
              <a:gd name="connsiteX7610" fmla="*/ 3888394 w 4556410"/>
              <a:gd name="connsiteY7610" fmla="*/ 299429 h 6858440"/>
              <a:gd name="connsiteX7611" fmla="*/ 3878224 w 4556410"/>
              <a:gd name="connsiteY7611" fmla="*/ 309600 h 6858440"/>
              <a:gd name="connsiteX7612" fmla="*/ 3868055 w 4556410"/>
              <a:gd name="connsiteY7612" fmla="*/ 299429 h 6858440"/>
              <a:gd name="connsiteX7613" fmla="*/ 3878224 w 4556410"/>
              <a:gd name="connsiteY7613" fmla="*/ 289261 h 6858440"/>
              <a:gd name="connsiteX7614" fmla="*/ 3839042 w 4556410"/>
              <a:gd name="connsiteY7614" fmla="*/ 289261 h 6858440"/>
              <a:gd name="connsiteX7615" fmla="*/ 3849213 w 4556410"/>
              <a:gd name="connsiteY7615" fmla="*/ 299429 h 6858440"/>
              <a:gd name="connsiteX7616" fmla="*/ 3839042 w 4556410"/>
              <a:gd name="connsiteY7616" fmla="*/ 309600 h 6858440"/>
              <a:gd name="connsiteX7617" fmla="*/ 3828873 w 4556410"/>
              <a:gd name="connsiteY7617" fmla="*/ 299429 h 6858440"/>
              <a:gd name="connsiteX7618" fmla="*/ 3839042 w 4556410"/>
              <a:gd name="connsiteY7618" fmla="*/ 289261 h 6858440"/>
              <a:gd name="connsiteX7619" fmla="*/ 3799981 w 4556410"/>
              <a:gd name="connsiteY7619" fmla="*/ 289261 h 6858440"/>
              <a:gd name="connsiteX7620" fmla="*/ 3810152 w 4556410"/>
              <a:gd name="connsiteY7620" fmla="*/ 299429 h 6858440"/>
              <a:gd name="connsiteX7621" fmla="*/ 3799981 w 4556410"/>
              <a:gd name="connsiteY7621" fmla="*/ 309600 h 6858440"/>
              <a:gd name="connsiteX7622" fmla="*/ 3789812 w 4556410"/>
              <a:gd name="connsiteY7622" fmla="*/ 299429 h 6858440"/>
              <a:gd name="connsiteX7623" fmla="*/ 3799981 w 4556410"/>
              <a:gd name="connsiteY7623" fmla="*/ 289261 h 6858440"/>
              <a:gd name="connsiteX7624" fmla="*/ 3760686 w 4556410"/>
              <a:gd name="connsiteY7624" fmla="*/ 289261 h 6858440"/>
              <a:gd name="connsiteX7625" fmla="*/ 3770857 w 4556410"/>
              <a:gd name="connsiteY7625" fmla="*/ 299429 h 6858440"/>
              <a:gd name="connsiteX7626" fmla="*/ 3760686 w 4556410"/>
              <a:gd name="connsiteY7626" fmla="*/ 309600 h 6858440"/>
              <a:gd name="connsiteX7627" fmla="*/ 3750518 w 4556410"/>
              <a:gd name="connsiteY7627" fmla="*/ 299429 h 6858440"/>
              <a:gd name="connsiteX7628" fmla="*/ 3760686 w 4556410"/>
              <a:gd name="connsiteY7628" fmla="*/ 289261 h 6858440"/>
              <a:gd name="connsiteX7629" fmla="*/ 3721622 w 4556410"/>
              <a:gd name="connsiteY7629" fmla="*/ 289261 h 6858440"/>
              <a:gd name="connsiteX7630" fmla="*/ 3731793 w 4556410"/>
              <a:gd name="connsiteY7630" fmla="*/ 299429 h 6858440"/>
              <a:gd name="connsiteX7631" fmla="*/ 3721622 w 4556410"/>
              <a:gd name="connsiteY7631" fmla="*/ 309600 h 6858440"/>
              <a:gd name="connsiteX7632" fmla="*/ 3711453 w 4556410"/>
              <a:gd name="connsiteY7632" fmla="*/ 299429 h 6858440"/>
              <a:gd name="connsiteX7633" fmla="*/ 3721622 w 4556410"/>
              <a:gd name="connsiteY7633" fmla="*/ 289261 h 6858440"/>
              <a:gd name="connsiteX7634" fmla="*/ 3682444 w 4556410"/>
              <a:gd name="connsiteY7634" fmla="*/ 289261 h 6858440"/>
              <a:gd name="connsiteX7635" fmla="*/ 3692615 w 4556410"/>
              <a:gd name="connsiteY7635" fmla="*/ 299429 h 6858440"/>
              <a:gd name="connsiteX7636" fmla="*/ 3682444 w 4556410"/>
              <a:gd name="connsiteY7636" fmla="*/ 309600 h 6858440"/>
              <a:gd name="connsiteX7637" fmla="*/ 3672276 w 4556410"/>
              <a:gd name="connsiteY7637" fmla="*/ 299429 h 6858440"/>
              <a:gd name="connsiteX7638" fmla="*/ 3682444 w 4556410"/>
              <a:gd name="connsiteY7638" fmla="*/ 289261 h 6858440"/>
              <a:gd name="connsiteX7639" fmla="*/ 3643266 w 4556410"/>
              <a:gd name="connsiteY7639" fmla="*/ 289261 h 6858440"/>
              <a:gd name="connsiteX7640" fmla="*/ 3653437 w 4556410"/>
              <a:gd name="connsiteY7640" fmla="*/ 299429 h 6858440"/>
              <a:gd name="connsiteX7641" fmla="*/ 3643266 w 4556410"/>
              <a:gd name="connsiteY7641" fmla="*/ 309600 h 6858440"/>
              <a:gd name="connsiteX7642" fmla="*/ 3633098 w 4556410"/>
              <a:gd name="connsiteY7642" fmla="*/ 299429 h 6858440"/>
              <a:gd name="connsiteX7643" fmla="*/ 3643266 w 4556410"/>
              <a:gd name="connsiteY7643" fmla="*/ 289261 h 6858440"/>
              <a:gd name="connsiteX7644" fmla="*/ 3604202 w 4556410"/>
              <a:gd name="connsiteY7644" fmla="*/ 289261 h 6858440"/>
              <a:gd name="connsiteX7645" fmla="*/ 3614372 w 4556410"/>
              <a:gd name="connsiteY7645" fmla="*/ 299429 h 6858440"/>
              <a:gd name="connsiteX7646" fmla="*/ 3604202 w 4556410"/>
              <a:gd name="connsiteY7646" fmla="*/ 309600 h 6858440"/>
              <a:gd name="connsiteX7647" fmla="*/ 3594033 w 4556410"/>
              <a:gd name="connsiteY7647" fmla="*/ 299429 h 6858440"/>
              <a:gd name="connsiteX7648" fmla="*/ 3604202 w 4556410"/>
              <a:gd name="connsiteY7648" fmla="*/ 289261 h 6858440"/>
              <a:gd name="connsiteX7649" fmla="*/ 3565024 w 4556410"/>
              <a:gd name="connsiteY7649" fmla="*/ 289261 h 6858440"/>
              <a:gd name="connsiteX7650" fmla="*/ 3575195 w 4556410"/>
              <a:gd name="connsiteY7650" fmla="*/ 299429 h 6858440"/>
              <a:gd name="connsiteX7651" fmla="*/ 3565024 w 4556410"/>
              <a:gd name="connsiteY7651" fmla="*/ 309600 h 6858440"/>
              <a:gd name="connsiteX7652" fmla="*/ 3554855 w 4556410"/>
              <a:gd name="connsiteY7652" fmla="*/ 299429 h 6858440"/>
              <a:gd name="connsiteX7653" fmla="*/ 3565024 w 4556410"/>
              <a:gd name="connsiteY7653" fmla="*/ 289261 h 6858440"/>
              <a:gd name="connsiteX7654" fmla="*/ 3486782 w 4556410"/>
              <a:gd name="connsiteY7654" fmla="*/ 289261 h 6858440"/>
              <a:gd name="connsiteX7655" fmla="*/ 3496952 w 4556410"/>
              <a:gd name="connsiteY7655" fmla="*/ 299429 h 6858440"/>
              <a:gd name="connsiteX7656" fmla="*/ 3486782 w 4556410"/>
              <a:gd name="connsiteY7656" fmla="*/ 309600 h 6858440"/>
              <a:gd name="connsiteX7657" fmla="*/ 3476613 w 4556410"/>
              <a:gd name="connsiteY7657" fmla="*/ 299429 h 6858440"/>
              <a:gd name="connsiteX7658" fmla="*/ 3486782 w 4556410"/>
              <a:gd name="connsiteY7658" fmla="*/ 289261 h 6858440"/>
              <a:gd name="connsiteX7659" fmla="*/ 3447719 w 4556410"/>
              <a:gd name="connsiteY7659" fmla="*/ 289261 h 6858440"/>
              <a:gd name="connsiteX7660" fmla="*/ 3457890 w 4556410"/>
              <a:gd name="connsiteY7660" fmla="*/ 299429 h 6858440"/>
              <a:gd name="connsiteX7661" fmla="*/ 3447719 w 4556410"/>
              <a:gd name="connsiteY7661" fmla="*/ 309600 h 6858440"/>
              <a:gd name="connsiteX7662" fmla="*/ 3437550 w 4556410"/>
              <a:gd name="connsiteY7662" fmla="*/ 299429 h 6858440"/>
              <a:gd name="connsiteX7663" fmla="*/ 3447719 w 4556410"/>
              <a:gd name="connsiteY7663" fmla="*/ 289261 h 6858440"/>
              <a:gd name="connsiteX7664" fmla="*/ 3408541 w 4556410"/>
              <a:gd name="connsiteY7664" fmla="*/ 289261 h 6858440"/>
              <a:gd name="connsiteX7665" fmla="*/ 3418712 w 4556410"/>
              <a:gd name="connsiteY7665" fmla="*/ 299429 h 6858440"/>
              <a:gd name="connsiteX7666" fmla="*/ 3408541 w 4556410"/>
              <a:gd name="connsiteY7666" fmla="*/ 309600 h 6858440"/>
              <a:gd name="connsiteX7667" fmla="*/ 3398372 w 4556410"/>
              <a:gd name="connsiteY7667" fmla="*/ 299429 h 6858440"/>
              <a:gd name="connsiteX7668" fmla="*/ 3408541 w 4556410"/>
              <a:gd name="connsiteY7668" fmla="*/ 289261 h 6858440"/>
              <a:gd name="connsiteX7669" fmla="*/ 3056281 w 4556410"/>
              <a:gd name="connsiteY7669" fmla="*/ 289261 h 6858440"/>
              <a:gd name="connsiteX7670" fmla="*/ 3066452 w 4556410"/>
              <a:gd name="connsiteY7670" fmla="*/ 299429 h 6858440"/>
              <a:gd name="connsiteX7671" fmla="*/ 3056281 w 4556410"/>
              <a:gd name="connsiteY7671" fmla="*/ 309600 h 6858440"/>
              <a:gd name="connsiteX7672" fmla="*/ 3046112 w 4556410"/>
              <a:gd name="connsiteY7672" fmla="*/ 299429 h 6858440"/>
              <a:gd name="connsiteX7673" fmla="*/ 3056281 w 4556410"/>
              <a:gd name="connsiteY7673" fmla="*/ 289261 h 6858440"/>
              <a:gd name="connsiteX7674" fmla="*/ 3017102 w 4556410"/>
              <a:gd name="connsiteY7674" fmla="*/ 289261 h 6858440"/>
              <a:gd name="connsiteX7675" fmla="*/ 3027272 w 4556410"/>
              <a:gd name="connsiteY7675" fmla="*/ 299429 h 6858440"/>
              <a:gd name="connsiteX7676" fmla="*/ 3017102 w 4556410"/>
              <a:gd name="connsiteY7676" fmla="*/ 309600 h 6858440"/>
              <a:gd name="connsiteX7677" fmla="*/ 3006933 w 4556410"/>
              <a:gd name="connsiteY7677" fmla="*/ 299429 h 6858440"/>
              <a:gd name="connsiteX7678" fmla="*/ 3017102 w 4556410"/>
              <a:gd name="connsiteY7678" fmla="*/ 289261 h 6858440"/>
              <a:gd name="connsiteX7679" fmla="*/ 2977922 w 4556410"/>
              <a:gd name="connsiteY7679" fmla="*/ 289261 h 6858440"/>
              <a:gd name="connsiteX7680" fmla="*/ 2988092 w 4556410"/>
              <a:gd name="connsiteY7680" fmla="*/ 299429 h 6858440"/>
              <a:gd name="connsiteX7681" fmla="*/ 2977922 w 4556410"/>
              <a:gd name="connsiteY7681" fmla="*/ 309600 h 6858440"/>
              <a:gd name="connsiteX7682" fmla="*/ 2967753 w 4556410"/>
              <a:gd name="connsiteY7682" fmla="*/ 299429 h 6858440"/>
              <a:gd name="connsiteX7683" fmla="*/ 2977922 w 4556410"/>
              <a:gd name="connsiteY7683" fmla="*/ 289261 h 6858440"/>
              <a:gd name="connsiteX7684" fmla="*/ 2938744 w 4556410"/>
              <a:gd name="connsiteY7684" fmla="*/ 289261 h 6858440"/>
              <a:gd name="connsiteX7685" fmla="*/ 2948915 w 4556410"/>
              <a:gd name="connsiteY7685" fmla="*/ 299429 h 6858440"/>
              <a:gd name="connsiteX7686" fmla="*/ 2938744 w 4556410"/>
              <a:gd name="connsiteY7686" fmla="*/ 309600 h 6858440"/>
              <a:gd name="connsiteX7687" fmla="*/ 2928575 w 4556410"/>
              <a:gd name="connsiteY7687" fmla="*/ 299429 h 6858440"/>
              <a:gd name="connsiteX7688" fmla="*/ 2938744 w 4556410"/>
              <a:gd name="connsiteY7688" fmla="*/ 289261 h 6858440"/>
              <a:gd name="connsiteX7689" fmla="*/ 2821324 w 4556410"/>
              <a:gd name="connsiteY7689" fmla="*/ 289261 h 6858440"/>
              <a:gd name="connsiteX7690" fmla="*/ 2831495 w 4556410"/>
              <a:gd name="connsiteY7690" fmla="*/ 299429 h 6858440"/>
              <a:gd name="connsiteX7691" fmla="*/ 2821324 w 4556410"/>
              <a:gd name="connsiteY7691" fmla="*/ 309600 h 6858440"/>
              <a:gd name="connsiteX7692" fmla="*/ 2811155 w 4556410"/>
              <a:gd name="connsiteY7692" fmla="*/ 299429 h 6858440"/>
              <a:gd name="connsiteX7693" fmla="*/ 2821324 w 4556410"/>
              <a:gd name="connsiteY7693" fmla="*/ 289261 h 6858440"/>
              <a:gd name="connsiteX7694" fmla="*/ 2782261 w 4556410"/>
              <a:gd name="connsiteY7694" fmla="*/ 289261 h 6858440"/>
              <a:gd name="connsiteX7695" fmla="*/ 2792432 w 4556410"/>
              <a:gd name="connsiteY7695" fmla="*/ 299429 h 6858440"/>
              <a:gd name="connsiteX7696" fmla="*/ 2782261 w 4556410"/>
              <a:gd name="connsiteY7696" fmla="*/ 309600 h 6858440"/>
              <a:gd name="connsiteX7697" fmla="*/ 2772092 w 4556410"/>
              <a:gd name="connsiteY7697" fmla="*/ 299429 h 6858440"/>
              <a:gd name="connsiteX7698" fmla="*/ 2782261 w 4556410"/>
              <a:gd name="connsiteY7698" fmla="*/ 289261 h 6858440"/>
              <a:gd name="connsiteX7699" fmla="*/ 2743082 w 4556410"/>
              <a:gd name="connsiteY7699" fmla="*/ 289261 h 6858440"/>
              <a:gd name="connsiteX7700" fmla="*/ 2753252 w 4556410"/>
              <a:gd name="connsiteY7700" fmla="*/ 299429 h 6858440"/>
              <a:gd name="connsiteX7701" fmla="*/ 2743082 w 4556410"/>
              <a:gd name="connsiteY7701" fmla="*/ 309600 h 6858440"/>
              <a:gd name="connsiteX7702" fmla="*/ 2732913 w 4556410"/>
              <a:gd name="connsiteY7702" fmla="*/ 299429 h 6858440"/>
              <a:gd name="connsiteX7703" fmla="*/ 2743082 w 4556410"/>
              <a:gd name="connsiteY7703" fmla="*/ 289261 h 6858440"/>
              <a:gd name="connsiteX7704" fmla="*/ 2703904 w 4556410"/>
              <a:gd name="connsiteY7704" fmla="*/ 289261 h 6858440"/>
              <a:gd name="connsiteX7705" fmla="*/ 2714074 w 4556410"/>
              <a:gd name="connsiteY7705" fmla="*/ 299429 h 6858440"/>
              <a:gd name="connsiteX7706" fmla="*/ 2703904 w 4556410"/>
              <a:gd name="connsiteY7706" fmla="*/ 309600 h 6858440"/>
              <a:gd name="connsiteX7707" fmla="*/ 2693735 w 4556410"/>
              <a:gd name="connsiteY7707" fmla="*/ 299429 h 6858440"/>
              <a:gd name="connsiteX7708" fmla="*/ 2703904 w 4556410"/>
              <a:gd name="connsiteY7708" fmla="*/ 289261 h 6858440"/>
              <a:gd name="connsiteX7709" fmla="*/ 2664841 w 4556410"/>
              <a:gd name="connsiteY7709" fmla="*/ 289261 h 6858440"/>
              <a:gd name="connsiteX7710" fmla="*/ 2675012 w 4556410"/>
              <a:gd name="connsiteY7710" fmla="*/ 299429 h 6858440"/>
              <a:gd name="connsiteX7711" fmla="*/ 2664841 w 4556410"/>
              <a:gd name="connsiteY7711" fmla="*/ 309600 h 6858440"/>
              <a:gd name="connsiteX7712" fmla="*/ 2654672 w 4556410"/>
              <a:gd name="connsiteY7712" fmla="*/ 299429 h 6858440"/>
              <a:gd name="connsiteX7713" fmla="*/ 2664841 w 4556410"/>
              <a:gd name="connsiteY7713" fmla="*/ 289261 h 6858440"/>
              <a:gd name="connsiteX7714" fmla="*/ 2625776 w 4556410"/>
              <a:gd name="connsiteY7714" fmla="*/ 289261 h 6858440"/>
              <a:gd name="connsiteX7715" fmla="*/ 2635947 w 4556410"/>
              <a:gd name="connsiteY7715" fmla="*/ 299429 h 6858440"/>
              <a:gd name="connsiteX7716" fmla="*/ 2625776 w 4556410"/>
              <a:gd name="connsiteY7716" fmla="*/ 309600 h 6858440"/>
              <a:gd name="connsiteX7717" fmla="*/ 2615608 w 4556410"/>
              <a:gd name="connsiteY7717" fmla="*/ 299429 h 6858440"/>
              <a:gd name="connsiteX7718" fmla="*/ 2625776 w 4556410"/>
              <a:gd name="connsiteY7718" fmla="*/ 289261 h 6858440"/>
              <a:gd name="connsiteX7719" fmla="*/ 2586599 w 4556410"/>
              <a:gd name="connsiteY7719" fmla="*/ 289261 h 6858440"/>
              <a:gd name="connsiteX7720" fmla="*/ 2596770 w 4556410"/>
              <a:gd name="connsiteY7720" fmla="*/ 299429 h 6858440"/>
              <a:gd name="connsiteX7721" fmla="*/ 2586599 w 4556410"/>
              <a:gd name="connsiteY7721" fmla="*/ 309600 h 6858440"/>
              <a:gd name="connsiteX7722" fmla="*/ 2576430 w 4556410"/>
              <a:gd name="connsiteY7722" fmla="*/ 299429 h 6858440"/>
              <a:gd name="connsiteX7723" fmla="*/ 2586599 w 4556410"/>
              <a:gd name="connsiteY7723" fmla="*/ 289261 h 6858440"/>
              <a:gd name="connsiteX7724" fmla="*/ 2547419 w 4556410"/>
              <a:gd name="connsiteY7724" fmla="*/ 289261 h 6858440"/>
              <a:gd name="connsiteX7725" fmla="*/ 2557590 w 4556410"/>
              <a:gd name="connsiteY7725" fmla="*/ 299429 h 6858440"/>
              <a:gd name="connsiteX7726" fmla="*/ 2547419 w 4556410"/>
              <a:gd name="connsiteY7726" fmla="*/ 309600 h 6858440"/>
              <a:gd name="connsiteX7727" fmla="*/ 2537250 w 4556410"/>
              <a:gd name="connsiteY7727" fmla="*/ 299429 h 6858440"/>
              <a:gd name="connsiteX7728" fmla="*/ 2547419 w 4556410"/>
              <a:gd name="connsiteY7728" fmla="*/ 289261 h 6858440"/>
              <a:gd name="connsiteX7729" fmla="*/ 2508242 w 4556410"/>
              <a:gd name="connsiteY7729" fmla="*/ 289261 h 6858440"/>
              <a:gd name="connsiteX7730" fmla="*/ 2518412 w 4556410"/>
              <a:gd name="connsiteY7730" fmla="*/ 299429 h 6858440"/>
              <a:gd name="connsiteX7731" fmla="*/ 2508242 w 4556410"/>
              <a:gd name="connsiteY7731" fmla="*/ 309600 h 6858440"/>
              <a:gd name="connsiteX7732" fmla="*/ 2498073 w 4556410"/>
              <a:gd name="connsiteY7732" fmla="*/ 299429 h 6858440"/>
              <a:gd name="connsiteX7733" fmla="*/ 2508242 w 4556410"/>
              <a:gd name="connsiteY7733" fmla="*/ 289261 h 6858440"/>
              <a:gd name="connsiteX7734" fmla="*/ 2469064 w 4556410"/>
              <a:gd name="connsiteY7734" fmla="*/ 289261 h 6858440"/>
              <a:gd name="connsiteX7735" fmla="*/ 2479234 w 4556410"/>
              <a:gd name="connsiteY7735" fmla="*/ 299429 h 6858440"/>
              <a:gd name="connsiteX7736" fmla="*/ 2469064 w 4556410"/>
              <a:gd name="connsiteY7736" fmla="*/ 309600 h 6858440"/>
              <a:gd name="connsiteX7737" fmla="*/ 2458895 w 4556410"/>
              <a:gd name="connsiteY7737" fmla="*/ 299429 h 6858440"/>
              <a:gd name="connsiteX7738" fmla="*/ 2469064 w 4556410"/>
              <a:gd name="connsiteY7738" fmla="*/ 289261 h 6858440"/>
              <a:gd name="connsiteX7739" fmla="*/ 2429999 w 4556410"/>
              <a:gd name="connsiteY7739" fmla="*/ 289261 h 6858440"/>
              <a:gd name="connsiteX7740" fmla="*/ 2440170 w 4556410"/>
              <a:gd name="connsiteY7740" fmla="*/ 299429 h 6858440"/>
              <a:gd name="connsiteX7741" fmla="*/ 2429999 w 4556410"/>
              <a:gd name="connsiteY7741" fmla="*/ 309600 h 6858440"/>
              <a:gd name="connsiteX7742" fmla="*/ 2419830 w 4556410"/>
              <a:gd name="connsiteY7742" fmla="*/ 299429 h 6858440"/>
              <a:gd name="connsiteX7743" fmla="*/ 2429999 w 4556410"/>
              <a:gd name="connsiteY7743" fmla="*/ 289261 h 6858440"/>
              <a:gd name="connsiteX7744" fmla="*/ 3299442 w 4556410"/>
              <a:gd name="connsiteY7744" fmla="*/ 257477 h 6858440"/>
              <a:gd name="connsiteX7745" fmla="*/ 3311578 w 4556410"/>
              <a:gd name="connsiteY7745" fmla="*/ 267763 h 6858440"/>
              <a:gd name="connsiteX7746" fmla="*/ 3301407 w 4556410"/>
              <a:gd name="connsiteY7746" fmla="*/ 279899 h 6858440"/>
              <a:gd name="connsiteX7747" fmla="*/ 3300251 w 4556410"/>
              <a:gd name="connsiteY7747" fmla="*/ 279899 h 6858440"/>
              <a:gd name="connsiteX7748" fmla="*/ 3289041 w 4556410"/>
              <a:gd name="connsiteY7748" fmla="*/ 269613 h 6858440"/>
              <a:gd name="connsiteX7749" fmla="*/ 3289156 w 4556410"/>
              <a:gd name="connsiteY7749" fmla="*/ 269613 h 6858440"/>
              <a:gd name="connsiteX7750" fmla="*/ 3299442 w 4556410"/>
              <a:gd name="connsiteY7750" fmla="*/ 257477 h 6858440"/>
              <a:gd name="connsiteX7751" fmla="*/ 4543566 w 4556410"/>
              <a:gd name="connsiteY7751" fmla="*/ 246498 h 6858440"/>
              <a:gd name="connsiteX7752" fmla="*/ 4553735 w 4556410"/>
              <a:gd name="connsiteY7752" fmla="*/ 256666 h 6858440"/>
              <a:gd name="connsiteX7753" fmla="*/ 4543566 w 4556410"/>
              <a:gd name="connsiteY7753" fmla="*/ 266837 h 6858440"/>
              <a:gd name="connsiteX7754" fmla="*/ 4533396 w 4556410"/>
              <a:gd name="connsiteY7754" fmla="*/ 256666 h 6858440"/>
              <a:gd name="connsiteX7755" fmla="*/ 4543566 w 4556410"/>
              <a:gd name="connsiteY7755" fmla="*/ 246498 h 6858440"/>
              <a:gd name="connsiteX7756" fmla="*/ 4504388 w 4556410"/>
              <a:gd name="connsiteY7756" fmla="*/ 246498 h 6858440"/>
              <a:gd name="connsiteX7757" fmla="*/ 4514558 w 4556410"/>
              <a:gd name="connsiteY7757" fmla="*/ 256666 h 6858440"/>
              <a:gd name="connsiteX7758" fmla="*/ 4504388 w 4556410"/>
              <a:gd name="connsiteY7758" fmla="*/ 266837 h 6858440"/>
              <a:gd name="connsiteX7759" fmla="*/ 4494218 w 4556410"/>
              <a:gd name="connsiteY7759" fmla="*/ 256666 h 6858440"/>
              <a:gd name="connsiteX7760" fmla="*/ 4504388 w 4556410"/>
              <a:gd name="connsiteY7760" fmla="*/ 246498 h 6858440"/>
              <a:gd name="connsiteX7761" fmla="*/ 4465326 w 4556410"/>
              <a:gd name="connsiteY7761" fmla="*/ 246498 h 6858440"/>
              <a:gd name="connsiteX7762" fmla="*/ 4475494 w 4556410"/>
              <a:gd name="connsiteY7762" fmla="*/ 256666 h 6858440"/>
              <a:gd name="connsiteX7763" fmla="*/ 4465326 w 4556410"/>
              <a:gd name="connsiteY7763" fmla="*/ 266837 h 6858440"/>
              <a:gd name="connsiteX7764" fmla="*/ 4455155 w 4556410"/>
              <a:gd name="connsiteY7764" fmla="*/ 256666 h 6858440"/>
              <a:gd name="connsiteX7765" fmla="*/ 4465326 w 4556410"/>
              <a:gd name="connsiteY7765" fmla="*/ 246498 h 6858440"/>
              <a:gd name="connsiteX7766" fmla="*/ 4426146 w 4556410"/>
              <a:gd name="connsiteY7766" fmla="*/ 246498 h 6858440"/>
              <a:gd name="connsiteX7767" fmla="*/ 4436315 w 4556410"/>
              <a:gd name="connsiteY7767" fmla="*/ 256666 h 6858440"/>
              <a:gd name="connsiteX7768" fmla="*/ 4426146 w 4556410"/>
              <a:gd name="connsiteY7768" fmla="*/ 266837 h 6858440"/>
              <a:gd name="connsiteX7769" fmla="*/ 4415976 w 4556410"/>
              <a:gd name="connsiteY7769" fmla="*/ 256666 h 6858440"/>
              <a:gd name="connsiteX7770" fmla="*/ 4426146 w 4556410"/>
              <a:gd name="connsiteY7770" fmla="*/ 246498 h 6858440"/>
              <a:gd name="connsiteX7771" fmla="*/ 4386968 w 4556410"/>
              <a:gd name="connsiteY7771" fmla="*/ 246498 h 6858440"/>
              <a:gd name="connsiteX7772" fmla="*/ 4397138 w 4556410"/>
              <a:gd name="connsiteY7772" fmla="*/ 256666 h 6858440"/>
              <a:gd name="connsiteX7773" fmla="*/ 4386968 w 4556410"/>
              <a:gd name="connsiteY7773" fmla="*/ 266837 h 6858440"/>
              <a:gd name="connsiteX7774" fmla="*/ 4376798 w 4556410"/>
              <a:gd name="connsiteY7774" fmla="*/ 256666 h 6858440"/>
              <a:gd name="connsiteX7775" fmla="*/ 4386968 w 4556410"/>
              <a:gd name="connsiteY7775" fmla="*/ 246498 h 6858440"/>
              <a:gd name="connsiteX7776" fmla="*/ 4347906 w 4556410"/>
              <a:gd name="connsiteY7776" fmla="*/ 246498 h 6858440"/>
              <a:gd name="connsiteX7777" fmla="*/ 4358074 w 4556410"/>
              <a:gd name="connsiteY7777" fmla="*/ 256666 h 6858440"/>
              <a:gd name="connsiteX7778" fmla="*/ 4347906 w 4556410"/>
              <a:gd name="connsiteY7778" fmla="*/ 266837 h 6858440"/>
              <a:gd name="connsiteX7779" fmla="*/ 4337735 w 4556410"/>
              <a:gd name="connsiteY7779" fmla="*/ 256666 h 6858440"/>
              <a:gd name="connsiteX7780" fmla="*/ 4347906 w 4556410"/>
              <a:gd name="connsiteY7780" fmla="*/ 246498 h 6858440"/>
              <a:gd name="connsiteX7781" fmla="*/ 4308726 w 4556410"/>
              <a:gd name="connsiteY7781" fmla="*/ 246498 h 6858440"/>
              <a:gd name="connsiteX7782" fmla="*/ 4318895 w 4556410"/>
              <a:gd name="connsiteY7782" fmla="*/ 256666 h 6858440"/>
              <a:gd name="connsiteX7783" fmla="*/ 4308726 w 4556410"/>
              <a:gd name="connsiteY7783" fmla="*/ 266837 h 6858440"/>
              <a:gd name="connsiteX7784" fmla="*/ 4298556 w 4556410"/>
              <a:gd name="connsiteY7784" fmla="*/ 256666 h 6858440"/>
              <a:gd name="connsiteX7785" fmla="*/ 4308726 w 4556410"/>
              <a:gd name="connsiteY7785" fmla="*/ 246498 h 6858440"/>
              <a:gd name="connsiteX7786" fmla="*/ 4269548 w 4556410"/>
              <a:gd name="connsiteY7786" fmla="*/ 246498 h 6858440"/>
              <a:gd name="connsiteX7787" fmla="*/ 4279717 w 4556410"/>
              <a:gd name="connsiteY7787" fmla="*/ 256666 h 6858440"/>
              <a:gd name="connsiteX7788" fmla="*/ 4269548 w 4556410"/>
              <a:gd name="connsiteY7788" fmla="*/ 266837 h 6858440"/>
              <a:gd name="connsiteX7789" fmla="*/ 4259378 w 4556410"/>
              <a:gd name="connsiteY7789" fmla="*/ 256666 h 6858440"/>
              <a:gd name="connsiteX7790" fmla="*/ 4269548 w 4556410"/>
              <a:gd name="connsiteY7790" fmla="*/ 246498 h 6858440"/>
              <a:gd name="connsiteX7791" fmla="*/ 4230486 w 4556410"/>
              <a:gd name="connsiteY7791" fmla="*/ 246498 h 6858440"/>
              <a:gd name="connsiteX7792" fmla="*/ 4240654 w 4556410"/>
              <a:gd name="connsiteY7792" fmla="*/ 256666 h 6858440"/>
              <a:gd name="connsiteX7793" fmla="*/ 4230486 w 4556410"/>
              <a:gd name="connsiteY7793" fmla="*/ 266837 h 6858440"/>
              <a:gd name="connsiteX7794" fmla="*/ 4220315 w 4556410"/>
              <a:gd name="connsiteY7794" fmla="*/ 256666 h 6858440"/>
              <a:gd name="connsiteX7795" fmla="*/ 4230486 w 4556410"/>
              <a:gd name="connsiteY7795" fmla="*/ 246498 h 6858440"/>
              <a:gd name="connsiteX7796" fmla="*/ 4191306 w 4556410"/>
              <a:gd name="connsiteY7796" fmla="*/ 246498 h 6858440"/>
              <a:gd name="connsiteX7797" fmla="*/ 4201475 w 4556410"/>
              <a:gd name="connsiteY7797" fmla="*/ 256666 h 6858440"/>
              <a:gd name="connsiteX7798" fmla="*/ 4191306 w 4556410"/>
              <a:gd name="connsiteY7798" fmla="*/ 266837 h 6858440"/>
              <a:gd name="connsiteX7799" fmla="*/ 4181136 w 4556410"/>
              <a:gd name="connsiteY7799" fmla="*/ 256666 h 6858440"/>
              <a:gd name="connsiteX7800" fmla="*/ 4191306 w 4556410"/>
              <a:gd name="connsiteY7800" fmla="*/ 246498 h 6858440"/>
              <a:gd name="connsiteX7801" fmla="*/ 4152128 w 4556410"/>
              <a:gd name="connsiteY7801" fmla="*/ 246498 h 6858440"/>
              <a:gd name="connsiteX7802" fmla="*/ 4162297 w 4556410"/>
              <a:gd name="connsiteY7802" fmla="*/ 256666 h 6858440"/>
              <a:gd name="connsiteX7803" fmla="*/ 4152128 w 4556410"/>
              <a:gd name="connsiteY7803" fmla="*/ 266837 h 6858440"/>
              <a:gd name="connsiteX7804" fmla="*/ 4141958 w 4556410"/>
              <a:gd name="connsiteY7804" fmla="*/ 256666 h 6858440"/>
              <a:gd name="connsiteX7805" fmla="*/ 4152128 w 4556410"/>
              <a:gd name="connsiteY7805" fmla="*/ 246498 h 6858440"/>
              <a:gd name="connsiteX7806" fmla="*/ 4113066 w 4556410"/>
              <a:gd name="connsiteY7806" fmla="*/ 246498 h 6858440"/>
              <a:gd name="connsiteX7807" fmla="*/ 4123234 w 4556410"/>
              <a:gd name="connsiteY7807" fmla="*/ 256666 h 6858440"/>
              <a:gd name="connsiteX7808" fmla="*/ 4113066 w 4556410"/>
              <a:gd name="connsiteY7808" fmla="*/ 266837 h 6858440"/>
              <a:gd name="connsiteX7809" fmla="*/ 4102895 w 4556410"/>
              <a:gd name="connsiteY7809" fmla="*/ 256666 h 6858440"/>
              <a:gd name="connsiteX7810" fmla="*/ 4113066 w 4556410"/>
              <a:gd name="connsiteY7810" fmla="*/ 246498 h 6858440"/>
              <a:gd name="connsiteX7811" fmla="*/ 4073886 w 4556410"/>
              <a:gd name="connsiteY7811" fmla="*/ 246498 h 6858440"/>
              <a:gd name="connsiteX7812" fmla="*/ 4084055 w 4556410"/>
              <a:gd name="connsiteY7812" fmla="*/ 256666 h 6858440"/>
              <a:gd name="connsiteX7813" fmla="*/ 4073886 w 4556410"/>
              <a:gd name="connsiteY7813" fmla="*/ 266837 h 6858440"/>
              <a:gd name="connsiteX7814" fmla="*/ 4063715 w 4556410"/>
              <a:gd name="connsiteY7814" fmla="*/ 256666 h 6858440"/>
              <a:gd name="connsiteX7815" fmla="*/ 4073886 w 4556410"/>
              <a:gd name="connsiteY7815" fmla="*/ 246498 h 6858440"/>
              <a:gd name="connsiteX7816" fmla="*/ 4034708 w 4556410"/>
              <a:gd name="connsiteY7816" fmla="*/ 246498 h 6858440"/>
              <a:gd name="connsiteX7817" fmla="*/ 4044877 w 4556410"/>
              <a:gd name="connsiteY7817" fmla="*/ 256666 h 6858440"/>
              <a:gd name="connsiteX7818" fmla="*/ 4034708 w 4556410"/>
              <a:gd name="connsiteY7818" fmla="*/ 266837 h 6858440"/>
              <a:gd name="connsiteX7819" fmla="*/ 4024538 w 4556410"/>
              <a:gd name="connsiteY7819" fmla="*/ 256666 h 6858440"/>
              <a:gd name="connsiteX7820" fmla="*/ 4034708 w 4556410"/>
              <a:gd name="connsiteY7820" fmla="*/ 246498 h 6858440"/>
              <a:gd name="connsiteX7821" fmla="*/ 3995529 w 4556410"/>
              <a:gd name="connsiteY7821" fmla="*/ 246498 h 6858440"/>
              <a:gd name="connsiteX7822" fmla="*/ 4005698 w 4556410"/>
              <a:gd name="connsiteY7822" fmla="*/ 256666 h 6858440"/>
              <a:gd name="connsiteX7823" fmla="*/ 3995529 w 4556410"/>
              <a:gd name="connsiteY7823" fmla="*/ 266837 h 6858440"/>
              <a:gd name="connsiteX7824" fmla="*/ 3985358 w 4556410"/>
              <a:gd name="connsiteY7824" fmla="*/ 256666 h 6858440"/>
              <a:gd name="connsiteX7825" fmla="*/ 3995529 w 4556410"/>
              <a:gd name="connsiteY7825" fmla="*/ 246498 h 6858440"/>
              <a:gd name="connsiteX7826" fmla="*/ 3956464 w 4556410"/>
              <a:gd name="connsiteY7826" fmla="*/ 246498 h 6858440"/>
              <a:gd name="connsiteX7827" fmla="*/ 3966635 w 4556410"/>
              <a:gd name="connsiteY7827" fmla="*/ 256666 h 6858440"/>
              <a:gd name="connsiteX7828" fmla="*/ 3956464 w 4556410"/>
              <a:gd name="connsiteY7828" fmla="*/ 266837 h 6858440"/>
              <a:gd name="connsiteX7829" fmla="*/ 3946295 w 4556410"/>
              <a:gd name="connsiteY7829" fmla="*/ 256666 h 6858440"/>
              <a:gd name="connsiteX7830" fmla="*/ 3956464 w 4556410"/>
              <a:gd name="connsiteY7830" fmla="*/ 246498 h 6858440"/>
              <a:gd name="connsiteX7831" fmla="*/ 3917284 w 4556410"/>
              <a:gd name="connsiteY7831" fmla="*/ 246498 h 6858440"/>
              <a:gd name="connsiteX7832" fmla="*/ 3927455 w 4556410"/>
              <a:gd name="connsiteY7832" fmla="*/ 256666 h 6858440"/>
              <a:gd name="connsiteX7833" fmla="*/ 3917284 w 4556410"/>
              <a:gd name="connsiteY7833" fmla="*/ 266837 h 6858440"/>
              <a:gd name="connsiteX7834" fmla="*/ 3907116 w 4556410"/>
              <a:gd name="connsiteY7834" fmla="*/ 256666 h 6858440"/>
              <a:gd name="connsiteX7835" fmla="*/ 3917284 w 4556410"/>
              <a:gd name="connsiteY7835" fmla="*/ 246498 h 6858440"/>
              <a:gd name="connsiteX7836" fmla="*/ 3878107 w 4556410"/>
              <a:gd name="connsiteY7836" fmla="*/ 246498 h 6858440"/>
              <a:gd name="connsiteX7837" fmla="*/ 3888277 w 4556410"/>
              <a:gd name="connsiteY7837" fmla="*/ 256666 h 6858440"/>
              <a:gd name="connsiteX7838" fmla="*/ 3878107 w 4556410"/>
              <a:gd name="connsiteY7838" fmla="*/ 266837 h 6858440"/>
              <a:gd name="connsiteX7839" fmla="*/ 3867938 w 4556410"/>
              <a:gd name="connsiteY7839" fmla="*/ 256666 h 6858440"/>
              <a:gd name="connsiteX7840" fmla="*/ 3878107 w 4556410"/>
              <a:gd name="connsiteY7840" fmla="*/ 246498 h 6858440"/>
              <a:gd name="connsiteX7841" fmla="*/ 3839042 w 4556410"/>
              <a:gd name="connsiteY7841" fmla="*/ 246498 h 6858440"/>
              <a:gd name="connsiteX7842" fmla="*/ 3849213 w 4556410"/>
              <a:gd name="connsiteY7842" fmla="*/ 256666 h 6858440"/>
              <a:gd name="connsiteX7843" fmla="*/ 3839042 w 4556410"/>
              <a:gd name="connsiteY7843" fmla="*/ 266837 h 6858440"/>
              <a:gd name="connsiteX7844" fmla="*/ 3828873 w 4556410"/>
              <a:gd name="connsiteY7844" fmla="*/ 256666 h 6858440"/>
              <a:gd name="connsiteX7845" fmla="*/ 3839042 w 4556410"/>
              <a:gd name="connsiteY7845" fmla="*/ 246498 h 6858440"/>
              <a:gd name="connsiteX7846" fmla="*/ 3799864 w 4556410"/>
              <a:gd name="connsiteY7846" fmla="*/ 246498 h 6858440"/>
              <a:gd name="connsiteX7847" fmla="*/ 3810035 w 4556410"/>
              <a:gd name="connsiteY7847" fmla="*/ 256666 h 6858440"/>
              <a:gd name="connsiteX7848" fmla="*/ 3799864 w 4556410"/>
              <a:gd name="connsiteY7848" fmla="*/ 266837 h 6858440"/>
              <a:gd name="connsiteX7849" fmla="*/ 3789696 w 4556410"/>
              <a:gd name="connsiteY7849" fmla="*/ 256666 h 6858440"/>
              <a:gd name="connsiteX7850" fmla="*/ 3799864 w 4556410"/>
              <a:gd name="connsiteY7850" fmla="*/ 246498 h 6858440"/>
              <a:gd name="connsiteX7851" fmla="*/ 3760686 w 4556410"/>
              <a:gd name="connsiteY7851" fmla="*/ 246498 h 6858440"/>
              <a:gd name="connsiteX7852" fmla="*/ 3770857 w 4556410"/>
              <a:gd name="connsiteY7852" fmla="*/ 256666 h 6858440"/>
              <a:gd name="connsiteX7853" fmla="*/ 3760686 w 4556410"/>
              <a:gd name="connsiteY7853" fmla="*/ 266837 h 6858440"/>
              <a:gd name="connsiteX7854" fmla="*/ 3750518 w 4556410"/>
              <a:gd name="connsiteY7854" fmla="*/ 256666 h 6858440"/>
              <a:gd name="connsiteX7855" fmla="*/ 3760686 w 4556410"/>
              <a:gd name="connsiteY7855" fmla="*/ 246498 h 6858440"/>
              <a:gd name="connsiteX7856" fmla="*/ 3721622 w 4556410"/>
              <a:gd name="connsiteY7856" fmla="*/ 246498 h 6858440"/>
              <a:gd name="connsiteX7857" fmla="*/ 3731793 w 4556410"/>
              <a:gd name="connsiteY7857" fmla="*/ 256666 h 6858440"/>
              <a:gd name="connsiteX7858" fmla="*/ 3721622 w 4556410"/>
              <a:gd name="connsiteY7858" fmla="*/ 266837 h 6858440"/>
              <a:gd name="connsiteX7859" fmla="*/ 3711453 w 4556410"/>
              <a:gd name="connsiteY7859" fmla="*/ 256666 h 6858440"/>
              <a:gd name="connsiteX7860" fmla="*/ 3721622 w 4556410"/>
              <a:gd name="connsiteY7860" fmla="*/ 246498 h 6858440"/>
              <a:gd name="connsiteX7861" fmla="*/ 3682444 w 4556410"/>
              <a:gd name="connsiteY7861" fmla="*/ 246498 h 6858440"/>
              <a:gd name="connsiteX7862" fmla="*/ 3692615 w 4556410"/>
              <a:gd name="connsiteY7862" fmla="*/ 256666 h 6858440"/>
              <a:gd name="connsiteX7863" fmla="*/ 3682444 w 4556410"/>
              <a:gd name="connsiteY7863" fmla="*/ 266837 h 6858440"/>
              <a:gd name="connsiteX7864" fmla="*/ 3672276 w 4556410"/>
              <a:gd name="connsiteY7864" fmla="*/ 256666 h 6858440"/>
              <a:gd name="connsiteX7865" fmla="*/ 3682444 w 4556410"/>
              <a:gd name="connsiteY7865" fmla="*/ 246498 h 6858440"/>
              <a:gd name="connsiteX7866" fmla="*/ 3643266 w 4556410"/>
              <a:gd name="connsiteY7866" fmla="*/ 246498 h 6858440"/>
              <a:gd name="connsiteX7867" fmla="*/ 3653437 w 4556410"/>
              <a:gd name="connsiteY7867" fmla="*/ 256666 h 6858440"/>
              <a:gd name="connsiteX7868" fmla="*/ 3643266 w 4556410"/>
              <a:gd name="connsiteY7868" fmla="*/ 266837 h 6858440"/>
              <a:gd name="connsiteX7869" fmla="*/ 3633098 w 4556410"/>
              <a:gd name="connsiteY7869" fmla="*/ 256666 h 6858440"/>
              <a:gd name="connsiteX7870" fmla="*/ 3643266 w 4556410"/>
              <a:gd name="connsiteY7870" fmla="*/ 246498 h 6858440"/>
              <a:gd name="connsiteX7871" fmla="*/ 3604202 w 4556410"/>
              <a:gd name="connsiteY7871" fmla="*/ 246498 h 6858440"/>
              <a:gd name="connsiteX7872" fmla="*/ 3614372 w 4556410"/>
              <a:gd name="connsiteY7872" fmla="*/ 256666 h 6858440"/>
              <a:gd name="connsiteX7873" fmla="*/ 3604202 w 4556410"/>
              <a:gd name="connsiteY7873" fmla="*/ 266837 h 6858440"/>
              <a:gd name="connsiteX7874" fmla="*/ 3594033 w 4556410"/>
              <a:gd name="connsiteY7874" fmla="*/ 256666 h 6858440"/>
              <a:gd name="connsiteX7875" fmla="*/ 3604202 w 4556410"/>
              <a:gd name="connsiteY7875" fmla="*/ 246498 h 6858440"/>
              <a:gd name="connsiteX7876" fmla="*/ 3565024 w 4556410"/>
              <a:gd name="connsiteY7876" fmla="*/ 246498 h 6858440"/>
              <a:gd name="connsiteX7877" fmla="*/ 3575195 w 4556410"/>
              <a:gd name="connsiteY7877" fmla="*/ 256666 h 6858440"/>
              <a:gd name="connsiteX7878" fmla="*/ 3565024 w 4556410"/>
              <a:gd name="connsiteY7878" fmla="*/ 266837 h 6858440"/>
              <a:gd name="connsiteX7879" fmla="*/ 3554855 w 4556410"/>
              <a:gd name="connsiteY7879" fmla="*/ 256666 h 6858440"/>
              <a:gd name="connsiteX7880" fmla="*/ 3565024 w 4556410"/>
              <a:gd name="connsiteY7880" fmla="*/ 246498 h 6858440"/>
              <a:gd name="connsiteX7881" fmla="*/ 3525846 w 4556410"/>
              <a:gd name="connsiteY7881" fmla="*/ 246498 h 6858440"/>
              <a:gd name="connsiteX7882" fmla="*/ 3536017 w 4556410"/>
              <a:gd name="connsiteY7882" fmla="*/ 256666 h 6858440"/>
              <a:gd name="connsiteX7883" fmla="*/ 3525846 w 4556410"/>
              <a:gd name="connsiteY7883" fmla="*/ 266837 h 6858440"/>
              <a:gd name="connsiteX7884" fmla="*/ 3515678 w 4556410"/>
              <a:gd name="connsiteY7884" fmla="*/ 256666 h 6858440"/>
              <a:gd name="connsiteX7885" fmla="*/ 3525846 w 4556410"/>
              <a:gd name="connsiteY7885" fmla="*/ 246498 h 6858440"/>
              <a:gd name="connsiteX7886" fmla="*/ 3017102 w 4556410"/>
              <a:gd name="connsiteY7886" fmla="*/ 246498 h 6858440"/>
              <a:gd name="connsiteX7887" fmla="*/ 3027272 w 4556410"/>
              <a:gd name="connsiteY7887" fmla="*/ 256666 h 6858440"/>
              <a:gd name="connsiteX7888" fmla="*/ 3017102 w 4556410"/>
              <a:gd name="connsiteY7888" fmla="*/ 266837 h 6858440"/>
              <a:gd name="connsiteX7889" fmla="*/ 3006933 w 4556410"/>
              <a:gd name="connsiteY7889" fmla="*/ 256666 h 6858440"/>
              <a:gd name="connsiteX7890" fmla="*/ 3017102 w 4556410"/>
              <a:gd name="connsiteY7890" fmla="*/ 246498 h 6858440"/>
              <a:gd name="connsiteX7891" fmla="*/ 2977922 w 4556410"/>
              <a:gd name="connsiteY7891" fmla="*/ 246498 h 6858440"/>
              <a:gd name="connsiteX7892" fmla="*/ 2988092 w 4556410"/>
              <a:gd name="connsiteY7892" fmla="*/ 256666 h 6858440"/>
              <a:gd name="connsiteX7893" fmla="*/ 2977922 w 4556410"/>
              <a:gd name="connsiteY7893" fmla="*/ 266837 h 6858440"/>
              <a:gd name="connsiteX7894" fmla="*/ 2967753 w 4556410"/>
              <a:gd name="connsiteY7894" fmla="*/ 256666 h 6858440"/>
              <a:gd name="connsiteX7895" fmla="*/ 2977922 w 4556410"/>
              <a:gd name="connsiteY7895" fmla="*/ 246498 h 6858440"/>
              <a:gd name="connsiteX7896" fmla="*/ 2782261 w 4556410"/>
              <a:gd name="connsiteY7896" fmla="*/ 246498 h 6858440"/>
              <a:gd name="connsiteX7897" fmla="*/ 2792432 w 4556410"/>
              <a:gd name="connsiteY7897" fmla="*/ 256666 h 6858440"/>
              <a:gd name="connsiteX7898" fmla="*/ 2782261 w 4556410"/>
              <a:gd name="connsiteY7898" fmla="*/ 266837 h 6858440"/>
              <a:gd name="connsiteX7899" fmla="*/ 2772092 w 4556410"/>
              <a:gd name="connsiteY7899" fmla="*/ 256666 h 6858440"/>
              <a:gd name="connsiteX7900" fmla="*/ 2782261 w 4556410"/>
              <a:gd name="connsiteY7900" fmla="*/ 246498 h 6858440"/>
              <a:gd name="connsiteX7901" fmla="*/ 2743082 w 4556410"/>
              <a:gd name="connsiteY7901" fmla="*/ 246498 h 6858440"/>
              <a:gd name="connsiteX7902" fmla="*/ 2753252 w 4556410"/>
              <a:gd name="connsiteY7902" fmla="*/ 256666 h 6858440"/>
              <a:gd name="connsiteX7903" fmla="*/ 2743082 w 4556410"/>
              <a:gd name="connsiteY7903" fmla="*/ 266837 h 6858440"/>
              <a:gd name="connsiteX7904" fmla="*/ 2732913 w 4556410"/>
              <a:gd name="connsiteY7904" fmla="*/ 256666 h 6858440"/>
              <a:gd name="connsiteX7905" fmla="*/ 2743082 w 4556410"/>
              <a:gd name="connsiteY7905" fmla="*/ 246498 h 6858440"/>
              <a:gd name="connsiteX7906" fmla="*/ 2703904 w 4556410"/>
              <a:gd name="connsiteY7906" fmla="*/ 246498 h 6858440"/>
              <a:gd name="connsiteX7907" fmla="*/ 2714074 w 4556410"/>
              <a:gd name="connsiteY7907" fmla="*/ 256666 h 6858440"/>
              <a:gd name="connsiteX7908" fmla="*/ 2703904 w 4556410"/>
              <a:gd name="connsiteY7908" fmla="*/ 266837 h 6858440"/>
              <a:gd name="connsiteX7909" fmla="*/ 2693735 w 4556410"/>
              <a:gd name="connsiteY7909" fmla="*/ 256666 h 6858440"/>
              <a:gd name="connsiteX7910" fmla="*/ 2703904 w 4556410"/>
              <a:gd name="connsiteY7910" fmla="*/ 246498 h 6858440"/>
              <a:gd name="connsiteX7911" fmla="*/ 2664841 w 4556410"/>
              <a:gd name="connsiteY7911" fmla="*/ 246498 h 6858440"/>
              <a:gd name="connsiteX7912" fmla="*/ 2675012 w 4556410"/>
              <a:gd name="connsiteY7912" fmla="*/ 256666 h 6858440"/>
              <a:gd name="connsiteX7913" fmla="*/ 2664841 w 4556410"/>
              <a:gd name="connsiteY7913" fmla="*/ 266837 h 6858440"/>
              <a:gd name="connsiteX7914" fmla="*/ 2654672 w 4556410"/>
              <a:gd name="connsiteY7914" fmla="*/ 256666 h 6858440"/>
              <a:gd name="connsiteX7915" fmla="*/ 2664841 w 4556410"/>
              <a:gd name="connsiteY7915" fmla="*/ 246498 h 6858440"/>
              <a:gd name="connsiteX7916" fmla="*/ 2625662 w 4556410"/>
              <a:gd name="connsiteY7916" fmla="*/ 246498 h 6858440"/>
              <a:gd name="connsiteX7917" fmla="*/ 2635832 w 4556410"/>
              <a:gd name="connsiteY7917" fmla="*/ 256666 h 6858440"/>
              <a:gd name="connsiteX7918" fmla="*/ 2625662 w 4556410"/>
              <a:gd name="connsiteY7918" fmla="*/ 266837 h 6858440"/>
              <a:gd name="connsiteX7919" fmla="*/ 2615493 w 4556410"/>
              <a:gd name="connsiteY7919" fmla="*/ 256666 h 6858440"/>
              <a:gd name="connsiteX7920" fmla="*/ 2625662 w 4556410"/>
              <a:gd name="connsiteY7920" fmla="*/ 246498 h 6858440"/>
              <a:gd name="connsiteX7921" fmla="*/ 2586484 w 4556410"/>
              <a:gd name="connsiteY7921" fmla="*/ 246498 h 6858440"/>
              <a:gd name="connsiteX7922" fmla="*/ 2596654 w 4556410"/>
              <a:gd name="connsiteY7922" fmla="*/ 256666 h 6858440"/>
              <a:gd name="connsiteX7923" fmla="*/ 2586484 w 4556410"/>
              <a:gd name="connsiteY7923" fmla="*/ 266837 h 6858440"/>
              <a:gd name="connsiteX7924" fmla="*/ 2576315 w 4556410"/>
              <a:gd name="connsiteY7924" fmla="*/ 256666 h 6858440"/>
              <a:gd name="connsiteX7925" fmla="*/ 2586484 w 4556410"/>
              <a:gd name="connsiteY7925" fmla="*/ 246498 h 6858440"/>
              <a:gd name="connsiteX7926" fmla="*/ 2547419 w 4556410"/>
              <a:gd name="connsiteY7926" fmla="*/ 246498 h 6858440"/>
              <a:gd name="connsiteX7927" fmla="*/ 2557590 w 4556410"/>
              <a:gd name="connsiteY7927" fmla="*/ 256666 h 6858440"/>
              <a:gd name="connsiteX7928" fmla="*/ 2547419 w 4556410"/>
              <a:gd name="connsiteY7928" fmla="*/ 266837 h 6858440"/>
              <a:gd name="connsiteX7929" fmla="*/ 2537250 w 4556410"/>
              <a:gd name="connsiteY7929" fmla="*/ 256666 h 6858440"/>
              <a:gd name="connsiteX7930" fmla="*/ 2547419 w 4556410"/>
              <a:gd name="connsiteY7930" fmla="*/ 246498 h 6858440"/>
              <a:gd name="connsiteX7931" fmla="*/ 2508242 w 4556410"/>
              <a:gd name="connsiteY7931" fmla="*/ 246498 h 6858440"/>
              <a:gd name="connsiteX7932" fmla="*/ 2518412 w 4556410"/>
              <a:gd name="connsiteY7932" fmla="*/ 256666 h 6858440"/>
              <a:gd name="connsiteX7933" fmla="*/ 2508242 w 4556410"/>
              <a:gd name="connsiteY7933" fmla="*/ 266837 h 6858440"/>
              <a:gd name="connsiteX7934" fmla="*/ 2498073 w 4556410"/>
              <a:gd name="connsiteY7934" fmla="*/ 256666 h 6858440"/>
              <a:gd name="connsiteX7935" fmla="*/ 2508242 w 4556410"/>
              <a:gd name="connsiteY7935" fmla="*/ 246498 h 6858440"/>
              <a:gd name="connsiteX7936" fmla="*/ 2469064 w 4556410"/>
              <a:gd name="connsiteY7936" fmla="*/ 246498 h 6858440"/>
              <a:gd name="connsiteX7937" fmla="*/ 2479234 w 4556410"/>
              <a:gd name="connsiteY7937" fmla="*/ 256666 h 6858440"/>
              <a:gd name="connsiteX7938" fmla="*/ 2469064 w 4556410"/>
              <a:gd name="connsiteY7938" fmla="*/ 266837 h 6858440"/>
              <a:gd name="connsiteX7939" fmla="*/ 2458895 w 4556410"/>
              <a:gd name="connsiteY7939" fmla="*/ 256666 h 6858440"/>
              <a:gd name="connsiteX7940" fmla="*/ 2469064 w 4556410"/>
              <a:gd name="connsiteY7940" fmla="*/ 246498 h 6858440"/>
              <a:gd name="connsiteX7941" fmla="*/ 2429999 w 4556410"/>
              <a:gd name="connsiteY7941" fmla="*/ 246498 h 6858440"/>
              <a:gd name="connsiteX7942" fmla="*/ 2440170 w 4556410"/>
              <a:gd name="connsiteY7942" fmla="*/ 256666 h 6858440"/>
              <a:gd name="connsiteX7943" fmla="*/ 2429999 w 4556410"/>
              <a:gd name="connsiteY7943" fmla="*/ 266837 h 6858440"/>
              <a:gd name="connsiteX7944" fmla="*/ 2419830 w 4556410"/>
              <a:gd name="connsiteY7944" fmla="*/ 256666 h 6858440"/>
              <a:gd name="connsiteX7945" fmla="*/ 2429999 w 4556410"/>
              <a:gd name="connsiteY7945" fmla="*/ 246498 h 6858440"/>
              <a:gd name="connsiteX7946" fmla="*/ 2390822 w 4556410"/>
              <a:gd name="connsiteY7946" fmla="*/ 246498 h 6858440"/>
              <a:gd name="connsiteX7947" fmla="*/ 2400992 w 4556410"/>
              <a:gd name="connsiteY7947" fmla="*/ 256666 h 6858440"/>
              <a:gd name="connsiteX7948" fmla="*/ 2390822 w 4556410"/>
              <a:gd name="connsiteY7948" fmla="*/ 266837 h 6858440"/>
              <a:gd name="connsiteX7949" fmla="*/ 2380652 w 4556410"/>
              <a:gd name="connsiteY7949" fmla="*/ 256666 h 6858440"/>
              <a:gd name="connsiteX7950" fmla="*/ 2390822 w 4556410"/>
              <a:gd name="connsiteY7950" fmla="*/ 246498 h 6858440"/>
              <a:gd name="connsiteX7951" fmla="*/ 2351642 w 4556410"/>
              <a:gd name="connsiteY7951" fmla="*/ 246498 h 6858440"/>
              <a:gd name="connsiteX7952" fmla="*/ 2361812 w 4556410"/>
              <a:gd name="connsiteY7952" fmla="*/ 256666 h 6858440"/>
              <a:gd name="connsiteX7953" fmla="*/ 2351642 w 4556410"/>
              <a:gd name="connsiteY7953" fmla="*/ 266837 h 6858440"/>
              <a:gd name="connsiteX7954" fmla="*/ 2341473 w 4556410"/>
              <a:gd name="connsiteY7954" fmla="*/ 256666 h 6858440"/>
              <a:gd name="connsiteX7955" fmla="*/ 2351642 w 4556410"/>
              <a:gd name="connsiteY7955" fmla="*/ 246498 h 6858440"/>
              <a:gd name="connsiteX7956" fmla="*/ 2312579 w 4556410"/>
              <a:gd name="connsiteY7956" fmla="*/ 246498 h 6858440"/>
              <a:gd name="connsiteX7957" fmla="*/ 2322750 w 4556410"/>
              <a:gd name="connsiteY7957" fmla="*/ 256666 h 6858440"/>
              <a:gd name="connsiteX7958" fmla="*/ 2312579 w 4556410"/>
              <a:gd name="connsiteY7958" fmla="*/ 266837 h 6858440"/>
              <a:gd name="connsiteX7959" fmla="*/ 2302410 w 4556410"/>
              <a:gd name="connsiteY7959" fmla="*/ 256666 h 6858440"/>
              <a:gd name="connsiteX7960" fmla="*/ 2312579 w 4556410"/>
              <a:gd name="connsiteY7960" fmla="*/ 246498 h 6858440"/>
              <a:gd name="connsiteX7961" fmla="*/ 2273400 w 4556410"/>
              <a:gd name="connsiteY7961" fmla="*/ 246498 h 6858440"/>
              <a:gd name="connsiteX7962" fmla="*/ 2283570 w 4556410"/>
              <a:gd name="connsiteY7962" fmla="*/ 256666 h 6858440"/>
              <a:gd name="connsiteX7963" fmla="*/ 2273400 w 4556410"/>
              <a:gd name="connsiteY7963" fmla="*/ 266837 h 6858440"/>
              <a:gd name="connsiteX7964" fmla="*/ 2263231 w 4556410"/>
              <a:gd name="connsiteY7964" fmla="*/ 256666 h 6858440"/>
              <a:gd name="connsiteX7965" fmla="*/ 2273400 w 4556410"/>
              <a:gd name="connsiteY7965" fmla="*/ 246498 h 6858440"/>
              <a:gd name="connsiteX7966" fmla="*/ 2234222 w 4556410"/>
              <a:gd name="connsiteY7966" fmla="*/ 246498 h 6858440"/>
              <a:gd name="connsiteX7967" fmla="*/ 2244392 w 4556410"/>
              <a:gd name="connsiteY7967" fmla="*/ 256666 h 6858440"/>
              <a:gd name="connsiteX7968" fmla="*/ 2234222 w 4556410"/>
              <a:gd name="connsiteY7968" fmla="*/ 266837 h 6858440"/>
              <a:gd name="connsiteX7969" fmla="*/ 2224053 w 4556410"/>
              <a:gd name="connsiteY7969" fmla="*/ 256666 h 6858440"/>
              <a:gd name="connsiteX7970" fmla="*/ 2234222 w 4556410"/>
              <a:gd name="connsiteY7970" fmla="*/ 246498 h 6858440"/>
              <a:gd name="connsiteX7971" fmla="*/ 2095306 w 4556410"/>
              <a:gd name="connsiteY7971" fmla="*/ 217953 h 6858440"/>
              <a:gd name="connsiteX7972" fmla="*/ 2110561 w 4556410"/>
              <a:gd name="connsiteY7972" fmla="*/ 222460 h 6858440"/>
              <a:gd name="connsiteX7973" fmla="*/ 2106054 w 4556410"/>
              <a:gd name="connsiteY7973" fmla="*/ 237830 h 6858440"/>
              <a:gd name="connsiteX7974" fmla="*/ 2100738 w 4556410"/>
              <a:gd name="connsiteY7974" fmla="*/ 239218 h 6858440"/>
              <a:gd name="connsiteX7975" fmla="*/ 2090682 w 4556410"/>
              <a:gd name="connsiteY7975" fmla="*/ 233208 h 6858440"/>
              <a:gd name="connsiteX7976" fmla="*/ 2095306 w 4556410"/>
              <a:gd name="connsiteY7976" fmla="*/ 217953 h 6858440"/>
              <a:gd name="connsiteX7977" fmla="*/ 3284187 w 4556410"/>
              <a:gd name="connsiteY7977" fmla="*/ 214254 h 6858440"/>
              <a:gd name="connsiteX7978" fmla="*/ 3284242 w 4556410"/>
              <a:gd name="connsiteY7978" fmla="*/ 214304 h 6858440"/>
              <a:gd name="connsiteX7979" fmla="*/ 3284187 w 4556410"/>
              <a:gd name="connsiteY7979" fmla="*/ 214371 h 6858440"/>
              <a:gd name="connsiteX7980" fmla="*/ 4543566 w 4556410"/>
              <a:gd name="connsiteY7980" fmla="*/ 203852 h 6858440"/>
              <a:gd name="connsiteX7981" fmla="*/ 4553735 w 4556410"/>
              <a:gd name="connsiteY7981" fmla="*/ 214021 h 6858440"/>
              <a:gd name="connsiteX7982" fmla="*/ 4543566 w 4556410"/>
              <a:gd name="connsiteY7982" fmla="*/ 224191 h 6858440"/>
              <a:gd name="connsiteX7983" fmla="*/ 4533396 w 4556410"/>
              <a:gd name="connsiteY7983" fmla="*/ 214021 h 6858440"/>
              <a:gd name="connsiteX7984" fmla="*/ 4543566 w 4556410"/>
              <a:gd name="connsiteY7984" fmla="*/ 203852 h 6858440"/>
              <a:gd name="connsiteX7985" fmla="*/ 4504388 w 4556410"/>
              <a:gd name="connsiteY7985" fmla="*/ 203852 h 6858440"/>
              <a:gd name="connsiteX7986" fmla="*/ 4514558 w 4556410"/>
              <a:gd name="connsiteY7986" fmla="*/ 214021 h 6858440"/>
              <a:gd name="connsiteX7987" fmla="*/ 4504388 w 4556410"/>
              <a:gd name="connsiteY7987" fmla="*/ 224191 h 6858440"/>
              <a:gd name="connsiteX7988" fmla="*/ 4494218 w 4556410"/>
              <a:gd name="connsiteY7988" fmla="*/ 214021 h 6858440"/>
              <a:gd name="connsiteX7989" fmla="*/ 4504388 w 4556410"/>
              <a:gd name="connsiteY7989" fmla="*/ 203852 h 6858440"/>
              <a:gd name="connsiteX7990" fmla="*/ 4465326 w 4556410"/>
              <a:gd name="connsiteY7990" fmla="*/ 203852 h 6858440"/>
              <a:gd name="connsiteX7991" fmla="*/ 4475494 w 4556410"/>
              <a:gd name="connsiteY7991" fmla="*/ 214021 h 6858440"/>
              <a:gd name="connsiteX7992" fmla="*/ 4465326 w 4556410"/>
              <a:gd name="connsiteY7992" fmla="*/ 224191 h 6858440"/>
              <a:gd name="connsiteX7993" fmla="*/ 4455155 w 4556410"/>
              <a:gd name="connsiteY7993" fmla="*/ 214021 h 6858440"/>
              <a:gd name="connsiteX7994" fmla="*/ 4465326 w 4556410"/>
              <a:gd name="connsiteY7994" fmla="*/ 203852 h 6858440"/>
              <a:gd name="connsiteX7995" fmla="*/ 4426146 w 4556410"/>
              <a:gd name="connsiteY7995" fmla="*/ 203852 h 6858440"/>
              <a:gd name="connsiteX7996" fmla="*/ 4436315 w 4556410"/>
              <a:gd name="connsiteY7996" fmla="*/ 214021 h 6858440"/>
              <a:gd name="connsiteX7997" fmla="*/ 4426146 w 4556410"/>
              <a:gd name="connsiteY7997" fmla="*/ 224191 h 6858440"/>
              <a:gd name="connsiteX7998" fmla="*/ 4415976 w 4556410"/>
              <a:gd name="connsiteY7998" fmla="*/ 214021 h 6858440"/>
              <a:gd name="connsiteX7999" fmla="*/ 4426146 w 4556410"/>
              <a:gd name="connsiteY7999" fmla="*/ 203852 h 6858440"/>
              <a:gd name="connsiteX8000" fmla="*/ 4386968 w 4556410"/>
              <a:gd name="connsiteY8000" fmla="*/ 203852 h 6858440"/>
              <a:gd name="connsiteX8001" fmla="*/ 4397138 w 4556410"/>
              <a:gd name="connsiteY8001" fmla="*/ 214021 h 6858440"/>
              <a:gd name="connsiteX8002" fmla="*/ 4386968 w 4556410"/>
              <a:gd name="connsiteY8002" fmla="*/ 224191 h 6858440"/>
              <a:gd name="connsiteX8003" fmla="*/ 4376798 w 4556410"/>
              <a:gd name="connsiteY8003" fmla="*/ 214021 h 6858440"/>
              <a:gd name="connsiteX8004" fmla="*/ 4386968 w 4556410"/>
              <a:gd name="connsiteY8004" fmla="*/ 203852 h 6858440"/>
              <a:gd name="connsiteX8005" fmla="*/ 4347906 w 4556410"/>
              <a:gd name="connsiteY8005" fmla="*/ 203852 h 6858440"/>
              <a:gd name="connsiteX8006" fmla="*/ 4358074 w 4556410"/>
              <a:gd name="connsiteY8006" fmla="*/ 214021 h 6858440"/>
              <a:gd name="connsiteX8007" fmla="*/ 4347906 w 4556410"/>
              <a:gd name="connsiteY8007" fmla="*/ 224191 h 6858440"/>
              <a:gd name="connsiteX8008" fmla="*/ 4337735 w 4556410"/>
              <a:gd name="connsiteY8008" fmla="*/ 214021 h 6858440"/>
              <a:gd name="connsiteX8009" fmla="*/ 4347906 w 4556410"/>
              <a:gd name="connsiteY8009" fmla="*/ 203852 h 6858440"/>
              <a:gd name="connsiteX8010" fmla="*/ 4308726 w 4556410"/>
              <a:gd name="connsiteY8010" fmla="*/ 203852 h 6858440"/>
              <a:gd name="connsiteX8011" fmla="*/ 4318895 w 4556410"/>
              <a:gd name="connsiteY8011" fmla="*/ 214021 h 6858440"/>
              <a:gd name="connsiteX8012" fmla="*/ 4308726 w 4556410"/>
              <a:gd name="connsiteY8012" fmla="*/ 224191 h 6858440"/>
              <a:gd name="connsiteX8013" fmla="*/ 4298556 w 4556410"/>
              <a:gd name="connsiteY8013" fmla="*/ 214021 h 6858440"/>
              <a:gd name="connsiteX8014" fmla="*/ 4308726 w 4556410"/>
              <a:gd name="connsiteY8014" fmla="*/ 203852 h 6858440"/>
              <a:gd name="connsiteX8015" fmla="*/ 4269548 w 4556410"/>
              <a:gd name="connsiteY8015" fmla="*/ 203852 h 6858440"/>
              <a:gd name="connsiteX8016" fmla="*/ 4279717 w 4556410"/>
              <a:gd name="connsiteY8016" fmla="*/ 214021 h 6858440"/>
              <a:gd name="connsiteX8017" fmla="*/ 4269548 w 4556410"/>
              <a:gd name="connsiteY8017" fmla="*/ 224191 h 6858440"/>
              <a:gd name="connsiteX8018" fmla="*/ 4259378 w 4556410"/>
              <a:gd name="connsiteY8018" fmla="*/ 214021 h 6858440"/>
              <a:gd name="connsiteX8019" fmla="*/ 4269548 w 4556410"/>
              <a:gd name="connsiteY8019" fmla="*/ 203852 h 6858440"/>
              <a:gd name="connsiteX8020" fmla="*/ 4230486 w 4556410"/>
              <a:gd name="connsiteY8020" fmla="*/ 203852 h 6858440"/>
              <a:gd name="connsiteX8021" fmla="*/ 4240654 w 4556410"/>
              <a:gd name="connsiteY8021" fmla="*/ 214021 h 6858440"/>
              <a:gd name="connsiteX8022" fmla="*/ 4230486 w 4556410"/>
              <a:gd name="connsiteY8022" fmla="*/ 224191 h 6858440"/>
              <a:gd name="connsiteX8023" fmla="*/ 4220315 w 4556410"/>
              <a:gd name="connsiteY8023" fmla="*/ 214021 h 6858440"/>
              <a:gd name="connsiteX8024" fmla="*/ 4230486 w 4556410"/>
              <a:gd name="connsiteY8024" fmla="*/ 203852 h 6858440"/>
              <a:gd name="connsiteX8025" fmla="*/ 4191306 w 4556410"/>
              <a:gd name="connsiteY8025" fmla="*/ 203852 h 6858440"/>
              <a:gd name="connsiteX8026" fmla="*/ 4201475 w 4556410"/>
              <a:gd name="connsiteY8026" fmla="*/ 214021 h 6858440"/>
              <a:gd name="connsiteX8027" fmla="*/ 4191306 w 4556410"/>
              <a:gd name="connsiteY8027" fmla="*/ 224191 h 6858440"/>
              <a:gd name="connsiteX8028" fmla="*/ 4181136 w 4556410"/>
              <a:gd name="connsiteY8028" fmla="*/ 214021 h 6858440"/>
              <a:gd name="connsiteX8029" fmla="*/ 4191306 w 4556410"/>
              <a:gd name="connsiteY8029" fmla="*/ 203852 h 6858440"/>
              <a:gd name="connsiteX8030" fmla="*/ 4152128 w 4556410"/>
              <a:gd name="connsiteY8030" fmla="*/ 203852 h 6858440"/>
              <a:gd name="connsiteX8031" fmla="*/ 4162297 w 4556410"/>
              <a:gd name="connsiteY8031" fmla="*/ 214021 h 6858440"/>
              <a:gd name="connsiteX8032" fmla="*/ 4152128 w 4556410"/>
              <a:gd name="connsiteY8032" fmla="*/ 224191 h 6858440"/>
              <a:gd name="connsiteX8033" fmla="*/ 4141958 w 4556410"/>
              <a:gd name="connsiteY8033" fmla="*/ 214021 h 6858440"/>
              <a:gd name="connsiteX8034" fmla="*/ 4152128 w 4556410"/>
              <a:gd name="connsiteY8034" fmla="*/ 203852 h 6858440"/>
              <a:gd name="connsiteX8035" fmla="*/ 4113066 w 4556410"/>
              <a:gd name="connsiteY8035" fmla="*/ 203852 h 6858440"/>
              <a:gd name="connsiteX8036" fmla="*/ 4123234 w 4556410"/>
              <a:gd name="connsiteY8036" fmla="*/ 214021 h 6858440"/>
              <a:gd name="connsiteX8037" fmla="*/ 4113066 w 4556410"/>
              <a:gd name="connsiteY8037" fmla="*/ 224191 h 6858440"/>
              <a:gd name="connsiteX8038" fmla="*/ 4102895 w 4556410"/>
              <a:gd name="connsiteY8038" fmla="*/ 214021 h 6858440"/>
              <a:gd name="connsiteX8039" fmla="*/ 4113066 w 4556410"/>
              <a:gd name="connsiteY8039" fmla="*/ 203852 h 6858440"/>
              <a:gd name="connsiteX8040" fmla="*/ 4073886 w 4556410"/>
              <a:gd name="connsiteY8040" fmla="*/ 203852 h 6858440"/>
              <a:gd name="connsiteX8041" fmla="*/ 4084055 w 4556410"/>
              <a:gd name="connsiteY8041" fmla="*/ 214021 h 6858440"/>
              <a:gd name="connsiteX8042" fmla="*/ 4073886 w 4556410"/>
              <a:gd name="connsiteY8042" fmla="*/ 224191 h 6858440"/>
              <a:gd name="connsiteX8043" fmla="*/ 4063715 w 4556410"/>
              <a:gd name="connsiteY8043" fmla="*/ 214021 h 6858440"/>
              <a:gd name="connsiteX8044" fmla="*/ 4073886 w 4556410"/>
              <a:gd name="connsiteY8044" fmla="*/ 203852 h 6858440"/>
              <a:gd name="connsiteX8045" fmla="*/ 4034708 w 4556410"/>
              <a:gd name="connsiteY8045" fmla="*/ 203852 h 6858440"/>
              <a:gd name="connsiteX8046" fmla="*/ 4044877 w 4556410"/>
              <a:gd name="connsiteY8046" fmla="*/ 214021 h 6858440"/>
              <a:gd name="connsiteX8047" fmla="*/ 4034708 w 4556410"/>
              <a:gd name="connsiteY8047" fmla="*/ 224191 h 6858440"/>
              <a:gd name="connsiteX8048" fmla="*/ 4024538 w 4556410"/>
              <a:gd name="connsiteY8048" fmla="*/ 214021 h 6858440"/>
              <a:gd name="connsiteX8049" fmla="*/ 4034708 w 4556410"/>
              <a:gd name="connsiteY8049" fmla="*/ 203852 h 6858440"/>
              <a:gd name="connsiteX8050" fmla="*/ 3995529 w 4556410"/>
              <a:gd name="connsiteY8050" fmla="*/ 203852 h 6858440"/>
              <a:gd name="connsiteX8051" fmla="*/ 4005698 w 4556410"/>
              <a:gd name="connsiteY8051" fmla="*/ 214021 h 6858440"/>
              <a:gd name="connsiteX8052" fmla="*/ 3995529 w 4556410"/>
              <a:gd name="connsiteY8052" fmla="*/ 224191 h 6858440"/>
              <a:gd name="connsiteX8053" fmla="*/ 3985358 w 4556410"/>
              <a:gd name="connsiteY8053" fmla="*/ 214021 h 6858440"/>
              <a:gd name="connsiteX8054" fmla="*/ 3995529 w 4556410"/>
              <a:gd name="connsiteY8054" fmla="*/ 203852 h 6858440"/>
              <a:gd name="connsiteX8055" fmla="*/ 3956464 w 4556410"/>
              <a:gd name="connsiteY8055" fmla="*/ 203852 h 6858440"/>
              <a:gd name="connsiteX8056" fmla="*/ 3966635 w 4556410"/>
              <a:gd name="connsiteY8056" fmla="*/ 214021 h 6858440"/>
              <a:gd name="connsiteX8057" fmla="*/ 3956464 w 4556410"/>
              <a:gd name="connsiteY8057" fmla="*/ 224191 h 6858440"/>
              <a:gd name="connsiteX8058" fmla="*/ 3946295 w 4556410"/>
              <a:gd name="connsiteY8058" fmla="*/ 214021 h 6858440"/>
              <a:gd name="connsiteX8059" fmla="*/ 3956464 w 4556410"/>
              <a:gd name="connsiteY8059" fmla="*/ 203852 h 6858440"/>
              <a:gd name="connsiteX8060" fmla="*/ 3917284 w 4556410"/>
              <a:gd name="connsiteY8060" fmla="*/ 203852 h 6858440"/>
              <a:gd name="connsiteX8061" fmla="*/ 3927455 w 4556410"/>
              <a:gd name="connsiteY8061" fmla="*/ 214021 h 6858440"/>
              <a:gd name="connsiteX8062" fmla="*/ 3917284 w 4556410"/>
              <a:gd name="connsiteY8062" fmla="*/ 224191 h 6858440"/>
              <a:gd name="connsiteX8063" fmla="*/ 3907116 w 4556410"/>
              <a:gd name="connsiteY8063" fmla="*/ 214021 h 6858440"/>
              <a:gd name="connsiteX8064" fmla="*/ 3917284 w 4556410"/>
              <a:gd name="connsiteY8064" fmla="*/ 203852 h 6858440"/>
              <a:gd name="connsiteX8065" fmla="*/ 3878107 w 4556410"/>
              <a:gd name="connsiteY8065" fmla="*/ 203852 h 6858440"/>
              <a:gd name="connsiteX8066" fmla="*/ 3888277 w 4556410"/>
              <a:gd name="connsiteY8066" fmla="*/ 214021 h 6858440"/>
              <a:gd name="connsiteX8067" fmla="*/ 3878107 w 4556410"/>
              <a:gd name="connsiteY8067" fmla="*/ 224191 h 6858440"/>
              <a:gd name="connsiteX8068" fmla="*/ 3867938 w 4556410"/>
              <a:gd name="connsiteY8068" fmla="*/ 214021 h 6858440"/>
              <a:gd name="connsiteX8069" fmla="*/ 3878107 w 4556410"/>
              <a:gd name="connsiteY8069" fmla="*/ 203852 h 6858440"/>
              <a:gd name="connsiteX8070" fmla="*/ 3839042 w 4556410"/>
              <a:gd name="connsiteY8070" fmla="*/ 203852 h 6858440"/>
              <a:gd name="connsiteX8071" fmla="*/ 3849213 w 4556410"/>
              <a:gd name="connsiteY8071" fmla="*/ 214021 h 6858440"/>
              <a:gd name="connsiteX8072" fmla="*/ 3839042 w 4556410"/>
              <a:gd name="connsiteY8072" fmla="*/ 224191 h 6858440"/>
              <a:gd name="connsiteX8073" fmla="*/ 3828873 w 4556410"/>
              <a:gd name="connsiteY8073" fmla="*/ 214021 h 6858440"/>
              <a:gd name="connsiteX8074" fmla="*/ 3839042 w 4556410"/>
              <a:gd name="connsiteY8074" fmla="*/ 203852 h 6858440"/>
              <a:gd name="connsiteX8075" fmla="*/ 3799864 w 4556410"/>
              <a:gd name="connsiteY8075" fmla="*/ 203852 h 6858440"/>
              <a:gd name="connsiteX8076" fmla="*/ 3810035 w 4556410"/>
              <a:gd name="connsiteY8076" fmla="*/ 214021 h 6858440"/>
              <a:gd name="connsiteX8077" fmla="*/ 3799864 w 4556410"/>
              <a:gd name="connsiteY8077" fmla="*/ 224191 h 6858440"/>
              <a:gd name="connsiteX8078" fmla="*/ 3789696 w 4556410"/>
              <a:gd name="connsiteY8078" fmla="*/ 214021 h 6858440"/>
              <a:gd name="connsiteX8079" fmla="*/ 3799864 w 4556410"/>
              <a:gd name="connsiteY8079" fmla="*/ 203852 h 6858440"/>
              <a:gd name="connsiteX8080" fmla="*/ 3760686 w 4556410"/>
              <a:gd name="connsiteY8080" fmla="*/ 203852 h 6858440"/>
              <a:gd name="connsiteX8081" fmla="*/ 3770857 w 4556410"/>
              <a:gd name="connsiteY8081" fmla="*/ 214021 h 6858440"/>
              <a:gd name="connsiteX8082" fmla="*/ 3760686 w 4556410"/>
              <a:gd name="connsiteY8082" fmla="*/ 224191 h 6858440"/>
              <a:gd name="connsiteX8083" fmla="*/ 3750518 w 4556410"/>
              <a:gd name="connsiteY8083" fmla="*/ 214021 h 6858440"/>
              <a:gd name="connsiteX8084" fmla="*/ 3760686 w 4556410"/>
              <a:gd name="connsiteY8084" fmla="*/ 203852 h 6858440"/>
              <a:gd name="connsiteX8085" fmla="*/ 3721622 w 4556410"/>
              <a:gd name="connsiteY8085" fmla="*/ 203852 h 6858440"/>
              <a:gd name="connsiteX8086" fmla="*/ 3731793 w 4556410"/>
              <a:gd name="connsiteY8086" fmla="*/ 214021 h 6858440"/>
              <a:gd name="connsiteX8087" fmla="*/ 3721622 w 4556410"/>
              <a:gd name="connsiteY8087" fmla="*/ 224191 h 6858440"/>
              <a:gd name="connsiteX8088" fmla="*/ 3711453 w 4556410"/>
              <a:gd name="connsiteY8088" fmla="*/ 214021 h 6858440"/>
              <a:gd name="connsiteX8089" fmla="*/ 3721622 w 4556410"/>
              <a:gd name="connsiteY8089" fmla="*/ 203852 h 6858440"/>
              <a:gd name="connsiteX8090" fmla="*/ 3682444 w 4556410"/>
              <a:gd name="connsiteY8090" fmla="*/ 203852 h 6858440"/>
              <a:gd name="connsiteX8091" fmla="*/ 3692615 w 4556410"/>
              <a:gd name="connsiteY8091" fmla="*/ 214021 h 6858440"/>
              <a:gd name="connsiteX8092" fmla="*/ 3682444 w 4556410"/>
              <a:gd name="connsiteY8092" fmla="*/ 224191 h 6858440"/>
              <a:gd name="connsiteX8093" fmla="*/ 3672276 w 4556410"/>
              <a:gd name="connsiteY8093" fmla="*/ 214021 h 6858440"/>
              <a:gd name="connsiteX8094" fmla="*/ 3682444 w 4556410"/>
              <a:gd name="connsiteY8094" fmla="*/ 203852 h 6858440"/>
              <a:gd name="connsiteX8095" fmla="*/ 3643266 w 4556410"/>
              <a:gd name="connsiteY8095" fmla="*/ 203852 h 6858440"/>
              <a:gd name="connsiteX8096" fmla="*/ 3653437 w 4556410"/>
              <a:gd name="connsiteY8096" fmla="*/ 214021 h 6858440"/>
              <a:gd name="connsiteX8097" fmla="*/ 3643266 w 4556410"/>
              <a:gd name="connsiteY8097" fmla="*/ 224191 h 6858440"/>
              <a:gd name="connsiteX8098" fmla="*/ 3633098 w 4556410"/>
              <a:gd name="connsiteY8098" fmla="*/ 214021 h 6858440"/>
              <a:gd name="connsiteX8099" fmla="*/ 3643266 w 4556410"/>
              <a:gd name="connsiteY8099" fmla="*/ 203852 h 6858440"/>
              <a:gd name="connsiteX8100" fmla="*/ 3604202 w 4556410"/>
              <a:gd name="connsiteY8100" fmla="*/ 203852 h 6858440"/>
              <a:gd name="connsiteX8101" fmla="*/ 3614372 w 4556410"/>
              <a:gd name="connsiteY8101" fmla="*/ 214021 h 6858440"/>
              <a:gd name="connsiteX8102" fmla="*/ 3604202 w 4556410"/>
              <a:gd name="connsiteY8102" fmla="*/ 224191 h 6858440"/>
              <a:gd name="connsiteX8103" fmla="*/ 3594033 w 4556410"/>
              <a:gd name="connsiteY8103" fmla="*/ 214021 h 6858440"/>
              <a:gd name="connsiteX8104" fmla="*/ 3604202 w 4556410"/>
              <a:gd name="connsiteY8104" fmla="*/ 203852 h 6858440"/>
              <a:gd name="connsiteX8105" fmla="*/ 3565024 w 4556410"/>
              <a:gd name="connsiteY8105" fmla="*/ 203852 h 6858440"/>
              <a:gd name="connsiteX8106" fmla="*/ 3575195 w 4556410"/>
              <a:gd name="connsiteY8106" fmla="*/ 214021 h 6858440"/>
              <a:gd name="connsiteX8107" fmla="*/ 3565024 w 4556410"/>
              <a:gd name="connsiteY8107" fmla="*/ 224191 h 6858440"/>
              <a:gd name="connsiteX8108" fmla="*/ 3554855 w 4556410"/>
              <a:gd name="connsiteY8108" fmla="*/ 214021 h 6858440"/>
              <a:gd name="connsiteX8109" fmla="*/ 3565024 w 4556410"/>
              <a:gd name="connsiteY8109" fmla="*/ 203852 h 6858440"/>
              <a:gd name="connsiteX8110" fmla="*/ 3525846 w 4556410"/>
              <a:gd name="connsiteY8110" fmla="*/ 203852 h 6858440"/>
              <a:gd name="connsiteX8111" fmla="*/ 3536017 w 4556410"/>
              <a:gd name="connsiteY8111" fmla="*/ 214021 h 6858440"/>
              <a:gd name="connsiteX8112" fmla="*/ 3525846 w 4556410"/>
              <a:gd name="connsiteY8112" fmla="*/ 224191 h 6858440"/>
              <a:gd name="connsiteX8113" fmla="*/ 3515678 w 4556410"/>
              <a:gd name="connsiteY8113" fmla="*/ 214021 h 6858440"/>
              <a:gd name="connsiteX8114" fmla="*/ 3525846 w 4556410"/>
              <a:gd name="connsiteY8114" fmla="*/ 203852 h 6858440"/>
              <a:gd name="connsiteX8115" fmla="*/ 3095342 w 4556410"/>
              <a:gd name="connsiteY8115" fmla="*/ 203852 h 6858440"/>
              <a:gd name="connsiteX8116" fmla="*/ 3105512 w 4556410"/>
              <a:gd name="connsiteY8116" fmla="*/ 214021 h 6858440"/>
              <a:gd name="connsiteX8117" fmla="*/ 3095342 w 4556410"/>
              <a:gd name="connsiteY8117" fmla="*/ 224191 h 6858440"/>
              <a:gd name="connsiteX8118" fmla="*/ 3085173 w 4556410"/>
              <a:gd name="connsiteY8118" fmla="*/ 214021 h 6858440"/>
              <a:gd name="connsiteX8119" fmla="*/ 3095342 w 4556410"/>
              <a:gd name="connsiteY8119" fmla="*/ 203852 h 6858440"/>
              <a:gd name="connsiteX8120" fmla="*/ 3056164 w 4556410"/>
              <a:gd name="connsiteY8120" fmla="*/ 203852 h 6858440"/>
              <a:gd name="connsiteX8121" fmla="*/ 3066335 w 4556410"/>
              <a:gd name="connsiteY8121" fmla="*/ 214021 h 6858440"/>
              <a:gd name="connsiteX8122" fmla="*/ 3056164 w 4556410"/>
              <a:gd name="connsiteY8122" fmla="*/ 224191 h 6858440"/>
              <a:gd name="connsiteX8123" fmla="*/ 3045995 w 4556410"/>
              <a:gd name="connsiteY8123" fmla="*/ 214021 h 6858440"/>
              <a:gd name="connsiteX8124" fmla="*/ 3056164 w 4556410"/>
              <a:gd name="connsiteY8124" fmla="*/ 203852 h 6858440"/>
              <a:gd name="connsiteX8125" fmla="*/ 3017102 w 4556410"/>
              <a:gd name="connsiteY8125" fmla="*/ 203852 h 6858440"/>
              <a:gd name="connsiteX8126" fmla="*/ 3027272 w 4556410"/>
              <a:gd name="connsiteY8126" fmla="*/ 214021 h 6858440"/>
              <a:gd name="connsiteX8127" fmla="*/ 3017102 w 4556410"/>
              <a:gd name="connsiteY8127" fmla="*/ 224191 h 6858440"/>
              <a:gd name="connsiteX8128" fmla="*/ 3006933 w 4556410"/>
              <a:gd name="connsiteY8128" fmla="*/ 214021 h 6858440"/>
              <a:gd name="connsiteX8129" fmla="*/ 3017102 w 4556410"/>
              <a:gd name="connsiteY8129" fmla="*/ 203852 h 6858440"/>
              <a:gd name="connsiteX8130" fmla="*/ 2938744 w 4556410"/>
              <a:gd name="connsiteY8130" fmla="*/ 203852 h 6858440"/>
              <a:gd name="connsiteX8131" fmla="*/ 2948915 w 4556410"/>
              <a:gd name="connsiteY8131" fmla="*/ 214021 h 6858440"/>
              <a:gd name="connsiteX8132" fmla="*/ 2938744 w 4556410"/>
              <a:gd name="connsiteY8132" fmla="*/ 224191 h 6858440"/>
              <a:gd name="connsiteX8133" fmla="*/ 2928575 w 4556410"/>
              <a:gd name="connsiteY8133" fmla="*/ 214021 h 6858440"/>
              <a:gd name="connsiteX8134" fmla="*/ 2938744 w 4556410"/>
              <a:gd name="connsiteY8134" fmla="*/ 203852 h 6858440"/>
              <a:gd name="connsiteX8135" fmla="*/ 2899681 w 4556410"/>
              <a:gd name="connsiteY8135" fmla="*/ 203852 h 6858440"/>
              <a:gd name="connsiteX8136" fmla="*/ 2909852 w 4556410"/>
              <a:gd name="connsiteY8136" fmla="*/ 214021 h 6858440"/>
              <a:gd name="connsiteX8137" fmla="*/ 2899681 w 4556410"/>
              <a:gd name="connsiteY8137" fmla="*/ 224191 h 6858440"/>
              <a:gd name="connsiteX8138" fmla="*/ 2889512 w 4556410"/>
              <a:gd name="connsiteY8138" fmla="*/ 214021 h 6858440"/>
              <a:gd name="connsiteX8139" fmla="*/ 2899681 w 4556410"/>
              <a:gd name="connsiteY8139" fmla="*/ 203852 h 6858440"/>
              <a:gd name="connsiteX8140" fmla="*/ 2860502 w 4556410"/>
              <a:gd name="connsiteY8140" fmla="*/ 203852 h 6858440"/>
              <a:gd name="connsiteX8141" fmla="*/ 2870672 w 4556410"/>
              <a:gd name="connsiteY8141" fmla="*/ 214021 h 6858440"/>
              <a:gd name="connsiteX8142" fmla="*/ 2860502 w 4556410"/>
              <a:gd name="connsiteY8142" fmla="*/ 224191 h 6858440"/>
              <a:gd name="connsiteX8143" fmla="*/ 2850333 w 4556410"/>
              <a:gd name="connsiteY8143" fmla="*/ 214021 h 6858440"/>
              <a:gd name="connsiteX8144" fmla="*/ 2860502 w 4556410"/>
              <a:gd name="connsiteY8144" fmla="*/ 203852 h 6858440"/>
              <a:gd name="connsiteX8145" fmla="*/ 2821324 w 4556410"/>
              <a:gd name="connsiteY8145" fmla="*/ 203852 h 6858440"/>
              <a:gd name="connsiteX8146" fmla="*/ 2831495 w 4556410"/>
              <a:gd name="connsiteY8146" fmla="*/ 214021 h 6858440"/>
              <a:gd name="connsiteX8147" fmla="*/ 2821324 w 4556410"/>
              <a:gd name="connsiteY8147" fmla="*/ 224191 h 6858440"/>
              <a:gd name="connsiteX8148" fmla="*/ 2811155 w 4556410"/>
              <a:gd name="connsiteY8148" fmla="*/ 214021 h 6858440"/>
              <a:gd name="connsiteX8149" fmla="*/ 2821324 w 4556410"/>
              <a:gd name="connsiteY8149" fmla="*/ 203852 h 6858440"/>
              <a:gd name="connsiteX8150" fmla="*/ 2782261 w 4556410"/>
              <a:gd name="connsiteY8150" fmla="*/ 203852 h 6858440"/>
              <a:gd name="connsiteX8151" fmla="*/ 2792432 w 4556410"/>
              <a:gd name="connsiteY8151" fmla="*/ 214021 h 6858440"/>
              <a:gd name="connsiteX8152" fmla="*/ 2782261 w 4556410"/>
              <a:gd name="connsiteY8152" fmla="*/ 224191 h 6858440"/>
              <a:gd name="connsiteX8153" fmla="*/ 2772092 w 4556410"/>
              <a:gd name="connsiteY8153" fmla="*/ 214021 h 6858440"/>
              <a:gd name="connsiteX8154" fmla="*/ 2782261 w 4556410"/>
              <a:gd name="connsiteY8154" fmla="*/ 203852 h 6858440"/>
              <a:gd name="connsiteX8155" fmla="*/ 2743082 w 4556410"/>
              <a:gd name="connsiteY8155" fmla="*/ 203852 h 6858440"/>
              <a:gd name="connsiteX8156" fmla="*/ 2753252 w 4556410"/>
              <a:gd name="connsiteY8156" fmla="*/ 214021 h 6858440"/>
              <a:gd name="connsiteX8157" fmla="*/ 2743082 w 4556410"/>
              <a:gd name="connsiteY8157" fmla="*/ 224191 h 6858440"/>
              <a:gd name="connsiteX8158" fmla="*/ 2732913 w 4556410"/>
              <a:gd name="connsiteY8158" fmla="*/ 214021 h 6858440"/>
              <a:gd name="connsiteX8159" fmla="*/ 2743082 w 4556410"/>
              <a:gd name="connsiteY8159" fmla="*/ 203852 h 6858440"/>
              <a:gd name="connsiteX8160" fmla="*/ 2703904 w 4556410"/>
              <a:gd name="connsiteY8160" fmla="*/ 203852 h 6858440"/>
              <a:gd name="connsiteX8161" fmla="*/ 2714074 w 4556410"/>
              <a:gd name="connsiteY8161" fmla="*/ 214021 h 6858440"/>
              <a:gd name="connsiteX8162" fmla="*/ 2703904 w 4556410"/>
              <a:gd name="connsiteY8162" fmla="*/ 224191 h 6858440"/>
              <a:gd name="connsiteX8163" fmla="*/ 2693735 w 4556410"/>
              <a:gd name="connsiteY8163" fmla="*/ 214021 h 6858440"/>
              <a:gd name="connsiteX8164" fmla="*/ 2703904 w 4556410"/>
              <a:gd name="connsiteY8164" fmla="*/ 203852 h 6858440"/>
              <a:gd name="connsiteX8165" fmla="*/ 2664841 w 4556410"/>
              <a:gd name="connsiteY8165" fmla="*/ 203852 h 6858440"/>
              <a:gd name="connsiteX8166" fmla="*/ 2675012 w 4556410"/>
              <a:gd name="connsiteY8166" fmla="*/ 214021 h 6858440"/>
              <a:gd name="connsiteX8167" fmla="*/ 2664841 w 4556410"/>
              <a:gd name="connsiteY8167" fmla="*/ 224191 h 6858440"/>
              <a:gd name="connsiteX8168" fmla="*/ 2654672 w 4556410"/>
              <a:gd name="connsiteY8168" fmla="*/ 214021 h 6858440"/>
              <a:gd name="connsiteX8169" fmla="*/ 2664841 w 4556410"/>
              <a:gd name="connsiteY8169" fmla="*/ 203852 h 6858440"/>
              <a:gd name="connsiteX8170" fmla="*/ 2625662 w 4556410"/>
              <a:gd name="connsiteY8170" fmla="*/ 203852 h 6858440"/>
              <a:gd name="connsiteX8171" fmla="*/ 2635832 w 4556410"/>
              <a:gd name="connsiteY8171" fmla="*/ 214021 h 6858440"/>
              <a:gd name="connsiteX8172" fmla="*/ 2625662 w 4556410"/>
              <a:gd name="connsiteY8172" fmla="*/ 224191 h 6858440"/>
              <a:gd name="connsiteX8173" fmla="*/ 2615493 w 4556410"/>
              <a:gd name="connsiteY8173" fmla="*/ 214021 h 6858440"/>
              <a:gd name="connsiteX8174" fmla="*/ 2625662 w 4556410"/>
              <a:gd name="connsiteY8174" fmla="*/ 203852 h 6858440"/>
              <a:gd name="connsiteX8175" fmla="*/ 2586484 w 4556410"/>
              <a:gd name="connsiteY8175" fmla="*/ 203852 h 6858440"/>
              <a:gd name="connsiteX8176" fmla="*/ 2596654 w 4556410"/>
              <a:gd name="connsiteY8176" fmla="*/ 214021 h 6858440"/>
              <a:gd name="connsiteX8177" fmla="*/ 2586484 w 4556410"/>
              <a:gd name="connsiteY8177" fmla="*/ 224191 h 6858440"/>
              <a:gd name="connsiteX8178" fmla="*/ 2576315 w 4556410"/>
              <a:gd name="connsiteY8178" fmla="*/ 214021 h 6858440"/>
              <a:gd name="connsiteX8179" fmla="*/ 2586484 w 4556410"/>
              <a:gd name="connsiteY8179" fmla="*/ 203852 h 6858440"/>
              <a:gd name="connsiteX8180" fmla="*/ 2547419 w 4556410"/>
              <a:gd name="connsiteY8180" fmla="*/ 203852 h 6858440"/>
              <a:gd name="connsiteX8181" fmla="*/ 2557590 w 4556410"/>
              <a:gd name="connsiteY8181" fmla="*/ 214021 h 6858440"/>
              <a:gd name="connsiteX8182" fmla="*/ 2547419 w 4556410"/>
              <a:gd name="connsiteY8182" fmla="*/ 224191 h 6858440"/>
              <a:gd name="connsiteX8183" fmla="*/ 2537250 w 4556410"/>
              <a:gd name="connsiteY8183" fmla="*/ 214021 h 6858440"/>
              <a:gd name="connsiteX8184" fmla="*/ 2547419 w 4556410"/>
              <a:gd name="connsiteY8184" fmla="*/ 203852 h 6858440"/>
              <a:gd name="connsiteX8185" fmla="*/ 2508242 w 4556410"/>
              <a:gd name="connsiteY8185" fmla="*/ 203852 h 6858440"/>
              <a:gd name="connsiteX8186" fmla="*/ 2518412 w 4556410"/>
              <a:gd name="connsiteY8186" fmla="*/ 214021 h 6858440"/>
              <a:gd name="connsiteX8187" fmla="*/ 2508242 w 4556410"/>
              <a:gd name="connsiteY8187" fmla="*/ 224191 h 6858440"/>
              <a:gd name="connsiteX8188" fmla="*/ 2498073 w 4556410"/>
              <a:gd name="connsiteY8188" fmla="*/ 214021 h 6858440"/>
              <a:gd name="connsiteX8189" fmla="*/ 2508242 w 4556410"/>
              <a:gd name="connsiteY8189" fmla="*/ 203852 h 6858440"/>
              <a:gd name="connsiteX8190" fmla="*/ 2469064 w 4556410"/>
              <a:gd name="connsiteY8190" fmla="*/ 203852 h 6858440"/>
              <a:gd name="connsiteX8191" fmla="*/ 2479234 w 4556410"/>
              <a:gd name="connsiteY8191" fmla="*/ 214021 h 6858440"/>
              <a:gd name="connsiteX8192" fmla="*/ 2469064 w 4556410"/>
              <a:gd name="connsiteY8192" fmla="*/ 224191 h 6858440"/>
              <a:gd name="connsiteX8193" fmla="*/ 2458895 w 4556410"/>
              <a:gd name="connsiteY8193" fmla="*/ 214021 h 6858440"/>
              <a:gd name="connsiteX8194" fmla="*/ 2469064 w 4556410"/>
              <a:gd name="connsiteY8194" fmla="*/ 203852 h 6858440"/>
              <a:gd name="connsiteX8195" fmla="*/ 2429999 w 4556410"/>
              <a:gd name="connsiteY8195" fmla="*/ 203852 h 6858440"/>
              <a:gd name="connsiteX8196" fmla="*/ 2440170 w 4556410"/>
              <a:gd name="connsiteY8196" fmla="*/ 214021 h 6858440"/>
              <a:gd name="connsiteX8197" fmla="*/ 2429999 w 4556410"/>
              <a:gd name="connsiteY8197" fmla="*/ 224191 h 6858440"/>
              <a:gd name="connsiteX8198" fmla="*/ 2419830 w 4556410"/>
              <a:gd name="connsiteY8198" fmla="*/ 214021 h 6858440"/>
              <a:gd name="connsiteX8199" fmla="*/ 2429999 w 4556410"/>
              <a:gd name="connsiteY8199" fmla="*/ 203852 h 6858440"/>
              <a:gd name="connsiteX8200" fmla="*/ 2390822 w 4556410"/>
              <a:gd name="connsiteY8200" fmla="*/ 203852 h 6858440"/>
              <a:gd name="connsiteX8201" fmla="*/ 2400992 w 4556410"/>
              <a:gd name="connsiteY8201" fmla="*/ 214021 h 6858440"/>
              <a:gd name="connsiteX8202" fmla="*/ 2390822 w 4556410"/>
              <a:gd name="connsiteY8202" fmla="*/ 224191 h 6858440"/>
              <a:gd name="connsiteX8203" fmla="*/ 2380652 w 4556410"/>
              <a:gd name="connsiteY8203" fmla="*/ 214021 h 6858440"/>
              <a:gd name="connsiteX8204" fmla="*/ 2390822 w 4556410"/>
              <a:gd name="connsiteY8204" fmla="*/ 203852 h 6858440"/>
              <a:gd name="connsiteX8205" fmla="*/ 2351642 w 4556410"/>
              <a:gd name="connsiteY8205" fmla="*/ 203852 h 6858440"/>
              <a:gd name="connsiteX8206" fmla="*/ 2361812 w 4556410"/>
              <a:gd name="connsiteY8206" fmla="*/ 214021 h 6858440"/>
              <a:gd name="connsiteX8207" fmla="*/ 2351642 w 4556410"/>
              <a:gd name="connsiteY8207" fmla="*/ 224191 h 6858440"/>
              <a:gd name="connsiteX8208" fmla="*/ 2341473 w 4556410"/>
              <a:gd name="connsiteY8208" fmla="*/ 214021 h 6858440"/>
              <a:gd name="connsiteX8209" fmla="*/ 2351642 w 4556410"/>
              <a:gd name="connsiteY8209" fmla="*/ 203852 h 6858440"/>
              <a:gd name="connsiteX8210" fmla="*/ 2312579 w 4556410"/>
              <a:gd name="connsiteY8210" fmla="*/ 203852 h 6858440"/>
              <a:gd name="connsiteX8211" fmla="*/ 2322750 w 4556410"/>
              <a:gd name="connsiteY8211" fmla="*/ 214021 h 6858440"/>
              <a:gd name="connsiteX8212" fmla="*/ 2312579 w 4556410"/>
              <a:gd name="connsiteY8212" fmla="*/ 224191 h 6858440"/>
              <a:gd name="connsiteX8213" fmla="*/ 2302410 w 4556410"/>
              <a:gd name="connsiteY8213" fmla="*/ 214021 h 6858440"/>
              <a:gd name="connsiteX8214" fmla="*/ 2312579 w 4556410"/>
              <a:gd name="connsiteY8214" fmla="*/ 203852 h 6858440"/>
              <a:gd name="connsiteX8215" fmla="*/ 2273400 w 4556410"/>
              <a:gd name="connsiteY8215" fmla="*/ 203852 h 6858440"/>
              <a:gd name="connsiteX8216" fmla="*/ 2283570 w 4556410"/>
              <a:gd name="connsiteY8216" fmla="*/ 214021 h 6858440"/>
              <a:gd name="connsiteX8217" fmla="*/ 2273400 w 4556410"/>
              <a:gd name="connsiteY8217" fmla="*/ 224191 h 6858440"/>
              <a:gd name="connsiteX8218" fmla="*/ 2263231 w 4556410"/>
              <a:gd name="connsiteY8218" fmla="*/ 214021 h 6858440"/>
              <a:gd name="connsiteX8219" fmla="*/ 2273400 w 4556410"/>
              <a:gd name="connsiteY8219" fmla="*/ 203852 h 6858440"/>
              <a:gd name="connsiteX8220" fmla="*/ 3294472 w 4556410"/>
              <a:gd name="connsiteY8220" fmla="*/ 202119 h 6858440"/>
              <a:gd name="connsiteX8221" fmla="*/ 3306723 w 4556410"/>
              <a:gd name="connsiteY8221" fmla="*/ 212406 h 6858440"/>
              <a:gd name="connsiteX8222" fmla="*/ 3296438 w 4556410"/>
              <a:gd name="connsiteY8222" fmla="*/ 224540 h 6858440"/>
              <a:gd name="connsiteX8223" fmla="*/ 3295396 w 4556410"/>
              <a:gd name="connsiteY8223" fmla="*/ 224540 h 6858440"/>
              <a:gd name="connsiteX8224" fmla="*/ 3284242 w 4556410"/>
              <a:gd name="connsiteY8224" fmla="*/ 214304 h 6858440"/>
              <a:gd name="connsiteX8225" fmla="*/ 2144772 w 4556410"/>
              <a:gd name="connsiteY8225" fmla="*/ 191948 h 6858440"/>
              <a:gd name="connsiteX8226" fmla="*/ 2159912 w 4556410"/>
              <a:gd name="connsiteY8226" fmla="*/ 196802 h 6858440"/>
              <a:gd name="connsiteX8227" fmla="*/ 2155055 w 4556410"/>
              <a:gd name="connsiteY8227" fmla="*/ 212059 h 6858440"/>
              <a:gd name="connsiteX8228" fmla="*/ 2149856 w 4556410"/>
              <a:gd name="connsiteY8228" fmla="*/ 213328 h 6858440"/>
              <a:gd name="connsiteX8229" fmla="*/ 2139800 w 4556410"/>
              <a:gd name="connsiteY8229" fmla="*/ 207203 h 6858440"/>
              <a:gd name="connsiteX8230" fmla="*/ 2144772 w 4556410"/>
              <a:gd name="connsiteY8230" fmla="*/ 191948 h 6858440"/>
              <a:gd name="connsiteX8231" fmla="*/ 4543566 w 4556410"/>
              <a:gd name="connsiteY8231" fmla="*/ 161091 h 6858440"/>
              <a:gd name="connsiteX8232" fmla="*/ 4553735 w 4556410"/>
              <a:gd name="connsiteY8232" fmla="*/ 171260 h 6858440"/>
              <a:gd name="connsiteX8233" fmla="*/ 4543566 w 4556410"/>
              <a:gd name="connsiteY8233" fmla="*/ 181430 h 6858440"/>
              <a:gd name="connsiteX8234" fmla="*/ 4533396 w 4556410"/>
              <a:gd name="connsiteY8234" fmla="*/ 171260 h 6858440"/>
              <a:gd name="connsiteX8235" fmla="*/ 4543566 w 4556410"/>
              <a:gd name="connsiteY8235" fmla="*/ 161091 h 6858440"/>
              <a:gd name="connsiteX8236" fmla="*/ 4504388 w 4556410"/>
              <a:gd name="connsiteY8236" fmla="*/ 161091 h 6858440"/>
              <a:gd name="connsiteX8237" fmla="*/ 4514558 w 4556410"/>
              <a:gd name="connsiteY8237" fmla="*/ 171260 h 6858440"/>
              <a:gd name="connsiteX8238" fmla="*/ 4504388 w 4556410"/>
              <a:gd name="connsiteY8238" fmla="*/ 181430 h 6858440"/>
              <a:gd name="connsiteX8239" fmla="*/ 4494218 w 4556410"/>
              <a:gd name="connsiteY8239" fmla="*/ 171260 h 6858440"/>
              <a:gd name="connsiteX8240" fmla="*/ 4504388 w 4556410"/>
              <a:gd name="connsiteY8240" fmla="*/ 161091 h 6858440"/>
              <a:gd name="connsiteX8241" fmla="*/ 4465326 w 4556410"/>
              <a:gd name="connsiteY8241" fmla="*/ 161091 h 6858440"/>
              <a:gd name="connsiteX8242" fmla="*/ 4475494 w 4556410"/>
              <a:gd name="connsiteY8242" fmla="*/ 171260 h 6858440"/>
              <a:gd name="connsiteX8243" fmla="*/ 4465326 w 4556410"/>
              <a:gd name="connsiteY8243" fmla="*/ 181430 h 6858440"/>
              <a:gd name="connsiteX8244" fmla="*/ 4455155 w 4556410"/>
              <a:gd name="connsiteY8244" fmla="*/ 171260 h 6858440"/>
              <a:gd name="connsiteX8245" fmla="*/ 4465326 w 4556410"/>
              <a:gd name="connsiteY8245" fmla="*/ 161091 h 6858440"/>
              <a:gd name="connsiteX8246" fmla="*/ 4426146 w 4556410"/>
              <a:gd name="connsiteY8246" fmla="*/ 161091 h 6858440"/>
              <a:gd name="connsiteX8247" fmla="*/ 4436315 w 4556410"/>
              <a:gd name="connsiteY8247" fmla="*/ 171260 h 6858440"/>
              <a:gd name="connsiteX8248" fmla="*/ 4426146 w 4556410"/>
              <a:gd name="connsiteY8248" fmla="*/ 181430 h 6858440"/>
              <a:gd name="connsiteX8249" fmla="*/ 4415976 w 4556410"/>
              <a:gd name="connsiteY8249" fmla="*/ 171260 h 6858440"/>
              <a:gd name="connsiteX8250" fmla="*/ 4426146 w 4556410"/>
              <a:gd name="connsiteY8250" fmla="*/ 161091 h 6858440"/>
              <a:gd name="connsiteX8251" fmla="*/ 4386968 w 4556410"/>
              <a:gd name="connsiteY8251" fmla="*/ 161091 h 6858440"/>
              <a:gd name="connsiteX8252" fmla="*/ 4397138 w 4556410"/>
              <a:gd name="connsiteY8252" fmla="*/ 171260 h 6858440"/>
              <a:gd name="connsiteX8253" fmla="*/ 4386968 w 4556410"/>
              <a:gd name="connsiteY8253" fmla="*/ 181430 h 6858440"/>
              <a:gd name="connsiteX8254" fmla="*/ 4376798 w 4556410"/>
              <a:gd name="connsiteY8254" fmla="*/ 171260 h 6858440"/>
              <a:gd name="connsiteX8255" fmla="*/ 4386968 w 4556410"/>
              <a:gd name="connsiteY8255" fmla="*/ 161091 h 6858440"/>
              <a:gd name="connsiteX8256" fmla="*/ 4347906 w 4556410"/>
              <a:gd name="connsiteY8256" fmla="*/ 161091 h 6858440"/>
              <a:gd name="connsiteX8257" fmla="*/ 4358074 w 4556410"/>
              <a:gd name="connsiteY8257" fmla="*/ 171260 h 6858440"/>
              <a:gd name="connsiteX8258" fmla="*/ 4347906 w 4556410"/>
              <a:gd name="connsiteY8258" fmla="*/ 181430 h 6858440"/>
              <a:gd name="connsiteX8259" fmla="*/ 4337735 w 4556410"/>
              <a:gd name="connsiteY8259" fmla="*/ 171260 h 6858440"/>
              <a:gd name="connsiteX8260" fmla="*/ 4347906 w 4556410"/>
              <a:gd name="connsiteY8260" fmla="*/ 161091 h 6858440"/>
              <a:gd name="connsiteX8261" fmla="*/ 4308726 w 4556410"/>
              <a:gd name="connsiteY8261" fmla="*/ 161091 h 6858440"/>
              <a:gd name="connsiteX8262" fmla="*/ 4318895 w 4556410"/>
              <a:gd name="connsiteY8262" fmla="*/ 171260 h 6858440"/>
              <a:gd name="connsiteX8263" fmla="*/ 4308726 w 4556410"/>
              <a:gd name="connsiteY8263" fmla="*/ 181430 h 6858440"/>
              <a:gd name="connsiteX8264" fmla="*/ 4298556 w 4556410"/>
              <a:gd name="connsiteY8264" fmla="*/ 171260 h 6858440"/>
              <a:gd name="connsiteX8265" fmla="*/ 4308726 w 4556410"/>
              <a:gd name="connsiteY8265" fmla="*/ 161091 h 6858440"/>
              <a:gd name="connsiteX8266" fmla="*/ 4269664 w 4556410"/>
              <a:gd name="connsiteY8266" fmla="*/ 161091 h 6858440"/>
              <a:gd name="connsiteX8267" fmla="*/ 4279832 w 4556410"/>
              <a:gd name="connsiteY8267" fmla="*/ 171260 h 6858440"/>
              <a:gd name="connsiteX8268" fmla="*/ 4269664 w 4556410"/>
              <a:gd name="connsiteY8268" fmla="*/ 181430 h 6858440"/>
              <a:gd name="connsiteX8269" fmla="*/ 4259493 w 4556410"/>
              <a:gd name="connsiteY8269" fmla="*/ 171260 h 6858440"/>
              <a:gd name="connsiteX8270" fmla="*/ 4269664 w 4556410"/>
              <a:gd name="connsiteY8270" fmla="*/ 161091 h 6858440"/>
              <a:gd name="connsiteX8271" fmla="*/ 4230486 w 4556410"/>
              <a:gd name="connsiteY8271" fmla="*/ 161091 h 6858440"/>
              <a:gd name="connsiteX8272" fmla="*/ 4240654 w 4556410"/>
              <a:gd name="connsiteY8272" fmla="*/ 171260 h 6858440"/>
              <a:gd name="connsiteX8273" fmla="*/ 4230486 w 4556410"/>
              <a:gd name="connsiteY8273" fmla="*/ 181430 h 6858440"/>
              <a:gd name="connsiteX8274" fmla="*/ 4220315 w 4556410"/>
              <a:gd name="connsiteY8274" fmla="*/ 171260 h 6858440"/>
              <a:gd name="connsiteX8275" fmla="*/ 4230486 w 4556410"/>
              <a:gd name="connsiteY8275" fmla="*/ 161091 h 6858440"/>
              <a:gd name="connsiteX8276" fmla="*/ 4191306 w 4556410"/>
              <a:gd name="connsiteY8276" fmla="*/ 161091 h 6858440"/>
              <a:gd name="connsiteX8277" fmla="*/ 4201475 w 4556410"/>
              <a:gd name="connsiteY8277" fmla="*/ 171260 h 6858440"/>
              <a:gd name="connsiteX8278" fmla="*/ 4191306 w 4556410"/>
              <a:gd name="connsiteY8278" fmla="*/ 181430 h 6858440"/>
              <a:gd name="connsiteX8279" fmla="*/ 4181136 w 4556410"/>
              <a:gd name="connsiteY8279" fmla="*/ 171260 h 6858440"/>
              <a:gd name="connsiteX8280" fmla="*/ 4191306 w 4556410"/>
              <a:gd name="connsiteY8280" fmla="*/ 161091 h 6858440"/>
              <a:gd name="connsiteX8281" fmla="*/ 4152128 w 4556410"/>
              <a:gd name="connsiteY8281" fmla="*/ 161091 h 6858440"/>
              <a:gd name="connsiteX8282" fmla="*/ 4162297 w 4556410"/>
              <a:gd name="connsiteY8282" fmla="*/ 171260 h 6858440"/>
              <a:gd name="connsiteX8283" fmla="*/ 4152128 w 4556410"/>
              <a:gd name="connsiteY8283" fmla="*/ 181430 h 6858440"/>
              <a:gd name="connsiteX8284" fmla="*/ 4141958 w 4556410"/>
              <a:gd name="connsiteY8284" fmla="*/ 171260 h 6858440"/>
              <a:gd name="connsiteX8285" fmla="*/ 4152128 w 4556410"/>
              <a:gd name="connsiteY8285" fmla="*/ 161091 h 6858440"/>
              <a:gd name="connsiteX8286" fmla="*/ 4113066 w 4556410"/>
              <a:gd name="connsiteY8286" fmla="*/ 161091 h 6858440"/>
              <a:gd name="connsiteX8287" fmla="*/ 4123234 w 4556410"/>
              <a:gd name="connsiteY8287" fmla="*/ 171260 h 6858440"/>
              <a:gd name="connsiteX8288" fmla="*/ 4113066 w 4556410"/>
              <a:gd name="connsiteY8288" fmla="*/ 181430 h 6858440"/>
              <a:gd name="connsiteX8289" fmla="*/ 4102895 w 4556410"/>
              <a:gd name="connsiteY8289" fmla="*/ 171260 h 6858440"/>
              <a:gd name="connsiteX8290" fmla="*/ 4113066 w 4556410"/>
              <a:gd name="connsiteY8290" fmla="*/ 161091 h 6858440"/>
              <a:gd name="connsiteX8291" fmla="*/ 4073886 w 4556410"/>
              <a:gd name="connsiteY8291" fmla="*/ 161091 h 6858440"/>
              <a:gd name="connsiteX8292" fmla="*/ 4084055 w 4556410"/>
              <a:gd name="connsiteY8292" fmla="*/ 171260 h 6858440"/>
              <a:gd name="connsiteX8293" fmla="*/ 4073886 w 4556410"/>
              <a:gd name="connsiteY8293" fmla="*/ 181430 h 6858440"/>
              <a:gd name="connsiteX8294" fmla="*/ 4063715 w 4556410"/>
              <a:gd name="connsiteY8294" fmla="*/ 171260 h 6858440"/>
              <a:gd name="connsiteX8295" fmla="*/ 4073886 w 4556410"/>
              <a:gd name="connsiteY8295" fmla="*/ 161091 h 6858440"/>
              <a:gd name="connsiteX8296" fmla="*/ 4034708 w 4556410"/>
              <a:gd name="connsiteY8296" fmla="*/ 161091 h 6858440"/>
              <a:gd name="connsiteX8297" fmla="*/ 4044877 w 4556410"/>
              <a:gd name="connsiteY8297" fmla="*/ 171260 h 6858440"/>
              <a:gd name="connsiteX8298" fmla="*/ 4034708 w 4556410"/>
              <a:gd name="connsiteY8298" fmla="*/ 181430 h 6858440"/>
              <a:gd name="connsiteX8299" fmla="*/ 4024538 w 4556410"/>
              <a:gd name="connsiteY8299" fmla="*/ 171260 h 6858440"/>
              <a:gd name="connsiteX8300" fmla="*/ 4034708 w 4556410"/>
              <a:gd name="connsiteY8300" fmla="*/ 161091 h 6858440"/>
              <a:gd name="connsiteX8301" fmla="*/ 3995529 w 4556410"/>
              <a:gd name="connsiteY8301" fmla="*/ 161091 h 6858440"/>
              <a:gd name="connsiteX8302" fmla="*/ 4005698 w 4556410"/>
              <a:gd name="connsiteY8302" fmla="*/ 171260 h 6858440"/>
              <a:gd name="connsiteX8303" fmla="*/ 3995529 w 4556410"/>
              <a:gd name="connsiteY8303" fmla="*/ 181430 h 6858440"/>
              <a:gd name="connsiteX8304" fmla="*/ 3985358 w 4556410"/>
              <a:gd name="connsiteY8304" fmla="*/ 171260 h 6858440"/>
              <a:gd name="connsiteX8305" fmla="*/ 3995529 w 4556410"/>
              <a:gd name="connsiteY8305" fmla="*/ 161091 h 6858440"/>
              <a:gd name="connsiteX8306" fmla="*/ 3956464 w 4556410"/>
              <a:gd name="connsiteY8306" fmla="*/ 161091 h 6858440"/>
              <a:gd name="connsiteX8307" fmla="*/ 3966635 w 4556410"/>
              <a:gd name="connsiteY8307" fmla="*/ 171260 h 6858440"/>
              <a:gd name="connsiteX8308" fmla="*/ 3956464 w 4556410"/>
              <a:gd name="connsiteY8308" fmla="*/ 181430 h 6858440"/>
              <a:gd name="connsiteX8309" fmla="*/ 3946295 w 4556410"/>
              <a:gd name="connsiteY8309" fmla="*/ 171260 h 6858440"/>
              <a:gd name="connsiteX8310" fmla="*/ 3956464 w 4556410"/>
              <a:gd name="connsiteY8310" fmla="*/ 161091 h 6858440"/>
              <a:gd name="connsiteX8311" fmla="*/ 3917284 w 4556410"/>
              <a:gd name="connsiteY8311" fmla="*/ 161091 h 6858440"/>
              <a:gd name="connsiteX8312" fmla="*/ 3927455 w 4556410"/>
              <a:gd name="connsiteY8312" fmla="*/ 171260 h 6858440"/>
              <a:gd name="connsiteX8313" fmla="*/ 3917284 w 4556410"/>
              <a:gd name="connsiteY8313" fmla="*/ 181430 h 6858440"/>
              <a:gd name="connsiteX8314" fmla="*/ 3907116 w 4556410"/>
              <a:gd name="connsiteY8314" fmla="*/ 171260 h 6858440"/>
              <a:gd name="connsiteX8315" fmla="*/ 3917284 w 4556410"/>
              <a:gd name="connsiteY8315" fmla="*/ 161091 h 6858440"/>
              <a:gd name="connsiteX8316" fmla="*/ 3760686 w 4556410"/>
              <a:gd name="connsiteY8316" fmla="*/ 161091 h 6858440"/>
              <a:gd name="connsiteX8317" fmla="*/ 3770857 w 4556410"/>
              <a:gd name="connsiteY8317" fmla="*/ 171260 h 6858440"/>
              <a:gd name="connsiteX8318" fmla="*/ 3760686 w 4556410"/>
              <a:gd name="connsiteY8318" fmla="*/ 181430 h 6858440"/>
              <a:gd name="connsiteX8319" fmla="*/ 3750518 w 4556410"/>
              <a:gd name="connsiteY8319" fmla="*/ 171260 h 6858440"/>
              <a:gd name="connsiteX8320" fmla="*/ 3760686 w 4556410"/>
              <a:gd name="connsiteY8320" fmla="*/ 161091 h 6858440"/>
              <a:gd name="connsiteX8321" fmla="*/ 3721622 w 4556410"/>
              <a:gd name="connsiteY8321" fmla="*/ 161091 h 6858440"/>
              <a:gd name="connsiteX8322" fmla="*/ 3731793 w 4556410"/>
              <a:gd name="connsiteY8322" fmla="*/ 171260 h 6858440"/>
              <a:gd name="connsiteX8323" fmla="*/ 3721622 w 4556410"/>
              <a:gd name="connsiteY8323" fmla="*/ 181430 h 6858440"/>
              <a:gd name="connsiteX8324" fmla="*/ 3711453 w 4556410"/>
              <a:gd name="connsiteY8324" fmla="*/ 171260 h 6858440"/>
              <a:gd name="connsiteX8325" fmla="*/ 3721622 w 4556410"/>
              <a:gd name="connsiteY8325" fmla="*/ 161091 h 6858440"/>
              <a:gd name="connsiteX8326" fmla="*/ 3682444 w 4556410"/>
              <a:gd name="connsiteY8326" fmla="*/ 161091 h 6858440"/>
              <a:gd name="connsiteX8327" fmla="*/ 3692615 w 4556410"/>
              <a:gd name="connsiteY8327" fmla="*/ 171260 h 6858440"/>
              <a:gd name="connsiteX8328" fmla="*/ 3682444 w 4556410"/>
              <a:gd name="connsiteY8328" fmla="*/ 181430 h 6858440"/>
              <a:gd name="connsiteX8329" fmla="*/ 3672276 w 4556410"/>
              <a:gd name="connsiteY8329" fmla="*/ 171260 h 6858440"/>
              <a:gd name="connsiteX8330" fmla="*/ 3682444 w 4556410"/>
              <a:gd name="connsiteY8330" fmla="*/ 161091 h 6858440"/>
              <a:gd name="connsiteX8331" fmla="*/ 3643266 w 4556410"/>
              <a:gd name="connsiteY8331" fmla="*/ 161091 h 6858440"/>
              <a:gd name="connsiteX8332" fmla="*/ 3653437 w 4556410"/>
              <a:gd name="connsiteY8332" fmla="*/ 171260 h 6858440"/>
              <a:gd name="connsiteX8333" fmla="*/ 3643266 w 4556410"/>
              <a:gd name="connsiteY8333" fmla="*/ 181430 h 6858440"/>
              <a:gd name="connsiteX8334" fmla="*/ 3633098 w 4556410"/>
              <a:gd name="connsiteY8334" fmla="*/ 171260 h 6858440"/>
              <a:gd name="connsiteX8335" fmla="*/ 3643266 w 4556410"/>
              <a:gd name="connsiteY8335" fmla="*/ 161091 h 6858440"/>
              <a:gd name="connsiteX8336" fmla="*/ 3095342 w 4556410"/>
              <a:gd name="connsiteY8336" fmla="*/ 161091 h 6858440"/>
              <a:gd name="connsiteX8337" fmla="*/ 3105512 w 4556410"/>
              <a:gd name="connsiteY8337" fmla="*/ 171260 h 6858440"/>
              <a:gd name="connsiteX8338" fmla="*/ 3095342 w 4556410"/>
              <a:gd name="connsiteY8338" fmla="*/ 181430 h 6858440"/>
              <a:gd name="connsiteX8339" fmla="*/ 3085173 w 4556410"/>
              <a:gd name="connsiteY8339" fmla="*/ 171260 h 6858440"/>
              <a:gd name="connsiteX8340" fmla="*/ 3095342 w 4556410"/>
              <a:gd name="connsiteY8340" fmla="*/ 161091 h 6858440"/>
              <a:gd name="connsiteX8341" fmla="*/ 3056281 w 4556410"/>
              <a:gd name="connsiteY8341" fmla="*/ 161091 h 6858440"/>
              <a:gd name="connsiteX8342" fmla="*/ 3066452 w 4556410"/>
              <a:gd name="connsiteY8342" fmla="*/ 171260 h 6858440"/>
              <a:gd name="connsiteX8343" fmla="*/ 3056281 w 4556410"/>
              <a:gd name="connsiteY8343" fmla="*/ 181430 h 6858440"/>
              <a:gd name="connsiteX8344" fmla="*/ 3046112 w 4556410"/>
              <a:gd name="connsiteY8344" fmla="*/ 171260 h 6858440"/>
              <a:gd name="connsiteX8345" fmla="*/ 3056281 w 4556410"/>
              <a:gd name="connsiteY8345" fmla="*/ 161091 h 6858440"/>
              <a:gd name="connsiteX8346" fmla="*/ 3017102 w 4556410"/>
              <a:gd name="connsiteY8346" fmla="*/ 161091 h 6858440"/>
              <a:gd name="connsiteX8347" fmla="*/ 3027272 w 4556410"/>
              <a:gd name="connsiteY8347" fmla="*/ 171260 h 6858440"/>
              <a:gd name="connsiteX8348" fmla="*/ 3017102 w 4556410"/>
              <a:gd name="connsiteY8348" fmla="*/ 181430 h 6858440"/>
              <a:gd name="connsiteX8349" fmla="*/ 3006933 w 4556410"/>
              <a:gd name="connsiteY8349" fmla="*/ 171260 h 6858440"/>
              <a:gd name="connsiteX8350" fmla="*/ 3017102 w 4556410"/>
              <a:gd name="connsiteY8350" fmla="*/ 161091 h 6858440"/>
              <a:gd name="connsiteX8351" fmla="*/ 2977922 w 4556410"/>
              <a:gd name="connsiteY8351" fmla="*/ 161091 h 6858440"/>
              <a:gd name="connsiteX8352" fmla="*/ 2988092 w 4556410"/>
              <a:gd name="connsiteY8352" fmla="*/ 171260 h 6858440"/>
              <a:gd name="connsiteX8353" fmla="*/ 2977922 w 4556410"/>
              <a:gd name="connsiteY8353" fmla="*/ 181430 h 6858440"/>
              <a:gd name="connsiteX8354" fmla="*/ 2967753 w 4556410"/>
              <a:gd name="connsiteY8354" fmla="*/ 171260 h 6858440"/>
              <a:gd name="connsiteX8355" fmla="*/ 2977922 w 4556410"/>
              <a:gd name="connsiteY8355" fmla="*/ 161091 h 6858440"/>
              <a:gd name="connsiteX8356" fmla="*/ 2938744 w 4556410"/>
              <a:gd name="connsiteY8356" fmla="*/ 161091 h 6858440"/>
              <a:gd name="connsiteX8357" fmla="*/ 2948915 w 4556410"/>
              <a:gd name="connsiteY8357" fmla="*/ 171260 h 6858440"/>
              <a:gd name="connsiteX8358" fmla="*/ 2938744 w 4556410"/>
              <a:gd name="connsiteY8358" fmla="*/ 181430 h 6858440"/>
              <a:gd name="connsiteX8359" fmla="*/ 2928575 w 4556410"/>
              <a:gd name="connsiteY8359" fmla="*/ 171260 h 6858440"/>
              <a:gd name="connsiteX8360" fmla="*/ 2938744 w 4556410"/>
              <a:gd name="connsiteY8360" fmla="*/ 161091 h 6858440"/>
              <a:gd name="connsiteX8361" fmla="*/ 2899681 w 4556410"/>
              <a:gd name="connsiteY8361" fmla="*/ 161091 h 6858440"/>
              <a:gd name="connsiteX8362" fmla="*/ 2909852 w 4556410"/>
              <a:gd name="connsiteY8362" fmla="*/ 171260 h 6858440"/>
              <a:gd name="connsiteX8363" fmla="*/ 2899681 w 4556410"/>
              <a:gd name="connsiteY8363" fmla="*/ 181430 h 6858440"/>
              <a:gd name="connsiteX8364" fmla="*/ 2889512 w 4556410"/>
              <a:gd name="connsiteY8364" fmla="*/ 171260 h 6858440"/>
              <a:gd name="connsiteX8365" fmla="*/ 2899681 w 4556410"/>
              <a:gd name="connsiteY8365" fmla="*/ 161091 h 6858440"/>
              <a:gd name="connsiteX8366" fmla="*/ 2860502 w 4556410"/>
              <a:gd name="connsiteY8366" fmla="*/ 161091 h 6858440"/>
              <a:gd name="connsiteX8367" fmla="*/ 2870672 w 4556410"/>
              <a:gd name="connsiteY8367" fmla="*/ 171260 h 6858440"/>
              <a:gd name="connsiteX8368" fmla="*/ 2860502 w 4556410"/>
              <a:gd name="connsiteY8368" fmla="*/ 181430 h 6858440"/>
              <a:gd name="connsiteX8369" fmla="*/ 2850333 w 4556410"/>
              <a:gd name="connsiteY8369" fmla="*/ 171260 h 6858440"/>
              <a:gd name="connsiteX8370" fmla="*/ 2860502 w 4556410"/>
              <a:gd name="connsiteY8370" fmla="*/ 161091 h 6858440"/>
              <a:gd name="connsiteX8371" fmla="*/ 2821324 w 4556410"/>
              <a:gd name="connsiteY8371" fmla="*/ 161091 h 6858440"/>
              <a:gd name="connsiteX8372" fmla="*/ 2831495 w 4556410"/>
              <a:gd name="connsiteY8372" fmla="*/ 171260 h 6858440"/>
              <a:gd name="connsiteX8373" fmla="*/ 2821324 w 4556410"/>
              <a:gd name="connsiteY8373" fmla="*/ 181430 h 6858440"/>
              <a:gd name="connsiteX8374" fmla="*/ 2811155 w 4556410"/>
              <a:gd name="connsiteY8374" fmla="*/ 171260 h 6858440"/>
              <a:gd name="connsiteX8375" fmla="*/ 2821324 w 4556410"/>
              <a:gd name="connsiteY8375" fmla="*/ 161091 h 6858440"/>
              <a:gd name="connsiteX8376" fmla="*/ 2782261 w 4556410"/>
              <a:gd name="connsiteY8376" fmla="*/ 161091 h 6858440"/>
              <a:gd name="connsiteX8377" fmla="*/ 2792432 w 4556410"/>
              <a:gd name="connsiteY8377" fmla="*/ 171260 h 6858440"/>
              <a:gd name="connsiteX8378" fmla="*/ 2782261 w 4556410"/>
              <a:gd name="connsiteY8378" fmla="*/ 181430 h 6858440"/>
              <a:gd name="connsiteX8379" fmla="*/ 2772092 w 4556410"/>
              <a:gd name="connsiteY8379" fmla="*/ 171260 h 6858440"/>
              <a:gd name="connsiteX8380" fmla="*/ 2782261 w 4556410"/>
              <a:gd name="connsiteY8380" fmla="*/ 161091 h 6858440"/>
              <a:gd name="connsiteX8381" fmla="*/ 2743082 w 4556410"/>
              <a:gd name="connsiteY8381" fmla="*/ 161091 h 6858440"/>
              <a:gd name="connsiteX8382" fmla="*/ 2753252 w 4556410"/>
              <a:gd name="connsiteY8382" fmla="*/ 171260 h 6858440"/>
              <a:gd name="connsiteX8383" fmla="*/ 2743082 w 4556410"/>
              <a:gd name="connsiteY8383" fmla="*/ 181430 h 6858440"/>
              <a:gd name="connsiteX8384" fmla="*/ 2732913 w 4556410"/>
              <a:gd name="connsiteY8384" fmla="*/ 171260 h 6858440"/>
              <a:gd name="connsiteX8385" fmla="*/ 2743082 w 4556410"/>
              <a:gd name="connsiteY8385" fmla="*/ 161091 h 6858440"/>
              <a:gd name="connsiteX8386" fmla="*/ 2703904 w 4556410"/>
              <a:gd name="connsiteY8386" fmla="*/ 161091 h 6858440"/>
              <a:gd name="connsiteX8387" fmla="*/ 2714074 w 4556410"/>
              <a:gd name="connsiteY8387" fmla="*/ 171260 h 6858440"/>
              <a:gd name="connsiteX8388" fmla="*/ 2703904 w 4556410"/>
              <a:gd name="connsiteY8388" fmla="*/ 181430 h 6858440"/>
              <a:gd name="connsiteX8389" fmla="*/ 2693735 w 4556410"/>
              <a:gd name="connsiteY8389" fmla="*/ 171260 h 6858440"/>
              <a:gd name="connsiteX8390" fmla="*/ 2703904 w 4556410"/>
              <a:gd name="connsiteY8390" fmla="*/ 161091 h 6858440"/>
              <a:gd name="connsiteX8391" fmla="*/ 2664841 w 4556410"/>
              <a:gd name="connsiteY8391" fmla="*/ 161091 h 6858440"/>
              <a:gd name="connsiteX8392" fmla="*/ 2675012 w 4556410"/>
              <a:gd name="connsiteY8392" fmla="*/ 171260 h 6858440"/>
              <a:gd name="connsiteX8393" fmla="*/ 2664841 w 4556410"/>
              <a:gd name="connsiteY8393" fmla="*/ 181430 h 6858440"/>
              <a:gd name="connsiteX8394" fmla="*/ 2654672 w 4556410"/>
              <a:gd name="connsiteY8394" fmla="*/ 171260 h 6858440"/>
              <a:gd name="connsiteX8395" fmla="*/ 2664841 w 4556410"/>
              <a:gd name="connsiteY8395" fmla="*/ 161091 h 6858440"/>
              <a:gd name="connsiteX8396" fmla="*/ 2625776 w 4556410"/>
              <a:gd name="connsiteY8396" fmla="*/ 161091 h 6858440"/>
              <a:gd name="connsiteX8397" fmla="*/ 2635947 w 4556410"/>
              <a:gd name="connsiteY8397" fmla="*/ 171260 h 6858440"/>
              <a:gd name="connsiteX8398" fmla="*/ 2625776 w 4556410"/>
              <a:gd name="connsiteY8398" fmla="*/ 181430 h 6858440"/>
              <a:gd name="connsiteX8399" fmla="*/ 2615608 w 4556410"/>
              <a:gd name="connsiteY8399" fmla="*/ 171260 h 6858440"/>
              <a:gd name="connsiteX8400" fmla="*/ 2625776 w 4556410"/>
              <a:gd name="connsiteY8400" fmla="*/ 161091 h 6858440"/>
              <a:gd name="connsiteX8401" fmla="*/ 2586599 w 4556410"/>
              <a:gd name="connsiteY8401" fmla="*/ 161091 h 6858440"/>
              <a:gd name="connsiteX8402" fmla="*/ 2596770 w 4556410"/>
              <a:gd name="connsiteY8402" fmla="*/ 171260 h 6858440"/>
              <a:gd name="connsiteX8403" fmla="*/ 2586599 w 4556410"/>
              <a:gd name="connsiteY8403" fmla="*/ 181430 h 6858440"/>
              <a:gd name="connsiteX8404" fmla="*/ 2576430 w 4556410"/>
              <a:gd name="connsiteY8404" fmla="*/ 171260 h 6858440"/>
              <a:gd name="connsiteX8405" fmla="*/ 2586599 w 4556410"/>
              <a:gd name="connsiteY8405" fmla="*/ 161091 h 6858440"/>
              <a:gd name="connsiteX8406" fmla="*/ 2547419 w 4556410"/>
              <a:gd name="connsiteY8406" fmla="*/ 161091 h 6858440"/>
              <a:gd name="connsiteX8407" fmla="*/ 2557590 w 4556410"/>
              <a:gd name="connsiteY8407" fmla="*/ 171260 h 6858440"/>
              <a:gd name="connsiteX8408" fmla="*/ 2547419 w 4556410"/>
              <a:gd name="connsiteY8408" fmla="*/ 181430 h 6858440"/>
              <a:gd name="connsiteX8409" fmla="*/ 2537250 w 4556410"/>
              <a:gd name="connsiteY8409" fmla="*/ 171260 h 6858440"/>
              <a:gd name="connsiteX8410" fmla="*/ 2547419 w 4556410"/>
              <a:gd name="connsiteY8410" fmla="*/ 161091 h 6858440"/>
              <a:gd name="connsiteX8411" fmla="*/ 2508242 w 4556410"/>
              <a:gd name="connsiteY8411" fmla="*/ 161091 h 6858440"/>
              <a:gd name="connsiteX8412" fmla="*/ 2518412 w 4556410"/>
              <a:gd name="connsiteY8412" fmla="*/ 171260 h 6858440"/>
              <a:gd name="connsiteX8413" fmla="*/ 2508242 w 4556410"/>
              <a:gd name="connsiteY8413" fmla="*/ 181430 h 6858440"/>
              <a:gd name="connsiteX8414" fmla="*/ 2498073 w 4556410"/>
              <a:gd name="connsiteY8414" fmla="*/ 171260 h 6858440"/>
              <a:gd name="connsiteX8415" fmla="*/ 2508242 w 4556410"/>
              <a:gd name="connsiteY8415" fmla="*/ 161091 h 6858440"/>
              <a:gd name="connsiteX8416" fmla="*/ 2469064 w 4556410"/>
              <a:gd name="connsiteY8416" fmla="*/ 161091 h 6858440"/>
              <a:gd name="connsiteX8417" fmla="*/ 2479234 w 4556410"/>
              <a:gd name="connsiteY8417" fmla="*/ 171260 h 6858440"/>
              <a:gd name="connsiteX8418" fmla="*/ 2469064 w 4556410"/>
              <a:gd name="connsiteY8418" fmla="*/ 181430 h 6858440"/>
              <a:gd name="connsiteX8419" fmla="*/ 2458895 w 4556410"/>
              <a:gd name="connsiteY8419" fmla="*/ 171260 h 6858440"/>
              <a:gd name="connsiteX8420" fmla="*/ 2469064 w 4556410"/>
              <a:gd name="connsiteY8420" fmla="*/ 161091 h 6858440"/>
              <a:gd name="connsiteX8421" fmla="*/ 2429999 w 4556410"/>
              <a:gd name="connsiteY8421" fmla="*/ 161091 h 6858440"/>
              <a:gd name="connsiteX8422" fmla="*/ 2440170 w 4556410"/>
              <a:gd name="connsiteY8422" fmla="*/ 171260 h 6858440"/>
              <a:gd name="connsiteX8423" fmla="*/ 2429999 w 4556410"/>
              <a:gd name="connsiteY8423" fmla="*/ 181430 h 6858440"/>
              <a:gd name="connsiteX8424" fmla="*/ 2419830 w 4556410"/>
              <a:gd name="connsiteY8424" fmla="*/ 171260 h 6858440"/>
              <a:gd name="connsiteX8425" fmla="*/ 2429999 w 4556410"/>
              <a:gd name="connsiteY8425" fmla="*/ 161091 h 6858440"/>
              <a:gd name="connsiteX8426" fmla="*/ 2390822 w 4556410"/>
              <a:gd name="connsiteY8426" fmla="*/ 161091 h 6858440"/>
              <a:gd name="connsiteX8427" fmla="*/ 2400992 w 4556410"/>
              <a:gd name="connsiteY8427" fmla="*/ 171260 h 6858440"/>
              <a:gd name="connsiteX8428" fmla="*/ 2390822 w 4556410"/>
              <a:gd name="connsiteY8428" fmla="*/ 181430 h 6858440"/>
              <a:gd name="connsiteX8429" fmla="*/ 2380652 w 4556410"/>
              <a:gd name="connsiteY8429" fmla="*/ 171260 h 6858440"/>
              <a:gd name="connsiteX8430" fmla="*/ 2390822 w 4556410"/>
              <a:gd name="connsiteY8430" fmla="*/ 161091 h 6858440"/>
              <a:gd name="connsiteX8431" fmla="*/ 2351642 w 4556410"/>
              <a:gd name="connsiteY8431" fmla="*/ 161091 h 6858440"/>
              <a:gd name="connsiteX8432" fmla="*/ 2361812 w 4556410"/>
              <a:gd name="connsiteY8432" fmla="*/ 171260 h 6858440"/>
              <a:gd name="connsiteX8433" fmla="*/ 2351642 w 4556410"/>
              <a:gd name="connsiteY8433" fmla="*/ 181430 h 6858440"/>
              <a:gd name="connsiteX8434" fmla="*/ 2341473 w 4556410"/>
              <a:gd name="connsiteY8434" fmla="*/ 171260 h 6858440"/>
              <a:gd name="connsiteX8435" fmla="*/ 2351642 w 4556410"/>
              <a:gd name="connsiteY8435" fmla="*/ 161091 h 6858440"/>
              <a:gd name="connsiteX8436" fmla="*/ 3289503 w 4556410"/>
              <a:gd name="connsiteY8436" fmla="*/ 146875 h 6858440"/>
              <a:gd name="connsiteX8437" fmla="*/ 3301754 w 4556410"/>
              <a:gd name="connsiteY8437" fmla="*/ 157047 h 6858440"/>
              <a:gd name="connsiteX8438" fmla="*/ 3291468 w 4556410"/>
              <a:gd name="connsiteY8438" fmla="*/ 169296 h 6858440"/>
              <a:gd name="connsiteX8439" fmla="*/ 3290427 w 4556410"/>
              <a:gd name="connsiteY8439" fmla="*/ 169296 h 6858440"/>
              <a:gd name="connsiteX8440" fmla="*/ 3279218 w 4556410"/>
              <a:gd name="connsiteY8440" fmla="*/ 159011 h 6858440"/>
              <a:gd name="connsiteX8441" fmla="*/ 3279332 w 4556410"/>
              <a:gd name="connsiteY8441" fmla="*/ 159011 h 6858440"/>
              <a:gd name="connsiteX8442" fmla="*/ 3289503 w 4556410"/>
              <a:gd name="connsiteY8442" fmla="*/ 146875 h 6858440"/>
              <a:gd name="connsiteX8443" fmla="*/ 2253610 w 4556410"/>
              <a:gd name="connsiteY8443" fmla="*/ 142311 h 6858440"/>
              <a:gd name="connsiteX8444" fmla="*/ 2259994 w 4556410"/>
              <a:gd name="connsiteY8444" fmla="*/ 148148 h 6858440"/>
              <a:gd name="connsiteX8445" fmla="*/ 2254563 w 4556410"/>
              <a:gd name="connsiteY8445" fmla="*/ 163173 h 6858440"/>
              <a:gd name="connsiteX8446" fmla="*/ 2249824 w 4556410"/>
              <a:gd name="connsiteY8446" fmla="*/ 164212 h 6858440"/>
              <a:gd name="connsiteX8447" fmla="*/ 2239540 w 4556410"/>
              <a:gd name="connsiteY8447" fmla="*/ 157740 h 6858440"/>
              <a:gd name="connsiteX8448" fmla="*/ 2244971 w 4556410"/>
              <a:gd name="connsiteY8448" fmla="*/ 142715 h 6858440"/>
              <a:gd name="connsiteX8449" fmla="*/ 2253610 w 4556410"/>
              <a:gd name="connsiteY8449" fmla="*/ 142311 h 6858440"/>
              <a:gd name="connsiteX8450" fmla="*/ 2304446 w 4556410"/>
              <a:gd name="connsiteY8450" fmla="*/ 119241 h 6858440"/>
              <a:gd name="connsiteX8451" fmla="*/ 2310731 w 4556410"/>
              <a:gd name="connsiteY8451" fmla="*/ 125149 h 6858440"/>
              <a:gd name="connsiteX8452" fmla="*/ 2304952 w 4556410"/>
              <a:gd name="connsiteY8452" fmla="*/ 140174 h 6858440"/>
              <a:gd name="connsiteX8453" fmla="*/ 2300445 w 4556410"/>
              <a:gd name="connsiteY8453" fmla="*/ 141097 h 6858440"/>
              <a:gd name="connsiteX8454" fmla="*/ 2290042 w 4556410"/>
              <a:gd name="connsiteY8454" fmla="*/ 134511 h 6858440"/>
              <a:gd name="connsiteX8455" fmla="*/ 2290042 w 4556410"/>
              <a:gd name="connsiteY8455" fmla="*/ 134394 h 6858440"/>
              <a:gd name="connsiteX8456" fmla="*/ 2295823 w 4556410"/>
              <a:gd name="connsiteY8456" fmla="*/ 119486 h 6858440"/>
              <a:gd name="connsiteX8457" fmla="*/ 2304446 w 4556410"/>
              <a:gd name="connsiteY8457" fmla="*/ 119241 h 6858440"/>
              <a:gd name="connsiteX8458" fmla="*/ 4426146 w 4556410"/>
              <a:gd name="connsiteY8458" fmla="*/ 118445 h 6858440"/>
              <a:gd name="connsiteX8459" fmla="*/ 4436315 w 4556410"/>
              <a:gd name="connsiteY8459" fmla="*/ 128614 h 6858440"/>
              <a:gd name="connsiteX8460" fmla="*/ 4426146 w 4556410"/>
              <a:gd name="connsiteY8460" fmla="*/ 138784 h 6858440"/>
              <a:gd name="connsiteX8461" fmla="*/ 4415976 w 4556410"/>
              <a:gd name="connsiteY8461" fmla="*/ 128614 h 6858440"/>
              <a:gd name="connsiteX8462" fmla="*/ 4426146 w 4556410"/>
              <a:gd name="connsiteY8462" fmla="*/ 118445 h 6858440"/>
              <a:gd name="connsiteX8463" fmla="*/ 4386968 w 4556410"/>
              <a:gd name="connsiteY8463" fmla="*/ 118445 h 6858440"/>
              <a:gd name="connsiteX8464" fmla="*/ 4397138 w 4556410"/>
              <a:gd name="connsiteY8464" fmla="*/ 128614 h 6858440"/>
              <a:gd name="connsiteX8465" fmla="*/ 4386968 w 4556410"/>
              <a:gd name="connsiteY8465" fmla="*/ 138784 h 6858440"/>
              <a:gd name="connsiteX8466" fmla="*/ 4376798 w 4556410"/>
              <a:gd name="connsiteY8466" fmla="*/ 128614 h 6858440"/>
              <a:gd name="connsiteX8467" fmla="*/ 4386968 w 4556410"/>
              <a:gd name="connsiteY8467" fmla="*/ 118445 h 6858440"/>
              <a:gd name="connsiteX8468" fmla="*/ 4347906 w 4556410"/>
              <a:gd name="connsiteY8468" fmla="*/ 118445 h 6858440"/>
              <a:gd name="connsiteX8469" fmla="*/ 4358074 w 4556410"/>
              <a:gd name="connsiteY8469" fmla="*/ 128614 h 6858440"/>
              <a:gd name="connsiteX8470" fmla="*/ 4347906 w 4556410"/>
              <a:gd name="connsiteY8470" fmla="*/ 138784 h 6858440"/>
              <a:gd name="connsiteX8471" fmla="*/ 4337735 w 4556410"/>
              <a:gd name="connsiteY8471" fmla="*/ 128614 h 6858440"/>
              <a:gd name="connsiteX8472" fmla="*/ 4347906 w 4556410"/>
              <a:gd name="connsiteY8472" fmla="*/ 118445 h 6858440"/>
              <a:gd name="connsiteX8473" fmla="*/ 4308726 w 4556410"/>
              <a:gd name="connsiteY8473" fmla="*/ 118445 h 6858440"/>
              <a:gd name="connsiteX8474" fmla="*/ 4318895 w 4556410"/>
              <a:gd name="connsiteY8474" fmla="*/ 128614 h 6858440"/>
              <a:gd name="connsiteX8475" fmla="*/ 4308726 w 4556410"/>
              <a:gd name="connsiteY8475" fmla="*/ 138784 h 6858440"/>
              <a:gd name="connsiteX8476" fmla="*/ 4298556 w 4556410"/>
              <a:gd name="connsiteY8476" fmla="*/ 128614 h 6858440"/>
              <a:gd name="connsiteX8477" fmla="*/ 4308726 w 4556410"/>
              <a:gd name="connsiteY8477" fmla="*/ 118445 h 6858440"/>
              <a:gd name="connsiteX8478" fmla="*/ 4269548 w 4556410"/>
              <a:gd name="connsiteY8478" fmla="*/ 118445 h 6858440"/>
              <a:gd name="connsiteX8479" fmla="*/ 4279717 w 4556410"/>
              <a:gd name="connsiteY8479" fmla="*/ 128614 h 6858440"/>
              <a:gd name="connsiteX8480" fmla="*/ 4269548 w 4556410"/>
              <a:gd name="connsiteY8480" fmla="*/ 138784 h 6858440"/>
              <a:gd name="connsiteX8481" fmla="*/ 4259378 w 4556410"/>
              <a:gd name="connsiteY8481" fmla="*/ 128614 h 6858440"/>
              <a:gd name="connsiteX8482" fmla="*/ 4269548 w 4556410"/>
              <a:gd name="connsiteY8482" fmla="*/ 118445 h 6858440"/>
              <a:gd name="connsiteX8483" fmla="*/ 4230486 w 4556410"/>
              <a:gd name="connsiteY8483" fmla="*/ 118445 h 6858440"/>
              <a:gd name="connsiteX8484" fmla="*/ 4240654 w 4556410"/>
              <a:gd name="connsiteY8484" fmla="*/ 128614 h 6858440"/>
              <a:gd name="connsiteX8485" fmla="*/ 4230486 w 4556410"/>
              <a:gd name="connsiteY8485" fmla="*/ 138784 h 6858440"/>
              <a:gd name="connsiteX8486" fmla="*/ 4220315 w 4556410"/>
              <a:gd name="connsiteY8486" fmla="*/ 128614 h 6858440"/>
              <a:gd name="connsiteX8487" fmla="*/ 4230486 w 4556410"/>
              <a:gd name="connsiteY8487" fmla="*/ 118445 h 6858440"/>
              <a:gd name="connsiteX8488" fmla="*/ 4191306 w 4556410"/>
              <a:gd name="connsiteY8488" fmla="*/ 118445 h 6858440"/>
              <a:gd name="connsiteX8489" fmla="*/ 4201475 w 4556410"/>
              <a:gd name="connsiteY8489" fmla="*/ 128614 h 6858440"/>
              <a:gd name="connsiteX8490" fmla="*/ 4191306 w 4556410"/>
              <a:gd name="connsiteY8490" fmla="*/ 138784 h 6858440"/>
              <a:gd name="connsiteX8491" fmla="*/ 4181136 w 4556410"/>
              <a:gd name="connsiteY8491" fmla="*/ 128614 h 6858440"/>
              <a:gd name="connsiteX8492" fmla="*/ 4191306 w 4556410"/>
              <a:gd name="connsiteY8492" fmla="*/ 118445 h 6858440"/>
              <a:gd name="connsiteX8493" fmla="*/ 4152128 w 4556410"/>
              <a:gd name="connsiteY8493" fmla="*/ 118445 h 6858440"/>
              <a:gd name="connsiteX8494" fmla="*/ 4162297 w 4556410"/>
              <a:gd name="connsiteY8494" fmla="*/ 128614 h 6858440"/>
              <a:gd name="connsiteX8495" fmla="*/ 4152128 w 4556410"/>
              <a:gd name="connsiteY8495" fmla="*/ 138784 h 6858440"/>
              <a:gd name="connsiteX8496" fmla="*/ 4141958 w 4556410"/>
              <a:gd name="connsiteY8496" fmla="*/ 128614 h 6858440"/>
              <a:gd name="connsiteX8497" fmla="*/ 4152128 w 4556410"/>
              <a:gd name="connsiteY8497" fmla="*/ 118445 h 6858440"/>
              <a:gd name="connsiteX8498" fmla="*/ 4113066 w 4556410"/>
              <a:gd name="connsiteY8498" fmla="*/ 118445 h 6858440"/>
              <a:gd name="connsiteX8499" fmla="*/ 4123234 w 4556410"/>
              <a:gd name="connsiteY8499" fmla="*/ 128614 h 6858440"/>
              <a:gd name="connsiteX8500" fmla="*/ 4113066 w 4556410"/>
              <a:gd name="connsiteY8500" fmla="*/ 138784 h 6858440"/>
              <a:gd name="connsiteX8501" fmla="*/ 4102895 w 4556410"/>
              <a:gd name="connsiteY8501" fmla="*/ 128614 h 6858440"/>
              <a:gd name="connsiteX8502" fmla="*/ 4113066 w 4556410"/>
              <a:gd name="connsiteY8502" fmla="*/ 118445 h 6858440"/>
              <a:gd name="connsiteX8503" fmla="*/ 3017102 w 4556410"/>
              <a:gd name="connsiteY8503" fmla="*/ 118445 h 6858440"/>
              <a:gd name="connsiteX8504" fmla="*/ 3027272 w 4556410"/>
              <a:gd name="connsiteY8504" fmla="*/ 128614 h 6858440"/>
              <a:gd name="connsiteX8505" fmla="*/ 3017102 w 4556410"/>
              <a:gd name="connsiteY8505" fmla="*/ 138784 h 6858440"/>
              <a:gd name="connsiteX8506" fmla="*/ 3006933 w 4556410"/>
              <a:gd name="connsiteY8506" fmla="*/ 128614 h 6858440"/>
              <a:gd name="connsiteX8507" fmla="*/ 3017102 w 4556410"/>
              <a:gd name="connsiteY8507" fmla="*/ 118445 h 6858440"/>
              <a:gd name="connsiteX8508" fmla="*/ 2977922 w 4556410"/>
              <a:gd name="connsiteY8508" fmla="*/ 118445 h 6858440"/>
              <a:gd name="connsiteX8509" fmla="*/ 2988092 w 4556410"/>
              <a:gd name="connsiteY8509" fmla="*/ 128614 h 6858440"/>
              <a:gd name="connsiteX8510" fmla="*/ 2977922 w 4556410"/>
              <a:gd name="connsiteY8510" fmla="*/ 138784 h 6858440"/>
              <a:gd name="connsiteX8511" fmla="*/ 2967753 w 4556410"/>
              <a:gd name="connsiteY8511" fmla="*/ 128614 h 6858440"/>
              <a:gd name="connsiteX8512" fmla="*/ 2977922 w 4556410"/>
              <a:gd name="connsiteY8512" fmla="*/ 118445 h 6858440"/>
              <a:gd name="connsiteX8513" fmla="*/ 2899681 w 4556410"/>
              <a:gd name="connsiteY8513" fmla="*/ 118445 h 6858440"/>
              <a:gd name="connsiteX8514" fmla="*/ 2909852 w 4556410"/>
              <a:gd name="connsiteY8514" fmla="*/ 128614 h 6858440"/>
              <a:gd name="connsiteX8515" fmla="*/ 2899681 w 4556410"/>
              <a:gd name="connsiteY8515" fmla="*/ 138784 h 6858440"/>
              <a:gd name="connsiteX8516" fmla="*/ 2889512 w 4556410"/>
              <a:gd name="connsiteY8516" fmla="*/ 128614 h 6858440"/>
              <a:gd name="connsiteX8517" fmla="*/ 2899681 w 4556410"/>
              <a:gd name="connsiteY8517" fmla="*/ 118445 h 6858440"/>
              <a:gd name="connsiteX8518" fmla="*/ 2821324 w 4556410"/>
              <a:gd name="connsiteY8518" fmla="*/ 118445 h 6858440"/>
              <a:gd name="connsiteX8519" fmla="*/ 2831495 w 4556410"/>
              <a:gd name="connsiteY8519" fmla="*/ 128614 h 6858440"/>
              <a:gd name="connsiteX8520" fmla="*/ 2821324 w 4556410"/>
              <a:gd name="connsiteY8520" fmla="*/ 138784 h 6858440"/>
              <a:gd name="connsiteX8521" fmla="*/ 2811155 w 4556410"/>
              <a:gd name="connsiteY8521" fmla="*/ 128614 h 6858440"/>
              <a:gd name="connsiteX8522" fmla="*/ 2821324 w 4556410"/>
              <a:gd name="connsiteY8522" fmla="*/ 118445 h 6858440"/>
              <a:gd name="connsiteX8523" fmla="*/ 2782261 w 4556410"/>
              <a:gd name="connsiteY8523" fmla="*/ 118445 h 6858440"/>
              <a:gd name="connsiteX8524" fmla="*/ 2792432 w 4556410"/>
              <a:gd name="connsiteY8524" fmla="*/ 128614 h 6858440"/>
              <a:gd name="connsiteX8525" fmla="*/ 2782261 w 4556410"/>
              <a:gd name="connsiteY8525" fmla="*/ 138784 h 6858440"/>
              <a:gd name="connsiteX8526" fmla="*/ 2772092 w 4556410"/>
              <a:gd name="connsiteY8526" fmla="*/ 128614 h 6858440"/>
              <a:gd name="connsiteX8527" fmla="*/ 2782261 w 4556410"/>
              <a:gd name="connsiteY8527" fmla="*/ 118445 h 6858440"/>
              <a:gd name="connsiteX8528" fmla="*/ 2743082 w 4556410"/>
              <a:gd name="connsiteY8528" fmla="*/ 118445 h 6858440"/>
              <a:gd name="connsiteX8529" fmla="*/ 2753252 w 4556410"/>
              <a:gd name="connsiteY8529" fmla="*/ 128614 h 6858440"/>
              <a:gd name="connsiteX8530" fmla="*/ 2743082 w 4556410"/>
              <a:gd name="connsiteY8530" fmla="*/ 138784 h 6858440"/>
              <a:gd name="connsiteX8531" fmla="*/ 2732913 w 4556410"/>
              <a:gd name="connsiteY8531" fmla="*/ 128614 h 6858440"/>
              <a:gd name="connsiteX8532" fmla="*/ 2743082 w 4556410"/>
              <a:gd name="connsiteY8532" fmla="*/ 118445 h 6858440"/>
              <a:gd name="connsiteX8533" fmla="*/ 2703904 w 4556410"/>
              <a:gd name="connsiteY8533" fmla="*/ 118445 h 6858440"/>
              <a:gd name="connsiteX8534" fmla="*/ 2714074 w 4556410"/>
              <a:gd name="connsiteY8534" fmla="*/ 128614 h 6858440"/>
              <a:gd name="connsiteX8535" fmla="*/ 2703904 w 4556410"/>
              <a:gd name="connsiteY8535" fmla="*/ 138784 h 6858440"/>
              <a:gd name="connsiteX8536" fmla="*/ 2693735 w 4556410"/>
              <a:gd name="connsiteY8536" fmla="*/ 128614 h 6858440"/>
              <a:gd name="connsiteX8537" fmla="*/ 2703904 w 4556410"/>
              <a:gd name="connsiteY8537" fmla="*/ 118445 h 6858440"/>
              <a:gd name="connsiteX8538" fmla="*/ 2347136 w 4556410"/>
              <a:gd name="connsiteY8538" fmla="*/ 97179 h 6858440"/>
              <a:gd name="connsiteX8539" fmla="*/ 2361929 w 4556410"/>
              <a:gd name="connsiteY8539" fmla="*/ 103190 h 6858440"/>
              <a:gd name="connsiteX8540" fmla="*/ 2355919 w 4556410"/>
              <a:gd name="connsiteY8540" fmla="*/ 117983 h 6858440"/>
              <a:gd name="connsiteX8541" fmla="*/ 2351527 w 4556410"/>
              <a:gd name="connsiteY8541" fmla="*/ 118909 h 6858440"/>
              <a:gd name="connsiteX8542" fmla="*/ 2341126 w 4556410"/>
              <a:gd name="connsiteY8542" fmla="*/ 112089 h 6858440"/>
              <a:gd name="connsiteX8543" fmla="*/ 2341126 w 4556410"/>
              <a:gd name="connsiteY8543" fmla="*/ 111974 h 6858440"/>
              <a:gd name="connsiteX8544" fmla="*/ 2347136 w 4556410"/>
              <a:gd name="connsiteY8544" fmla="*/ 97179 h 6858440"/>
              <a:gd name="connsiteX8545" fmla="*/ 3284649 w 4556410"/>
              <a:gd name="connsiteY8545" fmla="*/ 91518 h 6858440"/>
              <a:gd name="connsiteX8546" fmla="*/ 3296785 w 4556410"/>
              <a:gd name="connsiteY8546" fmla="*/ 101804 h 6858440"/>
              <a:gd name="connsiteX8547" fmla="*/ 3286614 w 4556410"/>
              <a:gd name="connsiteY8547" fmla="*/ 113939 h 6858440"/>
              <a:gd name="connsiteX8548" fmla="*/ 3285573 w 4556410"/>
              <a:gd name="connsiteY8548" fmla="*/ 114055 h 6858440"/>
              <a:gd name="connsiteX8549" fmla="*/ 3274363 w 4556410"/>
              <a:gd name="connsiteY8549" fmla="*/ 103769 h 6858440"/>
              <a:gd name="connsiteX8550" fmla="*/ 3284649 w 4556410"/>
              <a:gd name="connsiteY8550" fmla="*/ 91518 h 6858440"/>
              <a:gd name="connsiteX8551" fmla="*/ 2398680 w 4556410"/>
              <a:gd name="connsiteY8551" fmla="*/ 75916 h 6858440"/>
              <a:gd name="connsiteX8552" fmla="*/ 2413358 w 4556410"/>
              <a:gd name="connsiteY8552" fmla="*/ 82271 h 6858440"/>
              <a:gd name="connsiteX8553" fmla="*/ 2407000 w 4556410"/>
              <a:gd name="connsiteY8553" fmla="*/ 96949 h 6858440"/>
              <a:gd name="connsiteX8554" fmla="*/ 2402840 w 4556410"/>
              <a:gd name="connsiteY8554" fmla="*/ 97758 h 6858440"/>
              <a:gd name="connsiteX8555" fmla="*/ 2392324 w 4556410"/>
              <a:gd name="connsiteY8555" fmla="*/ 90709 h 6858440"/>
              <a:gd name="connsiteX8556" fmla="*/ 2392324 w 4556410"/>
              <a:gd name="connsiteY8556" fmla="*/ 90594 h 6858440"/>
              <a:gd name="connsiteX8557" fmla="*/ 2398680 w 4556410"/>
              <a:gd name="connsiteY8557" fmla="*/ 75916 h 6858440"/>
              <a:gd name="connsiteX8558" fmla="*/ 2450688 w 4556410"/>
              <a:gd name="connsiteY8558" fmla="*/ 55690 h 6858440"/>
              <a:gd name="connsiteX8559" fmla="*/ 2465248 w 4556410"/>
              <a:gd name="connsiteY8559" fmla="*/ 62279 h 6858440"/>
              <a:gd name="connsiteX8560" fmla="*/ 2458778 w 4556410"/>
              <a:gd name="connsiteY8560" fmla="*/ 76840 h 6858440"/>
              <a:gd name="connsiteX8561" fmla="*/ 2454733 w 4556410"/>
              <a:gd name="connsiteY8561" fmla="*/ 77534 h 6858440"/>
              <a:gd name="connsiteX8562" fmla="*/ 2444215 w 4556410"/>
              <a:gd name="connsiteY8562" fmla="*/ 70369 h 6858440"/>
              <a:gd name="connsiteX8563" fmla="*/ 2444100 w 4556410"/>
              <a:gd name="connsiteY8563" fmla="*/ 70253 h 6858440"/>
              <a:gd name="connsiteX8564" fmla="*/ 2450688 w 4556410"/>
              <a:gd name="connsiteY8564" fmla="*/ 55690 h 6858440"/>
              <a:gd name="connsiteX8565" fmla="*/ 3279680 w 4556410"/>
              <a:gd name="connsiteY8565" fmla="*/ 36276 h 6858440"/>
              <a:gd name="connsiteX8566" fmla="*/ 3291930 w 4556410"/>
              <a:gd name="connsiteY8566" fmla="*/ 46445 h 6858440"/>
              <a:gd name="connsiteX8567" fmla="*/ 3281644 w 4556410"/>
              <a:gd name="connsiteY8567" fmla="*/ 58696 h 6858440"/>
              <a:gd name="connsiteX8568" fmla="*/ 3280604 w 4556410"/>
              <a:gd name="connsiteY8568" fmla="*/ 58696 h 6858440"/>
              <a:gd name="connsiteX8569" fmla="*/ 3269394 w 4556410"/>
              <a:gd name="connsiteY8569" fmla="*/ 48410 h 6858440"/>
              <a:gd name="connsiteX8570" fmla="*/ 3279680 w 4556410"/>
              <a:gd name="connsiteY8570" fmla="*/ 36276 h 6858440"/>
              <a:gd name="connsiteX8571" fmla="*/ 2555627 w 4556410"/>
              <a:gd name="connsiteY8571" fmla="*/ 17898 h 6858440"/>
              <a:gd name="connsiteX8572" fmla="*/ 2569956 w 4556410"/>
              <a:gd name="connsiteY8572" fmla="*/ 24949 h 6858440"/>
              <a:gd name="connsiteX8573" fmla="*/ 2562908 w 4556410"/>
              <a:gd name="connsiteY8573" fmla="*/ 39278 h 6858440"/>
              <a:gd name="connsiteX8574" fmla="*/ 2559325 w 4556410"/>
              <a:gd name="connsiteY8574" fmla="*/ 39857 h 6858440"/>
              <a:gd name="connsiteX8575" fmla="*/ 2548575 w 4556410"/>
              <a:gd name="connsiteY8575" fmla="*/ 32231 h 6858440"/>
              <a:gd name="connsiteX8576" fmla="*/ 2555627 w 4556410"/>
              <a:gd name="connsiteY8576" fmla="*/ 17898 h 6858440"/>
              <a:gd name="connsiteX8577" fmla="*/ 2608673 w 4556410"/>
              <a:gd name="connsiteY8577" fmla="*/ 563 h 6858440"/>
              <a:gd name="connsiteX8578" fmla="*/ 2622888 w 4556410"/>
              <a:gd name="connsiteY8578" fmla="*/ 7844 h 6858440"/>
              <a:gd name="connsiteX8579" fmla="*/ 2615608 w 4556410"/>
              <a:gd name="connsiteY8579" fmla="*/ 22058 h 6858440"/>
              <a:gd name="connsiteX8580" fmla="*/ 2612256 w 4556410"/>
              <a:gd name="connsiteY8580" fmla="*/ 22522 h 6858440"/>
              <a:gd name="connsiteX8581" fmla="*/ 2601507 w 4556410"/>
              <a:gd name="connsiteY8581" fmla="*/ 14662 h 6858440"/>
              <a:gd name="connsiteX8582" fmla="*/ 2601392 w 4556410"/>
              <a:gd name="connsiteY8582" fmla="*/ 14662 h 6858440"/>
              <a:gd name="connsiteX8583" fmla="*/ 2608673 w 4556410"/>
              <a:gd name="connsiteY8583" fmla="*/ 563 h 6858440"/>
              <a:gd name="connsiteX8584" fmla="*/ 3272387 w 4556410"/>
              <a:gd name="connsiteY8584" fmla="*/ 440 h 6858440"/>
              <a:gd name="connsiteX8585" fmla="*/ 3279130 w 4556410"/>
              <a:gd name="connsiteY8585" fmla="*/ 440 h 6858440"/>
              <a:gd name="connsiteX8586" fmla="*/ 3276675 w 4556410"/>
              <a:gd name="connsiteY8586" fmla="*/ 3337 h 6858440"/>
              <a:gd name="connsiteX8587" fmla="*/ 3275636 w 4556410"/>
              <a:gd name="connsiteY8587" fmla="*/ 3452 h 6858440"/>
              <a:gd name="connsiteX8588" fmla="*/ 2687594 w 4556410"/>
              <a:gd name="connsiteY8588" fmla="*/ 440 h 6858440"/>
              <a:gd name="connsiteX8589" fmla="*/ 2724294 w 4556410"/>
              <a:gd name="connsiteY8589" fmla="*/ 440 h 6858440"/>
              <a:gd name="connsiteX8590" fmla="*/ 2505120 w 4556410"/>
              <a:gd name="connsiteY8590" fmla="*/ 70600 h 6858440"/>
              <a:gd name="connsiteX8591" fmla="*/ 1974520 w 4556410"/>
              <a:gd name="connsiteY8591" fmla="*/ 319973 h 6858440"/>
              <a:gd name="connsiteX8592" fmla="*/ 1735976 w 4556410"/>
              <a:gd name="connsiteY8592" fmla="*/ 471952 h 6858440"/>
              <a:gd name="connsiteX8593" fmla="*/ 1734838 w 4556410"/>
              <a:gd name="connsiteY8593" fmla="*/ 474752 h 6858440"/>
              <a:gd name="connsiteX8594" fmla="*/ 1726980 w 4556410"/>
              <a:gd name="connsiteY8594" fmla="*/ 477988 h 6858440"/>
              <a:gd name="connsiteX8595" fmla="*/ 1726729 w 4556410"/>
              <a:gd name="connsiteY8595" fmla="*/ 477886 h 6858440"/>
              <a:gd name="connsiteX8596" fmla="*/ 1492717 w 4556410"/>
              <a:gd name="connsiteY8596" fmla="*/ 656546 h 6858440"/>
              <a:gd name="connsiteX8597" fmla="*/ 2764115 w 4556410"/>
              <a:gd name="connsiteY8597" fmla="*/ 1927942 h 6858440"/>
              <a:gd name="connsiteX8598" fmla="*/ 3395714 w 4556410"/>
              <a:gd name="connsiteY8598" fmla="*/ 1667908 h 6858440"/>
              <a:gd name="connsiteX8599" fmla="*/ 3397794 w 4556410"/>
              <a:gd name="connsiteY8599" fmla="*/ 1679003 h 6858440"/>
              <a:gd name="connsiteX8600" fmla="*/ 2766659 w 4556410"/>
              <a:gd name="connsiteY8600" fmla="*/ 1939848 h 6858440"/>
              <a:gd name="connsiteX8601" fmla="*/ 2762844 w 4556410"/>
              <a:gd name="connsiteY8601" fmla="*/ 1942505 h 6858440"/>
              <a:gd name="connsiteX8602" fmla="*/ 2762729 w 4556410"/>
              <a:gd name="connsiteY8602" fmla="*/ 1942505 h 6858440"/>
              <a:gd name="connsiteX8603" fmla="*/ 1476076 w 4556410"/>
              <a:gd name="connsiteY8603" fmla="*/ 655852 h 6858440"/>
              <a:gd name="connsiteX8604" fmla="*/ 1480813 w 4556410"/>
              <a:gd name="connsiteY8604" fmla="*/ 651922 h 6858440"/>
              <a:gd name="connsiteX8605" fmla="*/ 1716911 w 4556410"/>
              <a:gd name="connsiteY8605" fmla="*/ 471067 h 6858440"/>
              <a:gd name="connsiteX8606" fmla="*/ 1717386 w 4556410"/>
              <a:gd name="connsiteY8606" fmla="*/ 470763 h 6858440"/>
              <a:gd name="connsiteX8607" fmla="*/ 1715770 w 4556410"/>
              <a:gd name="connsiteY8607" fmla="*/ 466779 h 6858440"/>
              <a:gd name="connsiteX8608" fmla="*/ 1719006 w 4556410"/>
              <a:gd name="connsiteY8608" fmla="*/ 458803 h 6858440"/>
              <a:gd name="connsiteX8609" fmla="*/ 1734838 w 4556410"/>
              <a:gd name="connsiteY8609" fmla="*/ 458803 h 6858440"/>
              <a:gd name="connsiteX8610" fmla="*/ 1735100 w 4556410"/>
              <a:gd name="connsiteY8610" fmla="*/ 459449 h 6858440"/>
              <a:gd name="connsiteX8611" fmla="*/ 1763049 w 4556410"/>
              <a:gd name="connsiteY8611" fmla="*/ 441598 h 6858440"/>
              <a:gd name="connsiteX8612" fmla="*/ 1761776 w 4556410"/>
              <a:gd name="connsiteY8612" fmla="*/ 440952 h 6858440"/>
              <a:gd name="connsiteX8613" fmla="*/ 1764311 w 4556410"/>
              <a:gd name="connsiteY8613" fmla="*/ 425172 h 6858440"/>
              <a:gd name="connsiteX8614" fmla="*/ 1779911 w 4556410"/>
              <a:gd name="connsiteY8614" fmla="*/ 427714 h 6858440"/>
              <a:gd name="connsiteX8615" fmla="*/ 1779375 w 4556410"/>
              <a:gd name="connsiteY8615" fmla="*/ 431171 h 6858440"/>
              <a:gd name="connsiteX8616" fmla="*/ 1811173 w 4556410"/>
              <a:gd name="connsiteY8616" fmla="*/ 410859 h 6858440"/>
              <a:gd name="connsiteX8617" fmla="*/ 1806955 w 4556410"/>
              <a:gd name="connsiteY8617" fmla="*/ 408646 h 6858440"/>
              <a:gd name="connsiteX8618" fmla="*/ 1807072 w 4556410"/>
              <a:gd name="connsiteY8618" fmla="*/ 408646 h 6858440"/>
              <a:gd name="connsiteX8619" fmla="*/ 1809961 w 4556410"/>
              <a:gd name="connsiteY8619" fmla="*/ 393042 h 6858440"/>
              <a:gd name="connsiteX8620" fmla="*/ 1825562 w 4556410"/>
              <a:gd name="connsiteY8620" fmla="*/ 395816 h 6858440"/>
              <a:gd name="connsiteX8621" fmla="*/ 1824344 w 4556410"/>
              <a:gd name="connsiteY8621" fmla="*/ 402448 h 6858440"/>
              <a:gd name="connsiteX8622" fmla="*/ 1858801 w 4556410"/>
              <a:gd name="connsiteY8622" fmla="*/ 380438 h 6858440"/>
              <a:gd name="connsiteX8623" fmla="*/ 1853069 w 4556410"/>
              <a:gd name="connsiteY8623" fmla="*/ 377325 h 6858440"/>
              <a:gd name="connsiteX8624" fmla="*/ 1853069 w 4556410"/>
              <a:gd name="connsiteY8624" fmla="*/ 377210 h 6858440"/>
              <a:gd name="connsiteX8625" fmla="*/ 1856074 w 4556410"/>
              <a:gd name="connsiteY8625" fmla="*/ 361723 h 6858440"/>
              <a:gd name="connsiteX8626" fmla="*/ 1871791 w 4556410"/>
              <a:gd name="connsiteY8626" fmla="*/ 364844 h 6858440"/>
              <a:gd name="connsiteX8627" fmla="*/ 1870117 w 4556410"/>
              <a:gd name="connsiteY8627" fmla="*/ 373211 h 6858440"/>
              <a:gd name="connsiteX8628" fmla="*/ 1906133 w 4556410"/>
              <a:gd name="connsiteY8628" fmla="*/ 350207 h 6858440"/>
              <a:gd name="connsiteX8629" fmla="*/ 1899551 w 4556410"/>
              <a:gd name="connsiteY8629" fmla="*/ 346595 h 6858440"/>
              <a:gd name="connsiteX8630" fmla="*/ 1902880 w 4556410"/>
              <a:gd name="connsiteY8630" fmla="*/ 331097 h 6858440"/>
              <a:gd name="connsiteX8631" fmla="*/ 1918482 w 4556410"/>
              <a:gd name="connsiteY8631" fmla="*/ 334449 h 6858440"/>
              <a:gd name="connsiteX8632" fmla="*/ 1916522 w 4556410"/>
              <a:gd name="connsiteY8632" fmla="*/ 343571 h 6858440"/>
              <a:gd name="connsiteX8633" fmla="*/ 1952659 w 4556410"/>
              <a:gd name="connsiteY8633" fmla="*/ 320489 h 6858440"/>
              <a:gd name="connsiteX8634" fmla="*/ 1946565 w 4556410"/>
              <a:gd name="connsiteY8634" fmla="*/ 317112 h 6858440"/>
              <a:gd name="connsiteX8635" fmla="*/ 1950263 w 4556410"/>
              <a:gd name="connsiteY8635" fmla="*/ 301511 h 6858440"/>
              <a:gd name="connsiteX8636" fmla="*/ 1965750 w 4556410"/>
              <a:gd name="connsiteY8636" fmla="*/ 305210 h 6858440"/>
              <a:gd name="connsiteX8637" fmla="*/ 1963818 w 4556410"/>
              <a:gd name="connsiteY8637" fmla="*/ 313363 h 6858440"/>
              <a:gd name="connsiteX8638" fmla="*/ 1966270 w 4556410"/>
              <a:gd name="connsiteY8638" fmla="*/ 311795 h 6858440"/>
              <a:gd name="connsiteX8639" fmla="*/ 2002291 w 4556410"/>
              <a:gd name="connsiteY8639" fmla="*/ 292920 h 6858440"/>
              <a:gd name="connsiteX8640" fmla="*/ 1994065 w 4556410"/>
              <a:gd name="connsiteY8640" fmla="*/ 288220 h 6858440"/>
              <a:gd name="connsiteX8641" fmla="*/ 1997995 w 4556410"/>
              <a:gd name="connsiteY8641" fmla="*/ 272734 h 6858440"/>
              <a:gd name="connsiteX8642" fmla="*/ 2013482 w 4556410"/>
              <a:gd name="connsiteY8642" fmla="*/ 276780 h 6858440"/>
              <a:gd name="connsiteX8643" fmla="*/ 2010448 w 4556410"/>
              <a:gd name="connsiteY8643" fmla="*/ 288644 h 6858440"/>
              <a:gd name="connsiteX8644" fmla="*/ 2055354 w 4556410"/>
              <a:gd name="connsiteY8644" fmla="*/ 265113 h 6858440"/>
              <a:gd name="connsiteX8645" fmla="*/ 2051968 w 4556410"/>
              <a:gd name="connsiteY8645" fmla="*/ 266030 h 6858440"/>
              <a:gd name="connsiteX8646" fmla="*/ 2042142 w 4556410"/>
              <a:gd name="connsiteY8646" fmla="*/ 260252 h 6858440"/>
              <a:gd name="connsiteX8647" fmla="*/ 2046420 w 4556410"/>
              <a:gd name="connsiteY8647" fmla="*/ 244880 h 6858440"/>
              <a:gd name="connsiteX8648" fmla="*/ 2061790 w 4556410"/>
              <a:gd name="connsiteY8648" fmla="*/ 249157 h 6858440"/>
              <a:gd name="connsiteX8649" fmla="*/ 2057693 w 4556410"/>
              <a:gd name="connsiteY8649" fmla="*/ 263889 h 6858440"/>
              <a:gd name="connsiteX8650" fmla="*/ 2203539 w 4556410"/>
              <a:gd name="connsiteY8650" fmla="*/ 187459 h 6858440"/>
              <a:gd name="connsiteX8651" fmla="*/ 2199551 w 4556410"/>
              <a:gd name="connsiteY8651" fmla="*/ 188365 h 6858440"/>
              <a:gd name="connsiteX8652" fmla="*/ 2189496 w 4556410"/>
              <a:gd name="connsiteY8652" fmla="*/ 182011 h 6858440"/>
              <a:gd name="connsiteX8653" fmla="*/ 2194580 w 4556410"/>
              <a:gd name="connsiteY8653" fmla="*/ 166871 h 6858440"/>
              <a:gd name="connsiteX8654" fmla="*/ 2209720 w 4556410"/>
              <a:gd name="connsiteY8654" fmla="*/ 172071 h 6858440"/>
              <a:gd name="connsiteX8655" fmla="*/ 2204769 w 4556410"/>
              <a:gd name="connsiteY8655" fmla="*/ 186815 h 6858440"/>
              <a:gd name="connsiteX8656" fmla="*/ 2228026 w 4556410"/>
              <a:gd name="connsiteY8656" fmla="*/ 174628 h 6858440"/>
              <a:gd name="connsiteX8657" fmla="*/ 2501307 w 4556410"/>
              <a:gd name="connsiteY8657" fmla="*/ 60084 h 6858440"/>
              <a:gd name="connsiteX8658" fmla="*/ 2508377 w 4556410"/>
              <a:gd name="connsiteY8658" fmla="*/ 57820 h 6858440"/>
              <a:gd name="connsiteX8659" fmla="*/ 2506738 w 4556410"/>
              <a:gd name="connsiteY8659" fmla="*/ 58117 h 6858440"/>
              <a:gd name="connsiteX8660" fmla="*/ 2496106 w 4556410"/>
              <a:gd name="connsiteY8660" fmla="*/ 50720 h 6858440"/>
              <a:gd name="connsiteX8661" fmla="*/ 2502925 w 4556410"/>
              <a:gd name="connsiteY8661" fmla="*/ 36276 h 6858440"/>
              <a:gd name="connsiteX8662" fmla="*/ 2517371 w 4556410"/>
              <a:gd name="connsiteY8662" fmla="*/ 42977 h 6858440"/>
              <a:gd name="connsiteX8663" fmla="*/ 2510720 w 4556410"/>
              <a:gd name="connsiteY8663" fmla="*/ 57070 h 6858440"/>
              <a:gd name="connsiteX8664" fmla="*/ 2657492 w 4556410"/>
              <a:gd name="connsiteY8664" fmla="*/ 440 h 6858440"/>
              <a:gd name="connsiteX8665" fmla="*/ 2671443 w 4556410"/>
              <a:gd name="connsiteY8665" fmla="*/ 440 h 6858440"/>
              <a:gd name="connsiteX8666" fmla="*/ 2668540 w 4556410"/>
              <a:gd name="connsiteY8666" fmla="*/ 5764 h 6858440"/>
              <a:gd name="connsiteX8667" fmla="*/ 2665418 w 4556410"/>
              <a:gd name="connsiteY8667" fmla="*/ 6341 h 68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Lst>
            <a:rect l="l" t="t" r="r" b="b"/>
            <a:pathLst>
              <a:path w="4556410" h="6858440">
                <a:moveTo>
                  <a:pt x="4556410" y="6634122"/>
                </a:moveTo>
                <a:lnTo>
                  <a:pt x="4556410" y="6657369"/>
                </a:lnTo>
                <a:lnTo>
                  <a:pt x="4464287" y="6681384"/>
                </a:lnTo>
                <a:cubicBezTo>
                  <a:pt x="4463476" y="6681616"/>
                  <a:pt x="4462552" y="6681616"/>
                  <a:pt x="4461742" y="6681616"/>
                </a:cubicBezTo>
                <a:lnTo>
                  <a:pt x="4461860" y="6681731"/>
                </a:lnTo>
                <a:cubicBezTo>
                  <a:pt x="4456774" y="6681731"/>
                  <a:pt x="4452034" y="6678148"/>
                  <a:pt x="4450880" y="6672949"/>
                </a:cubicBezTo>
                <a:cubicBezTo>
                  <a:pt x="4449492" y="6666938"/>
                  <a:pt x="4453307" y="6660813"/>
                  <a:pt x="4459316" y="6659427"/>
                </a:cubicBezTo>
                <a:close/>
                <a:moveTo>
                  <a:pt x="3229292" y="6488496"/>
                </a:moveTo>
                <a:cubicBezTo>
                  <a:pt x="3232643" y="6488611"/>
                  <a:pt x="3235186" y="6491270"/>
                  <a:pt x="3235186" y="6494621"/>
                </a:cubicBezTo>
                <a:lnTo>
                  <a:pt x="3233337" y="6580145"/>
                </a:lnTo>
                <a:cubicBezTo>
                  <a:pt x="3233220" y="6583495"/>
                  <a:pt x="3230561" y="6586039"/>
                  <a:pt x="3227212" y="6586039"/>
                </a:cubicBezTo>
                <a:cubicBezTo>
                  <a:pt x="3223859" y="6585924"/>
                  <a:pt x="3221316" y="6583264"/>
                  <a:pt x="3221316" y="6579913"/>
                </a:cubicBezTo>
                <a:lnTo>
                  <a:pt x="3223166" y="6494389"/>
                </a:lnTo>
                <a:cubicBezTo>
                  <a:pt x="3223282" y="6491038"/>
                  <a:pt x="3225939" y="6488496"/>
                  <a:pt x="3229292" y="6488496"/>
                </a:cubicBezTo>
                <a:close/>
                <a:moveTo>
                  <a:pt x="1529122" y="6465846"/>
                </a:moveTo>
                <a:cubicBezTo>
                  <a:pt x="1534207" y="6469544"/>
                  <a:pt x="1535248" y="6476709"/>
                  <a:pt x="1531434" y="6481561"/>
                </a:cubicBezTo>
                <a:cubicBezTo>
                  <a:pt x="1529237" y="6484568"/>
                  <a:pt x="1525771" y="6486069"/>
                  <a:pt x="1522418" y="6486069"/>
                </a:cubicBezTo>
                <a:cubicBezTo>
                  <a:pt x="1520108" y="6486069"/>
                  <a:pt x="1517680" y="6485377"/>
                  <a:pt x="1515715" y="6483759"/>
                </a:cubicBezTo>
                <a:cubicBezTo>
                  <a:pt x="1510631" y="6480060"/>
                  <a:pt x="1509590" y="6473011"/>
                  <a:pt x="1513405" y="6468156"/>
                </a:cubicBezTo>
                <a:cubicBezTo>
                  <a:pt x="1517102" y="6463070"/>
                  <a:pt x="1524268" y="6462031"/>
                  <a:pt x="1529122" y="6465846"/>
                </a:cubicBezTo>
                <a:close/>
                <a:moveTo>
                  <a:pt x="1486129" y="6446082"/>
                </a:moveTo>
                <a:cubicBezTo>
                  <a:pt x="1491099" y="6449780"/>
                  <a:pt x="1492023" y="6456945"/>
                  <a:pt x="1488324" y="6461799"/>
                </a:cubicBezTo>
                <a:cubicBezTo>
                  <a:pt x="1486129" y="6464688"/>
                  <a:pt x="1482661" y="6466191"/>
                  <a:pt x="1479310" y="6466191"/>
                </a:cubicBezTo>
                <a:cubicBezTo>
                  <a:pt x="1477000" y="6466191"/>
                  <a:pt x="1474572" y="6465497"/>
                  <a:pt x="1472609" y="6463881"/>
                </a:cubicBezTo>
                <a:lnTo>
                  <a:pt x="1472609" y="6463996"/>
                </a:lnTo>
                <a:cubicBezTo>
                  <a:pt x="1467638" y="6460298"/>
                  <a:pt x="1466599" y="6453132"/>
                  <a:pt x="1470412" y="6448277"/>
                </a:cubicBezTo>
                <a:cubicBezTo>
                  <a:pt x="1474110" y="6443310"/>
                  <a:pt x="1481275" y="6442384"/>
                  <a:pt x="1486129" y="6446082"/>
                </a:cubicBezTo>
                <a:close/>
                <a:moveTo>
                  <a:pt x="2867321" y="6436028"/>
                </a:moveTo>
                <a:lnTo>
                  <a:pt x="3020915" y="6436028"/>
                </a:lnTo>
                <a:lnTo>
                  <a:pt x="3020915" y="6508028"/>
                </a:lnTo>
                <a:lnTo>
                  <a:pt x="2867321" y="6508028"/>
                </a:lnTo>
                <a:close/>
                <a:moveTo>
                  <a:pt x="2501077" y="6436028"/>
                </a:moveTo>
                <a:lnTo>
                  <a:pt x="2831844" y="6436028"/>
                </a:lnTo>
                <a:lnTo>
                  <a:pt x="2831844" y="6508028"/>
                </a:lnTo>
                <a:lnTo>
                  <a:pt x="2501077" y="6508028"/>
                </a:lnTo>
                <a:close/>
                <a:moveTo>
                  <a:pt x="1562868" y="6420656"/>
                </a:moveTo>
                <a:cubicBezTo>
                  <a:pt x="1567953" y="6424355"/>
                  <a:pt x="1568994" y="6431521"/>
                  <a:pt x="1565181" y="6436373"/>
                </a:cubicBezTo>
                <a:cubicBezTo>
                  <a:pt x="1562868" y="6439379"/>
                  <a:pt x="1559517" y="6440998"/>
                  <a:pt x="1556051" y="6440998"/>
                </a:cubicBezTo>
                <a:cubicBezTo>
                  <a:pt x="1553739" y="6440998"/>
                  <a:pt x="1551427" y="6440187"/>
                  <a:pt x="1549462" y="6438685"/>
                </a:cubicBezTo>
                <a:cubicBezTo>
                  <a:pt x="1544377" y="6434987"/>
                  <a:pt x="1543336" y="6427823"/>
                  <a:pt x="1547034" y="6422967"/>
                </a:cubicBezTo>
                <a:cubicBezTo>
                  <a:pt x="1550733" y="6417999"/>
                  <a:pt x="1557899" y="6416958"/>
                  <a:pt x="1562868" y="6420656"/>
                </a:cubicBezTo>
                <a:close/>
                <a:moveTo>
                  <a:pt x="1441635" y="6411757"/>
                </a:moveTo>
                <a:cubicBezTo>
                  <a:pt x="1446488" y="6415570"/>
                  <a:pt x="1447414" y="6422736"/>
                  <a:pt x="1443600" y="6427476"/>
                </a:cubicBezTo>
                <a:cubicBezTo>
                  <a:pt x="1441288" y="6430365"/>
                  <a:pt x="1438052" y="6431868"/>
                  <a:pt x="1434701" y="6431868"/>
                </a:cubicBezTo>
                <a:cubicBezTo>
                  <a:pt x="1432274" y="6431868"/>
                  <a:pt x="1429846" y="6431057"/>
                  <a:pt x="1427766" y="6429556"/>
                </a:cubicBezTo>
                <a:cubicBezTo>
                  <a:pt x="1422912" y="6425626"/>
                  <a:pt x="1421986" y="6418461"/>
                  <a:pt x="1425801" y="6413722"/>
                </a:cubicBezTo>
                <a:cubicBezTo>
                  <a:pt x="1429614" y="6408752"/>
                  <a:pt x="1436781" y="6407943"/>
                  <a:pt x="1441635" y="6411757"/>
                </a:cubicBezTo>
                <a:close/>
                <a:moveTo>
                  <a:pt x="3994952" y="6388873"/>
                </a:moveTo>
                <a:lnTo>
                  <a:pt x="3994952" y="6409446"/>
                </a:lnTo>
                <a:lnTo>
                  <a:pt x="4108326" y="6409446"/>
                </a:lnTo>
                <a:lnTo>
                  <a:pt x="4108326" y="6388873"/>
                </a:lnTo>
                <a:close/>
                <a:moveTo>
                  <a:pt x="4247361" y="6388528"/>
                </a:moveTo>
                <a:cubicBezTo>
                  <a:pt x="4241234" y="6388528"/>
                  <a:pt x="4236149" y="6393612"/>
                  <a:pt x="4236149" y="6399738"/>
                </a:cubicBezTo>
                <a:cubicBezTo>
                  <a:pt x="4236149" y="6405863"/>
                  <a:pt x="4241118" y="6410948"/>
                  <a:pt x="4247361" y="6410948"/>
                </a:cubicBezTo>
                <a:cubicBezTo>
                  <a:pt x="4253484" y="6410948"/>
                  <a:pt x="4258570" y="6405863"/>
                  <a:pt x="4258570" y="6399738"/>
                </a:cubicBezTo>
                <a:cubicBezTo>
                  <a:pt x="4258570" y="6393612"/>
                  <a:pt x="4253484" y="6388528"/>
                  <a:pt x="4247361" y="6388528"/>
                </a:cubicBezTo>
                <a:close/>
                <a:moveTo>
                  <a:pt x="4213612" y="6388528"/>
                </a:moveTo>
                <a:cubicBezTo>
                  <a:pt x="4207487" y="6388528"/>
                  <a:pt x="4202401" y="6393612"/>
                  <a:pt x="4202401" y="6399738"/>
                </a:cubicBezTo>
                <a:cubicBezTo>
                  <a:pt x="4202401" y="6405863"/>
                  <a:pt x="4207372" y="6410948"/>
                  <a:pt x="4213612" y="6410948"/>
                </a:cubicBezTo>
                <a:cubicBezTo>
                  <a:pt x="4219738" y="6410948"/>
                  <a:pt x="4224824" y="6405863"/>
                  <a:pt x="4224824" y="6399738"/>
                </a:cubicBezTo>
                <a:cubicBezTo>
                  <a:pt x="4224824" y="6393612"/>
                  <a:pt x="4219738" y="6388528"/>
                  <a:pt x="4213612" y="6388528"/>
                </a:cubicBezTo>
                <a:close/>
                <a:moveTo>
                  <a:pt x="4179864" y="6388528"/>
                </a:moveTo>
                <a:cubicBezTo>
                  <a:pt x="4173741" y="6388528"/>
                  <a:pt x="4168654" y="6393612"/>
                  <a:pt x="4168654" y="6399738"/>
                </a:cubicBezTo>
                <a:cubicBezTo>
                  <a:pt x="4168654" y="6405863"/>
                  <a:pt x="4173626" y="6410948"/>
                  <a:pt x="4179864" y="6410948"/>
                </a:cubicBezTo>
                <a:cubicBezTo>
                  <a:pt x="4185992" y="6410948"/>
                  <a:pt x="4191076" y="6405863"/>
                  <a:pt x="4191076" y="6399738"/>
                </a:cubicBezTo>
                <a:cubicBezTo>
                  <a:pt x="4191076" y="6393612"/>
                  <a:pt x="4185992" y="6388528"/>
                  <a:pt x="4179864" y="6388528"/>
                </a:cubicBezTo>
                <a:close/>
                <a:moveTo>
                  <a:pt x="3231602" y="6379049"/>
                </a:moveTo>
                <a:cubicBezTo>
                  <a:pt x="3248590" y="6379396"/>
                  <a:pt x="3261996" y="6393496"/>
                  <a:pt x="3261650" y="6410369"/>
                </a:cubicBezTo>
                <a:cubicBezTo>
                  <a:pt x="3261302" y="6427357"/>
                  <a:pt x="3247202" y="6440764"/>
                  <a:pt x="3230331" y="6440415"/>
                </a:cubicBezTo>
                <a:cubicBezTo>
                  <a:pt x="3213341" y="6440070"/>
                  <a:pt x="3199936" y="6425971"/>
                  <a:pt x="3200283" y="6409096"/>
                </a:cubicBezTo>
                <a:cubicBezTo>
                  <a:pt x="3200628" y="6392108"/>
                  <a:pt x="3214727" y="6378702"/>
                  <a:pt x="3231602" y="6379049"/>
                </a:cubicBezTo>
                <a:close/>
                <a:moveTo>
                  <a:pt x="1397601" y="6376856"/>
                </a:moveTo>
                <a:cubicBezTo>
                  <a:pt x="1402457" y="6380669"/>
                  <a:pt x="1403264" y="6387834"/>
                  <a:pt x="1399334" y="6392573"/>
                </a:cubicBezTo>
                <a:cubicBezTo>
                  <a:pt x="1397139" y="6395346"/>
                  <a:pt x="1393788" y="6396734"/>
                  <a:pt x="1390552" y="6396734"/>
                </a:cubicBezTo>
                <a:cubicBezTo>
                  <a:pt x="1388124" y="6396734"/>
                  <a:pt x="1385582" y="6395925"/>
                  <a:pt x="1383502" y="6394306"/>
                </a:cubicBezTo>
                <a:cubicBezTo>
                  <a:pt x="1378648" y="6390378"/>
                  <a:pt x="1377956" y="6383327"/>
                  <a:pt x="1381769" y="6378589"/>
                </a:cubicBezTo>
                <a:cubicBezTo>
                  <a:pt x="1385697" y="6373733"/>
                  <a:pt x="1392864" y="6372926"/>
                  <a:pt x="1397601" y="6376856"/>
                </a:cubicBezTo>
                <a:close/>
                <a:moveTo>
                  <a:pt x="1596500" y="6375468"/>
                </a:moveTo>
                <a:cubicBezTo>
                  <a:pt x="1601586" y="6379166"/>
                  <a:pt x="1602510" y="6386216"/>
                  <a:pt x="1598812" y="6391185"/>
                </a:cubicBezTo>
                <a:cubicBezTo>
                  <a:pt x="1596615" y="6394076"/>
                  <a:pt x="1593149" y="6395693"/>
                  <a:pt x="1589682" y="6395693"/>
                </a:cubicBezTo>
                <a:cubicBezTo>
                  <a:pt x="1587485" y="6395693"/>
                  <a:pt x="1585058" y="6394884"/>
                  <a:pt x="1583093" y="6393382"/>
                </a:cubicBezTo>
                <a:lnTo>
                  <a:pt x="1583093" y="6393497"/>
                </a:lnTo>
                <a:cubicBezTo>
                  <a:pt x="1578008" y="6389799"/>
                  <a:pt x="1576969" y="6382635"/>
                  <a:pt x="1580783" y="6377778"/>
                </a:cubicBezTo>
                <a:cubicBezTo>
                  <a:pt x="1584481" y="6372811"/>
                  <a:pt x="1591647" y="6371770"/>
                  <a:pt x="1596500" y="6375468"/>
                </a:cubicBezTo>
                <a:close/>
                <a:moveTo>
                  <a:pt x="3232181" y="6355706"/>
                </a:moveTo>
                <a:cubicBezTo>
                  <a:pt x="3202361" y="6355129"/>
                  <a:pt x="3177514" y="6378819"/>
                  <a:pt x="3176938" y="6408637"/>
                </a:cubicBezTo>
                <a:cubicBezTo>
                  <a:pt x="3176358" y="6438455"/>
                  <a:pt x="3200051" y="6463302"/>
                  <a:pt x="3229869" y="6463881"/>
                </a:cubicBezTo>
                <a:cubicBezTo>
                  <a:pt x="3259685" y="6464458"/>
                  <a:pt x="3284534" y="6440766"/>
                  <a:pt x="3285111" y="6410949"/>
                </a:cubicBezTo>
                <a:cubicBezTo>
                  <a:pt x="3285688" y="6381132"/>
                  <a:pt x="3261997" y="6356285"/>
                  <a:pt x="3232181" y="6355706"/>
                </a:cubicBezTo>
                <a:close/>
                <a:moveTo>
                  <a:pt x="3967214" y="6352238"/>
                </a:moveTo>
                <a:lnTo>
                  <a:pt x="4276945" y="6352238"/>
                </a:lnTo>
                <a:lnTo>
                  <a:pt x="4276945" y="6446427"/>
                </a:lnTo>
                <a:lnTo>
                  <a:pt x="3967214" y="6446427"/>
                </a:lnTo>
                <a:close/>
                <a:moveTo>
                  <a:pt x="3232411" y="6343800"/>
                </a:moveTo>
                <a:cubicBezTo>
                  <a:pt x="3268815" y="6344611"/>
                  <a:pt x="3297824" y="6374774"/>
                  <a:pt x="3297015" y="6411180"/>
                </a:cubicBezTo>
                <a:cubicBezTo>
                  <a:pt x="3296206" y="6447585"/>
                  <a:pt x="3266042" y="6476592"/>
                  <a:pt x="3229637" y="6475785"/>
                </a:cubicBezTo>
                <a:cubicBezTo>
                  <a:pt x="3193232" y="6474974"/>
                  <a:pt x="3164224" y="6444811"/>
                  <a:pt x="3165032" y="6408405"/>
                </a:cubicBezTo>
                <a:cubicBezTo>
                  <a:pt x="3165842" y="6372002"/>
                  <a:pt x="3196006" y="6342993"/>
                  <a:pt x="3232411" y="6343800"/>
                </a:cubicBezTo>
                <a:close/>
                <a:moveTo>
                  <a:pt x="1354031" y="6341143"/>
                </a:moveTo>
                <a:cubicBezTo>
                  <a:pt x="1358886" y="6345071"/>
                  <a:pt x="1359578" y="6352123"/>
                  <a:pt x="1355649" y="6356860"/>
                </a:cubicBezTo>
                <a:cubicBezTo>
                  <a:pt x="1353339" y="6359519"/>
                  <a:pt x="1350101" y="6360905"/>
                  <a:pt x="1346982" y="6360905"/>
                </a:cubicBezTo>
                <a:cubicBezTo>
                  <a:pt x="1344440" y="6360905"/>
                  <a:pt x="1341782" y="6360098"/>
                  <a:pt x="1339817" y="6358363"/>
                </a:cubicBezTo>
                <a:lnTo>
                  <a:pt x="1339817" y="6358478"/>
                </a:lnTo>
                <a:cubicBezTo>
                  <a:pt x="1334961" y="6354550"/>
                  <a:pt x="1334269" y="6347383"/>
                  <a:pt x="1338314" y="6342644"/>
                </a:cubicBezTo>
                <a:cubicBezTo>
                  <a:pt x="1342242" y="6337792"/>
                  <a:pt x="1349409" y="6337098"/>
                  <a:pt x="1354031" y="6341143"/>
                </a:cubicBezTo>
                <a:close/>
                <a:moveTo>
                  <a:pt x="1630246" y="6330395"/>
                </a:moveTo>
                <a:cubicBezTo>
                  <a:pt x="1635217" y="6334093"/>
                  <a:pt x="1636256" y="6341143"/>
                  <a:pt x="1632558" y="6346114"/>
                </a:cubicBezTo>
                <a:cubicBezTo>
                  <a:pt x="1630246" y="6349001"/>
                  <a:pt x="1626895" y="6350620"/>
                  <a:pt x="1623429" y="6350620"/>
                </a:cubicBezTo>
                <a:cubicBezTo>
                  <a:pt x="1621116" y="6350620"/>
                  <a:pt x="1618804" y="6349927"/>
                  <a:pt x="1616841" y="6348307"/>
                </a:cubicBezTo>
                <a:cubicBezTo>
                  <a:pt x="1611755" y="6344609"/>
                  <a:pt x="1610716" y="6337560"/>
                  <a:pt x="1614529" y="6332590"/>
                </a:cubicBezTo>
                <a:cubicBezTo>
                  <a:pt x="1618227" y="6327621"/>
                  <a:pt x="1625394" y="6326582"/>
                  <a:pt x="1630246" y="6330395"/>
                </a:cubicBezTo>
                <a:close/>
                <a:moveTo>
                  <a:pt x="1311155" y="6304969"/>
                </a:moveTo>
                <a:cubicBezTo>
                  <a:pt x="1315893" y="6309015"/>
                  <a:pt x="1316472" y="6316064"/>
                  <a:pt x="1312426" y="6320803"/>
                </a:cubicBezTo>
                <a:cubicBezTo>
                  <a:pt x="1310114" y="6323346"/>
                  <a:pt x="1306995" y="6324732"/>
                  <a:pt x="1303874" y="6324732"/>
                </a:cubicBezTo>
                <a:cubicBezTo>
                  <a:pt x="1301332" y="6324732"/>
                  <a:pt x="1298672" y="6323808"/>
                  <a:pt x="1296592" y="6322073"/>
                </a:cubicBezTo>
                <a:cubicBezTo>
                  <a:pt x="1291855" y="6318027"/>
                  <a:pt x="1291276" y="6310863"/>
                  <a:pt x="1295321" y="6306240"/>
                </a:cubicBezTo>
                <a:cubicBezTo>
                  <a:pt x="1299366" y="6301501"/>
                  <a:pt x="1306416" y="6300924"/>
                  <a:pt x="1311155" y="6304969"/>
                </a:cubicBezTo>
                <a:close/>
                <a:moveTo>
                  <a:pt x="3865394" y="6293528"/>
                </a:moveTo>
                <a:lnTo>
                  <a:pt x="3889434" y="6293528"/>
                </a:lnTo>
                <a:cubicBezTo>
                  <a:pt x="3861696" y="6413377"/>
                  <a:pt x="3929190" y="6537384"/>
                  <a:pt x="4048228" y="6577256"/>
                </a:cubicBezTo>
                <a:cubicBezTo>
                  <a:pt x="4130054" y="6604762"/>
                  <a:pt x="4221009" y="6586271"/>
                  <a:pt x="4285730" y="6529062"/>
                </a:cubicBezTo>
                <a:lnTo>
                  <a:pt x="4301332" y="6546746"/>
                </a:lnTo>
                <a:cubicBezTo>
                  <a:pt x="4230254" y="6609499"/>
                  <a:pt x="4130401" y="6629841"/>
                  <a:pt x="4040717" y="6599677"/>
                </a:cubicBezTo>
                <a:cubicBezTo>
                  <a:pt x="3911855" y="6556453"/>
                  <a:pt x="3838118" y="6423432"/>
                  <a:pt x="3865394" y="6293528"/>
                </a:cubicBezTo>
                <a:close/>
                <a:moveTo>
                  <a:pt x="3807031" y="6293528"/>
                </a:moveTo>
                <a:lnTo>
                  <a:pt x="3840662" y="6293528"/>
                </a:lnTo>
                <a:cubicBezTo>
                  <a:pt x="3829682" y="6350851"/>
                  <a:pt x="3835923" y="6409330"/>
                  <a:pt x="3859385" y="6463419"/>
                </a:cubicBezTo>
                <a:cubicBezTo>
                  <a:pt x="3923065" y="6610078"/>
                  <a:pt x="4094110" y="6677458"/>
                  <a:pt x="4240772" y="6613776"/>
                </a:cubicBezTo>
                <a:cubicBezTo>
                  <a:pt x="4364896" y="6559806"/>
                  <a:pt x="4435278" y="6425741"/>
                  <a:pt x="4409852" y="6293528"/>
                </a:cubicBezTo>
                <a:lnTo>
                  <a:pt x="4409967" y="6293528"/>
                </a:lnTo>
                <a:lnTo>
                  <a:pt x="4443366" y="6293528"/>
                </a:lnTo>
                <a:cubicBezTo>
                  <a:pt x="4468215" y="6438802"/>
                  <a:pt x="4390204" y="6584884"/>
                  <a:pt x="4253946" y="6644055"/>
                </a:cubicBezTo>
                <a:cubicBezTo>
                  <a:pt x="4090644" y="6715017"/>
                  <a:pt x="3900066" y="6639896"/>
                  <a:pt x="3829105" y="6476594"/>
                </a:cubicBezTo>
                <a:cubicBezTo>
                  <a:pt x="3803794" y="6418229"/>
                  <a:pt x="3796283" y="6355474"/>
                  <a:pt x="3807031" y="6293528"/>
                </a:cubicBezTo>
                <a:close/>
                <a:moveTo>
                  <a:pt x="1663879" y="6285092"/>
                </a:moveTo>
                <a:cubicBezTo>
                  <a:pt x="1668847" y="6288790"/>
                  <a:pt x="1669888" y="6295955"/>
                  <a:pt x="1666190" y="6300809"/>
                </a:cubicBezTo>
                <a:cubicBezTo>
                  <a:pt x="1663994" y="6303698"/>
                  <a:pt x="1660641" y="6305314"/>
                  <a:pt x="1657175" y="6305314"/>
                </a:cubicBezTo>
                <a:cubicBezTo>
                  <a:pt x="1654863" y="6305314"/>
                  <a:pt x="1652438" y="6304622"/>
                  <a:pt x="1650472" y="6303119"/>
                </a:cubicBezTo>
                <a:cubicBezTo>
                  <a:pt x="1645501" y="6299421"/>
                  <a:pt x="1644462" y="6292372"/>
                  <a:pt x="1648160" y="6287402"/>
                </a:cubicBezTo>
                <a:cubicBezTo>
                  <a:pt x="1651859" y="6282433"/>
                  <a:pt x="1659023" y="6281394"/>
                  <a:pt x="1663879" y="6285092"/>
                </a:cubicBezTo>
                <a:close/>
                <a:moveTo>
                  <a:pt x="3994952" y="6268449"/>
                </a:moveTo>
                <a:lnTo>
                  <a:pt x="3994952" y="6289022"/>
                </a:lnTo>
                <a:lnTo>
                  <a:pt x="4108326" y="6289022"/>
                </a:lnTo>
                <a:lnTo>
                  <a:pt x="4108326" y="6268449"/>
                </a:lnTo>
                <a:close/>
                <a:moveTo>
                  <a:pt x="4247361" y="6268104"/>
                </a:moveTo>
                <a:cubicBezTo>
                  <a:pt x="4241234" y="6268104"/>
                  <a:pt x="4236149" y="6273188"/>
                  <a:pt x="4236149" y="6279314"/>
                </a:cubicBezTo>
                <a:cubicBezTo>
                  <a:pt x="4236149" y="6285439"/>
                  <a:pt x="4241118" y="6290523"/>
                  <a:pt x="4247361" y="6290523"/>
                </a:cubicBezTo>
                <a:cubicBezTo>
                  <a:pt x="4253484" y="6290523"/>
                  <a:pt x="4258570" y="6285439"/>
                  <a:pt x="4258570" y="6279314"/>
                </a:cubicBezTo>
                <a:cubicBezTo>
                  <a:pt x="4258570" y="6273188"/>
                  <a:pt x="4253484" y="6268104"/>
                  <a:pt x="4247361" y="6268104"/>
                </a:cubicBezTo>
                <a:close/>
                <a:moveTo>
                  <a:pt x="4213612" y="6268104"/>
                </a:moveTo>
                <a:cubicBezTo>
                  <a:pt x="4207487" y="6268104"/>
                  <a:pt x="4202401" y="6273188"/>
                  <a:pt x="4202401" y="6279314"/>
                </a:cubicBezTo>
                <a:cubicBezTo>
                  <a:pt x="4202401" y="6285439"/>
                  <a:pt x="4207372" y="6290523"/>
                  <a:pt x="4213612" y="6290523"/>
                </a:cubicBezTo>
                <a:cubicBezTo>
                  <a:pt x="4219738" y="6290523"/>
                  <a:pt x="4224824" y="6285439"/>
                  <a:pt x="4224824" y="6279314"/>
                </a:cubicBezTo>
                <a:cubicBezTo>
                  <a:pt x="4224824" y="6273188"/>
                  <a:pt x="4219738" y="6268104"/>
                  <a:pt x="4213612" y="6268104"/>
                </a:cubicBezTo>
                <a:close/>
                <a:moveTo>
                  <a:pt x="4179864" y="6268104"/>
                </a:moveTo>
                <a:cubicBezTo>
                  <a:pt x="4173741" y="6268104"/>
                  <a:pt x="4168654" y="6273188"/>
                  <a:pt x="4168654" y="6279314"/>
                </a:cubicBezTo>
                <a:cubicBezTo>
                  <a:pt x="4168654" y="6285439"/>
                  <a:pt x="4173626" y="6290523"/>
                  <a:pt x="4179864" y="6290523"/>
                </a:cubicBezTo>
                <a:cubicBezTo>
                  <a:pt x="4185992" y="6290523"/>
                  <a:pt x="4191076" y="6285439"/>
                  <a:pt x="4191076" y="6279314"/>
                </a:cubicBezTo>
                <a:cubicBezTo>
                  <a:pt x="4191076" y="6273188"/>
                  <a:pt x="4185992" y="6268104"/>
                  <a:pt x="4179864" y="6268104"/>
                </a:cubicBezTo>
                <a:close/>
                <a:moveTo>
                  <a:pt x="1268739" y="6268102"/>
                </a:moveTo>
                <a:cubicBezTo>
                  <a:pt x="1273364" y="6272264"/>
                  <a:pt x="1273826" y="6279312"/>
                  <a:pt x="1269780" y="6283934"/>
                </a:cubicBezTo>
                <a:cubicBezTo>
                  <a:pt x="1267468" y="6286478"/>
                  <a:pt x="1264349" y="6287749"/>
                  <a:pt x="1261343" y="6287749"/>
                </a:cubicBezTo>
                <a:cubicBezTo>
                  <a:pt x="1258686" y="6287749"/>
                  <a:pt x="1256026" y="6286825"/>
                  <a:pt x="1253946" y="6284975"/>
                </a:cubicBezTo>
                <a:cubicBezTo>
                  <a:pt x="1249209" y="6280930"/>
                  <a:pt x="1248747" y="6273765"/>
                  <a:pt x="1252907" y="6269141"/>
                </a:cubicBezTo>
                <a:cubicBezTo>
                  <a:pt x="1256951" y="6264520"/>
                  <a:pt x="1264002" y="6264057"/>
                  <a:pt x="1268739" y="6268102"/>
                </a:cubicBezTo>
                <a:close/>
                <a:moveTo>
                  <a:pt x="1697626" y="6240019"/>
                </a:moveTo>
                <a:cubicBezTo>
                  <a:pt x="1702593" y="6243717"/>
                  <a:pt x="1703634" y="6250882"/>
                  <a:pt x="1699821" y="6255736"/>
                </a:cubicBezTo>
                <a:cubicBezTo>
                  <a:pt x="1697626" y="6258625"/>
                  <a:pt x="1694274" y="6260243"/>
                  <a:pt x="1690806" y="6260243"/>
                </a:cubicBezTo>
                <a:cubicBezTo>
                  <a:pt x="1688496" y="6260243"/>
                  <a:pt x="1686067" y="6259549"/>
                  <a:pt x="1684104" y="6258163"/>
                </a:cubicBezTo>
                <a:lnTo>
                  <a:pt x="1684104" y="6258048"/>
                </a:lnTo>
                <a:cubicBezTo>
                  <a:pt x="1679134" y="6254350"/>
                  <a:pt x="1678093" y="6247183"/>
                  <a:pt x="1681907" y="6242329"/>
                </a:cubicBezTo>
                <a:cubicBezTo>
                  <a:pt x="1685605" y="6237245"/>
                  <a:pt x="1692770" y="6236206"/>
                  <a:pt x="1697626" y="6240019"/>
                </a:cubicBezTo>
                <a:close/>
                <a:moveTo>
                  <a:pt x="3967214" y="6231813"/>
                </a:moveTo>
                <a:lnTo>
                  <a:pt x="4276945" y="6231813"/>
                </a:lnTo>
                <a:lnTo>
                  <a:pt x="4276945" y="6326005"/>
                </a:lnTo>
                <a:lnTo>
                  <a:pt x="3967214" y="6326005"/>
                </a:lnTo>
                <a:close/>
                <a:moveTo>
                  <a:pt x="1226672" y="6230657"/>
                </a:moveTo>
                <a:cubicBezTo>
                  <a:pt x="1231295" y="6234818"/>
                  <a:pt x="1231642" y="6241867"/>
                  <a:pt x="1227481" y="6246489"/>
                </a:cubicBezTo>
                <a:cubicBezTo>
                  <a:pt x="1225284" y="6248917"/>
                  <a:pt x="1222165" y="6250188"/>
                  <a:pt x="1219159" y="6250188"/>
                </a:cubicBezTo>
                <a:cubicBezTo>
                  <a:pt x="1216502" y="6250188"/>
                  <a:pt x="1213728" y="6249265"/>
                  <a:pt x="1211647" y="6247298"/>
                </a:cubicBezTo>
                <a:cubicBezTo>
                  <a:pt x="1207025" y="6243138"/>
                  <a:pt x="1206678" y="6236089"/>
                  <a:pt x="1210838" y="6231464"/>
                </a:cubicBezTo>
                <a:cubicBezTo>
                  <a:pt x="1215000" y="6226844"/>
                  <a:pt x="1222050" y="6226497"/>
                  <a:pt x="1226672" y="6230657"/>
                </a:cubicBezTo>
                <a:close/>
                <a:moveTo>
                  <a:pt x="1731140" y="6194829"/>
                </a:moveTo>
                <a:cubicBezTo>
                  <a:pt x="1736110" y="6198527"/>
                  <a:pt x="1737150" y="6205694"/>
                  <a:pt x="1733452" y="6210546"/>
                </a:cubicBezTo>
                <a:cubicBezTo>
                  <a:pt x="1731255" y="6213552"/>
                  <a:pt x="1727789" y="6215170"/>
                  <a:pt x="1724438" y="6215170"/>
                </a:cubicBezTo>
                <a:cubicBezTo>
                  <a:pt x="1722126" y="6215170"/>
                  <a:pt x="1719698" y="6214361"/>
                  <a:pt x="1717733" y="6212858"/>
                </a:cubicBezTo>
                <a:cubicBezTo>
                  <a:pt x="1712766" y="6209045"/>
                  <a:pt x="1711725" y="6201995"/>
                  <a:pt x="1715423" y="6197141"/>
                </a:cubicBezTo>
                <a:cubicBezTo>
                  <a:pt x="1719121" y="6192172"/>
                  <a:pt x="1726288" y="6191016"/>
                  <a:pt x="1731140" y="6194829"/>
                </a:cubicBezTo>
                <a:close/>
                <a:moveTo>
                  <a:pt x="1185298" y="6192751"/>
                </a:moveTo>
                <a:cubicBezTo>
                  <a:pt x="1189805" y="6196909"/>
                  <a:pt x="1190037" y="6203960"/>
                  <a:pt x="1185875" y="6208583"/>
                </a:cubicBezTo>
                <a:cubicBezTo>
                  <a:pt x="1183564" y="6210895"/>
                  <a:pt x="1180560" y="6212164"/>
                  <a:pt x="1177554" y="6212164"/>
                </a:cubicBezTo>
                <a:cubicBezTo>
                  <a:pt x="1174897" y="6212164"/>
                  <a:pt x="1172123" y="6211127"/>
                  <a:pt x="1169926" y="6209160"/>
                </a:cubicBezTo>
                <a:cubicBezTo>
                  <a:pt x="1165420" y="6204884"/>
                  <a:pt x="1165188" y="6197720"/>
                  <a:pt x="1169348" y="6193326"/>
                </a:cubicBezTo>
                <a:cubicBezTo>
                  <a:pt x="1173624" y="6188705"/>
                  <a:pt x="1180675" y="6188473"/>
                  <a:pt x="1185298" y="6192751"/>
                </a:cubicBezTo>
                <a:close/>
                <a:moveTo>
                  <a:pt x="2912279" y="6188128"/>
                </a:moveTo>
                <a:lnTo>
                  <a:pt x="3031318" y="6256894"/>
                </a:lnTo>
                <a:lnTo>
                  <a:pt x="2912279" y="6325660"/>
                </a:lnTo>
                <a:close/>
                <a:moveTo>
                  <a:pt x="2749207" y="6188128"/>
                </a:moveTo>
                <a:lnTo>
                  <a:pt x="2868360" y="6256894"/>
                </a:lnTo>
                <a:lnTo>
                  <a:pt x="2749207" y="6325660"/>
                </a:lnTo>
                <a:close/>
                <a:moveTo>
                  <a:pt x="3170003" y="6175760"/>
                </a:moveTo>
                <a:lnTo>
                  <a:pt x="3181905" y="6175992"/>
                </a:lnTo>
                <a:cubicBezTo>
                  <a:pt x="3181328" y="6205809"/>
                  <a:pt x="3205018" y="6230657"/>
                  <a:pt x="3234836" y="6231234"/>
                </a:cubicBezTo>
                <a:cubicBezTo>
                  <a:pt x="3264653" y="6231811"/>
                  <a:pt x="3289501" y="6208121"/>
                  <a:pt x="3290080" y="6178303"/>
                </a:cubicBezTo>
                <a:lnTo>
                  <a:pt x="3301984" y="6178535"/>
                </a:lnTo>
                <a:cubicBezTo>
                  <a:pt x="3301290" y="6212858"/>
                  <a:pt x="3274244" y="6240596"/>
                  <a:pt x="3240615" y="6242908"/>
                </a:cubicBezTo>
                <a:lnTo>
                  <a:pt x="3238882" y="6325192"/>
                </a:lnTo>
                <a:cubicBezTo>
                  <a:pt x="3238765" y="6328545"/>
                  <a:pt x="3236108" y="6331202"/>
                  <a:pt x="3232756" y="6331087"/>
                </a:cubicBezTo>
                <a:cubicBezTo>
                  <a:pt x="3229405" y="6330972"/>
                  <a:pt x="3226861" y="6328313"/>
                  <a:pt x="3226861" y="6324962"/>
                </a:cubicBezTo>
                <a:lnTo>
                  <a:pt x="3228596" y="6242676"/>
                </a:lnTo>
                <a:cubicBezTo>
                  <a:pt x="3195080" y="6238978"/>
                  <a:pt x="3169307" y="6210084"/>
                  <a:pt x="3170003" y="6175760"/>
                </a:cubicBezTo>
                <a:close/>
                <a:moveTo>
                  <a:pt x="1144385" y="6154148"/>
                </a:moveTo>
                <a:cubicBezTo>
                  <a:pt x="1148892" y="6158425"/>
                  <a:pt x="1149007" y="6165592"/>
                  <a:pt x="1144732" y="6169982"/>
                </a:cubicBezTo>
                <a:cubicBezTo>
                  <a:pt x="1142537" y="6172292"/>
                  <a:pt x="1139530" y="6173450"/>
                  <a:pt x="1136641" y="6173450"/>
                </a:cubicBezTo>
                <a:cubicBezTo>
                  <a:pt x="1133867" y="6173450"/>
                  <a:pt x="1130980" y="6172407"/>
                  <a:pt x="1128898" y="6170327"/>
                </a:cubicBezTo>
                <a:cubicBezTo>
                  <a:pt x="1124390" y="6166054"/>
                  <a:pt x="1124160" y="6158887"/>
                  <a:pt x="1128551" y="6154495"/>
                </a:cubicBezTo>
                <a:cubicBezTo>
                  <a:pt x="1132828" y="6149988"/>
                  <a:pt x="1139878" y="6149873"/>
                  <a:pt x="1144385" y="6154148"/>
                </a:cubicBezTo>
                <a:close/>
                <a:moveTo>
                  <a:pt x="1764886" y="6149756"/>
                </a:moveTo>
                <a:cubicBezTo>
                  <a:pt x="1769858" y="6153339"/>
                  <a:pt x="1770897" y="6160505"/>
                  <a:pt x="1767084" y="6165475"/>
                </a:cubicBezTo>
                <a:cubicBezTo>
                  <a:pt x="1764886" y="6168364"/>
                  <a:pt x="1761420" y="6169982"/>
                  <a:pt x="1758069" y="6169982"/>
                </a:cubicBezTo>
                <a:cubicBezTo>
                  <a:pt x="1755757" y="6169982"/>
                  <a:pt x="1753330" y="6169173"/>
                  <a:pt x="1751364" y="6167672"/>
                </a:cubicBezTo>
                <a:lnTo>
                  <a:pt x="1751364" y="6167787"/>
                </a:lnTo>
                <a:cubicBezTo>
                  <a:pt x="1746395" y="6164089"/>
                  <a:pt x="1745356" y="6156922"/>
                  <a:pt x="1749169" y="6152068"/>
                </a:cubicBezTo>
                <a:cubicBezTo>
                  <a:pt x="1752870" y="6147099"/>
                  <a:pt x="1760034" y="6146059"/>
                  <a:pt x="1764886" y="6149756"/>
                </a:cubicBezTo>
                <a:close/>
                <a:moveTo>
                  <a:pt x="3994952" y="6148025"/>
                </a:moveTo>
                <a:lnTo>
                  <a:pt x="3994952" y="6168596"/>
                </a:lnTo>
                <a:lnTo>
                  <a:pt x="4108326" y="6168596"/>
                </a:lnTo>
                <a:lnTo>
                  <a:pt x="4108326" y="6148025"/>
                </a:lnTo>
                <a:close/>
                <a:moveTo>
                  <a:pt x="4247361" y="6147678"/>
                </a:moveTo>
                <a:cubicBezTo>
                  <a:pt x="4241234" y="6147678"/>
                  <a:pt x="4236149" y="6152762"/>
                  <a:pt x="4236149" y="6158889"/>
                </a:cubicBezTo>
                <a:cubicBezTo>
                  <a:pt x="4236149" y="6165015"/>
                  <a:pt x="4241118" y="6170099"/>
                  <a:pt x="4247361" y="6170099"/>
                </a:cubicBezTo>
                <a:cubicBezTo>
                  <a:pt x="4253484" y="6170099"/>
                  <a:pt x="4258570" y="6165015"/>
                  <a:pt x="4258570" y="6158889"/>
                </a:cubicBezTo>
                <a:cubicBezTo>
                  <a:pt x="4258570" y="6152762"/>
                  <a:pt x="4253484" y="6147678"/>
                  <a:pt x="4247361" y="6147678"/>
                </a:cubicBezTo>
                <a:close/>
                <a:moveTo>
                  <a:pt x="4213612" y="6147678"/>
                </a:moveTo>
                <a:cubicBezTo>
                  <a:pt x="4207487" y="6147678"/>
                  <a:pt x="4202401" y="6152762"/>
                  <a:pt x="4202401" y="6158889"/>
                </a:cubicBezTo>
                <a:cubicBezTo>
                  <a:pt x="4202401" y="6165015"/>
                  <a:pt x="4207372" y="6170099"/>
                  <a:pt x="4213612" y="6170099"/>
                </a:cubicBezTo>
                <a:cubicBezTo>
                  <a:pt x="4219738" y="6170099"/>
                  <a:pt x="4224824" y="6165015"/>
                  <a:pt x="4224824" y="6158889"/>
                </a:cubicBezTo>
                <a:cubicBezTo>
                  <a:pt x="4224824" y="6152762"/>
                  <a:pt x="4219738" y="6147678"/>
                  <a:pt x="4213612" y="6147678"/>
                </a:cubicBezTo>
                <a:close/>
                <a:moveTo>
                  <a:pt x="4179864" y="6147678"/>
                </a:moveTo>
                <a:cubicBezTo>
                  <a:pt x="4173741" y="6147678"/>
                  <a:pt x="4168654" y="6152762"/>
                  <a:pt x="4168654" y="6158889"/>
                </a:cubicBezTo>
                <a:cubicBezTo>
                  <a:pt x="4168654" y="6165015"/>
                  <a:pt x="4173626" y="6170099"/>
                  <a:pt x="4179864" y="6170099"/>
                </a:cubicBezTo>
                <a:cubicBezTo>
                  <a:pt x="4185992" y="6170099"/>
                  <a:pt x="4191076" y="6165015"/>
                  <a:pt x="4191076" y="6158889"/>
                </a:cubicBezTo>
                <a:cubicBezTo>
                  <a:pt x="4191076" y="6152762"/>
                  <a:pt x="4185992" y="6147678"/>
                  <a:pt x="4179864" y="6147678"/>
                </a:cubicBezTo>
                <a:close/>
                <a:moveTo>
                  <a:pt x="1088334" y="6115085"/>
                </a:moveTo>
                <a:cubicBezTo>
                  <a:pt x="1092724" y="6110578"/>
                  <a:pt x="1099774" y="6110578"/>
                  <a:pt x="1104166" y="6115085"/>
                </a:cubicBezTo>
                <a:cubicBezTo>
                  <a:pt x="1108558" y="6119476"/>
                  <a:pt x="1108673" y="6126527"/>
                  <a:pt x="1104166" y="6130919"/>
                </a:cubicBezTo>
                <a:cubicBezTo>
                  <a:pt x="1101971" y="6133230"/>
                  <a:pt x="1099082" y="6134271"/>
                  <a:pt x="1096192" y="6134271"/>
                </a:cubicBezTo>
                <a:cubicBezTo>
                  <a:pt x="1093418" y="6134271"/>
                  <a:pt x="1090412" y="6133230"/>
                  <a:pt x="1088334" y="6131034"/>
                </a:cubicBezTo>
                <a:lnTo>
                  <a:pt x="1088334" y="6130919"/>
                </a:lnTo>
                <a:cubicBezTo>
                  <a:pt x="1083826" y="6126642"/>
                  <a:pt x="1083826" y="6119476"/>
                  <a:pt x="1088334" y="6115085"/>
                </a:cubicBezTo>
                <a:close/>
                <a:moveTo>
                  <a:pt x="3967214" y="6111389"/>
                </a:moveTo>
                <a:lnTo>
                  <a:pt x="4276945" y="6111389"/>
                </a:lnTo>
                <a:lnTo>
                  <a:pt x="4276945" y="6205580"/>
                </a:lnTo>
                <a:lnTo>
                  <a:pt x="3967214" y="6205580"/>
                </a:lnTo>
                <a:close/>
                <a:moveTo>
                  <a:pt x="1798520" y="6104685"/>
                </a:moveTo>
                <a:cubicBezTo>
                  <a:pt x="1803489" y="6108383"/>
                  <a:pt x="1804528" y="6115432"/>
                  <a:pt x="1800830" y="6120402"/>
                </a:cubicBezTo>
                <a:cubicBezTo>
                  <a:pt x="1798520" y="6123291"/>
                  <a:pt x="1795166" y="6124909"/>
                  <a:pt x="1791815" y="6124909"/>
                </a:cubicBezTo>
                <a:cubicBezTo>
                  <a:pt x="1789388" y="6124909"/>
                  <a:pt x="1787078" y="6124100"/>
                  <a:pt x="1785113" y="6122599"/>
                </a:cubicBezTo>
                <a:cubicBezTo>
                  <a:pt x="1780142" y="6118901"/>
                  <a:pt x="1779102" y="6111734"/>
                  <a:pt x="1782801" y="6106880"/>
                </a:cubicBezTo>
                <a:cubicBezTo>
                  <a:pt x="1786499" y="6101910"/>
                  <a:pt x="1793548" y="6100869"/>
                  <a:pt x="1798520" y="6104685"/>
                </a:cubicBezTo>
                <a:close/>
                <a:moveTo>
                  <a:pt x="1048347" y="6075099"/>
                </a:moveTo>
                <a:cubicBezTo>
                  <a:pt x="1052852" y="6070706"/>
                  <a:pt x="1059902" y="6070821"/>
                  <a:pt x="1064294" y="6075099"/>
                </a:cubicBezTo>
                <a:cubicBezTo>
                  <a:pt x="1068572" y="6079489"/>
                  <a:pt x="1068572" y="6086655"/>
                  <a:pt x="1064294" y="6090931"/>
                </a:cubicBezTo>
                <a:cubicBezTo>
                  <a:pt x="1061982" y="6093243"/>
                  <a:pt x="1059210" y="6094167"/>
                  <a:pt x="1056319" y="6094167"/>
                </a:cubicBezTo>
                <a:cubicBezTo>
                  <a:pt x="1053431" y="6094167"/>
                  <a:pt x="1050540" y="6093011"/>
                  <a:pt x="1048347" y="6090931"/>
                </a:cubicBezTo>
                <a:close/>
                <a:moveTo>
                  <a:pt x="1832266" y="6059265"/>
                </a:moveTo>
                <a:cubicBezTo>
                  <a:pt x="1837235" y="6062963"/>
                  <a:pt x="1838276" y="6070127"/>
                  <a:pt x="1834461" y="6074984"/>
                </a:cubicBezTo>
                <a:cubicBezTo>
                  <a:pt x="1832266" y="6077871"/>
                  <a:pt x="1828798" y="6079489"/>
                  <a:pt x="1825446" y="6079489"/>
                </a:cubicBezTo>
                <a:cubicBezTo>
                  <a:pt x="1823136" y="6079489"/>
                  <a:pt x="1820709" y="6078797"/>
                  <a:pt x="1818744" y="6077179"/>
                </a:cubicBezTo>
                <a:lnTo>
                  <a:pt x="1818744" y="6077409"/>
                </a:lnTo>
                <a:cubicBezTo>
                  <a:pt x="1813775" y="6073711"/>
                  <a:pt x="1812734" y="6066661"/>
                  <a:pt x="1816547" y="6061577"/>
                </a:cubicBezTo>
                <a:cubicBezTo>
                  <a:pt x="1820245" y="6056605"/>
                  <a:pt x="1827295" y="6055566"/>
                  <a:pt x="1832266" y="6059265"/>
                </a:cubicBezTo>
                <a:close/>
                <a:moveTo>
                  <a:pt x="1009398" y="6034533"/>
                </a:moveTo>
                <a:cubicBezTo>
                  <a:pt x="1013907" y="6030256"/>
                  <a:pt x="1020954" y="6030372"/>
                  <a:pt x="1025232" y="6034880"/>
                </a:cubicBezTo>
                <a:cubicBezTo>
                  <a:pt x="1029507" y="6039387"/>
                  <a:pt x="1029392" y="6046437"/>
                  <a:pt x="1024885" y="6050829"/>
                </a:cubicBezTo>
                <a:cubicBezTo>
                  <a:pt x="1022689" y="6052907"/>
                  <a:pt x="1019915" y="6053833"/>
                  <a:pt x="1017141" y="6053833"/>
                </a:cubicBezTo>
                <a:cubicBezTo>
                  <a:pt x="1014254" y="6053833"/>
                  <a:pt x="1011131" y="6052677"/>
                  <a:pt x="1009050" y="6050367"/>
                </a:cubicBezTo>
                <a:cubicBezTo>
                  <a:pt x="1004660" y="6045975"/>
                  <a:pt x="1004890" y="6038808"/>
                  <a:pt x="1009398" y="6034533"/>
                </a:cubicBezTo>
                <a:close/>
                <a:moveTo>
                  <a:pt x="1865780" y="6014308"/>
                </a:moveTo>
                <a:cubicBezTo>
                  <a:pt x="1870865" y="6018007"/>
                  <a:pt x="1871906" y="6025171"/>
                  <a:pt x="1868092" y="6030025"/>
                </a:cubicBezTo>
                <a:cubicBezTo>
                  <a:pt x="1865780" y="6032915"/>
                  <a:pt x="1862429" y="6034533"/>
                  <a:pt x="1859078" y="6034533"/>
                </a:cubicBezTo>
                <a:cubicBezTo>
                  <a:pt x="1856651" y="6034533"/>
                  <a:pt x="1854339" y="6033839"/>
                  <a:pt x="1852375" y="6032221"/>
                </a:cubicBezTo>
                <a:lnTo>
                  <a:pt x="1852490" y="6032221"/>
                </a:lnTo>
                <a:cubicBezTo>
                  <a:pt x="1847521" y="6028522"/>
                  <a:pt x="1846365" y="6021473"/>
                  <a:pt x="1850178" y="6016619"/>
                </a:cubicBezTo>
                <a:cubicBezTo>
                  <a:pt x="1853762" y="6011534"/>
                  <a:pt x="1860928" y="6010493"/>
                  <a:pt x="1865780" y="6014308"/>
                </a:cubicBezTo>
                <a:close/>
                <a:moveTo>
                  <a:pt x="2728272" y="6001391"/>
                </a:moveTo>
                <a:lnTo>
                  <a:pt x="2765388" y="6011764"/>
                </a:lnTo>
                <a:lnTo>
                  <a:pt x="2765388" y="6048979"/>
                </a:lnTo>
                <a:cubicBezTo>
                  <a:pt x="2746550" y="6048979"/>
                  <a:pt x="2725862" y="6043547"/>
                  <a:pt x="2708873" y="6033262"/>
                </a:cubicBezTo>
                <a:close/>
                <a:moveTo>
                  <a:pt x="2728174" y="6001364"/>
                </a:moveTo>
                <a:lnTo>
                  <a:pt x="2728289" y="6001364"/>
                </a:lnTo>
                <a:lnTo>
                  <a:pt x="2728272" y="6001391"/>
                </a:lnTo>
                <a:close/>
                <a:moveTo>
                  <a:pt x="2101778" y="5996971"/>
                </a:moveTo>
                <a:lnTo>
                  <a:pt x="2115646" y="6009452"/>
                </a:lnTo>
                <a:cubicBezTo>
                  <a:pt x="2044802" y="6088042"/>
                  <a:pt x="2051157" y="6209507"/>
                  <a:pt x="2129631" y="6280351"/>
                </a:cubicBezTo>
                <a:cubicBezTo>
                  <a:pt x="2180366" y="6326118"/>
                  <a:pt x="2252368" y="6341488"/>
                  <a:pt x="2317550" y="6320339"/>
                </a:cubicBezTo>
                <a:lnTo>
                  <a:pt x="2323329" y="6338137"/>
                </a:lnTo>
                <a:cubicBezTo>
                  <a:pt x="2251906" y="6361369"/>
                  <a:pt x="2172854" y="6344492"/>
                  <a:pt x="2117150" y="6294335"/>
                </a:cubicBezTo>
                <a:cubicBezTo>
                  <a:pt x="2030933" y="6216556"/>
                  <a:pt x="2023998" y="6083187"/>
                  <a:pt x="2101778" y="5996971"/>
                </a:cubicBezTo>
                <a:close/>
                <a:moveTo>
                  <a:pt x="970797" y="5993390"/>
                </a:moveTo>
                <a:cubicBezTo>
                  <a:pt x="975419" y="5989113"/>
                  <a:pt x="982469" y="5989460"/>
                  <a:pt x="986746" y="5993967"/>
                </a:cubicBezTo>
                <a:cubicBezTo>
                  <a:pt x="990906" y="5998589"/>
                  <a:pt x="990676" y="6005639"/>
                  <a:pt x="986167" y="6009916"/>
                </a:cubicBezTo>
                <a:cubicBezTo>
                  <a:pt x="983857" y="6011879"/>
                  <a:pt x="981199" y="6012805"/>
                  <a:pt x="978425" y="6012805"/>
                </a:cubicBezTo>
                <a:cubicBezTo>
                  <a:pt x="975536" y="6012805"/>
                  <a:pt x="972417" y="6011649"/>
                  <a:pt x="970220" y="6009222"/>
                </a:cubicBezTo>
                <a:cubicBezTo>
                  <a:pt x="966059" y="6004715"/>
                  <a:pt x="966290" y="5997665"/>
                  <a:pt x="970797" y="5993390"/>
                </a:cubicBezTo>
                <a:close/>
                <a:moveTo>
                  <a:pt x="3264250" y="5985713"/>
                </a:moveTo>
                <a:lnTo>
                  <a:pt x="3264424" y="5985880"/>
                </a:lnTo>
                <a:lnTo>
                  <a:pt x="3264078" y="5985880"/>
                </a:lnTo>
                <a:close/>
                <a:moveTo>
                  <a:pt x="2054625" y="5982525"/>
                </a:moveTo>
                <a:lnTo>
                  <a:pt x="2075427" y="5998357"/>
                </a:lnTo>
                <a:cubicBezTo>
                  <a:pt x="2044685" y="6038691"/>
                  <a:pt x="2028390" y="6086887"/>
                  <a:pt x="2028390" y="6137737"/>
                </a:cubicBezTo>
                <a:cubicBezTo>
                  <a:pt x="2028390" y="6264519"/>
                  <a:pt x="2131480" y="6367610"/>
                  <a:pt x="2258261" y="6367610"/>
                </a:cubicBezTo>
                <a:cubicBezTo>
                  <a:pt x="2367014" y="6367610"/>
                  <a:pt x="2461667" y="6290406"/>
                  <a:pt x="2483395" y="6184081"/>
                </a:cubicBezTo>
                <a:lnTo>
                  <a:pt x="2509052" y="6189282"/>
                </a:lnTo>
                <a:cubicBezTo>
                  <a:pt x="2484781" y="6307742"/>
                  <a:pt x="2379380" y="6393727"/>
                  <a:pt x="2258261" y="6393727"/>
                </a:cubicBezTo>
                <a:lnTo>
                  <a:pt x="2258146" y="6393844"/>
                </a:lnTo>
                <a:cubicBezTo>
                  <a:pt x="2117034" y="6393844"/>
                  <a:pt x="2002156" y="6278965"/>
                  <a:pt x="2002156" y="6137854"/>
                </a:cubicBezTo>
                <a:cubicBezTo>
                  <a:pt x="2002156" y="6081222"/>
                  <a:pt x="2020300" y="6027481"/>
                  <a:pt x="2054625" y="5982525"/>
                </a:cubicBezTo>
                <a:close/>
                <a:moveTo>
                  <a:pt x="1899644" y="5969120"/>
                </a:moveTo>
                <a:cubicBezTo>
                  <a:pt x="1904728" y="5972819"/>
                  <a:pt x="1905769" y="5979983"/>
                  <a:pt x="1901954" y="5984837"/>
                </a:cubicBezTo>
                <a:cubicBezTo>
                  <a:pt x="1899759" y="5987727"/>
                  <a:pt x="1896292" y="5989345"/>
                  <a:pt x="1892824" y="5989345"/>
                </a:cubicBezTo>
                <a:cubicBezTo>
                  <a:pt x="1890514" y="5989345"/>
                  <a:pt x="1888202" y="5988651"/>
                  <a:pt x="1886122" y="5987148"/>
                </a:cubicBezTo>
                <a:lnTo>
                  <a:pt x="1886237" y="5987148"/>
                </a:lnTo>
                <a:cubicBezTo>
                  <a:pt x="1881152" y="5983449"/>
                  <a:pt x="1880111" y="5976285"/>
                  <a:pt x="1883925" y="5971431"/>
                </a:cubicBezTo>
                <a:cubicBezTo>
                  <a:pt x="1887625" y="5966344"/>
                  <a:pt x="1894789" y="5965307"/>
                  <a:pt x="1899644" y="5969120"/>
                </a:cubicBezTo>
                <a:close/>
                <a:moveTo>
                  <a:pt x="932890" y="5951668"/>
                </a:moveTo>
                <a:cubicBezTo>
                  <a:pt x="937513" y="5947508"/>
                  <a:pt x="944677" y="5947855"/>
                  <a:pt x="948839" y="5952477"/>
                </a:cubicBezTo>
                <a:cubicBezTo>
                  <a:pt x="953000" y="5957100"/>
                  <a:pt x="952653" y="5964264"/>
                  <a:pt x="948030" y="5968311"/>
                </a:cubicBezTo>
                <a:cubicBezTo>
                  <a:pt x="945718" y="5970391"/>
                  <a:pt x="943059" y="5971200"/>
                  <a:pt x="940519" y="5971200"/>
                </a:cubicBezTo>
                <a:cubicBezTo>
                  <a:pt x="937398" y="5971200"/>
                  <a:pt x="934276" y="5969927"/>
                  <a:pt x="932081" y="5967500"/>
                </a:cubicBezTo>
                <a:cubicBezTo>
                  <a:pt x="927921" y="5962878"/>
                  <a:pt x="928268" y="5955828"/>
                  <a:pt x="932890" y="5951668"/>
                </a:cubicBezTo>
                <a:close/>
                <a:moveTo>
                  <a:pt x="1933275" y="5923930"/>
                </a:moveTo>
                <a:cubicBezTo>
                  <a:pt x="1938359" y="5927745"/>
                  <a:pt x="1939400" y="5934795"/>
                  <a:pt x="1935585" y="5939647"/>
                </a:cubicBezTo>
                <a:cubicBezTo>
                  <a:pt x="1933275" y="5942654"/>
                  <a:pt x="1929922" y="5944272"/>
                  <a:pt x="1926456" y="5944272"/>
                </a:cubicBezTo>
                <a:cubicBezTo>
                  <a:pt x="1924260" y="5944272"/>
                  <a:pt x="1921833" y="5943463"/>
                  <a:pt x="1919868" y="5941960"/>
                </a:cubicBezTo>
                <a:cubicBezTo>
                  <a:pt x="1914784" y="5938261"/>
                  <a:pt x="1913743" y="5931097"/>
                  <a:pt x="1917558" y="5926242"/>
                </a:cubicBezTo>
                <a:cubicBezTo>
                  <a:pt x="1921256" y="5921273"/>
                  <a:pt x="1928421" y="5920117"/>
                  <a:pt x="1933275" y="5923930"/>
                </a:cubicBezTo>
                <a:close/>
                <a:moveTo>
                  <a:pt x="895561" y="5909484"/>
                </a:moveTo>
                <a:cubicBezTo>
                  <a:pt x="900183" y="5905439"/>
                  <a:pt x="907349" y="5905901"/>
                  <a:pt x="911395" y="5910640"/>
                </a:cubicBezTo>
                <a:cubicBezTo>
                  <a:pt x="915440" y="5915263"/>
                  <a:pt x="914976" y="5922312"/>
                  <a:pt x="910354" y="5926474"/>
                </a:cubicBezTo>
                <a:cubicBezTo>
                  <a:pt x="908158" y="5928323"/>
                  <a:pt x="905499" y="5929248"/>
                  <a:pt x="902957" y="5929248"/>
                </a:cubicBezTo>
                <a:cubicBezTo>
                  <a:pt x="899836" y="5929248"/>
                  <a:pt x="896602" y="5927860"/>
                  <a:pt x="894522" y="5925433"/>
                </a:cubicBezTo>
                <a:cubicBezTo>
                  <a:pt x="890359" y="5920694"/>
                  <a:pt x="890823" y="5913645"/>
                  <a:pt x="895561" y="5909484"/>
                </a:cubicBezTo>
                <a:close/>
                <a:moveTo>
                  <a:pt x="2765503" y="5904632"/>
                </a:moveTo>
                <a:cubicBezTo>
                  <a:pt x="2784804" y="5904632"/>
                  <a:pt x="2800406" y="5920232"/>
                  <a:pt x="2800406" y="5939534"/>
                </a:cubicBezTo>
                <a:cubicBezTo>
                  <a:pt x="2800406" y="5958835"/>
                  <a:pt x="2784804" y="5974437"/>
                  <a:pt x="2765503" y="5974437"/>
                </a:cubicBezTo>
                <a:cubicBezTo>
                  <a:pt x="2746203" y="5974437"/>
                  <a:pt x="2730601" y="5958835"/>
                  <a:pt x="2730601" y="5939534"/>
                </a:cubicBezTo>
                <a:cubicBezTo>
                  <a:pt x="2730601" y="5920232"/>
                  <a:pt x="2746203" y="5904632"/>
                  <a:pt x="2765503" y="5904632"/>
                </a:cubicBezTo>
                <a:close/>
                <a:moveTo>
                  <a:pt x="2923908" y="5904415"/>
                </a:moveTo>
                <a:cubicBezTo>
                  <a:pt x="2932851" y="5904430"/>
                  <a:pt x="2941806" y="5907866"/>
                  <a:pt x="2948683" y="5914686"/>
                </a:cubicBezTo>
                <a:cubicBezTo>
                  <a:pt x="2962320" y="5928323"/>
                  <a:pt x="2962320" y="5950397"/>
                  <a:pt x="2948683" y="5964149"/>
                </a:cubicBezTo>
                <a:cubicBezTo>
                  <a:pt x="2935046" y="5977788"/>
                  <a:pt x="2912971" y="5977788"/>
                  <a:pt x="2899218" y="5964149"/>
                </a:cubicBezTo>
                <a:cubicBezTo>
                  <a:pt x="2885582" y="5950512"/>
                  <a:pt x="2885582" y="5928438"/>
                  <a:pt x="2899218" y="5914686"/>
                </a:cubicBezTo>
                <a:cubicBezTo>
                  <a:pt x="2906037" y="5907809"/>
                  <a:pt x="2914966" y="5904400"/>
                  <a:pt x="2923908" y="5904415"/>
                </a:cubicBezTo>
                <a:close/>
                <a:moveTo>
                  <a:pt x="1966906" y="5878857"/>
                </a:moveTo>
                <a:cubicBezTo>
                  <a:pt x="1971876" y="5882555"/>
                  <a:pt x="1973030" y="5889607"/>
                  <a:pt x="1969332" y="5894576"/>
                </a:cubicBezTo>
                <a:cubicBezTo>
                  <a:pt x="1967021" y="5897465"/>
                  <a:pt x="1963668" y="5899083"/>
                  <a:pt x="1960202" y="5899083"/>
                </a:cubicBezTo>
                <a:cubicBezTo>
                  <a:pt x="1957892" y="5899083"/>
                  <a:pt x="1955580" y="5898274"/>
                  <a:pt x="1953499" y="5896771"/>
                </a:cubicBezTo>
                <a:cubicBezTo>
                  <a:pt x="1948413" y="5893073"/>
                  <a:pt x="1947374" y="5886024"/>
                  <a:pt x="1951189" y="5881052"/>
                </a:cubicBezTo>
                <a:cubicBezTo>
                  <a:pt x="1954886" y="5876085"/>
                  <a:pt x="1962052" y="5875044"/>
                  <a:pt x="1966906" y="5878857"/>
                </a:cubicBezTo>
                <a:close/>
                <a:moveTo>
                  <a:pt x="2212726" y="5873658"/>
                </a:moveTo>
                <a:cubicBezTo>
                  <a:pt x="2208336" y="5878050"/>
                  <a:pt x="2208336" y="5885215"/>
                  <a:pt x="2212726" y="5889607"/>
                </a:cubicBezTo>
                <a:lnTo>
                  <a:pt x="2276290" y="5953171"/>
                </a:lnTo>
                <a:lnTo>
                  <a:pt x="2210763" y="6018586"/>
                </a:lnTo>
                <a:cubicBezTo>
                  <a:pt x="2206371" y="6022976"/>
                  <a:pt x="2206371" y="6030142"/>
                  <a:pt x="2210763" y="6034533"/>
                </a:cubicBezTo>
                <a:cubicBezTo>
                  <a:pt x="2212958" y="6036728"/>
                  <a:pt x="2215847" y="6037886"/>
                  <a:pt x="2218735" y="6037886"/>
                </a:cubicBezTo>
                <a:cubicBezTo>
                  <a:pt x="2221626" y="6037886"/>
                  <a:pt x="2224515" y="6036728"/>
                  <a:pt x="2226710" y="6034533"/>
                </a:cubicBezTo>
                <a:lnTo>
                  <a:pt x="2292240" y="5969120"/>
                </a:lnTo>
                <a:lnTo>
                  <a:pt x="2328530" y="6005409"/>
                </a:lnTo>
                <a:cubicBezTo>
                  <a:pt x="2334076" y="6010957"/>
                  <a:pt x="2341358" y="6013961"/>
                  <a:pt x="2349216" y="6013961"/>
                </a:cubicBezTo>
                <a:cubicBezTo>
                  <a:pt x="2357075" y="6013961"/>
                  <a:pt x="2364356" y="6010957"/>
                  <a:pt x="2369905" y="6005409"/>
                </a:cubicBezTo>
                <a:lnTo>
                  <a:pt x="2405731" y="5969582"/>
                </a:lnTo>
                <a:lnTo>
                  <a:pt x="2470799" y="6034533"/>
                </a:lnTo>
                <a:cubicBezTo>
                  <a:pt x="2472994" y="6036728"/>
                  <a:pt x="2475883" y="6037886"/>
                  <a:pt x="2478772" y="6037886"/>
                </a:cubicBezTo>
                <a:cubicBezTo>
                  <a:pt x="2481662" y="6037886"/>
                  <a:pt x="2484551" y="6036728"/>
                  <a:pt x="2486746" y="6034533"/>
                </a:cubicBezTo>
                <a:lnTo>
                  <a:pt x="2486861" y="6034648"/>
                </a:lnTo>
                <a:cubicBezTo>
                  <a:pt x="2491253" y="6030257"/>
                  <a:pt x="2491253" y="6023091"/>
                  <a:pt x="2486861" y="6018701"/>
                </a:cubicBezTo>
                <a:lnTo>
                  <a:pt x="2421796" y="5953750"/>
                </a:lnTo>
                <a:lnTo>
                  <a:pt x="2485939" y="5889607"/>
                </a:lnTo>
                <a:cubicBezTo>
                  <a:pt x="2490329" y="5885215"/>
                  <a:pt x="2490329" y="5878050"/>
                  <a:pt x="2485939" y="5873658"/>
                </a:cubicBezTo>
                <a:cubicBezTo>
                  <a:pt x="2481546" y="5869266"/>
                  <a:pt x="2474380" y="5869266"/>
                  <a:pt x="2469988" y="5873658"/>
                </a:cubicBezTo>
                <a:lnTo>
                  <a:pt x="2354071" y="5989577"/>
                </a:lnTo>
                <a:cubicBezTo>
                  <a:pt x="2351527" y="5992119"/>
                  <a:pt x="2347136" y="5992119"/>
                  <a:pt x="2344594" y="5989577"/>
                </a:cubicBezTo>
                <a:lnTo>
                  <a:pt x="2228675" y="5873658"/>
                </a:lnTo>
                <a:cubicBezTo>
                  <a:pt x="2224283" y="5869266"/>
                  <a:pt x="2217118" y="5869266"/>
                  <a:pt x="2212726" y="5873658"/>
                </a:cubicBezTo>
                <a:close/>
                <a:moveTo>
                  <a:pt x="858810" y="5866723"/>
                </a:moveTo>
                <a:cubicBezTo>
                  <a:pt x="863547" y="5862678"/>
                  <a:pt x="870597" y="5863257"/>
                  <a:pt x="874642" y="5867994"/>
                </a:cubicBezTo>
                <a:cubicBezTo>
                  <a:pt x="878687" y="5872734"/>
                  <a:pt x="878108" y="5879783"/>
                  <a:pt x="873371" y="5883828"/>
                </a:cubicBezTo>
                <a:cubicBezTo>
                  <a:pt x="871174" y="5885677"/>
                  <a:pt x="868632" y="5886486"/>
                  <a:pt x="866090" y="5886486"/>
                </a:cubicBezTo>
                <a:cubicBezTo>
                  <a:pt x="862853" y="5886486"/>
                  <a:pt x="859617" y="5885100"/>
                  <a:pt x="857537" y="5882555"/>
                </a:cubicBezTo>
                <a:cubicBezTo>
                  <a:pt x="853492" y="5877818"/>
                  <a:pt x="854071" y="5870769"/>
                  <a:pt x="858810" y="5866723"/>
                </a:cubicBezTo>
                <a:close/>
                <a:moveTo>
                  <a:pt x="3264365" y="5864361"/>
                </a:moveTo>
                <a:lnTo>
                  <a:pt x="3264540" y="5864528"/>
                </a:lnTo>
                <a:lnTo>
                  <a:pt x="3264192" y="5864528"/>
                </a:lnTo>
                <a:close/>
                <a:moveTo>
                  <a:pt x="2200245" y="5840258"/>
                </a:moveTo>
                <a:lnTo>
                  <a:pt x="2498303" y="5840258"/>
                </a:lnTo>
                <a:cubicBezTo>
                  <a:pt x="2504198" y="5840258"/>
                  <a:pt x="2508937" y="5844996"/>
                  <a:pt x="2508937" y="5850889"/>
                </a:cubicBezTo>
                <a:lnTo>
                  <a:pt x="2508937" y="6099253"/>
                </a:lnTo>
                <a:cubicBezTo>
                  <a:pt x="2508937" y="6105147"/>
                  <a:pt x="2504198" y="6109888"/>
                  <a:pt x="2498303" y="6109888"/>
                </a:cubicBezTo>
                <a:lnTo>
                  <a:pt x="2200245" y="6109888"/>
                </a:lnTo>
                <a:cubicBezTo>
                  <a:pt x="2194350" y="6109888"/>
                  <a:pt x="2189612" y="6105147"/>
                  <a:pt x="2189612" y="6099253"/>
                </a:cubicBezTo>
                <a:lnTo>
                  <a:pt x="2189612" y="5850889"/>
                </a:lnTo>
                <a:cubicBezTo>
                  <a:pt x="2189612" y="5844996"/>
                  <a:pt x="2194350" y="5840258"/>
                  <a:pt x="2200245" y="5840258"/>
                </a:cubicBezTo>
                <a:close/>
                <a:moveTo>
                  <a:pt x="2000653" y="5833437"/>
                </a:moveTo>
                <a:cubicBezTo>
                  <a:pt x="2005622" y="5837135"/>
                  <a:pt x="2006778" y="5844302"/>
                  <a:pt x="2002965" y="5849156"/>
                </a:cubicBezTo>
                <a:cubicBezTo>
                  <a:pt x="2000768" y="5852045"/>
                  <a:pt x="1997416" y="5853663"/>
                  <a:pt x="1993948" y="5853663"/>
                </a:cubicBezTo>
                <a:cubicBezTo>
                  <a:pt x="1991638" y="5853663"/>
                  <a:pt x="1989211" y="5852854"/>
                  <a:pt x="1987131" y="5851353"/>
                </a:cubicBezTo>
                <a:lnTo>
                  <a:pt x="1987131" y="5851583"/>
                </a:lnTo>
                <a:cubicBezTo>
                  <a:pt x="1982161" y="5847885"/>
                  <a:pt x="1981120" y="5840719"/>
                  <a:pt x="1984936" y="5835749"/>
                </a:cubicBezTo>
                <a:cubicBezTo>
                  <a:pt x="1988632" y="5830782"/>
                  <a:pt x="1995798" y="5829741"/>
                  <a:pt x="2000653" y="5833437"/>
                </a:cubicBezTo>
                <a:close/>
                <a:moveTo>
                  <a:pt x="2923951" y="5830090"/>
                </a:moveTo>
                <a:cubicBezTo>
                  <a:pt x="2952034" y="5830090"/>
                  <a:pt x="2980002" y="5840720"/>
                  <a:pt x="3001382" y="5862103"/>
                </a:cubicBezTo>
                <a:cubicBezTo>
                  <a:pt x="3044028" y="5904749"/>
                  <a:pt x="3044028" y="5974207"/>
                  <a:pt x="3001382" y="6016967"/>
                </a:cubicBezTo>
                <a:cubicBezTo>
                  <a:pt x="2958736" y="6059613"/>
                  <a:pt x="2889279" y="6059613"/>
                  <a:pt x="2846518" y="6016967"/>
                </a:cubicBezTo>
                <a:lnTo>
                  <a:pt x="2872868" y="5990618"/>
                </a:lnTo>
                <a:cubicBezTo>
                  <a:pt x="2901068" y="6018818"/>
                  <a:pt x="2946833" y="6018818"/>
                  <a:pt x="2975033" y="5990618"/>
                </a:cubicBezTo>
                <a:cubicBezTo>
                  <a:pt x="3003232" y="5962418"/>
                  <a:pt x="3003232" y="5916653"/>
                  <a:pt x="2975033" y="5888453"/>
                </a:cubicBezTo>
                <a:cubicBezTo>
                  <a:pt x="2946833" y="5860253"/>
                  <a:pt x="2901068" y="5860253"/>
                  <a:pt x="2872868" y="5888453"/>
                </a:cubicBezTo>
                <a:lnTo>
                  <a:pt x="2846518" y="5862103"/>
                </a:lnTo>
                <a:cubicBezTo>
                  <a:pt x="2867898" y="5840720"/>
                  <a:pt x="2895866" y="5830090"/>
                  <a:pt x="2923951" y="5830090"/>
                </a:cubicBezTo>
                <a:close/>
                <a:moveTo>
                  <a:pt x="2765271" y="5829973"/>
                </a:moveTo>
                <a:lnTo>
                  <a:pt x="2765271" y="5867187"/>
                </a:lnTo>
                <a:cubicBezTo>
                  <a:pt x="2727595" y="5867187"/>
                  <a:pt x="2693269" y="5902667"/>
                  <a:pt x="2693269" y="5940343"/>
                </a:cubicBezTo>
                <a:lnTo>
                  <a:pt x="2656057" y="5940343"/>
                </a:lnTo>
                <a:cubicBezTo>
                  <a:pt x="2656057" y="5879091"/>
                  <a:pt x="2708756" y="5829973"/>
                  <a:pt x="2765271" y="5829973"/>
                </a:cubicBezTo>
                <a:close/>
                <a:moveTo>
                  <a:pt x="3165148" y="5824658"/>
                </a:moveTo>
                <a:lnTo>
                  <a:pt x="3264248" y="5922028"/>
                </a:lnTo>
                <a:lnTo>
                  <a:pt x="3263960" y="5922314"/>
                </a:lnTo>
                <a:lnTo>
                  <a:pt x="3264540" y="5922314"/>
                </a:lnTo>
                <a:lnTo>
                  <a:pt x="3264248" y="5922028"/>
                </a:lnTo>
                <a:lnTo>
                  <a:pt x="3361735" y="5825005"/>
                </a:lnTo>
                <a:lnTo>
                  <a:pt x="3361620" y="5891804"/>
                </a:lnTo>
                <a:lnTo>
                  <a:pt x="3264250" y="5985713"/>
                </a:lnTo>
                <a:lnTo>
                  <a:pt x="3165034" y="5891457"/>
                </a:lnTo>
                <a:close/>
                <a:moveTo>
                  <a:pt x="3971333" y="5823602"/>
                </a:moveTo>
                <a:lnTo>
                  <a:pt x="3971374" y="5823615"/>
                </a:lnTo>
                <a:lnTo>
                  <a:pt x="3971259" y="5823615"/>
                </a:lnTo>
                <a:close/>
                <a:moveTo>
                  <a:pt x="822752" y="5823500"/>
                </a:moveTo>
                <a:cubicBezTo>
                  <a:pt x="827604" y="5819570"/>
                  <a:pt x="834654" y="5820147"/>
                  <a:pt x="838584" y="5825003"/>
                </a:cubicBezTo>
                <a:cubicBezTo>
                  <a:pt x="842512" y="5829856"/>
                  <a:pt x="841820" y="5836905"/>
                  <a:pt x="837081" y="5840834"/>
                </a:cubicBezTo>
                <a:cubicBezTo>
                  <a:pt x="834886" y="5842569"/>
                  <a:pt x="832458" y="5843378"/>
                  <a:pt x="829916" y="5843378"/>
                </a:cubicBezTo>
                <a:cubicBezTo>
                  <a:pt x="826680" y="5843378"/>
                  <a:pt x="823444" y="5841992"/>
                  <a:pt x="821248" y="5839332"/>
                </a:cubicBezTo>
                <a:cubicBezTo>
                  <a:pt x="817318" y="5834480"/>
                  <a:pt x="818012" y="5827429"/>
                  <a:pt x="822752" y="5823500"/>
                </a:cubicBezTo>
                <a:close/>
                <a:moveTo>
                  <a:pt x="2034284" y="5788366"/>
                </a:moveTo>
                <a:cubicBezTo>
                  <a:pt x="2039253" y="5792064"/>
                  <a:pt x="2040294" y="5799229"/>
                  <a:pt x="2036596" y="5804085"/>
                </a:cubicBezTo>
                <a:cubicBezTo>
                  <a:pt x="2034399" y="5806972"/>
                  <a:pt x="2031048" y="5808590"/>
                  <a:pt x="2027581" y="5808590"/>
                </a:cubicBezTo>
                <a:cubicBezTo>
                  <a:pt x="2025269" y="5808590"/>
                  <a:pt x="2022842" y="5807898"/>
                  <a:pt x="2020877" y="5806395"/>
                </a:cubicBezTo>
                <a:cubicBezTo>
                  <a:pt x="2015908" y="5802697"/>
                  <a:pt x="2014867" y="5795647"/>
                  <a:pt x="2018565" y="5790678"/>
                </a:cubicBezTo>
                <a:cubicBezTo>
                  <a:pt x="2022263" y="5785707"/>
                  <a:pt x="2029430" y="5784668"/>
                  <a:pt x="2034284" y="5788366"/>
                </a:cubicBezTo>
                <a:close/>
                <a:moveTo>
                  <a:pt x="787270" y="5779583"/>
                </a:moveTo>
                <a:cubicBezTo>
                  <a:pt x="792124" y="5775768"/>
                  <a:pt x="799174" y="5776577"/>
                  <a:pt x="803104" y="5781316"/>
                </a:cubicBezTo>
                <a:cubicBezTo>
                  <a:pt x="807033" y="5786286"/>
                  <a:pt x="806224" y="5793335"/>
                  <a:pt x="801369" y="5797149"/>
                </a:cubicBezTo>
                <a:cubicBezTo>
                  <a:pt x="799174" y="5798884"/>
                  <a:pt x="796747" y="5799576"/>
                  <a:pt x="794320" y="5799576"/>
                </a:cubicBezTo>
                <a:cubicBezTo>
                  <a:pt x="791084" y="5799576"/>
                  <a:pt x="787732" y="5798075"/>
                  <a:pt x="785535" y="5795415"/>
                </a:cubicBezTo>
                <a:cubicBezTo>
                  <a:pt x="781607" y="5790563"/>
                  <a:pt x="782416" y="5783513"/>
                  <a:pt x="787270" y="5779583"/>
                </a:cubicBezTo>
                <a:close/>
                <a:moveTo>
                  <a:pt x="2068030" y="5743293"/>
                </a:moveTo>
                <a:cubicBezTo>
                  <a:pt x="2073002" y="5746991"/>
                  <a:pt x="2074041" y="5754156"/>
                  <a:pt x="2070342" y="5759012"/>
                </a:cubicBezTo>
                <a:cubicBezTo>
                  <a:pt x="2068145" y="5762016"/>
                  <a:pt x="2064794" y="5763517"/>
                  <a:pt x="2061328" y="5763517"/>
                </a:cubicBezTo>
                <a:cubicBezTo>
                  <a:pt x="2059016" y="5763517"/>
                  <a:pt x="2056588" y="5762825"/>
                  <a:pt x="2054623" y="5761207"/>
                </a:cubicBezTo>
                <a:lnTo>
                  <a:pt x="2054508" y="5761207"/>
                </a:lnTo>
                <a:cubicBezTo>
                  <a:pt x="2049539" y="5757507"/>
                  <a:pt x="2048500" y="5750459"/>
                  <a:pt x="2052313" y="5745605"/>
                </a:cubicBezTo>
                <a:cubicBezTo>
                  <a:pt x="2056011" y="5740519"/>
                  <a:pt x="2063176" y="5739480"/>
                  <a:pt x="2068030" y="5743293"/>
                </a:cubicBezTo>
                <a:close/>
                <a:moveTo>
                  <a:pt x="3264597" y="5742896"/>
                </a:moveTo>
                <a:lnTo>
                  <a:pt x="3264772" y="5743063"/>
                </a:lnTo>
                <a:lnTo>
                  <a:pt x="3264424" y="5743063"/>
                </a:lnTo>
                <a:close/>
                <a:moveTo>
                  <a:pt x="4303872" y="5740751"/>
                </a:moveTo>
                <a:lnTo>
                  <a:pt x="4303872" y="5740866"/>
                </a:lnTo>
                <a:lnTo>
                  <a:pt x="4303861" y="5740791"/>
                </a:lnTo>
                <a:close/>
                <a:moveTo>
                  <a:pt x="752483" y="5735319"/>
                </a:moveTo>
                <a:cubicBezTo>
                  <a:pt x="757452" y="5731504"/>
                  <a:pt x="764387" y="5732430"/>
                  <a:pt x="768202" y="5737283"/>
                </a:cubicBezTo>
                <a:cubicBezTo>
                  <a:pt x="772015" y="5742252"/>
                  <a:pt x="771091" y="5749303"/>
                  <a:pt x="766237" y="5753117"/>
                </a:cubicBezTo>
                <a:cubicBezTo>
                  <a:pt x="764157" y="5754735"/>
                  <a:pt x="761729" y="5755429"/>
                  <a:pt x="759417" y="5755429"/>
                </a:cubicBezTo>
                <a:cubicBezTo>
                  <a:pt x="756066" y="5755429"/>
                  <a:pt x="752715" y="5753926"/>
                  <a:pt x="750520" y="5751036"/>
                </a:cubicBezTo>
                <a:cubicBezTo>
                  <a:pt x="746705" y="5746182"/>
                  <a:pt x="747514" y="5739133"/>
                  <a:pt x="752483" y="5735319"/>
                </a:cubicBezTo>
                <a:close/>
                <a:moveTo>
                  <a:pt x="3165380" y="5703191"/>
                </a:moveTo>
                <a:lnTo>
                  <a:pt x="3264424" y="5800620"/>
                </a:lnTo>
                <a:lnTo>
                  <a:pt x="3264192" y="5800849"/>
                </a:lnTo>
                <a:lnTo>
                  <a:pt x="3264656" y="5800849"/>
                </a:lnTo>
                <a:lnTo>
                  <a:pt x="3264424" y="5800620"/>
                </a:lnTo>
                <a:lnTo>
                  <a:pt x="3361967" y="5703538"/>
                </a:lnTo>
                <a:lnTo>
                  <a:pt x="3361852" y="5770337"/>
                </a:lnTo>
                <a:lnTo>
                  <a:pt x="3264365" y="5864361"/>
                </a:lnTo>
                <a:lnTo>
                  <a:pt x="3165266" y="5769992"/>
                </a:lnTo>
                <a:close/>
                <a:moveTo>
                  <a:pt x="2101662" y="5698105"/>
                </a:moveTo>
                <a:cubicBezTo>
                  <a:pt x="2106631" y="5701803"/>
                  <a:pt x="2107670" y="5708968"/>
                  <a:pt x="2103857" y="5713822"/>
                </a:cubicBezTo>
                <a:cubicBezTo>
                  <a:pt x="2101662" y="5716828"/>
                  <a:pt x="2098194" y="5718446"/>
                  <a:pt x="2094842" y="5718446"/>
                </a:cubicBezTo>
                <a:cubicBezTo>
                  <a:pt x="2092532" y="5718446"/>
                  <a:pt x="2090105" y="5717635"/>
                  <a:pt x="2088142" y="5716134"/>
                </a:cubicBezTo>
                <a:lnTo>
                  <a:pt x="2088256" y="5716134"/>
                </a:lnTo>
                <a:cubicBezTo>
                  <a:pt x="2083285" y="5712436"/>
                  <a:pt x="2082246" y="5705271"/>
                  <a:pt x="2085944" y="5700417"/>
                </a:cubicBezTo>
                <a:cubicBezTo>
                  <a:pt x="2089643" y="5695446"/>
                  <a:pt x="2096807" y="5694291"/>
                  <a:pt x="2101662" y="5698105"/>
                </a:cubicBezTo>
                <a:close/>
                <a:moveTo>
                  <a:pt x="718390" y="5690478"/>
                </a:moveTo>
                <a:cubicBezTo>
                  <a:pt x="723359" y="5686780"/>
                  <a:pt x="730294" y="5687819"/>
                  <a:pt x="734107" y="5692673"/>
                </a:cubicBezTo>
                <a:cubicBezTo>
                  <a:pt x="737807" y="5697643"/>
                  <a:pt x="736766" y="5704577"/>
                  <a:pt x="731797" y="5708390"/>
                </a:cubicBezTo>
                <a:cubicBezTo>
                  <a:pt x="729716" y="5709894"/>
                  <a:pt x="727404" y="5710703"/>
                  <a:pt x="725092" y="5710703"/>
                </a:cubicBezTo>
                <a:cubicBezTo>
                  <a:pt x="721741" y="5710703"/>
                  <a:pt x="718390" y="5709084"/>
                  <a:pt x="716078" y="5706310"/>
                </a:cubicBezTo>
                <a:cubicBezTo>
                  <a:pt x="712381" y="5701226"/>
                  <a:pt x="713305" y="5694291"/>
                  <a:pt x="718390" y="5690478"/>
                </a:cubicBezTo>
                <a:close/>
                <a:moveTo>
                  <a:pt x="4219968" y="5671987"/>
                </a:moveTo>
                <a:cubicBezTo>
                  <a:pt x="4201534" y="5671061"/>
                  <a:pt x="4184140" y="5677966"/>
                  <a:pt x="4171110" y="5689884"/>
                </a:cubicBezTo>
                <a:lnTo>
                  <a:pt x="4149549" y="5735490"/>
                </a:lnTo>
                <a:lnTo>
                  <a:pt x="4165925" y="5781259"/>
                </a:lnTo>
                <a:cubicBezTo>
                  <a:pt x="4177439" y="5793972"/>
                  <a:pt x="4193793" y="5802292"/>
                  <a:pt x="4212226" y="5803159"/>
                </a:cubicBezTo>
                <a:cubicBezTo>
                  <a:pt x="4249092" y="5805009"/>
                  <a:pt x="4280645" y="5776462"/>
                  <a:pt x="4282378" y="5739596"/>
                </a:cubicBezTo>
                <a:lnTo>
                  <a:pt x="4265386" y="5692102"/>
                </a:lnTo>
                <a:close/>
                <a:moveTo>
                  <a:pt x="3976636" y="5669293"/>
                </a:moveTo>
                <a:lnTo>
                  <a:pt x="3930866" y="5685668"/>
                </a:lnTo>
                <a:cubicBezTo>
                  <a:pt x="3918153" y="5697183"/>
                  <a:pt x="3909832" y="5713536"/>
                  <a:pt x="3908966" y="5731968"/>
                </a:cubicBezTo>
                <a:cubicBezTo>
                  <a:pt x="3907116" y="5768836"/>
                  <a:pt x="3935662" y="5800387"/>
                  <a:pt x="3972530" y="5802120"/>
                </a:cubicBezTo>
                <a:lnTo>
                  <a:pt x="4020025" y="5785128"/>
                </a:lnTo>
                <a:lnTo>
                  <a:pt x="4040140" y="5739712"/>
                </a:lnTo>
                <a:cubicBezTo>
                  <a:pt x="4041066" y="5721278"/>
                  <a:pt x="4034159" y="5703883"/>
                  <a:pt x="4022240" y="5690853"/>
                </a:cubicBezTo>
                <a:close/>
                <a:moveTo>
                  <a:pt x="2135525" y="5653032"/>
                </a:moveTo>
                <a:cubicBezTo>
                  <a:pt x="2140494" y="5656732"/>
                  <a:pt x="2141533" y="5663781"/>
                  <a:pt x="2137835" y="5668749"/>
                </a:cubicBezTo>
                <a:cubicBezTo>
                  <a:pt x="2135525" y="5671640"/>
                  <a:pt x="2132172" y="5673258"/>
                  <a:pt x="2128820" y="5673258"/>
                </a:cubicBezTo>
                <a:cubicBezTo>
                  <a:pt x="2126508" y="5673258"/>
                  <a:pt x="2124083" y="5672447"/>
                  <a:pt x="2122118" y="5670946"/>
                </a:cubicBezTo>
                <a:lnTo>
                  <a:pt x="2122003" y="5670946"/>
                </a:lnTo>
                <a:cubicBezTo>
                  <a:pt x="2117032" y="5667248"/>
                  <a:pt x="2115992" y="5660083"/>
                  <a:pt x="2119806" y="5655227"/>
                </a:cubicBezTo>
                <a:cubicBezTo>
                  <a:pt x="2123504" y="5650258"/>
                  <a:pt x="2130554" y="5649218"/>
                  <a:pt x="2135525" y="5653032"/>
                </a:cubicBezTo>
                <a:close/>
                <a:moveTo>
                  <a:pt x="4219855" y="5650374"/>
                </a:moveTo>
                <a:cubicBezTo>
                  <a:pt x="4243546" y="5651530"/>
                  <a:pt x="4264581" y="5662249"/>
                  <a:pt x="4279387" y="5678602"/>
                </a:cubicBezTo>
                <a:lnTo>
                  <a:pt x="4279674" y="5679407"/>
                </a:lnTo>
                <a:lnTo>
                  <a:pt x="4281062" y="5680033"/>
                </a:lnTo>
                <a:cubicBezTo>
                  <a:pt x="4288624" y="5687914"/>
                  <a:pt x="4294631" y="5697197"/>
                  <a:pt x="4298594" y="5707476"/>
                </a:cubicBezTo>
                <a:lnTo>
                  <a:pt x="4303861" y="5740791"/>
                </a:lnTo>
                <a:lnTo>
                  <a:pt x="4294536" y="5773803"/>
                </a:lnTo>
                <a:cubicBezTo>
                  <a:pt x="4278448" y="5803940"/>
                  <a:pt x="4244642" y="5824050"/>
                  <a:pt x="4216040" y="5822574"/>
                </a:cubicBezTo>
                <a:lnTo>
                  <a:pt x="4216086" y="5821624"/>
                </a:lnTo>
                <a:lnTo>
                  <a:pt x="4211300" y="5822344"/>
                </a:lnTo>
                <a:cubicBezTo>
                  <a:pt x="4187608" y="5821190"/>
                  <a:pt x="4166604" y="5810470"/>
                  <a:pt x="4151811" y="5794117"/>
                </a:cubicBezTo>
                <a:lnTo>
                  <a:pt x="4131366" y="5737034"/>
                </a:lnTo>
                <a:lnTo>
                  <a:pt x="4129360" y="5736937"/>
                </a:lnTo>
                <a:lnTo>
                  <a:pt x="4130484" y="5734573"/>
                </a:lnTo>
                <a:lnTo>
                  <a:pt x="4129592" y="5732083"/>
                </a:lnTo>
                <a:cubicBezTo>
                  <a:pt x="4131904" y="5684700"/>
                  <a:pt x="4172470" y="5647947"/>
                  <a:pt x="4219855" y="5650374"/>
                </a:cubicBezTo>
                <a:close/>
                <a:moveTo>
                  <a:pt x="3975189" y="5649103"/>
                </a:moveTo>
                <a:lnTo>
                  <a:pt x="3977546" y="5649710"/>
                </a:lnTo>
                <a:lnTo>
                  <a:pt x="3980044" y="5649335"/>
                </a:lnTo>
                <a:cubicBezTo>
                  <a:pt x="4003734" y="5650491"/>
                  <a:pt x="4024738" y="5661209"/>
                  <a:pt x="4039531" y="5677563"/>
                </a:cubicBezTo>
                <a:lnTo>
                  <a:pt x="4044710" y="5692020"/>
                </a:lnTo>
                <a:lnTo>
                  <a:pt x="4053818" y="5706685"/>
                </a:lnTo>
                <a:lnTo>
                  <a:pt x="4056888" y="5726023"/>
                </a:lnTo>
                <a:lnTo>
                  <a:pt x="4061750" y="5739596"/>
                </a:lnTo>
                <a:cubicBezTo>
                  <a:pt x="4060594" y="5763289"/>
                  <a:pt x="4049876" y="5784323"/>
                  <a:pt x="4033522" y="5799130"/>
                </a:cubicBezTo>
                <a:lnTo>
                  <a:pt x="4032654" y="5799656"/>
                </a:lnTo>
                <a:lnTo>
                  <a:pt x="4032136" y="5800804"/>
                </a:lnTo>
                <a:cubicBezTo>
                  <a:pt x="4024248" y="5808368"/>
                  <a:pt x="4014952" y="5814372"/>
                  <a:pt x="4004666" y="5818338"/>
                </a:cubicBezTo>
                <a:lnTo>
                  <a:pt x="3971333" y="5823602"/>
                </a:lnTo>
                <a:lnTo>
                  <a:pt x="3938322" y="5814280"/>
                </a:lnTo>
                <a:cubicBezTo>
                  <a:pt x="3908186" y="5798190"/>
                  <a:pt x="3888077" y="5764386"/>
                  <a:pt x="3889550" y="5735781"/>
                </a:cubicBezTo>
                <a:lnTo>
                  <a:pt x="3891508" y="5735876"/>
                </a:lnTo>
                <a:lnTo>
                  <a:pt x="3889780" y="5731044"/>
                </a:lnTo>
                <a:cubicBezTo>
                  <a:pt x="3891514" y="5695507"/>
                  <a:pt x="3914764" y="5665949"/>
                  <a:pt x="3946273" y="5654414"/>
                </a:cubicBezTo>
                <a:lnTo>
                  <a:pt x="3975143" y="5650072"/>
                </a:lnTo>
                <a:close/>
                <a:moveTo>
                  <a:pt x="684758" y="5645173"/>
                </a:moveTo>
                <a:cubicBezTo>
                  <a:pt x="689728" y="5641592"/>
                  <a:pt x="696777" y="5642631"/>
                  <a:pt x="700476" y="5647600"/>
                </a:cubicBezTo>
                <a:cubicBezTo>
                  <a:pt x="704059" y="5652570"/>
                  <a:pt x="703020" y="5659619"/>
                  <a:pt x="698050" y="5663317"/>
                </a:cubicBezTo>
                <a:cubicBezTo>
                  <a:pt x="695970" y="5664936"/>
                  <a:pt x="693658" y="5665630"/>
                  <a:pt x="691461" y="5665630"/>
                </a:cubicBezTo>
                <a:cubicBezTo>
                  <a:pt x="687995" y="5665630"/>
                  <a:pt x="684643" y="5664011"/>
                  <a:pt x="682331" y="5661005"/>
                </a:cubicBezTo>
                <a:lnTo>
                  <a:pt x="682331" y="5660890"/>
                </a:lnTo>
                <a:cubicBezTo>
                  <a:pt x="678750" y="5655921"/>
                  <a:pt x="679789" y="5648871"/>
                  <a:pt x="684758" y="5645173"/>
                </a:cubicBezTo>
                <a:close/>
                <a:moveTo>
                  <a:pt x="2155634" y="5625641"/>
                </a:moveTo>
                <a:lnTo>
                  <a:pt x="2155736" y="5625676"/>
                </a:lnTo>
                <a:lnTo>
                  <a:pt x="2155749" y="5625758"/>
                </a:lnTo>
                <a:close/>
                <a:moveTo>
                  <a:pt x="3264827" y="5621430"/>
                </a:moveTo>
                <a:lnTo>
                  <a:pt x="3265002" y="5621597"/>
                </a:lnTo>
                <a:lnTo>
                  <a:pt x="3264654" y="5621597"/>
                </a:lnTo>
                <a:close/>
                <a:moveTo>
                  <a:pt x="2169156" y="5607729"/>
                </a:moveTo>
                <a:cubicBezTo>
                  <a:pt x="2174124" y="5611427"/>
                  <a:pt x="2175166" y="5618476"/>
                  <a:pt x="2171351" y="5623446"/>
                </a:cubicBezTo>
                <a:cubicBezTo>
                  <a:pt x="2169156" y="5626335"/>
                  <a:pt x="2165690" y="5627953"/>
                  <a:pt x="2162337" y="5627953"/>
                </a:cubicBezTo>
                <a:lnTo>
                  <a:pt x="2155736" y="5625676"/>
                </a:lnTo>
                <a:lnTo>
                  <a:pt x="2153437" y="5610039"/>
                </a:lnTo>
                <a:cubicBezTo>
                  <a:pt x="2157136" y="5605069"/>
                  <a:pt x="2164187" y="5604028"/>
                  <a:pt x="2169156" y="5607729"/>
                </a:cubicBezTo>
                <a:close/>
                <a:moveTo>
                  <a:pt x="651936" y="5599408"/>
                </a:moveTo>
                <a:cubicBezTo>
                  <a:pt x="657021" y="5595825"/>
                  <a:pt x="663957" y="5596864"/>
                  <a:pt x="667540" y="5602065"/>
                </a:cubicBezTo>
                <a:cubicBezTo>
                  <a:pt x="671121" y="5607035"/>
                  <a:pt x="669965" y="5614084"/>
                  <a:pt x="664996" y="5617782"/>
                </a:cubicBezTo>
                <a:cubicBezTo>
                  <a:pt x="662916" y="5619285"/>
                  <a:pt x="660719" y="5619862"/>
                  <a:pt x="658409" y="5619862"/>
                </a:cubicBezTo>
                <a:cubicBezTo>
                  <a:pt x="654940" y="5619862"/>
                  <a:pt x="651474" y="5618129"/>
                  <a:pt x="649162" y="5615125"/>
                </a:cubicBezTo>
                <a:lnTo>
                  <a:pt x="649277" y="5615125"/>
                </a:lnTo>
                <a:cubicBezTo>
                  <a:pt x="645696" y="5609924"/>
                  <a:pt x="646967" y="5602989"/>
                  <a:pt x="651936" y="5599408"/>
                </a:cubicBezTo>
                <a:close/>
                <a:moveTo>
                  <a:pt x="3165612" y="5581841"/>
                </a:moveTo>
                <a:lnTo>
                  <a:pt x="3264654" y="5679270"/>
                </a:lnTo>
                <a:lnTo>
                  <a:pt x="3264424" y="5679498"/>
                </a:lnTo>
                <a:lnTo>
                  <a:pt x="3264886" y="5679498"/>
                </a:lnTo>
                <a:lnTo>
                  <a:pt x="3264654" y="5679270"/>
                </a:lnTo>
                <a:lnTo>
                  <a:pt x="3362199" y="5582073"/>
                </a:lnTo>
                <a:lnTo>
                  <a:pt x="3362084" y="5648871"/>
                </a:lnTo>
                <a:lnTo>
                  <a:pt x="3264597" y="5742896"/>
                </a:lnTo>
                <a:lnTo>
                  <a:pt x="3165498" y="5648526"/>
                </a:lnTo>
                <a:close/>
                <a:moveTo>
                  <a:pt x="2202786" y="5562424"/>
                </a:moveTo>
                <a:cubicBezTo>
                  <a:pt x="2207872" y="5566122"/>
                  <a:pt x="2208913" y="5573288"/>
                  <a:pt x="2205098" y="5578142"/>
                </a:cubicBezTo>
                <a:cubicBezTo>
                  <a:pt x="2202786" y="5581032"/>
                  <a:pt x="2199436" y="5582650"/>
                  <a:pt x="2196085" y="5582650"/>
                </a:cubicBezTo>
                <a:cubicBezTo>
                  <a:pt x="2193773" y="5582650"/>
                  <a:pt x="2191346" y="5581956"/>
                  <a:pt x="2189380" y="5580453"/>
                </a:cubicBezTo>
                <a:lnTo>
                  <a:pt x="2189380" y="5580570"/>
                </a:lnTo>
                <a:cubicBezTo>
                  <a:pt x="2184411" y="5576871"/>
                  <a:pt x="2183255" y="5569705"/>
                  <a:pt x="2187184" y="5564736"/>
                </a:cubicBezTo>
                <a:cubicBezTo>
                  <a:pt x="2190882" y="5559766"/>
                  <a:pt x="2197933" y="5558725"/>
                  <a:pt x="2202786" y="5562424"/>
                </a:cubicBezTo>
                <a:close/>
                <a:moveTo>
                  <a:pt x="4546918" y="5555838"/>
                </a:moveTo>
                <a:lnTo>
                  <a:pt x="4556410" y="5555838"/>
                </a:lnTo>
                <a:lnTo>
                  <a:pt x="4556410" y="5811712"/>
                </a:lnTo>
                <a:lnTo>
                  <a:pt x="4503348" y="5811712"/>
                </a:lnTo>
                <a:lnTo>
                  <a:pt x="4503348" y="5760860"/>
                </a:lnTo>
                <a:lnTo>
                  <a:pt x="4525075" y="5760860"/>
                </a:lnTo>
                <a:lnTo>
                  <a:pt x="4525075" y="5757279"/>
                </a:lnTo>
                <a:lnTo>
                  <a:pt x="4546918" y="5757279"/>
                </a:lnTo>
                <a:close/>
                <a:moveTo>
                  <a:pt x="619693" y="5553179"/>
                </a:moveTo>
                <a:cubicBezTo>
                  <a:pt x="624777" y="5549596"/>
                  <a:pt x="631827" y="5550867"/>
                  <a:pt x="635295" y="5555953"/>
                </a:cubicBezTo>
                <a:cubicBezTo>
                  <a:pt x="638761" y="5561152"/>
                  <a:pt x="637490" y="5568087"/>
                  <a:pt x="632521" y="5571670"/>
                </a:cubicBezTo>
                <a:cubicBezTo>
                  <a:pt x="630441" y="5573058"/>
                  <a:pt x="628244" y="5573750"/>
                  <a:pt x="626048" y="5573750"/>
                </a:cubicBezTo>
                <a:cubicBezTo>
                  <a:pt x="622465" y="5573750"/>
                  <a:pt x="618999" y="5572017"/>
                  <a:pt x="616687" y="5568896"/>
                </a:cubicBezTo>
                <a:lnTo>
                  <a:pt x="616802" y="5568896"/>
                </a:lnTo>
                <a:cubicBezTo>
                  <a:pt x="613335" y="5563696"/>
                  <a:pt x="614492" y="5556760"/>
                  <a:pt x="619693" y="5553179"/>
                </a:cubicBezTo>
                <a:close/>
                <a:moveTo>
                  <a:pt x="2223012" y="5535265"/>
                </a:moveTo>
                <a:lnTo>
                  <a:pt x="2223116" y="5535300"/>
                </a:lnTo>
                <a:lnTo>
                  <a:pt x="2223127" y="5535382"/>
                </a:lnTo>
                <a:close/>
                <a:moveTo>
                  <a:pt x="2236417" y="5517350"/>
                </a:moveTo>
                <a:cubicBezTo>
                  <a:pt x="2241503" y="5521049"/>
                  <a:pt x="2242542" y="5528215"/>
                  <a:pt x="2238729" y="5533069"/>
                </a:cubicBezTo>
                <a:cubicBezTo>
                  <a:pt x="2236532" y="5535957"/>
                  <a:pt x="2233066" y="5537577"/>
                  <a:pt x="2229714" y="5537577"/>
                </a:cubicBezTo>
                <a:lnTo>
                  <a:pt x="2223116" y="5535300"/>
                </a:lnTo>
                <a:lnTo>
                  <a:pt x="2220817" y="5519663"/>
                </a:lnTo>
                <a:cubicBezTo>
                  <a:pt x="2224515" y="5514693"/>
                  <a:pt x="2231564" y="5513652"/>
                  <a:pt x="2236417" y="5517350"/>
                </a:cubicBezTo>
                <a:close/>
                <a:moveTo>
                  <a:pt x="1524962" y="5512730"/>
                </a:moveTo>
                <a:lnTo>
                  <a:pt x="1573156" y="5512730"/>
                </a:lnTo>
                <a:cubicBezTo>
                  <a:pt x="1576275" y="5512730"/>
                  <a:pt x="1578820" y="5515272"/>
                  <a:pt x="1578820" y="5518393"/>
                </a:cubicBezTo>
                <a:cubicBezTo>
                  <a:pt x="1578820" y="5521513"/>
                  <a:pt x="1576275" y="5524055"/>
                  <a:pt x="1573156" y="5524055"/>
                </a:cubicBezTo>
                <a:lnTo>
                  <a:pt x="1524962" y="5524055"/>
                </a:lnTo>
                <a:cubicBezTo>
                  <a:pt x="1521841" y="5524055"/>
                  <a:pt x="1519298" y="5521513"/>
                  <a:pt x="1519298" y="5518393"/>
                </a:cubicBezTo>
                <a:cubicBezTo>
                  <a:pt x="1519298" y="5515272"/>
                  <a:pt x="1521841" y="5512730"/>
                  <a:pt x="1524962" y="5512730"/>
                </a:cubicBezTo>
                <a:close/>
                <a:moveTo>
                  <a:pt x="1224477" y="5512730"/>
                </a:moveTo>
                <a:lnTo>
                  <a:pt x="1272671" y="5512730"/>
                </a:lnTo>
                <a:cubicBezTo>
                  <a:pt x="1275791" y="5512730"/>
                  <a:pt x="1278333" y="5515272"/>
                  <a:pt x="1278333" y="5518393"/>
                </a:cubicBezTo>
                <a:cubicBezTo>
                  <a:pt x="1278333" y="5521513"/>
                  <a:pt x="1275791" y="5524055"/>
                  <a:pt x="1272671" y="5524055"/>
                </a:cubicBezTo>
                <a:lnTo>
                  <a:pt x="1224477" y="5524055"/>
                </a:lnTo>
                <a:cubicBezTo>
                  <a:pt x="1221356" y="5524055"/>
                  <a:pt x="1218814" y="5521513"/>
                  <a:pt x="1218814" y="5518393"/>
                </a:cubicBezTo>
                <a:cubicBezTo>
                  <a:pt x="1218814" y="5515272"/>
                  <a:pt x="1221356" y="5512730"/>
                  <a:pt x="1224477" y="5512730"/>
                </a:cubicBezTo>
                <a:close/>
                <a:moveTo>
                  <a:pt x="1492138" y="5511344"/>
                </a:moveTo>
                <a:cubicBezTo>
                  <a:pt x="1495951" y="5511344"/>
                  <a:pt x="1499189" y="5514580"/>
                  <a:pt x="1499189" y="5518393"/>
                </a:cubicBezTo>
                <a:cubicBezTo>
                  <a:pt x="1499189" y="5522322"/>
                  <a:pt x="1495951" y="5525445"/>
                  <a:pt x="1492138" y="5525445"/>
                </a:cubicBezTo>
                <a:cubicBezTo>
                  <a:pt x="1488324" y="5525445"/>
                  <a:pt x="1485088" y="5522207"/>
                  <a:pt x="1485088" y="5518393"/>
                </a:cubicBezTo>
                <a:cubicBezTo>
                  <a:pt x="1485088" y="5514580"/>
                  <a:pt x="1488324" y="5511344"/>
                  <a:pt x="1492138" y="5511344"/>
                </a:cubicBezTo>
                <a:close/>
                <a:moveTo>
                  <a:pt x="1465441" y="5511344"/>
                </a:moveTo>
                <a:cubicBezTo>
                  <a:pt x="1469254" y="5511344"/>
                  <a:pt x="1472492" y="5514580"/>
                  <a:pt x="1472492" y="5518393"/>
                </a:cubicBezTo>
                <a:cubicBezTo>
                  <a:pt x="1472492" y="5522322"/>
                  <a:pt x="1469254" y="5525445"/>
                  <a:pt x="1465441" y="5525445"/>
                </a:cubicBezTo>
                <a:cubicBezTo>
                  <a:pt x="1461628" y="5525445"/>
                  <a:pt x="1458391" y="5522207"/>
                  <a:pt x="1458391" y="5518393"/>
                </a:cubicBezTo>
                <a:cubicBezTo>
                  <a:pt x="1458391" y="5514580"/>
                  <a:pt x="1461628" y="5511344"/>
                  <a:pt x="1465441" y="5511344"/>
                </a:cubicBezTo>
                <a:close/>
                <a:moveTo>
                  <a:pt x="1438744" y="5511344"/>
                </a:moveTo>
                <a:cubicBezTo>
                  <a:pt x="1442639" y="5511344"/>
                  <a:pt x="1445795" y="5514500"/>
                  <a:pt x="1445795" y="5518393"/>
                </a:cubicBezTo>
                <a:cubicBezTo>
                  <a:pt x="1445795" y="5522286"/>
                  <a:pt x="1442639" y="5525445"/>
                  <a:pt x="1438744" y="5525445"/>
                </a:cubicBezTo>
                <a:cubicBezTo>
                  <a:pt x="1434851" y="5525445"/>
                  <a:pt x="1431694" y="5522286"/>
                  <a:pt x="1431694" y="5518393"/>
                </a:cubicBezTo>
                <a:cubicBezTo>
                  <a:pt x="1431694" y="5514500"/>
                  <a:pt x="1434851" y="5511344"/>
                  <a:pt x="1438744" y="5511344"/>
                </a:cubicBezTo>
                <a:close/>
                <a:moveTo>
                  <a:pt x="1412164" y="5511344"/>
                </a:moveTo>
                <a:cubicBezTo>
                  <a:pt x="1416059" y="5511344"/>
                  <a:pt x="1419216" y="5514500"/>
                  <a:pt x="1419216" y="5518393"/>
                </a:cubicBezTo>
                <a:cubicBezTo>
                  <a:pt x="1419216" y="5522286"/>
                  <a:pt x="1416059" y="5525445"/>
                  <a:pt x="1412164" y="5525445"/>
                </a:cubicBezTo>
                <a:cubicBezTo>
                  <a:pt x="1408271" y="5525445"/>
                  <a:pt x="1405115" y="5522286"/>
                  <a:pt x="1405115" y="5518393"/>
                </a:cubicBezTo>
                <a:cubicBezTo>
                  <a:pt x="1405115" y="5514500"/>
                  <a:pt x="1408271" y="5511344"/>
                  <a:pt x="1412164" y="5511344"/>
                </a:cubicBezTo>
                <a:close/>
                <a:moveTo>
                  <a:pt x="1385582" y="5511344"/>
                </a:moveTo>
                <a:cubicBezTo>
                  <a:pt x="1389396" y="5511344"/>
                  <a:pt x="1392634" y="5514580"/>
                  <a:pt x="1392634" y="5518393"/>
                </a:cubicBezTo>
                <a:cubicBezTo>
                  <a:pt x="1392634" y="5522322"/>
                  <a:pt x="1389396" y="5525445"/>
                  <a:pt x="1385582" y="5525445"/>
                </a:cubicBezTo>
                <a:cubicBezTo>
                  <a:pt x="1381769" y="5525445"/>
                  <a:pt x="1378533" y="5522207"/>
                  <a:pt x="1378533" y="5518393"/>
                </a:cubicBezTo>
                <a:cubicBezTo>
                  <a:pt x="1378533" y="5514580"/>
                  <a:pt x="1381769" y="5511344"/>
                  <a:pt x="1385582" y="5511344"/>
                </a:cubicBezTo>
                <a:close/>
                <a:moveTo>
                  <a:pt x="1358886" y="5511344"/>
                </a:moveTo>
                <a:cubicBezTo>
                  <a:pt x="1362699" y="5511344"/>
                  <a:pt x="1365937" y="5514580"/>
                  <a:pt x="1365937" y="5518393"/>
                </a:cubicBezTo>
                <a:cubicBezTo>
                  <a:pt x="1365937" y="5522322"/>
                  <a:pt x="1362699" y="5525445"/>
                  <a:pt x="1358886" y="5525445"/>
                </a:cubicBezTo>
                <a:cubicBezTo>
                  <a:pt x="1355072" y="5525445"/>
                  <a:pt x="1351836" y="5522207"/>
                  <a:pt x="1351836" y="5518393"/>
                </a:cubicBezTo>
                <a:cubicBezTo>
                  <a:pt x="1351836" y="5514580"/>
                  <a:pt x="1355072" y="5511344"/>
                  <a:pt x="1358886" y="5511344"/>
                </a:cubicBezTo>
                <a:close/>
                <a:moveTo>
                  <a:pt x="1332304" y="5511344"/>
                </a:moveTo>
                <a:cubicBezTo>
                  <a:pt x="1336117" y="5511344"/>
                  <a:pt x="1339355" y="5514580"/>
                  <a:pt x="1339355" y="5518393"/>
                </a:cubicBezTo>
                <a:cubicBezTo>
                  <a:pt x="1339355" y="5522322"/>
                  <a:pt x="1336117" y="5525445"/>
                  <a:pt x="1332304" y="5525445"/>
                </a:cubicBezTo>
                <a:cubicBezTo>
                  <a:pt x="1328490" y="5525445"/>
                  <a:pt x="1325254" y="5522207"/>
                  <a:pt x="1325254" y="5518393"/>
                </a:cubicBezTo>
                <a:cubicBezTo>
                  <a:pt x="1325254" y="5514580"/>
                  <a:pt x="1328490" y="5511344"/>
                  <a:pt x="1332304" y="5511344"/>
                </a:cubicBezTo>
                <a:close/>
                <a:moveTo>
                  <a:pt x="1305607" y="5511344"/>
                </a:moveTo>
                <a:cubicBezTo>
                  <a:pt x="1309420" y="5511344"/>
                  <a:pt x="1312658" y="5514580"/>
                  <a:pt x="1312658" y="5518393"/>
                </a:cubicBezTo>
                <a:cubicBezTo>
                  <a:pt x="1312658" y="5522322"/>
                  <a:pt x="1309420" y="5525445"/>
                  <a:pt x="1305607" y="5525445"/>
                </a:cubicBezTo>
                <a:cubicBezTo>
                  <a:pt x="1301794" y="5525445"/>
                  <a:pt x="1298557" y="5522207"/>
                  <a:pt x="1298557" y="5518393"/>
                </a:cubicBezTo>
                <a:cubicBezTo>
                  <a:pt x="1298557" y="5514580"/>
                  <a:pt x="1301794" y="5511344"/>
                  <a:pt x="1305607" y="5511344"/>
                </a:cubicBezTo>
                <a:close/>
                <a:moveTo>
                  <a:pt x="588142" y="5506488"/>
                </a:moveTo>
                <a:cubicBezTo>
                  <a:pt x="593343" y="5503021"/>
                  <a:pt x="600276" y="5504407"/>
                  <a:pt x="603742" y="5509607"/>
                </a:cubicBezTo>
                <a:cubicBezTo>
                  <a:pt x="607095" y="5514808"/>
                  <a:pt x="605824" y="5521743"/>
                  <a:pt x="600623" y="5525211"/>
                </a:cubicBezTo>
                <a:cubicBezTo>
                  <a:pt x="598657" y="5526597"/>
                  <a:pt x="596577" y="5527176"/>
                  <a:pt x="594382" y="5527176"/>
                </a:cubicBezTo>
                <a:cubicBezTo>
                  <a:pt x="590684" y="5527176"/>
                  <a:pt x="587216" y="5525443"/>
                  <a:pt x="584905" y="5522207"/>
                </a:cubicBezTo>
                <a:lnTo>
                  <a:pt x="585021" y="5522092"/>
                </a:lnTo>
                <a:cubicBezTo>
                  <a:pt x="581669" y="5516888"/>
                  <a:pt x="582940" y="5509954"/>
                  <a:pt x="588142" y="5506488"/>
                </a:cubicBezTo>
                <a:close/>
                <a:moveTo>
                  <a:pt x="2270050" y="5472279"/>
                </a:moveTo>
                <a:cubicBezTo>
                  <a:pt x="2275134" y="5475977"/>
                  <a:pt x="2276174" y="5483142"/>
                  <a:pt x="2272360" y="5487996"/>
                </a:cubicBezTo>
                <a:cubicBezTo>
                  <a:pt x="2270050" y="5491001"/>
                  <a:pt x="2266697" y="5492504"/>
                  <a:pt x="2263231" y="5492504"/>
                </a:cubicBezTo>
                <a:cubicBezTo>
                  <a:pt x="2260918" y="5492504"/>
                  <a:pt x="2258608" y="5491812"/>
                  <a:pt x="2256643" y="5490308"/>
                </a:cubicBezTo>
                <a:lnTo>
                  <a:pt x="2256758" y="5490308"/>
                </a:lnTo>
                <a:cubicBezTo>
                  <a:pt x="2251672" y="5486608"/>
                  <a:pt x="2250633" y="5479444"/>
                  <a:pt x="2254331" y="5474591"/>
                </a:cubicBezTo>
                <a:cubicBezTo>
                  <a:pt x="2258029" y="5469505"/>
                  <a:pt x="2265196" y="5468464"/>
                  <a:pt x="2270050" y="5472279"/>
                </a:cubicBezTo>
                <a:close/>
                <a:moveTo>
                  <a:pt x="3165842" y="5460375"/>
                </a:moveTo>
                <a:lnTo>
                  <a:pt x="3264827" y="5557745"/>
                </a:lnTo>
                <a:lnTo>
                  <a:pt x="3264540" y="5558031"/>
                </a:lnTo>
                <a:lnTo>
                  <a:pt x="3265118" y="5558031"/>
                </a:lnTo>
                <a:lnTo>
                  <a:pt x="3264827" y="5557745"/>
                </a:lnTo>
                <a:lnTo>
                  <a:pt x="3362429" y="5460722"/>
                </a:lnTo>
                <a:lnTo>
                  <a:pt x="3362314" y="5527406"/>
                </a:lnTo>
                <a:lnTo>
                  <a:pt x="3264827" y="5621430"/>
                </a:lnTo>
                <a:lnTo>
                  <a:pt x="3165728" y="5527059"/>
                </a:lnTo>
                <a:close/>
                <a:moveTo>
                  <a:pt x="557285" y="5459219"/>
                </a:moveTo>
                <a:cubicBezTo>
                  <a:pt x="562484" y="5455753"/>
                  <a:pt x="569418" y="5457254"/>
                  <a:pt x="572887" y="5462456"/>
                </a:cubicBezTo>
                <a:cubicBezTo>
                  <a:pt x="576238" y="5467655"/>
                  <a:pt x="574852" y="5474591"/>
                  <a:pt x="569649" y="5478058"/>
                </a:cubicBezTo>
                <a:cubicBezTo>
                  <a:pt x="567685" y="5479329"/>
                  <a:pt x="565605" y="5479906"/>
                  <a:pt x="563410" y="5479906"/>
                </a:cubicBezTo>
                <a:cubicBezTo>
                  <a:pt x="559827" y="5479906"/>
                  <a:pt x="556244" y="5478058"/>
                  <a:pt x="553933" y="5474821"/>
                </a:cubicBezTo>
                <a:cubicBezTo>
                  <a:pt x="550580" y="5469620"/>
                  <a:pt x="552083" y="5462686"/>
                  <a:pt x="557285" y="5459219"/>
                </a:cubicBezTo>
                <a:close/>
                <a:moveTo>
                  <a:pt x="2640779" y="5443710"/>
                </a:moveTo>
                <a:lnTo>
                  <a:pt x="2641266" y="5444196"/>
                </a:lnTo>
                <a:lnTo>
                  <a:pt x="2641266" y="5444194"/>
                </a:lnTo>
                <a:close/>
                <a:moveTo>
                  <a:pt x="2295504" y="5424966"/>
                </a:moveTo>
                <a:cubicBezTo>
                  <a:pt x="2298364" y="5424547"/>
                  <a:pt x="2301369" y="5425241"/>
                  <a:pt x="2303796" y="5427206"/>
                </a:cubicBezTo>
                <a:cubicBezTo>
                  <a:pt x="2308766" y="5430904"/>
                  <a:pt x="2309922" y="5437954"/>
                  <a:pt x="2306108" y="5442923"/>
                </a:cubicBezTo>
                <a:cubicBezTo>
                  <a:pt x="2303912" y="5445812"/>
                  <a:pt x="2300445" y="5447431"/>
                  <a:pt x="2297092" y="5447431"/>
                </a:cubicBezTo>
                <a:cubicBezTo>
                  <a:pt x="2294782" y="5447431"/>
                  <a:pt x="2292354" y="5446622"/>
                  <a:pt x="2290390" y="5445118"/>
                </a:cubicBezTo>
                <a:cubicBezTo>
                  <a:pt x="2285305" y="5441420"/>
                  <a:pt x="2284264" y="5434256"/>
                  <a:pt x="2288078" y="5429403"/>
                </a:cubicBezTo>
                <a:cubicBezTo>
                  <a:pt x="2289927" y="5426918"/>
                  <a:pt x="2292643" y="5425386"/>
                  <a:pt x="2295504" y="5424966"/>
                </a:cubicBezTo>
                <a:close/>
                <a:moveTo>
                  <a:pt x="1645271" y="5424781"/>
                </a:moveTo>
                <a:cubicBezTo>
                  <a:pt x="1647466" y="5424781"/>
                  <a:pt x="1649201" y="5426514"/>
                  <a:pt x="1649201" y="5428711"/>
                </a:cubicBezTo>
                <a:lnTo>
                  <a:pt x="1649201" y="5633850"/>
                </a:lnTo>
                <a:lnTo>
                  <a:pt x="1444062" y="5633850"/>
                </a:lnTo>
                <a:cubicBezTo>
                  <a:pt x="1441865" y="5633850"/>
                  <a:pt x="1440132" y="5632115"/>
                  <a:pt x="1440132" y="5629920"/>
                </a:cubicBezTo>
                <a:cubicBezTo>
                  <a:pt x="1440132" y="5627725"/>
                  <a:pt x="1441865" y="5625992"/>
                  <a:pt x="1444062" y="5625992"/>
                </a:cubicBezTo>
                <a:lnTo>
                  <a:pt x="1524730" y="5625992"/>
                </a:lnTo>
                <a:lnTo>
                  <a:pt x="1545186" y="5605533"/>
                </a:lnTo>
                <a:lnTo>
                  <a:pt x="1621579" y="5605533"/>
                </a:lnTo>
                <a:lnTo>
                  <a:pt x="1621579" y="5529141"/>
                </a:lnTo>
                <a:lnTo>
                  <a:pt x="1641343" y="5509379"/>
                </a:lnTo>
                <a:lnTo>
                  <a:pt x="1641343" y="5428711"/>
                </a:lnTo>
                <a:cubicBezTo>
                  <a:pt x="1641343" y="5426514"/>
                  <a:pt x="1643076" y="5424781"/>
                  <a:pt x="1645271" y="5424781"/>
                </a:cubicBezTo>
                <a:close/>
                <a:moveTo>
                  <a:pt x="527004" y="5411604"/>
                </a:moveTo>
                <a:cubicBezTo>
                  <a:pt x="532321" y="5408368"/>
                  <a:pt x="539253" y="5409871"/>
                  <a:pt x="542492" y="5415187"/>
                </a:cubicBezTo>
                <a:cubicBezTo>
                  <a:pt x="545726" y="5420387"/>
                  <a:pt x="544225" y="5427321"/>
                  <a:pt x="539023" y="5430789"/>
                </a:cubicBezTo>
                <a:cubicBezTo>
                  <a:pt x="537058" y="5431944"/>
                  <a:pt x="535095" y="5432523"/>
                  <a:pt x="533015" y="5432523"/>
                </a:cubicBezTo>
                <a:cubicBezTo>
                  <a:pt x="529200" y="5432523"/>
                  <a:pt x="525618" y="5430557"/>
                  <a:pt x="523421" y="5427206"/>
                </a:cubicBezTo>
                <a:lnTo>
                  <a:pt x="523538" y="5427206"/>
                </a:lnTo>
                <a:cubicBezTo>
                  <a:pt x="520185" y="5421890"/>
                  <a:pt x="521688" y="5414955"/>
                  <a:pt x="527004" y="5411604"/>
                </a:cubicBezTo>
                <a:close/>
                <a:moveTo>
                  <a:pt x="1540911" y="5406750"/>
                </a:moveTo>
                <a:lnTo>
                  <a:pt x="1573386" y="5406750"/>
                </a:lnTo>
                <a:lnTo>
                  <a:pt x="1573386" y="5488458"/>
                </a:lnTo>
                <a:lnTo>
                  <a:pt x="1540911" y="5488458"/>
                </a:lnTo>
                <a:close/>
                <a:moveTo>
                  <a:pt x="2323789" y="5399815"/>
                </a:moveTo>
                <a:lnTo>
                  <a:pt x="2323895" y="5399852"/>
                </a:lnTo>
                <a:lnTo>
                  <a:pt x="2323906" y="5399930"/>
                </a:lnTo>
                <a:close/>
                <a:moveTo>
                  <a:pt x="2868756" y="5383337"/>
                </a:moveTo>
                <a:lnTo>
                  <a:pt x="2929614" y="5444313"/>
                </a:lnTo>
                <a:lnTo>
                  <a:pt x="2929614" y="5444196"/>
                </a:lnTo>
                <a:cubicBezTo>
                  <a:pt x="2929614" y="5444196"/>
                  <a:pt x="2895354" y="5409936"/>
                  <a:pt x="2878225" y="5392807"/>
                </a:cubicBezTo>
                <a:close/>
                <a:moveTo>
                  <a:pt x="2741347" y="5383289"/>
                </a:moveTo>
                <a:cubicBezTo>
                  <a:pt x="2741347" y="5383289"/>
                  <a:pt x="2741347" y="5543472"/>
                  <a:pt x="2741347" y="5543472"/>
                </a:cubicBezTo>
                <a:lnTo>
                  <a:pt x="2741348" y="5543472"/>
                </a:lnTo>
                <a:lnTo>
                  <a:pt x="2741464" y="5383291"/>
                </a:lnTo>
                <a:lnTo>
                  <a:pt x="2868709" y="5383291"/>
                </a:lnTo>
                <a:lnTo>
                  <a:pt x="2868707" y="5383289"/>
                </a:lnTo>
                <a:close/>
                <a:moveTo>
                  <a:pt x="2452998" y="5383289"/>
                </a:moveTo>
                <a:cubicBezTo>
                  <a:pt x="2452998" y="5383289"/>
                  <a:pt x="2452998" y="5543472"/>
                  <a:pt x="2452998" y="5543472"/>
                </a:cubicBezTo>
                <a:lnTo>
                  <a:pt x="2453000" y="5543472"/>
                </a:lnTo>
                <a:lnTo>
                  <a:pt x="2453000" y="5383289"/>
                </a:lnTo>
                <a:close/>
                <a:moveTo>
                  <a:pt x="2337311" y="5381903"/>
                </a:moveTo>
                <a:cubicBezTo>
                  <a:pt x="2342280" y="5385601"/>
                  <a:pt x="2343436" y="5392651"/>
                  <a:pt x="2339623" y="5397620"/>
                </a:cubicBezTo>
                <a:cubicBezTo>
                  <a:pt x="2337311" y="5400509"/>
                  <a:pt x="2333960" y="5402127"/>
                  <a:pt x="2330493" y="5402127"/>
                </a:cubicBezTo>
                <a:lnTo>
                  <a:pt x="2323895" y="5399852"/>
                </a:lnTo>
                <a:lnTo>
                  <a:pt x="2321594" y="5384213"/>
                </a:lnTo>
                <a:cubicBezTo>
                  <a:pt x="2325292" y="5379244"/>
                  <a:pt x="2332458" y="5378205"/>
                  <a:pt x="2337311" y="5381903"/>
                </a:cubicBezTo>
                <a:close/>
                <a:moveTo>
                  <a:pt x="2732796" y="5374738"/>
                </a:moveTo>
                <a:cubicBezTo>
                  <a:pt x="2732796" y="5374738"/>
                  <a:pt x="2872290" y="5374738"/>
                  <a:pt x="2872290" y="5374738"/>
                </a:cubicBezTo>
                <a:lnTo>
                  <a:pt x="2938167" y="5440613"/>
                </a:lnTo>
                <a:lnTo>
                  <a:pt x="2938167" y="5579994"/>
                </a:lnTo>
                <a:cubicBezTo>
                  <a:pt x="2938167" y="5579994"/>
                  <a:pt x="2732796" y="5579994"/>
                  <a:pt x="2732796" y="5579994"/>
                </a:cubicBezTo>
                <a:close/>
                <a:moveTo>
                  <a:pt x="2444447" y="5374622"/>
                </a:moveTo>
                <a:cubicBezTo>
                  <a:pt x="2444447" y="5374622"/>
                  <a:pt x="2583942" y="5374622"/>
                  <a:pt x="2583942" y="5374622"/>
                </a:cubicBezTo>
                <a:lnTo>
                  <a:pt x="2649818" y="5440496"/>
                </a:lnTo>
                <a:lnTo>
                  <a:pt x="2649818" y="5579877"/>
                </a:lnTo>
                <a:cubicBezTo>
                  <a:pt x="2649818" y="5579877"/>
                  <a:pt x="2444447" y="5579877"/>
                  <a:pt x="2444447" y="5579877"/>
                </a:cubicBezTo>
                <a:close/>
                <a:moveTo>
                  <a:pt x="1274520" y="5371155"/>
                </a:moveTo>
                <a:lnTo>
                  <a:pt x="1306995" y="5371155"/>
                </a:lnTo>
                <a:lnTo>
                  <a:pt x="1306995" y="5488345"/>
                </a:lnTo>
                <a:lnTo>
                  <a:pt x="1274520" y="5488345"/>
                </a:lnTo>
                <a:close/>
                <a:moveTo>
                  <a:pt x="517528" y="5368496"/>
                </a:moveTo>
                <a:cubicBezTo>
                  <a:pt x="522959" y="5365260"/>
                  <a:pt x="529777" y="5366878"/>
                  <a:pt x="533130" y="5372194"/>
                </a:cubicBezTo>
                <a:cubicBezTo>
                  <a:pt x="536366" y="5377626"/>
                  <a:pt x="534748" y="5384443"/>
                  <a:pt x="529432" y="5387796"/>
                </a:cubicBezTo>
                <a:cubicBezTo>
                  <a:pt x="527582" y="5388953"/>
                  <a:pt x="525618" y="5389530"/>
                  <a:pt x="523538" y="5389530"/>
                </a:cubicBezTo>
                <a:cubicBezTo>
                  <a:pt x="519723" y="5389530"/>
                  <a:pt x="516025" y="5387566"/>
                  <a:pt x="513830" y="5384098"/>
                </a:cubicBezTo>
                <a:cubicBezTo>
                  <a:pt x="510708" y="5378782"/>
                  <a:pt x="512211" y="5371847"/>
                  <a:pt x="517528" y="5368496"/>
                </a:cubicBezTo>
                <a:close/>
                <a:moveTo>
                  <a:pt x="1381077" y="5357054"/>
                </a:moveTo>
                <a:lnTo>
                  <a:pt x="1413552" y="5357054"/>
                </a:lnTo>
                <a:lnTo>
                  <a:pt x="1413552" y="5488460"/>
                </a:lnTo>
                <a:lnTo>
                  <a:pt x="1381077" y="5488460"/>
                </a:lnTo>
                <a:close/>
                <a:moveTo>
                  <a:pt x="565605" y="5339255"/>
                </a:moveTo>
                <a:cubicBezTo>
                  <a:pt x="570922" y="5336021"/>
                  <a:pt x="577856" y="5337639"/>
                  <a:pt x="581090" y="5342953"/>
                </a:cubicBezTo>
                <a:cubicBezTo>
                  <a:pt x="584213" y="5348270"/>
                  <a:pt x="582708" y="5355206"/>
                  <a:pt x="577277" y="5358441"/>
                </a:cubicBezTo>
                <a:cubicBezTo>
                  <a:pt x="575427" y="5359597"/>
                  <a:pt x="573464" y="5360174"/>
                  <a:pt x="571384" y="5360174"/>
                </a:cubicBezTo>
                <a:cubicBezTo>
                  <a:pt x="567685" y="5360174"/>
                  <a:pt x="563987" y="5358210"/>
                  <a:pt x="561790" y="5354742"/>
                </a:cubicBezTo>
                <a:lnTo>
                  <a:pt x="561905" y="5354742"/>
                </a:lnTo>
                <a:cubicBezTo>
                  <a:pt x="558671" y="5349428"/>
                  <a:pt x="560289" y="5342493"/>
                  <a:pt x="565605" y="5339255"/>
                </a:cubicBezTo>
                <a:close/>
                <a:moveTo>
                  <a:pt x="2370942" y="5336830"/>
                </a:moveTo>
                <a:cubicBezTo>
                  <a:pt x="2375913" y="5340528"/>
                  <a:pt x="2376952" y="5347578"/>
                  <a:pt x="2373254" y="5352547"/>
                </a:cubicBezTo>
                <a:cubicBezTo>
                  <a:pt x="2371057" y="5355436"/>
                  <a:pt x="2367706" y="5357054"/>
                  <a:pt x="2364240" y="5357054"/>
                </a:cubicBezTo>
                <a:cubicBezTo>
                  <a:pt x="2362044" y="5357054"/>
                  <a:pt x="2359500" y="5356245"/>
                  <a:pt x="2357535" y="5354859"/>
                </a:cubicBezTo>
                <a:cubicBezTo>
                  <a:pt x="2352568" y="5351161"/>
                  <a:pt x="2351527" y="5344111"/>
                  <a:pt x="2355225" y="5339140"/>
                </a:cubicBezTo>
                <a:cubicBezTo>
                  <a:pt x="2358923" y="5334171"/>
                  <a:pt x="2366090" y="5333132"/>
                  <a:pt x="2370942" y="5336830"/>
                </a:cubicBezTo>
                <a:close/>
                <a:moveTo>
                  <a:pt x="613682" y="5309901"/>
                </a:moveTo>
                <a:cubicBezTo>
                  <a:pt x="618999" y="5306665"/>
                  <a:pt x="625818" y="5308283"/>
                  <a:pt x="629170" y="5313599"/>
                </a:cubicBezTo>
                <a:cubicBezTo>
                  <a:pt x="632404" y="5319031"/>
                  <a:pt x="630788" y="5325850"/>
                  <a:pt x="625471" y="5329086"/>
                </a:cubicBezTo>
                <a:cubicBezTo>
                  <a:pt x="623621" y="5330242"/>
                  <a:pt x="621658" y="5330820"/>
                  <a:pt x="619576" y="5330820"/>
                </a:cubicBezTo>
                <a:cubicBezTo>
                  <a:pt x="615763" y="5330820"/>
                  <a:pt x="612064" y="5328856"/>
                  <a:pt x="609869" y="5325388"/>
                </a:cubicBezTo>
                <a:cubicBezTo>
                  <a:pt x="606748" y="5320070"/>
                  <a:pt x="608251" y="5313137"/>
                  <a:pt x="613682" y="5309901"/>
                </a:cubicBezTo>
                <a:close/>
                <a:moveTo>
                  <a:pt x="1221126" y="5307244"/>
                </a:moveTo>
                <a:lnTo>
                  <a:pt x="1253601" y="5307244"/>
                </a:lnTo>
                <a:lnTo>
                  <a:pt x="1253601" y="5488458"/>
                </a:lnTo>
                <a:lnTo>
                  <a:pt x="1221126" y="5488458"/>
                </a:lnTo>
                <a:close/>
                <a:moveTo>
                  <a:pt x="2404690" y="5291640"/>
                </a:moveTo>
                <a:cubicBezTo>
                  <a:pt x="2409660" y="5295338"/>
                  <a:pt x="2410699" y="5302505"/>
                  <a:pt x="2406886" y="5307359"/>
                </a:cubicBezTo>
                <a:cubicBezTo>
                  <a:pt x="2404690" y="5310248"/>
                  <a:pt x="2401337" y="5311866"/>
                  <a:pt x="2397871" y="5311866"/>
                </a:cubicBezTo>
                <a:cubicBezTo>
                  <a:pt x="2395559" y="5311866"/>
                  <a:pt x="2393134" y="5311172"/>
                  <a:pt x="2391168" y="5309554"/>
                </a:cubicBezTo>
                <a:lnTo>
                  <a:pt x="2391168" y="5309671"/>
                </a:lnTo>
                <a:cubicBezTo>
                  <a:pt x="2386197" y="5305973"/>
                  <a:pt x="2385158" y="5298921"/>
                  <a:pt x="2388971" y="5293952"/>
                </a:cubicBezTo>
                <a:cubicBezTo>
                  <a:pt x="2392670" y="5288983"/>
                  <a:pt x="2399836" y="5287942"/>
                  <a:pt x="2404690" y="5291640"/>
                </a:cubicBezTo>
                <a:close/>
                <a:moveTo>
                  <a:pt x="1434354" y="5285978"/>
                </a:moveTo>
                <a:lnTo>
                  <a:pt x="1466829" y="5285978"/>
                </a:lnTo>
                <a:lnTo>
                  <a:pt x="1466829" y="5488458"/>
                </a:lnTo>
                <a:lnTo>
                  <a:pt x="1434354" y="5488458"/>
                </a:lnTo>
                <a:close/>
                <a:moveTo>
                  <a:pt x="661645" y="5280315"/>
                </a:moveTo>
                <a:cubicBezTo>
                  <a:pt x="666961" y="5277194"/>
                  <a:pt x="673894" y="5278697"/>
                  <a:pt x="677017" y="5284013"/>
                </a:cubicBezTo>
                <a:cubicBezTo>
                  <a:pt x="680251" y="5289330"/>
                  <a:pt x="678750" y="5296264"/>
                  <a:pt x="673318" y="5299615"/>
                </a:cubicBezTo>
                <a:cubicBezTo>
                  <a:pt x="671468" y="5300771"/>
                  <a:pt x="669503" y="5301349"/>
                  <a:pt x="667423" y="5301349"/>
                </a:cubicBezTo>
                <a:cubicBezTo>
                  <a:pt x="663725" y="5301349"/>
                  <a:pt x="660027" y="5299383"/>
                  <a:pt x="657831" y="5295917"/>
                </a:cubicBezTo>
                <a:lnTo>
                  <a:pt x="657947" y="5295917"/>
                </a:lnTo>
                <a:cubicBezTo>
                  <a:pt x="654710" y="5290601"/>
                  <a:pt x="656328" y="5283666"/>
                  <a:pt x="661645" y="5280315"/>
                </a:cubicBezTo>
                <a:close/>
                <a:moveTo>
                  <a:pt x="709605" y="5251076"/>
                </a:moveTo>
                <a:cubicBezTo>
                  <a:pt x="715038" y="5247840"/>
                  <a:pt x="721858" y="5249458"/>
                  <a:pt x="725209" y="5254774"/>
                </a:cubicBezTo>
                <a:cubicBezTo>
                  <a:pt x="728445" y="5260091"/>
                  <a:pt x="726825" y="5267023"/>
                  <a:pt x="721511" y="5270261"/>
                </a:cubicBezTo>
                <a:cubicBezTo>
                  <a:pt x="719661" y="5271416"/>
                  <a:pt x="717696" y="5271994"/>
                  <a:pt x="715616" y="5271994"/>
                </a:cubicBezTo>
                <a:cubicBezTo>
                  <a:pt x="711802" y="5271994"/>
                  <a:pt x="708104" y="5270029"/>
                  <a:pt x="705907" y="5266563"/>
                </a:cubicBezTo>
                <a:cubicBezTo>
                  <a:pt x="702788" y="5261245"/>
                  <a:pt x="704291" y="5254312"/>
                  <a:pt x="709605" y="5251076"/>
                </a:cubicBezTo>
                <a:close/>
                <a:moveTo>
                  <a:pt x="1487632" y="5246916"/>
                </a:moveTo>
                <a:lnTo>
                  <a:pt x="1520108" y="5246916"/>
                </a:lnTo>
                <a:lnTo>
                  <a:pt x="1520108" y="5488458"/>
                </a:lnTo>
                <a:lnTo>
                  <a:pt x="1487632" y="5488458"/>
                </a:lnTo>
                <a:close/>
                <a:moveTo>
                  <a:pt x="2438206" y="5246569"/>
                </a:moveTo>
                <a:cubicBezTo>
                  <a:pt x="2443174" y="5250267"/>
                  <a:pt x="2444215" y="5257432"/>
                  <a:pt x="2440517" y="5262286"/>
                </a:cubicBezTo>
                <a:cubicBezTo>
                  <a:pt x="2438322" y="5265290"/>
                  <a:pt x="2434970" y="5266793"/>
                  <a:pt x="2431502" y="5266793"/>
                </a:cubicBezTo>
                <a:cubicBezTo>
                  <a:pt x="2429192" y="5266793"/>
                  <a:pt x="2426765" y="5266101"/>
                  <a:pt x="2424800" y="5264598"/>
                </a:cubicBezTo>
                <a:cubicBezTo>
                  <a:pt x="2419830" y="5260785"/>
                  <a:pt x="2418789" y="5253733"/>
                  <a:pt x="2422488" y="5248879"/>
                </a:cubicBezTo>
                <a:cubicBezTo>
                  <a:pt x="2426186" y="5243795"/>
                  <a:pt x="2433350" y="5242754"/>
                  <a:pt x="2438206" y="5246569"/>
                </a:cubicBezTo>
                <a:close/>
                <a:moveTo>
                  <a:pt x="1327798" y="5221954"/>
                </a:moveTo>
                <a:lnTo>
                  <a:pt x="1360274" y="5221954"/>
                </a:lnTo>
                <a:lnTo>
                  <a:pt x="1360274" y="5488460"/>
                </a:lnTo>
                <a:lnTo>
                  <a:pt x="1327798" y="5488460"/>
                </a:lnTo>
                <a:close/>
                <a:moveTo>
                  <a:pt x="757684" y="5221605"/>
                </a:moveTo>
                <a:cubicBezTo>
                  <a:pt x="763000" y="5218369"/>
                  <a:pt x="769935" y="5219987"/>
                  <a:pt x="773171" y="5225303"/>
                </a:cubicBezTo>
                <a:cubicBezTo>
                  <a:pt x="776406" y="5230735"/>
                  <a:pt x="774789" y="5237554"/>
                  <a:pt x="769473" y="5240790"/>
                </a:cubicBezTo>
                <a:cubicBezTo>
                  <a:pt x="767623" y="5241946"/>
                  <a:pt x="765658" y="5242523"/>
                  <a:pt x="763578" y="5242523"/>
                </a:cubicBezTo>
                <a:cubicBezTo>
                  <a:pt x="759879" y="5242523"/>
                  <a:pt x="756181" y="5240558"/>
                  <a:pt x="753986" y="5237092"/>
                </a:cubicBezTo>
                <a:cubicBezTo>
                  <a:pt x="750750" y="5231776"/>
                  <a:pt x="752368" y="5224841"/>
                  <a:pt x="757684" y="5221605"/>
                </a:cubicBezTo>
                <a:close/>
                <a:moveTo>
                  <a:pt x="4556410" y="5202326"/>
                </a:moveTo>
                <a:lnTo>
                  <a:pt x="4556410" y="5214695"/>
                </a:lnTo>
                <a:lnTo>
                  <a:pt x="4414807" y="5273035"/>
                </a:lnTo>
                <a:cubicBezTo>
                  <a:pt x="4190468" y="5354397"/>
                  <a:pt x="3952073" y="5397332"/>
                  <a:pt x="3710299" y="5397967"/>
                </a:cubicBezTo>
                <a:lnTo>
                  <a:pt x="3710299" y="6847230"/>
                </a:lnTo>
                <a:cubicBezTo>
                  <a:pt x="3927804" y="6846884"/>
                  <a:pt x="4143106" y="6826601"/>
                  <a:pt x="4353823" y="6787298"/>
                </a:cubicBezTo>
                <a:lnTo>
                  <a:pt x="4556410" y="6739881"/>
                </a:lnTo>
                <a:lnTo>
                  <a:pt x="4556410" y="6751247"/>
                </a:lnTo>
                <a:lnTo>
                  <a:pt x="4353213" y="6798690"/>
                </a:lnTo>
                <a:cubicBezTo>
                  <a:pt x="4140845" y="6838136"/>
                  <a:pt x="3923846" y="6858325"/>
                  <a:pt x="3704636" y="6858325"/>
                </a:cubicBezTo>
                <a:lnTo>
                  <a:pt x="3704636" y="6858440"/>
                </a:lnTo>
                <a:lnTo>
                  <a:pt x="3698972" y="6858440"/>
                </a:lnTo>
                <a:lnTo>
                  <a:pt x="3698972" y="5386640"/>
                </a:lnTo>
                <a:lnTo>
                  <a:pt x="3704636" y="5386640"/>
                </a:lnTo>
                <a:cubicBezTo>
                  <a:pt x="3946931" y="5386640"/>
                  <a:pt x="4185904" y="5343908"/>
                  <a:pt x="4410690" y="5262402"/>
                </a:cubicBezTo>
                <a:close/>
                <a:moveTo>
                  <a:pt x="2472068" y="5201264"/>
                </a:moveTo>
                <a:cubicBezTo>
                  <a:pt x="2477037" y="5204962"/>
                  <a:pt x="2478078" y="5212127"/>
                  <a:pt x="2474263" y="5216983"/>
                </a:cubicBezTo>
                <a:cubicBezTo>
                  <a:pt x="2472068" y="5219987"/>
                  <a:pt x="2468602" y="5221488"/>
                  <a:pt x="2465250" y="5221488"/>
                </a:cubicBezTo>
                <a:cubicBezTo>
                  <a:pt x="2462938" y="5221488"/>
                  <a:pt x="2460511" y="5220796"/>
                  <a:pt x="2458546" y="5219293"/>
                </a:cubicBezTo>
                <a:lnTo>
                  <a:pt x="2458546" y="5219408"/>
                </a:lnTo>
                <a:cubicBezTo>
                  <a:pt x="2453577" y="5215710"/>
                  <a:pt x="2452536" y="5208545"/>
                  <a:pt x="2456349" y="5203691"/>
                </a:cubicBezTo>
                <a:cubicBezTo>
                  <a:pt x="2460047" y="5198606"/>
                  <a:pt x="2467098" y="5197565"/>
                  <a:pt x="2472068" y="5201264"/>
                </a:cubicBezTo>
                <a:close/>
                <a:moveTo>
                  <a:pt x="850026" y="5178265"/>
                </a:moveTo>
                <a:lnTo>
                  <a:pt x="850152" y="5178338"/>
                </a:lnTo>
                <a:lnTo>
                  <a:pt x="850141" y="5178382"/>
                </a:lnTo>
                <a:close/>
                <a:moveTo>
                  <a:pt x="853839" y="5162778"/>
                </a:moveTo>
                <a:cubicBezTo>
                  <a:pt x="859155" y="5159544"/>
                  <a:pt x="866090" y="5161160"/>
                  <a:pt x="869211" y="5166591"/>
                </a:cubicBezTo>
                <a:cubicBezTo>
                  <a:pt x="872445" y="5171910"/>
                  <a:pt x="870827" y="5178729"/>
                  <a:pt x="865512" y="5181963"/>
                </a:cubicBezTo>
                <a:cubicBezTo>
                  <a:pt x="863662" y="5183119"/>
                  <a:pt x="861697" y="5183697"/>
                  <a:pt x="859617" y="5183697"/>
                </a:cubicBezTo>
                <a:lnTo>
                  <a:pt x="850152" y="5178338"/>
                </a:lnTo>
                <a:close/>
                <a:moveTo>
                  <a:pt x="2505699" y="5156308"/>
                </a:moveTo>
                <a:cubicBezTo>
                  <a:pt x="2510669" y="5160006"/>
                  <a:pt x="2511708" y="5167055"/>
                  <a:pt x="2508010" y="5172025"/>
                </a:cubicBezTo>
                <a:cubicBezTo>
                  <a:pt x="2505699" y="5174914"/>
                  <a:pt x="2502348" y="5176532"/>
                  <a:pt x="2498997" y="5176532"/>
                </a:cubicBezTo>
                <a:cubicBezTo>
                  <a:pt x="2496685" y="5176532"/>
                  <a:pt x="2494258" y="5175723"/>
                  <a:pt x="2492292" y="5174220"/>
                </a:cubicBezTo>
                <a:lnTo>
                  <a:pt x="2492292" y="5174337"/>
                </a:lnTo>
                <a:cubicBezTo>
                  <a:pt x="2487323" y="5170639"/>
                  <a:pt x="2486282" y="5163472"/>
                  <a:pt x="2489982" y="5158620"/>
                </a:cubicBezTo>
                <a:cubicBezTo>
                  <a:pt x="2493680" y="5153648"/>
                  <a:pt x="2500730" y="5152609"/>
                  <a:pt x="2505699" y="5156308"/>
                </a:cubicBezTo>
                <a:close/>
                <a:moveTo>
                  <a:pt x="901916" y="5133541"/>
                </a:moveTo>
                <a:cubicBezTo>
                  <a:pt x="907232" y="5130420"/>
                  <a:pt x="914167" y="5131923"/>
                  <a:pt x="917403" y="5137237"/>
                </a:cubicBezTo>
                <a:cubicBezTo>
                  <a:pt x="920639" y="5142554"/>
                  <a:pt x="919021" y="5149488"/>
                  <a:pt x="913705" y="5152841"/>
                </a:cubicBezTo>
                <a:cubicBezTo>
                  <a:pt x="911857" y="5153995"/>
                  <a:pt x="909892" y="5154574"/>
                  <a:pt x="907811" y="5154574"/>
                </a:cubicBezTo>
                <a:cubicBezTo>
                  <a:pt x="903998" y="5154574"/>
                  <a:pt x="900300" y="5152609"/>
                  <a:pt x="898103" y="5149143"/>
                </a:cubicBezTo>
                <a:lnTo>
                  <a:pt x="898220" y="5149026"/>
                </a:lnTo>
                <a:cubicBezTo>
                  <a:pt x="894984" y="5143710"/>
                  <a:pt x="896602" y="5136775"/>
                  <a:pt x="901916" y="5133541"/>
                </a:cubicBezTo>
                <a:close/>
                <a:moveTo>
                  <a:pt x="1144040" y="5128572"/>
                </a:moveTo>
                <a:lnTo>
                  <a:pt x="1349179" y="5128572"/>
                </a:lnTo>
                <a:cubicBezTo>
                  <a:pt x="1351374" y="5128572"/>
                  <a:pt x="1353109" y="5130305"/>
                  <a:pt x="1353109" y="5132502"/>
                </a:cubicBezTo>
                <a:cubicBezTo>
                  <a:pt x="1353109" y="5134697"/>
                  <a:pt x="1351374" y="5136430"/>
                  <a:pt x="1349179" y="5136430"/>
                </a:cubicBezTo>
                <a:lnTo>
                  <a:pt x="1268509" y="5136430"/>
                </a:lnTo>
                <a:lnTo>
                  <a:pt x="1248747" y="5156193"/>
                </a:lnTo>
                <a:lnTo>
                  <a:pt x="1172355" y="5156193"/>
                </a:lnTo>
                <a:lnTo>
                  <a:pt x="1172355" y="5232585"/>
                </a:lnTo>
                <a:lnTo>
                  <a:pt x="1151898" y="5253041"/>
                </a:lnTo>
                <a:lnTo>
                  <a:pt x="1151898" y="5333709"/>
                </a:lnTo>
                <a:cubicBezTo>
                  <a:pt x="1151898" y="5335906"/>
                  <a:pt x="1150165" y="5337639"/>
                  <a:pt x="1147970" y="5337639"/>
                </a:cubicBezTo>
                <a:cubicBezTo>
                  <a:pt x="1145773" y="5337639"/>
                  <a:pt x="1144040" y="5335906"/>
                  <a:pt x="1144040" y="5333709"/>
                </a:cubicBezTo>
                <a:close/>
                <a:moveTo>
                  <a:pt x="3201669" y="5124641"/>
                </a:moveTo>
                <a:lnTo>
                  <a:pt x="3254602" y="5136198"/>
                </a:lnTo>
                <a:lnTo>
                  <a:pt x="3251712" y="5149258"/>
                </a:lnTo>
                <a:lnTo>
                  <a:pt x="3251596" y="5149258"/>
                </a:lnTo>
                <a:lnTo>
                  <a:pt x="3231949" y="5144981"/>
                </a:lnTo>
                <a:lnTo>
                  <a:pt x="3219236" y="5202882"/>
                </a:lnTo>
                <a:lnTo>
                  <a:pt x="3235532" y="5206465"/>
                </a:lnTo>
                <a:lnTo>
                  <a:pt x="3233337" y="5216519"/>
                </a:lnTo>
                <a:cubicBezTo>
                  <a:pt x="3224206" y="5216172"/>
                  <a:pt x="3217733" y="5217215"/>
                  <a:pt x="3211493" y="5219295"/>
                </a:cubicBezTo>
                <a:lnTo>
                  <a:pt x="3199587" y="5216751"/>
                </a:lnTo>
                <a:lnTo>
                  <a:pt x="3216115" y="5141515"/>
                </a:lnTo>
                <a:lnTo>
                  <a:pt x="3198780" y="5137701"/>
                </a:lnTo>
                <a:close/>
                <a:moveTo>
                  <a:pt x="2539561" y="5111119"/>
                </a:moveTo>
                <a:cubicBezTo>
                  <a:pt x="2544532" y="5114818"/>
                  <a:pt x="2545571" y="5121867"/>
                  <a:pt x="2541756" y="5126837"/>
                </a:cubicBezTo>
                <a:cubicBezTo>
                  <a:pt x="2539561" y="5129726"/>
                  <a:pt x="2536094" y="5131344"/>
                  <a:pt x="2532743" y="5131344"/>
                </a:cubicBezTo>
                <a:cubicBezTo>
                  <a:pt x="2530431" y="5131344"/>
                  <a:pt x="2528004" y="5130535"/>
                  <a:pt x="2526039" y="5129149"/>
                </a:cubicBezTo>
                <a:cubicBezTo>
                  <a:pt x="2521070" y="5125450"/>
                  <a:pt x="2520030" y="5118284"/>
                  <a:pt x="2523844" y="5113430"/>
                </a:cubicBezTo>
                <a:cubicBezTo>
                  <a:pt x="2527542" y="5108460"/>
                  <a:pt x="2534591" y="5107421"/>
                  <a:pt x="2539561" y="5111119"/>
                </a:cubicBezTo>
                <a:close/>
                <a:moveTo>
                  <a:pt x="949995" y="5104068"/>
                </a:moveTo>
                <a:cubicBezTo>
                  <a:pt x="955312" y="5100949"/>
                  <a:pt x="962129" y="5102450"/>
                  <a:pt x="965480" y="5107883"/>
                </a:cubicBezTo>
                <a:cubicBezTo>
                  <a:pt x="968719" y="5113085"/>
                  <a:pt x="967099" y="5120017"/>
                  <a:pt x="961782" y="5123368"/>
                </a:cubicBezTo>
                <a:cubicBezTo>
                  <a:pt x="959934" y="5124526"/>
                  <a:pt x="957969" y="5125102"/>
                  <a:pt x="955889" y="5125102"/>
                </a:cubicBezTo>
                <a:cubicBezTo>
                  <a:pt x="952074" y="5125102"/>
                  <a:pt x="948492" y="5123138"/>
                  <a:pt x="946295" y="5119670"/>
                </a:cubicBezTo>
                <a:lnTo>
                  <a:pt x="946295" y="5119555"/>
                </a:lnTo>
                <a:cubicBezTo>
                  <a:pt x="943059" y="5114239"/>
                  <a:pt x="944677" y="5107306"/>
                  <a:pt x="949995" y="5104068"/>
                </a:cubicBezTo>
                <a:close/>
                <a:moveTo>
                  <a:pt x="3088754" y="5094131"/>
                </a:moveTo>
                <a:lnTo>
                  <a:pt x="3140877" y="5109039"/>
                </a:lnTo>
                <a:lnTo>
                  <a:pt x="3137179" y="5121867"/>
                </a:lnTo>
                <a:lnTo>
                  <a:pt x="3137296" y="5121984"/>
                </a:lnTo>
                <a:lnTo>
                  <a:pt x="3117878" y="5116436"/>
                </a:lnTo>
                <a:lnTo>
                  <a:pt x="3101467" y="5173413"/>
                </a:lnTo>
                <a:lnTo>
                  <a:pt x="3117416" y="5178035"/>
                </a:lnTo>
                <a:lnTo>
                  <a:pt x="3114527" y="5187859"/>
                </a:lnTo>
                <a:cubicBezTo>
                  <a:pt x="3105512" y="5186935"/>
                  <a:pt x="3098925" y="5187512"/>
                  <a:pt x="3092453" y="5189247"/>
                </a:cubicBezTo>
                <a:lnTo>
                  <a:pt x="3080781" y="5185894"/>
                </a:lnTo>
                <a:lnTo>
                  <a:pt x="3102044" y="5111813"/>
                </a:lnTo>
                <a:lnTo>
                  <a:pt x="3085056" y="5106959"/>
                </a:lnTo>
                <a:close/>
                <a:moveTo>
                  <a:pt x="997956" y="5074599"/>
                </a:moveTo>
                <a:cubicBezTo>
                  <a:pt x="1003387" y="5071478"/>
                  <a:pt x="1010208" y="5072981"/>
                  <a:pt x="1013560" y="5078297"/>
                </a:cubicBezTo>
                <a:cubicBezTo>
                  <a:pt x="1016794" y="5083729"/>
                  <a:pt x="1015176" y="5090548"/>
                  <a:pt x="1009861" y="5093899"/>
                </a:cubicBezTo>
                <a:cubicBezTo>
                  <a:pt x="1007896" y="5095053"/>
                  <a:pt x="1006046" y="5095632"/>
                  <a:pt x="1003966" y="5095632"/>
                </a:cubicBezTo>
                <a:cubicBezTo>
                  <a:pt x="1000153" y="5095632"/>
                  <a:pt x="996455" y="5093667"/>
                  <a:pt x="994258" y="5090201"/>
                </a:cubicBezTo>
                <a:cubicBezTo>
                  <a:pt x="991023" y="5084885"/>
                  <a:pt x="992639" y="5077950"/>
                  <a:pt x="997956" y="5074599"/>
                </a:cubicBezTo>
                <a:close/>
                <a:moveTo>
                  <a:pt x="2573077" y="5065931"/>
                </a:moveTo>
                <a:cubicBezTo>
                  <a:pt x="2578046" y="5069630"/>
                  <a:pt x="2579087" y="5076794"/>
                  <a:pt x="2575387" y="5081648"/>
                </a:cubicBezTo>
                <a:cubicBezTo>
                  <a:pt x="2573077" y="5084538"/>
                  <a:pt x="2569726" y="5086156"/>
                  <a:pt x="2566372" y="5086156"/>
                </a:cubicBezTo>
                <a:cubicBezTo>
                  <a:pt x="2563947" y="5086156"/>
                  <a:pt x="2561635" y="5085462"/>
                  <a:pt x="2559672" y="5083844"/>
                </a:cubicBezTo>
                <a:lnTo>
                  <a:pt x="2559672" y="5083961"/>
                </a:lnTo>
                <a:cubicBezTo>
                  <a:pt x="2554701" y="5080262"/>
                  <a:pt x="2553545" y="5073213"/>
                  <a:pt x="2557360" y="5068242"/>
                </a:cubicBezTo>
                <a:cubicBezTo>
                  <a:pt x="2561058" y="5063272"/>
                  <a:pt x="2568108" y="5062231"/>
                  <a:pt x="2573077" y="5065931"/>
                </a:cubicBezTo>
                <a:close/>
                <a:moveTo>
                  <a:pt x="2978963" y="5057032"/>
                </a:moveTo>
                <a:lnTo>
                  <a:pt x="3030046" y="5075291"/>
                </a:lnTo>
                <a:lnTo>
                  <a:pt x="3025539" y="5087889"/>
                </a:lnTo>
                <a:lnTo>
                  <a:pt x="3025422" y="5087774"/>
                </a:lnTo>
                <a:lnTo>
                  <a:pt x="3006469" y="5080954"/>
                </a:lnTo>
                <a:lnTo>
                  <a:pt x="2986476" y="5136892"/>
                </a:lnTo>
                <a:lnTo>
                  <a:pt x="3002194" y="5142439"/>
                </a:lnTo>
                <a:lnTo>
                  <a:pt x="2998725" y="5152147"/>
                </a:lnTo>
                <a:cubicBezTo>
                  <a:pt x="2989712" y="5150642"/>
                  <a:pt x="2983123" y="5150759"/>
                  <a:pt x="2976652" y="5152147"/>
                </a:cubicBezTo>
                <a:lnTo>
                  <a:pt x="2965211" y="5148102"/>
                </a:lnTo>
                <a:lnTo>
                  <a:pt x="2991099" y="5075523"/>
                </a:lnTo>
                <a:lnTo>
                  <a:pt x="2974458" y="5069628"/>
                </a:lnTo>
                <a:close/>
                <a:moveTo>
                  <a:pt x="2915922" y="5046492"/>
                </a:moveTo>
                <a:lnTo>
                  <a:pt x="2915976" y="5046516"/>
                </a:lnTo>
                <a:lnTo>
                  <a:pt x="2915860" y="5046631"/>
                </a:lnTo>
                <a:close/>
                <a:moveTo>
                  <a:pt x="1046035" y="5045243"/>
                </a:moveTo>
                <a:cubicBezTo>
                  <a:pt x="1051351" y="5042124"/>
                  <a:pt x="1058284" y="5043625"/>
                  <a:pt x="1061522" y="5048941"/>
                </a:cubicBezTo>
                <a:cubicBezTo>
                  <a:pt x="1064756" y="5054375"/>
                  <a:pt x="1063140" y="5061192"/>
                  <a:pt x="1057824" y="5064428"/>
                </a:cubicBezTo>
                <a:cubicBezTo>
                  <a:pt x="1055974" y="5065584"/>
                  <a:pt x="1054008" y="5066161"/>
                  <a:pt x="1051928" y="5066161"/>
                </a:cubicBezTo>
                <a:cubicBezTo>
                  <a:pt x="1048230" y="5066161"/>
                  <a:pt x="1044532" y="5064196"/>
                  <a:pt x="1042337" y="5060730"/>
                </a:cubicBezTo>
                <a:cubicBezTo>
                  <a:pt x="1039100" y="5055414"/>
                  <a:pt x="1040719" y="5048479"/>
                  <a:pt x="1046035" y="5045243"/>
                </a:cubicBezTo>
                <a:close/>
                <a:moveTo>
                  <a:pt x="4274579" y="5043831"/>
                </a:moveTo>
                <a:lnTo>
                  <a:pt x="4274633" y="5043972"/>
                </a:lnTo>
                <a:lnTo>
                  <a:pt x="4274516" y="5043857"/>
                </a:lnTo>
                <a:close/>
                <a:moveTo>
                  <a:pt x="2593186" y="5038772"/>
                </a:moveTo>
                <a:lnTo>
                  <a:pt x="2593288" y="5038806"/>
                </a:lnTo>
                <a:lnTo>
                  <a:pt x="2593301" y="5038887"/>
                </a:lnTo>
                <a:close/>
                <a:moveTo>
                  <a:pt x="2606823" y="5020741"/>
                </a:moveTo>
                <a:cubicBezTo>
                  <a:pt x="2611793" y="5024440"/>
                  <a:pt x="2612834" y="5031606"/>
                  <a:pt x="2609020" y="5036460"/>
                </a:cubicBezTo>
                <a:cubicBezTo>
                  <a:pt x="2606823" y="5039350"/>
                  <a:pt x="2603357" y="5040968"/>
                  <a:pt x="2599889" y="5040968"/>
                </a:cubicBezTo>
                <a:lnTo>
                  <a:pt x="2593288" y="5038806"/>
                </a:lnTo>
                <a:lnTo>
                  <a:pt x="2590991" y="5023053"/>
                </a:lnTo>
                <a:cubicBezTo>
                  <a:pt x="2594804" y="5018084"/>
                  <a:pt x="2601854" y="5017043"/>
                  <a:pt x="2606823" y="5020741"/>
                </a:cubicBezTo>
                <a:close/>
                <a:moveTo>
                  <a:pt x="1093995" y="5015889"/>
                </a:moveTo>
                <a:cubicBezTo>
                  <a:pt x="1099314" y="5012653"/>
                  <a:pt x="1106246" y="5014271"/>
                  <a:pt x="1109482" y="5019587"/>
                </a:cubicBezTo>
                <a:cubicBezTo>
                  <a:pt x="1112720" y="5025019"/>
                  <a:pt x="1111100" y="5031838"/>
                  <a:pt x="1105784" y="5035189"/>
                </a:cubicBezTo>
                <a:cubicBezTo>
                  <a:pt x="1103819" y="5036343"/>
                  <a:pt x="1101854" y="5036922"/>
                  <a:pt x="1099889" y="5036922"/>
                </a:cubicBezTo>
                <a:cubicBezTo>
                  <a:pt x="1096076" y="5036922"/>
                  <a:pt x="1092377" y="5034957"/>
                  <a:pt x="1090182" y="5031491"/>
                </a:cubicBezTo>
                <a:lnTo>
                  <a:pt x="1090297" y="5031376"/>
                </a:lnTo>
                <a:cubicBezTo>
                  <a:pt x="1087061" y="5026060"/>
                  <a:pt x="1088679" y="5019123"/>
                  <a:pt x="1093995" y="5015889"/>
                </a:cubicBezTo>
                <a:close/>
                <a:moveTo>
                  <a:pt x="4196390" y="5014499"/>
                </a:moveTo>
                <a:cubicBezTo>
                  <a:pt x="4180672" y="5019700"/>
                  <a:pt x="4164841" y="5024787"/>
                  <a:pt x="4149005" y="5029639"/>
                </a:cubicBezTo>
                <a:lnTo>
                  <a:pt x="4149005" y="5029754"/>
                </a:lnTo>
                <a:lnTo>
                  <a:pt x="4163336" y="5077254"/>
                </a:lnTo>
                <a:cubicBezTo>
                  <a:pt x="4179864" y="5072285"/>
                  <a:pt x="4196276" y="5066970"/>
                  <a:pt x="4212340" y="5061537"/>
                </a:cubicBezTo>
                <a:close/>
                <a:moveTo>
                  <a:pt x="2871366" y="5013000"/>
                </a:moveTo>
                <a:lnTo>
                  <a:pt x="2921177" y="5034378"/>
                </a:lnTo>
                <a:lnTo>
                  <a:pt x="2915922" y="5046492"/>
                </a:lnTo>
                <a:lnTo>
                  <a:pt x="2897484" y="5038540"/>
                </a:lnTo>
                <a:lnTo>
                  <a:pt x="2874024" y="5093090"/>
                </a:lnTo>
                <a:lnTo>
                  <a:pt x="2889280" y="5099678"/>
                </a:lnTo>
                <a:lnTo>
                  <a:pt x="2885235" y="5109154"/>
                </a:lnTo>
                <a:cubicBezTo>
                  <a:pt x="2876336" y="5107189"/>
                  <a:pt x="2869748" y="5106842"/>
                  <a:pt x="2863161" y="5107766"/>
                </a:cubicBezTo>
                <a:lnTo>
                  <a:pt x="2851951" y="5103029"/>
                </a:lnTo>
                <a:lnTo>
                  <a:pt x="2882346" y="5032185"/>
                </a:lnTo>
                <a:lnTo>
                  <a:pt x="2866050" y="5025251"/>
                </a:lnTo>
                <a:close/>
                <a:moveTo>
                  <a:pt x="4203555" y="5000285"/>
                </a:moveTo>
                <a:lnTo>
                  <a:pt x="4226786" y="5068589"/>
                </a:lnTo>
                <a:lnTo>
                  <a:pt x="4221470" y="5070437"/>
                </a:lnTo>
                <a:cubicBezTo>
                  <a:pt x="4201822" y="5077139"/>
                  <a:pt x="4181598" y="5083612"/>
                  <a:pt x="4161371" y="5089622"/>
                </a:cubicBezTo>
                <a:lnTo>
                  <a:pt x="4155940" y="5091240"/>
                </a:lnTo>
                <a:lnTo>
                  <a:pt x="4155825" y="5091355"/>
                </a:lnTo>
                <a:lnTo>
                  <a:pt x="4135021" y="5022243"/>
                </a:lnTo>
                <a:lnTo>
                  <a:pt x="4140453" y="5020624"/>
                </a:lnTo>
                <a:cubicBezTo>
                  <a:pt x="4159753" y="5014846"/>
                  <a:pt x="4179170" y="5008606"/>
                  <a:pt x="4198238" y="5002135"/>
                </a:cubicBezTo>
                <a:close/>
                <a:moveTo>
                  <a:pt x="2808888" y="4998229"/>
                </a:moveTo>
                <a:lnTo>
                  <a:pt x="2809073" y="4998324"/>
                </a:lnTo>
                <a:lnTo>
                  <a:pt x="2808841" y="4998324"/>
                </a:lnTo>
                <a:close/>
                <a:moveTo>
                  <a:pt x="1142073" y="4986418"/>
                </a:moveTo>
                <a:cubicBezTo>
                  <a:pt x="1147389" y="4983297"/>
                  <a:pt x="1154208" y="4984800"/>
                  <a:pt x="1157560" y="4990116"/>
                </a:cubicBezTo>
                <a:cubicBezTo>
                  <a:pt x="1160796" y="4995433"/>
                  <a:pt x="1159178" y="5002367"/>
                  <a:pt x="1153862" y="5005718"/>
                </a:cubicBezTo>
                <a:cubicBezTo>
                  <a:pt x="1152013" y="5006874"/>
                  <a:pt x="1150048" y="5007451"/>
                  <a:pt x="1147968" y="5007451"/>
                </a:cubicBezTo>
                <a:cubicBezTo>
                  <a:pt x="1144155" y="5007451"/>
                  <a:pt x="1140456" y="5005486"/>
                  <a:pt x="1138376" y="5002020"/>
                </a:cubicBezTo>
                <a:cubicBezTo>
                  <a:pt x="1135140" y="4996704"/>
                  <a:pt x="1136758" y="4989769"/>
                  <a:pt x="1142073" y="4986418"/>
                </a:cubicBezTo>
                <a:close/>
                <a:moveTo>
                  <a:pt x="4309650" y="4964575"/>
                </a:moveTo>
                <a:lnTo>
                  <a:pt x="4332996" y="5020741"/>
                </a:lnTo>
                <a:lnTo>
                  <a:pt x="4274579" y="5043831"/>
                </a:lnTo>
                <a:lnTo>
                  <a:pt x="4253136" y="4986995"/>
                </a:lnTo>
                <a:cubicBezTo>
                  <a:pt x="4271974" y="4979946"/>
                  <a:pt x="4291042" y="4972319"/>
                  <a:pt x="4309650" y="4964575"/>
                </a:cubicBezTo>
                <a:close/>
                <a:moveTo>
                  <a:pt x="2766542" y="4961918"/>
                </a:moveTo>
                <a:lnTo>
                  <a:pt x="2814852" y="4986420"/>
                </a:lnTo>
                <a:lnTo>
                  <a:pt x="2808888" y="4998229"/>
                </a:lnTo>
                <a:lnTo>
                  <a:pt x="2791044" y="4989192"/>
                </a:lnTo>
                <a:lnTo>
                  <a:pt x="2764232" y="5042124"/>
                </a:lnTo>
                <a:lnTo>
                  <a:pt x="2779025" y="5049637"/>
                </a:lnTo>
                <a:lnTo>
                  <a:pt x="2774401" y="5058767"/>
                </a:lnTo>
                <a:cubicBezTo>
                  <a:pt x="2765618" y="5056225"/>
                  <a:pt x="2759146" y="5055531"/>
                  <a:pt x="2752443" y="5055993"/>
                </a:cubicBezTo>
                <a:lnTo>
                  <a:pt x="2741580" y="5050561"/>
                </a:lnTo>
                <a:lnTo>
                  <a:pt x="2776366" y="4981796"/>
                </a:lnTo>
                <a:lnTo>
                  <a:pt x="2760534" y="4973822"/>
                </a:lnTo>
                <a:close/>
                <a:moveTo>
                  <a:pt x="1804530" y="4961686"/>
                </a:moveTo>
                <a:lnTo>
                  <a:pt x="1800832" y="4965384"/>
                </a:lnTo>
                <a:lnTo>
                  <a:pt x="1800722" y="4965275"/>
                </a:lnTo>
                <a:lnTo>
                  <a:pt x="1765465" y="5026292"/>
                </a:lnTo>
                <a:lnTo>
                  <a:pt x="1799698" y="5085670"/>
                </a:lnTo>
                <a:lnTo>
                  <a:pt x="1800832" y="5084538"/>
                </a:lnTo>
                <a:lnTo>
                  <a:pt x="1804530" y="5088236"/>
                </a:lnTo>
                <a:lnTo>
                  <a:pt x="1875953" y="5088236"/>
                </a:lnTo>
                <a:lnTo>
                  <a:pt x="1878952" y="5085237"/>
                </a:lnTo>
                <a:lnTo>
                  <a:pt x="1913091" y="5025983"/>
                </a:lnTo>
                <a:lnTo>
                  <a:pt x="1910393" y="5023285"/>
                </a:lnTo>
                <a:lnTo>
                  <a:pt x="1911650" y="5022027"/>
                </a:lnTo>
                <a:lnTo>
                  <a:pt x="1877708" y="4963325"/>
                </a:lnTo>
                <a:lnTo>
                  <a:pt x="1876070" y="4961686"/>
                </a:lnTo>
                <a:close/>
                <a:moveTo>
                  <a:pt x="1190037" y="4957179"/>
                </a:moveTo>
                <a:cubicBezTo>
                  <a:pt x="1195351" y="4953943"/>
                  <a:pt x="1202286" y="4955561"/>
                  <a:pt x="1205639" y="4960992"/>
                </a:cubicBezTo>
                <a:cubicBezTo>
                  <a:pt x="1208875" y="4966309"/>
                  <a:pt x="1207257" y="4973126"/>
                  <a:pt x="1201941" y="4976479"/>
                </a:cubicBezTo>
                <a:cubicBezTo>
                  <a:pt x="1199976" y="4977633"/>
                  <a:pt x="1198010" y="4978212"/>
                  <a:pt x="1196047" y="4978212"/>
                </a:cubicBezTo>
                <a:cubicBezTo>
                  <a:pt x="1192232" y="4978212"/>
                  <a:pt x="1188534" y="4976247"/>
                  <a:pt x="1186338" y="4972781"/>
                </a:cubicBezTo>
                <a:lnTo>
                  <a:pt x="1186338" y="4972666"/>
                </a:lnTo>
                <a:cubicBezTo>
                  <a:pt x="1183100" y="4967350"/>
                  <a:pt x="1184720" y="4960413"/>
                  <a:pt x="1190037" y="4957179"/>
                </a:cubicBezTo>
                <a:close/>
                <a:moveTo>
                  <a:pt x="2684256" y="4928515"/>
                </a:moveTo>
                <a:cubicBezTo>
                  <a:pt x="2680501" y="4926322"/>
                  <a:pt x="2676136" y="4926322"/>
                  <a:pt x="2671095" y="4929628"/>
                </a:cubicBezTo>
                <a:lnTo>
                  <a:pt x="2669716" y="4931306"/>
                </a:lnTo>
                <a:lnTo>
                  <a:pt x="2673971" y="4930712"/>
                </a:lnTo>
                <a:cubicBezTo>
                  <a:pt x="2678940" y="4934295"/>
                  <a:pt x="2680096" y="4941460"/>
                  <a:pt x="2676281" y="4946431"/>
                </a:cubicBezTo>
                <a:cubicBezTo>
                  <a:pt x="2674086" y="4949318"/>
                  <a:pt x="2670620" y="4950937"/>
                  <a:pt x="2667152" y="4950937"/>
                </a:cubicBezTo>
                <a:cubicBezTo>
                  <a:pt x="2664839" y="4950937"/>
                  <a:pt x="2662529" y="4950129"/>
                  <a:pt x="2660449" y="4948626"/>
                </a:cubicBezTo>
                <a:lnTo>
                  <a:pt x="2660564" y="4948626"/>
                </a:lnTo>
                <a:lnTo>
                  <a:pt x="2659792" y="4943377"/>
                </a:lnTo>
                <a:lnTo>
                  <a:pt x="2653862" y="4950591"/>
                </a:lnTo>
                <a:lnTo>
                  <a:pt x="2653862" y="4950706"/>
                </a:lnTo>
                <a:cubicBezTo>
                  <a:pt x="2640917" y="4972781"/>
                  <a:pt x="2642188" y="4982952"/>
                  <a:pt x="2649699" y="4987342"/>
                </a:cubicBezTo>
                <a:cubicBezTo>
                  <a:pt x="2657213" y="4991734"/>
                  <a:pt x="2666690" y="4987921"/>
                  <a:pt x="2679748" y="4965846"/>
                </a:cubicBezTo>
                <a:cubicBezTo>
                  <a:pt x="2692692" y="4943772"/>
                  <a:pt x="2691768" y="4932907"/>
                  <a:pt x="2684256" y="4928515"/>
                </a:cubicBezTo>
                <a:close/>
                <a:moveTo>
                  <a:pt x="1238112" y="4927708"/>
                </a:moveTo>
                <a:cubicBezTo>
                  <a:pt x="1243430" y="4924587"/>
                  <a:pt x="1250248" y="4926088"/>
                  <a:pt x="1253599" y="4931406"/>
                </a:cubicBezTo>
                <a:cubicBezTo>
                  <a:pt x="1256836" y="4936722"/>
                  <a:pt x="1255217" y="4943655"/>
                  <a:pt x="1249901" y="4946891"/>
                </a:cubicBezTo>
                <a:cubicBezTo>
                  <a:pt x="1248053" y="4948049"/>
                  <a:pt x="1246088" y="4948626"/>
                  <a:pt x="1244008" y="4948626"/>
                </a:cubicBezTo>
                <a:cubicBezTo>
                  <a:pt x="1240192" y="4948626"/>
                  <a:pt x="1236494" y="4946661"/>
                  <a:pt x="1234414" y="4943193"/>
                </a:cubicBezTo>
                <a:cubicBezTo>
                  <a:pt x="1231180" y="4937877"/>
                  <a:pt x="1232798" y="4930944"/>
                  <a:pt x="1238112" y="4927708"/>
                </a:cubicBezTo>
                <a:close/>
                <a:moveTo>
                  <a:pt x="4413896" y="4922160"/>
                </a:moveTo>
                <a:lnTo>
                  <a:pt x="4368982" y="4943520"/>
                </a:lnTo>
                <a:lnTo>
                  <a:pt x="4368938" y="4943423"/>
                </a:lnTo>
                <a:lnTo>
                  <a:pt x="4368938" y="4943540"/>
                </a:lnTo>
                <a:lnTo>
                  <a:pt x="4368982" y="4943520"/>
                </a:lnTo>
                <a:lnTo>
                  <a:pt x="4389510" y="4988613"/>
                </a:lnTo>
                <a:cubicBezTo>
                  <a:pt x="4404996" y="4981447"/>
                  <a:pt x="4420598" y="4974050"/>
                  <a:pt x="4435970" y="4966539"/>
                </a:cubicBezTo>
                <a:close/>
                <a:moveTo>
                  <a:pt x="2665376" y="4916758"/>
                </a:moveTo>
                <a:cubicBezTo>
                  <a:pt x="2673999" y="4912540"/>
                  <a:pt x="2682696" y="4912800"/>
                  <a:pt x="2690729" y="4917537"/>
                </a:cubicBezTo>
                <a:cubicBezTo>
                  <a:pt x="2706791" y="4927014"/>
                  <a:pt x="2708526" y="4947470"/>
                  <a:pt x="2693154" y="4973820"/>
                </a:cubicBezTo>
                <a:cubicBezTo>
                  <a:pt x="2677669" y="5000172"/>
                  <a:pt x="2659293" y="5007915"/>
                  <a:pt x="2643229" y="4998437"/>
                </a:cubicBezTo>
                <a:lnTo>
                  <a:pt x="2639833" y="4992911"/>
                </a:lnTo>
                <a:lnTo>
                  <a:pt x="2633637" y="4996010"/>
                </a:lnTo>
                <a:cubicBezTo>
                  <a:pt x="2631210" y="4996010"/>
                  <a:pt x="2628898" y="4995317"/>
                  <a:pt x="2626933" y="4993814"/>
                </a:cubicBezTo>
                <a:cubicBezTo>
                  <a:pt x="2621848" y="4990116"/>
                  <a:pt x="2620807" y="4982950"/>
                  <a:pt x="2624620" y="4978097"/>
                </a:cubicBezTo>
                <a:lnTo>
                  <a:pt x="2630223" y="4977273"/>
                </a:lnTo>
                <a:lnTo>
                  <a:pt x="2630009" y="4976926"/>
                </a:lnTo>
                <a:cubicBezTo>
                  <a:pt x="2629390" y="4967492"/>
                  <a:pt x="2632711" y="4955965"/>
                  <a:pt x="2640454" y="4942848"/>
                </a:cubicBezTo>
                <a:cubicBezTo>
                  <a:pt x="2648198" y="4929673"/>
                  <a:pt x="2656751" y="4920976"/>
                  <a:pt x="2665376" y="4916758"/>
                </a:cubicBezTo>
                <a:close/>
                <a:moveTo>
                  <a:pt x="4418982" y="4906904"/>
                </a:moveTo>
                <a:lnTo>
                  <a:pt x="4451110" y="4971508"/>
                </a:lnTo>
                <a:lnTo>
                  <a:pt x="4446026" y="4974050"/>
                </a:lnTo>
                <a:cubicBezTo>
                  <a:pt x="4427302" y="4983412"/>
                  <a:pt x="4408117" y="4992541"/>
                  <a:pt x="4389048" y="5001211"/>
                </a:cubicBezTo>
                <a:lnTo>
                  <a:pt x="4383962" y="5003523"/>
                </a:lnTo>
                <a:lnTo>
                  <a:pt x="4354030" y="4937877"/>
                </a:lnTo>
                <a:lnTo>
                  <a:pt x="4359116" y="4935566"/>
                </a:lnTo>
                <a:cubicBezTo>
                  <a:pt x="4377260" y="4927244"/>
                  <a:pt x="4395751" y="4918576"/>
                  <a:pt x="4413896" y="4909447"/>
                </a:cubicBezTo>
                <a:close/>
                <a:moveTo>
                  <a:pt x="1286076" y="4898237"/>
                </a:moveTo>
                <a:cubicBezTo>
                  <a:pt x="1291391" y="4895118"/>
                  <a:pt x="1298327" y="4896734"/>
                  <a:pt x="1301678" y="4902050"/>
                </a:cubicBezTo>
                <a:cubicBezTo>
                  <a:pt x="1304798" y="4907367"/>
                  <a:pt x="1303297" y="4914186"/>
                  <a:pt x="1297980" y="4917537"/>
                </a:cubicBezTo>
                <a:cubicBezTo>
                  <a:pt x="1296015" y="4918693"/>
                  <a:pt x="1294050" y="4919270"/>
                  <a:pt x="1292085" y="4919270"/>
                </a:cubicBezTo>
                <a:cubicBezTo>
                  <a:pt x="1288272" y="4919270"/>
                  <a:pt x="1284573" y="4917305"/>
                  <a:pt x="1282378" y="4913839"/>
                </a:cubicBezTo>
                <a:cubicBezTo>
                  <a:pt x="1279142" y="4908523"/>
                  <a:pt x="1280760" y="4901588"/>
                  <a:pt x="1286076" y="4898237"/>
                </a:cubicBezTo>
                <a:close/>
                <a:moveTo>
                  <a:pt x="1682948" y="4894771"/>
                </a:moveTo>
                <a:lnTo>
                  <a:pt x="1645733" y="4959374"/>
                </a:lnTo>
                <a:lnTo>
                  <a:pt x="1645733" y="4959491"/>
                </a:lnTo>
                <a:lnTo>
                  <a:pt x="1683063" y="5024094"/>
                </a:lnTo>
                <a:lnTo>
                  <a:pt x="1755989" y="5024094"/>
                </a:lnTo>
                <a:lnTo>
                  <a:pt x="1793780" y="4958450"/>
                </a:lnTo>
                <a:lnTo>
                  <a:pt x="1793621" y="4958173"/>
                </a:lnTo>
                <a:lnTo>
                  <a:pt x="1791123" y="4955676"/>
                </a:lnTo>
                <a:lnTo>
                  <a:pt x="1791793" y="4955006"/>
                </a:lnTo>
                <a:lnTo>
                  <a:pt x="1757030" y="4894771"/>
                </a:lnTo>
                <a:close/>
                <a:moveTo>
                  <a:pt x="2707602" y="4885409"/>
                </a:moveTo>
                <a:cubicBezTo>
                  <a:pt x="2712572" y="4889107"/>
                  <a:pt x="2713726" y="4896157"/>
                  <a:pt x="2709912" y="4901126"/>
                </a:cubicBezTo>
                <a:cubicBezTo>
                  <a:pt x="2707717" y="4904015"/>
                  <a:pt x="2704366" y="4905633"/>
                  <a:pt x="2700898" y="4905633"/>
                </a:cubicBezTo>
                <a:cubicBezTo>
                  <a:pt x="2698588" y="4905633"/>
                  <a:pt x="2696160" y="4904824"/>
                  <a:pt x="2694195" y="4903436"/>
                </a:cubicBezTo>
                <a:lnTo>
                  <a:pt x="2694080" y="4903436"/>
                </a:lnTo>
                <a:cubicBezTo>
                  <a:pt x="2689109" y="4899738"/>
                  <a:pt x="2688070" y="4892574"/>
                  <a:pt x="2691885" y="4887721"/>
                </a:cubicBezTo>
                <a:cubicBezTo>
                  <a:pt x="2695583" y="4882750"/>
                  <a:pt x="2702748" y="4881711"/>
                  <a:pt x="2707602" y="4885409"/>
                </a:cubicBezTo>
                <a:close/>
                <a:moveTo>
                  <a:pt x="1330456" y="4884253"/>
                </a:moveTo>
                <a:lnTo>
                  <a:pt x="1330480" y="4884266"/>
                </a:lnTo>
                <a:lnTo>
                  <a:pt x="1330456" y="4884368"/>
                </a:lnTo>
                <a:close/>
                <a:moveTo>
                  <a:pt x="1334154" y="4868768"/>
                </a:moveTo>
                <a:cubicBezTo>
                  <a:pt x="1339470" y="4865645"/>
                  <a:pt x="1346288" y="4867148"/>
                  <a:pt x="1349641" y="4872466"/>
                </a:cubicBezTo>
                <a:cubicBezTo>
                  <a:pt x="1352877" y="4877897"/>
                  <a:pt x="1351259" y="4884715"/>
                  <a:pt x="1345941" y="4887951"/>
                </a:cubicBezTo>
                <a:cubicBezTo>
                  <a:pt x="1344092" y="4889107"/>
                  <a:pt x="1342127" y="4889684"/>
                  <a:pt x="1340047" y="4889684"/>
                </a:cubicBezTo>
                <a:lnTo>
                  <a:pt x="1330480" y="4884266"/>
                </a:lnTo>
                <a:close/>
                <a:moveTo>
                  <a:pt x="2585326" y="4865994"/>
                </a:moveTo>
                <a:cubicBezTo>
                  <a:pt x="2578161" y="4861139"/>
                  <a:pt x="2567991" y="4864953"/>
                  <a:pt x="2553660" y="4886103"/>
                </a:cubicBezTo>
                <a:lnTo>
                  <a:pt x="2553660" y="4886218"/>
                </a:lnTo>
                <a:cubicBezTo>
                  <a:pt x="2539329" y="4907368"/>
                  <a:pt x="2540023" y="4917654"/>
                  <a:pt x="2547187" y="4922507"/>
                </a:cubicBezTo>
                <a:cubicBezTo>
                  <a:pt x="2554354" y="4927361"/>
                  <a:pt x="2564177" y="4924125"/>
                  <a:pt x="2578508" y="4902976"/>
                </a:cubicBezTo>
                <a:cubicBezTo>
                  <a:pt x="2592839" y="4881826"/>
                  <a:pt x="2592607" y="4870963"/>
                  <a:pt x="2585326" y="4865994"/>
                </a:cubicBezTo>
                <a:close/>
                <a:moveTo>
                  <a:pt x="4519527" y="4857324"/>
                </a:moveTo>
                <a:lnTo>
                  <a:pt x="4550269" y="4909909"/>
                </a:lnTo>
                <a:cubicBezTo>
                  <a:pt x="4532242" y="4920425"/>
                  <a:pt x="4513748" y="4930827"/>
                  <a:pt x="4495374" y="4940766"/>
                </a:cubicBezTo>
                <a:lnTo>
                  <a:pt x="4466480" y="4887140"/>
                </a:lnTo>
                <a:cubicBezTo>
                  <a:pt x="4484162" y="4877549"/>
                  <a:pt x="4502076" y="4867608"/>
                  <a:pt x="4519527" y="4857324"/>
                </a:cubicBezTo>
                <a:close/>
                <a:moveTo>
                  <a:pt x="2741234" y="4840221"/>
                </a:moveTo>
                <a:cubicBezTo>
                  <a:pt x="2746203" y="4843919"/>
                  <a:pt x="2747244" y="4850969"/>
                  <a:pt x="2743546" y="4856053"/>
                </a:cubicBezTo>
                <a:cubicBezTo>
                  <a:pt x="2741348" y="4858942"/>
                  <a:pt x="2737997" y="4860560"/>
                  <a:pt x="2734529" y="4860560"/>
                </a:cubicBezTo>
                <a:cubicBezTo>
                  <a:pt x="2732219" y="4860560"/>
                  <a:pt x="2729792" y="4859866"/>
                  <a:pt x="2727826" y="4858248"/>
                </a:cubicBezTo>
                <a:cubicBezTo>
                  <a:pt x="2722857" y="4854550"/>
                  <a:pt x="2721816" y="4847502"/>
                  <a:pt x="2725514" y="4842531"/>
                </a:cubicBezTo>
                <a:cubicBezTo>
                  <a:pt x="2729213" y="4837562"/>
                  <a:pt x="2736379" y="4836523"/>
                  <a:pt x="2741234" y="4840221"/>
                </a:cubicBezTo>
                <a:close/>
                <a:moveTo>
                  <a:pt x="1382231" y="4839527"/>
                </a:moveTo>
                <a:cubicBezTo>
                  <a:pt x="1387547" y="4836406"/>
                  <a:pt x="1394482" y="4838024"/>
                  <a:pt x="1397716" y="4843225"/>
                </a:cubicBezTo>
                <a:cubicBezTo>
                  <a:pt x="1400952" y="4848657"/>
                  <a:pt x="1399334" y="4855476"/>
                  <a:pt x="1394020" y="4858712"/>
                </a:cubicBezTo>
                <a:cubicBezTo>
                  <a:pt x="1392055" y="4859866"/>
                  <a:pt x="1390090" y="4860445"/>
                  <a:pt x="1388124" y="4860445"/>
                </a:cubicBezTo>
                <a:cubicBezTo>
                  <a:pt x="1384311" y="4860445"/>
                  <a:pt x="1380613" y="4858480"/>
                  <a:pt x="1378416" y="4855014"/>
                </a:cubicBezTo>
                <a:lnTo>
                  <a:pt x="1378533" y="4855014"/>
                </a:lnTo>
                <a:cubicBezTo>
                  <a:pt x="1375297" y="4849698"/>
                  <a:pt x="1376915" y="4842761"/>
                  <a:pt x="1382231" y="4839527"/>
                </a:cubicBezTo>
                <a:close/>
                <a:moveTo>
                  <a:pt x="996685" y="4814797"/>
                </a:moveTo>
                <a:lnTo>
                  <a:pt x="1023613" y="4874548"/>
                </a:lnTo>
                <a:cubicBezTo>
                  <a:pt x="957275" y="4904481"/>
                  <a:pt x="883195" y="4907717"/>
                  <a:pt x="814891" y="4883795"/>
                </a:cubicBezTo>
                <a:lnTo>
                  <a:pt x="836502" y="4821962"/>
                </a:lnTo>
                <a:cubicBezTo>
                  <a:pt x="888856" y="4840338"/>
                  <a:pt x="945718" y="4837796"/>
                  <a:pt x="996685" y="4814797"/>
                </a:cubicBezTo>
                <a:close/>
                <a:moveTo>
                  <a:pt x="1430308" y="4810173"/>
                </a:moveTo>
                <a:cubicBezTo>
                  <a:pt x="1435625" y="4807052"/>
                  <a:pt x="1442444" y="4808553"/>
                  <a:pt x="1445795" y="4813986"/>
                </a:cubicBezTo>
                <a:cubicBezTo>
                  <a:pt x="1449032" y="4819302"/>
                  <a:pt x="1447414" y="4826120"/>
                  <a:pt x="1442097" y="4829471"/>
                </a:cubicBezTo>
                <a:cubicBezTo>
                  <a:pt x="1440249" y="4830627"/>
                  <a:pt x="1438284" y="4831204"/>
                  <a:pt x="1436204" y="4831204"/>
                </a:cubicBezTo>
                <a:cubicBezTo>
                  <a:pt x="1432388" y="4831204"/>
                  <a:pt x="1428690" y="4829241"/>
                  <a:pt x="1426495" y="4825773"/>
                </a:cubicBezTo>
                <a:lnTo>
                  <a:pt x="1426495" y="4825658"/>
                </a:lnTo>
                <a:cubicBezTo>
                  <a:pt x="1423376" y="4820342"/>
                  <a:pt x="1424992" y="4813407"/>
                  <a:pt x="1430308" y="4810173"/>
                </a:cubicBezTo>
                <a:close/>
                <a:moveTo>
                  <a:pt x="2775095" y="4795148"/>
                </a:moveTo>
                <a:cubicBezTo>
                  <a:pt x="2780064" y="4798846"/>
                  <a:pt x="2781105" y="4806012"/>
                  <a:pt x="2777407" y="4810865"/>
                </a:cubicBezTo>
                <a:cubicBezTo>
                  <a:pt x="2775212" y="4813754"/>
                  <a:pt x="2771860" y="4815372"/>
                  <a:pt x="2768392" y="4815372"/>
                </a:cubicBezTo>
                <a:cubicBezTo>
                  <a:pt x="2766082" y="4815372"/>
                  <a:pt x="2763653" y="4814678"/>
                  <a:pt x="2761690" y="4813060"/>
                </a:cubicBezTo>
                <a:lnTo>
                  <a:pt x="2761573" y="4813177"/>
                </a:lnTo>
                <a:cubicBezTo>
                  <a:pt x="2756604" y="4809479"/>
                  <a:pt x="2755562" y="4802429"/>
                  <a:pt x="2759378" y="4797458"/>
                </a:cubicBezTo>
                <a:cubicBezTo>
                  <a:pt x="2763076" y="4792489"/>
                  <a:pt x="2770242" y="4791450"/>
                  <a:pt x="2775095" y="4795148"/>
                </a:cubicBezTo>
                <a:close/>
                <a:moveTo>
                  <a:pt x="1478386" y="4780817"/>
                </a:moveTo>
                <a:cubicBezTo>
                  <a:pt x="1483702" y="4777581"/>
                  <a:pt x="1490636" y="4779084"/>
                  <a:pt x="1493873" y="4784515"/>
                </a:cubicBezTo>
                <a:cubicBezTo>
                  <a:pt x="1496994" y="4789830"/>
                  <a:pt x="1495491" y="4796651"/>
                  <a:pt x="1490174" y="4800002"/>
                </a:cubicBezTo>
                <a:cubicBezTo>
                  <a:pt x="1488209" y="4801156"/>
                  <a:pt x="1486244" y="4801735"/>
                  <a:pt x="1484164" y="4801735"/>
                </a:cubicBezTo>
                <a:cubicBezTo>
                  <a:pt x="1480466" y="4801735"/>
                  <a:pt x="1476768" y="4799770"/>
                  <a:pt x="1474572" y="4796304"/>
                </a:cubicBezTo>
                <a:lnTo>
                  <a:pt x="1474688" y="4796304"/>
                </a:lnTo>
                <a:cubicBezTo>
                  <a:pt x="1471451" y="4790987"/>
                  <a:pt x="1473069" y="4784051"/>
                  <a:pt x="1478386" y="4780817"/>
                </a:cubicBezTo>
                <a:close/>
                <a:moveTo>
                  <a:pt x="2475187" y="4771570"/>
                </a:moveTo>
                <a:lnTo>
                  <a:pt x="2518065" y="4804623"/>
                </a:lnTo>
                <a:lnTo>
                  <a:pt x="2509975" y="4815140"/>
                </a:lnTo>
                <a:lnTo>
                  <a:pt x="2509744" y="4815257"/>
                </a:lnTo>
                <a:lnTo>
                  <a:pt x="2493796" y="4803004"/>
                </a:lnTo>
                <a:lnTo>
                  <a:pt x="2457505" y="4849926"/>
                </a:lnTo>
                <a:lnTo>
                  <a:pt x="2470680" y="4860096"/>
                </a:lnTo>
                <a:lnTo>
                  <a:pt x="2464440" y="4868187"/>
                </a:lnTo>
                <a:cubicBezTo>
                  <a:pt x="2456349" y="4864027"/>
                  <a:pt x="2450108" y="4862062"/>
                  <a:pt x="2443521" y="4861368"/>
                </a:cubicBezTo>
                <a:lnTo>
                  <a:pt x="2433929" y="4853971"/>
                </a:lnTo>
                <a:lnTo>
                  <a:pt x="2480968" y="4792951"/>
                </a:lnTo>
                <a:lnTo>
                  <a:pt x="2466982" y="4782086"/>
                </a:lnTo>
                <a:close/>
                <a:moveTo>
                  <a:pt x="1522765" y="4766833"/>
                </a:moveTo>
                <a:lnTo>
                  <a:pt x="1522789" y="4766846"/>
                </a:lnTo>
                <a:lnTo>
                  <a:pt x="1522765" y="4766948"/>
                </a:lnTo>
                <a:close/>
                <a:moveTo>
                  <a:pt x="1526463" y="4751346"/>
                </a:moveTo>
                <a:cubicBezTo>
                  <a:pt x="1531779" y="4748225"/>
                  <a:pt x="1538599" y="4749728"/>
                  <a:pt x="1541950" y="4755161"/>
                </a:cubicBezTo>
                <a:cubicBezTo>
                  <a:pt x="1545186" y="4760477"/>
                  <a:pt x="1543568" y="4767295"/>
                  <a:pt x="1538252" y="4770531"/>
                </a:cubicBezTo>
                <a:cubicBezTo>
                  <a:pt x="1536404" y="4771687"/>
                  <a:pt x="1534438" y="4772264"/>
                  <a:pt x="1532358" y="4772264"/>
                </a:cubicBezTo>
                <a:lnTo>
                  <a:pt x="1522789" y="4766846"/>
                </a:lnTo>
                <a:close/>
                <a:moveTo>
                  <a:pt x="2808726" y="4750190"/>
                </a:moveTo>
                <a:cubicBezTo>
                  <a:pt x="2813698" y="4753888"/>
                  <a:pt x="2814736" y="4761054"/>
                  <a:pt x="2811038" y="4765909"/>
                </a:cubicBezTo>
                <a:cubicBezTo>
                  <a:pt x="2808841" y="4768796"/>
                  <a:pt x="2805375" y="4770416"/>
                  <a:pt x="2802024" y="4770416"/>
                </a:cubicBezTo>
                <a:cubicBezTo>
                  <a:pt x="2799712" y="4770416"/>
                  <a:pt x="2797284" y="4769722"/>
                  <a:pt x="2795319" y="4768219"/>
                </a:cubicBezTo>
                <a:cubicBezTo>
                  <a:pt x="2790352" y="4764521"/>
                  <a:pt x="2789311" y="4757354"/>
                  <a:pt x="2793009" y="4752502"/>
                </a:cubicBezTo>
                <a:cubicBezTo>
                  <a:pt x="2796707" y="4747417"/>
                  <a:pt x="2803874" y="4746376"/>
                  <a:pt x="2808726" y="4750190"/>
                </a:cubicBezTo>
                <a:close/>
                <a:moveTo>
                  <a:pt x="1916979" y="4747764"/>
                </a:moveTo>
                <a:lnTo>
                  <a:pt x="1999383" y="4747764"/>
                </a:lnTo>
                <a:lnTo>
                  <a:pt x="1999614" y="4757009"/>
                </a:lnTo>
                <a:lnTo>
                  <a:pt x="1922295" y="4757009"/>
                </a:lnTo>
                <a:lnTo>
                  <a:pt x="1884966" y="4821615"/>
                </a:lnTo>
                <a:lnTo>
                  <a:pt x="1918630" y="4880009"/>
                </a:lnTo>
                <a:lnTo>
                  <a:pt x="1922182" y="4883561"/>
                </a:lnTo>
                <a:lnTo>
                  <a:pt x="1999383" y="4883561"/>
                </a:lnTo>
                <a:lnTo>
                  <a:pt x="1999614" y="4892805"/>
                </a:lnTo>
                <a:lnTo>
                  <a:pt x="1922295" y="4892805"/>
                </a:lnTo>
                <a:lnTo>
                  <a:pt x="1887322" y="4953521"/>
                </a:lnTo>
                <a:lnTo>
                  <a:pt x="1889477" y="4955676"/>
                </a:lnTo>
                <a:lnTo>
                  <a:pt x="1886055" y="4959098"/>
                </a:lnTo>
                <a:lnTo>
                  <a:pt x="1918428" y="5015251"/>
                </a:lnTo>
                <a:lnTo>
                  <a:pt x="1920102" y="5013577"/>
                </a:lnTo>
                <a:lnTo>
                  <a:pt x="1925880" y="5019355"/>
                </a:lnTo>
                <a:lnTo>
                  <a:pt x="1996492" y="5019355"/>
                </a:lnTo>
                <a:lnTo>
                  <a:pt x="1997312" y="5018537"/>
                </a:lnTo>
                <a:lnTo>
                  <a:pt x="2036596" y="4950361"/>
                </a:lnTo>
                <a:lnTo>
                  <a:pt x="2121773" y="4950361"/>
                </a:lnTo>
                <a:lnTo>
                  <a:pt x="2164419" y="5024326"/>
                </a:lnTo>
                <a:lnTo>
                  <a:pt x="2123044" y="5095979"/>
                </a:lnTo>
                <a:lnTo>
                  <a:pt x="2115185" y="5091240"/>
                </a:lnTo>
                <a:lnTo>
                  <a:pt x="2115994" y="5089854"/>
                </a:lnTo>
                <a:lnTo>
                  <a:pt x="2153786" y="5024326"/>
                </a:lnTo>
                <a:lnTo>
                  <a:pt x="2116456" y="4959606"/>
                </a:lnTo>
                <a:lnTo>
                  <a:pt x="2041912" y="4959606"/>
                </a:lnTo>
                <a:lnTo>
                  <a:pt x="2007670" y="5018975"/>
                </a:lnTo>
                <a:lnTo>
                  <a:pt x="2011981" y="5023285"/>
                </a:lnTo>
                <a:lnTo>
                  <a:pt x="2006908" y="5028357"/>
                </a:lnTo>
                <a:lnTo>
                  <a:pt x="2043185" y="5091240"/>
                </a:lnTo>
                <a:lnTo>
                  <a:pt x="2035325" y="5095979"/>
                </a:lnTo>
                <a:lnTo>
                  <a:pt x="2034516" y="5094593"/>
                </a:lnTo>
                <a:lnTo>
                  <a:pt x="1996377" y="5028602"/>
                </a:lnTo>
                <a:lnTo>
                  <a:pt x="1924492" y="5028602"/>
                </a:lnTo>
                <a:lnTo>
                  <a:pt x="1920102" y="5032994"/>
                </a:lnTo>
                <a:lnTo>
                  <a:pt x="1919885" y="5032777"/>
                </a:lnTo>
                <a:lnTo>
                  <a:pt x="1886279" y="5090934"/>
                </a:lnTo>
                <a:lnTo>
                  <a:pt x="1889477" y="5094131"/>
                </a:lnTo>
                <a:lnTo>
                  <a:pt x="1886953" y="5096653"/>
                </a:lnTo>
                <a:lnTo>
                  <a:pt x="1920677" y="5155153"/>
                </a:lnTo>
                <a:lnTo>
                  <a:pt x="1999383" y="5155153"/>
                </a:lnTo>
                <a:lnTo>
                  <a:pt x="1999614" y="5164398"/>
                </a:lnTo>
                <a:lnTo>
                  <a:pt x="1922295" y="5164398"/>
                </a:lnTo>
                <a:lnTo>
                  <a:pt x="1886999" y="5225485"/>
                </a:lnTo>
                <a:lnTo>
                  <a:pt x="1889477" y="5227962"/>
                </a:lnTo>
                <a:lnTo>
                  <a:pt x="1886237" y="5231202"/>
                </a:lnTo>
                <a:lnTo>
                  <a:pt x="1922295" y="5293607"/>
                </a:lnTo>
                <a:lnTo>
                  <a:pt x="1999266" y="5293607"/>
                </a:lnTo>
                <a:lnTo>
                  <a:pt x="1999266" y="5302853"/>
                </a:lnTo>
                <a:lnTo>
                  <a:pt x="1916979" y="5302853"/>
                </a:lnTo>
                <a:lnTo>
                  <a:pt x="1878857" y="5236760"/>
                </a:lnTo>
                <a:lnTo>
                  <a:pt x="1870754" y="5228656"/>
                </a:lnTo>
                <a:lnTo>
                  <a:pt x="1803918" y="5228656"/>
                </a:lnTo>
                <a:lnTo>
                  <a:pt x="1804183" y="5229118"/>
                </a:lnTo>
                <a:lnTo>
                  <a:pt x="1796208" y="5233741"/>
                </a:lnTo>
                <a:lnTo>
                  <a:pt x="1795398" y="5232355"/>
                </a:lnTo>
                <a:lnTo>
                  <a:pt x="1754950" y="5162318"/>
                </a:lnTo>
                <a:lnTo>
                  <a:pt x="1756104" y="5160121"/>
                </a:lnTo>
                <a:lnTo>
                  <a:pt x="1792997" y="5096120"/>
                </a:lnTo>
                <a:lnTo>
                  <a:pt x="1791123" y="5094246"/>
                </a:lnTo>
                <a:lnTo>
                  <a:pt x="1792914" y="5092454"/>
                </a:lnTo>
                <a:lnTo>
                  <a:pt x="1758878" y="5033341"/>
                </a:lnTo>
                <a:lnTo>
                  <a:pt x="1677862" y="5033341"/>
                </a:lnTo>
                <a:lnTo>
                  <a:pt x="1635217" y="4959491"/>
                </a:lnTo>
                <a:lnTo>
                  <a:pt x="1674395" y="4891649"/>
                </a:lnTo>
                <a:lnTo>
                  <a:pt x="1635217" y="4823695"/>
                </a:lnTo>
                <a:lnTo>
                  <a:pt x="1677862" y="4749845"/>
                </a:lnTo>
                <a:lnTo>
                  <a:pt x="1760266" y="4749845"/>
                </a:lnTo>
                <a:lnTo>
                  <a:pt x="1760498" y="4759091"/>
                </a:lnTo>
                <a:lnTo>
                  <a:pt x="1683180" y="4759091"/>
                </a:lnTo>
                <a:lnTo>
                  <a:pt x="1645850" y="4823695"/>
                </a:lnTo>
                <a:lnTo>
                  <a:pt x="1681560" y="4885641"/>
                </a:lnTo>
                <a:lnTo>
                  <a:pt x="1756453" y="4885641"/>
                </a:lnTo>
                <a:lnTo>
                  <a:pt x="1759184" y="4882908"/>
                </a:lnTo>
                <a:lnTo>
                  <a:pt x="1797364" y="4816760"/>
                </a:lnTo>
                <a:lnTo>
                  <a:pt x="1877224" y="4816760"/>
                </a:lnTo>
                <a:close/>
                <a:moveTo>
                  <a:pt x="3075696" y="4737594"/>
                </a:moveTo>
                <a:cubicBezTo>
                  <a:pt x="3104475" y="4737594"/>
                  <a:pt x="3127821" y="4760938"/>
                  <a:pt x="3127821" y="4789716"/>
                </a:cubicBezTo>
                <a:cubicBezTo>
                  <a:pt x="3127821" y="4797690"/>
                  <a:pt x="3125856" y="4805086"/>
                  <a:pt x="3122735" y="4811789"/>
                </a:cubicBezTo>
                <a:cubicBezTo>
                  <a:pt x="3286501" y="4947587"/>
                  <a:pt x="3470604" y="5059227"/>
                  <a:pt x="3671466" y="5144289"/>
                </a:cubicBezTo>
                <a:lnTo>
                  <a:pt x="3671466" y="5030797"/>
                </a:lnTo>
                <a:cubicBezTo>
                  <a:pt x="3638414" y="5016004"/>
                  <a:pt x="3605360" y="5000170"/>
                  <a:pt x="3573115" y="4983644"/>
                </a:cubicBezTo>
                <a:cubicBezTo>
                  <a:pt x="3565371" y="4979715"/>
                  <a:pt x="3562367" y="4970239"/>
                  <a:pt x="3566297" y="4962495"/>
                </a:cubicBezTo>
                <a:cubicBezTo>
                  <a:pt x="3570227" y="4954752"/>
                  <a:pt x="3579704" y="4951746"/>
                  <a:pt x="3587448" y="4955676"/>
                </a:cubicBezTo>
                <a:lnTo>
                  <a:pt x="3587562" y="4955559"/>
                </a:lnTo>
                <a:cubicBezTo>
                  <a:pt x="3622463" y="4973358"/>
                  <a:pt x="3658060" y="4990346"/>
                  <a:pt x="3693658" y="5006065"/>
                </a:cubicBezTo>
                <a:lnTo>
                  <a:pt x="3703018" y="5010226"/>
                </a:lnTo>
                <a:lnTo>
                  <a:pt x="3703018" y="5191325"/>
                </a:lnTo>
                <a:lnTo>
                  <a:pt x="3681290" y="5182425"/>
                </a:lnTo>
                <a:cubicBezTo>
                  <a:pt x="3468524" y="5094823"/>
                  <a:pt x="3273786" y="4977982"/>
                  <a:pt x="3101354" y="4834788"/>
                </a:cubicBezTo>
                <a:cubicBezTo>
                  <a:pt x="3093728" y="4839180"/>
                  <a:pt x="3085058" y="4841839"/>
                  <a:pt x="3075696" y="4841839"/>
                </a:cubicBezTo>
                <a:cubicBezTo>
                  <a:pt x="3046920" y="4841839"/>
                  <a:pt x="3023576" y="4818493"/>
                  <a:pt x="3023576" y="4789716"/>
                </a:cubicBezTo>
                <a:cubicBezTo>
                  <a:pt x="3023576" y="4760938"/>
                  <a:pt x="3046920" y="4737594"/>
                  <a:pt x="3075696" y="4737594"/>
                </a:cubicBezTo>
                <a:close/>
                <a:moveTo>
                  <a:pt x="1574542" y="4722107"/>
                </a:moveTo>
                <a:cubicBezTo>
                  <a:pt x="1579859" y="4718987"/>
                  <a:pt x="1586791" y="4720489"/>
                  <a:pt x="1590029" y="4725805"/>
                </a:cubicBezTo>
                <a:cubicBezTo>
                  <a:pt x="1593149" y="4731236"/>
                  <a:pt x="1591530" y="4738056"/>
                  <a:pt x="1586214" y="4741407"/>
                </a:cubicBezTo>
                <a:cubicBezTo>
                  <a:pt x="1584366" y="4742561"/>
                  <a:pt x="1582401" y="4743140"/>
                  <a:pt x="1580321" y="4743140"/>
                </a:cubicBezTo>
                <a:cubicBezTo>
                  <a:pt x="1576622" y="4743140"/>
                  <a:pt x="1572924" y="4741175"/>
                  <a:pt x="1570727" y="4737709"/>
                </a:cubicBezTo>
                <a:lnTo>
                  <a:pt x="1570844" y="4737594"/>
                </a:lnTo>
                <a:cubicBezTo>
                  <a:pt x="1567608" y="4732277"/>
                  <a:pt x="1569226" y="4725341"/>
                  <a:pt x="1574542" y="4722107"/>
                </a:cubicBezTo>
                <a:close/>
                <a:moveTo>
                  <a:pt x="2387166" y="4721990"/>
                </a:moveTo>
                <a:cubicBezTo>
                  <a:pt x="2381604" y="4724300"/>
                  <a:pt x="2374757" y="4729732"/>
                  <a:pt x="2366320" y="4739325"/>
                </a:cubicBezTo>
                <a:lnTo>
                  <a:pt x="2366320" y="4739210"/>
                </a:lnTo>
                <a:cubicBezTo>
                  <a:pt x="2349446" y="4758395"/>
                  <a:pt x="2348752" y="4768679"/>
                  <a:pt x="2355340" y="4774459"/>
                </a:cubicBezTo>
                <a:cubicBezTo>
                  <a:pt x="2361929" y="4780238"/>
                  <a:pt x="2371983" y="4778273"/>
                  <a:pt x="2388856" y="4759087"/>
                </a:cubicBezTo>
                <a:cubicBezTo>
                  <a:pt x="2405730" y="4739902"/>
                  <a:pt x="2406886" y="4729039"/>
                  <a:pt x="2400298" y="4723376"/>
                </a:cubicBezTo>
                <a:cubicBezTo>
                  <a:pt x="2397004" y="4720487"/>
                  <a:pt x="2392727" y="4719678"/>
                  <a:pt x="2387166" y="4721990"/>
                </a:cubicBezTo>
                <a:close/>
                <a:moveTo>
                  <a:pt x="2765503" y="4717368"/>
                </a:moveTo>
                <a:cubicBezTo>
                  <a:pt x="2770358" y="4721183"/>
                  <a:pt x="2771282" y="4728347"/>
                  <a:pt x="2767351" y="4733085"/>
                </a:cubicBezTo>
                <a:cubicBezTo>
                  <a:pt x="2765156" y="4735861"/>
                  <a:pt x="2761805" y="4737362"/>
                  <a:pt x="2758569" y="4737362"/>
                </a:cubicBezTo>
                <a:cubicBezTo>
                  <a:pt x="2756142" y="4737362"/>
                  <a:pt x="2753599" y="4736553"/>
                  <a:pt x="2751634" y="4735050"/>
                </a:cubicBezTo>
                <a:cubicBezTo>
                  <a:pt x="2746665" y="4731236"/>
                  <a:pt x="2745856" y="4724070"/>
                  <a:pt x="2749669" y="4719218"/>
                </a:cubicBezTo>
                <a:cubicBezTo>
                  <a:pt x="2753482" y="4714363"/>
                  <a:pt x="2760649" y="4713439"/>
                  <a:pt x="2765503" y="4717368"/>
                </a:cubicBezTo>
                <a:close/>
                <a:moveTo>
                  <a:pt x="2383887" y="4707976"/>
                </a:moveTo>
                <a:cubicBezTo>
                  <a:pt x="2393161" y="4705462"/>
                  <a:pt x="2401684" y="4707369"/>
                  <a:pt x="2408734" y="4713552"/>
                </a:cubicBezTo>
                <a:cubicBezTo>
                  <a:pt x="2422720" y="4725920"/>
                  <a:pt x="2420640" y="4746260"/>
                  <a:pt x="2400528" y="4769258"/>
                </a:cubicBezTo>
                <a:cubicBezTo>
                  <a:pt x="2380419" y="4792257"/>
                  <a:pt x="2360888" y="4796417"/>
                  <a:pt x="2346789" y="4784051"/>
                </a:cubicBezTo>
                <a:cubicBezTo>
                  <a:pt x="2332804" y="4771685"/>
                  <a:pt x="2334424" y="4751808"/>
                  <a:pt x="2354533" y="4728924"/>
                </a:cubicBezTo>
                <a:cubicBezTo>
                  <a:pt x="2364586" y="4717425"/>
                  <a:pt x="2374612" y="4710491"/>
                  <a:pt x="2383887" y="4707976"/>
                </a:cubicBezTo>
                <a:close/>
                <a:moveTo>
                  <a:pt x="1622503" y="4692636"/>
                </a:moveTo>
                <a:cubicBezTo>
                  <a:pt x="1627936" y="4689515"/>
                  <a:pt x="1634754" y="4691133"/>
                  <a:pt x="1637990" y="4696451"/>
                </a:cubicBezTo>
                <a:cubicBezTo>
                  <a:pt x="1641226" y="4701765"/>
                  <a:pt x="1639608" y="4708585"/>
                  <a:pt x="1634292" y="4711936"/>
                </a:cubicBezTo>
                <a:cubicBezTo>
                  <a:pt x="1632441" y="4713092"/>
                  <a:pt x="1630478" y="4713669"/>
                  <a:pt x="1628396" y="4713669"/>
                </a:cubicBezTo>
                <a:cubicBezTo>
                  <a:pt x="1624583" y="4713669"/>
                  <a:pt x="1620885" y="4711706"/>
                  <a:pt x="1618689" y="4708238"/>
                </a:cubicBezTo>
                <a:lnTo>
                  <a:pt x="1618804" y="4708238"/>
                </a:lnTo>
                <a:cubicBezTo>
                  <a:pt x="1615685" y="4702921"/>
                  <a:pt x="1617186" y="4695987"/>
                  <a:pt x="1622503" y="4692636"/>
                </a:cubicBezTo>
                <a:close/>
                <a:moveTo>
                  <a:pt x="702905" y="4691136"/>
                </a:moveTo>
                <a:lnTo>
                  <a:pt x="703020" y="4691136"/>
                </a:lnTo>
                <a:cubicBezTo>
                  <a:pt x="721858" y="4743374"/>
                  <a:pt x="759649" y="4785905"/>
                  <a:pt x="809577" y="4810869"/>
                </a:cubicBezTo>
                <a:lnTo>
                  <a:pt x="780221" y="4869464"/>
                </a:lnTo>
                <a:cubicBezTo>
                  <a:pt x="715155" y="4836871"/>
                  <a:pt x="665922" y="4781398"/>
                  <a:pt x="641305" y="4713326"/>
                </a:cubicBezTo>
                <a:close/>
                <a:moveTo>
                  <a:pt x="1117573" y="4672066"/>
                </a:moveTo>
                <a:lnTo>
                  <a:pt x="1117688" y="4672066"/>
                </a:lnTo>
                <a:lnTo>
                  <a:pt x="1181022" y="4688824"/>
                </a:lnTo>
                <a:cubicBezTo>
                  <a:pt x="1162416" y="4759091"/>
                  <a:pt x="1118152" y="4818727"/>
                  <a:pt x="1056438" y="4856634"/>
                </a:cubicBezTo>
                <a:lnTo>
                  <a:pt x="1022112" y="4800813"/>
                </a:lnTo>
                <a:cubicBezTo>
                  <a:pt x="1069380" y="4771689"/>
                  <a:pt x="1103359" y="4726037"/>
                  <a:pt x="1117573" y="4672066"/>
                </a:cubicBezTo>
                <a:close/>
                <a:moveTo>
                  <a:pt x="1670582" y="4663397"/>
                </a:moveTo>
                <a:cubicBezTo>
                  <a:pt x="1675896" y="4660276"/>
                  <a:pt x="1682833" y="4661779"/>
                  <a:pt x="1686067" y="4667095"/>
                </a:cubicBezTo>
                <a:cubicBezTo>
                  <a:pt x="1689188" y="4672526"/>
                  <a:pt x="1687685" y="4679346"/>
                  <a:pt x="1682254" y="4682697"/>
                </a:cubicBezTo>
                <a:cubicBezTo>
                  <a:pt x="1680406" y="4683851"/>
                  <a:pt x="1678440" y="4684430"/>
                  <a:pt x="1676360" y="4684430"/>
                </a:cubicBezTo>
                <a:cubicBezTo>
                  <a:pt x="1672662" y="4684430"/>
                  <a:pt x="1668964" y="4682465"/>
                  <a:pt x="1666767" y="4678999"/>
                </a:cubicBezTo>
                <a:lnTo>
                  <a:pt x="1666884" y="4678884"/>
                </a:lnTo>
                <a:cubicBezTo>
                  <a:pt x="1663647" y="4673567"/>
                  <a:pt x="1665266" y="4666631"/>
                  <a:pt x="1670582" y="4663397"/>
                </a:cubicBezTo>
                <a:close/>
                <a:moveTo>
                  <a:pt x="2679749" y="4645598"/>
                </a:moveTo>
                <a:cubicBezTo>
                  <a:pt x="2684372" y="4649643"/>
                  <a:pt x="2684718" y="4656694"/>
                  <a:pt x="2680673" y="4661432"/>
                </a:cubicBezTo>
                <a:cubicBezTo>
                  <a:pt x="2678363" y="4663974"/>
                  <a:pt x="2675359" y="4665130"/>
                  <a:pt x="2672236" y="4665130"/>
                </a:cubicBezTo>
                <a:cubicBezTo>
                  <a:pt x="2669578" y="4665130"/>
                  <a:pt x="2666804" y="4664206"/>
                  <a:pt x="2664724" y="4662356"/>
                </a:cubicBezTo>
                <a:cubicBezTo>
                  <a:pt x="2660102" y="4658195"/>
                  <a:pt x="2659755" y="4651146"/>
                  <a:pt x="2663800" y="4646407"/>
                </a:cubicBezTo>
                <a:cubicBezTo>
                  <a:pt x="2667960" y="4641784"/>
                  <a:pt x="2675127" y="4641439"/>
                  <a:pt x="2679749" y="4645598"/>
                </a:cubicBezTo>
                <a:close/>
                <a:moveTo>
                  <a:pt x="2301902" y="4640990"/>
                </a:moveTo>
                <a:cubicBezTo>
                  <a:pt x="2296196" y="4642940"/>
                  <a:pt x="2289002" y="4647910"/>
                  <a:pt x="2279987" y="4656926"/>
                </a:cubicBezTo>
                <a:lnTo>
                  <a:pt x="2279872" y="4657041"/>
                </a:lnTo>
                <a:cubicBezTo>
                  <a:pt x="2261842" y="4675186"/>
                  <a:pt x="2260572" y="4685356"/>
                  <a:pt x="2266697" y="4691482"/>
                </a:cubicBezTo>
                <a:cubicBezTo>
                  <a:pt x="2272822" y="4697607"/>
                  <a:pt x="2283108" y="4696336"/>
                  <a:pt x="2301137" y="4678190"/>
                </a:cubicBezTo>
                <a:cubicBezTo>
                  <a:pt x="2319166" y="4660045"/>
                  <a:pt x="2321016" y="4649413"/>
                  <a:pt x="2314891" y="4643172"/>
                </a:cubicBezTo>
                <a:cubicBezTo>
                  <a:pt x="2311828" y="4640109"/>
                  <a:pt x="2307610" y="4639040"/>
                  <a:pt x="2301902" y="4640990"/>
                </a:cubicBezTo>
                <a:close/>
                <a:moveTo>
                  <a:pt x="1718659" y="4634041"/>
                </a:moveTo>
                <a:cubicBezTo>
                  <a:pt x="1723859" y="4630805"/>
                  <a:pt x="1730793" y="4632423"/>
                  <a:pt x="1734031" y="4637741"/>
                </a:cubicBezTo>
                <a:cubicBezTo>
                  <a:pt x="1737266" y="4643055"/>
                  <a:pt x="1735647" y="4649875"/>
                  <a:pt x="1730331" y="4653226"/>
                </a:cubicBezTo>
                <a:cubicBezTo>
                  <a:pt x="1728483" y="4654382"/>
                  <a:pt x="1726518" y="4654959"/>
                  <a:pt x="1724438" y="4654959"/>
                </a:cubicBezTo>
                <a:cubicBezTo>
                  <a:pt x="1720624" y="4654959"/>
                  <a:pt x="1716926" y="4652994"/>
                  <a:pt x="1714729" y="4649528"/>
                </a:cubicBezTo>
                <a:lnTo>
                  <a:pt x="1714846" y="4649528"/>
                </a:lnTo>
                <a:cubicBezTo>
                  <a:pt x="1711608" y="4644211"/>
                  <a:pt x="1713228" y="4637277"/>
                  <a:pt x="1718659" y="4634041"/>
                </a:cubicBezTo>
                <a:close/>
                <a:moveTo>
                  <a:pt x="888394" y="4627455"/>
                </a:moveTo>
                <a:cubicBezTo>
                  <a:pt x="880651" y="4627455"/>
                  <a:pt x="874295" y="4633813"/>
                  <a:pt x="874295" y="4641554"/>
                </a:cubicBezTo>
                <a:lnTo>
                  <a:pt x="874295" y="4647797"/>
                </a:lnTo>
                <a:cubicBezTo>
                  <a:pt x="874295" y="4655538"/>
                  <a:pt x="880651" y="4661896"/>
                  <a:pt x="888394" y="4661896"/>
                </a:cubicBezTo>
                <a:lnTo>
                  <a:pt x="936126" y="4661896"/>
                </a:lnTo>
                <a:cubicBezTo>
                  <a:pt x="943870" y="4661896"/>
                  <a:pt x="950225" y="4655538"/>
                  <a:pt x="950225" y="4647797"/>
                </a:cubicBezTo>
                <a:lnTo>
                  <a:pt x="950225" y="4641554"/>
                </a:lnTo>
                <a:cubicBezTo>
                  <a:pt x="950225" y="4633813"/>
                  <a:pt x="943870" y="4627455"/>
                  <a:pt x="936126" y="4627455"/>
                </a:cubicBezTo>
                <a:close/>
                <a:moveTo>
                  <a:pt x="2299447" y="4626949"/>
                </a:moveTo>
                <a:cubicBezTo>
                  <a:pt x="2308851" y="4625026"/>
                  <a:pt x="2317202" y="4627453"/>
                  <a:pt x="2323789" y="4634041"/>
                </a:cubicBezTo>
                <a:cubicBezTo>
                  <a:pt x="2336964" y="4647218"/>
                  <a:pt x="2333612" y="4667442"/>
                  <a:pt x="2312000" y="4689054"/>
                </a:cubicBezTo>
                <a:lnTo>
                  <a:pt x="2312115" y="4689169"/>
                </a:lnTo>
                <a:cubicBezTo>
                  <a:pt x="2290504" y="4710782"/>
                  <a:pt x="2270857" y="4713671"/>
                  <a:pt x="2257567" y="4700496"/>
                </a:cubicBezTo>
                <a:cubicBezTo>
                  <a:pt x="2244390" y="4687321"/>
                  <a:pt x="2247282" y="4667557"/>
                  <a:pt x="2268777" y="4645945"/>
                </a:cubicBezTo>
                <a:cubicBezTo>
                  <a:pt x="2279584" y="4635139"/>
                  <a:pt x="2290042" y="4628869"/>
                  <a:pt x="2299447" y="4626949"/>
                </a:cubicBezTo>
                <a:close/>
                <a:moveTo>
                  <a:pt x="2638606" y="4607576"/>
                </a:moveTo>
                <a:cubicBezTo>
                  <a:pt x="2643114" y="4611851"/>
                  <a:pt x="2643229" y="4618901"/>
                  <a:pt x="2638954" y="4623408"/>
                </a:cubicBezTo>
                <a:cubicBezTo>
                  <a:pt x="2636756" y="4625720"/>
                  <a:pt x="2633752" y="4626874"/>
                  <a:pt x="2630863" y="4626874"/>
                </a:cubicBezTo>
                <a:cubicBezTo>
                  <a:pt x="2628089" y="4626874"/>
                  <a:pt x="2625200" y="4625835"/>
                  <a:pt x="2623119" y="4623872"/>
                </a:cubicBezTo>
                <a:lnTo>
                  <a:pt x="2623119" y="4623987"/>
                </a:lnTo>
                <a:cubicBezTo>
                  <a:pt x="2618612" y="4619595"/>
                  <a:pt x="2618382" y="4612545"/>
                  <a:pt x="2622657" y="4607921"/>
                </a:cubicBezTo>
                <a:cubicBezTo>
                  <a:pt x="2626933" y="4603416"/>
                  <a:pt x="2634099" y="4603301"/>
                  <a:pt x="2638606" y="4607576"/>
                </a:cubicBezTo>
                <a:close/>
                <a:moveTo>
                  <a:pt x="1766620" y="4604570"/>
                </a:moveTo>
                <a:cubicBezTo>
                  <a:pt x="1771938" y="4601450"/>
                  <a:pt x="1778872" y="4602954"/>
                  <a:pt x="1782107" y="4608385"/>
                </a:cubicBezTo>
                <a:cubicBezTo>
                  <a:pt x="1785343" y="4613699"/>
                  <a:pt x="1783725" y="4620519"/>
                  <a:pt x="1778408" y="4623872"/>
                </a:cubicBezTo>
                <a:cubicBezTo>
                  <a:pt x="1776560" y="4625026"/>
                  <a:pt x="1774595" y="4625605"/>
                  <a:pt x="1772515" y="4625605"/>
                </a:cubicBezTo>
                <a:cubicBezTo>
                  <a:pt x="1768817" y="4625605"/>
                  <a:pt x="1765118" y="4623640"/>
                  <a:pt x="1762921" y="4620172"/>
                </a:cubicBezTo>
                <a:cubicBezTo>
                  <a:pt x="1759687" y="4614857"/>
                  <a:pt x="1761303" y="4607921"/>
                  <a:pt x="1766620" y="4604570"/>
                </a:cubicBezTo>
                <a:close/>
                <a:moveTo>
                  <a:pt x="1814582" y="4575331"/>
                </a:moveTo>
                <a:cubicBezTo>
                  <a:pt x="1820015" y="4572095"/>
                  <a:pt x="1826834" y="4573598"/>
                  <a:pt x="1830186" y="4579029"/>
                </a:cubicBezTo>
                <a:cubicBezTo>
                  <a:pt x="1833420" y="4584345"/>
                  <a:pt x="1831804" y="4591163"/>
                  <a:pt x="1826488" y="4594516"/>
                </a:cubicBezTo>
                <a:cubicBezTo>
                  <a:pt x="1824638" y="4595672"/>
                  <a:pt x="1822672" y="4596249"/>
                  <a:pt x="1820592" y="4596249"/>
                </a:cubicBezTo>
                <a:cubicBezTo>
                  <a:pt x="1816779" y="4596249"/>
                  <a:pt x="1813081" y="4594284"/>
                  <a:pt x="1810886" y="4590816"/>
                </a:cubicBezTo>
                <a:cubicBezTo>
                  <a:pt x="1807764" y="4585501"/>
                  <a:pt x="1809267" y="4578567"/>
                  <a:pt x="1814582" y="4575331"/>
                </a:cubicBezTo>
                <a:close/>
                <a:moveTo>
                  <a:pt x="1862661" y="4545860"/>
                </a:moveTo>
                <a:cubicBezTo>
                  <a:pt x="1867977" y="4542740"/>
                  <a:pt x="1874910" y="4544359"/>
                  <a:pt x="1878148" y="4549673"/>
                </a:cubicBezTo>
                <a:cubicBezTo>
                  <a:pt x="1881382" y="4554989"/>
                  <a:pt x="1879766" y="4561811"/>
                  <a:pt x="1874448" y="4565160"/>
                </a:cubicBezTo>
                <a:cubicBezTo>
                  <a:pt x="1872600" y="4566316"/>
                  <a:pt x="1870635" y="4566895"/>
                  <a:pt x="1868554" y="4566895"/>
                </a:cubicBezTo>
                <a:cubicBezTo>
                  <a:pt x="1864856" y="4566895"/>
                  <a:pt x="1861158" y="4564930"/>
                  <a:pt x="1858963" y="4561464"/>
                </a:cubicBezTo>
                <a:lnTo>
                  <a:pt x="1858963" y="4561347"/>
                </a:lnTo>
                <a:cubicBezTo>
                  <a:pt x="1855725" y="4556030"/>
                  <a:pt x="1857345" y="4549096"/>
                  <a:pt x="1862661" y="4545860"/>
                </a:cubicBezTo>
                <a:close/>
                <a:moveTo>
                  <a:pt x="2224283" y="4529449"/>
                </a:moveTo>
                <a:lnTo>
                  <a:pt x="2260111" y="4570013"/>
                </a:lnTo>
                <a:lnTo>
                  <a:pt x="2250056" y="4578797"/>
                </a:lnTo>
                <a:lnTo>
                  <a:pt x="2250056" y="4578914"/>
                </a:lnTo>
                <a:lnTo>
                  <a:pt x="2236766" y="4563774"/>
                </a:lnTo>
                <a:lnTo>
                  <a:pt x="2192270" y="4603067"/>
                </a:lnTo>
                <a:lnTo>
                  <a:pt x="2203248" y="4615548"/>
                </a:lnTo>
                <a:lnTo>
                  <a:pt x="2195504" y="4622369"/>
                </a:lnTo>
                <a:cubicBezTo>
                  <a:pt x="2188340" y="4616706"/>
                  <a:pt x="2182561" y="4613699"/>
                  <a:pt x="2176206" y="4611734"/>
                </a:cubicBezTo>
                <a:lnTo>
                  <a:pt x="2168115" y="4602605"/>
                </a:lnTo>
                <a:lnTo>
                  <a:pt x="2225901" y="4551638"/>
                </a:lnTo>
                <a:lnTo>
                  <a:pt x="2214229" y="4538348"/>
                </a:lnTo>
                <a:close/>
                <a:moveTo>
                  <a:pt x="1910622" y="4516391"/>
                </a:moveTo>
                <a:cubicBezTo>
                  <a:pt x="1915940" y="4513269"/>
                  <a:pt x="1922872" y="4514888"/>
                  <a:pt x="1926108" y="4520204"/>
                </a:cubicBezTo>
                <a:cubicBezTo>
                  <a:pt x="1929345" y="4525520"/>
                  <a:pt x="1927727" y="4532338"/>
                  <a:pt x="1922410" y="4535689"/>
                </a:cubicBezTo>
                <a:cubicBezTo>
                  <a:pt x="1920445" y="4536847"/>
                  <a:pt x="1918482" y="4537424"/>
                  <a:pt x="1916517" y="4537424"/>
                </a:cubicBezTo>
                <a:cubicBezTo>
                  <a:pt x="1912702" y="4537424"/>
                  <a:pt x="1909003" y="4535459"/>
                  <a:pt x="1906808" y="4531991"/>
                </a:cubicBezTo>
                <a:lnTo>
                  <a:pt x="1906923" y="4531991"/>
                </a:lnTo>
                <a:cubicBezTo>
                  <a:pt x="1903689" y="4526674"/>
                  <a:pt x="1905305" y="4519742"/>
                  <a:pt x="1910622" y="4516391"/>
                </a:cubicBezTo>
                <a:close/>
                <a:moveTo>
                  <a:pt x="1705599" y="4514079"/>
                </a:moveTo>
                <a:cubicBezTo>
                  <a:pt x="1708719" y="4514079"/>
                  <a:pt x="1711263" y="4516621"/>
                  <a:pt x="1711263" y="4519742"/>
                </a:cubicBezTo>
                <a:lnTo>
                  <a:pt x="1711263" y="4562158"/>
                </a:lnTo>
                <a:lnTo>
                  <a:pt x="1668847" y="4562158"/>
                </a:lnTo>
                <a:cubicBezTo>
                  <a:pt x="1665726" y="4562158"/>
                  <a:pt x="1663184" y="4559614"/>
                  <a:pt x="1663184" y="4556494"/>
                </a:cubicBezTo>
                <a:cubicBezTo>
                  <a:pt x="1663184" y="4553371"/>
                  <a:pt x="1665726" y="4550831"/>
                  <a:pt x="1668847" y="4550831"/>
                </a:cubicBezTo>
                <a:lnTo>
                  <a:pt x="1699936" y="4550831"/>
                </a:lnTo>
                <a:lnTo>
                  <a:pt x="1699936" y="4519742"/>
                </a:lnTo>
                <a:cubicBezTo>
                  <a:pt x="1699936" y="4516621"/>
                  <a:pt x="1702478" y="4514079"/>
                  <a:pt x="1705599" y="4514079"/>
                </a:cubicBezTo>
                <a:close/>
                <a:moveTo>
                  <a:pt x="1294282" y="4514079"/>
                </a:moveTo>
                <a:cubicBezTo>
                  <a:pt x="1297401" y="4514079"/>
                  <a:pt x="1299945" y="4516621"/>
                  <a:pt x="1299945" y="4519742"/>
                </a:cubicBezTo>
                <a:lnTo>
                  <a:pt x="1299945" y="4550831"/>
                </a:lnTo>
                <a:lnTo>
                  <a:pt x="1331034" y="4550831"/>
                </a:lnTo>
                <a:cubicBezTo>
                  <a:pt x="1334154" y="4550831"/>
                  <a:pt x="1336698" y="4553371"/>
                  <a:pt x="1336698" y="4556494"/>
                </a:cubicBezTo>
                <a:cubicBezTo>
                  <a:pt x="1336698" y="4559614"/>
                  <a:pt x="1334154" y="4562158"/>
                  <a:pt x="1331034" y="4562158"/>
                </a:cubicBezTo>
                <a:lnTo>
                  <a:pt x="1288619" y="4562158"/>
                </a:lnTo>
                <a:lnTo>
                  <a:pt x="1288619" y="4519742"/>
                </a:lnTo>
                <a:cubicBezTo>
                  <a:pt x="1288619" y="4516621"/>
                  <a:pt x="1291161" y="4514079"/>
                  <a:pt x="1294282" y="4514079"/>
                </a:cubicBezTo>
                <a:close/>
                <a:moveTo>
                  <a:pt x="4556410" y="4496789"/>
                </a:moveTo>
                <a:lnTo>
                  <a:pt x="4556410" y="4546660"/>
                </a:lnTo>
                <a:lnTo>
                  <a:pt x="4490243" y="4628034"/>
                </a:lnTo>
                <a:cubicBezTo>
                  <a:pt x="4302038" y="4832926"/>
                  <a:pt x="4081571" y="4997918"/>
                  <a:pt x="3832110" y="5120134"/>
                </a:cubicBezTo>
                <a:cubicBezTo>
                  <a:pt x="3829798" y="5121292"/>
                  <a:pt x="3827487" y="5121754"/>
                  <a:pt x="3825175" y="5121754"/>
                </a:cubicBezTo>
                <a:cubicBezTo>
                  <a:pt x="3819397" y="5121754"/>
                  <a:pt x="3813850" y="5118516"/>
                  <a:pt x="3811076" y="5112969"/>
                </a:cubicBezTo>
                <a:cubicBezTo>
                  <a:pt x="3807261" y="5105226"/>
                  <a:pt x="3810384" y="5095749"/>
                  <a:pt x="3818240" y="5091934"/>
                </a:cubicBezTo>
                <a:cubicBezTo>
                  <a:pt x="4063888" y="4971538"/>
                  <a:pt x="4280931" y="4809146"/>
                  <a:pt x="4466347" y="4607440"/>
                </a:cubicBezTo>
                <a:close/>
                <a:moveTo>
                  <a:pt x="1958701" y="4487035"/>
                </a:moveTo>
                <a:cubicBezTo>
                  <a:pt x="1964017" y="4483914"/>
                  <a:pt x="1970836" y="4485532"/>
                  <a:pt x="1974188" y="4490848"/>
                </a:cubicBezTo>
                <a:cubicBezTo>
                  <a:pt x="1977422" y="4496164"/>
                  <a:pt x="1975804" y="4502984"/>
                  <a:pt x="1970490" y="4506335"/>
                </a:cubicBezTo>
                <a:cubicBezTo>
                  <a:pt x="1968639" y="4507489"/>
                  <a:pt x="1966674" y="4508068"/>
                  <a:pt x="1964594" y="4508068"/>
                </a:cubicBezTo>
                <a:cubicBezTo>
                  <a:pt x="1960896" y="4508068"/>
                  <a:pt x="1957198" y="4506103"/>
                  <a:pt x="1955002" y="4502637"/>
                </a:cubicBezTo>
                <a:cubicBezTo>
                  <a:pt x="1951766" y="4497320"/>
                  <a:pt x="1953384" y="4490386"/>
                  <a:pt x="1958701" y="4487035"/>
                </a:cubicBezTo>
                <a:close/>
                <a:moveTo>
                  <a:pt x="4208296" y="4478135"/>
                </a:moveTo>
                <a:cubicBezTo>
                  <a:pt x="4195930" y="4478135"/>
                  <a:pt x="4185875" y="4488191"/>
                  <a:pt x="4185875" y="4500557"/>
                </a:cubicBezTo>
                <a:cubicBezTo>
                  <a:pt x="4185875" y="4512922"/>
                  <a:pt x="4195930" y="4522976"/>
                  <a:pt x="4208296" y="4522976"/>
                </a:cubicBezTo>
                <a:cubicBezTo>
                  <a:pt x="4220662" y="4522976"/>
                  <a:pt x="4230718" y="4512922"/>
                  <a:pt x="4230718" y="4500557"/>
                </a:cubicBezTo>
                <a:cubicBezTo>
                  <a:pt x="4230718" y="4488191"/>
                  <a:pt x="4220662" y="4478135"/>
                  <a:pt x="4208296" y="4478135"/>
                </a:cubicBezTo>
                <a:close/>
                <a:moveTo>
                  <a:pt x="664167" y="4471377"/>
                </a:moveTo>
                <a:lnTo>
                  <a:pt x="720242" y="4505183"/>
                </a:lnTo>
                <a:cubicBezTo>
                  <a:pt x="691580" y="4552681"/>
                  <a:pt x="682448" y="4608964"/>
                  <a:pt x="694582" y="4663397"/>
                </a:cubicBezTo>
                <a:lnTo>
                  <a:pt x="630671" y="4677615"/>
                </a:lnTo>
                <a:cubicBezTo>
                  <a:pt x="622812" y="4642133"/>
                  <a:pt x="621858" y="4606075"/>
                  <a:pt x="627537" y="4571130"/>
                </a:cubicBezTo>
                <a:close/>
                <a:moveTo>
                  <a:pt x="664072" y="4471319"/>
                </a:moveTo>
                <a:lnTo>
                  <a:pt x="664187" y="4471319"/>
                </a:lnTo>
                <a:lnTo>
                  <a:pt x="664167" y="4471377"/>
                </a:lnTo>
                <a:close/>
                <a:moveTo>
                  <a:pt x="1640070" y="4471086"/>
                </a:moveTo>
                <a:cubicBezTo>
                  <a:pt x="1648968" y="4471086"/>
                  <a:pt x="1656134" y="4478250"/>
                  <a:pt x="1656134" y="4487148"/>
                </a:cubicBezTo>
                <a:cubicBezTo>
                  <a:pt x="1656134" y="4496047"/>
                  <a:pt x="1648968" y="4503214"/>
                  <a:pt x="1640070" y="4503214"/>
                </a:cubicBezTo>
                <a:cubicBezTo>
                  <a:pt x="1631170" y="4503214"/>
                  <a:pt x="1624006" y="4496047"/>
                  <a:pt x="1624006" y="4487148"/>
                </a:cubicBezTo>
                <a:cubicBezTo>
                  <a:pt x="1624006" y="4478250"/>
                  <a:pt x="1631170" y="4471086"/>
                  <a:pt x="1640070" y="4471086"/>
                </a:cubicBezTo>
                <a:close/>
                <a:moveTo>
                  <a:pt x="1546572" y="4471086"/>
                </a:moveTo>
                <a:cubicBezTo>
                  <a:pt x="1555470" y="4471086"/>
                  <a:pt x="1562637" y="4478250"/>
                  <a:pt x="1562637" y="4487148"/>
                </a:cubicBezTo>
                <a:cubicBezTo>
                  <a:pt x="1562637" y="4496047"/>
                  <a:pt x="1555470" y="4503214"/>
                  <a:pt x="1546572" y="4503214"/>
                </a:cubicBezTo>
                <a:cubicBezTo>
                  <a:pt x="1537673" y="4503214"/>
                  <a:pt x="1530508" y="4496047"/>
                  <a:pt x="1530508" y="4487148"/>
                </a:cubicBezTo>
                <a:cubicBezTo>
                  <a:pt x="1530508" y="4478250"/>
                  <a:pt x="1537673" y="4471086"/>
                  <a:pt x="1546572" y="4471086"/>
                </a:cubicBezTo>
                <a:close/>
                <a:moveTo>
                  <a:pt x="1453192" y="4471086"/>
                </a:moveTo>
                <a:cubicBezTo>
                  <a:pt x="1462090" y="4471086"/>
                  <a:pt x="1469256" y="4478250"/>
                  <a:pt x="1469256" y="4487148"/>
                </a:cubicBezTo>
                <a:cubicBezTo>
                  <a:pt x="1469256" y="4496047"/>
                  <a:pt x="1462090" y="4503214"/>
                  <a:pt x="1453192" y="4503214"/>
                </a:cubicBezTo>
                <a:cubicBezTo>
                  <a:pt x="1444292" y="4503214"/>
                  <a:pt x="1437128" y="4496047"/>
                  <a:pt x="1437128" y="4487148"/>
                </a:cubicBezTo>
                <a:cubicBezTo>
                  <a:pt x="1437128" y="4478250"/>
                  <a:pt x="1444292" y="4471086"/>
                  <a:pt x="1453192" y="4471086"/>
                </a:cubicBezTo>
                <a:close/>
                <a:moveTo>
                  <a:pt x="1359810" y="4471086"/>
                </a:moveTo>
                <a:cubicBezTo>
                  <a:pt x="1368707" y="4471086"/>
                  <a:pt x="1375874" y="4478250"/>
                  <a:pt x="1375874" y="4487148"/>
                </a:cubicBezTo>
                <a:cubicBezTo>
                  <a:pt x="1375874" y="4496047"/>
                  <a:pt x="1368707" y="4503214"/>
                  <a:pt x="1359810" y="4503214"/>
                </a:cubicBezTo>
                <a:cubicBezTo>
                  <a:pt x="1350910" y="4503214"/>
                  <a:pt x="1343746" y="4496047"/>
                  <a:pt x="1343746" y="4487148"/>
                </a:cubicBezTo>
                <a:cubicBezTo>
                  <a:pt x="1343746" y="4478250"/>
                  <a:pt x="1350910" y="4471086"/>
                  <a:pt x="1359810" y="4471086"/>
                </a:cubicBezTo>
                <a:close/>
                <a:moveTo>
                  <a:pt x="2147412" y="4463979"/>
                </a:moveTo>
                <a:lnTo>
                  <a:pt x="2123619" y="4477094"/>
                </a:lnTo>
                <a:cubicBezTo>
                  <a:pt x="2103395" y="4492813"/>
                  <a:pt x="2100852" y="4502752"/>
                  <a:pt x="2106167" y="4509571"/>
                </a:cubicBezTo>
                <a:cubicBezTo>
                  <a:pt x="2111483" y="4516504"/>
                  <a:pt x="2121771" y="4516389"/>
                  <a:pt x="2141995" y="4500789"/>
                </a:cubicBezTo>
                <a:cubicBezTo>
                  <a:pt x="2162220" y="4485070"/>
                  <a:pt x="2165341" y="4474669"/>
                  <a:pt x="2160023" y="4467849"/>
                </a:cubicBezTo>
                <a:close/>
                <a:moveTo>
                  <a:pt x="2006663" y="4457681"/>
                </a:moveTo>
                <a:cubicBezTo>
                  <a:pt x="2011979" y="4454443"/>
                  <a:pt x="2018912" y="4455946"/>
                  <a:pt x="2022263" y="4461379"/>
                </a:cubicBezTo>
                <a:cubicBezTo>
                  <a:pt x="2025501" y="4466693"/>
                  <a:pt x="2023883" y="4473513"/>
                  <a:pt x="2018565" y="4476864"/>
                </a:cubicBezTo>
                <a:cubicBezTo>
                  <a:pt x="2016602" y="4478020"/>
                  <a:pt x="2014637" y="4478599"/>
                  <a:pt x="2012672" y="4478599"/>
                </a:cubicBezTo>
                <a:cubicBezTo>
                  <a:pt x="2008858" y="4478599"/>
                  <a:pt x="2005160" y="4476634"/>
                  <a:pt x="2002965" y="4473166"/>
                </a:cubicBezTo>
                <a:cubicBezTo>
                  <a:pt x="1999844" y="4467849"/>
                  <a:pt x="2001347" y="4460915"/>
                  <a:pt x="2006663" y="4457681"/>
                </a:cubicBezTo>
                <a:close/>
                <a:moveTo>
                  <a:pt x="2146992" y="4449893"/>
                </a:moveTo>
                <a:cubicBezTo>
                  <a:pt x="2156586" y="4449186"/>
                  <a:pt x="2164590" y="4452652"/>
                  <a:pt x="2170310" y="4459991"/>
                </a:cubicBezTo>
                <a:cubicBezTo>
                  <a:pt x="2181752" y="4474786"/>
                  <a:pt x="2175742" y="4494431"/>
                  <a:pt x="2151587" y="4513153"/>
                </a:cubicBezTo>
                <a:lnTo>
                  <a:pt x="2151472" y="4513153"/>
                </a:lnTo>
                <a:cubicBezTo>
                  <a:pt x="2127318" y="4531876"/>
                  <a:pt x="2107438" y="4532338"/>
                  <a:pt x="2095996" y="4517545"/>
                </a:cubicBezTo>
                <a:cubicBezTo>
                  <a:pt x="2084556" y="4502752"/>
                  <a:pt x="2089988" y="4483567"/>
                  <a:pt x="2114142" y="4464845"/>
                </a:cubicBezTo>
                <a:cubicBezTo>
                  <a:pt x="2126219" y="4455484"/>
                  <a:pt x="2137401" y="4450601"/>
                  <a:pt x="2146992" y="4449893"/>
                </a:cubicBezTo>
                <a:close/>
                <a:moveTo>
                  <a:pt x="1136365" y="4449739"/>
                </a:moveTo>
                <a:lnTo>
                  <a:pt x="1181714" y="4545979"/>
                </a:lnTo>
                <a:cubicBezTo>
                  <a:pt x="1190469" y="4580274"/>
                  <a:pt x="1192694" y="4616188"/>
                  <a:pt x="1187955" y="4652072"/>
                </a:cubicBezTo>
                <a:lnTo>
                  <a:pt x="1123006" y="4643519"/>
                </a:lnTo>
                <a:cubicBezTo>
                  <a:pt x="1130286" y="4588508"/>
                  <a:pt x="1116185" y="4533381"/>
                  <a:pt x="1083364" y="4488193"/>
                </a:cubicBezTo>
                <a:close/>
                <a:moveTo>
                  <a:pt x="1136296" y="4449592"/>
                </a:moveTo>
                <a:lnTo>
                  <a:pt x="1136411" y="4449707"/>
                </a:lnTo>
                <a:lnTo>
                  <a:pt x="1136365" y="4449739"/>
                </a:lnTo>
                <a:close/>
                <a:moveTo>
                  <a:pt x="4208528" y="4446701"/>
                </a:moveTo>
                <a:cubicBezTo>
                  <a:pt x="4238229" y="4446701"/>
                  <a:pt x="4262384" y="4470856"/>
                  <a:pt x="4262384" y="4500557"/>
                </a:cubicBezTo>
                <a:cubicBezTo>
                  <a:pt x="4262384" y="4530258"/>
                  <a:pt x="4238229" y="4554412"/>
                  <a:pt x="4208528" y="4554412"/>
                </a:cubicBezTo>
                <a:cubicBezTo>
                  <a:pt x="4200670" y="4554412"/>
                  <a:pt x="4193156" y="4552564"/>
                  <a:pt x="4186337" y="4549443"/>
                </a:cubicBezTo>
                <a:cubicBezTo>
                  <a:pt x="4185875" y="4549905"/>
                  <a:pt x="4185644" y="4550484"/>
                  <a:pt x="4185182" y="4550946"/>
                </a:cubicBezTo>
                <a:cubicBezTo>
                  <a:pt x="4040024" y="4686510"/>
                  <a:pt x="3874757" y="4799191"/>
                  <a:pt x="3694005" y="4885639"/>
                </a:cubicBezTo>
                <a:lnTo>
                  <a:pt x="3687184" y="4888875"/>
                </a:lnTo>
                <a:lnTo>
                  <a:pt x="3680366" y="4885639"/>
                </a:lnTo>
                <a:cubicBezTo>
                  <a:pt x="3648930" y="4870614"/>
                  <a:pt x="3617611" y="4854550"/>
                  <a:pt x="3587216" y="4838024"/>
                </a:cubicBezTo>
                <a:cubicBezTo>
                  <a:pt x="3577392" y="4832707"/>
                  <a:pt x="3567683" y="4827276"/>
                  <a:pt x="3557975" y="4821843"/>
                </a:cubicBezTo>
                <a:lnTo>
                  <a:pt x="3558206" y="4821960"/>
                </a:lnTo>
                <a:cubicBezTo>
                  <a:pt x="3550695" y="4817682"/>
                  <a:pt x="3548038" y="4807976"/>
                  <a:pt x="3552313" y="4800464"/>
                </a:cubicBezTo>
                <a:cubicBezTo>
                  <a:pt x="3556588" y="4792951"/>
                  <a:pt x="3566182" y="4790293"/>
                  <a:pt x="3573694" y="4794569"/>
                </a:cubicBezTo>
                <a:cubicBezTo>
                  <a:pt x="3583285" y="4799885"/>
                  <a:pt x="3592879" y="4805317"/>
                  <a:pt x="3602471" y="4810518"/>
                </a:cubicBezTo>
                <a:cubicBezTo>
                  <a:pt x="3630207" y="4825658"/>
                  <a:pt x="3658638" y="4840219"/>
                  <a:pt x="3687300" y="4854088"/>
                </a:cubicBezTo>
                <a:cubicBezTo>
                  <a:pt x="3862160" y="4769605"/>
                  <a:pt x="4022110" y="4660161"/>
                  <a:pt x="4162878" y="4528755"/>
                </a:cubicBezTo>
                <a:cubicBezTo>
                  <a:pt x="4157792" y="4520551"/>
                  <a:pt x="4154672" y="4510959"/>
                  <a:pt x="4154672" y="4500557"/>
                </a:cubicBezTo>
                <a:cubicBezTo>
                  <a:pt x="4154672" y="4470856"/>
                  <a:pt x="4178825" y="4446701"/>
                  <a:pt x="4208528" y="4446701"/>
                </a:cubicBezTo>
                <a:close/>
                <a:moveTo>
                  <a:pt x="2051042" y="4443580"/>
                </a:moveTo>
                <a:lnTo>
                  <a:pt x="2051066" y="4443595"/>
                </a:lnTo>
                <a:lnTo>
                  <a:pt x="2051042" y="4443695"/>
                </a:lnTo>
                <a:close/>
                <a:moveTo>
                  <a:pt x="2054740" y="4428208"/>
                </a:moveTo>
                <a:cubicBezTo>
                  <a:pt x="2060057" y="4424973"/>
                  <a:pt x="2066876" y="4426591"/>
                  <a:pt x="2070226" y="4431906"/>
                </a:cubicBezTo>
                <a:cubicBezTo>
                  <a:pt x="2073462" y="4437222"/>
                  <a:pt x="2071844" y="4444042"/>
                  <a:pt x="2066527" y="4447278"/>
                </a:cubicBezTo>
                <a:cubicBezTo>
                  <a:pt x="2064679" y="4448434"/>
                  <a:pt x="2062714" y="4449011"/>
                  <a:pt x="2060634" y="4449011"/>
                </a:cubicBezTo>
                <a:lnTo>
                  <a:pt x="2051066" y="4443595"/>
                </a:lnTo>
                <a:close/>
                <a:moveTo>
                  <a:pt x="2102702" y="4398739"/>
                </a:moveTo>
                <a:cubicBezTo>
                  <a:pt x="2108017" y="4395617"/>
                  <a:pt x="2114954" y="4397120"/>
                  <a:pt x="2118305" y="4402552"/>
                </a:cubicBezTo>
                <a:cubicBezTo>
                  <a:pt x="2121541" y="4407868"/>
                  <a:pt x="2119923" y="4414686"/>
                  <a:pt x="2114606" y="4418039"/>
                </a:cubicBezTo>
                <a:cubicBezTo>
                  <a:pt x="2112641" y="4419195"/>
                  <a:pt x="2110676" y="4419772"/>
                  <a:pt x="2108596" y="4419772"/>
                </a:cubicBezTo>
                <a:cubicBezTo>
                  <a:pt x="2104898" y="4419772"/>
                  <a:pt x="2101200" y="4417807"/>
                  <a:pt x="2099004" y="4414341"/>
                </a:cubicBezTo>
                <a:cubicBezTo>
                  <a:pt x="2095768" y="4409024"/>
                  <a:pt x="2097386" y="4402090"/>
                  <a:pt x="2102702" y="4398739"/>
                </a:cubicBezTo>
                <a:close/>
                <a:moveTo>
                  <a:pt x="1640070" y="4392383"/>
                </a:moveTo>
                <a:cubicBezTo>
                  <a:pt x="1648968" y="4392383"/>
                  <a:pt x="1656134" y="4399548"/>
                  <a:pt x="1656134" y="4408445"/>
                </a:cubicBezTo>
                <a:cubicBezTo>
                  <a:pt x="1656134" y="4417345"/>
                  <a:pt x="1648968" y="4424511"/>
                  <a:pt x="1640070" y="4424511"/>
                </a:cubicBezTo>
                <a:cubicBezTo>
                  <a:pt x="1631170" y="4424511"/>
                  <a:pt x="1624006" y="4417345"/>
                  <a:pt x="1624006" y="4408445"/>
                </a:cubicBezTo>
                <a:cubicBezTo>
                  <a:pt x="1624006" y="4399548"/>
                  <a:pt x="1631170" y="4392383"/>
                  <a:pt x="1640070" y="4392383"/>
                </a:cubicBezTo>
                <a:close/>
                <a:moveTo>
                  <a:pt x="1546572" y="4392383"/>
                </a:moveTo>
                <a:cubicBezTo>
                  <a:pt x="1555470" y="4392383"/>
                  <a:pt x="1562637" y="4399548"/>
                  <a:pt x="1562637" y="4408445"/>
                </a:cubicBezTo>
                <a:cubicBezTo>
                  <a:pt x="1562637" y="4417345"/>
                  <a:pt x="1555470" y="4424511"/>
                  <a:pt x="1546572" y="4424511"/>
                </a:cubicBezTo>
                <a:cubicBezTo>
                  <a:pt x="1537673" y="4424511"/>
                  <a:pt x="1530508" y="4417345"/>
                  <a:pt x="1530508" y="4408445"/>
                </a:cubicBezTo>
                <a:cubicBezTo>
                  <a:pt x="1530508" y="4399548"/>
                  <a:pt x="1537673" y="4392383"/>
                  <a:pt x="1546572" y="4392383"/>
                </a:cubicBezTo>
                <a:close/>
                <a:moveTo>
                  <a:pt x="1453192" y="4392383"/>
                </a:moveTo>
                <a:cubicBezTo>
                  <a:pt x="1462090" y="4392383"/>
                  <a:pt x="1469256" y="4399548"/>
                  <a:pt x="1469256" y="4408445"/>
                </a:cubicBezTo>
                <a:cubicBezTo>
                  <a:pt x="1469256" y="4417345"/>
                  <a:pt x="1462090" y="4424511"/>
                  <a:pt x="1453192" y="4424511"/>
                </a:cubicBezTo>
                <a:cubicBezTo>
                  <a:pt x="1444292" y="4424511"/>
                  <a:pt x="1437128" y="4417345"/>
                  <a:pt x="1437128" y="4408445"/>
                </a:cubicBezTo>
                <a:cubicBezTo>
                  <a:pt x="1437128" y="4399548"/>
                  <a:pt x="1444292" y="4392383"/>
                  <a:pt x="1453192" y="4392383"/>
                </a:cubicBezTo>
                <a:close/>
                <a:moveTo>
                  <a:pt x="1359810" y="4392383"/>
                </a:moveTo>
                <a:cubicBezTo>
                  <a:pt x="1368707" y="4392383"/>
                  <a:pt x="1375874" y="4399548"/>
                  <a:pt x="1375874" y="4408445"/>
                </a:cubicBezTo>
                <a:cubicBezTo>
                  <a:pt x="1375874" y="4417345"/>
                  <a:pt x="1368707" y="4424511"/>
                  <a:pt x="1359810" y="4424511"/>
                </a:cubicBezTo>
                <a:cubicBezTo>
                  <a:pt x="1350910" y="4424511"/>
                  <a:pt x="1343746" y="4417345"/>
                  <a:pt x="1343746" y="4408445"/>
                </a:cubicBezTo>
                <a:cubicBezTo>
                  <a:pt x="1343746" y="4399548"/>
                  <a:pt x="1350910" y="4392383"/>
                  <a:pt x="1359810" y="4392383"/>
                </a:cubicBezTo>
                <a:close/>
                <a:moveTo>
                  <a:pt x="3364452" y="4374560"/>
                </a:moveTo>
                <a:lnTo>
                  <a:pt x="3364509" y="4374584"/>
                </a:lnTo>
                <a:lnTo>
                  <a:pt x="3364394" y="4374584"/>
                </a:lnTo>
                <a:close/>
                <a:moveTo>
                  <a:pt x="3071072" y="4370656"/>
                </a:moveTo>
                <a:cubicBezTo>
                  <a:pt x="3058823" y="4370656"/>
                  <a:pt x="3048768" y="4380711"/>
                  <a:pt x="3048768" y="4393075"/>
                </a:cubicBezTo>
                <a:cubicBezTo>
                  <a:pt x="3048768" y="4405443"/>
                  <a:pt x="3058708" y="4415499"/>
                  <a:pt x="3071072" y="4415499"/>
                </a:cubicBezTo>
                <a:cubicBezTo>
                  <a:pt x="3083440" y="4415499"/>
                  <a:pt x="3093494" y="4405443"/>
                  <a:pt x="3093494" y="4393075"/>
                </a:cubicBezTo>
                <a:cubicBezTo>
                  <a:pt x="3093494" y="4380711"/>
                  <a:pt x="3083325" y="4370656"/>
                  <a:pt x="3071072" y="4370656"/>
                </a:cubicBezTo>
                <a:close/>
                <a:moveTo>
                  <a:pt x="2150780" y="4369383"/>
                </a:moveTo>
                <a:cubicBezTo>
                  <a:pt x="2156096" y="4366148"/>
                  <a:pt x="2162914" y="4367765"/>
                  <a:pt x="2166265" y="4373081"/>
                </a:cubicBezTo>
                <a:cubicBezTo>
                  <a:pt x="2169503" y="4378397"/>
                  <a:pt x="2167885" y="4385217"/>
                  <a:pt x="2162567" y="4388568"/>
                </a:cubicBezTo>
                <a:cubicBezTo>
                  <a:pt x="2160718" y="4389724"/>
                  <a:pt x="2158754" y="4390301"/>
                  <a:pt x="2156673" y="4390301"/>
                </a:cubicBezTo>
                <a:cubicBezTo>
                  <a:pt x="2152860" y="4390301"/>
                  <a:pt x="2149277" y="4388336"/>
                  <a:pt x="2147082" y="4384870"/>
                </a:cubicBezTo>
                <a:cubicBezTo>
                  <a:pt x="2143846" y="4379553"/>
                  <a:pt x="2145464" y="4372619"/>
                  <a:pt x="2150780" y="4369383"/>
                </a:cubicBezTo>
                <a:close/>
                <a:moveTo>
                  <a:pt x="2400413" y="4367187"/>
                </a:moveTo>
                <a:lnTo>
                  <a:pt x="2400538" y="4367252"/>
                </a:lnTo>
                <a:lnTo>
                  <a:pt x="2400530" y="4367303"/>
                </a:lnTo>
                <a:close/>
                <a:moveTo>
                  <a:pt x="2084672" y="4343612"/>
                </a:moveTo>
                <a:lnTo>
                  <a:pt x="2115068" y="4388453"/>
                </a:lnTo>
                <a:lnTo>
                  <a:pt x="2103972" y="4395964"/>
                </a:lnTo>
                <a:lnTo>
                  <a:pt x="2092645" y="4379323"/>
                </a:lnTo>
                <a:lnTo>
                  <a:pt x="2043529" y="4412608"/>
                </a:lnTo>
                <a:lnTo>
                  <a:pt x="2052888" y="4426360"/>
                </a:lnTo>
                <a:lnTo>
                  <a:pt x="2044338" y="4432138"/>
                </a:lnTo>
                <a:cubicBezTo>
                  <a:pt x="2037980" y="4425666"/>
                  <a:pt x="2032549" y="4421852"/>
                  <a:pt x="2026538" y="4419080"/>
                </a:cubicBezTo>
                <a:lnTo>
                  <a:pt x="2019721" y="4409024"/>
                </a:lnTo>
                <a:lnTo>
                  <a:pt x="2083515" y="4365801"/>
                </a:lnTo>
                <a:lnTo>
                  <a:pt x="2073577" y="4351123"/>
                </a:lnTo>
                <a:close/>
                <a:moveTo>
                  <a:pt x="2198742" y="4339914"/>
                </a:moveTo>
                <a:cubicBezTo>
                  <a:pt x="2204058" y="4336792"/>
                  <a:pt x="2210993" y="4338410"/>
                  <a:pt x="2214227" y="4343727"/>
                </a:cubicBezTo>
                <a:cubicBezTo>
                  <a:pt x="2217464" y="4349043"/>
                  <a:pt x="2215846" y="4355861"/>
                  <a:pt x="2210529" y="4359214"/>
                </a:cubicBezTo>
                <a:cubicBezTo>
                  <a:pt x="2208566" y="4360368"/>
                  <a:pt x="2206601" y="4360947"/>
                  <a:pt x="2204636" y="4360947"/>
                </a:cubicBezTo>
                <a:cubicBezTo>
                  <a:pt x="2200822" y="4360947"/>
                  <a:pt x="2197124" y="4358982"/>
                  <a:pt x="2194927" y="4355516"/>
                </a:cubicBezTo>
                <a:lnTo>
                  <a:pt x="2195042" y="4355516"/>
                </a:lnTo>
                <a:cubicBezTo>
                  <a:pt x="2191808" y="4350197"/>
                  <a:pt x="2193426" y="4343265"/>
                  <a:pt x="2198742" y="4339914"/>
                </a:cubicBezTo>
                <a:close/>
                <a:moveTo>
                  <a:pt x="3071189" y="4339336"/>
                </a:moveTo>
                <a:cubicBezTo>
                  <a:pt x="3100892" y="4339336"/>
                  <a:pt x="3125045" y="4363491"/>
                  <a:pt x="3125045" y="4393192"/>
                </a:cubicBezTo>
                <a:cubicBezTo>
                  <a:pt x="3125045" y="4406597"/>
                  <a:pt x="3119960" y="4418733"/>
                  <a:pt x="3111755" y="4428211"/>
                </a:cubicBezTo>
                <a:cubicBezTo>
                  <a:pt x="3219583" y="4544706"/>
                  <a:pt x="3340702" y="4647218"/>
                  <a:pt x="3471989" y="4732739"/>
                </a:cubicBezTo>
                <a:lnTo>
                  <a:pt x="3479155" y="4737364"/>
                </a:lnTo>
                <a:lnTo>
                  <a:pt x="3479155" y="4932911"/>
                </a:lnTo>
                <a:lnTo>
                  <a:pt x="3455348" y="4918810"/>
                </a:lnTo>
                <a:cubicBezTo>
                  <a:pt x="3336192" y="4848079"/>
                  <a:pt x="3223744" y="4765217"/>
                  <a:pt x="3121232" y="4672528"/>
                </a:cubicBezTo>
                <a:cubicBezTo>
                  <a:pt x="3114759" y="4666750"/>
                  <a:pt x="3114297" y="4656809"/>
                  <a:pt x="3120076" y="4650339"/>
                </a:cubicBezTo>
                <a:cubicBezTo>
                  <a:pt x="3125854" y="4643866"/>
                  <a:pt x="3135793" y="4643402"/>
                  <a:pt x="3142265" y="4649183"/>
                </a:cubicBezTo>
                <a:lnTo>
                  <a:pt x="3142265" y="4649298"/>
                </a:lnTo>
                <a:cubicBezTo>
                  <a:pt x="3236340" y="4734474"/>
                  <a:pt x="3338968" y="4811214"/>
                  <a:pt x="3447604" y="4877552"/>
                </a:cubicBezTo>
                <a:lnTo>
                  <a:pt x="3447604" y="4754469"/>
                </a:lnTo>
                <a:cubicBezTo>
                  <a:pt x="3315274" y="4667444"/>
                  <a:pt x="3193234" y="4563429"/>
                  <a:pt x="3084594" y="4445430"/>
                </a:cubicBezTo>
                <a:cubicBezTo>
                  <a:pt x="3084479" y="4445315"/>
                  <a:pt x="3084479" y="4445200"/>
                  <a:pt x="3084479" y="4445200"/>
                </a:cubicBezTo>
                <a:cubicBezTo>
                  <a:pt x="3080204" y="4446239"/>
                  <a:pt x="3075812" y="4447048"/>
                  <a:pt x="3071189" y="4447048"/>
                </a:cubicBezTo>
                <a:cubicBezTo>
                  <a:pt x="3041488" y="4447048"/>
                  <a:pt x="3017334" y="4422895"/>
                  <a:pt x="3017334" y="4393192"/>
                </a:cubicBezTo>
                <a:cubicBezTo>
                  <a:pt x="3017334" y="4363491"/>
                  <a:pt x="3041488" y="4339336"/>
                  <a:pt x="3071189" y="4339336"/>
                </a:cubicBezTo>
                <a:close/>
                <a:moveTo>
                  <a:pt x="1640070" y="4313562"/>
                </a:moveTo>
                <a:cubicBezTo>
                  <a:pt x="1648968" y="4313562"/>
                  <a:pt x="1656134" y="4320726"/>
                  <a:pt x="1656134" y="4329626"/>
                </a:cubicBezTo>
                <a:cubicBezTo>
                  <a:pt x="1656134" y="4338524"/>
                  <a:pt x="1648968" y="4345690"/>
                  <a:pt x="1640070" y="4345690"/>
                </a:cubicBezTo>
                <a:cubicBezTo>
                  <a:pt x="1631170" y="4345690"/>
                  <a:pt x="1624006" y="4338524"/>
                  <a:pt x="1624006" y="4329626"/>
                </a:cubicBezTo>
                <a:cubicBezTo>
                  <a:pt x="1624006" y="4320726"/>
                  <a:pt x="1631170" y="4313562"/>
                  <a:pt x="1640070" y="4313562"/>
                </a:cubicBezTo>
                <a:close/>
                <a:moveTo>
                  <a:pt x="1546572" y="4313562"/>
                </a:moveTo>
                <a:cubicBezTo>
                  <a:pt x="1555470" y="4313562"/>
                  <a:pt x="1562637" y="4320726"/>
                  <a:pt x="1562637" y="4329626"/>
                </a:cubicBezTo>
                <a:cubicBezTo>
                  <a:pt x="1562637" y="4338524"/>
                  <a:pt x="1555470" y="4345690"/>
                  <a:pt x="1546572" y="4345690"/>
                </a:cubicBezTo>
                <a:cubicBezTo>
                  <a:pt x="1537673" y="4345690"/>
                  <a:pt x="1530508" y="4338524"/>
                  <a:pt x="1530508" y="4329626"/>
                </a:cubicBezTo>
                <a:cubicBezTo>
                  <a:pt x="1530508" y="4320726"/>
                  <a:pt x="1537673" y="4313562"/>
                  <a:pt x="1546572" y="4313562"/>
                </a:cubicBezTo>
                <a:close/>
                <a:moveTo>
                  <a:pt x="1453192" y="4313562"/>
                </a:moveTo>
                <a:cubicBezTo>
                  <a:pt x="1462090" y="4313562"/>
                  <a:pt x="1469256" y="4320726"/>
                  <a:pt x="1469256" y="4329626"/>
                </a:cubicBezTo>
                <a:cubicBezTo>
                  <a:pt x="1469256" y="4338524"/>
                  <a:pt x="1462090" y="4345690"/>
                  <a:pt x="1453192" y="4345690"/>
                </a:cubicBezTo>
                <a:cubicBezTo>
                  <a:pt x="1444292" y="4345690"/>
                  <a:pt x="1437128" y="4338524"/>
                  <a:pt x="1437128" y="4329626"/>
                </a:cubicBezTo>
                <a:cubicBezTo>
                  <a:pt x="1437128" y="4320726"/>
                  <a:pt x="1444292" y="4313562"/>
                  <a:pt x="1453192" y="4313562"/>
                </a:cubicBezTo>
                <a:close/>
                <a:moveTo>
                  <a:pt x="1359810" y="4313562"/>
                </a:moveTo>
                <a:cubicBezTo>
                  <a:pt x="1368707" y="4313562"/>
                  <a:pt x="1375874" y="4320726"/>
                  <a:pt x="1375874" y="4329626"/>
                </a:cubicBezTo>
                <a:cubicBezTo>
                  <a:pt x="1375874" y="4338524"/>
                  <a:pt x="1368707" y="4345690"/>
                  <a:pt x="1359810" y="4345690"/>
                </a:cubicBezTo>
                <a:cubicBezTo>
                  <a:pt x="1350910" y="4345690"/>
                  <a:pt x="1343746" y="4338524"/>
                  <a:pt x="1343746" y="4329626"/>
                </a:cubicBezTo>
                <a:cubicBezTo>
                  <a:pt x="1343746" y="4320726"/>
                  <a:pt x="1350910" y="4313562"/>
                  <a:pt x="1359810" y="4313562"/>
                </a:cubicBezTo>
                <a:close/>
                <a:moveTo>
                  <a:pt x="2246820" y="4310673"/>
                </a:moveTo>
                <a:cubicBezTo>
                  <a:pt x="2252136" y="4307436"/>
                  <a:pt x="2258954" y="4309055"/>
                  <a:pt x="2262306" y="4314371"/>
                </a:cubicBezTo>
                <a:cubicBezTo>
                  <a:pt x="2265543" y="4319687"/>
                  <a:pt x="2263925" y="4326507"/>
                  <a:pt x="2258608" y="4329858"/>
                </a:cubicBezTo>
                <a:cubicBezTo>
                  <a:pt x="2256758" y="4331014"/>
                  <a:pt x="2254795" y="4331591"/>
                  <a:pt x="2252715" y="4331591"/>
                </a:cubicBezTo>
                <a:cubicBezTo>
                  <a:pt x="2248900" y="4331591"/>
                  <a:pt x="2245318" y="4329626"/>
                  <a:pt x="2243121" y="4326160"/>
                </a:cubicBezTo>
                <a:cubicBezTo>
                  <a:pt x="2239885" y="4320843"/>
                  <a:pt x="2241503" y="4313909"/>
                  <a:pt x="2246820" y="4310673"/>
                </a:cubicBezTo>
                <a:close/>
                <a:moveTo>
                  <a:pt x="3785073" y="4307436"/>
                </a:moveTo>
                <a:cubicBezTo>
                  <a:pt x="3772822" y="4307436"/>
                  <a:pt x="3762768" y="4317492"/>
                  <a:pt x="3762768" y="4329856"/>
                </a:cubicBezTo>
                <a:cubicBezTo>
                  <a:pt x="3762768" y="4342224"/>
                  <a:pt x="3772707" y="4352278"/>
                  <a:pt x="3785073" y="4352278"/>
                </a:cubicBezTo>
                <a:cubicBezTo>
                  <a:pt x="3797439" y="4352278"/>
                  <a:pt x="3807493" y="4342224"/>
                  <a:pt x="3807493" y="4329856"/>
                </a:cubicBezTo>
                <a:cubicBezTo>
                  <a:pt x="3807493" y="4317492"/>
                  <a:pt x="3797324" y="4307436"/>
                  <a:pt x="3785073" y="4307436"/>
                </a:cubicBezTo>
                <a:close/>
                <a:moveTo>
                  <a:pt x="806801" y="4305011"/>
                </a:moveTo>
                <a:lnTo>
                  <a:pt x="806801" y="4597177"/>
                </a:lnTo>
                <a:lnTo>
                  <a:pt x="1023151" y="4597177"/>
                </a:lnTo>
                <a:lnTo>
                  <a:pt x="1023151" y="4305011"/>
                </a:lnTo>
                <a:close/>
                <a:moveTo>
                  <a:pt x="217043" y="4303738"/>
                </a:moveTo>
                <a:cubicBezTo>
                  <a:pt x="223516" y="4326507"/>
                  <a:pt x="230218" y="4349273"/>
                  <a:pt x="237153" y="4371925"/>
                </a:cubicBezTo>
                <a:lnTo>
                  <a:pt x="161799" y="4395040"/>
                </a:lnTo>
                <a:cubicBezTo>
                  <a:pt x="154750" y="4371925"/>
                  <a:pt x="147699" y="4348464"/>
                  <a:pt x="141228" y="4325349"/>
                </a:cubicBezTo>
                <a:close/>
                <a:moveTo>
                  <a:pt x="3364394" y="4298422"/>
                </a:moveTo>
                <a:cubicBezTo>
                  <a:pt x="3352144" y="4298422"/>
                  <a:pt x="3342090" y="4308362"/>
                  <a:pt x="3342090" y="4320726"/>
                </a:cubicBezTo>
                <a:cubicBezTo>
                  <a:pt x="3342090" y="4333094"/>
                  <a:pt x="3352028" y="4343148"/>
                  <a:pt x="3364394" y="4343148"/>
                </a:cubicBezTo>
                <a:cubicBezTo>
                  <a:pt x="3376760" y="4343148"/>
                  <a:pt x="3386814" y="4332979"/>
                  <a:pt x="3386814" y="4320726"/>
                </a:cubicBezTo>
                <a:cubicBezTo>
                  <a:pt x="3386814" y="4308477"/>
                  <a:pt x="3376760" y="4298422"/>
                  <a:pt x="3364394" y="4298422"/>
                </a:cubicBezTo>
                <a:close/>
                <a:moveTo>
                  <a:pt x="2294782" y="4281203"/>
                </a:moveTo>
                <a:cubicBezTo>
                  <a:pt x="2300098" y="4277967"/>
                  <a:pt x="2307032" y="4279585"/>
                  <a:pt x="2310267" y="4284900"/>
                </a:cubicBezTo>
                <a:cubicBezTo>
                  <a:pt x="2313505" y="4290216"/>
                  <a:pt x="2311887" y="4297036"/>
                  <a:pt x="2306569" y="4300389"/>
                </a:cubicBezTo>
                <a:cubicBezTo>
                  <a:pt x="2304604" y="4301543"/>
                  <a:pt x="2302640" y="4302122"/>
                  <a:pt x="2300560" y="4302122"/>
                </a:cubicBezTo>
                <a:cubicBezTo>
                  <a:pt x="2296862" y="4302122"/>
                  <a:pt x="2293164" y="4300157"/>
                  <a:pt x="2290968" y="4296691"/>
                </a:cubicBezTo>
                <a:lnTo>
                  <a:pt x="2291084" y="4296691"/>
                </a:lnTo>
                <a:cubicBezTo>
                  <a:pt x="2287847" y="4291372"/>
                  <a:pt x="2289464" y="4284438"/>
                  <a:pt x="2294782" y="4281203"/>
                </a:cubicBezTo>
                <a:close/>
                <a:moveTo>
                  <a:pt x="4556410" y="4277320"/>
                </a:moveTo>
                <a:lnTo>
                  <a:pt x="4556410" y="4332494"/>
                </a:lnTo>
                <a:lnTo>
                  <a:pt x="4556394" y="4332517"/>
                </a:lnTo>
                <a:cubicBezTo>
                  <a:pt x="4369516" y="4591512"/>
                  <a:pt x="4137680" y="4798616"/>
                  <a:pt x="3866318" y="4949090"/>
                </a:cubicBezTo>
                <a:cubicBezTo>
                  <a:pt x="3866435" y="4950708"/>
                  <a:pt x="3866782" y="4952325"/>
                  <a:pt x="3866782" y="4954060"/>
                </a:cubicBezTo>
                <a:lnTo>
                  <a:pt x="3866897" y="4954290"/>
                </a:lnTo>
                <a:cubicBezTo>
                  <a:pt x="3866897" y="4983069"/>
                  <a:pt x="3843551" y="5006414"/>
                  <a:pt x="3814774" y="5006414"/>
                </a:cubicBezTo>
                <a:cubicBezTo>
                  <a:pt x="3785996" y="5006414"/>
                  <a:pt x="3762652" y="4983069"/>
                  <a:pt x="3762652" y="4954290"/>
                </a:cubicBezTo>
                <a:cubicBezTo>
                  <a:pt x="3762652" y="4925513"/>
                  <a:pt x="3785996" y="4902169"/>
                  <a:pt x="3814774" y="4902169"/>
                </a:cubicBezTo>
                <a:cubicBezTo>
                  <a:pt x="3830492" y="4902169"/>
                  <a:pt x="3844360" y="4909218"/>
                  <a:pt x="3853952" y="4920196"/>
                </a:cubicBezTo>
                <a:cubicBezTo>
                  <a:pt x="4120000" y="4772149"/>
                  <a:pt x="4347559" y="4568745"/>
                  <a:pt x="4530970" y="4314373"/>
                </a:cubicBezTo>
                <a:close/>
                <a:moveTo>
                  <a:pt x="2016817" y="4269198"/>
                </a:moveTo>
                <a:cubicBezTo>
                  <a:pt x="2010794" y="4269645"/>
                  <a:pt x="2002558" y="4272649"/>
                  <a:pt x="1991521" y="4279121"/>
                </a:cubicBezTo>
                <a:lnTo>
                  <a:pt x="1991638" y="4279121"/>
                </a:lnTo>
                <a:cubicBezTo>
                  <a:pt x="1969562" y="4292066"/>
                  <a:pt x="1965748" y="4301658"/>
                  <a:pt x="1970141" y="4309170"/>
                </a:cubicBezTo>
                <a:cubicBezTo>
                  <a:pt x="1974533" y="4316681"/>
                  <a:pt x="1984702" y="4317954"/>
                  <a:pt x="2006778" y="4305011"/>
                </a:cubicBezTo>
                <a:cubicBezTo>
                  <a:pt x="2028851" y="4292066"/>
                  <a:pt x="2033243" y="4282128"/>
                  <a:pt x="2028851" y="4274616"/>
                </a:cubicBezTo>
                <a:cubicBezTo>
                  <a:pt x="2026655" y="4270858"/>
                  <a:pt x="2022842" y="4268749"/>
                  <a:pt x="2016817" y="4269198"/>
                </a:cubicBezTo>
                <a:close/>
                <a:moveTo>
                  <a:pt x="824600" y="4267104"/>
                </a:moveTo>
                <a:lnTo>
                  <a:pt x="999921" y="4267104"/>
                </a:lnTo>
                <a:cubicBezTo>
                  <a:pt x="1024653" y="4267104"/>
                  <a:pt x="1044764" y="4287214"/>
                  <a:pt x="1044764" y="4311946"/>
                </a:cubicBezTo>
                <a:lnTo>
                  <a:pt x="1044764" y="4649530"/>
                </a:lnTo>
                <a:cubicBezTo>
                  <a:pt x="1044764" y="4674261"/>
                  <a:pt x="1024653" y="4694373"/>
                  <a:pt x="999921" y="4694373"/>
                </a:cubicBezTo>
                <a:lnTo>
                  <a:pt x="824600" y="4694373"/>
                </a:lnTo>
                <a:cubicBezTo>
                  <a:pt x="799868" y="4694373"/>
                  <a:pt x="779759" y="4674261"/>
                  <a:pt x="779759" y="4649530"/>
                </a:cubicBezTo>
                <a:lnTo>
                  <a:pt x="779759" y="4311946"/>
                </a:lnTo>
                <a:cubicBezTo>
                  <a:pt x="779759" y="4287214"/>
                  <a:pt x="799868" y="4267104"/>
                  <a:pt x="824600" y="4267104"/>
                </a:cubicBezTo>
                <a:close/>
                <a:moveTo>
                  <a:pt x="2018248" y="4255054"/>
                </a:moveTo>
                <a:cubicBezTo>
                  <a:pt x="2027839" y="4255574"/>
                  <a:pt x="2035323" y="4260053"/>
                  <a:pt x="2040060" y="4268142"/>
                </a:cubicBezTo>
                <a:cubicBezTo>
                  <a:pt x="2049539" y="4284208"/>
                  <a:pt x="2041103" y="4302931"/>
                  <a:pt x="2014752" y="4318416"/>
                </a:cubicBezTo>
                <a:cubicBezTo>
                  <a:pt x="1988402" y="4333901"/>
                  <a:pt x="1968639" y="4331821"/>
                  <a:pt x="1959163" y="4315642"/>
                </a:cubicBezTo>
                <a:cubicBezTo>
                  <a:pt x="1949684" y="4299578"/>
                  <a:pt x="1957545" y="4281087"/>
                  <a:pt x="1983779" y="4265716"/>
                </a:cubicBezTo>
                <a:cubicBezTo>
                  <a:pt x="1996954" y="4257973"/>
                  <a:pt x="2008656" y="4254534"/>
                  <a:pt x="2018248" y="4255054"/>
                </a:cubicBezTo>
                <a:close/>
                <a:moveTo>
                  <a:pt x="3128368" y="4248279"/>
                </a:moveTo>
                <a:cubicBezTo>
                  <a:pt x="3132385" y="4248669"/>
                  <a:pt x="3136257" y="4250576"/>
                  <a:pt x="3139031" y="4253928"/>
                </a:cubicBezTo>
                <a:cubicBezTo>
                  <a:pt x="3251826" y="4390880"/>
                  <a:pt x="3382074" y="4509341"/>
                  <a:pt x="3526078" y="4606073"/>
                </a:cubicBezTo>
                <a:cubicBezTo>
                  <a:pt x="3565488" y="4632425"/>
                  <a:pt x="3606401" y="4657503"/>
                  <a:pt x="3648238" y="4680964"/>
                </a:cubicBezTo>
                <a:cubicBezTo>
                  <a:pt x="3657368" y="4673105"/>
                  <a:pt x="3669039" y="4668251"/>
                  <a:pt x="3681982" y="4668251"/>
                </a:cubicBezTo>
                <a:cubicBezTo>
                  <a:pt x="3710761" y="4668251"/>
                  <a:pt x="3734107" y="4691595"/>
                  <a:pt x="3734107" y="4720374"/>
                </a:cubicBezTo>
                <a:cubicBezTo>
                  <a:pt x="3734107" y="4749151"/>
                  <a:pt x="3710761" y="4772496"/>
                  <a:pt x="3681982" y="4772496"/>
                </a:cubicBezTo>
                <a:cubicBezTo>
                  <a:pt x="3653205" y="4772496"/>
                  <a:pt x="3629862" y="4749151"/>
                  <a:pt x="3629862" y="4720374"/>
                </a:cubicBezTo>
                <a:cubicBezTo>
                  <a:pt x="3629862" y="4715981"/>
                  <a:pt x="3630554" y="4711706"/>
                  <a:pt x="3631595" y="4707661"/>
                </a:cubicBezTo>
                <a:lnTo>
                  <a:pt x="3631364" y="4707778"/>
                </a:lnTo>
                <a:cubicBezTo>
                  <a:pt x="3589296" y="4684083"/>
                  <a:pt x="3548153" y="4658891"/>
                  <a:pt x="3508396" y="4632193"/>
                </a:cubicBezTo>
                <a:cubicBezTo>
                  <a:pt x="3361850" y="4533728"/>
                  <a:pt x="3229407" y="4413185"/>
                  <a:pt x="3114644" y="4273922"/>
                </a:cubicBezTo>
                <a:cubicBezTo>
                  <a:pt x="3109211" y="4267218"/>
                  <a:pt x="3110137" y="4257279"/>
                  <a:pt x="3116839" y="4251732"/>
                </a:cubicBezTo>
                <a:cubicBezTo>
                  <a:pt x="3120192" y="4249016"/>
                  <a:pt x="3124352" y="4247889"/>
                  <a:pt x="3128368" y="4248279"/>
                </a:cubicBezTo>
                <a:close/>
                <a:moveTo>
                  <a:pt x="1640070" y="4234859"/>
                </a:moveTo>
                <a:cubicBezTo>
                  <a:pt x="1648968" y="4234859"/>
                  <a:pt x="1656134" y="4242024"/>
                  <a:pt x="1656134" y="4250923"/>
                </a:cubicBezTo>
                <a:cubicBezTo>
                  <a:pt x="1656134" y="4259821"/>
                  <a:pt x="1648968" y="4266988"/>
                  <a:pt x="1640070" y="4266988"/>
                </a:cubicBezTo>
                <a:cubicBezTo>
                  <a:pt x="1631170" y="4266988"/>
                  <a:pt x="1624006" y="4259821"/>
                  <a:pt x="1624006" y="4250923"/>
                </a:cubicBezTo>
                <a:cubicBezTo>
                  <a:pt x="1624006" y="4242024"/>
                  <a:pt x="1631170" y="4234859"/>
                  <a:pt x="1640070" y="4234859"/>
                </a:cubicBezTo>
                <a:close/>
                <a:moveTo>
                  <a:pt x="1546572" y="4234859"/>
                </a:moveTo>
                <a:cubicBezTo>
                  <a:pt x="1555470" y="4234859"/>
                  <a:pt x="1562637" y="4242024"/>
                  <a:pt x="1562637" y="4250923"/>
                </a:cubicBezTo>
                <a:cubicBezTo>
                  <a:pt x="1562637" y="4259821"/>
                  <a:pt x="1555470" y="4266988"/>
                  <a:pt x="1546572" y="4266988"/>
                </a:cubicBezTo>
                <a:cubicBezTo>
                  <a:pt x="1537673" y="4266988"/>
                  <a:pt x="1530508" y="4259821"/>
                  <a:pt x="1530508" y="4250923"/>
                </a:cubicBezTo>
                <a:cubicBezTo>
                  <a:pt x="1530508" y="4242024"/>
                  <a:pt x="1537673" y="4234859"/>
                  <a:pt x="1546572" y="4234859"/>
                </a:cubicBezTo>
                <a:close/>
                <a:moveTo>
                  <a:pt x="1453192" y="4234859"/>
                </a:moveTo>
                <a:cubicBezTo>
                  <a:pt x="1462090" y="4234859"/>
                  <a:pt x="1469256" y="4242024"/>
                  <a:pt x="1469256" y="4250923"/>
                </a:cubicBezTo>
                <a:cubicBezTo>
                  <a:pt x="1469256" y="4259821"/>
                  <a:pt x="1462090" y="4266988"/>
                  <a:pt x="1453192" y="4266988"/>
                </a:cubicBezTo>
                <a:cubicBezTo>
                  <a:pt x="1444292" y="4266988"/>
                  <a:pt x="1437128" y="4259821"/>
                  <a:pt x="1437128" y="4250923"/>
                </a:cubicBezTo>
                <a:cubicBezTo>
                  <a:pt x="1437128" y="4242024"/>
                  <a:pt x="1444292" y="4234859"/>
                  <a:pt x="1453192" y="4234859"/>
                </a:cubicBezTo>
                <a:close/>
                <a:moveTo>
                  <a:pt x="1359810" y="4234859"/>
                </a:moveTo>
                <a:cubicBezTo>
                  <a:pt x="1368707" y="4234859"/>
                  <a:pt x="1375874" y="4242024"/>
                  <a:pt x="1375874" y="4250923"/>
                </a:cubicBezTo>
                <a:cubicBezTo>
                  <a:pt x="1375874" y="4259821"/>
                  <a:pt x="1368707" y="4266988"/>
                  <a:pt x="1359810" y="4266988"/>
                </a:cubicBezTo>
                <a:cubicBezTo>
                  <a:pt x="1350910" y="4266988"/>
                  <a:pt x="1343746" y="4259821"/>
                  <a:pt x="1343746" y="4250923"/>
                </a:cubicBezTo>
                <a:cubicBezTo>
                  <a:pt x="1343746" y="4242024"/>
                  <a:pt x="1350910" y="4234859"/>
                  <a:pt x="1359810" y="4234859"/>
                </a:cubicBezTo>
                <a:close/>
                <a:moveTo>
                  <a:pt x="1668847" y="4175802"/>
                </a:moveTo>
                <a:lnTo>
                  <a:pt x="1711263" y="4175802"/>
                </a:lnTo>
                <a:lnTo>
                  <a:pt x="1711263" y="4218218"/>
                </a:lnTo>
                <a:cubicBezTo>
                  <a:pt x="1711263" y="4221337"/>
                  <a:pt x="1708719" y="4223880"/>
                  <a:pt x="1705599" y="4223880"/>
                </a:cubicBezTo>
                <a:cubicBezTo>
                  <a:pt x="1702478" y="4223880"/>
                  <a:pt x="1699936" y="4221337"/>
                  <a:pt x="1699936" y="4218218"/>
                </a:cubicBezTo>
                <a:lnTo>
                  <a:pt x="1699936" y="4187127"/>
                </a:lnTo>
                <a:lnTo>
                  <a:pt x="1668847" y="4187127"/>
                </a:lnTo>
                <a:cubicBezTo>
                  <a:pt x="1665726" y="4187127"/>
                  <a:pt x="1663184" y="4184585"/>
                  <a:pt x="1663184" y="4181466"/>
                </a:cubicBezTo>
                <a:cubicBezTo>
                  <a:pt x="1663184" y="4178344"/>
                  <a:pt x="1665726" y="4175802"/>
                  <a:pt x="1668847" y="4175802"/>
                </a:cubicBezTo>
                <a:close/>
                <a:moveTo>
                  <a:pt x="1288619" y="4175802"/>
                </a:moveTo>
                <a:lnTo>
                  <a:pt x="1331034" y="4175802"/>
                </a:lnTo>
                <a:cubicBezTo>
                  <a:pt x="1334154" y="4175802"/>
                  <a:pt x="1336698" y="4178344"/>
                  <a:pt x="1336698" y="4181466"/>
                </a:cubicBezTo>
                <a:cubicBezTo>
                  <a:pt x="1336698" y="4184585"/>
                  <a:pt x="1334154" y="4187127"/>
                  <a:pt x="1331034" y="4187127"/>
                </a:cubicBezTo>
                <a:lnTo>
                  <a:pt x="1299945" y="4187127"/>
                </a:lnTo>
                <a:lnTo>
                  <a:pt x="1299945" y="4218218"/>
                </a:lnTo>
                <a:cubicBezTo>
                  <a:pt x="1299945" y="4221337"/>
                  <a:pt x="1297401" y="4223880"/>
                  <a:pt x="1294282" y="4223880"/>
                </a:cubicBezTo>
                <a:cubicBezTo>
                  <a:pt x="1291161" y="4223880"/>
                  <a:pt x="1288619" y="4221337"/>
                  <a:pt x="1288619" y="4218218"/>
                </a:cubicBezTo>
                <a:close/>
                <a:moveTo>
                  <a:pt x="176479" y="4175223"/>
                </a:moveTo>
                <a:lnTo>
                  <a:pt x="110720" y="4190940"/>
                </a:lnTo>
                <a:cubicBezTo>
                  <a:pt x="115457" y="4210588"/>
                  <a:pt x="120428" y="4230580"/>
                  <a:pt x="125628" y="4250460"/>
                </a:cubicBezTo>
                <a:lnTo>
                  <a:pt x="191040" y="4233354"/>
                </a:lnTo>
                <a:cubicBezTo>
                  <a:pt x="185956" y="4214054"/>
                  <a:pt x="181100" y="4194637"/>
                  <a:pt x="176479" y="4175223"/>
                </a:cubicBezTo>
                <a:close/>
                <a:moveTo>
                  <a:pt x="184915" y="4161701"/>
                </a:moveTo>
                <a:lnTo>
                  <a:pt x="186188" y="4167133"/>
                </a:lnTo>
                <a:cubicBezTo>
                  <a:pt x="191734" y="4190131"/>
                  <a:pt x="197513" y="4213130"/>
                  <a:pt x="203521" y="4235898"/>
                </a:cubicBezTo>
                <a:lnTo>
                  <a:pt x="204909" y="4241330"/>
                </a:lnTo>
                <a:lnTo>
                  <a:pt x="117769" y="4264213"/>
                </a:lnTo>
                <a:lnTo>
                  <a:pt x="117652" y="4264213"/>
                </a:lnTo>
                <a:lnTo>
                  <a:pt x="116266" y="4258780"/>
                </a:lnTo>
                <a:cubicBezTo>
                  <a:pt x="110026" y="4235204"/>
                  <a:pt x="104130" y="4211397"/>
                  <a:pt x="98584" y="4188166"/>
                </a:cubicBezTo>
                <a:lnTo>
                  <a:pt x="97313" y="4182735"/>
                </a:lnTo>
                <a:close/>
                <a:moveTo>
                  <a:pt x="1970258" y="4141247"/>
                </a:moveTo>
                <a:lnTo>
                  <a:pt x="1994644" y="4189556"/>
                </a:lnTo>
                <a:lnTo>
                  <a:pt x="1982740" y="4195565"/>
                </a:lnTo>
                <a:lnTo>
                  <a:pt x="1982508" y="4195682"/>
                </a:lnTo>
                <a:lnTo>
                  <a:pt x="1973494" y="4177652"/>
                </a:lnTo>
                <a:lnTo>
                  <a:pt x="1920562" y="4204349"/>
                </a:lnTo>
                <a:lnTo>
                  <a:pt x="1928074" y="4219142"/>
                </a:lnTo>
                <a:lnTo>
                  <a:pt x="1918944" y="4223766"/>
                </a:lnTo>
                <a:cubicBezTo>
                  <a:pt x="1913396" y="4216483"/>
                  <a:pt x="1908543" y="4212093"/>
                  <a:pt x="1902995" y="4208625"/>
                </a:cubicBezTo>
                <a:lnTo>
                  <a:pt x="1897564" y="4197762"/>
                </a:lnTo>
                <a:lnTo>
                  <a:pt x="1966327" y="4163089"/>
                </a:lnTo>
                <a:lnTo>
                  <a:pt x="1958354" y="4147257"/>
                </a:lnTo>
                <a:close/>
                <a:moveTo>
                  <a:pt x="2565335" y="4134080"/>
                </a:moveTo>
                <a:cubicBezTo>
                  <a:pt x="2563600" y="4134080"/>
                  <a:pt x="2561984" y="4134312"/>
                  <a:pt x="2560481" y="4134659"/>
                </a:cubicBezTo>
                <a:cubicBezTo>
                  <a:pt x="2559093" y="4136740"/>
                  <a:pt x="2557243" y="4138705"/>
                  <a:pt x="2554818" y="4139976"/>
                </a:cubicBezTo>
                <a:cubicBezTo>
                  <a:pt x="2552852" y="4141015"/>
                  <a:pt x="2550657" y="4141592"/>
                  <a:pt x="2548577" y="4141709"/>
                </a:cubicBezTo>
                <a:cubicBezTo>
                  <a:pt x="2545111" y="4145637"/>
                  <a:pt x="2542914" y="4150722"/>
                  <a:pt x="2542914" y="4156385"/>
                </a:cubicBezTo>
                <a:cubicBezTo>
                  <a:pt x="2542914" y="4168753"/>
                  <a:pt x="2552852" y="4178807"/>
                  <a:pt x="2565218" y="4178807"/>
                </a:cubicBezTo>
                <a:lnTo>
                  <a:pt x="2565335" y="4178922"/>
                </a:lnTo>
                <a:cubicBezTo>
                  <a:pt x="2577699" y="4178922"/>
                  <a:pt x="2587755" y="4168868"/>
                  <a:pt x="2587755" y="4156500"/>
                </a:cubicBezTo>
                <a:cubicBezTo>
                  <a:pt x="2587755" y="4144136"/>
                  <a:pt x="2577699" y="4134080"/>
                  <a:pt x="2565335" y="4134080"/>
                </a:cubicBezTo>
                <a:close/>
                <a:moveTo>
                  <a:pt x="4509705" y="4101837"/>
                </a:moveTo>
                <a:lnTo>
                  <a:pt x="4556410" y="4148542"/>
                </a:lnTo>
                <a:lnTo>
                  <a:pt x="4556410" y="4193037"/>
                </a:lnTo>
                <a:lnTo>
                  <a:pt x="4515368" y="4151995"/>
                </a:lnTo>
                <a:cubicBezTo>
                  <a:pt x="4492947" y="4186897"/>
                  <a:pt x="4469948" y="4220875"/>
                  <a:pt x="4446488" y="4253351"/>
                </a:cubicBezTo>
                <a:cubicBezTo>
                  <a:pt x="4411585" y="4301775"/>
                  <a:pt x="4374486" y="4348928"/>
                  <a:pt x="4336347" y="4393307"/>
                </a:cubicBezTo>
                <a:cubicBezTo>
                  <a:pt x="4330684" y="4400010"/>
                  <a:pt x="4320747" y="4400704"/>
                  <a:pt x="4314158" y="4395040"/>
                </a:cubicBezTo>
                <a:cubicBezTo>
                  <a:pt x="4307572" y="4389379"/>
                  <a:pt x="4306761" y="4379438"/>
                  <a:pt x="4312424" y="4372853"/>
                </a:cubicBezTo>
                <a:cubicBezTo>
                  <a:pt x="4349984" y="4329051"/>
                  <a:pt x="4386506" y="4282705"/>
                  <a:pt x="4420947" y="4234974"/>
                </a:cubicBezTo>
                <a:cubicBezTo>
                  <a:pt x="4447644" y="4197877"/>
                  <a:pt x="4473994" y="4158699"/>
                  <a:pt x="4499188" y="4118595"/>
                </a:cubicBezTo>
                <a:close/>
                <a:moveTo>
                  <a:pt x="3824134" y="4071210"/>
                </a:moveTo>
                <a:cubicBezTo>
                  <a:pt x="3852913" y="4071210"/>
                  <a:pt x="3876258" y="4094556"/>
                  <a:pt x="3876258" y="4123333"/>
                </a:cubicBezTo>
                <a:cubicBezTo>
                  <a:pt x="3876258" y="4152110"/>
                  <a:pt x="3852913" y="4175455"/>
                  <a:pt x="3824134" y="4175455"/>
                </a:cubicBezTo>
                <a:lnTo>
                  <a:pt x="3824019" y="4175570"/>
                </a:lnTo>
                <a:cubicBezTo>
                  <a:pt x="3814774" y="4175570"/>
                  <a:pt x="3806107" y="4172913"/>
                  <a:pt x="3798595" y="4168636"/>
                </a:cubicBezTo>
                <a:cubicBezTo>
                  <a:pt x="3766350" y="4194988"/>
                  <a:pt x="3726710" y="4208278"/>
                  <a:pt x="3686954" y="4208278"/>
                </a:cubicBezTo>
                <a:cubicBezTo>
                  <a:pt x="3643959" y="4208278"/>
                  <a:pt x="3600851" y="4192792"/>
                  <a:pt x="3567336" y="4161933"/>
                </a:cubicBezTo>
                <a:lnTo>
                  <a:pt x="3576928" y="4149337"/>
                </a:lnTo>
                <a:lnTo>
                  <a:pt x="3587676" y="4137779"/>
                </a:lnTo>
                <a:lnTo>
                  <a:pt x="3578084" y="4150260"/>
                </a:lnTo>
                <a:lnTo>
                  <a:pt x="3588717" y="4138703"/>
                </a:lnTo>
                <a:cubicBezTo>
                  <a:pt x="3641186" y="4187012"/>
                  <a:pt x="3721971" y="4189209"/>
                  <a:pt x="3777213" y="4145639"/>
                </a:cubicBezTo>
                <a:cubicBezTo>
                  <a:pt x="3773978" y="4138818"/>
                  <a:pt x="3772013" y="4131306"/>
                  <a:pt x="3772013" y="4123333"/>
                </a:cubicBezTo>
                <a:cubicBezTo>
                  <a:pt x="3772013" y="4094556"/>
                  <a:pt x="3795357" y="4071210"/>
                  <a:pt x="3824134" y="4071210"/>
                </a:cubicBezTo>
                <a:close/>
                <a:moveTo>
                  <a:pt x="968720" y="4067627"/>
                </a:moveTo>
                <a:cubicBezTo>
                  <a:pt x="971840" y="4067627"/>
                  <a:pt x="974384" y="4070169"/>
                  <a:pt x="974384" y="4073290"/>
                </a:cubicBezTo>
                <a:lnTo>
                  <a:pt x="974384" y="4115706"/>
                </a:lnTo>
                <a:lnTo>
                  <a:pt x="931968" y="4115706"/>
                </a:lnTo>
                <a:cubicBezTo>
                  <a:pt x="928847" y="4115706"/>
                  <a:pt x="926305" y="4113162"/>
                  <a:pt x="926305" y="4110043"/>
                </a:cubicBezTo>
                <a:cubicBezTo>
                  <a:pt x="926305" y="4106920"/>
                  <a:pt x="928847" y="4104379"/>
                  <a:pt x="931968" y="4104379"/>
                </a:cubicBezTo>
                <a:lnTo>
                  <a:pt x="963057" y="4104379"/>
                </a:lnTo>
                <a:lnTo>
                  <a:pt x="963057" y="4073290"/>
                </a:lnTo>
                <a:cubicBezTo>
                  <a:pt x="963057" y="4070169"/>
                  <a:pt x="965599" y="4067627"/>
                  <a:pt x="968720" y="4067627"/>
                </a:cubicBezTo>
                <a:close/>
                <a:moveTo>
                  <a:pt x="557401" y="4067627"/>
                </a:moveTo>
                <a:cubicBezTo>
                  <a:pt x="560521" y="4067627"/>
                  <a:pt x="563065" y="4070169"/>
                  <a:pt x="563065" y="4073290"/>
                </a:cubicBezTo>
                <a:lnTo>
                  <a:pt x="563065" y="4104379"/>
                </a:lnTo>
                <a:lnTo>
                  <a:pt x="594154" y="4104379"/>
                </a:lnTo>
                <a:cubicBezTo>
                  <a:pt x="597273" y="4104379"/>
                  <a:pt x="599817" y="4106920"/>
                  <a:pt x="599817" y="4110043"/>
                </a:cubicBezTo>
                <a:cubicBezTo>
                  <a:pt x="599817" y="4113162"/>
                  <a:pt x="597273" y="4115706"/>
                  <a:pt x="594154" y="4115706"/>
                </a:cubicBezTo>
                <a:lnTo>
                  <a:pt x="551738" y="4115706"/>
                </a:lnTo>
                <a:lnTo>
                  <a:pt x="551738" y="4073290"/>
                </a:lnTo>
                <a:cubicBezTo>
                  <a:pt x="551738" y="4070169"/>
                  <a:pt x="554280" y="4067627"/>
                  <a:pt x="557401" y="4067627"/>
                </a:cubicBezTo>
                <a:close/>
                <a:moveTo>
                  <a:pt x="848409" y="4047749"/>
                </a:moveTo>
                <a:lnTo>
                  <a:pt x="913824" y="4048674"/>
                </a:lnTo>
                <a:cubicBezTo>
                  <a:pt x="918678" y="4048674"/>
                  <a:pt x="922493" y="4052719"/>
                  <a:pt x="922493" y="4057571"/>
                </a:cubicBezTo>
                <a:cubicBezTo>
                  <a:pt x="922493" y="4062426"/>
                  <a:pt x="918448" y="4066241"/>
                  <a:pt x="913594" y="4066241"/>
                </a:cubicBezTo>
                <a:lnTo>
                  <a:pt x="848179" y="4065315"/>
                </a:lnTo>
                <a:cubicBezTo>
                  <a:pt x="843325" y="4065315"/>
                  <a:pt x="839512" y="4061270"/>
                  <a:pt x="839512" y="4056417"/>
                </a:cubicBezTo>
                <a:cubicBezTo>
                  <a:pt x="839512" y="4051563"/>
                  <a:pt x="843557" y="4047749"/>
                  <a:pt x="848409" y="4047749"/>
                </a:cubicBezTo>
                <a:close/>
                <a:moveTo>
                  <a:pt x="610331" y="4044513"/>
                </a:moveTo>
                <a:lnTo>
                  <a:pt x="808075" y="4047286"/>
                </a:lnTo>
                <a:cubicBezTo>
                  <a:pt x="812930" y="4047286"/>
                  <a:pt x="816743" y="4051331"/>
                  <a:pt x="816743" y="4056185"/>
                </a:cubicBezTo>
                <a:cubicBezTo>
                  <a:pt x="816743" y="4061039"/>
                  <a:pt x="812698" y="4064853"/>
                  <a:pt x="807844" y="4064853"/>
                </a:cubicBezTo>
                <a:lnTo>
                  <a:pt x="610101" y="4062079"/>
                </a:lnTo>
                <a:cubicBezTo>
                  <a:pt x="605247" y="4062079"/>
                  <a:pt x="601434" y="4058033"/>
                  <a:pt x="601434" y="4053181"/>
                </a:cubicBezTo>
                <a:cubicBezTo>
                  <a:pt x="601434" y="4048327"/>
                  <a:pt x="605479" y="4044513"/>
                  <a:pt x="610331" y="4044513"/>
                </a:cubicBezTo>
                <a:close/>
                <a:moveTo>
                  <a:pt x="4217196" y="4039199"/>
                </a:moveTo>
                <a:cubicBezTo>
                  <a:pt x="4204828" y="4039199"/>
                  <a:pt x="4194774" y="4049253"/>
                  <a:pt x="4194774" y="4061618"/>
                </a:cubicBezTo>
                <a:cubicBezTo>
                  <a:pt x="4194774" y="4073984"/>
                  <a:pt x="4204828" y="4084040"/>
                  <a:pt x="4217196" y="4084040"/>
                </a:cubicBezTo>
                <a:cubicBezTo>
                  <a:pt x="4229560" y="4084040"/>
                  <a:pt x="4239616" y="4073984"/>
                  <a:pt x="4239616" y="4061618"/>
                </a:cubicBezTo>
                <a:cubicBezTo>
                  <a:pt x="4239616" y="4049253"/>
                  <a:pt x="4229560" y="4039199"/>
                  <a:pt x="4217196" y="4039199"/>
                </a:cubicBezTo>
                <a:close/>
                <a:moveTo>
                  <a:pt x="145620" y="4038271"/>
                </a:moveTo>
                <a:lnTo>
                  <a:pt x="79282" y="4051331"/>
                </a:lnTo>
                <a:cubicBezTo>
                  <a:pt x="83212" y="4071323"/>
                  <a:pt x="87372" y="4091433"/>
                  <a:pt x="91763" y="4111427"/>
                </a:cubicBezTo>
                <a:lnTo>
                  <a:pt x="157756" y="4096979"/>
                </a:lnTo>
                <a:cubicBezTo>
                  <a:pt x="153479" y="4077449"/>
                  <a:pt x="149434" y="4057916"/>
                  <a:pt x="145620" y="4038271"/>
                </a:cubicBezTo>
                <a:close/>
                <a:moveTo>
                  <a:pt x="1922759" y="4035152"/>
                </a:moveTo>
                <a:lnTo>
                  <a:pt x="1944024" y="4084962"/>
                </a:lnTo>
                <a:lnTo>
                  <a:pt x="1931774" y="4090162"/>
                </a:lnTo>
                <a:lnTo>
                  <a:pt x="1931659" y="4090277"/>
                </a:lnTo>
                <a:lnTo>
                  <a:pt x="1923798" y="4071787"/>
                </a:lnTo>
                <a:lnTo>
                  <a:pt x="1869250" y="4095016"/>
                </a:lnTo>
                <a:lnTo>
                  <a:pt x="1875721" y="4110273"/>
                </a:lnTo>
                <a:lnTo>
                  <a:pt x="1866244" y="4114318"/>
                </a:lnTo>
                <a:cubicBezTo>
                  <a:pt x="1861275" y="4106690"/>
                  <a:pt x="1856651" y="4101950"/>
                  <a:pt x="1851219" y="4098137"/>
                </a:cubicBezTo>
                <a:lnTo>
                  <a:pt x="1846482" y="4086927"/>
                </a:lnTo>
                <a:lnTo>
                  <a:pt x="1917443" y="4056647"/>
                </a:lnTo>
                <a:lnTo>
                  <a:pt x="1910508" y="4040353"/>
                </a:lnTo>
                <a:close/>
                <a:moveTo>
                  <a:pt x="154518" y="4025096"/>
                </a:moveTo>
                <a:lnTo>
                  <a:pt x="155559" y="4030642"/>
                </a:lnTo>
                <a:cubicBezTo>
                  <a:pt x="160066" y="4053871"/>
                  <a:pt x="164921" y="4076987"/>
                  <a:pt x="170005" y="4100100"/>
                </a:cubicBezTo>
                <a:lnTo>
                  <a:pt x="171161" y="4105649"/>
                </a:lnTo>
                <a:lnTo>
                  <a:pt x="83095" y="4124834"/>
                </a:lnTo>
                <a:lnTo>
                  <a:pt x="81941" y="4119286"/>
                </a:lnTo>
                <a:cubicBezTo>
                  <a:pt x="76740" y="4095593"/>
                  <a:pt x="71770" y="4071670"/>
                  <a:pt x="67146" y="4047980"/>
                </a:cubicBezTo>
                <a:lnTo>
                  <a:pt x="66107" y="4042431"/>
                </a:lnTo>
                <a:close/>
                <a:moveTo>
                  <a:pt x="4413797" y="4007343"/>
                </a:moveTo>
                <a:cubicBezTo>
                  <a:pt x="4417712" y="4006375"/>
                  <a:pt x="4421988" y="4006895"/>
                  <a:pt x="4425686" y="4009149"/>
                </a:cubicBezTo>
                <a:cubicBezTo>
                  <a:pt x="4433082" y="4013656"/>
                  <a:pt x="4435508" y="4023365"/>
                  <a:pt x="4431002" y="4030761"/>
                </a:cubicBezTo>
                <a:cubicBezTo>
                  <a:pt x="4401070" y="4080225"/>
                  <a:pt x="4369172" y="4128419"/>
                  <a:pt x="4336349" y="4173954"/>
                </a:cubicBezTo>
                <a:cubicBezTo>
                  <a:pt x="4195930" y="4368691"/>
                  <a:pt x="4025462" y="4530722"/>
                  <a:pt x="3829684" y="4655538"/>
                </a:cubicBezTo>
                <a:lnTo>
                  <a:pt x="3805530" y="4670910"/>
                </a:lnTo>
                <a:lnTo>
                  <a:pt x="3805530" y="4470625"/>
                </a:lnTo>
                <a:lnTo>
                  <a:pt x="3812117" y="4465886"/>
                </a:lnTo>
                <a:cubicBezTo>
                  <a:pt x="3910814" y="4395272"/>
                  <a:pt x="4002348" y="4312755"/>
                  <a:pt x="4084866" y="4220413"/>
                </a:cubicBezTo>
                <a:cubicBezTo>
                  <a:pt x="4080938" y="4213017"/>
                  <a:pt x="4078510" y="4204811"/>
                  <a:pt x="4078510" y="4195912"/>
                </a:cubicBezTo>
                <a:cubicBezTo>
                  <a:pt x="4078510" y="4167137"/>
                  <a:pt x="4101856" y="4143789"/>
                  <a:pt x="4130633" y="4143789"/>
                </a:cubicBezTo>
                <a:cubicBezTo>
                  <a:pt x="4159408" y="4143789"/>
                  <a:pt x="4182756" y="4167137"/>
                  <a:pt x="4182756" y="4195912"/>
                </a:cubicBezTo>
                <a:cubicBezTo>
                  <a:pt x="4182756" y="4224689"/>
                  <a:pt x="4159408" y="4248034"/>
                  <a:pt x="4130633" y="4248034"/>
                </a:cubicBezTo>
                <a:cubicBezTo>
                  <a:pt x="4122195" y="4248034"/>
                  <a:pt x="4114452" y="4245839"/>
                  <a:pt x="4107402" y="4242371"/>
                </a:cubicBezTo>
                <a:cubicBezTo>
                  <a:pt x="4025347" y="4333905"/>
                  <a:pt x="3934738" y="4416074"/>
                  <a:pt x="3836964" y="4486690"/>
                </a:cubicBezTo>
                <a:lnTo>
                  <a:pt x="3836964" y="4613239"/>
                </a:lnTo>
                <a:cubicBezTo>
                  <a:pt x="4019221" y="4492930"/>
                  <a:pt x="4178593" y="4338989"/>
                  <a:pt x="4310806" y="4155578"/>
                </a:cubicBezTo>
                <a:cubicBezTo>
                  <a:pt x="4343166" y="4110735"/>
                  <a:pt x="4374602" y="4063237"/>
                  <a:pt x="4404074" y="4014465"/>
                </a:cubicBezTo>
                <a:cubicBezTo>
                  <a:pt x="4406328" y="4010767"/>
                  <a:pt x="4409882" y="4008311"/>
                  <a:pt x="4413797" y="4007343"/>
                </a:cubicBezTo>
                <a:close/>
                <a:moveTo>
                  <a:pt x="861584" y="3992507"/>
                </a:moveTo>
                <a:lnTo>
                  <a:pt x="914516" y="3993200"/>
                </a:lnTo>
                <a:cubicBezTo>
                  <a:pt x="919372" y="3993200"/>
                  <a:pt x="923185" y="3997245"/>
                  <a:pt x="923185" y="4002099"/>
                </a:cubicBezTo>
                <a:cubicBezTo>
                  <a:pt x="923185" y="4006954"/>
                  <a:pt x="919140" y="4010767"/>
                  <a:pt x="914286" y="4010767"/>
                </a:cubicBezTo>
                <a:lnTo>
                  <a:pt x="861354" y="4010073"/>
                </a:lnTo>
                <a:cubicBezTo>
                  <a:pt x="856500" y="4010073"/>
                  <a:pt x="852686" y="4006028"/>
                  <a:pt x="852686" y="4001175"/>
                </a:cubicBezTo>
                <a:cubicBezTo>
                  <a:pt x="852686" y="3996321"/>
                  <a:pt x="856732" y="3992507"/>
                  <a:pt x="861584" y="3992507"/>
                </a:cubicBezTo>
                <a:close/>
                <a:moveTo>
                  <a:pt x="3563406" y="3991929"/>
                </a:moveTo>
                <a:cubicBezTo>
                  <a:pt x="3551155" y="3991929"/>
                  <a:pt x="3541102" y="4001867"/>
                  <a:pt x="3541102" y="4014233"/>
                </a:cubicBezTo>
                <a:cubicBezTo>
                  <a:pt x="3541102" y="4026599"/>
                  <a:pt x="3551040" y="4036653"/>
                  <a:pt x="3563406" y="4036653"/>
                </a:cubicBezTo>
                <a:cubicBezTo>
                  <a:pt x="3575772" y="4036653"/>
                  <a:pt x="3585828" y="4026484"/>
                  <a:pt x="3585828" y="4014233"/>
                </a:cubicBezTo>
                <a:cubicBezTo>
                  <a:pt x="3585828" y="4001982"/>
                  <a:pt x="3575772" y="3991929"/>
                  <a:pt x="3563406" y="3991929"/>
                </a:cubicBezTo>
                <a:close/>
                <a:moveTo>
                  <a:pt x="760343" y="3991004"/>
                </a:moveTo>
                <a:lnTo>
                  <a:pt x="810271" y="3991697"/>
                </a:lnTo>
                <a:cubicBezTo>
                  <a:pt x="815127" y="3991697"/>
                  <a:pt x="818940" y="3995742"/>
                  <a:pt x="818940" y="4000596"/>
                </a:cubicBezTo>
                <a:cubicBezTo>
                  <a:pt x="818940" y="4005450"/>
                  <a:pt x="814895" y="4009264"/>
                  <a:pt x="810041" y="4009264"/>
                </a:cubicBezTo>
                <a:lnTo>
                  <a:pt x="760113" y="4008570"/>
                </a:lnTo>
                <a:cubicBezTo>
                  <a:pt x="755259" y="4008570"/>
                  <a:pt x="751446" y="4004524"/>
                  <a:pt x="751446" y="3999672"/>
                </a:cubicBezTo>
                <a:cubicBezTo>
                  <a:pt x="751446" y="3994818"/>
                  <a:pt x="755491" y="3991004"/>
                  <a:pt x="760343" y="3991004"/>
                </a:cubicBezTo>
                <a:close/>
                <a:moveTo>
                  <a:pt x="611025" y="3989039"/>
                </a:moveTo>
                <a:lnTo>
                  <a:pt x="704755" y="3990310"/>
                </a:lnTo>
                <a:cubicBezTo>
                  <a:pt x="709609" y="3990310"/>
                  <a:pt x="713424" y="3994356"/>
                  <a:pt x="713424" y="3999208"/>
                </a:cubicBezTo>
                <a:cubicBezTo>
                  <a:pt x="713424" y="4004062"/>
                  <a:pt x="709379" y="4007878"/>
                  <a:pt x="704524" y="4007878"/>
                </a:cubicBezTo>
                <a:lnTo>
                  <a:pt x="610795" y="4006605"/>
                </a:lnTo>
                <a:cubicBezTo>
                  <a:pt x="605941" y="4006605"/>
                  <a:pt x="602128" y="4002559"/>
                  <a:pt x="602128" y="3997707"/>
                </a:cubicBezTo>
                <a:cubicBezTo>
                  <a:pt x="602128" y="3992853"/>
                  <a:pt x="606173" y="3989039"/>
                  <a:pt x="611025" y="3989039"/>
                </a:cubicBezTo>
                <a:close/>
                <a:moveTo>
                  <a:pt x="1252213" y="3959683"/>
                </a:moveTo>
                <a:lnTo>
                  <a:pt x="1305607" y="3990771"/>
                </a:lnTo>
                <a:lnTo>
                  <a:pt x="1304798" y="4083921"/>
                </a:lnTo>
                <a:lnTo>
                  <a:pt x="1171661" y="4006490"/>
                </a:lnTo>
                <a:close/>
                <a:moveTo>
                  <a:pt x="1379919" y="3959453"/>
                </a:moveTo>
                <a:lnTo>
                  <a:pt x="1460126" y="4006607"/>
                </a:lnTo>
                <a:lnTo>
                  <a:pt x="1326757" y="4083344"/>
                </a:lnTo>
                <a:lnTo>
                  <a:pt x="1326295" y="3990309"/>
                </a:lnTo>
                <a:close/>
                <a:moveTo>
                  <a:pt x="713884" y="3934952"/>
                </a:moveTo>
                <a:lnTo>
                  <a:pt x="915327" y="3937724"/>
                </a:lnTo>
                <a:cubicBezTo>
                  <a:pt x="920181" y="3937724"/>
                  <a:pt x="923994" y="3941769"/>
                  <a:pt x="923994" y="3946624"/>
                </a:cubicBezTo>
                <a:cubicBezTo>
                  <a:pt x="923994" y="3951478"/>
                  <a:pt x="919949" y="3955291"/>
                  <a:pt x="915095" y="3955291"/>
                </a:cubicBezTo>
                <a:lnTo>
                  <a:pt x="713654" y="3952517"/>
                </a:lnTo>
                <a:cubicBezTo>
                  <a:pt x="708800" y="3952517"/>
                  <a:pt x="704987" y="3948472"/>
                  <a:pt x="704987" y="3943619"/>
                </a:cubicBezTo>
                <a:cubicBezTo>
                  <a:pt x="704987" y="3938765"/>
                  <a:pt x="709032" y="3934952"/>
                  <a:pt x="713884" y="3934952"/>
                </a:cubicBezTo>
                <a:close/>
                <a:moveTo>
                  <a:pt x="611834" y="3933566"/>
                </a:moveTo>
                <a:lnTo>
                  <a:pt x="665345" y="3934258"/>
                </a:lnTo>
                <a:cubicBezTo>
                  <a:pt x="670199" y="3934258"/>
                  <a:pt x="674014" y="3938303"/>
                  <a:pt x="674014" y="3943157"/>
                </a:cubicBezTo>
                <a:cubicBezTo>
                  <a:pt x="674014" y="3948012"/>
                  <a:pt x="669969" y="3951825"/>
                  <a:pt x="665113" y="3951825"/>
                </a:cubicBezTo>
                <a:lnTo>
                  <a:pt x="611604" y="3951131"/>
                </a:lnTo>
                <a:cubicBezTo>
                  <a:pt x="606750" y="3951131"/>
                  <a:pt x="602937" y="3947086"/>
                  <a:pt x="602937" y="3942233"/>
                </a:cubicBezTo>
                <a:cubicBezTo>
                  <a:pt x="602937" y="3937379"/>
                  <a:pt x="606982" y="3933566"/>
                  <a:pt x="611834" y="3933566"/>
                </a:cubicBezTo>
                <a:close/>
                <a:moveTo>
                  <a:pt x="3228481" y="3916113"/>
                </a:moveTo>
                <a:cubicBezTo>
                  <a:pt x="3216232" y="3916113"/>
                  <a:pt x="3206176" y="3926169"/>
                  <a:pt x="3206176" y="3938535"/>
                </a:cubicBezTo>
                <a:cubicBezTo>
                  <a:pt x="3206176" y="3950786"/>
                  <a:pt x="3216115" y="3960839"/>
                  <a:pt x="3228481" y="3960839"/>
                </a:cubicBezTo>
                <a:cubicBezTo>
                  <a:pt x="3240849" y="3960839"/>
                  <a:pt x="3250902" y="3950901"/>
                  <a:pt x="3250902" y="3938535"/>
                </a:cubicBezTo>
                <a:cubicBezTo>
                  <a:pt x="3250902" y="3926169"/>
                  <a:pt x="3240732" y="3916113"/>
                  <a:pt x="3228481" y="3916113"/>
                </a:cubicBezTo>
                <a:close/>
                <a:moveTo>
                  <a:pt x="3991830" y="3902707"/>
                </a:moveTo>
                <a:lnTo>
                  <a:pt x="4111330" y="4022207"/>
                </a:lnTo>
                <a:lnTo>
                  <a:pt x="4103242" y="4033070"/>
                </a:lnTo>
                <a:lnTo>
                  <a:pt x="4103242" y="4033301"/>
                </a:lnTo>
                <a:cubicBezTo>
                  <a:pt x="4024421" y="4139512"/>
                  <a:pt x="3934854" y="4234510"/>
                  <a:pt x="3836734" y="4315759"/>
                </a:cubicBezTo>
                <a:cubicBezTo>
                  <a:pt x="3838005" y="4320379"/>
                  <a:pt x="3838929" y="4325119"/>
                  <a:pt x="3838929" y="4330088"/>
                </a:cubicBezTo>
                <a:cubicBezTo>
                  <a:pt x="3838929" y="4359789"/>
                  <a:pt x="3814776" y="4383946"/>
                  <a:pt x="3785073" y="4383946"/>
                </a:cubicBezTo>
                <a:cubicBezTo>
                  <a:pt x="3755372" y="4383946"/>
                  <a:pt x="3731218" y="4359789"/>
                  <a:pt x="3731218" y="4330088"/>
                </a:cubicBezTo>
                <a:cubicBezTo>
                  <a:pt x="3731218" y="4300387"/>
                  <a:pt x="3755372" y="4276232"/>
                  <a:pt x="3785073" y="4276232"/>
                </a:cubicBezTo>
                <a:cubicBezTo>
                  <a:pt x="3798248" y="4276232"/>
                  <a:pt x="3810152" y="4281202"/>
                  <a:pt x="3819514" y="4289060"/>
                </a:cubicBezTo>
                <a:cubicBezTo>
                  <a:pt x="3911278" y="4212783"/>
                  <a:pt x="3995414" y="4124142"/>
                  <a:pt x="4069841" y="4025326"/>
                </a:cubicBezTo>
                <a:lnTo>
                  <a:pt x="3995644" y="3951131"/>
                </a:lnTo>
                <a:cubicBezTo>
                  <a:pt x="3977963" y="3975054"/>
                  <a:pt x="3959585" y="3998514"/>
                  <a:pt x="3940864" y="4020934"/>
                </a:cubicBezTo>
                <a:cubicBezTo>
                  <a:pt x="3935200" y="4027523"/>
                  <a:pt x="3925377" y="4028447"/>
                  <a:pt x="3918674" y="4022899"/>
                </a:cubicBezTo>
                <a:cubicBezTo>
                  <a:pt x="3912085" y="4017352"/>
                  <a:pt x="3911161" y="4007414"/>
                  <a:pt x="3916709" y="4000709"/>
                </a:cubicBezTo>
                <a:cubicBezTo>
                  <a:pt x="3938782" y="3974129"/>
                  <a:pt x="3960394" y="3946161"/>
                  <a:pt x="3980968" y="3917730"/>
                </a:cubicBezTo>
                <a:close/>
                <a:moveTo>
                  <a:pt x="124934" y="3893807"/>
                </a:moveTo>
                <a:cubicBezTo>
                  <a:pt x="128517" y="3917268"/>
                  <a:pt x="132445" y="3940613"/>
                  <a:pt x="136491" y="3963959"/>
                </a:cubicBezTo>
                <a:lnTo>
                  <a:pt x="58827" y="3977596"/>
                </a:lnTo>
                <a:cubicBezTo>
                  <a:pt x="54667" y="3953788"/>
                  <a:pt x="50622" y="3929633"/>
                  <a:pt x="47038" y="3905826"/>
                </a:cubicBezTo>
                <a:close/>
                <a:moveTo>
                  <a:pt x="3228364" y="3884794"/>
                </a:moveTo>
                <a:cubicBezTo>
                  <a:pt x="3258069" y="3884794"/>
                  <a:pt x="3282222" y="3908949"/>
                  <a:pt x="3282222" y="3938650"/>
                </a:cubicBezTo>
                <a:cubicBezTo>
                  <a:pt x="3282222" y="3952751"/>
                  <a:pt x="3276675" y="3965579"/>
                  <a:pt x="3267661" y="3975170"/>
                </a:cubicBezTo>
                <a:cubicBezTo>
                  <a:pt x="3272745" y="3982567"/>
                  <a:pt x="3277946" y="3989847"/>
                  <a:pt x="3283146" y="3997128"/>
                </a:cubicBezTo>
                <a:cubicBezTo>
                  <a:pt x="3398256" y="4156617"/>
                  <a:pt x="3536939" y="4289871"/>
                  <a:pt x="3695619" y="4393075"/>
                </a:cubicBezTo>
                <a:lnTo>
                  <a:pt x="3702786" y="4397699"/>
                </a:lnTo>
                <a:lnTo>
                  <a:pt x="3702786" y="4592551"/>
                </a:lnTo>
                <a:lnTo>
                  <a:pt x="3679208" y="4578914"/>
                </a:lnTo>
                <a:cubicBezTo>
                  <a:pt x="3598308" y="4532108"/>
                  <a:pt x="3520877" y="4478135"/>
                  <a:pt x="3448992" y="4418501"/>
                </a:cubicBezTo>
                <a:cubicBezTo>
                  <a:pt x="3442288" y="4412955"/>
                  <a:pt x="3441364" y="4403014"/>
                  <a:pt x="3446910" y="4396311"/>
                </a:cubicBezTo>
                <a:cubicBezTo>
                  <a:pt x="3452458" y="4389609"/>
                  <a:pt x="3462397" y="4388683"/>
                  <a:pt x="3469100" y="4394231"/>
                </a:cubicBezTo>
                <a:lnTo>
                  <a:pt x="3468984" y="4394461"/>
                </a:lnTo>
                <a:cubicBezTo>
                  <a:pt x="3532434" y="4447163"/>
                  <a:pt x="3600390" y="4495240"/>
                  <a:pt x="3671234" y="4537886"/>
                </a:cubicBezTo>
                <a:lnTo>
                  <a:pt x="3671234" y="4414920"/>
                </a:lnTo>
                <a:cubicBezTo>
                  <a:pt x="3512323" y="4310211"/>
                  <a:pt x="3373177" y="4175917"/>
                  <a:pt x="3257605" y="4015621"/>
                </a:cubicBezTo>
                <a:cubicBezTo>
                  <a:pt x="3251712" y="4007531"/>
                  <a:pt x="3246048" y="3999325"/>
                  <a:pt x="3240270" y="3991119"/>
                </a:cubicBezTo>
                <a:cubicBezTo>
                  <a:pt x="3236456" y="3991929"/>
                  <a:pt x="3232526" y="3992506"/>
                  <a:pt x="3228364" y="3992506"/>
                </a:cubicBezTo>
                <a:cubicBezTo>
                  <a:pt x="3198665" y="3992506"/>
                  <a:pt x="3174510" y="3968353"/>
                  <a:pt x="3174510" y="3938650"/>
                </a:cubicBezTo>
                <a:cubicBezTo>
                  <a:pt x="3174510" y="3908949"/>
                  <a:pt x="3198665" y="3884794"/>
                  <a:pt x="3228364" y="3884794"/>
                </a:cubicBezTo>
                <a:close/>
                <a:moveTo>
                  <a:pt x="854880" y="3881326"/>
                </a:moveTo>
                <a:lnTo>
                  <a:pt x="916134" y="3882133"/>
                </a:lnTo>
                <a:cubicBezTo>
                  <a:pt x="920988" y="3882133"/>
                  <a:pt x="924803" y="3886178"/>
                  <a:pt x="924803" y="3891033"/>
                </a:cubicBezTo>
                <a:cubicBezTo>
                  <a:pt x="924803" y="3895887"/>
                  <a:pt x="920758" y="3899700"/>
                  <a:pt x="915902" y="3899700"/>
                </a:cubicBezTo>
                <a:lnTo>
                  <a:pt x="854650" y="3898891"/>
                </a:lnTo>
                <a:cubicBezTo>
                  <a:pt x="849795" y="3898891"/>
                  <a:pt x="845982" y="3894846"/>
                  <a:pt x="845982" y="3889994"/>
                </a:cubicBezTo>
                <a:cubicBezTo>
                  <a:pt x="845982" y="3885139"/>
                  <a:pt x="850027" y="3881326"/>
                  <a:pt x="854880" y="3881326"/>
                </a:cubicBezTo>
                <a:close/>
                <a:moveTo>
                  <a:pt x="747978" y="3879940"/>
                </a:moveTo>
                <a:lnTo>
                  <a:pt x="802065" y="3880632"/>
                </a:lnTo>
                <a:cubicBezTo>
                  <a:pt x="806919" y="3880632"/>
                  <a:pt x="810733" y="3884677"/>
                  <a:pt x="810733" y="3889532"/>
                </a:cubicBezTo>
                <a:cubicBezTo>
                  <a:pt x="810733" y="3894386"/>
                  <a:pt x="806687" y="3898199"/>
                  <a:pt x="801833" y="3898199"/>
                </a:cubicBezTo>
                <a:lnTo>
                  <a:pt x="747748" y="3897505"/>
                </a:lnTo>
                <a:cubicBezTo>
                  <a:pt x="742893" y="3897505"/>
                  <a:pt x="739080" y="3893460"/>
                  <a:pt x="739080" y="3888607"/>
                </a:cubicBezTo>
                <a:cubicBezTo>
                  <a:pt x="739080" y="3883753"/>
                  <a:pt x="743125" y="3879940"/>
                  <a:pt x="747978" y="3879940"/>
                </a:cubicBezTo>
                <a:close/>
                <a:moveTo>
                  <a:pt x="612528" y="3877975"/>
                </a:moveTo>
                <a:lnTo>
                  <a:pt x="706258" y="3879246"/>
                </a:lnTo>
                <a:cubicBezTo>
                  <a:pt x="711112" y="3879246"/>
                  <a:pt x="714927" y="3883291"/>
                  <a:pt x="714927" y="3888144"/>
                </a:cubicBezTo>
                <a:cubicBezTo>
                  <a:pt x="714927" y="3893000"/>
                  <a:pt x="710882" y="3896813"/>
                  <a:pt x="706028" y="3896813"/>
                </a:cubicBezTo>
                <a:lnTo>
                  <a:pt x="612298" y="3895540"/>
                </a:lnTo>
                <a:cubicBezTo>
                  <a:pt x="607444" y="3895540"/>
                  <a:pt x="603631" y="3891495"/>
                  <a:pt x="603631" y="3886642"/>
                </a:cubicBezTo>
                <a:cubicBezTo>
                  <a:pt x="603631" y="3881788"/>
                  <a:pt x="607676" y="3877975"/>
                  <a:pt x="612528" y="3877975"/>
                </a:cubicBezTo>
                <a:close/>
                <a:moveTo>
                  <a:pt x="1160911" y="3833826"/>
                </a:moveTo>
                <a:lnTo>
                  <a:pt x="1241696" y="3880168"/>
                </a:lnTo>
                <a:lnTo>
                  <a:pt x="1241348" y="3942001"/>
                </a:lnTo>
                <a:lnTo>
                  <a:pt x="1160334" y="3987651"/>
                </a:lnTo>
                <a:close/>
                <a:moveTo>
                  <a:pt x="1481505" y="3833364"/>
                </a:moveTo>
                <a:lnTo>
                  <a:pt x="1481505" y="3987304"/>
                </a:lnTo>
                <a:lnTo>
                  <a:pt x="1396098" y="3941192"/>
                </a:lnTo>
                <a:lnTo>
                  <a:pt x="1396098" y="3879361"/>
                </a:lnTo>
                <a:close/>
                <a:moveTo>
                  <a:pt x="931968" y="3815566"/>
                </a:moveTo>
                <a:lnTo>
                  <a:pt x="974384" y="3815566"/>
                </a:lnTo>
                <a:lnTo>
                  <a:pt x="974384" y="3857982"/>
                </a:lnTo>
                <a:cubicBezTo>
                  <a:pt x="974384" y="3861102"/>
                  <a:pt x="971840" y="3863646"/>
                  <a:pt x="968720" y="3863646"/>
                </a:cubicBezTo>
                <a:cubicBezTo>
                  <a:pt x="965599" y="3863646"/>
                  <a:pt x="963057" y="3861102"/>
                  <a:pt x="963057" y="3857982"/>
                </a:cubicBezTo>
                <a:lnTo>
                  <a:pt x="963057" y="3826893"/>
                </a:lnTo>
                <a:lnTo>
                  <a:pt x="931968" y="3826893"/>
                </a:lnTo>
                <a:cubicBezTo>
                  <a:pt x="928847" y="3826893"/>
                  <a:pt x="926305" y="3824349"/>
                  <a:pt x="926305" y="3821230"/>
                </a:cubicBezTo>
                <a:cubicBezTo>
                  <a:pt x="926305" y="3818109"/>
                  <a:pt x="928847" y="3815566"/>
                  <a:pt x="931968" y="3815566"/>
                </a:cubicBezTo>
                <a:close/>
                <a:moveTo>
                  <a:pt x="551738" y="3815566"/>
                </a:moveTo>
                <a:lnTo>
                  <a:pt x="594154" y="3815566"/>
                </a:lnTo>
                <a:cubicBezTo>
                  <a:pt x="597273" y="3815566"/>
                  <a:pt x="599817" y="3818109"/>
                  <a:pt x="599817" y="3821230"/>
                </a:cubicBezTo>
                <a:cubicBezTo>
                  <a:pt x="599817" y="3824349"/>
                  <a:pt x="597273" y="3826893"/>
                  <a:pt x="594154" y="3826893"/>
                </a:cubicBezTo>
                <a:lnTo>
                  <a:pt x="563065" y="3826893"/>
                </a:lnTo>
                <a:lnTo>
                  <a:pt x="563065" y="3857982"/>
                </a:lnTo>
                <a:cubicBezTo>
                  <a:pt x="563065" y="3861102"/>
                  <a:pt x="560521" y="3863646"/>
                  <a:pt x="557401" y="3863646"/>
                </a:cubicBezTo>
                <a:cubicBezTo>
                  <a:pt x="554280" y="3863646"/>
                  <a:pt x="551738" y="3861102"/>
                  <a:pt x="551738" y="3857982"/>
                </a:cubicBezTo>
                <a:close/>
                <a:moveTo>
                  <a:pt x="2566952" y="3815335"/>
                </a:moveTo>
                <a:cubicBezTo>
                  <a:pt x="2595728" y="3815335"/>
                  <a:pt x="2619074" y="3838678"/>
                  <a:pt x="2619074" y="3867455"/>
                </a:cubicBezTo>
                <a:cubicBezTo>
                  <a:pt x="2619074" y="3881441"/>
                  <a:pt x="2613411" y="3894152"/>
                  <a:pt x="2604396" y="3903514"/>
                </a:cubicBezTo>
                <a:cubicBezTo>
                  <a:pt x="2673856" y="4052372"/>
                  <a:pt x="2754060" y="4190248"/>
                  <a:pt x="2843397" y="4314139"/>
                </a:cubicBezTo>
                <a:cubicBezTo>
                  <a:pt x="2909156" y="4405324"/>
                  <a:pt x="2981388" y="4490963"/>
                  <a:pt x="3058242" y="4568743"/>
                </a:cubicBezTo>
                <a:lnTo>
                  <a:pt x="3058242" y="4568858"/>
                </a:lnTo>
                <a:lnTo>
                  <a:pt x="3069224" y="4579953"/>
                </a:lnTo>
                <a:lnTo>
                  <a:pt x="2950993" y="4698182"/>
                </a:lnTo>
                <a:lnTo>
                  <a:pt x="2939898" y="4686857"/>
                </a:lnTo>
                <a:cubicBezTo>
                  <a:pt x="2825599" y="4570939"/>
                  <a:pt x="2721124" y="4439533"/>
                  <a:pt x="2629360" y="4296110"/>
                </a:cubicBezTo>
                <a:cubicBezTo>
                  <a:pt x="2624622" y="4288830"/>
                  <a:pt x="2626818" y="4279006"/>
                  <a:pt x="2634099" y="4274382"/>
                </a:cubicBezTo>
                <a:cubicBezTo>
                  <a:pt x="2641379" y="4269645"/>
                  <a:pt x="2651202" y="4271840"/>
                  <a:pt x="2655825" y="4279121"/>
                </a:cubicBezTo>
                <a:cubicBezTo>
                  <a:pt x="2743429" y="4415959"/>
                  <a:pt x="2842702" y="4541815"/>
                  <a:pt x="2951110" y="4653339"/>
                </a:cubicBezTo>
                <a:lnTo>
                  <a:pt x="3024843" y="4579606"/>
                </a:lnTo>
                <a:cubicBezTo>
                  <a:pt x="2950993" y="4503676"/>
                  <a:pt x="2881420" y="4420579"/>
                  <a:pt x="2817856" y="4332515"/>
                </a:cubicBezTo>
                <a:cubicBezTo>
                  <a:pt x="2727826" y="4207468"/>
                  <a:pt x="2646927" y="4068551"/>
                  <a:pt x="2576775" y="3918539"/>
                </a:cubicBezTo>
                <a:cubicBezTo>
                  <a:pt x="2573539" y="3919233"/>
                  <a:pt x="2570303" y="3919580"/>
                  <a:pt x="2566952" y="3919580"/>
                </a:cubicBezTo>
                <a:cubicBezTo>
                  <a:pt x="2538173" y="3919580"/>
                  <a:pt x="2514829" y="3896234"/>
                  <a:pt x="2514829" y="3867455"/>
                </a:cubicBezTo>
                <a:cubicBezTo>
                  <a:pt x="2514829" y="3838678"/>
                  <a:pt x="2538173" y="3815335"/>
                  <a:pt x="2566952" y="3815335"/>
                </a:cubicBezTo>
                <a:close/>
                <a:moveTo>
                  <a:pt x="105633" y="3755123"/>
                </a:moveTo>
                <a:cubicBezTo>
                  <a:pt x="108291" y="3778699"/>
                  <a:pt x="111180" y="3802161"/>
                  <a:pt x="114301" y="3825620"/>
                </a:cubicBezTo>
                <a:lnTo>
                  <a:pt x="36174" y="3836023"/>
                </a:lnTo>
                <a:cubicBezTo>
                  <a:pt x="32939" y="3811983"/>
                  <a:pt x="30048" y="3787714"/>
                  <a:pt x="27276" y="3763906"/>
                </a:cubicBezTo>
                <a:close/>
                <a:moveTo>
                  <a:pt x="1310691" y="3738365"/>
                </a:moveTo>
                <a:lnTo>
                  <a:pt x="1310691" y="3831401"/>
                </a:lnTo>
                <a:lnTo>
                  <a:pt x="1255680" y="3862026"/>
                </a:lnTo>
                <a:lnTo>
                  <a:pt x="1174318" y="3814527"/>
                </a:lnTo>
                <a:close/>
                <a:moveTo>
                  <a:pt x="1330801" y="3738018"/>
                </a:moveTo>
                <a:lnTo>
                  <a:pt x="1463593" y="3816027"/>
                </a:lnTo>
                <a:lnTo>
                  <a:pt x="1382921" y="3862488"/>
                </a:lnTo>
                <a:lnTo>
                  <a:pt x="1329530" y="3831167"/>
                </a:lnTo>
                <a:close/>
                <a:moveTo>
                  <a:pt x="4556410" y="3713618"/>
                </a:moveTo>
                <a:lnTo>
                  <a:pt x="4556410" y="3793023"/>
                </a:lnTo>
                <a:lnTo>
                  <a:pt x="4493641" y="3920504"/>
                </a:lnTo>
                <a:lnTo>
                  <a:pt x="4556410" y="3983275"/>
                </a:lnTo>
                <a:lnTo>
                  <a:pt x="4556410" y="4027769"/>
                </a:lnTo>
                <a:lnTo>
                  <a:pt x="4454808" y="3926167"/>
                </a:lnTo>
                <a:lnTo>
                  <a:pt x="4460354" y="3915881"/>
                </a:lnTo>
                <a:cubicBezTo>
                  <a:pt x="4485057" y="3870058"/>
                  <a:pt x="4508620" y="3822688"/>
                  <a:pt x="4531005" y="3773859"/>
                </a:cubicBezTo>
                <a:close/>
                <a:moveTo>
                  <a:pt x="1876643" y="3669484"/>
                </a:moveTo>
                <a:cubicBezTo>
                  <a:pt x="1899642" y="3664628"/>
                  <a:pt x="1922178" y="3679308"/>
                  <a:pt x="1927033" y="3702305"/>
                </a:cubicBezTo>
                <a:cubicBezTo>
                  <a:pt x="1931887" y="3725303"/>
                  <a:pt x="1917209" y="3747840"/>
                  <a:pt x="1894210" y="3752696"/>
                </a:cubicBezTo>
                <a:cubicBezTo>
                  <a:pt x="1871212" y="3757549"/>
                  <a:pt x="1848675" y="3742871"/>
                  <a:pt x="1843823" y="3719872"/>
                </a:cubicBezTo>
                <a:cubicBezTo>
                  <a:pt x="1838967" y="3696873"/>
                  <a:pt x="1853646" y="3674337"/>
                  <a:pt x="1876643" y="3669484"/>
                </a:cubicBezTo>
                <a:close/>
                <a:moveTo>
                  <a:pt x="92112" y="3615512"/>
                </a:moveTo>
                <a:cubicBezTo>
                  <a:pt x="93730" y="3639088"/>
                  <a:pt x="95695" y="3662780"/>
                  <a:pt x="97890" y="3686356"/>
                </a:cubicBezTo>
                <a:lnTo>
                  <a:pt x="19301" y="3693522"/>
                </a:lnTo>
                <a:cubicBezTo>
                  <a:pt x="17105" y="3669368"/>
                  <a:pt x="15140" y="3644981"/>
                  <a:pt x="13407" y="3621060"/>
                </a:cubicBezTo>
                <a:close/>
                <a:moveTo>
                  <a:pt x="487942" y="3583846"/>
                </a:moveTo>
                <a:lnTo>
                  <a:pt x="949186" y="3583846"/>
                </a:lnTo>
                <a:cubicBezTo>
                  <a:pt x="951498" y="3583846"/>
                  <a:pt x="953347" y="3585694"/>
                  <a:pt x="953347" y="3588006"/>
                </a:cubicBezTo>
                <a:cubicBezTo>
                  <a:pt x="953347" y="3590318"/>
                  <a:pt x="951498" y="3592168"/>
                  <a:pt x="949186" y="3592168"/>
                </a:cubicBezTo>
                <a:lnTo>
                  <a:pt x="487942" y="3592168"/>
                </a:lnTo>
                <a:cubicBezTo>
                  <a:pt x="485630" y="3592168"/>
                  <a:pt x="483781" y="3590318"/>
                  <a:pt x="483781" y="3588006"/>
                </a:cubicBezTo>
                <a:cubicBezTo>
                  <a:pt x="483781" y="3585694"/>
                  <a:pt x="485630" y="3583846"/>
                  <a:pt x="487942" y="3583846"/>
                </a:cubicBezTo>
                <a:close/>
                <a:moveTo>
                  <a:pt x="4182522" y="3557036"/>
                </a:moveTo>
                <a:lnTo>
                  <a:pt x="4363159" y="3557036"/>
                </a:lnTo>
                <a:lnTo>
                  <a:pt x="4354376" y="3578761"/>
                </a:lnTo>
                <a:cubicBezTo>
                  <a:pt x="4302252" y="3706584"/>
                  <a:pt x="4241462" y="3825160"/>
                  <a:pt x="4173737" y="3931023"/>
                </a:cubicBezTo>
                <a:cubicBezTo>
                  <a:pt x="4170733" y="3935763"/>
                  <a:pt x="4165648" y="3938305"/>
                  <a:pt x="4160447" y="3938305"/>
                </a:cubicBezTo>
                <a:cubicBezTo>
                  <a:pt x="4157560" y="3938305"/>
                  <a:pt x="4154669" y="3937611"/>
                  <a:pt x="4152012" y="3935878"/>
                </a:cubicBezTo>
                <a:lnTo>
                  <a:pt x="4151896" y="3935763"/>
                </a:lnTo>
                <a:cubicBezTo>
                  <a:pt x="4144615" y="3931138"/>
                  <a:pt x="4142535" y="3921317"/>
                  <a:pt x="4147157" y="3914035"/>
                </a:cubicBezTo>
                <a:cubicBezTo>
                  <a:pt x="4210028" y="3815683"/>
                  <a:pt x="4266890" y="3706354"/>
                  <a:pt x="4316238" y="3588585"/>
                </a:cubicBezTo>
                <a:lnTo>
                  <a:pt x="4203095" y="3588585"/>
                </a:lnTo>
                <a:cubicBezTo>
                  <a:pt x="4179170" y="3642789"/>
                  <a:pt x="4153282" y="3695027"/>
                  <a:pt x="4126122" y="3744954"/>
                </a:cubicBezTo>
                <a:cubicBezTo>
                  <a:pt x="4135715" y="3754431"/>
                  <a:pt x="4141609" y="3767491"/>
                  <a:pt x="4141609" y="3782052"/>
                </a:cubicBezTo>
                <a:cubicBezTo>
                  <a:pt x="4141609" y="3810829"/>
                  <a:pt x="4118263" y="3834175"/>
                  <a:pt x="4089488" y="3834175"/>
                </a:cubicBezTo>
                <a:cubicBezTo>
                  <a:pt x="4060709" y="3834175"/>
                  <a:pt x="4037364" y="3810829"/>
                  <a:pt x="4037364" y="3782052"/>
                </a:cubicBezTo>
                <a:cubicBezTo>
                  <a:pt x="4037364" y="3753275"/>
                  <a:pt x="4060709" y="3729930"/>
                  <a:pt x="4089488" y="3729930"/>
                </a:cubicBezTo>
                <a:cubicBezTo>
                  <a:pt x="4092376" y="3729930"/>
                  <a:pt x="4095266" y="3730277"/>
                  <a:pt x="4098039" y="3730739"/>
                </a:cubicBezTo>
                <a:cubicBezTo>
                  <a:pt x="4126586" y="3678501"/>
                  <a:pt x="4153514" y="3623489"/>
                  <a:pt x="4178361" y="3566512"/>
                </a:cubicBezTo>
                <a:close/>
                <a:moveTo>
                  <a:pt x="1858733" y="3544785"/>
                </a:moveTo>
                <a:cubicBezTo>
                  <a:pt x="1882076" y="3541547"/>
                  <a:pt x="1903457" y="3557843"/>
                  <a:pt x="1906695" y="3581190"/>
                </a:cubicBezTo>
                <a:cubicBezTo>
                  <a:pt x="1909929" y="3604534"/>
                  <a:pt x="1893633" y="3625914"/>
                  <a:pt x="1870290" y="3629153"/>
                </a:cubicBezTo>
                <a:cubicBezTo>
                  <a:pt x="1846944" y="3632387"/>
                  <a:pt x="1825562" y="3616091"/>
                  <a:pt x="1822327" y="3592747"/>
                </a:cubicBezTo>
                <a:cubicBezTo>
                  <a:pt x="1819089" y="3569401"/>
                  <a:pt x="1835385" y="3548019"/>
                  <a:pt x="1858733" y="3544785"/>
                </a:cubicBezTo>
                <a:close/>
                <a:moveTo>
                  <a:pt x="3901567" y="3495782"/>
                </a:moveTo>
                <a:cubicBezTo>
                  <a:pt x="3889203" y="3495782"/>
                  <a:pt x="3879148" y="3505835"/>
                  <a:pt x="3879148" y="3518201"/>
                </a:cubicBezTo>
                <a:cubicBezTo>
                  <a:pt x="3879148" y="3530567"/>
                  <a:pt x="3889203" y="3540623"/>
                  <a:pt x="3901567" y="3540623"/>
                </a:cubicBezTo>
                <a:cubicBezTo>
                  <a:pt x="3913935" y="3540623"/>
                  <a:pt x="3923991" y="3530567"/>
                  <a:pt x="3923991" y="3518201"/>
                </a:cubicBezTo>
                <a:cubicBezTo>
                  <a:pt x="3923991" y="3505835"/>
                  <a:pt x="3913935" y="3495782"/>
                  <a:pt x="3901567" y="3495782"/>
                </a:cubicBezTo>
                <a:close/>
                <a:moveTo>
                  <a:pt x="589528" y="3494278"/>
                </a:moveTo>
                <a:lnTo>
                  <a:pt x="589528" y="3536230"/>
                </a:lnTo>
                <a:lnTo>
                  <a:pt x="740581" y="3536230"/>
                </a:lnTo>
                <a:lnTo>
                  <a:pt x="740581" y="3494278"/>
                </a:lnTo>
                <a:close/>
                <a:moveTo>
                  <a:pt x="500076" y="3494278"/>
                </a:moveTo>
                <a:lnTo>
                  <a:pt x="500076" y="3536230"/>
                </a:lnTo>
                <a:lnTo>
                  <a:pt x="542028" y="3536230"/>
                </a:lnTo>
                <a:lnTo>
                  <a:pt x="542028" y="3494278"/>
                </a:lnTo>
                <a:close/>
                <a:moveTo>
                  <a:pt x="791085" y="3485958"/>
                </a:moveTo>
                <a:lnTo>
                  <a:pt x="957624" y="3485958"/>
                </a:lnTo>
                <a:lnTo>
                  <a:pt x="957624" y="3544668"/>
                </a:lnTo>
                <a:lnTo>
                  <a:pt x="791085" y="3544668"/>
                </a:lnTo>
                <a:close/>
                <a:moveTo>
                  <a:pt x="581207" y="3485958"/>
                </a:moveTo>
                <a:lnTo>
                  <a:pt x="749019" y="3485958"/>
                </a:lnTo>
                <a:lnTo>
                  <a:pt x="749019" y="3544668"/>
                </a:lnTo>
                <a:lnTo>
                  <a:pt x="581207" y="3544668"/>
                </a:lnTo>
                <a:close/>
                <a:moveTo>
                  <a:pt x="491755" y="3485958"/>
                </a:moveTo>
                <a:lnTo>
                  <a:pt x="550465" y="3485958"/>
                </a:lnTo>
                <a:lnTo>
                  <a:pt x="550465" y="3544668"/>
                </a:lnTo>
                <a:lnTo>
                  <a:pt x="491755" y="3544668"/>
                </a:lnTo>
                <a:close/>
                <a:moveTo>
                  <a:pt x="79050" y="3481334"/>
                </a:moveTo>
                <a:lnTo>
                  <a:pt x="11442" y="3483299"/>
                </a:lnTo>
                <a:cubicBezTo>
                  <a:pt x="12019" y="3503523"/>
                  <a:pt x="12828" y="3524095"/>
                  <a:pt x="13869" y="3544551"/>
                </a:cubicBezTo>
                <a:lnTo>
                  <a:pt x="81362" y="3541200"/>
                </a:lnTo>
                <a:cubicBezTo>
                  <a:pt x="80438" y="3521205"/>
                  <a:pt x="79629" y="3501328"/>
                  <a:pt x="79050" y="3481334"/>
                </a:cubicBezTo>
                <a:close/>
                <a:moveTo>
                  <a:pt x="89914" y="3469777"/>
                </a:moveTo>
                <a:lnTo>
                  <a:pt x="89914" y="3475440"/>
                </a:lnTo>
                <a:cubicBezTo>
                  <a:pt x="90723" y="3499131"/>
                  <a:pt x="91649" y="3522708"/>
                  <a:pt x="92921" y="3546284"/>
                </a:cubicBezTo>
                <a:lnTo>
                  <a:pt x="93151" y="3551947"/>
                </a:lnTo>
                <a:lnTo>
                  <a:pt x="3120" y="3556455"/>
                </a:lnTo>
                <a:lnTo>
                  <a:pt x="2889" y="3550791"/>
                </a:lnTo>
                <a:cubicBezTo>
                  <a:pt x="1733" y="3526522"/>
                  <a:pt x="694" y="3502020"/>
                  <a:pt x="0" y="3477982"/>
                </a:cubicBezTo>
                <a:lnTo>
                  <a:pt x="0" y="3472319"/>
                </a:lnTo>
                <a:cubicBezTo>
                  <a:pt x="0" y="3472319"/>
                  <a:pt x="89914" y="3469777"/>
                  <a:pt x="89914" y="3469777"/>
                </a:cubicBezTo>
                <a:close/>
                <a:moveTo>
                  <a:pt x="2989366" y="3454292"/>
                </a:moveTo>
                <a:cubicBezTo>
                  <a:pt x="2997571" y="3451401"/>
                  <a:pt x="3006586" y="3455563"/>
                  <a:pt x="3009477" y="3463768"/>
                </a:cubicBezTo>
                <a:cubicBezTo>
                  <a:pt x="3052468" y="3583614"/>
                  <a:pt x="3102740" y="3696413"/>
                  <a:pt x="3158910" y="3799040"/>
                </a:cubicBezTo>
                <a:lnTo>
                  <a:pt x="3164572" y="3809441"/>
                </a:lnTo>
                <a:lnTo>
                  <a:pt x="3065179" y="3908832"/>
                </a:lnTo>
                <a:cubicBezTo>
                  <a:pt x="3099157" y="3967542"/>
                  <a:pt x="3135448" y="4023825"/>
                  <a:pt x="3173354" y="4076295"/>
                </a:cubicBezTo>
                <a:cubicBezTo>
                  <a:pt x="3224090" y="4146561"/>
                  <a:pt x="3279680" y="4213015"/>
                  <a:pt x="3338738" y="4273690"/>
                </a:cubicBezTo>
                <a:cubicBezTo>
                  <a:pt x="3346365" y="4269530"/>
                  <a:pt x="3355033" y="4266873"/>
                  <a:pt x="3364394" y="4266873"/>
                </a:cubicBezTo>
                <a:cubicBezTo>
                  <a:pt x="3394095" y="4266873"/>
                  <a:pt x="3418250" y="4291027"/>
                  <a:pt x="3418250" y="4320726"/>
                </a:cubicBezTo>
                <a:cubicBezTo>
                  <a:pt x="3418250" y="4335579"/>
                  <a:pt x="3412212" y="4349043"/>
                  <a:pt x="3402460" y="4358794"/>
                </a:cubicBezTo>
                <a:lnTo>
                  <a:pt x="3386096" y="4365582"/>
                </a:lnTo>
                <a:lnTo>
                  <a:pt x="3364452" y="4374560"/>
                </a:lnTo>
                <a:lnTo>
                  <a:pt x="3333019" y="4361522"/>
                </a:lnTo>
                <a:lnTo>
                  <a:pt x="3326443" y="4358794"/>
                </a:lnTo>
                <a:cubicBezTo>
                  <a:pt x="3316692" y="4349043"/>
                  <a:pt x="3310654" y="4335579"/>
                  <a:pt x="3310654" y="4320726"/>
                </a:cubicBezTo>
                <a:cubicBezTo>
                  <a:pt x="3310654" y="4311946"/>
                  <a:pt x="3313081" y="4303623"/>
                  <a:pt x="3316894" y="4296227"/>
                </a:cubicBezTo>
                <a:cubicBezTo>
                  <a:pt x="3316894" y="4295995"/>
                  <a:pt x="3316662" y="4295995"/>
                  <a:pt x="3316662" y="4295995"/>
                </a:cubicBezTo>
                <a:cubicBezTo>
                  <a:pt x="3256451" y="4234165"/>
                  <a:pt x="3199704" y="4166441"/>
                  <a:pt x="3147930" y="4094671"/>
                </a:cubicBezTo>
                <a:cubicBezTo>
                  <a:pt x="3107248" y="4038156"/>
                  <a:pt x="3068185" y="3977366"/>
                  <a:pt x="3032012" y="3914033"/>
                </a:cubicBezTo>
                <a:lnTo>
                  <a:pt x="3026001" y="3903631"/>
                </a:lnTo>
                <a:lnTo>
                  <a:pt x="3125739" y="3803893"/>
                </a:lnTo>
                <a:cubicBezTo>
                  <a:pt x="3070959" y="3702654"/>
                  <a:pt x="3021956" y="3591821"/>
                  <a:pt x="2979889" y="3474399"/>
                </a:cubicBezTo>
                <a:cubicBezTo>
                  <a:pt x="2976884" y="3466194"/>
                  <a:pt x="2981160" y="3457179"/>
                  <a:pt x="2989366" y="3454292"/>
                </a:cubicBezTo>
                <a:close/>
                <a:moveTo>
                  <a:pt x="1852375" y="3424474"/>
                </a:moveTo>
                <a:lnTo>
                  <a:pt x="1852375" y="3424589"/>
                </a:lnTo>
                <a:cubicBezTo>
                  <a:pt x="1851566" y="3424589"/>
                  <a:pt x="1850757" y="3424589"/>
                  <a:pt x="1849948" y="3424589"/>
                </a:cubicBezTo>
                <a:cubicBezTo>
                  <a:pt x="1829607" y="3425860"/>
                  <a:pt x="1814120" y="3443542"/>
                  <a:pt x="1815508" y="3463883"/>
                </a:cubicBezTo>
                <a:cubicBezTo>
                  <a:pt x="1816779" y="3484223"/>
                  <a:pt x="1834461" y="3499710"/>
                  <a:pt x="1854802" y="3498324"/>
                </a:cubicBezTo>
                <a:cubicBezTo>
                  <a:pt x="1875142" y="3497051"/>
                  <a:pt x="1890629" y="3479370"/>
                  <a:pt x="1889243" y="3459027"/>
                </a:cubicBezTo>
                <a:cubicBezTo>
                  <a:pt x="1887972" y="3439497"/>
                  <a:pt x="1871676" y="3424474"/>
                  <a:pt x="1852375" y="3424474"/>
                </a:cubicBezTo>
                <a:close/>
                <a:moveTo>
                  <a:pt x="1393356" y="3416298"/>
                </a:moveTo>
                <a:cubicBezTo>
                  <a:pt x="1398124" y="3415027"/>
                  <a:pt x="1403383" y="3415576"/>
                  <a:pt x="1408006" y="3418233"/>
                </a:cubicBezTo>
                <a:cubicBezTo>
                  <a:pt x="1417250" y="3423550"/>
                  <a:pt x="1420372" y="3435338"/>
                  <a:pt x="1415055" y="3444585"/>
                </a:cubicBezTo>
                <a:lnTo>
                  <a:pt x="1335427" y="3582576"/>
                </a:lnTo>
                <a:cubicBezTo>
                  <a:pt x="1330110" y="3591821"/>
                  <a:pt x="1318322" y="3594942"/>
                  <a:pt x="1309075" y="3589626"/>
                </a:cubicBezTo>
                <a:cubicBezTo>
                  <a:pt x="1299830" y="3584310"/>
                  <a:pt x="1296711" y="3572521"/>
                  <a:pt x="1302026" y="3563276"/>
                </a:cubicBezTo>
                <a:lnTo>
                  <a:pt x="1381656" y="3425283"/>
                </a:lnTo>
                <a:cubicBezTo>
                  <a:pt x="1384313" y="3420660"/>
                  <a:pt x="1388589" y="3417569"/>
                  <a:pt x="1393356" y="3416298"/>
                </a:cubicBezTo>
                <a:close/>
                <a:moveTo>
                  <a:pt x="1301707" y="3416298"/>
                </a:moveTo>
                <a:cubicBezTo>
                  <a:pt x="1306474" y="3415027"/>
                  <a:pt x="1311733" y="3415576"/>
                  <a:pt x="1316356" y="3418233"/>
                </a:cubicBezTo>
                <a:cubicBezTo>
                  <a:pt x="1325601" y="3423550"/>
                  <a:pt x="1328722" y="3435338"/>
                  <a:pt x="1323406" y="3444585"/>
                </a:cubicBezTo>
                <a:lnTo>
                  <a:pt x="1243778" y="3582576"/>
                </a:lnTo>
                <a:cubicBezTo>
                  <a:pt x="1238461" y="3591821"/>
                  <a:pt x="1226672" y="3594942"/>
                  <a:pt x="1217426" y="3589626"/>
                </a:cubicBezTo>
                <a:cubicBezTo>
                  <a:pt x="1208181" y="3584310"/>
                  <a:pt x="1205062" y="3572521"/>
                  <a:pt x="1210376" y="3563276"/>
                </a:cubicBezTo>
                <a:lnTo>
                  <a:pt x="1290007" y="3425283"/>
                </a:lnTo>
                <a:cubicBezTo>
                  <a:pt x="1292664" y="3420660"/>
                  <a:pt x="1296940" y="3417569"/>
                  <a:pt x="1301707" y="3416298"/>
                </a:cubicBezTo>
                <a:close/>
                <a:moveTo>
                  <a:pt x="1209945" y="3416298"/>
                </a:moveTo>
                <a:cubicBezTo>
                  <a:pt x="1214712" y="3415027"/>
                  <a:pt x="1219971" y="3415576"/>
                  <a:pt x="1224594" y="3418233"/>
                </a:cubicBezTo>
                <a:cubicBezTo>
                  <a:pt x="1233839" y="3423550"/>
                  <a:pt x="1236960" y="3435338"/>
                  <a:pt x="1231644" y="3444585"/>
                </a:cubicBezTo>
                <a:lnTo>
                  <a:pt x="1152015" y="3582576"/>
                </a:lnTo>
                <a:cubicBezTo>
                  <a:pt x="1146699" y="3591821"/>
                  <a:pt x="1134910" y="3594942"/>
                  <a:pt x="1125663" y="3589626"/>
                </a:cubicBezTo>
                <a:cubicBezTo>
                  <a:pt x="1116419" y="3584310"/>
                  <a:pt x="1113299" y="3572521"/>
                  <a:pt x="1118614" y="3563276"/>
                </a:cubicBezTo>
                <a:lnTo>
                  <a:pt x="1198244" y="3425283"/>
                </a:lnTo>
                <a:cubicBezTo>
                  <a:pt x="1200902" y="3420660"/>
                  <a:pt x="1205178" y="3417569"/>
                  <a:pt x="1209945" y="3416298"/>
                </a:cubicBezTo>
                <a:close/>
                <a:moveTo>
                  <a:pt x="1118180" y="3416298"/>
                </a:moveTo>
                <a:cubicBezTo>
                  <a:pt x="1122948" y="3415027"/>
                  <a:pt x="1128207" y="3415576"/>
                  <a:pt x="1132830" y="3418233"/>
                </a:cubicBezTo>
                <a:cubicBezTo>
                  <a:pt x="1142074" y="3423550"/>
                  <a:pt x="1145196" y="3435338"/>
                  <a:pt x="1139879" y="3444585"/>
                </a:cubicBezTo>
                <a:lnTo>
                  <a:pt x="1060249" y="3582576"/>
                </a:lnTo>
                <a:cubicBezTo>
                  <a:pt x="1054934" y="3591821"/>
                  <a:pt x="1043146" y="3594942"/>
                  <a:pt x="1033899" y="3589626"/>
                </a:cubicBezTo>
                <a:cubicBezTo>
                  <a:pt x="1024654" y="3584310"/>
                  <a:pt x="1021535" y="3572521"/>
                  <a:pt x="1026850" y="3563276"/>
                </a:cubicBezTo>
                <a:lnTo>
                  <a:pt x="1106480" y="3425283"/>
                </a:lnTo>
                <a:cubicBezTo>
                  <a:pt x="1109137" y="3420660"/>
                  <a:pt x="1113413" y="3417569"/>
                  <a:pt x="1118180" y="3416298"/>
                </a:cubicBezTo>
                <a:close/>
                <a:moveTo>
                  <a:pt x="1849254" y="3413494"/>
                </a:moveTo>
                <a:cubicBezTo>
                  <a:pt x="1875836" y="3411876"/>
                  <a:pt x="1898720" y="3431985"/>
                  <a:pt x="1900453" y="3458452"/>
                </a:cubicBezTo>
                <a:cubicBezTo>
                  <a:pt x="1902186" y="3485032"/>
                  <a:pt x="1881961" y="3507915"/>
                  <a:pt x="1855496" y="3509650"/>
                </a:cubicBezTo>
                <a:cubicBezTo>
                  <a:pt x="1854456" y="3509650"/>
                  <a:pt x="1853416" y="3509650"/>
                  <a:pt x="1852375" y="3509650"/>
                </a:cubicBezTo>
                <a:lnTo>
                  <a:pt x="1852375" y="3509765"/>
                </a:lnTo>
                <a:cubicBezTo>
                  <a:pt x="1827180" y="3509765"/>
                  <a:pt x="1805916" y="3490118"/>
                  <a:pt x="1804298" y="3464691"/>
                </a:cubicBezTo>
                <a:cubicBezTo>
                  <a:pt x="1802563" y="3438111"/>
                  <a:pt x="1822789" y="3415227"/>
                  <a:pt x="1849254" y="3413494"/>
                </a:cubicBezTo>
                <a:close/>
                <a:moveTo>
                  <a:pt x="4258918" y="3375704"/>
                </a:moveTo>
                <a:cubicBezTo>
                  <a:pt x="4246665" y="3375704"/>
                  <a:pt x="4236611" y="3385643"/>
                  <a:pt x="4236611" y="3398009"/>
                </a:cubicBezTo>
                <a:cubicBezTo>
                  <a:pt x="4236611" y="3410375"/>
                  <a:pt x="4246550" y="3420430"/>
                  <a:pt x="4258918" y="3420430"/>
                </a:cubicBezTo>
                <a:cubicBezTo>
                  <a:pt x="4271282" y="3420430"/>
                  <a:pt x="4281337" y="3410260"/>
                  <a:pt x="4281337" y="3398009"/>
                </a:cubicBezTo>
                <a:cubicBezTo>
                  <a:pt x="4281337" y="3385758"/>
                  <a:pt x="4271166" y="3375704"/>
                  <a:pt x="4258918" y="3375704"/>
                </a:cubicBezTo>
                <a:close/>
                <a:moveTo>
                  <a:pt x="4554895" y="3370041"/>
                </a:moveTo>
                <a:lnTo>
                  <a:pt x="4556410" y="3371292"/>
                </a:lnTo>
                <a:lnTo>
                  <a:pt x="4556410" y="3416294"/>
                </a:lnTo>
                <a:lnTo>
                  <a:pt x="4511454" y="3549190"/>
                </a:lnTo>
                <a:cubicBezTo>
                  <a:pt x="4492226" y="3601038"/>
                  <a:pt x="4471798" y="3651456"/>
                  <a:pt x="4450303" y="3700112"/>
                </a:cubicBezTo>
                <a:lnTo>
                  <a:pt x="4418750" y="3768530"/>
                </a:lnTo>
                <a:cubicBezTo>
                  <a:pt x="4372754" y="3864108"/>
                  <a:pt x="4321556" y="3954599"/>
                  <a:pt x="4266197" y="4037349"/>
                </a:cubicBezTo>
                <a:cubicBezTo>
                  <a:pt x="4266080" y="4037581"/>
                  <a:pt x="4265734" y="4037811"/>
                  <a:pt x="4265503" y="4038158"/>
                </a:cubicBezTo>
                <a:cubicBezTo>
                  <a:pt x="4269086" y="4045324"/>
                  <a:pt x="4271164" y="4053181"/>
                  <a:pt x="4271164" y="4061618"/>
                </a:cubicBezTo>
                <a:cubicBezTo>
                  <a:pt x="4271164" y="4091320"/>
                  <a:pt x="4247012" y="4115476"/>
                  <a:pt x="4217311" y="4115476"/>
                </a:cubicBezTo>
                <a:cubicBezTo>
                  <a:pt x="4187608" y="4115476"/>
                  <a:pt x="4163453" y="4091320"/>
                  <a:pt x="4163453" y="4061618"/>
                </a:cubicBezTo>
                <a:cubicBezTo>
                  <a:pt x="4163453" y="4031917"/>
                  <a:pt x="4187608" y="4007763"/>
                  <a:pt x="4217311" y="4007763"/>
                </a:cubicBezTo>
                <a:cubicBezTo>
                  <a:pt x="4226902" y="4007763"/>
                  <a:pt x="4235685" y="4010420"/>
                  <a:pt x="4243428" y="4014812"/>
                </a:cubicBezTo>
                <a:cubicBezTo>
                  <a:pt x="4296592" y="3934605"/>
                  <a:pt x="4346058" y="3847233"/>
                  <a:pt x="4390320" y="3755008"/>
                </a:cubicBezTo>
                <a:lnTo>
                  <a:pt x="4421639" y="3687052"/>
                </a:lnTo>
                <a:cubicBezTo>
                  <a:pt x="4464055" y="3591242"/>
                  <a:pt x="4502308" y="3487923"/>
                  <a:pt x="4535246" y="3380442"/>
                </a:cubicBezTo>
                <a:cubicBezTo>
                  <a:pt x="4537790" y="3372121"/>
                  <a:pt x="4546572" y="3367497"/>
                  <a:pt x="4554895" y="3370041"/>
                </a:cubicBezTo>
                <a:close/>
                <a:moveTo>
                  <a:pt x="3583" y="3334559"/>
                </a:moveTo>
                <a:lnTo>
                  <a:pt x="82405" y="3335599"/>
                </a:lnTo>
                <a:cubicBezTo>
                  <a:pt x="82058" y="3359291"/>
                  <a:pt x="82058" y="3382984"/>
                  <a:pt x="82288" y="3406676"/>
                </a:cubicBezTo>
                <a:lnTo>
                  <a:pt x="82288" y="3406559"/>
                </a:lnTo>
                <a:lnTo>
                  <a:pt x="3468" y="3407255"/>
                </a:lnTo>
                <a:cubicBezTo>
                  <a:pt x="3236" y="3382984"/>
                  <a:pt x="3352" y="3358597"/>
                  <a:pt x="3583" y="3334559"/>
                </a:cubicBezTo>
                <a:close/>
                <a:moveTo>
                  <a:pt x="245429" y="3322077"/>
                </a:moveTo>
                <a:lnTo>
                  <a:pt x="263565" y="3654614"/>
                </a:lnTo>
                <a:lnTo>
                  <a:pt x="270884" y="3725932"/>
                </a:lnTo>
                <a:lnTo>
                  <a:pt x="296358" y="3880482"/>
                </a:lnTo>
                <a:lnTo>
                  <a:pt x="356918" y="4173217"/>
                </a:lnTo>
                <a:lnTo>
                  <a:pt x="396870" y="4316618"/>
                </a:lnTo>
                <a:lnTo>
                  <a:pt x="495806" y="4597017"/>
                </a:lnTo>
                <a:lnTo>
                  <a:pt x="544909" y="4720067"/>
                </a:lnTo>
                <a:lnTo>
                  <a:pt x="738755" y="5097915"/>
                </a:lnTo>
                <a:lnTo>
                  <a:pt x="738757" y="5097920"/>
                </a:lnTo>
                <a:lnTo>
                  <a:pt x="804934" y="5195619"/>
                </a:lnTo>
                <a:lnTo>
                  <a:pt x="805762" y="5192134"/>
                </a:lnTo>
                <a:cubicBezTo>
                  <a:pt x="811193" y="5188900"/>
                  <a:pt x="818012" y="5190516"/>
                  <a:pt x="821248" y="5195832"/>
                </a:cubicBezTo>
                <a:cubicBezTo>
                  <a:pt x="824485" y="5201149"/>
                  <a:pt x="822867" y="5208083"/>
                  <a:pt x="817550" y="5211434"/>
                </a:cubicBezTo>
                <a:lnTo>
                  <a:pt x="815964" y="5211902"/>
                </a:lnTo>
                <a:lnTo>
                  <a:pt x="947952" y="5406759"/>
                </a:lnTo>
                <a:cubicBezTo>
                  <a:pt x="1098800" y="5605463"/>
                  <a:pt x="1272120" y="5789149"/>
                  <a:pt x="1466135" y="5953982"/>
                </a:cubicBezTo>
                <a:lnTo>
                  <a:pt x="2446835" y="4973280"/>
                </a:lnTo>
                <a:lnTo>
                  <a:pt x="2413488" y="4949209"/>
                </a:lnTo>
                <a:cubicBezTo>
                  <a:pt x="2316610" y="4872524"/>
                  <a:pt x="2226103" y="4786885"/>
                  <a:pt x="2143268" y="4692983"/>
                </a:cubicBezTo>
                <a:cubicBezTo>
                  <a:pt x="1809150" y="4314256"/>
                  <a:pt x="1624585" y="3827585"/>
                  <a:pt x="1623197" y="3322077"/>
                </a:cubicBezTo>
                <a:close/>
                <a:moveTo>
                  <a:pt x="173935" y="3322077"/>
                </a:moveTo>
                <a:cubicBezTo>
                  <a:pt x="175321" y="4214980"/>
                  <a:pt x="510593" y="5066278"/>
                  <a:pt x="1118382" y="5719949"/>
                </a:cubicBezTo>
                <a:cubicBezTo>
                  <a:pt x="1722820" y="6370037"/>
                  <a:pt x="2540832" y="6766216"/>
                  <a:pt x="3422294" y="6836021"/>
                </a:cubicBezTo>
                <a:lnTo>
                  <a:pt x="3422294" y="5379014"/>
                </a:lnTo>
                <a:cubicBezTo>
                  <a:pt x="3113790" y="5337119"/>
                  <a:pt x="2820728" y="5226333"/>
                  <a:pt x="2563418" y="5057434"/>
                </a:cubicBezTo>
                <a:lnTo>
                  <a:pt x="2455896" y="4979821"/>
                </a:lnTo>
                <a:lnTo>
                  <a:pt x="1466712" y="5969005"/>
                </a:lnTo>
                <a:lnTo>
                  <a:pt x="1466712" y="5969237"/>
                </a:lnTo>
                <a:lnTo>
                  <a:pt x="1462784" y="5965884"/>
                </a:lnTo>
                <a:cubicBezTo>
                  <a:pt x="779382" y="5387047"/>
                  <a:pt x="350991" y="4575318"/>
                  <a:pt x="254573" y="3696617"/>
                </a:cubicBezTo>
                <a:lnTo>
                  <a:pt x="234109" y="3322077"/>
                </a:lnTo>
                <a:close/>
                <a:moveTo>
                  <a:pt x="1849369" y="3298616"/>
                </a:moveTo>
                <a:cubicBezTo>
                  <a:pt x="1829145" y="3298616"/>
                  <a:pt x="1812619" y="3315027"/>
                  <a:pt x="1812502" y="3335367"/>
                </a:cubicBezTo>
                <a:cubicBezTo>
                  <a:pt x="1812387" y="3355710"/>
                  <a:pt x="1828798" y="3372351"/>
                  <a:pt x="1849254" y="3372583"/>
                </a:cubicBezTo>
                <a:lnTo>
                  <a:pt x="1849486" y="3372583"/>
                </a:lnTo>
                <a:cubicBezTo>
                  <a:pt x="1869711" y="3372583"/>
                  <a:pt x="1886354" y="3356170"/>
                  <a:pt x="1886469" y="3335831"/>
                </a:cubicBezTo>
                <a:cubicBezTo>
                  <a:pt x="1886469" y="3326007"/>
                  <a:pt x="1882770" y="3316645"/>
                  <a:pt x="1875836" y="3309596"/>
                </a:cubicBezTo>
                <a:cubicBezTo>
                  <a:pt x="1868902" y="3302546"/>
                  <a:pt x="1859657" y="3298733"/>
                  <a:pt x="1849833" y="3298616"/>
                </a:cubicBezTo>
                <a:lnTo>
                  <a:pt x="1849601" y="3298616"/>
                </a:lnTo>
                <a:close/>
                <a:moveTo>
                  <a:pt x="1849369" y="3287406"/>
                </a:moveTo>
                <a:lnTo>
                  <a:pt x="1849716" y="3287406"/>
                </a:lnTo>
                <a:cubicBezTo>
                  <a:pt x="1876298" y="3287521"/>
                  <a:pt x="1897795" y="3309364"/>
                  <a:pt x="1897564" y="3335946"/>
                </a:cubicBezTo>
                <a:cubicBezTo>
                  <a:pt x="1897448" y="3362412"/>
                  <a:pt x="1875836" y="3383908"/>
                  <a:pt x="1849369" y="3383908"/>
                </a:cubicBezTo>
                <a:lnTo>
                  <a:pt x="1849369" y="3383793"/>
                </a:lnTo>
                <a:lnTo>
                  <a:pt x="1849022" y="3383793"/>
                </a:lnTo>
                <a:cubicBezTo>
                  <a:pt x="1822440" y="3383561"/>
                  <a:pt x="1800945" y="3361833"/>
                  <a:pt x="1801177" y="3335252"/>
                </a:cubicBezTo>
                <a:cubicBezTo>
                  <a:pt x="1801292" y="3308787"/>
                  <a:pt x="1822904" y="3287406"/>
                  <a:pt x="1849369" y="3287406"/>
                </a:cubicBezTo>
                <a:close/>
                <a:moveTo>
                  <a:pt x="2653746" y="3262211"/>
                </a:moveTo>
                <a:cubicBezTo>
                  <a:pt x="2641380" y="3262211"/>
                  <a:pt x="2631325" y="3272266"/>
                  <a:pt x="2631325" y="3284632"/>
                </a:cubicBezTo>
                <a:cubicBezTo>
                  <a:pt x="2631325" y="3296883"/>
                  <a:pt x="2641496" y="3306937"/>
                  <a:pt x="2653746" y="3306937"/>
                </a:cubicBezTo>
                <a:cubicBezTo>
                  <a:pt x="2665997" y="3306937"/>
                  <a:pt x="2676051" y="3296998"/>
                  <a:pt x="2676051" y="3284632"/>
                </a:cubicBezTo>
                <a:cubicBezTo>
                  <a:pt x="2676051" y="3272266"/>
                  <a:pt x="2666112" y="3262211"/>
                  <a:pt x="2653746" y="3262211"/>
                </a:cubicBezTo>
                <a:close/>
                <a:moveTo>
                  <a:pt x="2653746" y="3230777"/>
                </a:moveTo>
                <a:cubicBezTo>
                  <a:pt x="2683449" y="3230777"/>
                  <a:pt x="2707602" y="3254931"/>
                  <a:pt x="2707602" y="3284632"/>
                </a:cubicBezTo>
                <a:cubicBezTo>
                  <a:pt x="2707602" y="3303470"/>
                  <a:pt x="2697896" y="3319998"/>
                  <a:pt x="2683218" y="3329590"/>
                </a:cubicBezTo>
                <a:cubicBezTo>
                  <a:pt x="2771166" y="3649722"/>
                  <a:pt x="2899104" y="3927555"/>
                  <a:pt x="3063446" y="4155576"/>
                </a:cubicBezTo>
                <a:lnTo>
                  <a:pt x="3071306" y="4166441"/>
                </a:lnTo>
                <a:lnTo>
                  <a:pt x="2952036" y="4285711"/>
                </a:lnTo>
                <a:lnTo>
                  <a:pt x="2935970" y="4263981"/>
                </a:lnTo>
                <a:cubicBezTo>
                  <a:pt x="2933313" y="4260400"/>
                  <a:pt x="2930656" y="4256817"/>
                  <a:pt x="2927996" y="4253234"/>
                </a:cubicBezTo>
                <a:cubicBezTo>
                  <a:pt x="2836581" y="4126569"/>
                  <a:pt x="2754987" y="3984415"/>
                  <a:pt x="2685412" y="3830590"/>
                </a:cubicBezTo>
                <a:cubicBezTo>
                  <a:pt x="2681830" y="3822731"/>
                  <a:pt x="2685412" y="3813369"/>
                  <a:pt x="2693271" y="3809788"/>
                </a:cubicBezTo>
                <a:cubicBezTo>
                  <a:pt x="2701130" y="3806205"/>
                  <a:pt x="2710491" y="3809671"/>
                  <a:pt x="2714074" y="3817647"/>
                </a:cubicBezTo>
                <a:cubicBezTo>
                  <a:pt x="2782723" y="3969392"/>
                  <a:pt x="2863278" y="4109811"/>
                  <a:pt x="2953422" y="4234857"/>
                </a:cubicBezTo>
                <a:cubicBezTo>
                  <a:pt x="2954116" y="4235783"/>
                  <a:pt x="2954808" y="4236708"/>
                  <a:pt x="2955502" y="4237632"/>
                </a:cubicBezTo>
                <a:lnTo>
                  <a:pt x="3030046" y="4163088"/>
                </a:lnTo>
                <a:cubicBezTo>
                  <a:pt x="2867321" y="3934258"/>
                  <a:pt x="2740540" y="3656887"/>
                  <a:pt x="2652937" y="3338373"/>
                </a:cubicBezTo>
                <a:cubicBezTo>
                  <a:pt x="2623698" y="3338026"/>
                  <a:pt x="2599891" y="3314335"/>
                  <a:pt x="2599891" y="3284632"/>
                </a:cubicBezTo>
                <a:cubicBezTo>
                  <a:pt x="2599891" y="3254931"/>
                  <a:pt x="2624045" y="3230777"/>
                  <a:pt x="2653746" y="3230777"/>
                </a:cubicBezTo>
                <a:close/>
                <a:moveTo>
                  <a:pt x="7512" y="3191137"/>
                </a:moveTo>
                <a:lnTo>
                  <a:pt x="86218" y="3195412"/>
                </a:lnTo>
                <a:cubicBezTo>
                  <a:pt x="84945" y="3219105"/>
                  <a:pt x="83906" y="3242680"/>
                  <a:pt x="83095" y="3266373"/>
                </a:cubicBezTo>
                <a:lnTo>
                  <a:pt x="83212" y="3266488"/>
                </a:lnTo>
                <a:lnTo>
                  <a:pt x="4393" y="3263831"/>
                </a:lnTo>
                <a:cubicBezTo>
                  <a:pt x="5202" y="3239676"/>
                  <a:pt x="6241" y="3215174"/>
                  <a:pt x="7512" y="3191137"/>
                </a:cubicBezTo>
                <a:close/>
                <a:moveTo>
                  <a:pt x="4556410" y="3186067"/>
                </a:moveTo>
                <a:lnTo>
                  <a:pt x="4556410" y="3263329"/>
                </a:lnTo>
                <a:lnTo>
                  <a:pt x="4555196" y="3262500"/>
                </a:lnTo>
                <a:cubicBezTo>
                  <a:pt x="4545445" y="3252677"/>
                  <a:pt x="4539406" y="3239213"/>
                  <a:pt x="4539406" y="3224651"/>
                </a:cubicBezTo>
                <a:cubicBezTo>
                  <a:pt x="4539406" y="3210090"/>
                  <a:pt x="4545243" y="3196915"/>
                  <a:pt x="4554691" y="3187265"/>
                </a:cubicBezTo>
                <a:close/>
                <a:moveTo>
                  <a:pt x="1858616" y="3167329"/>
                </a:moveTo>
                <a:cubicBezTo>
                  <a:pt x="1882076" y="3169177"/>
                  <a:pt x="1899529" y="3189634"/>
                  <a:pt x="1897794" y="3213094"/>
                </a:cubicBezTo>
                <a:cubicBezTo>
                  <a:pt x="1896060" y="3236555"/>
                  <a:pt x="1875489" y="3254007"/>
                  <a:pt x="1852028" y="3252272"/>
                </a:cubicBezTo>
                <a:cubicBezTo>
                  <a:pt x="1828568" y="3250424"/>
                  <a:pt x="1811116" y="3229968"/>
                  <a:pt x="1812851" y="3206507"/>
                </a:cubicBezTo>
                <a:cubicBezTo>
                  <a:pt x="1814699" y="3183046"/>
                  <a:pt x="1835155" y="3165594"/>
                  <a:pt x="1858616" y="3167329"/>
                </a:cubicBezTo>
                <a:close/>
                <a:moveTo>
                  <a:pt x="251827" y="3104227"/>
                </a:moveTo>
                <a:lnTo>
                  <a:pt x="245308" y="3310752"/>
                </a:lnTo>
                <a:lnTo>
                  <a:pt x="1634408" y="3310752"/>
                </a:lnTo>
                <a:lnTo>
                  <a:pt x="1634408" y="3316415"/>
                </a:lnTo>
                <a:cubicBezTo>
                  <a:pt x="1634408" y="3821228"/>
                  <a:pt x="1818165" y="4307438"/>
                  <a:pt x="2151704" y="4685471"/>
                </a:cubicBezTo>
                <a:cubicBezTo>
                  <a:pt x="2234366" y="4779171"/>
                  <a:pt x="2324708" y="4864600"/>
                  <a:pt x="2421420" y="4941063"/>
                </a:cubicBezTo>
                <a:lnTo>
                  <a:pt x="2454913" y="4965203"/>
                </a:lnTo>
                <a:lnTo>
                  <a:pt x="2539778" y="4880338"/>
                </a:lnTo>
                <a:lnTo>
                  <a:pt x="2540832" y="4877550"/>
                </a:lnTo>
                <a:lnTo>
                  <a:pt x="2563068" y="4857048"/>
                </a:lnTo>
                <a:lnTo>
                  <a:pt x="2721241" y="4698874"/>
                </a:lnTo>
                <a:lnTo>
                  <a:pt x="2714884" y="4701882"/>
                </a:lnTo>
                <a:cubicBezTo>
                  <a:pt x="2712340" y="4701882"/>
                  <a:pt x="2709682" y="4700956"/>
                  <a:pt x="2707717" y="4699338"/>
                </a:cubicBezTo>
                <a:cubicBezTo>
                  <a:pt x="2702863" y="4695293"/>
                  <a:pt x="2702286" y="4688244"/>
                  <a:pt x="2706214" y="4683504"/>
                </a:cubicBezTo>
                <a:cubicBezTo>
                  <a:pt x="2710260" y="4678767"/>
                  <a:pt x="2717426" y="4678073"/>
                  <a:pt x="2722048" y="4682118"/>
                </a:cubicBezTo>
                <a:lnTo>
                  <a:pt x="2723342" y="4696774"/>
                </a:lnTo>
                <a:lnTo>
                  <a:pt x="2735106" y="4685009"/>
                </a:lnTo>
                <a:lnTo>
                  <a:pt x="2598618" y="4575188"/>
                </a:lnTo>
                <a:lnTo>
                  <a:pt x="2598618" y="4584345"/>
                </a:lnTo>
                <a:cubicBezTo>
                  <a:pt x="2596422" y="4586542"/>
                  <a:pt x="2593533" y="4587582"/>
                  <a:pt x="2590642" y="4587582"/>
                </a:cubicBezTo>
                <a:cubicBezTo>
                  <a:pt x="2587870" y="4587582"/>
                  <a:pt x="2584866" y="4586427"/>
                  <a:pt x="2582670" y="4584230"/>
                </a:cubicBezTo>
                <a:cubicBezTo>
                  <a:pt x="2578278" y="4579838"/>
                  <a:pt x="2578393" y="4572674"/>
                  <a:pt x="2582670" y="4568281"/>
                </a:cubicBezTo>
                <a:lnTo>
                  <a:pt x="2590171" y="4568391"/>
                </a:lnTo>
                <a:lnTo>
                  <a:pt x="2585368" y="4564527"/>
                </a:lnTo>
                <a:lnTo>
                  <a:pt x="2577452" y="4558157"/>
                </a:lnTo>
                <a:lnTo>
                  <a:pt x="2559505" y="4539766"/>
                </a:lnTo>
                <a:lnTo>
                  <a:pt x="2559325" y="4543895"/>
                </a:lnTo>
                <a:cubicBezTo>
                  <a:pt x="2557128" y="4545860"/>
                  <a:pt x="2554356" y="4546786"/>
                  <a:pt x="2551696" y="4546786"/>
                </a:cubicBezTo>
                <a:cubicBezTo>
                  <a:pt x="2548692" y="4546786"/>
                  <a:pt x="2545571" y="4545513"/>
                  <a:pt x="2543491" y="4543203"/>
                </a:cubicBezTo>
                <a:cubicBezTo>
                  <a:pt x="2539216" y="4538580"/>
                  <a:pt x="2539561" y="4531531"/>
                  <a:pt x="2544185" y="4527368"/>
                </a:cubicBezTo>
                <a:lnTo>
                  <a:pt x="2547525" y="4527491"/>
                </a:lnTo>
                <a:lnTo>
                  <a:pt x="2521522" y="4500846"/>
                </a:lnTo>
                <a:lnTo>
                  <a:pt x="2521416" y="4502175"/>
                </a:lnTo>
                <a:cubicBezTo>
                  <a:pt x="2519336" y="4504138"/>
                  <a:pt x="2516677" y="4504949"/>
                  <a:pt x="2514137" y="4504949"/>
                </a:cubicBezTo>
                <a:cubicBezTo>
                  <a:pt x="2511016" y="4504949"/>
                  <a:pt x="2507780" y="4503561"/>
                  <a:pt x="2505582" y="4501019"/>
                </a:cubicBezTo>
                <a:lnTo>
                  <a:pt x="2506705" y="4485662"/>
                </a:lnTo>
                <a:lnTo>
                  <a:pt x="2488104" y="4466602"/>
                </a:lnTo>
                <a:lnTo>
                  <a:pt x="2481944" y="4460288"/>
                </a:lnTo>
                <a:lnTo>
                  <a:pt x="2477962" y="4461724"/>
                </a:lnTo>
                <a:cubicBezTo>
                  <a:pt x="2474727" y="4461724"/>
                  <a:pt x="2471374" y="4460221"/>
                  <a:pt x="2469179" y="4457564"/>
                </a:cubicBezTo>
                <a:lnTo>
                  <a:pt x="2470198" y="4448252"/>
                </a:lnTo>
                <a:lnTo>
                  <a:pt x="2437574" y="4414821"/>
                </a:lnTo>
                <a:lnTo>
                  <a:pt x="2437394" y="4414587"/>
                </a:lnTo>
                <a:lnTo>
                  <a:pt x="2437299" y="4414465"/>
                </a:lnTo>
                <a:lnTo>
                  <a:pt x="2434276" y="4412953"/>
                </a:lnTo>
                <a:lnTo>
                  <a:pt x="2434160" y="4412953"/>
                </a:lnTo>
                <a:lnTo>
                  <a:pt x="2434466" y="4410770"/>
                </a:lnTo>
                <a:lnTo>
                  <a:pt x="2427865" y="4402166"/>
                </a:lnTo>
                <a:lnTo>
                  <a:pt x="2401441" y="4367714"/>
                </a:lnTo>
                <a:lnTo>
                  <a:pt x="2400538" y="4367252"/>
                </a:lnTo>
                <a:lnTo>
                  <a:pt x="2400638" y="4366666"/>
                </a:lnTo>
                <a:lnTo>
                  <a:pt x="2316468" y="4256930"/>
                </a:lnTo>
                <a:cubicBezTo>
                  <a:pt x="2279339" y="4202087"/>
                  <a:pt x="2245506" y="4145140"/>
                  <a:pt x="2215136" y="4086408"/>
                </a:cubicBezTo>
                <a:lnTo>
                  <a:pt x="2203615" y="4060486"/>
                </a:lnTo>
                <a:lnTo>
                  <a:pt x="2193012" y="4042030"/>
                </a:lnTo>
                <a:lnTo>
                  <a:pt x="2174929" y="3995950"/>
                </a:lnTo>
                <a:lnTo>
                  <a:pt x="2134582" y="3905180"/>
                </a:lnTo>
                <a:lnTo>
                  <a:pt x="2116987" y="3848305"/>
                </a:lnTo>
                <a:lnTo>
                  <a:pt x="2102408" y="3811156"/>
                </a:lnTo>
                <a:lnTo>
                  <a:pt x="2093532" y="3772486"/>
                </a:lnTo>
                <a:lnTo>
                  <a:pt x="2075804" y="3715175"/>
                </a:lnTo>
                <a:lnTo>
                  <a:pt x="2057871" y="3617117"/>
                </a:lnTo>
                <a:lnTo>
                  <a:pt x="2046613" y="3568067"/>
                </a:lnTo>
                <a:lnTo>
                  <a:pt x="2044996" y="3546724"/>
                </a:lnTo>
                <a:lnTo>
                  <a:pt x="2039802" y="3518316"/>
                </a:lnTo>
                <a:cubicBezTo>
                  <a:pt x="2031708" y="3451768"/>
                  <a:pt x="2027580" y="3384400"/>
                  <a:pt x="2027580" y="3316530"/>
                </a:cubicBezTo>
                <a:cubicBezTo>
                  <a:pt x="2027580" y="3245569"/>
                  <a:pt x="2032087" y="3174263"/>
                  <a:pt x="2040984" y="3104227"/>
                </a:cubicBezTo>
                <a:close/>
                <a:moveTo>
                  <a:pt x="241196" y="3092785"/>
                </a:moveTo>
                <a:lnTo>
                  <a:pt x="2053814" y="3092785"/>
                </a:lnTo>
                <a:lnTo>
                  <a:pt x="2053005" y="3099141"/>
                </a:lnTo>
                <a:cubicBezTo>
                  <a:pt x="2043644" y="3170680"/>
                  <a:pt x="2038904" y="3243719"/>
                  <a:pt x="2038904" y="3316300"/>
                </a:cubicBezTo>
                <a:lnTo>
                  <a:pt x="2056351" y="3545854"/>
                </a:lnTo>
                <a:lnTo>
                  <a:pt x="2069246" y="3616044"/>
                </a:lnTo>
                <a:lnTo>
                  <a:pt x="2104959" y="3770954"/>
                </a:lnTo>
                <a:lnTo>
                  <a:pt x="2128448" y="3846542"/>
                </a:lnTo>
                <a:lnTo>
                  <a:pt x="2186460" y="3993691"/>
                </a:lnTo>
                <a:lnTo>
                  <a:pt x="2215187" y="4058020"/>
                </a:lnTo>
                <a:lnTo>
                  <a:pt x="2328152" y="4253681"/>
                </a:lnTo>
                <a:lnTo>
                  <a:pt x="2328166" y="4253707"/>
                </a:lnTo>
                <a:lnTo>
                  <a:pt x="2338992" y="4267743"/>
                </a:lnTo>
                <a:lnTo>
                  <a:pt x="2341473" y="4257279"/>
                </a:lnTo>
                <a:cubicBezTo>
                  <a:pt x="2346672" y="4254043"/>
                  <a:pt x="2353607" y="4255546"/>
                  <a:pt x="2356960" y="4260977"/>
                </a:cubicBezTo>
                <a:cubicBezTo>
                  <a:pt x="2360194" y="4266294"/>
                  <a:pt x="2358693" y="4273113"/>
                  <a:pt x="2353377" y="4276464"/>
                </a:cubicBezTo>
                <a:cubicBezTo>
                  <a:pt x="2351412" y="4277620"/>
                  <a:pt x="2349446" y="4278197"/>
                  <a:pt x="2347366" y="4278197"/>
                </a:cubicBezTo>
                <a:lnTo>
                  <a:pt x="2346824" y="4277899"/>
                </a:lnTo>
                <a:lnTo>
                  <a:pt x="2370832" y="4309025"/>
                </a:lnTo>
                <a:lnTo>
                  <a:pt x="2371636" y="4305009"/>
                </a:lnTo>
                <a:cubicBezTo>
                  <a:pt x="2376720" y="4301543"/>
                  <a:pt x="2383772" y="4302929"/>
                  <a:pt x="2387238" y="4308130"/>
                </a:cubicBezTo>
                <a:cubicBezTo>
                  <a:pt x="2390706" y="4313332"/>
                  <a:pt x="2389318" y="4320264"/>
                  <a:pt x="2384117" y="4323732"/>
                </a:cubicBezTo>
                <a:lnTo>
                  <a:pt x="2382540" y="4324200"/>
                </a:lnTo>
                <a:lnTo>
                  <a:pt x="2400738" y="4347796"/>
                </a:lnTo>
                <a:lnTo>
                  <a:pt x="2403729" y="4351673"/>
                </a:lnTo>
                <a:lnTo>
                  <a:pt x="2418789" y="4354128"/>
                </a:lnTo>
                <a:lnTo>
                  <a:pt x="2416492" y="4368221"/>
                </a:lnTo>
                <a:lnTo>
                  <a:pt x="2422328" y="4375788"/>
                </a:lnTo>
                <a:lnTo>
                  <a:pt x="2439173" y="4397625"/>
                </a:lnTo>
                <a:lnTo>
                  <a:pt x="2452189" y="4399431"/>
                </a:lnTo>
                <a:lnTo>
                  <a:pt x="2450441" y="4411941"/>
                </a:lnTo>
                <a:lnTo>
                  <a:pt x="2458047" y="4419685"/>
                </a:lnTo>
                <a:lnTo>
                  <a:pt x="2480769" y="4442819"/>
                </a:lnTo>
                <a:lnTo>
                  <a:pt x="2486629" y="4443465"/>
                </a:lnTo>
                <a:lnTo>
                  <a:pt x="2486134" y="4448282"/>
                </a:lnTo>
                <a:lnTo>
                  <a:pt x="2515414" y="4478091"/>
                </a:lnTo>
                <a:lnTo>
                  <a:pt x="2589377" y="4553395"/>
                </a:lnTo>
                <a:cubicBezTo>
                  <a:pt x="2639056" y="4598250"/>
                  <a:pt x="2691696" y="4640341"/>
                  <a:pt x="2747125" y="4679346"/>
                </a:cubicBezTo>
                <a:lnTo>
                  <a:pt x="2752558" y="4683159"/>
                </a:lnTo>
                <a:lnTo>
                  <a:pt x="2747819" y="4687898"/>
                </a:lnTo>
                <a:lnTo>
                  <a:pt x="2581294" y="4854422"/>
                </a:lnTo>
                <a:lnTo>
                  <a:pt x="2592607" y="4855476"/>
                </a:lnTo>
                <a:cubicBezTo>
                  <a:pt x="2608094" y="4865994"/>
                  <a:pt x="2608556" y="4886450"/>
                  <a:pt x="2591453" y="4911761"/>
                </a:cubicBezTo>
                <a:lnTo>
                  <a:pt x="2591336" y="4911761"/>
                </a:lnTo>
                <a:cubicBezTo>
                  <a:pt x="2574231" y="4937069"/>
                  <a:pt x="2555395" y="4943657"/>
                  <a:pt x="2540023" y="4933254"/>
                </a:cubicBezTo>
                <a:cubicBezTo>
                  <a:pt x="2532279" y="4927995"/>
                  <a:pt x="2528206" y="4920397"/>
                  <a:pt x="2528206" y="4910950"/>
                </a:cubicBezTo>
                <a:lnTo>
                  <a:pt x="2530296" y="4905420"/>
                </a:lnTo>
                <a:lnTo>
                  <a:pt x="2463979" y="4971736"/>
                </a:lnTo>
                <a:lnTo>
                  <a:pt x="2571106" y="5048945"/>
                </a:lnTo>
                <a:cubicBezTo>
                  <a:pt x="2828004" y="5217254"/>
                  <a:pt x="3120653" y="5327353"/>
                  <a:pt x="3428651" y="5368381"/>
                </a:cubicBezTo>
                <a:lnTo>
                  <a:pt x="3433505" y="5369073"/>
                </a:lnTo>
                <a:lnTo>
                  <a:pt x="3433505" y="6848156"/>
                </a:lnTo>
                <a:lnTo>
                  <a:pt x="3427495" y="6847692"/>
                </a:lnTo>
                <a:cubicBezTo>
                  <a:pt x="2540832" y="6779044"/>
                  <a:pt x="1717850" y="6381248"/>
                  <a:pt x="1110060" y="5727576"/>
                </a:cubicBezTo>
                <a:cubicBezTo>
                  <a:pt x="499035" y="5070554"/>
                  <a:pt x="162608" y="4214288"/>
                  <a:pt x="162608" y="3316415"/>
                </a:cubicBezTo>
                <a:lnTo>
                  <a:pt x="162608" y="3310752"/>
                </a:lnTo>
                <a:lnTo>
                  <a:pt x="233981" y="3310752"/>
                </a:lnTo>
                <a:lnTo>
                  <a:pt x="240849" y="3098101"/>
                </a:lnTo>
                <a:close/>
                <a:moveTo>
                  <a:pt x="3291582" y="3072675"/>
                </a:moveTo>
                <a:cubicBezTo>
                  <a:pt x="3279332" y="3072675"/>
                  <a:pt x="3269277" y="3082730"/>
                  <a:pt x="3269277" y="3095095"/>
                </a:cubicBezTo>
                <a:cubicBezTo>
                  <a:pt x="3269277" y="3107346"/>
                  <a:pt x="3279218" y="3117402"/>
                  <a:pt x="3291582" y="3117402"/>
                </a:cubicBezTo>
                <a:cubicBezTo>
                  <a:pt x="3303949" y="3117402"/>
                  <a:pt x="3314003" y="3107463"/>
                  <a:pt x="3314003" y="3095095"/>
                </a:cubicBezTo>
                <a:cubicBezTo>
                  <a:pt x="3314003" y="3082730"/>
                  <a:pt x="3303834" y="3072675"/>
                  <a:pt x="3291582" y="3072675"/>
                </a:cubicBezTo>
                <a:close/>
                <a:moveTo>
                  <a:pt x="22537" y="3054181"/>
                </a:moveTo>
                <a:cubicBezTo>
                  <a:pt x="20689" y="3074292"/>
                  <a:pt x="18955" y="3094748"/>
                  <a:pt x="17335" y="3115320"/>
                </a:cubicBezTo>
                <a:lnTo>
                  <a:pt x="17335" y="3115435"/>
                </a:lnTo>
                <a:lnTo>
                  <a:pt x="84715" y="3120404"/>
                </a:lnTo>
                <a:cubicBezTo>
                  <a:pt x="86216" y="3100527"/>
                  <a:pt x="87949" y="3080530"/>
                  <a:pt x="89799" y="3060653"/>
                </a:cubicBezTo>
                <a:close/>
                <a:moveTo>
                  <a:pt x="4086252" y="3044361"/>
                </a:moveTo>
                <a:cubicBezTo>
                  <a:pt x="4094921" y="3044938"/>
                  <a:pt x="4101507" y="3052334"/>
                  <a:pt x="4101047" y="3061004"/>
                </a:cubicBezTo>
                <a:cubicBezTo>
                  <a:pt x="4097002" y="3130692"/>
                  <a:pt x="4075157" y="3198880"/>
                  <a:pt x="4037712" y="3258052"/>
                </a:cubicBezTo>
                <a:lnTo>
                  <a:pt x="4037712" y="3257937"/>
                </a:lnTo>
                <a:cubicBezTo>
                  <a:pt x="4006970" y="3306592"/>
                  <a:pt x="3965711" y="3349005"/>
                  <a:pt x="3918097" y="3381019"/>
                </a:cubicBezTo>
                <a:lnTo>
                  <a:pt x="3918097" y="3467235"/>
                </a:lnTo>
                <a:cubicBezTo>
                  <a:pt x="3939708" y="3474284"/>
                  <a:pt x="3955425" y="3494278"/>
                  <a:pt x="3955425" y="3518201"/>
                </a:cubicBezTo>
                <a:cubicBezTo>
                  <a:pt x="3955425" y="3547902"/>
                  <a:pt x="3931272" y="3572059"/>
                  <a:pt x="3901567" y="3572059"/>
                </a:cubicBezTo>
                <a:cubicBezTo>
                  <a:pt x="3871868" y="3572059"/>
                  <a:pt x="3847714" y="3547902"/>
                  <a:pt x="3847714" y="3518201"/>
                </a:cubicBezTo>
                <a:cubicBezTo>
                  <a:pt x="3847714" y="3493816"/>
                  <a:pt x="3864240" y="3473245"/>
                  <a:pt x="3886659" y="3466773"/>
                </a:cubicBezTo>
                <a:lnTo>
                  <a:pt x="3886659" y="3364030"/>
                </a:lnTo>
                <a:lnTo>
                  <a:pt x="3893941" y="3359406"/>
                </a:lnTo>
                <a:cubicBezTo>
                  <a:pt x="3940749" y="3329358"/>
                  <a:pt x="3981314" y="3288448"/>
                  <a:pt x="4011131" y="3241294"/>
                </a:cubicBezTo>
                <a:cubicBezTo>
                  <a:pt x="4045688" y="3186627"/>
                  <a:pt x="4065912" y="3123642"/>
                  <a:pt x="4069611" y="3059154"/>
                </a:cubicBezTo>
                <a:cubicBezTo>
                  <a:pt x="4070190" y="3050486"/>
                  <a:pt x="4077469" y="3044014"/>
                  <a:pt x="4086252" y="3044361"/>
                </a:cubicBezTo>
                <a:close/>
                <a:moveTo>
                  <a:pt x="12366" y="3041932"/>
                </a:moveTo>
                <a:lnTo>
                  <a:pt x="102050" y="3050482"/>
                </a:lnTo>
                <a:lnTo>
                  <a:pt x="101471" y="3056031"/>
                </a:lnTo>
                <a:cubicBezTo>
                  <a:pt x="99276" y="3079608"/>
                  <a:pt x="97196" y="3103184"/>
                  <a:pt x="95463" y="3126760"/>
                </a:cubicBezTo>
                <a:lnTo>
                  <a:pt x="95001" y="3132423"/>
                </a:lnTo>
                <a:lnTo>
                  <a:pt x="95116" y="3132540"/>
                </a:lnTo>
                <a:lnTo>
                  <a:pt x="5202" y="3125835"/>
                </a:lnTo>
                <a:lnTo>
                  <a:pt x="5664" y="3120172"/>
                </a:lnTo>
                <a:cubicBezTo>
                  <a:pt x="7514" y="3095787"/>
                  <a:pt x="9594" y="3071286"/>
                  <a:pt x="11789" y="3047595"/>
                </a:cubicBezTo>
                <a:close/>
                <a:moveTo>
                  <a:pt x="3291698" y="3041124"/>
                </a:moveTo>
                <a:cubicBezTo>
                  <a:pt x="3321400" y="3041124"/>
                  <a:pt x="3345554" y="3065279"/>
                  <a:pt x="3345554" y="3094980"/>
                </a:cubicBezTo>
                <a:cubicBezTo>
                  <a:pt x="3345554" y="3114860"/>
                  <a:pt x="3334576" y="3131963"/>
                  <a:pt x="3318627" y="3141324"/>
                </a:cubicBezTo>
                <a:cubicBezTo>
                  <a:pt x="3328566" y="3176457"/>
                  <a:pt x="3343359" y="3210090"/>
                  <a:pt x="3363006" y="3241062"/>
                </a:cubicBezTo>
                <a:cubicBezTo>
                  <a:pt x="3392939" y="3288330"/>
                  <a:pt x="3433503" y="3329243"/>
                  <a:pt x="3480310" y="3359291"/>
                </a:cubicBezTo>
                <a:lnTo>
                  <a:pt x="3487593" y="3363914"/>
                </a:lnTo>
                <a:lnTo>
                  <a:pt x="3487593" y="3620715"/>
                </a:lnTo>
                <a:lnTo>
                  <a:pt x="3457773" y="3561194"/>
                </a:lnTo>
                <a:cubicBezTo>
                  <a:pt x="3435583" y="3516815"/>
                  <a:pt x="3414318" y="3469662"/>
                  <a:pt x="3394672" y="3421122"/>
                </a:cubicBezTo>
                <a:cubicBezTo>
                  <a:pt x="3391436" y="3413147"/>
                  <a:pt x="3395250" y="3403902"/>
                  <a:pt x="3403340" y="3400666"/>
                </a:cubicBezTo>
                <a:cubicBezTo>
                  <a:pt x="3411314" y="3397430"/>
                  <a:pt x="3420560" y="3401245"/>
                  <a:pt x="3423794" y="3409334"/>
                </a:cubicBezTo>
                <a:lnTo>
                  <a:pt x="3423794" y="3409102"/>
                </a:lnTo>
                <a:cubicBezTo>
                  <a:pt x="3434082" y="3434759"/>
                  <a:pt x="3444945" y="3459838"/>
                  <a:pt x="3456040" y="3484455"/>
                </a:cubicBezTo>
                <a:lnTo>
                  <a:pt x="3456040" y="3380904"/>
                </a:lnTo>
                <a:cubicBezTo>
                  <a:pt x="3408424" y="3348889"/>
                  <a:pt x="3367165" y="3306476"/>
                  <a:pt x="3336424" y="3257819"/>
                </a:cubicBezTo>
                <a:cubicBezTo>
                  <a:pt x="3314929" y="3223727"/>
                  <a:pt x="3298748" y="3186975"/>
                  <a:pt x="3287885" y="3148374"/>
                </a:cubicBezTo>
                <a:cubicBezTo>
                  <a:pt x="3260032" y="3146409"/>
                  <a:pt x="3237843" y="3124683"/>
                  <a:pt x="3237843" y="3094980"/>
                </a:cubicBezTo>
                <a:cubicBezTo>
                  <a:pt x="3237843" y="3065279"/>
                  <a:pt x="3261997" y="3041124"/>
                  <a:pt x="3291698" y="3041124"/>
                </a:cubicBezTo>
                <a:close/>
                <a:moveTo>
                  <a:pt x="4361890" y="3026332"/>
                </a:moveTo>
                <a:cubicBezTo>
                  <a:pt x="4370328" y="3028065"/>
                  <a:pt x="4375874" y="3036387"/>
                  <a:pt x="4374026" y="3044938"/>
                </a:cubicBezTo>
                <a:cubicBezTo>
                  <a:pt x="4362931" y="3097869"/>
                  <a:pt x="4350448" y="3150456"/>
                  <a:pt x="4337041" y="3201423"/>
                </a:cubicBezTo>
                <a:cubicBezTo>
                  <a:pt x="4323174" y="3254007"/>
                  <a:pt x="4307919" y="3305784"/>
                  <a:pt x="4291738" y="3355593"/>
                </a:cubicBezTo>
                <a:cubicBezTo>
                  <a:pt x="4304452" y="3365534"/>
                  <a:pt x="4312772" y="3380674"/>
                  <a:pt x="4312772" y="3398009"/>
                </a:cubicBezTo>
                <a:cubicBezTo>
                  <a:pt x="4312772" y="3427710"/>
                  <a:pt x="4288618" y="3451866"/>
                  <a:pt x="4258918" y="3451866"/>
                </a:cubicBezTo>
                <a:cubicBezTo>
                  <a:pt x="4229214" y="3451866"/>
                  <a:pt x="4205060" y="3427710"/>
                  <a:pt x="4205060" y="3398009"/>
                </a:cubicBezTo>
                <a:cubicBezTo>
                  <a:pt x="4205060" y="3368308"/>
                  <a:pt x="4229214" y="3344153"/>
                  <a:pt x="4258918" y="3344153"/>
                </a:cubicBezTo>
                <a:cubicBezTo>
                  <a:pt x="4260072" y="3344153"/>
                  <a:pt x="4261113" y="3344498"/>
                  <a:pt x="4262269" y="3344498"/>
                </a:cubicBezTo>
                <a:cubicBezTo>
                  <a:pt x="4278101" y="3295729"/>
                  <a:pt x="4293011" y="3244992"/>
                  <a:pt x="4306648" y="3193449"/>
                </a:cubicBezTo>
                <a:cubicBezTo>
                  <a:pt x="4319938" y="3143059"/>
                  <a:pt x="4332304" y="3090937"/>
                  <a:pt x="4343284" y="3038582"/>
                </a:cubicBezTo>
                <a:cubicBezTo>
                  <a:pt x="4345016" y="3030146"/>
                  <a:pt x="4353339" y="3024598"/>
                  <a:pt x="4361890" y="3026448"/>
                </a:cubicBezTo>
                <a:close/>
                <a:moveTo>
                  <a:pt x="1903227" y="2919427"/>
                </a:moveTo>
                <a:cubicBezTo>
                  <a:pt x="1926225" y="2924511"/>
                  <a:pt x="1940556" y="2947280"/>
                  <a:pt x="1935472" y="2970279"/>
                </a:cubicBezTo>
                <a:cubicBezTo>
                  <a:pt x="1930384" y="2993277"/>
                  <a:pt x="1907617" y="3007608"/>
                  <a:pt x="1884620" y="3002524"/>
                </a:cubicBezTo>
                <a:cubicBezTo>
                  <a:pt x="1861622" y="2997436"/>
                  <a:pt x="1847289" y="2974669"/>
                  <a:pt x="1852375" y="2951672"/>
                </a:cubicBezTo>
                <a:cubicBezTo>
                  <a:pt x="1857460" y="2928674"/>
                  <a:pt x="1880228" y="2914341"/>
                  <a:pt x="1903227" y="2919427"/>
                </a:cubicBezTo>
                <a:close/>
                <a:moveTo>
                  <a:pt x="33053" y="2905673"/>
                </a:moveTo>
                <a:lnTo>
                  <a:pt x="111180" y="2916421"/>
                </a:lnTo>
                <a:cubicBezTo>
                  <a:pt x="107942" y="2939882"/>
                  <a:pt x="104938" y="2963342"/>
                  <a:pt x="102278" y="2986920"/>
                </a:cubicBezTo>
                <a:lnTo>
                  <a:pt x="23923" y="2977788"/>
                </a:lnTo>
                <a:cubicBezTo>
                  <a:pt x="26695" y="2953751"/>
                  <a:pt x="29816" y="2929481"/>
                  <a:pt x="33053" y="2905673"/>
                </a:cubicBezTo>
                <a:close/>
                <a:moveTo>
                  <a:pt x="4083248" y="2899320"/>
                </a:moveTo>
                <a:cubicBezTo>
                  <a:pt x="4112025" y="2899320"/>
                  <a:pt x="4135370" y="2922663"/>
                  <a:pt x="4135370" y="2951442"/>
                </a:cubicBezTo>
                <a:cubicBezTo>
                  <a:pt x="4135370" y="2953869"/>
                  <a:pt x="4135023" y="2956296"/>
                  <a:pt x="4134676" y="2958722"/>
                </a:cubicBezTo>
                <a:cubicBezTo>
                  <a:pt x="4167384" y="2969471"/>
                  <a:pt x="4200090" y="2979525"/>
                  <a:pt x="4232451" y="2988657"/>
                </a:cubicBezTo>
                <a:lnTo>
                  <a:pt x="4246550" y="2992700"/>
                </a:lnTo>
                <a:lnTo>
                  <a:pt x="4243546" y="3007031"/>
                </a:lnTo>
                <a:cubicBezTo>
                  <a:pt x="4232219" y="3061813"/>
                  <a:pt x="4219621" y="3115669"/>
                  <a:pt x="4205984" y="3166982"/>
                </a:cubicBezTo>
                <a:cubicBezTo>
                  <a:pt x="4137450" y="3426556"/>
                  <a:pt x="4039678" y="3649609"/>
                  <a:pt x="3915323" y="3830014"/>
                </a:cubicBezTo>
                <a:lnTo>
                  <a:pt x="3886661" y="3871621"/>
                </a:lnTo>
                <a:lnTo>
                  <a:pt x="3886661" y="3682659"/>
                </a:lnTo>
                <a:cubicBezTo>
                  <a:pt x="3886661" y="3673994"/>
                  <a:pt x="3893710" y="3666944"/>
                  <a:pt x="3902378" y="3666944"/>
                </a:cubicBezTo>
                <a:cubicBezTo>
                  <a:pt x="3911046" y="3666944"/>
                  <a:pt x="3918095" y="3673994"/>
                  <a:pt x="3918095" y="3682659"/>
                </a:cubicBezTo>
                <a:lnTo>
                  <a:pt x="3918095" y="3768992"/>
                </a:lnTo>
                <a:cubicBezTo>
                  <a:pt x="4026733" y="3599565"/>
                  <a:pt x="4113296" y="3394541"/>
                  <a:pt x="4175474" y="3158892"/>
                </a:cubicBezTo>
                <a:cubicBezTo>
                  <a:pt x="4187725" y="3112547"/>
                  <a:pt x="4199282" y="3064240"/>
                  <a:pt x="4209682" y="3014891"/>
                </a:cubicBezTo>
                <a:cubicBezTo>
                  <a:pt x="4180328" y="3006454"/>
                  <a:pt x="4150627" y="2996977"/>
                  <a:pt x="4120924" y="2987269"/>
                </a:cubicBezTo>
                <a:cubicBezTo>
                  <a:pt x="4111448" y="2997208"/>
                  <a:pt x="4098156" y="3003565"/>
                  <a:pt x="4083248" y="3003565"/>
                </a:cubicBezTo>
                <a:cubicBezTo>
                  <a:pt x="4054471" y="3003565"/>
                  <a:pt x="4031125" y="2980219"/>
                  <a:pt x="4031125" y="2951442"/>
                </a:cubicBezTo>
                <a:cubicBezTo>
                  <a:pt x="4031125" y="2922663"/>
                  <a:pt x="4054471" y="2899320"/>
                  <a:pt x="4083248" y="2899320"/>
                </a:cubicBezTo>
                <a:close/>
                <a:moveTo>
                  <a:pt x="2438206" y="2884525"/>
                </a:moveTo>
                <a:cubicBezTo>
                  <a:pt x="2446759" y="2883139"/>
                  <a:pt x="2454733" y="2889264"/>
                  <a:pt x="2456004" y="2897816"/>
                </a:cubicBezTo>
                <a:cubicBezTo>
                  <a:pt x="2477384" y="3047482"/>
                  <a:pt x="2506740" y="3193679"/>
                  <a:pt x="2543261" y="3332018"/>
                </a:cubicBezTo>
                <a:cubicBezTo>
                  <a:pt x="2577931" y="3463074"/>
                  <a:pt x="2619421" y="3589279"/>
                  <a:pt x="2666804" y="3707161"/>
                </a:cubicBezTo>
                <a:lnTo>
                  <a:pt x="2675474" y="3728772"/>
                </a:lnTo>
                <a:lnTo>
                  <a:pt x="2495878" y="3728772"/>
                </a:lnTo>
                <a:lnTo>
                  <a:pt x="2492062" y="3718603"/>
                </a:lnTo>
                <a:cubicBezTo>
                  <a:pt x="2451612" y="3612393"/>
                  <a:pt x="2415553" y="3500636"/>
                  <a:pt x="2384928" y="3386335"/>
                </a:cubicBezTo>
                <a:lnTo>
                  <a:pt x="2277332" y="3386335"/>
                </a:lnTo>
                <a:cubicBezTo>
                  <a:pt x="2345401" y="3648451"/>
                  <a:pt x="2438206" y="3889647"/>
                  <a:pt x="2553314" y="4104032"/>
                </a:cubicBezTo>
                <a:cubicBezTo>
                  <a:pt x="2557128" y="4103223"/>
                  <a:pt x="2561058" y="4102646"/>
                  <a:pt x="2565218" y="4102646"/>
                </a:cubicBezTo>
                <a:lnTo>
                  <a:pt x="2564988" y="4102761"/>
                </a:lnTo>
                <a:cubicBezTo>
                  <a:pt x="2594689" y="4102761"/>
                  <a:pt x="2618844" y="4126916"/>
                  <a:pt x="2618844" y="4156617"/>
                </a:cubicBezTo>
                <a:cubicBezTo>
                  <a:pt x="2618844" y="4186318"/>
                  <a:pt x="2594689" y="4210475"/>
                  <a:pt x="2564988" y="4210475"/>
                </a:cubicBezTo>
                <a:cubicBezTo>
                  <a:pt x="2535285" y="4210475"/>
                  <a:pt x="2511132" y="4186318"/>
                  <a:pt x="2511132" y="4156617"/>
                </a:cubicBezTo>
                <a:cubicBezTo>
                  <a:pt x="2511132" y="4142403"/>
                  <a:pt x="2516796" y="4129573"/>
                  <a:pt x="2525809" y="4119981"/>
                </a:cubicBezTo>
                <a:cubicBezTo>
                  <a:pt x="2406540" y="3897854"/>
                  <a:pt x="2310848" y="3647178"/>
                  <a:pt x="2241620" y="3374663"/>
                </a:cubicBezTo>
                <a:lnTo>
                  <a:pt x="2236651" y="3355016"/>
                </a:lnTo>
                <a:lnTo>
                  <a:pt x="2408968" y="3355016"/>
                </a:lnTo>
                <a:lnTo>
                  <a:pt x="2412087" y="3366688"/>
                </a:lnTo>
                <a:cubicBezTo>
                  <a:pt x="2442135" y="3480410"/>
                  <a:pt x="2477500" y="3591591"/>
                  <a:pt x="2517488" y="3697337"/>
                </a:cubicBezTo>
                <a:lnTo>
                  <a:pt x="2628898" y="3697337"/>
                </a:lnTo>
                <a:cubicBezTo>
                  <a:pt x="2584636" y="3584540"/>
                  <a:pt x="2545571" y="3464462"/>
                  <a:pt x="2512751" y="3340106"/>
                </a:cubicBezTo>
                <a:cubicBezTo>
                  <a:pt x="2475998" y="3200613"/>
                  <a:pt x="2446297" y="3053260"/>
                  <a:pt x="2424800" y="2902324"/>
                </a:cubicBezTo>
                <a:cubicBezTo>
                  <a:pt x="2423644" y="2893771"/>
                  <a:pt x="2429654" y="2885796"/>
                  <a:pt x="2438206" y="2884525"/>
                </a:cubicBezTo>
                <a:close/>
                <a:moveTo>
                  <a:pt x="2831495" y="2872853"/>
                </a:moveTo>
                <a:lnTo>
                  <a:pt x="3040330" y="3081690"/>
                </a:lnTo>
                <a:lnTo>
                  <a:pt x="3041371" y="3086081"/>
                </a:lnTo>
                <a:cubicBezTo>
                  <a:pt x="3049462" y="3122139"/>
                  <a:pt x="3058361" y="3158197"/>
                  <a:pt x="3067606" y="3193447"/>
                </a:cubicBezTo>
                <a:cubicBezTo>
                  <a:pt x="3143074" y="3478791"/>
                  <a:pt x="3252636" y="3722531"/>
                  <a:pt x="3393286" y="3917615"/>
                </a:cubicBezTo>
                <a:cubicBezTo>
                  <a:pt x="3414320" y="3946740"/>
                  <a:pt x="3436509" y="3975287"/>
                  <a:pt x="3459276" y="4002559"/>
                </a:cubicBezTo>
                <a:lnTo>
                  <a:pt x="3510936" y="4002559"/>
                </a:lnTo>
                <a:cubicBezTo>
                  <a:pt x="3516253" y="3978522"/>
                  <a:pt x="3537750" y="3960377"/>
                  <a:pt x="3563406" y="3960377"/>
                </a:cubicBezTo>
                <a:cubicBezTo>
                  <a:pt x="3593107" y="3960377"/>
                  <a:pt x="3617264" y="3984532"/>
                  <a:pt x="3617264" y="4014233"/>
                </a:cubicBezTo>
                <a:cubicBezTo>
                  <a:pt x="3617264" y="4043934"/>
                  <a:pt x="3593107" y="4068091"/>
                  <a:pt x="3563406" y="4068091"/>
                </a:cubicBezTo>
                <a:cubicBezTo>
                  <a:pt x="3540754" y="4068091"/>
                  <a:pt x="3521454" y="4053990"/>
                  <a:pt x="3513479" y="4034112"/>
                </a:cubicBezTo>
                <a:lnTo>
                  <a:pt x="3444600" y="4034112"/>
                </a:lnTo>
                <a:lnTo>
                  <a:pt x="3439860" y="4028564"/>
                </a:lnTo>
                <a:cubicBezTo>
                  <a:pt x="3415012" y="3999093"/>
                  <a:pt x="3390742" y="3968004"/>
                  <a:pt x="3367744" y="3936106"/>
                </a:cubicBezTo>
                <a:cubicBezTo>
                  <a:pt x="3224783" y="3737786"/>
                  <a:pt x="3113603" y="3490695"/>
                  <a:pt x="3037211" y="3201535"/>
                </a:cubicBezTo>
                <a:lnTo>
                  <a:pt x="3037096" y="3201535"/>
                </a:lnTo>
                <a:cubicBezTo>
                  <a:pt x="3028081" y="3167444"/>
                  <a:pt x="3019528" y="3132427"/>
                  <a:pt x="3011555" y="3097522"/>
                </a:cubicBezTo>
                <a:lnTo>
                  <a:pt x="2878763" y="2964730"/>
                </a:lnTo>
                <a:cubicBezTo>
                  <a:pt x="2895057" y="3056264"/>
                  <a:pt x="2914359" y="3144676"/>
                  <a:pt x="2936432" y="3228117"/>
                </a:cubicBezTo>
                <a:cubicBezTo>
                  <a:pt x="2944984" y="3260477"/>
                  <a:pt x="2954116" y="3292723"/>
                  <a:pt x="2963476" y="3324042"/>
                </a:cubicBezTo>
                <a:cubicBezTo>
                  <a:pt x="2966020" y="3332362"/>
                  <a:pt x="2961281" y="3341032"/>
                  <a:pt x="2952960" y="3343574"/>
                </a:cubicBezTo>
                <a:cubicBezTo>
                  <a:pt x="2944638" y="3346117"/>
                  <a:pt x="2935970" y="3341377"/>
                  <a:pt x="2933428" y="3333056"/>
                </a:cubicBezTo>
                <a:cubicBezTo>
                  <a:pt x="2923951" y="3301390"/>
                  <a:pt x="2914822" y="3268800"/>
                  <a:pt x="2906152" y="3236093"/>
                </a:cubicBezTo>
                <a:cubicBezTo>
                  <a:pt x="2879919" y="3137047"/>
                  <a:pt x="2857498" y="3031069"/>
                  <a:pt x="2839468" y="2921045"/>
                </a:cubicBezTo>
                <a:close/>
                <a:moveTo>
                  <a:pt x="4556410" y="2864171"/>
                </a:moveTo>
                <a:lnTo>
                  <a:pt x="4556410" y="2908781"/>
                </a:lnTo>
                <a:lnTo>
                  <a:pt x="4533396" y="2931795"/>
                </a:lnTo>
                <a:cubicBezTo>
                  <a:pt x="4515946" y="3036040"/>
                  <a:pt x="4493986" y="3138320"/>
                  <a:pt x="4468215" y="3236208"/>
                </a:cubicBezTo>
                <a:cubicBezTo>
                  <a:pt x="4449145" y="3308325"/>
                  <a:pt x="4427532" y="3379170"/>
                  <a:pt x="4404072" y="3447010"/>
                </a:cubicBezTo>
                <a:cubicBezTo>
                  <a:pt x="4401762" y="3453600"/>
                  <a:pt x="4395634" y="3457645"/>
                  <a:pt x="4389164" y="3457645"/>
                </a:cubicBezTo>
                <a:cubicBezTo>
                  <a:pt x="4387428" y="3457645"/>
                  <a:pt x="4385696" y="3457298"/>
                  <a:pt x="4383962" y="3456719"/>
                </a:cubicBezTo>
                <a:cubicBezTo>
                  <a:pt x="4375757" y="3453945"/>
                  <a:pt x="4371366" y="3444930"/>
                  <a:pt x="4374254" y="3436726"/>
                </a:cubicBezTo>
                <a:cubicBezTo>
                  <a:pt x="4397484" y="3369579"/>
                  <a:pt x="4418865" y="3299425"/>
                  <a:pt x="4437703" y="3228119"/>
                </a:cubicBezTo>
                <a:cubicBezTo>
                  <a:pt x="4463706" y="3129652"/>
                  <a:pt x="4485666" y="3026564"/>
                  <a:pt x="4503116" y="2921622"/>
                </a:cubicBezTo>
                <a:lnTo>
                  <a:pt x="4503926" y="2916655"/>
                </a:lnTo>
                <a:close/>
                <a:moveTo>
                  <a:pt x="1926340" y="2802237"/>
                </a:moveTo>
                <a:lnTo>
                  <a:pt x="1926340" y="2802354"/>
                </a:lnTo>
                <a:cubicBezTo>
                  <a:pt x="1920330" y="2802354"/>
                  <a:pt x="1914320" y="2803857"/>
                  <a:pt x="1908888" y="2806744"/>
                </a:cubicBezTo>
                <a:cubicBezTo>
                  <a:pt x="1900221" y="2811369"/>
                  <a:pt x="1893863" y="2819227"/>
                  <a:pt x="1890976" y="2828704"/>
                </a:cubicBezTo>
                <a:cubicBezTo>
                  <a:pt x="1888085" y="2838182"/>
                  <a:pt x="1889126" y="2848119"/>
                  <a:pt x="1893863" y="2856789"/>
                </a:cubicBezTo>
                <a:cubicBezTo>
                  <a:pt x="1898488" y="2865456"/>
                  <a:pt x="1906346" y="2871812"/>
                  <a:pt x="1915823" y="2874701"/>
                </a:cubicBezTo>
                <a:cubicBezTo>
                  <a:pt x="1925300" y="2877592"/>
                  <a:pt x="1935238" y="2876551"/>
                  <a:pt x="1943908" y="2871812"/>
                </a:cubicBezTo>
                <a:cubicBezTo>
                  <a:pt x="1952573" y="2867189"/>
                  <a:pt x="1958931" y="2859331"/>
                  <a:pt x="1961820" y="2849854"/>
                </a:cubicBezTo>
                <a:cubicBezTo>
                  <a:pt x="1964709" y="2840378"/>
                  <a:pt x="1963668" y="2830439"/>
                  <a:pt x="1958931" y="2821769"/>
                </a:cubicBezTo>
                <a:cubicBezTo>
                  <a:pt x="1954306" y="2813102"/>
                  <a:pt x="1946448" y="2806744"/>
                  <a:pt x="1936971" y="2803857"/>
                </a:cubicBezTo>
                <a:cubicBezTo>
                  <a:pt x="1933505" y="2802816"/>
                  <a:pt x="1929922" y="2802237"/>
                  <a:pt x="1926340" y="2802237"/>
                </a:cubicBezTo>
                <a:close/>
                <a:moveTo>
                  <a:pt x="1940440" y="2793107"/>
                </a:moveTo>
                <a:cubicBezTo>
                  <a:pt x="1952805" y="2796806"/>
                  <a:pt x="1962976" y="2805128"/>
                  <a:pt x="1968984" y="2816453"/>
                </a:cubicBezTo>
                <a:cubicBezTo>
                  <a:pt x="1974995" y="2827780"/>
                  <a:pt x="1976383" y="2840840"/>
                  <a:pt x="1972685" y="2853206"/>
                </a:cubicBezTo>
                <a:cubicBezTo>
                  <a:pt x="1968984" y="2865571"/>
                  <a:pt x="1960664" y="2875742"/>
                  <a:pt x="1949339" y="2881752"/>
                </a:cubicBezTo>
                <a:cubicBezTo>
                  <a:pt x="1942174" y="2885566"/>
                  <a:pt x="1934429" y="2887531"/>
                  <a:pt x="1926571" y="2887531"/>
                </a:cubicBezTo>
                <a:lnTo>
                  <a:pt x="1926456" y="2887531"/>
                </a:lnTo>
                <a:cubicBezTo>
                  <a:pt x="1921831" y="2887531"/>
                  <a:pt x="1917094" y="2886837"/>
                  <a:pt x="1912587" y="2885451"/>
                </a:cubicBezTo>
                <a:cubicBezTo>
                  <a:pt x="1900221" y="2881752"/>
                  <a:pt x="1890050" y="2873430"/>
                  <a:pt x="1884040" y="2862105"/>
                </a:cubicBezTo>
                <a:cubicBezTo>
                  <a:pt x="1877916" y="2850778"/>
                  <a:pt x="1876643" y="2837718"/>
                  <a:pt x="1880342" y="2825353"/>
                </a:cubicBezTo>
                <a:cubicBezTo>
                  <a:pt x="1884040" y="2812987"/>
                  <a:pt x="1892362" y="2802816"/>
                  <a:pt x="1903687" y="2796806"/>
                </a:cubicBezTo>
                <a:cubicBezTo>
                  <a:pt x="1915014" y="2790680"/>
                  <a:pt x="1928074" y="2789409"/>
                  <a:pt x="1940440" y="2793107"/>
                </a:cubicBezTo>
                <a:close/>
                <a:moveTo>
                  <a:pt x="54782" y="2763983"/>
                </a:moveTo>
                <a:lnTo>
                  <a:pt x="132445" y="2777967"/>
                </a:lnTo>
                <a:cubicBezTo>
                  <a:pt x="128285" y="2801313"/>
                  <a:pt x="124355" y="2824659"/>
                  <a:pt x="120541" y="2848004"/>
                </a:cubicBezTo>
                <a:lnTo>
                  <a:pt x="42646" y="2835636"/>
                </a:lnTo>
                <a:cubicBezTo>
                  <a:pt x="46459" y="2811716"/>
                  <a:pt x="50505" y="2787559"/>
                  <a:pt x="54782" y="2763983"/>
                </a:cubicBezTo>
                <a:close/>
                <a:moveTo>
                  <a:pt x="3439168" y="2737520"/>
                </a:moveTo>
                <a:lnTo>
                  <a:pt x="3396062" y="2787793"/>
                </a:lnTo>
                <a:cubicBezTo>
                  <a:pt x="3353878" y="2837141"/>
                  <a:pt x="3324754" y="2896430"/>
                  <a:pt x="3311810" y="2959418"/>
                </a:cubicBezTo>
                <a:lnTo>
                  <a:pt x="3309960" y="2968200"/>
                </a:lnTo>
                <a:lnTo>
                  <a:pt x="3301524" y="2971088"/>
                </a:lnTo>
                <a:cubicBezTo>
                  <a:pt x="3255874" y="2987039"/>
                  <a:pt x="3209876" y="3001715"/>
                  <a:pt x="3164456" y="3014890"/>
                </a:cubicBezTo>
                <a:cubicBezTo>
                  <a:pt x="3174742" y="3063893"/>
                  <a:pt x="3186184" y="3112202"/>
                  <a:pt x="3198550" y="3158892"/>
                </a:cubicBezTo>
                <a:cubicBezTo>
                  <a:pt x="3260843" y="3394658"/>
                  <a:pt x="3347406" y="3599565"/>
                  <a:pt x="3456042" y="3768992"/>
                </a:cubicBezTo>
                <a:lnTo>
                  <a:pt x="3456042" y="3714212"/>
                </a:lnTo>
                <a:cubicBezTo>
                  <a:pt x="3456042" y="3705543"/>
                  <a:pt x="3463093" y="3698493"/>
                  <a:pt x="3471760" y="3698493"/>
                </a:cubicBezTo>
                <a:cubicBezTo>
                  <a:pt x="3480428" y="3698493"/>
                  <a:pt x="3487480" y="3705543"/>
                  <a:pt x="3487480" y="3714212"/>
                </a:cubicBezTo>
                <a:lnTo>
                  <a:pt x="3487480" y="3871619"/>
                </a:lnTo>
                <a:lnTo>
                  <a:pt x="3458818" y="3830014"/>
                </a:lnTo>
                <a:cubicBezTo>
                  <a:pt x="3334461" y="3649722"/>
                  <a:pt x="3236688" y="3426671"/>
                  <a:pt x="3168155" y="3166982"/>
                </a:cubicBezTo>
                <a:cubicBezTo>
                  <a:pt x="3154403" y="3115321"/>
                  <a:pt x="3141805" y="3061466"/>
                  <a:pt x="3130593" y="3007031"/>
                </a:cubicBezTo>
                <a:lnTo>
                  <a:pt x="3127591" y="2992700"/>
                </a:lnTo>
                <a:lnTo>
                  <a:pt x="3141688" y="2988657"/>
                </a:lnTo>
                <a:cubicBezTo>
                  <a:pt x="3188381" y="2975480"/>
                  <a:pt x="3235764" y="2960572"/>
                  <a:pt x="3282802" y="2944278"/>
                </a:cubicBezTo>
                <a:cubicBezTo>
                  <a:pt x="3293434" y="2897816"/>
                  <a:pt x="3312156" y="2853322"/>
                  <a:pt x="3338044" y="2813104"/>
                </a:cubicBezTo>
                <a:cubicBezTo>
                  <a:pt x="3284768" y="2833907"/>
                  <a:pt x="3229986" y="2853092"/>
                  <a:pt x="3174512" y="2870312"/>
                </a:cubicBezTo>
                <a:cubicBezTo>
                  <a:pt x="3172430" y="2897122"/>
                  <a:pt x="3151628" y="2918273"/>
                  <a:pt x="3122852" y="2918273"/>
                </a:cubicBezTo>
                <a:cubicBezTo>
                  <a:pt x="3094073" y="2918273"/>
                  <a:pt x="3070729" y="2894929"/>
                  <a:pt x="3070729" y="2866151"/>
                </a:cubicBezTo>
                <a:cubicBezTo>
                  <a:pt x="3070729" y="2837373"/>
                  <a:pt x="3094073" y="2814028"/>
                  <a:pt x="3122852" y="2814028"/>
                </a:cubicBezTo>
                <a:cubicBezTo>
                  <a:pt x="3141920" y="2814028"/>
                  <a:pt x="3158331" y="2824313"/>
                  <a:pt x="3167462" y="2839453"/>
                </a:cubicBezTo>
                <a:lnTo>
                  <a:pt x="3167578" y="2839453"/>
                </a:lnTo>
                <a:cubicBezTo>
                  <a:pt x="3239578" y="2817034"/>
                  <a:pt x="3310192" y="2791491"/>
                  <a:pt x="3378148" y="2763061"/>
                </a:cubicBezTo>
                <a:close/>
                <a:moveTo>
                  <a:pt x="1982508" y="2680425"/>
                </a:moveTo>
                <a:cubicBezTo>
                  <a:pt x="2004466" y="2688746"/>
                  <a:pt x="2015561" y="2713362"/>
                  <a:pt x="2007242" y="2735322"/>
                </a:cubicBezTo>
                <a:cubicBezTo>
                  <a:pt x="1998920" y="2757279"/>
                  <a:pt x="1974303" y="2768374"/>
                  <a:pt x="1952345" y="2760055"/>
                </a:cubicBezTo>
                <a:cubicBezTo>
                  <a:pt x="1930386" y="2751733"/>
                  <a:pt x="1919291" y="2727116"/>
                  <a:pt x="1927612" y="2705158"/>
                </a:cubicBezTo>
                <a:cubicBezTo>
                  <a:pt x="1935932" y="2683199"/>
                  <a:pt x="1960549" y="2672104"/>
                  <a:pt x="1982508" y="2680425"/>
                </a:cubicBezTo>
                <a:close/>
                <a:moveTo>
                  <a:pt x="3215885" y="2674763"/>
                </a:moveTo>
                <a:cubicBezTo>
                  <a:pt x="3203519" y="2674763"/>
                  <a:pt x="3193464" y="2684934"/>
                  <a:pt x="3193464" y="2697185"/>
                </a:cubicBezTo>
                <a:cubicBezTo>
                  <a:pt x="3193464" y="2709436"/>
                  <a:pt x="3203634" y="2719489"/>
                  <a:pt x="3215885" y="2719489"/>
                </a:cubicBezTo>
                <a:cubicBezTo>
                  <a:pt x="3228136" y="2719489"/>
                  <a:pt x="3238190" y="2709551"/>
                  <a:pt x="3238190" y="2697185"/>
                </a:cubicBezTo>
                <a:cubicBezTo>
                  <a:pt x="3238190" y="2684819"/>
                  <a:pt x="3228251" y="2674763"/>
                  <a:pt x="3215885" y="2674763"/>
                </a:cubicBezTo>
                <a:close/>
                <a:moveTo>
                  <a:pt x="3215768" y="2643329"/>
                </a:moveTo>
                <a:cubicBezTo>
                  <a:pt x="3245471" y="2643329"/>
                  <a:pt x="3269626" y="2667484"/>
                  <a:pt x="3269626" y="2697185"/>
                </a:cubicBezTo>
                <a:cubicBezTo>
                  <a:pt x="3269626" y="2726888"/>
                  <a:pt x="3245471" y="2751041"/>
                  <a:pt x="3215768" y="2751041"/>
                </a:cubicBezTo>
                <a:cubicBezTo>
                  <a:pt x="3197741" y="2751041"/>
                  <a:pt x="3181907" y="2742026"/>
                  <a:pt x="3172083" y="2728389"/>
                </a:cubicBezTo>
                <a:cubicBezTo>
                  <a:pt x="3086676" y="2756472"/>
                  <a:pt x="2997686" y="2780395"/>
                  <a:pt x="2907195" y="2799465"/>
                </a:cubicBezTo>
                <a:lnTo>
                  <a:pt x="3000807" y="2893077"/>
                </a:lnTo>
                <a:cubicBezTo>
                  <a:pt x="3006931" y="2899203"/>
                  <a:pt x="3006931" y="2909142"/>
                  <a:pt x="3000807" y="2915267"/>
                </a:cubicBezTo>
                <a:cubicBezTo>
                  <a:pt x="2997801" y="2918386"/>
                  <a:pt x="2993756" y="2919891"/>
                  <a:pt x="2989712" y="2919891"/>
                </a:cubicBezTo>
                <a:cubicBezTo>
                  <a:pt x="2985667" y="2919891"/>
                  <a:pt x="2981737" y="2918386"/>
                  <a:pt x="2978616" y="2915267"/>
                </a:cubicBezTo>
                <a:lnTo>
                  <a:pt x="2843516" y="2780164"/>
                </a:lnTo>
                <a:lnTo>
                  <a:pt x="2843284" y="2780049"/>
                </a:lnTo>
                <a:lnTo>
                  <a:pt x="2872176" y="2774386"/>
                </a:lnTo>
                <a:cubicBezTo>
                  <a:pt x="2971336" y="2754856"/>
                  <a:pt x="3068762" y="2729198"/>
                  <a:pt x="3162029" y="2698456"/>
                </a:cubicBezTo>
                <a:cubicBezTo>
                  <a:pt x="3162029" y="2697994"/>
                  <a:pt x="3161914" y="2697647"/>
                  <a:pt x="3161914" y="2697185"/>
                </a:cubicBezTo>
                <a:cubicBezTo>
                  <a:pt x="3161914" y="2667484"/>
                  <a:pt x="3186067" y="2643329"/>
                  <a:pt x="3215768" y="2643329"/>
                </a:cubicBezTo>
                <a:close/>
                <a:moveTo>
                  <a:pt x="86563" y="2629922"/>
                </a:moveTo>
                <a:cubicBezTo>
                  <a:pt x="82173" y="2649568"/>
                  <a:pt x="77896" y="2669794"/>
                  <a:pt x="73850" y="2689903"/>
                </a:cubicBezTo>
                <a:lnTo>
                  <a:pt x="140072" y="2703193"/>
                </a:lnTo>
                <a:cubicBezTo>
                  <a:pt x="144002" y="2683661"/>
                  <a:pt x="148162" y="2664131"/>
                  <a:pt x="152555" y="2644600"/>
                </a:cubicBezTo>
                <a:close/>
                <a:moveTo>
                  <a:pt x="78243" y="2616400"/>
                </a:moveTo>
                <a:lnTo>
                  <a:pt x="166194" y="2636046"/>
                </a:lnTo>
                <a:lnTo>
                  <a:pt x="164921" y="2641594"/>
                </a:lnTo>
                <a:cubicBezTo>
                  <a:pt x="159721" y="2664708"/>
                  <a:pt x="154867" y="2687823"/>
                  <a:pt x="150244" y="2711054"/>
                </a:cubicBezTo>
                <a:lnTo>
                  <a:pt x="149088" y="2716600"/>
                </a:lnTo>
                <a:lnTo>
                  <a:pt x="148973" y="2716485"/>
                </a:lnTo>
                <a:lnTo>
                  <a:pt x="60675" y="2698686"/>
                </a:lnTo>
                <a:lnTo>
                  <a:pt x="61830" y="2693139"/>
                </a:lnTo>
                <a:cubicBezTo>
                  <a:pt x="66686" y="2669100"/>
                  <a:pt x="71770" y="2645177"/>
                  <a:pt x="76970" y="2621947"/>
                </a:cubicBezTo>
                <a:close/>
                <a:moveTo>
                  <a:pt x="4547382" y="2608657"/>
                </a:moveTo>
                <a:lnTo>
                  <a:pt x="4547496" y="2608657"/>
                </a:lnTo>
                <a:lnTo>
                  <a:pt x="4547450" y="2608685"/>
                </a:lnTo>
                <a:close/>
                <a:moveTo>
                  <a:pt x="3122850" y="2569132"/>
                </a:moveTo>
                <a:cubicBezTo>
                  <a:pt x="3131170" y="2566358"/>
                  <a:pt x="3139953" y="2570867"/>
                  <a:pt x="3142727" y="2579071"/>
                </a:cubicBezTo>
                <a:cubicBezTo>
                  <a:pt x="3145501" y="2587276"/>
                  <a:pt x="3140994" y="2596176"/>
                  <a:pt x="3132788" y="2598950"/>
                </a:cubicBezTo>
                <a:lnTo>
                  <a:pt x="3132904" y="2599065"/>
                </a:lnTo>
                <a:cubicBezTo>
                  <a:pt x="2997569" y="2643791"/>
                  <a:pt x="2853569" y="2676845"/>
                  <a:pt x="2704828" y="2697070"/>
                </a:cubicBezTo>
                <a:cubicBezTo>
                  <a:pt x="2711417" y="2763176"/>
                  <a:pt x="2719736" y="2829051"/>
                  <a:pt x="2729560" y="2893771"/>
                </a:cubicBezTo>
                <a:cubicBezTo>
                  <a:pt x="2754640" y="2897469"/>
                  <a:pt x="2773941" y="2918967"/>
                  <a:pt x="2773941" y="2945085"/>
                </a:cubicBezTo>
                <a:cubicBezTo>
                  <a:pt x="2773941" y="2973864"/>
                  <a:pt x="2750595" y="2997209"/>
                  <a:pt x="2721816" y="2997209"/>
                </a:cubicBezTo>
                <a:cubicBezTo>
                  <a:pt x="2693039" y="2997209"/>
                  <a:pt x="2669696" y="2973864"/>
                  <a:pt x="2669696" y="2945085"/>
                </a:cubicBezTo>
                <a:cubicBezTo>
                  <a:pt x="2669696" y="2924745"/>
                  <a:pt x="2681599" y="2907293"/>
                  <a:pt x="2698588" y="2898742"/>
                </a:cubicBezTo>
                <a:cubicBezTo>
                  <a:pt x="2687840" y="2828474"/>
                  <a:pt x="2678940" y="2756821"/>
                  <a:pt x="2672006" y="2684936"/>
                </a:cubicBezTo>
                <a:lnTo>
                  <a:pt x="2670503" y="2669796"/>
                </a:lnTo>
                <a:lnTo>
                  <a:pt x="2685528" y="2667831"/>
                </a:lnTo>
                <a:cubicBezTo>
                  <a:pt x="2837620" y="2648067"/>
                  <a:pt x="2984856" y="2614784"/>
                  <a:pt x="3122850" y="2569132"/>
                </a:cubicBezTo>
                <a:close/>
                <a:moveTo>
                  <a:pt x="2002198" y="2564378"/>
                </a:moveTo>
                <a:cubicBezTo>
                  <a:pt x="2012412" y="2560637"/>
                  <a:pt x="2024056" y="2560809"/>
                  <a:pt x="2034746" y="2565779"/>
                </a:cubicBezTo>
                <a:cubicBezTo>
                  <a:pt x="2056126" y="2575718"/>
                  <a:pt x="2065373" y="2600913"/>
                  <a:pt x="2055432" y="2622294"/>
                </a:cubicBezTo>
                <a:cubicBezTo>
                  <a:pt x="2045494" y="2643674"/>
                  <a:pt x="2020298" y="2652921"/>
                  <a:pt x="1998920" y="2642980"/>
                </a:cubicBezTo>
                <a:cubicBezTo>
                  <a:pt x="1977539" y="2633041"/>
                  <a:pt x="1968292" y="2607846"/>
                  <a:pt x="1978231" y="2586467"/>
                </a:cubicBezTo>
                <a:cubicBezTo>
                  <a:pt x="1983200" y="2575777"/>
                  <a:pt x="1991985" y="2568121"/>
                  <a:pt x="2002198" y="2564378"/>
                </a:cubicBezTo>
                <a:close/>
                <a:moveTo>
                  <a:pt x="1456543" y="2544052"/>
                </a:moveTo>
                <a:cubicBezTo>
                  <a:pt x="1471568" y="2548676"/>
                  <a:pt x="1479891" y="2564625"/>
                  <a:pt x="1475266" y="2579533"/>
                </a:cubicBezTo>
                <a:cubicBezTo>
                  <a:pt x="1470644" y="2594558"/>
                  <a:pt x="1454695" y="2602880"/>
                  <a:pt x="1439787" y="2598256"/>
                </a:cubicBezTo>
                <a:cubicBezTo>
                  <a:pt x="1424760" y="2593634"/>
                  <a:pt x="1416441" y="2577800"/>
                  <a:pt x="1421062" y="2562777"/>
                </a:cubicBezTo>
                <a:cubicBezTo>
                  <a:pt x="1425686" y="2547750"/>
                  <a:pt x="1441635" y="2539431"/>
                  <a:pt x="1456543" y="2544052"/>
                </a:cubicBezTo>
                <a:close/>
                <a:moveTo>
                  <a:pt x="3812924" y="2510422"/>
                </a:moveTo>
                <a:cubicBezTo>
                  <a:pt x="3800558" y="2510422"/>
                  <a:pt x="3790503" y="2520362"/>
                  <a:pt x="3790503" y="2532728"/>
                </a:cubicBezTo>
                <a:cubicBezTo>
                  <a:pt x="3790503" y="2545094"/>
                  <a:pt x="3800558" y="2555150"/>
                  <a:pt x="3812924" y="2555150"/>
                </a:cubicBezTo>
                <a:cubicBezTo>
                  <a:pt x="3825290" y="2555150"/>
                  <a:pt x="3835346" y="2544979"/>
                  <a:pt x="3835346" y="2532728"/>
                </a:cubicBezTo>
                <a:cubicBezTo>
                  <a:pt x="3835346" y="2520478"/>
                  <a:pt x="3825290" y="2510422"/>
                  <a:pt x="3812924" y="2510422"/>
                </a:cubicBezTo>
                <a:close/>
                <a:moveTo>
                  <a:pt x="2789658" y="2507186"/>
                </a:moveTo>
                <a:cubicBezTo>
                  <a:pt x="2777409" y="2507186"/>
                  <a:pt x="2767353" y="2517356"/>
                  <a:pt x="2767353" y="2529607"/>
                </a:cubicBezTo>
                <a:cubicBezTo>
                  <a:pt x="2767353" y="2541858"/>
                  <a:pt x="2777292" y="2551912"/>
                  <a:pt x="2789658" y="2551912"/>
                </a:cubicBezTo>
                <a:cubicBezTo>
                  <a:pt x="2802026" y="2551912"/>
                  <a:pt x="2812079" y="2541973"/>
                  <a:pt x="2812079" y="2529607"/>
                </a:cubicBezTo>
                <a:cubicBezTo>
                  <a:pt x="2812079" y="2517242"/>
                  <a:pt x="2802026" y="2507186"/>
                  <a:pt x="2789658" y="2507186"/>
                </a:cubicBezTo>
                <a:close/>
                <a:moveTo>
                  <a:pt x="1320859" y="2488043"/>
                </a:moveTo>
                <a:cubicBezTo>
                  <a:pt x="1326723" y="2487452"/>
                  <a:pt x="1332797" y="2488001"/>
                  <a:pt x="1338778" y="2489850"/>
                </a:cubicBezTo>
                <a:cubicBezTo>
                  <a:pt x="1362701" y="2497247"/>
                  <a:pt x="1376108" y="2522675"/>
                  <a:pt x="1368711" y="2546598"/>
                </a:cubicBezTo>
                <a:cubicBezTo>
                  <a:pt x="1361313" y="2570522"/>
                  <a:pt x="1335889" y="2583927"/>
                  <a:pt x="1311964" y="2576530"/>
                </a:cubicBezTo>
                <a:cubicBezTo>
                  <a:pt x="1288042" y="2569132"/>
                  <a:pt x="1274635" y="2543708"/>
                  <a:pt x="1282031" y="2519784"/>
                </a:cubicBezTo>
                <a:cubicBezTo>
                  <a:pt x="1287579" y="2501842"/>
                  <a:pt x="1303268" y="2489815"/>
                  <a:pt x="1320859" y="2488043"/>
                </a:cubicBezTo>
                <a:close/>
                <a:moveTo>
                  <a:pt x="115570" y="2483723"/>
                </a:moveTo>
                <a:lnTo>
                  <a:pt x="191732" y="2504063"/>
                </a:lnTo>
                <a:cubicBezTo>
                  <a:pt x="185607" y="2526946"/>
                  <a:pt x="179714" y="2549945"/>
                  <a:pt x="174165" y="2572946"/>
                </a:cubicBezTo>
                <a:lnTo>
                  <a:pt x="97543" y="2554222"/>
                </a:lnTo>
                <a:cubicBezTo>
                  <a:pt x="103321" y="2530645"/>
                  <a:pt x="109332" y="2506952"/>
                  <a:pt x="115570" y="2483723"/>
                </a:cubicBezTo>
                <a:close/>
                <a:moveTo>
                  <a:pt x="3812924" y="2478988"/>
                </a:moveTo>
                <a:lnTo>
                  <a:pt x="3812807" y="2479103"/>
                </a:lnTo>
                <a:cubicBezTo>
                  <a:pt x="3842510" y="2479103"/>
                  <a:pt x="3866665" y="2503257"/>
                  <a:pt x="3866665" y="2532958"/>
                </a:cubicBezTo>
                <a:cubicBezTo>
                  <a:pt x="3866665" y="2538969"/>
                  <a:pt x="3865509" y="2544632"/>
                  <a:pt x="3863661" y="2550064"/>
                </a:cubicBezTo>
                <a:cubicBezTo>
                  <a:pt x="4056317" y="2653270"/>
                  <a:pt x="4270934" y="2728736"/>
                  <a:pt x="4501844" y="2774503"/>
                </a:cubicBezTo>
                <a:lnTo>
                  <a:pt x="4530738" y="2780167"/>
                </a:lnTo>
                <a:lnTo>
                  <a:pt x="4389510" y="2921396"/>
                </a:lnTo>
                <a:lnTo>
                  <a:pt x="4380958" y="2919431"/>
                </a:lnTo>
                <a:cubicBezTo>
                  <a:pt x="4243082" y="2887301"/>
                  <a:pt x="4109480" y="2844540"/>
                  <a:pt x="3983972" y="2792070"/>
                </a:cubicBezTo>
                <a:lnTo>
                  <a:pt x="3980504" y="2790684"/>
                </a:lnTo>
                <a:lnTo>
                  <a:pt x="3978076" y="2787795"/>
                </a:lnTo>
                <a:cubicBezTo>
                  <a:pt x="3924796" y="2725732"/>
                  <a:pt x="3851872" y="2681585"/>
                  <a:pt x="3772706" y="2663440"/>
                </a:cubicBezTo>
                <a:cubicBezTo>
                  <a:pt x="3764270" y="2661475"/>
                  <a:pt x="3758954" y="2653038"/>
                  <a:pt x="3760918" y="2644600"/>
                </a:cubicBezTo>
                <a:cubicBezTo>
                  <a:pt x="3762882" y="2636165"/>
                  <a:pt x="3771318" y="2630965"/>
                  <a:pt x="3779755" y="2632813"/>
                </a:cubicBezTo>
                <a:cubicBezTo>
                  <a:pt x="3864238" y="2652114"/>
                  <a:pt x="3942133" y="2698805"/>
                  <a:pt x="3999457" y="2764448"/>
                </a:cubicBezTo>
                <a:cubicBezTo>
                  <a:pt x="4119883" y="2814492"/>
                  <a:pt x="4247589" y="2855634"/>
                  <a:pt x="4379572" y="2886724"/>
                </a:cubicBezTo>
                <a:lnTo>
                  <a:pt x="4466944" y="2799352"/>
                </a:lnTo>
                <a:cubicBezTo>
                  <a:pt x="4242388" y="2752314"/>
                  <a:pt x="4033320" y="2677075"/>
                  <a:pt x="3845052" y="2575722"/>
                </a:cubicBezTo>
                <a:cubicBezTo>
                  <a:pt x="3836038" y="2582539"/>
                  <a:pt x="3825060" y="2586699"/>
                  <a:pt x="3812924" y="2586699"/>
                </a:cubicBezTo>
                <a:cubicBezTo>
                  <a:pt x="3783223" y="2586699"/>
                  <a:pt x="3759068" y="2562547"/>
                  <a:pt x="3759068" y="2532843"/>
                </a:cubicBezTo>
                <a:cubicBezTo>
                  <a:pt x="3759068" y="2503142"/>
                  <a:pt x="3783223" y="2478988"/>
                  <a:pt x="3812924" y="2478988"/>
                </a:cubicBezTo>
                <a:close/>
                <a:moveTo>
                  <a:pt x="2789658" y="2475404"/>
                </a:moveTo>
                <a:cubicBezTo>
                  <a:pt x="2819361" y="2475404"/>
                  <a:pt x="2843516" y="2499559"/>
                  <a:pt x="2843516" y="2529260"/>
                </a:cubicBezTo>
                <a:cubicBezTo>
                  <a:pt x="2843516" y="2558963"/>
                  <a:pt x="2819361" y="2583116"/>
                  <a:pt x="2789658" y="2583116"/>
                </a:cubicBezTo>
                <a:cubicBezTo>
                  <a:pt x="2769086" y="2583116"/>
                  <a:pt x="2751404" y="2571444"/>
                  <a:pt x="2742390" y="2554454"/>
                </a:cubicBezTo>
                <a:cubicBezTo>
                  <a:pt x="2682755" y="2563931"/>
                  <a:pt x="2621039" y="2571327"/>
                  <a:pt x="2558746" y="2576644"/>
                </a:cubicBezTo>
                <a:cubicBezTo>
                  <a:pt x="2570999" y="2757745"/>
                  <a:pt x="2594921" y="2936187"/>
                  <a:pt x="2630169" y="3107578"/>
                </a:cubicBezTo>
                <a:lnTo>
                  <a:pt x="2768509" y="3107578"/>
                </a:lnTo>
                <a:lnTo>
                  <a:pt x="2771166" y="3119944"/>
                </a:lnTo>
                <a:cubicBezTo>
                  <a:pt x="2781569" y="3168021"/>
                  <a:pt x="2793126" y="3216101"/>
                  <a:pt x="2805492" y="3262675"/>
                </a:cubicBezTo>
                <a:cubicBezTo>
                  <a:pt x="2852298" y="3440076"/>
                  <a:pt x="2912279" y="3605575"/>
                  <a:pt x="2983702" y="3754429"/>
                </a:cubicBezTo>
                <a:cubicBezTo>
                  <a:pt x="2987400" y="3762288"/>
                  <a:pt x="2984166" y="3771649"/>
                  <a:pt x="2976306" y="3775463"/>
                </a:cubicBezTo>
                <a:cubicBezTo>
                  <a:pt x="2974110" y="3776504"/>
                  <a:pt x="2971798" y="3776968"/>
                  <a:pt x="2969488" y="3776968"/>
                </a:cubicBezTo>
                <a:cubicBezTo>
                  <a:pt x="2963594" y="3776968"/>
                  <a:pt x="2957931" y="3773730"/>
                  <a:pt x="2955272" y="3768068"/>
                </a:cubicBezTo>
                <a:cubicBezTo>
                  <a:pt x="2883040" y="3617364"/>
                  <a:pt x="2822365" y="3450014"/>
                  <a:pt x="2774980" y="3270765"/>
                </a:cubicBezTo>
                <a:cubicBezTo>
                  <a:pt x="2763655" y="3227772"/>
                  <a:pt x="2752907" y="3183508"/>
                  <a:pt x="2743084" y="3139129"/>
                </a:cubicBezTo>
                <a:lnTo>
                  <a:pt x="2604513" y="3139129"/>
                </a:lnTo>
                <a:lnTo>
                  <a:pt x="2601854" y="3126648"/>
                </a:lnTo>
                <a:lnTo>
                  <a:pt x="2601854" y="3126416"/>
                </a:lnTo>
                <a:cubicBezTo>
                  <a:pt x="2563947" y="2944855"/>
                  <a:pt x="2538522" y="2755318"/>
                  <a:pt x="2526271" y="2563122"/>
                </a:cubicBezTo>
                <a:lnTo>
                  <a:pt x="2525232" y="2547636"/>
                </a:lnTo>
                <a:lnTo>
                  <a:pt x="2540718" y="2546363"/>
                </a:lnTo>
                <a:cubicBezTo>
                  <a:pt x="2607057" y="2541164"/>
                  <a:pt x="2672932" y="2533421"/>
                  <a:pt x="2736381" y="2523365"/>
                </a:cubicBezTo>
                <a:cubicBezTo>
                  <a:pt x="2739385" y="2496555"/>
                  <a:pt x="2761922" y="2475404"/>
                  <a:pt x="2789658" y="2475404"/>
                </a:cubicBezTo>
                <a:close/>
                <a:moveTo>
                  <a:pt x="2534922" y="2442684"/>
                </a:moveTo>
                <a:lnTo>
                  <a:pt x="2534938" y="2442697"/>
                </a:lnTo>
                <a:lnTo>
                  <a:pt x="2534823" y="2442697"/>
                </a:lnTo>
                <a:close/>
                <a:moveTo>
                  <a:pt x="1174586" y="2428278"/>
                </a:moveTo>
                <a:cubicBezTo>
                  <a:pt x="1182401" y="2427493"/>
                  <a:pt x="1190498" y="2428223"/>
                  <a:pt x="1198472" y="2430679"/>
                </a:cubicBezTo>
                <a:cubicBezTo>
                  <a:pt x="1230371" y="2440617"/>
                  <a:pt x="1248283" y="2474481"/>
                  <a:pt x="1238344" y="2506379"/>
                </a:cubicBezTo>
                <a:cubicBezTo>
                  <a:pt x="1228406" y="2538275"/>
                  <a:pt x="1194544" y="2556074"/>
                  <a:pt x="1162646" y="2546250"/>
                </a:cubicBezTo>
                <a:cubicBezTo>
                  <a:pt x="1130750" y="2536310"/>
                  <a:pt x="1112836" y="2502448"/>
                  <a:pt x="1122774" y="2470550"/>
                </a:cubicBezTo>
                <a:cubicBezTo>
                  <a:pt x="1130228" y="2446627"/>
                  <a:pt x="1151140" y="2430635"/>
                  <a:pt x="1174586" y="2428278"/>
                </a:cubicBezTo>
                <a:close/>
                <a:moveTo>
                  <a:pt x="798944" y="2420623"/>
                </a:moveTo>
                <a:lnTo>
                  <a:pt x="820439" y="2429752"/>
                </a:lnTo>
                <a:cubicBezTo>
                  <a:pt x="796632" y="2486035"/>
                  <a:pt x="741850" y="2522326"/>
                  <a:pt x="680715" y="2522326"/>
                </a:cubicBezTo>
                <a:lnTo>
                  <a:pt x="680715" y="2498979"/>
                </a:lnTo>
                <a:cubicBezTo>
                  <a:pt x="732374" y="2498979"/>
                  <a:pt x="778835" y="2468236"/>
                  <a:pt x="798944" y="2420623"/>
                </a:cubicBezTo>
                <a:close/>
                <a:moveTo>
                  <a:pt x="529086" y="2370580"/>
                </a:moveTo>
                <a:lnTo>
                  <a:pt x="552430" y="2370580"/>
                </a:lnTo>
                <a:cubicBezTo>
                  <a:pt x="552430" y="2422701"/>
                  <a:pt x="583519" y="2469162"/>
                  <a:pt x="631599" y="2489157"/>
                </a:cubicBezTo>
                <a:lnTo>
                  <a:pt x="622699" y="2510652"/>
                </a:lnTo>
                <a:lnTo>
                  <a:pt x="622699" y="2510769"/>
                </a:lnTo>
                <a:cubicBezTo>
                  <a:pt x="565837" y="2487191"/>
                  <a:pt x="529086" y="2432180"/>
                  <a:pt x="529086" y="2370580"/>
                </a:cubicBezTo>
                <a:close/>
                <a:moveTo>
                  <a:pt x="3800026" y="2361103"/>
                </a:moveTo>
                <a:cubicBezTo>
                  <a:pt x="3803970" y="2360236"/>
                  <a:pt x="3808247" y="2360872"/>
                  <a:pt x="3811887" y="2363184"/>
                </a:cubicBezTo>
                <a:cubicBezTo>
                  <a:pt x="4013443" y="2491120"/>
                  <a:pt x="4245278" y="2582882"/>
                  <a:pt x="4501732" y="2636278"/>
                </a:cubicBezTo>
                <a:lnTo>
                  <a:pt x="4547450" y="2608685"/>
                </a:lnTo>
                <a:lnTo>
                  <a:pt x="4556410" y="2612397"/>
                </a:lnTo>
                <a:lnTo>
                  <a:pt x="4556410" y="2711078"/>
                </a:lnTo>
                <a:lnTo>
                  <a:pt x="4547382" y="2712902"/>
                </a:lnTo>
                <a:cubicBezTo>
                  <a:pt x="4520802" y="2712902"/>
                  <a:pt x="4499189" y="2692908"/>
                  <a:pt x="4495953" y="2667252"/>
                </a:cubicBezTo>
                <a:cubicBezTo>
                  <a:pt x="4235570" y="2613047"/>
                  <a:pt x="3999921" y="2519899"/>
                  <a:pt x="3795012" y="2389766"/>
                </a:cubicBezTo>
                <a:cubicBezTo>
                  <a:pt x="3787730" y="2385142"/>
                  <a:pt x="3785535" y="2375318"/>
                  <a:pt x="3790158" y="2368036"/>
                </a:cubicBezTo>
                <a:cubicBezTo>
                  <a:pt x="3792470" y="2364339"/>
                  <a:pt x="3796082" y="2361970"/>
                  <a:pt x="3800026" y="2361103"/>
                </a:cubicBezTo>
                <a:close/>
                <a:moveTo>
                  <a:pt x="158448" y="2352666"/>
                </a:moveTo>
                <a:cubicBezTo>
                  <a:pt x="152438" y="2371967"/>
                  <a:pt x="146544" y="2391729"/>
                  <a:pt x="140764" y="2411376"/>
                </a:cubicBezTo>
                <a:lnTo>
                  <a:pt x="140764" y="2411492"/>
                </a:lnTo>
                <a:lnTo>
                  <a:pt x="205716" y="2430214"/>
                </a:lnTo>
                <a:cubicBezTo>
                  <a:pt x="211263" y="2411029"/>
                  <a:pt x="217043" y="2391844"/>
                  <a:pt x="222937" y="2372776"/>
                </a:cubicBezTo>
                <a:close/>
                <a:moveTo>
                  <a:pt x="151052" y="2338567"/>
                </a:moveTo>
                <a:lnTo>
                  <a:pt x="237037" y="2365379"/>
                </a:lnTo>
                <a:lnTo>
                  <a:pt x="235418" y="2370812"/>
                </a:lnTo>
                <a:cubicBezTo>
                  <a:pt x="228368" y="2393347"/>
                  <a:pt x="221550" y="2416001"/>
                  <a:pt x="215078" y="2438767"/>
                </a:cubicBezTo>
                <a:lnTo>
                  <a:pt x="213460" y="2444198"/>
                </a:lnTo>
                <a:lnTo>
                  <a:pt x="213345" y="2444198"/>
                </a:lnTo>
                <a:lnTo>
                  <a:pt x="126782" y="2419235"/>
                </a:lnTo>
                <a:lnTo>
                  <a:pt x="128400" y="2413803"/>
                </a:lnTo>
                <a:cubicBezTo>
                  <a:pt x="135103" y="2390458"/>
                  <a:pt x="142154" y="2366997"/>
                  <a:pt x="149318" y="2343999"/>
                </a:cubicBezTo>
                <a:close/>
                <a:moveTo>
                  <a:pt x="4388704" y="2329785"/>
                </a:moveTo>
                <a:lnTo>
                  <a:pt x="4397603" y="2332327"/>
                </a:lnTo>
                <a:cubicBezTo>
                  <a:pt x="4441491" y="2345097"/>
                  <a:pt x="4486534" y="2356488"/>
                  <a:pt x="4532653" y="2366487"/>
                </a:cubicBezTo>
                <a:lnTo>
                  <a:pt x="4556410" y="2370820"/>
                </a:lnTo>
                <a:lnTo>
                  <a:pt x="4556410" y="2402933"/>
                </a:lnTo>
                <a:lnTo>
                  <a:pt x="4529402" y="2398012"/>
                </a:lnTo>
                <a:cubicBezTo>
                  <a:pt x="4484533" y="2388357"/>
                  <a:pt x="4440652" y="2377399"/>
                  <a:pt x="4397833" y="2365149"/>
                </a:cubicBezTo>
                <a:lnTo>
                  <a:pt x="4314852" y="2448129"/>
                </a:lnTo>
                <a:lnTo>
                  <a:pt x="4556410" y="2508821"/>
                </a:lnTo>
                <a:lnTo>
                  <a:pt x="4556410" y="2540400"/>
                </a:lnTo>
                <a:lnTo>
                  <a:pt x="4538585" y="2537899"/>
                </a:lnTo>
                <a:cubicBezTo>
                  <a:pt x="4449204" y="2520073"/>
                  <a:pt x="4362988" y="2497421"/>
                  <a:pt x="4280528" y="2470088"/>
                </a:cubicBezTo>
                <a:lnTo>
                  <a:pt x="4256374" y="2462113"/>
                </a:lnTo>
                <a:close/>
                <a:moveTo>
                  <a:pt x="680715" y="2318688"/>
                </a:moveTo>
                <a:cubicBezTo>
                  <a:pt x="709494" y="2318688"/>
                  <a:pt x="732723" y="2341917"/>
                  <a:pt x="732723" y="2370694"/>
                </a:cubicBezTo>
                <a:cubicBezTo>
                  <a:pt x="732723" y="2399355"/>
                  <a:pt x="709494" y="2422701"/>
                  <a:pt x="680715" y="2422701"/>
                </a:cubicBezTo>
                <a:cubicBezTo>
                  <a:pt x="651938" y="2422701"/>
                  <a:pt x="628709" y="2399472"/>
                  <a:pt x="628709" y="2370694"/>
                </a:cubicBezTo>
                <a:cubicBezTo>
                  <a:pt x="628709" y="2341917"/>
                  <a:pt x="651938" y="2318688"/>
                  <a:pt x="680715" y="2318688"/>
                </a:cubicBezTo>
                <a:close/>
                <a:moveTo>
                  <a:pt x="680715" y="2292453"/>
                </a:moveTo>
                <a:cubicBezTo>
                  <a:pt x="637607" y="2292453"/>
                  <a:pt x="602473" y="2327589"/>
                  <a:pt x="602473" y="2370696"/>
                </a:cubicBezTo>
                <a:cubicBezTo>
                  <a:pt x="602473" y="2413805"/>
                  <a:pt x="637607" y="2448938"/>
                  <a:pt x="680715" y="2448938"/>
                </a:cubicBezTo>
                <a:cubicBezTo>
                  <a:pt x="723825" y="2448938"/>
                  <a:pt x="758957" y="2413805"/>
                  <a:pt x="758957" y="2370696"/>
                </a:cubicBezTo>
                <a:cubicBezTo>
                  <a:pt x="758957" y="2327589"/>
                  <a:pt x="723825" y="2292453"/>
                  <a:pt x="680715" y="2292453"/>
                </a:cubicBezTo>
                <a:close/>
                <a:moveTo>
                  <a:pt x="1520948" y="2285548"/>
                </a:moveTo>
                <a:cubicBezTo>
                  <a:pt x="1526784" y="2283498"/>
                  <a:pt x="1533401" y="2283671"/>
                  <a:pt x="1539410" y="2286560"/>
                </a:cubicBezTo>
                <a:cubicBezTo>
                  <a:pt x="1551429" y="2292338"/>
                  <a:pt x="1556513" y="2306784"/>
                  <a:pt x="1550735" y="2318803"/>
                </a:cubicBezTo>
                <a:cubicBezTo>
                  <a:pt x="1544956" y="2330822"/>
                  <a:pt x="1530510" y="2335906"/>
                  <a:pt x="1518491" y="2330128"/>
                </a:cubicBezTo>
                <a:cubicBezTo>
                  <a:pt x="1506471" y="2324351"/>
                  <a:pt x="1501386" y="2309903"/>
                  <a:pt x="1507165" y="2297887"/>
                </a:cubicBezTo>
                <a:cubicBezTo>
                  <a:pt x="1510054" y="2291876"/>
                  <a:pt x="1515110" y="2287601"/>
                  <a:pt x="1520948" y="2285548"/>
                </a:cubicBezTo>
                <a:close/>
                <a:moveTo>
                  <a:pt x="680715" y="2280204"/>
                </a:moveTo>
                <a:cubicBezTo>
                  <a:pt x="730642" y="2280204"/>
                  <a:pt x="771210" y="2320768"/>
                  <a:pt x="771210" y="2370696"/>
                </a:cubicBezTo>
                <a:cubicBezTo>
                  <a:pt x="771210" y="2420623"/>
                  <a:pt x="730642" y="2461190"/>
                  <a:pt x="680715" y="2461190"/>
                </a:cubicBezTo>
                <a:cubicBezTo>
                  <a:pt x="630788" y="2461190"/>
                  <a:pt x="590224" y="2420623"/>
                  <a:pt x="590224" y="2370696"/>
                </a:cubicBezTo>
                <a:cubicBezTo>
                  <a:pt x="590224" y="2320768"/>
                  <a:pt x="630788" y="2280204"/>
                  <a:pt x="680715" y="2280204"/>
                </a:cubicBezTo>
                <a:close/>
                <a:moveTo>
                  <a:pt x="2445254" y="2273385"/>
                </a:moveTo>
                <a:cubicBezTo>
                  <a:pt x="2432890" y="2273385"/>
                  <a:pt x="2422834" y="2283555"/>
                  <a:pt x="2422834" y="2295806"/>
                </a:cubicBezTo>
                <a:cubicBezTo>
                  <a:pt x="2422834" y="2308057"/>
                  <a:pt x="2432890" y="2318111"/>
                  <a:pt x="2445254" y="2318111"/>
                </a:cubicBezTo>
                <a:lnTo>
                  <a:pt x="2445254" y="2317996"/>
                </a:lnTo>
                <a:cubicBezTo>
                  <a:pt x="2457275" y="2317996"/>
                  <a:pt x="2467098" y="2308402"/>
                  <a:pt x="2467561" y="2296500"/>
                </a:cubicBezTo>
                <a:cubicBezTo>
                  <a:pt x="2467446" y="2296153"/>
                  <a:pt x="2467446" y="2295921"/>
                  <a:pt x="2467446" y="2295575"/>
                </a:cubicBezTo>
                <a:cubicBezTo>
                  <a:pt x="2467446" y="2295112"/>
                  <a:pt x="2467446" y="2294535"/>
                  <a:pt x="2467446" y="2293956"/>
                </a:cubicBezTo>
                <a:cubicBezTo>
                  <a:pt x="2466520" y="2282516"/>
                  <a:pt x="2457622" y="2273385"/>
                  <a:pt x="2445254" y="2273385"/>
                </a:cubicBezTo>
                <a:close/>
                <a:moveTo>
                  <a:pt x="2247168" y="2269226"/>
                </a:moveTo>
                <a:lnTo>
                  <a:pt x="2416017" y="2438075"/>
                </a:lnTo>
                <a:lnTo>
                  <a:pt x="2416249" y="2444315"/>
                </a:lnTo>
                <a:cubicBezTo>
                  <a:pt x="2418674" y="2519206"/>
                  <a:pt x="2423414" y="2595252"/>
                  <a:pt x="2430001" y="2671065"/>
                </a:cubicBezTo>
                <a:cubicBezTo>
                  <a:pt x="2451614" y="2677423"/>
                  <a:pt x="2467448" y="2697187"/>
                  <a:pt x="2467448" y="2720762"/>
                </a:cubicBezTo>
                <a:cubicBezTo>
                  <a:pt x="2467448" y="2749540"/>
                  <a:pt x="2444100" y="2772885"/>
                  <a:pt x="2415323" y="2772885"/>
                </a:cubicBezTo>
                <a:cubicBezTo>
                  <a:pt x="2386546" y="2772885"/>
                  <a:pt x="2363200" y="2749540"/>
                  <a:pt x="2363200" y="2720762"/>
                </a:cubicBezTo>
                <a:lnTo>
                  <a:pt x="2363200" y="2720646"/>
                </a:lnTo>
                <a:cubicBezTo>
                  <a:pt x="2363200" y="2697764"/>
                  <a:pt x="2377994" y="2678578"/>
                  <a:pt x="2398450" y="2671529"/>
                </a:cubicBezTo>
                <a:cubicBezTo>
                  <a:pt x="2391978" y="2597909"/>
                  <a:pt x="2387472" y="2524176"/>
                  <a:pt x="2384928" y="2451365"/>
                </a:cubicBezTo>
                <a:lnTo>
                  <a:pt x="2278602" y="2345041"/>
                </a:lnTo>
                <a:cubicBezTo>
                  <a:pt x="2279989" y="2524985"/>
                  <a:pt x="2295591" y="2846735"/>
                  <a:pt x="2373601" y="3205815"/>
                </a:cubicBezTo>
                <a:cubicBezTo>
                  <a:pt x="2375451" y="3214365"/>
                  <a:pt x="2370020" y="3222688"/>
                  <a:pt x="2361582" y="3224536"/>
                </a:cubicBezTo>
                <a:cubicBezTo>
                  <a:pt x="2360426" y="3224768"/>
                  <a:pt x="2359387" y="3224883"/>
                  <a:pt x="2358231" y="3224883"/>
                </a:cubicBezTo>
                <a:cubicBezTo>
                  <a:pt x="2350950" y="3224883"/>
                  <a:pt x="2344477" y="3219914"/>
                  <a:pt x="2342859" y="3212517"/>
                </a:cubicBezTo>
                <a:cubicBezTo>
                  <a:pt x="2258378" y="2823621"/>
                  <a:pt x="2246590" y="2478294"/>
                  <a:pt x="2247168" y="2307018"/>
                </a:cubicBezTo>
                <a:close/>
                <a:moveTo>
                  <a:pt x="3672274" y="2254778"/>
                </a:moveTo>
                <a:cubicBezTo>
                  <a:pt x="3701052" y="2254778"/>
                  <a:pt x="3724398" y="2278122"/>
                  <a:pt x="3724398" y="2306901"/>
                </a:cubicBezTo>
                <a:cubicBezTo>
                  <a:pt x="3724398" y="2335678"/>
                  <a:pt x="3701052" y="2359024"/>
                  <a:pt x="3672274" y="2359024"/>
                </a:cubicBezTo>
                <a:cubicBezTo>
                  <a:pt x="3660487" y="2359024"/>
                  <a:pt x="3649739" y="2354863"/>
                  <a:pt x="3640956" y="2348276"/>
                </a:cubicBezTo>
                <a:cubicBezTo>
                  <a:pt x="3531972" y="2423859"/>
                  <a:pt x="3411892" y="2489157"/>
                  <a:pt x="3282801" y="2542897"/>
                </a:cubicBezTo>
                <a:lnTo>
                  <a:pt x="3361850" y="2621949"/>
                </a:lnTo>
                <a:cubicBezTo>
                  <a:pt x="3464362" y="2576875"/>
                  <a:pt x="3562022" y="2524521"/>
                  <a:pt x="3652166" y="2466041"/>
                </a:cubicBezTo>
                <a:lnTo>
                  <a:pt x="3676436" y="2450326"/>
                </a:lnTo>
                <a:lnTo>
                  <a:pt x="3676436" y="2653615"/>
                </a:lnTo>
                <a:lnTo>
                  <a:pt x="3661758" y="2654539"/>
                </a:lnTo>
                <a:cubicBezTo>
                  <a:pt x="3615414" y="2657543"/>
                  <a:pt x="3570688" y="2668870"/>
                  <a:pt x="3528620" y="2687938"/>
                </a:cubicBezTo>
                <a:cubicBezTo>
                  <a:pt x="3526538" y="2688864"/>
                  <a:pt x="3524343" y="2689326"/>
                  <a:pt x="3522148" y="2689326"/>
                </a:cubicBezTo>
                <a:cubicBezTo>
                  <a:pt x="3516140" y="2689326"/>
                  <a:pt x="3510476" y="2685860"/>
                  <a:pt x="3507817" y="2680081"/>
                </a:cubicBezTo>
                <a:cubicBezTo>
                  <a:pt x="3504234" y="2672223"/>
                  <a:pt x="3507817" y="2662861"/>
                  <a:pt x="3515676" y="2659278"/>
                </a:cubicBezTo>
                <a:cubicBezTo>
                  <a:pt x="3556704" y="2640555"/>
                  <a:pt x="3600158" y="2628883"/>
                  <a:pt x="3645116" y="2624376"/>
                </a:cubicBezTo>
                <a:lnTo>
                  <a:pt x="3645116" y="2507995"/>
                </a:lnTo>
                <a:cubicBezTo>
                  <a:pt x="3557512" y="2563007"/>
                  <a:pt x="3463323" y="2612470"/>
                  <a:pt x="3364741" y="2655118"/>
                </a:cubicBezTo>
                <a:lnTo>
                  <a:pt x="3354918" y="2659393"/>
                </a:lnTo>
                <a:lnTo>
                  <a:pt x="3227212" y="2531688"/>
                </a:lnTo>
                <a:lnTo>
                  <a:pt x="3226865" y="2531688"/>
                </a:lnTo>
                <a:lnTo>
                  <a:pt x="3248938" y="2522788"/>
                </a:lnTo>
                <a:cubicBezTo>
                  <a:pt x="3384156" y="2468353"/>
                  <a:pt x="3509550" y="2401093"/>
                  <a:pt x="3622810" y="2322618"/>
                </a:cubicBezTo>
                <a:cubicBezTo>
                  <a:pt x="3621192" y="2317649"/>
                  <a:pt x="3620153" y="2312447"/>
                  <a:pt x="3620153" y="2306901"/>
                </a:cubicBezTo>
                <a:cubicBezTo>
                  <a:pt x="3620153" y="2278122"/>
                  <a:pt x="3643498" y="2254778"/>
                  <a:pt x="3672274" y="2254778"/>
                </a:cubicBezTo>
                <a:close/>
                <a:moveTo>
                  <a:pt x="3488172" y="2235246"/>
                </a:moveTo>
                <a:cubicBezTo>
                  <a:pt x="3475806" y="2235246"/>
                  <a:pt x="3465750" y="2245302"/>
                  <a:pt x="3465750" y="2257666"/>
                </a:cubicBezTo>
                <a:cubicBezTo>
                  <a:pt x="3465750" y="2270034"/>
                  <a:pt x="3475806" y="2280087"/>
                  <a:pt x="3488172" y="2280087"/>
                </a:cubicBezTo>
                <a:cubicBezTo>
                  <a:pt x="3500422" y="2280087"/>
                  <a:pt x="3510478" y="2270034"/>
                  <a:pt x="3510478" y="2257666"/>
                </a:cubicBezTo>
                <a:cubicBezTo>
                  <a:pt x="3510478" y="2245302"/>
                  <a:pt x="3500538" y="2235246"/>
                  <a:pt x="3488172" y="2235246"/>
                </a:cubicBezTo>
                <a:close/>
                <a:moveTo>
                  <a:pt x="739889" y="2230971"/>
                </a:moveTo>
                <a:cubicBezTo>
                  <a:pt x="796172" y="2254778"/>
                  <a:pt x="832462" y="2309673"/>
                  <a:pt x="832462" y="2370696"/>
                </a:cubicBezTo>
                <a:lnTo>
                  <a:pt x="809115" y="2370696"/>
                </a:lnTo>
                <a:cubicBezTo>
                  <a:pt x="809115" y="2319035"/>
                  <a:pt x="778372" y="2272576"/>
                  <a:pt x="730759" y="2252466"/>
                </a:cubicBezTo>
                <a:close/>
                <a:moveTo>
                  <a:pt x="1396360" y="2225567"/>
                </a:moveTo>
                <a:cubicBezTo>
                  <a:pt x="1402198" y="2223517"/>
                  <a:pt x="1408815" y="2223689"/>
                  <a:pt x="1414823" y="2226579"/>
                </a:cubicBezTo>
                <a:cubicBezTo>
                  <a:pt x="1426842" y="2232357"/>
                  <a:pt x="1431926" y="2246803"/>
                  <a:pt x="1426148" y="2258822"/>
                </a:cubicBezTo>
                <a:cubicBezTo>
                  <a:pt x="1420370" y="2270841"/>
                  <a:pt x="1405924" y="2275925"/>
                  <a:pt x="1393905" y="2270147"/>
                </a:cubicBezTo>
                <a:cubicBezTo>
                  <a:pt x="1381884" y="2264370"/>
                  <a:pt x="1376800" y="2249922"/>
                  <a:pt x="1382578" y="2237905"/>
                </a:cubicBezTo>
                <a:cubicBezTo>
                  <a:pt x="1385467" y="2231895"/>
                  <a:pt x="1390524" y="2227620"/>
                  <a:pt x="1396360" y="2225567"/>
                </a:cubicBezTo>
                <a:close/>
                <a:moveTo>
                  <a:pt x="680715" y="2219182"/>
                </a:moveTo>
                <a:lnTo>
                  <a:pt x="680715" y="2242528"/>
                </a:lnTo>
                <a:cubicBezTo>
                  <a:pt x="627321" y="2242528"/>
                  <a:pt x="579012" y="2276044"/>
                  <a:pt x="560406" y="2326086"/>
                </a:cubicBezTo>
                <a:lnTo>
                  <a:pt x="560406" y="2325971"/>
                </a:lnTo>
                <a:lnTo>
                  <a:pt x="538563" y="2317881"/>
                </a:lnTo>
                <a:cubicBezTo>
                  <a:pt x="560521" y="2258824"/>
                  <a:pt x="617730" y="2219182"/>
                  <a:pt x="680715" y="2219182"/>
                </a:cubicBezTo>
                <a:close/>
                <a:moveTo>
                  <a:pt x="199361" y="2209473"/>
                </a:moveTo>
                <a:lnTo>
                  <a:pt x="273558" y="2236055"/>
                </a:lnTo>
                <a:cubicBezTo>
                  <a:pt x="265583" y="2258360"/>
                  <a:pt x="257839" y="2280779"/>
                  <a:pt x="250327" y="2303203"/>
                </a:cubicBezTo>
                <a:lnTo>
                  <a:pt x="175553" y="2278239"/>
                </a:lnTo>
                <a:cubicBezTo>
                  <a:pt x="183182" y="2255240"/>
                  <a:pt x="191270" y="2232125"/>
                  <a:pt x="199361" y="2209473"/>
                </a:cubicBezTo>
                <a:close/>
                <a:moveTo>
                  <a:pt x="3296092" y="2204968"/>
                </a:moveTo>
                <a:lnTo>
                  <a:pt x="3418946" y="2327819"/>
                </a:lnTo>
                <a:lnTo>
                  <a:pt x="3400453" y="2337875"/>
                </a:lnTo>
                <a:cubicBezTo>
                  <a:pt x="3267546" y="2409875"/>
                  <a:pt x="3121116" y="2467084"/>
                  <a:pt x="2965211" y="2507995"/>
                </a:cubicBezTo>
                <a:lnTo>
                  <a:pt x="2956428" y="2510307"/>
                </a:lnTo>
                <a:lnTo>
                  <a:pt x="2844208" y="2398088"/>
                </a:lnTo>
                <a:lnTo>
                  <a:pt x="2534922" y="2442684"/>
                </a:lnTo>
                <a:lnTo>
                  <a:pt x="2518065" y="2428251"/>
                </a:lnTo>
                <a:cubicBezTo>
                  <a:pt x="2517371" y="2419584"/>
                  <a:pt x="2523846" y="2412072"/>
                  <a:pt x="2532511" y="2411378"/>
                </a:cubicBezTo>
                <a:cubicBezTo>
                  <a:pt x="2641148" y="2402826"/>
                  <a:pt x="2746665" y="2387456"/>
                  <a:pt x="2846058" y="2365611"/>
                </a:cubicBezTo>
                <a:lnTo>
                  <a:pt x="2854493" y="2363763"/>
                </a:lnTo>
                <a:lnTo>
                  <a:pt x="2966135" y="2475404"/>
                </a:lnTo>
                <a:cubicBezTo>
                  <a:pt x="3109098" y="2437266"/>
                  <a:pt x="3243738" y="2385144"/>
                  <a:pt x="3366936" y="2320308"/>
                </a:cubicBezTo>
                <a:lnTo>
                  <a:pt x="3290082" y="2243452"/>
                </a:lnTo>
                <a:cubicBezTo>
                  <a:pt x="3231025" y="2273155"/>
                  <a:pt x="3169079" y="2299736"/>
                  <a:pt x="3105400" y="2323080"/>
                </a:cubicBezTo>
                <a:cubicBezTo>
                  <a:pt x="3105400" y="2324006"/>
                  <a:pt x="3105630" y="2324930"/>
                  <a:pt x="3105630" y="2325854"/>
                </a:cubicBezTo>
                <a:cubicBezTo>
                  <a:pt x="3105630" y="2354633"/>
                  <a:pt x="3082284" y="2377977"/>
                  <a:pt x="3053507" y="2377977"/>
                </a:cubicBezTo>
                <a:cubicBezTo>
                  <a:pt x="3024730" y="2377977"/>
                  <a:pt x="3001384" y="2354633"/>
                  <a:pt x="3001384" y="2325854"/>
                </a:cubicBezTo>
                <a:cubicBezTo>
                  <a:pt x="3001384" y="2297078"/>
                  <a:pt x="3024730" y="2273732"/>
                  <a:pt x="3053507" y="2273732"/>
                </a:cubicBezTo>
                <a:cubicBezTo>
                  <a:pt x="3070035" y="2273732"/>
                  <a:pt x="3084596" y="2281590"/>
                  <a:pt x="3094190" y="2293611"/>
                </a:cubicBezTo>
                <a:cubicBezTo>
                  <a:pt x="3160411" y="2269341"/>
                  <a:pt x="3224784" y="2241488"/>
                  <a:pt x="3285922" y="2210167"/>
                </a:cubicBezTo>
                <a:close/>
                <a:moveTo>
                  <a:pt x="1271777" y="2165586"/>
                </a:moveTo>
                <a:cubicBezTo>
                  <a:pt x="1277613" y="2163536"/>
                  <a:pt x="1284230" y="2163708"/>
                  <a:pt x="1290239" y="2166597"/>
                </a:cubicBezTo>
                <a:cubicBezTo>
                  <a:pt x="1302258" y="2172376"/>
                  <a:pt x="1307342" y="2186822"/>
                  <a:pt x="1301564" y="2198841"/>
                </a:cubicBezTo>
                <a:cubicBezTo>
                  <a:pt x="1295785" y="2210860"/>
                  <a:pt x="1281339" y="2215944"/>
                  <a:pt x="1269320" y="2210166"/>
                </a:cubicBezTo>
                <a:cubicBezTo>
                  <a:pt x="1257299" y="2204389"/>
                  <a:pt x="1252215" y="2189941"/>
                  <a:pt x="1257993" y="2177924"/>
                </a:cubicBezTo>
                <a:cubicBezTo>
                  <a:pt x="1260883" y="2171914"/>
                  <a:pt x="1265939" y="2167638"/>
                  <a:pt x="1271777" y="2165586"/>
                </a:cubicBezTo>
                <a:close/>
                <a:moveTo>
                  <a:pt x="3687070" y="2101415"/>
                </a:moveTo>
                <a:lnTo>
                  <a:pt x="3697356" y="2110198"/>
                </a:lnTo>
                <a:cubicBezTo>
                  <a:pt x="3836966" y="2230392"/>
                  <a:pt x="4000038" y="2328049"/>
                  <a:pt x="4181831" y="2400628"/>
                </a:cubicBezTo>
                <a:cubicBezTo>
                  <a:pt x="4189922" y="2403865"/>
                  <a:pt x="4193852" y="2412995"/>
                  <a:pt x="4190614" y="2421085"/>
                </a:cubicBezTo>
                <a:cubicBezTo>
                  <a:pt x="4188189" y="2427325"/>
                  <a:pt x="4182295" y="2431024"/>
                  <a:pt x="4176053" y="2431024"/>
                </a:cubicBezTo>
                <a:cubicBezTo>
                  <a:pt x="4174205" y="2431024"/>
                  <a:pt x="4172124" y="2430677"/>
                  <a:pt x="4170274" y="2429867"/>
                </a:cubicBezTo>
                <a:cubicBezTo>
                  <a:pt x="3989637" y="2357751"/>
                  <a:pt x="3827142" y="2261249"/>
                  <a:pt x="3687186" y="2142790"/>
                </a:cubicBezTo>
                <a:cubicBezTo>
                  <a:pt x="3641305" y="2181620"/>
                  <a:pt x="3592302" y="2218605"/>
                  <a:pt x="3541566" y="2252698"/>
                </a:cubicBezTo>
                <a:cubicBezTo>
                  <a:pt x="3541680" y="2254431"/>
                  <a:pt x="3542028" y="2256048"/>
                  <a:pt x="3542028" y="2257783"/>
                </a:cubicBezTo>
                <a:cubicBezTo>
                  <a:pt x="3542028" y="2287484"/>
                  <a:pt x="3517875" y="2311638"/>
                  <a:pt x="3488172" y="2311638"/>
                </a:cubicBezTo>
                <a:cubicBezTo>
                  <a:pt x="3458470" y="2311638"/>
                  <a:pt x="3434316" y="2287484"/>
                  <a:pt x="3434316" y="2257783"/>
                </a:cubicBezTo>
                <a:cubicBezTo>
                  <a:pt x="3434316" y="2228082"/>
                  <a:pt x="3458470" y="2203927"/>
                  <a:pt x="3488172" y="2203927"/>
                </a:cubicBezTo>
                <a:cubicBezTo>
                  <a:pt x="3504583" y="2203927"/>
                  <a:pt x="3519144" y="2211554"/>
                  <a:pt x="3528970" y="2223110"/>
                </a:cubicBezTo>
                <a:cubicBezTo>
                  <a:pt x="3580630" y="2188093"/>
                  <a:pt x="3630324" y="2150186"/>
                  <a:pt x="3676784" y="2110198"/>
                </a:cubicBezTo>
                <a:close/>
                <a:moveTo>
                  <a:pt x="249518" y="2075180"/>
                </a:moveTo>
                <a:lnTo>
                  <a:pt x="322559" y="2104766"/>
                </a:lnTo>
                <a:cubicBezTo>
                  <a:pt x="313660" y="2126726"/>
                  <a:pt x="304992" y="2148798"/>
                  <a:pt x="296555" y="2170875"/>
                </a:cubicBezTo>
                <a:lnTo>
                  <a:pt x="296672" y="2170990"/>
                </a:lnTo>
                <a:lnTo>
                  <a:pt x="222937" y="2142905"/>
                </a:lnTo>
                <a:cubicBezTo>
                  <a:pt x="231604" y="2120253"/>
                  <a:pt x="240504" y="2097485"/>
                  <a:pt x="249518" y="2075180"/>
                </a:cubicBezTo>
                <a:close/>
                <a:moveTo>
                  <a:pt x="3281688" y="2062612"/>
                </a:moveTo>
                <a:cubicBezTo>
                  <a:pt x="3285546" y="2063710"/>
                  <a:pt x="3288984" y="2066282"/>
                  <a:pt x="3291121" y="2070096"/>
                </a:cubicBezTo>
                <a:cubicBezTo>
                  <a:pt x="3295284" y="2077722"/>
                  <a:pt x="3292624" y="2087199"/>
                  <a:pt x="3284996" y="2091476"/>
                </a:cubicBezTo>
                <a:cubicBezTo>
                  <a:pt x="3062522" y="2215369"/>
                  <a:pt x="2797401" y="2288525"/>
                  <a:pt x="2497147" y="2309328"/>
                </a:cubicBezTo>
                <a:lnTo>
                  <a:pt x="2497264" y="2309443"/>
                </a:lnTo>
                <a:cubicBezTo>
                  <a:pt x="2491136" y="2332559"/>
                  <a:pt x="2470335" y="2349664"/>
                  <a:pt x="2445371" y="2349664"/>
                </a:cubicBezTo>
                <a:cubicBezTo>
                  <a:pt x="2415670" y="2349664"/>
                  <a:pt x="2391516" y="2325507"/>
                  <a:pt x="2391516" y="2295806"/>
                </a:cubicBezTo>
                <a:cubicBezTo>
                  <a:pt x="2391516" y="2266105"/>
                  <a:pt x="2415670" y="2241951"/>
                  <a:pt x="2445371" y="2241951"/>
                </a:cubicBezTo>
                <a:cubicBezTo>
                  <a:pt x="2468717" y="2241951"/>
                  <a:pt x="2488479" y="2256975"/>
                  <a:pt x="2495876" y="2277892"/>
                </a:cubicBezTo>
                <a:cubicBezTo>
                  <a:pt x="2791161" y="2257321"/>
                  <a:pt x="3051542" y="2185436"/>
                  <a:pt x="3269741" y="2063970"/>
                </a:cubicBezTo>
                <a:cubicBezTo>
                  <a:pt x="3273555" y="2061890"/>
                  <a:pt x="3277831" y="2061515"/>
                  <a:pt x="3281688" y="2062612"/>
                </a:cubicBezTo>
                <a:close/>
                <a:moveTo>
                  <a:pt x="1777889" y="2046375"/>
                </a:moveTo>
                <a:cubicBezTo>
                  <a:pt x="1771880" y="2047589"/>
                  <a:pt x="1766332" y="2051085"/>
                  <a:pt x="1762691" y="2056574"/>
                </a:cubicBezTo>
                <a:cubicBezTo>
                  <a:pt x="1755412" y="2067555"/>
                  <a:pt x="1758416" y="2082463"/>
                  <a:pt x="1769394" y="2089743"/>
                </a:cubicBezTo>
                <a:cubicBezTo>
                  <a:pt x="1780375" y="2097025"/>
                  <a:pt x="1795283" y="2094020"/>
                  <a:pt x="1802565" y="2083041"/>
                </a:cubicBezTo>
                <a:cubicBezTo>
                  <a:pt x="1809844" y="2072061"/>
                  <a:pt x="1806840" y="2057153"/>
                  <a:pt x="1795860" y="2049871"/>
                </a:cubicBezTo>
                <a:cubicBezTo>
                  <a:pt x="1790372" y="2046231"/>
                  <a:pt x="1783899" y="2045162"/>
                  <a:pt x="1777889" y="2046375"/>
                </a:cubicBezTo>
                <a:close/>
                <a:moveTo>
                  <a:pt x="4012233" y="2045440"/>
                </a:moveTo>
                <a:lnTo>
                  <a:pt x="4012285" y="2045479"/>
                </a:lnTo>
                <a:lnTo>
                  <a:pt x="4012055" y="2045479"/>
                </a:lnTo>
                <a:close/>
                <a:moveTo>
                  <a:pt x="1936469" y="1987998"/>
                </a:moveTo>
                <a:cubicBezTo>
                  <a:pt x="1930791" y="1988764"/>
                  <a:pt x="1925417" y="1991683"/>
                  <a:pt x="1921718" y="1996595"/>
                </a:cubicBezTo>
                <a:cubicBezTo>
                  <a:pt x="1914322" y="2006416"/>
                  <a:pt x="1916172" y="2020517"/>
                  <a:pt x="1925995" y="2027914"/>
                </a:cubicBezTo>
                <a:cubicBezTo>
                  <a:pt x="1935819" y="2035310"/>
                  <a:pt x="1949918" y="2033460"/>
                  <a:pt x="1957314" y="2023637"/>
                </a:cubicBezTo>
                <a:cubicBezTo>
                  <a:pt x="1964711" y="2013815"/>
                  <a:pt x="1962861" y="1999714"/>
                  <a:pt x="1953039" y="1992317"/>
                </a:cubicBezTo>
                <a:cubicBezTo>
                  <a:pt x="1948128" y="1988619"/>
                  <a:pt x="1942147" y="1987233"/>
                  <a:pt x="1936469" y="1987998"/>
                </a:cubicBezTo>
                <a:close/>
                <a:moveTo>
                  <a:pt x="3131285" y="1973132"/>
                </a:moveTo>
                <a:cubicBezTo>
                  <a:pt x="3118920" y="1973132"/>
                  <a:pt x="3108866" y="1983186"/>
                  <a:pt x="3108866" y="1995552"/>
                </a:cubicBezTo>
                <a:cubicBezTo>
                  <a:pt x="3108866" y="2007919"/>
                  <a:pt x="3119034" y="2017973"/>
                  <a:pt x="3131285" y="2017973"/>
                </a:cubicBezTo>
                <a:cubicBezTo>
                  <a:pt x="3143536" y="2017973"/>
                  <a:pt x="3153590" y="2007919"/>
                  <a:pt x="3153590" y="1995552"/>
                </a:cubicBezTo>
                <a:cubicBezTo>
                  <a:pt x="3153590" y="1983186"/>
                  <a:pt x="3143651" y="1973132"/>
                  <a:pt x="3131285" y="1973132"/>
                </a:cubicBezTo>
                <a:close/>
                <a:moveTo>
                  <a:pt x="2472530" y="1971512"/>
                </a:moveTo>
                <a:cubicBezTo>
                  <a:pt x="2463978" y="1971512"/>
                  <a:pt x="2455425" y="1974401"/>
                  <a:pt x="2448490" y="1980412"/>
                </a:cubicBezTo>
                <a:cubicBezTo>
                  <a:pt x="2433004" y="1993702"/>
                  <a:pt x="2431270" y="2017047"/>
                  <a:pt x="2444560" y="2032532"/>
                </a:cubicBezTo>
                <a:cubicBezTo>
                  <a:pt x="2457852" y="2048019"/>
                  <a:pt x="2481198" y="2049753"/>
                  <a:pt x="2496683" y="2036463"/>
                </a:cubicBezTo>
                <a:cubicBezTo>
                  <a:pt x="2504196" y="2029992"/>
                  <a:pt x="2508704" y="2021092"/>
                  <a:pt x="2509512" y="2011269"/>
                </a:cubicBezTo>
                <a:cubicBezTo>
                  <a:pt x="2510320" y="2001445"/>
                  <a:pt x="2507086" y="1991853"/>
                  <a:pt x="2500728" y="1984457"/>
                </a:cubicBezTo>
                <a:cubicBezTo>
                  <a:pt x="2493448" y="1975904"/>
                  <a:pt x="2483048" y="1971629"/>
                  <a:pt x="2472645" y="1971629"/>
                </a:cubicBezTo>
                <a:close/>
                <a:moveTo>
                  <a:pt x="4209914" y="1966083"/>
                </a:moveTo>
                <a:lnTo>
                  <a:pt x="4220085" y="1971167"/>
                </a:lnTo>
                <a:cubicBezTo>
                  <a:pt x="4289254" y="2006041"/>
                  <a:pt x="4362620" y="2035807"/>
                  <a:pt x="4440031" y="2060439"/>
                </a:cubicBezTo>
                <a:lnTo>
                  <a:pt x="4556410" y="2092765"/>
                </a:lnTo>
                <a:lnTo>
                  <a:pt x="4556410" y="2125181"/>
                </a:lnTo>
                <a:lnTo>
                  <a:pt x="4438341" y="2092947"/>
                </a:lnTo>
                <a:cubicBezTo>
                  <a:pt x="4360272" y="2068543"/>
                  <a:pt x="4286162" y="2039036"/>
                  <a:pt x="4216154" y="2004451"/>
                </a:cubicBezTo>
                <a:lnTo>
                  <a:pt x="4138261" y="2082347"/>
                </a:lnTo>
                <a:cubicBezTo>
                  <a:pt x="4260996" y="2146576"/>
                  <a:pt x="4396996" y="2195787"/>
                  <a:pt x="4544208" y="2229494"/>
                </a:cubicBezTo>
                <a:lnTo>
                  <a:pt x="4556410" y="2231800"/>
                </a:lnTo>
                <a:lnTo>
                  <a:pt x="4556410" y="2263640"/>
                </a:lnTo>
                <a:lnTo>
                  <a:pt x="4533249" y="2259252"/>
                </a:lnTo>
                <a:cubicBezTo>
                  <a:pt x="4377276" y="2223177"/>
                  <a:pt x="4233607" y="2169892"/>
                  <a:pt x="4104628" y="2100029"/>
                </a:cubicBezTo>
                <a:lnTo>
                  <a:pt x="4104628" y="2099914"/>
                </a:lnTo>
                <a:lnTo>
                  <a:pt x="4086137" y="2089858"/>
                </a:lnTo>
                <a:close/>
                <a:moveTo>
                  <a:pt x="2476111" y="1960417"/>
                </a:moveTo>
                <a:cubicBezTo>
                  <a:pt x="2488941" y="1961341"/>
                  <a:pt x="2500613" y="1967352"/>
                  <a:pt x="2509050" y="1977060"/>
                </a:cubicBezTo>
                <a:cubicBezTo>
                  <a:pt x="2517486" y="1986884"/>
                  <a:pt x="2521532" y="1999250"/>
                  <a:pt x="2520492" y="2012078"/>
                </a:cubicBezTo>
                <a:cubicBezTo>
                  <a:pt x="2519566" y="2024906"/>
                  <a:pt x="2513558" y="2036578"/>
                  <a:pt x="2503849" y="2045015"/>
                </a:cubicBezTo>
                <a:cubicBezTo>
                  <a:pt x="2494720" y="2052759"/>
                  <a:pt x="2483625" y="2056574"/>
                  <a:pt x="2472530" y="2056574"/>
                </a:cubicBezTo>
                <a:cubicBezTo>
                  <a:pt x="2458893" y="2056574"/>
                  <a:pt x="2445486" y="2050910"/>
                  <a:pt x="2435894" y="2039814"/>
                </a:cubicBezTo>
                <a:cubicBezTo>
                  <a:pt x="2418558" y="2019589"/>
                  <a:pt x="2420870" y="1989194"/>
                  <a:pt x="2441094" y="1971859"/>
                </a:cubicBezTo>
                <a:cubicBezTo>
                  <a:pt x="2450918" y="1963422"/>
                  <a:pt x="2463284" y="1959376"/>
                  <a:pt x="2476111" y="1960417"/>
                </a:cubicBezTo>
                <a:close/>
                <a:moveTo>
                  <a:pt x="639817" y="1942621"/>
                </a:moveTo>
                <a:cubicBezTo>
                  <a:pt x="635845" y="1944036"/>
                  <a:pt x="632407" y="1946955"/>
                  <a:pt x="630442" y="1951058"/>
                </a:cubicBezTo>
                <a:cubicBezTo>
                  <a:pt x="626629" y="1959261"/>
                  <a:pt x="630095" y="1969085"/>
                  <a:pt x="638301" y="1973015"/>
                </a:cubicBezTo>
                <a:cubicBezTo>
                  <a:pt x="646505" y="1976828"/>
                  <a:pt x="656330" y="1973362"/>
                  <a:pt x="660259" y="1965157"/>
                </a:cubicBezTo>
                <a:cubicBezTo>
                  <a:pt x="664074" y="1956951"/>
                  <a:pt x="660606" y="1947127"/>
                  <a:pt x="652400" y="1943199"/>
                </a:cubicBezTo>
                <a:cubicBezTo>
                  <a:pt x="648297" y="1941291"/>
                  <a:pt x="643790" y="1941205"/>
                  <a:pt x="639817" y="1942621"/>
                </a:cubicBezTo>
                <a:close/>
                <a:moveTo>
                  <a:pt x="3131285" y="1941581"/>
                </a:moveTo>
                <a:cubicBezTo>
                  <a:pt x="3160986" y="1941581"/>
                  <a:pt x="3185143" y="1965736"/>
                  <a:pt x="3185143" y="1995437"/>
                </a:cubicBezTo>
                <a:cubicBezTo>
                  <a:pt x="3185143" y="2025140"/>
                  <a:pt x="3160986" y="2049292"/>
                  <a:pt x="3131285" y="2049292"/>
                </a:cubicBezTo>
                <a:cubicBezTo>
                  <a:pt x="3116724" y="2049292"/>
                  <a:pt x="3103664" y="2043514"/>
                  <a:pt x="3093956" y="2034152"/>
                </a:cubicBezTo>
                <a:cubicBezTo>
                  <a:pt x="2829760" y="2149145"/>
                  <a:pt x="2511016" y="2196530"/>
                  <a:pt x="2146158" y="2175035"/>
                </a:cubicBezTo>
                <a:cubicBezTo>
                  <a:pt x="2141765" y="2261945"/>
                  <a:pt x="2126972" y="2701577"/>
                  <a:pt x="2238499" y="3222226"/>
                </a:cubicBezTo>
                <a:lnTo>
                  <a:pt x="2238614" y="3222109"/>
                </a:lnTo>
                <a:cubicBezTo>
                  <a:pt x="2240347" y="3230661"/>
                  <a:pt x="2235032" y="3238982"/>
                  <a:pt x="2226478" y="3240832"/>
                </a:cubicBezTo>
                <a:cubicBezTo>
                  <a:pt x="2225324" y="3241064"/>
                  <a:pt x="2224168" y="3241179"/>
                  <a:pt x="2223127" y="3241179"/>
                </a:cubicBezTo>
                <a:cubicBezTo>
                  <a:pt x="2215847" y="3241179"/>
                  <a:pt x="2209375" y="3236093"/>
                  <a:pt x="2207757" y="3228696"/>
                </a:cubicBezTo>
                <a:cubicBezTo>
                  <a:pt x="2082593" y="2645062"/>
                  <a:pt x="2115300" y="2161973"/>
                  <a:pt x="2115648" y="2157121"/>
                </a:cubicBezTo>
                <a:lnTo>
                  <a:pt x="2116802" y="2141519"/>
                </a:lnTo>
                <a:lnTo>
                  <a:pt x="2132404" y="2142560"/>
                </a:lnTo>
                <a:cubicBezTo>
                  <a:pt x="2497379" y="2166019"/>
                  <a:pt x="2815661" y="2120138"/>
                  <a:pt x="3078586" y="2006416"/>
                </a:cubicBezTo>
                <a:cubicBezTo>
                  <a:pt x="3077775" y="2002833"/>
                  <a:pt x="3077430" y="1999250"/>
                  <a:pt x="3077430" y="1995437"/>
                </a:cubicBezTo>
                <a:cubicBezTo>
                  <a:pt x="3077430" y="1965736"/>
                  <a:pt x="3101584" y="1941581"/>
                  <a:pt x="3131285" y="1941581"/>
                </a:cubicBezTo>
                <a:close/>
                <a:moveTo>
                  <a:pt x="1496877" y="1922513"/>
                </a:moveTo>
                <a:lnTo>
                  <a:pt x="1528545" y="1943546"/>
                </a:lnTo>
                <a:lnTo>
                  <a:pt x="1480351" y="1953255"/>
                </a:lnTo>
                <a:lnTo>
                  <a:pt x="1448685" y="1932221"/>
                </a:lnTo>
                <a:close/>
                <a:moveTo>
                  <a:pt x="2570995" y="1893387"/>
                </a:moveTo>
                <a:lnTo>
                  <a:pt x="2571180" y="1893403"/>
                </a:lnTo>
                <a:lnTo>
                  <a:pt x="2549269" y="1900668"/>
                </a:lnTo>
                <a:cubicBezTo>
                  <a:pt x="2541294" y="1906564"/>
                  <a:pt x="2536210" y="1915114"/>
                  <a:pt x="2534706" y="1924938"/>
                </a:cubicBezTo>
                <a:cubicBezTo>
                  <a:pt x="2533203" y="1934646"/>
                  <a:pt x="2535746" y="1944470"/>
                  <a:pt x="2541526" y="1952329"/>
                </a:cubicBezTo>
                <a:cubicBezTo>
                  <a:pt x="2547419" y="1960302"/>
                  <a:pt x="2555970" y="1965389"/>
                  <a:pt x="2565796" y="1966892"/>
                </a:cubicBezTo>
                <a:cubicBezTo>
                  <a:pt x="2575502" y="1968393"/>
                  <a:pt x="2585328" y="1965851"/>
                  <a:pt x="2593186" y="1960072"/>
                </a:cubicBezTo>
                <a:cubicBezTo>
                  <a:pt x="2609598" y="1947936"/>
                  <a:pt x="2612947" y="1924708"/>
                  <a:pt x="2600813" y="1908412"/>
                </a:cubicBezTo>
                <a:cubicBezTo>
                  <a:pt x="2594920" y="1900438"/>
                  <a:pt x="2586367" y="1895352"/>
                  <a:pt x="2576543" y="1893849"/>
                </a:cubicBezTo>
                <a:lnTo>
                  <a:pt x="2571180" y="1893403"/>
                </a:lnTo>
                <a:lnTo>
                  <a:pt x="2571227" y="1893387"/>
                </a:lnTo>
                <a:close/>
                <a:moveTo>
                  <a:pt x="650927" y="1892834"/>
                </a:moveTo>
                <a:lnTo>
                  <a:pt x="703365" y="1917655"/>
                </a:lnTo>
                <a:lnTo>
                  <a:pt x="696590" y="1931965"/>
                </a:lnTo>
                <a:lnTo>
                  <a:pt x="644152" y="1907144"/>
                </a:lnTo>
                <a:close/>
                <a:moveTo>
                  <a:pt x="4088332" y="1884721"/>
                </a:moveTo>
                <a:cubicBezTo>
                  <a:pt x="4075966" y="1884721"/>
                  <a:pt x="4065910" y="1894890"/>
                  <a:pt x="4065910" y="1907141"/>
                </a:cubicBezTo>
                <a:cubicBezTo>
                  <a:pt x="4065910" y="1919391"/>
                  <a:pt x="4075966" y="1929445"/>
                  <a:pt x="4088332" y="1929445"/>
                </a:cubicBezTo>
                <a:cubicBezTo>
                  <a:pt x="4100698" y="1929445"/>
                  <a:pt x="4110754" y="1919508"/>
                  <a:pt x="4110754" y="1907141"/>
                </a:cubicBezTo>
                <a:cubicBezTo>
                  <a:pt x="4110754" y="1894775"/>
                  <a:pt x="4100698" y="1884721"/>
                  <a:pt x="4088332" y="1884721"/>
                </a:cubicBezTo>
                <a:close/>
                <a:moveTo>
                  <a:pt x="2578392" y="1882524"/>
                </a:moveTo>
                <a:cubicBezTo>
                  <a:pt x="2591106" y="1884372"/>
                  <a:pt x="2602316" y="1891192"/>
                  <a:pt x="2610060" y="1901477"/>
                </a:cubicBezTo>
                <a:cubicBezTo>
                  <a:pt x="2625892" y="1922858"/>
                  <a:pt x="2621384" y="1953021"/>
                  <a:pt x="2600004" y="1968857"/>
                </a:cubicBezTo>
                <a:cubicBezTo>
                  <a:pt x="2591568" y="1975097"/>
                  <a:pt x="2581628" y="1978333"/>
                  <a:pt x="2571457" y="1978333"/>
                </a:cubicBezTo>
                <a:lnTo>
                  <a:pt x="2571457" y="1978563"/>
                </a:lnTo>
                <a:cubicBezTo>
                  <a:pt x="2569030" y="1978563"/>
                  <a:pt x="2566720" y="1978333"/>
                  <a:pt x="2564292" y="1977986"/>
                </a:cubicBezTo>
                <a:cubicBezTo>
                  <a:pt x="2551580" y="1976136"/>
                  <a:pt x="2540370" y="1969319"/>
                  <a:pt x="2532626" y="1959031"/>
                </a:cubicBezTo>
                <a:cubicBezTo>
                  <a:pt x="2524998" y="1948630"/>
                  <a:pt x="2521762" y="1936033"/>
                  <a:pt x="2523612" y="1923205"/>
                </a:cubicBezTo>
                <a:cubicBezTo>
                  <a:pt x="2525460" y="1910492"/>
                  <a:pt x="2532279" y="1899280"/>
                  <a:pt x="2542565" y="1891539"/>
                </a:cubicBezTo>
                <a:cubicBezTo>
                  <a:pt x="2552851" y="1883910"/>
                  <a:pt x="2565564" y="1880674"/>
                  <a:pt x="2578392" y="1882524"/>
                </a:cubicBezTo>
                <a:close/>
                <a:moveTo>
                  <a:pt x="1435625" y="1881832"/>
                </a:moveTo>
                <a:lnTo>
                  <a:pt x="1467408" y="1902865"/>
                </a:lnTo>
                <a:lnTo>
                  <a:pt x="1419099" y="1912574"/>
                </a:lnTo>
                <a:lnTo>
                  <a:pt x="1387432" y="1891540"/>
                </a:lnTo>
                <a:close/>
                <a:moveTo>
                  <a:pt x="631595" y="1850277"/>
                </a:moveTo>
                <a:lnTo>
                  <a:pt x="629285" y="1855016"/>
                </a:lnTo>
                <a:lnTo>
                  <a:pt x="704291" y="1890498"/>
                </a:lnTo>
                <a:lnTo>
                  <a:pt x="706603" y="1885760"/>
                </a:lnTo>
                <a:close/>
                <a:moveTo>
                  <a:pt x="537737" y="1839377"/>
                </a:moveTo>
                <a:lnTo>
                  <a:pt x="634259" y="1885066"/>
                </a:lnTo>
                <a:lnTo>
                  <a:pt x="627486" y="1899377"/>
                </a:lnTo>
                <a:lnTo>
                  <a:pt x="530964" y="1853689"/>
                </a:lnTo>
                <a:close/>
                <a:moveTo>
                  <a:pt x="194289" y="1836643"/>
                </a:moveTo>
                <a:cubicBezTo>
                  <a:pt x="190317" y="1838059"/>
                  <a:pt x="186878" y="1840976"/>
                  <a:pt x="184913" y="1845079"/>
                </a:cubicBezTo>
                <a:cubicBezTo>
                  <a:pt x="181100" y="1853285"/>
                  <a:pt x="184566" y="1863109"/>
                  <a:pt x="192773" y="1867037"/>
                </a:cubicBezTo>
                <a:cubicBezTo>
                  <a:pt x="200977" y="1870852"/>
                  <a:pt x="210801" y="1867384"/>
                  <a:pt x="214731" y="1859178"/>
                </a:cubicBezTo>
                <a:cubicBezTo>
                  <a:pt x="218544" y="1850973"/>
                  <a:pt x="215078" y="1841149"/>
                  <a:pt x="206871" y="1837221"/>
                </a:cubicBezTo>
                <a:cubicBezTo>
                  <a:pt x="202769" y="1835314"/>
                  <a:pt x="198262" y="1835227"/>
                  <a:pt x="194289" y="1836643"/>
                </a:cubicBezTo>
                <a:close/>
                <a:moveTo>
                  <a:pt x="400340" y="1836642"/>
                </a:moveTo>
                <a:lnTo>
                  <a:pt x="623506" y="1942273"/>
                </a:lnTo>
                <a:cubicBezTo>
                  <a:pt x="631020" y="1931987"/>
                  <a:pt x="645004" y="1928059"/>
                  <a:pt x="656907" y="1933721"/>
                </a:cubicBezTo>
                <a:cubicBezTo>
                  <a:pt x="668811" y="1939384"/>
                  <a:pt x="674705" y="1952676"/>
                  <a:pt x="671468" y="1964925"/>
                </a:cubicBezTo>
                <a:lnTo>
                  <a:pt x="980507" y="2110661"/>
                </a:lnTo>
                <a:cubicBezTo>
                  <a:pt x="983165" y="2111933"/>
                  <a:pt x="984321" y="2115052"/>
                  <a:pt x="983048" y="2117711"/>
                </a:cubicBezTo>
                <a:cubicBezTo>
                  <a:pt x="981778" y="2120368"/>
                  <a:pt x="978657" y="2121525"/>
                  <a:pt x="975998" y="2120253"/>
                </a:cubicBezTo>
                <a:lnTo>
                  <a:pt x="666961" y="1974516"/>
                </a:lnTo>
                <a:cubicBezTo>
                  <a:pt x="659335" y="1984457"/>
                  <a:pt x="645582" y="1988155"/>
                  <a:pt x="633794" y="1982607"/>
                </a:cubicBezTo>
                <a:cubicBezTo>
                  <a:pt x="622005" y="1977060"/>
                  <a:pt x="616110" y="1964001"/>
                  <a:pt x="619116" y="1951865"/>
                </a:cubicBezTo>
                <a:lnTo>
                  <a:pt x="395832" y="1846234"/>
                </a:lnTo>
                <a:cubicBezTo>
                  <a:pt x="393173" y="1844962"/>
                  <a:pt x="392019" y="1841841"/>
                  <a:pt x="393290" y="1839184"/>
                </a:cubicBezTo>
                <a:cubicBezTo>
                  <a:pt x="394559" y="1836525"/>
                  <a:pt x="397682" y="1835371"/>
                  <a:pt x="400340" y="1836642"/>
                </a:cubicBezTo>
                <a:close/>
                <a:moveTo>
                  <a:pt x="626627" y="1836295"/>
                </a:moveTo>
                <a:lnTo>
                  <a:pt x="720704" y="1880789"/>
                </a:lnTo>
                <a:lnTo>
                  <a:pt x="709377" y="1904597"/>
                </a:lnTo>
                <a:lnTo>
                  <a:pt x="615301" y="1860102"/>
                </a:lnTo>
                <a:close/>
                <a:moveTo>
                  <a:pt x="499844" y="1822658"/>
                </a:moveTo>
                <a:lnTo>
                  <a:pt x="499729" y="1822890"/>
                </a:lnTo>
                <a:lnTo>
                  <a:pt x="499669" y="1822721"/>
                </a:lnTo>
                <a:close/>
                <a:moveTo>
                  <a:pt x="3601690" y="1813557"/>
                </a:moveTo>
                <a:cubicBezTo>
                  <a:pt x="3605706" y="1813470"/>
                  <a:pt x="3609751" y="1814914"/>
                  <a:pt x="3612872" y="1817919"/>
                </a:cubicBezTo>
                <a:cubicBezTo>
                  <a:pt x="3619112" y="1823929"/>
                  <a:pt x="3619344" y="1833869"/>
                  <a:pt x="3613334" y="1840110"/>
                </a:cubicBezTo>
                <a:lnTo>
                  <a:pt x="3613448" y="1840110"/>
                </a:lnTo>
                <a:cubicBezTo>
                  <a:pt x="3581552" y="1873279"/>
                  <a:pt x="3547459" y="1905175"/>
                  <a:pt x="3511748" y="1935340"/>
                </a:cubicBezTo>
                <a:cubicBezTo>
                  <a:pt x="3514635" y="1941813"/>
                  <a:pt x="3516255" y="1948977"/>
                  <a:pt x="3516255" y="1956489"/>
                </a:cubicBezTo>
                <a:cubicBezTo>
                  <a:pt x="3516255" y="1985268"/>
                  <a:pt x="3492909" y="2008613"/>
                  <a:pt x="3464132" y="2008613"/>
                </a:cubicBezTo>
                <a:cubicBezTo>
                  <a:pt x="3435353" y="2008613"/>
                  <a:pt x="3412010" y="1985268"/>
                  <a:pt x="3412010" y="1956489"/>
                </a:cubicBezTo>
                <a:cubicBezTo>
                  <a:pt x="3412010" y="1927712"/>
                  <a:pt x="3435353" y="1904368"/>
                  <a:pt x="3464132" y="1904368"/>
                </a:cubicBezTo>
                <a:cubicBezTo>
                  <a:pt x="3473839" y="1904368"/>
                  <a:pt x="3482854" y="1907256"/>
                  <a:pt x="3490712" y="1911880"/>
                </a:cubicBezTo>
                <a:cubicBezTo>
                  <a:pt x="3525846" y="1882292"/>
                  <a:pt x="3559363" y="1850973"/>
                  <a:pt x="3590682" y="1818382"/>
                </a:cubicBezTo>
                <a:cubicBezTo>
                  <a:pt x="3593687" y="1815262"/>
                  <a:pt x="3597674" y="1813644"/>
                  <a:pt x="3601690" y="1813557"/>
                </a:cubicBezTo>
                <a:close/>
                <a:moveTo>
                  <a:pt x="1199341" y="1796627"/>
                </a:moveTo>
                <a:cubicBezTo>
                  <a:pt x="1193330" y="1797841"/>
                  <a:pt x="1187784" y="1801337"/>
                  <a:pt x="1184143" y="1806826"/>
                </a:cubicBezTo>
                <a:cubicBezTo>
                  <a:pt x="1176860" y="1817805"/>
                  <a:pt x="1179866" y="1832713"/>
                  <a:pt x="1190846" y="1839995"/>
                </a:cubicBezTo>
                <a:cubicBezTo>
                  <a:pt x="1201824" y="1847276"/>
                  <a:pt x="1216734" y="1844270"/>
                  <a:pt x="1224015" y="1833292"/>
                </a:cubicBezTo>
                <a:cubicBezTo>
                  <a:pt x="1231297" y="1822313"/>
                  <a:pt x="1228290" y="1807405"/>
                  <a:pt x="1217311" y="1800123"/>
                </a:cubicBezTo>
                <a:cubicBezTo>
                  <a:pt x="1211822" y="1796482"/>
                  <a:pt x="1205349" y="1795414"/>
                  <a:pt x="1199341" y="1796627"/>
                </a:cubicBezTo>
                <a:close/>
                <a:moveTo>
                  <a:pt x="577524" y="1787755"/>
                </a:moveTo>
                <a:cubicBezTo>
                  <a:pt x="573551" y="1789170"/>
                  <a:pt x="570113" y="1792088"/>
                  <a:pt x="568147" y="1796191"/>
                </a:cubicBezTo>
                <a:cubicBezTo>
                  <a:pt x="564334" y="1804399"/>
                  <a:pt x="567802" y="1814220"/>
                  <a:pt x="576008" y="1818149"/>
                </a:cubicBezTo>
                <a:cubicBezTo>
                  <a:pt x="584213" y="1821964"/>
                  <a:pt x="594037" y="1818496"/>
                  <a:pt x="597965" y="1810292"/>
                </a:cubicBezTo>
                <a:cubicBezTo>
                  <a:pt x="601781" y="1802086"/>
                  <a:pt x="598312" y="1792263"/>
                  <a:pt x="590109" y="1788333"/>
                </a:cubicBezTo>
                <a:cubicBezTo>
                  <a:pt x="586005" y="1786426"/>
                  <a:pt x="581497" y="1786339"/>
                  <a:pt x="577524" y="1787755"/>
                </a:cubicBezTo>
                <a:close/>
                <a:moveTo>
                  <a:pt x="1197129" y="1785460"/>
                </a:moveTo>
                <a:cubicBezTo>
                  <a:pt x="1205956" y="1783682"/>
                  <a:pt x="1215462" y="1785273"/>
                  <a:pt x="1223553" y="1790646"/>
                </a:cubicBezTo>
                <a:cubicBezTo>
                  <a:pt x="1239270" y="1801047"/>
                  <a:pt x="1243661" y="1821966"/>
                  <a:pt x="1234184" y="1837915"/>
                </a:cubicBezTo>
                <a:lnTo>
                  <a:pt x="1463825" y="1990469"/>
                </a:lnTo>
                <a:lnTo>
                  <a:pt x="1540217" y="1975097"/>
                </a:lnTo>
                <a:lnTo>
                  <a:pt x="1955349" y="2250965"/>
                </a:lnTo>
                <a:cubicBezTo>
                  <a:pt x="1958007" y="2252698"/>
                  <a:pt x="1958699" y="2256281"/>
                  <a:pt x="1956966" y="2258824"/>
                </a:cubicBezTo>
                <a:cubicBezTo>
                  <a:pt x="1955232" y="2261483"/>
                  <a:pt x="1951651" y="2262175"/>
                  <a:pt x="1949107" y="2260442"/>
                </a:cubicBezTo>
                <a:lnTo>
                  <a:pt x="1537792" y="1987233"/>
                </a:lnTo>
                <a:lnTo>
                  <a:pt x="1461398" y="2002603"/>
                </a:lnTo>
                <a:lnTo>
                  <a:pt x="1226787" y="1846697"/>
                </a:lnTo>
                <a:lnTo>
                  <a:pt x="1226787" y="1846582"/>
                </a:lnTo>
                <a:cubicBezTo>
                  <a:pt x="1215116" y="1856523"/>
                  <a:pt x="1198010" y="1858139"/>
                  <a:pt x="1184604" y="1849241"/>
                </a:cubicBezTo>
                <a:cubicBezTo>
                  <a:pt x="1168424" y="1838492"/>
                  <a:pt x="1164032" y="1816649"/>
                  <a:pt x="1174782" y="1800468"/>
                </a:cubicBezTo>
                <a:cubicBezTo>
                  <a:pt x="1180156" y="1792380"/>
                  <a:pt x="1188304" y="1787236"/>
                  <a:pt x="1197129" y="1785460"/>
                </a:cubicBezTo>
                <a:close/>
                <a:moveTo>
                  <a:pt x="1555821" y="1711018"/>
                </a:moveTo>
                <a:lnTo>
                  <a:pt x="1904962" y="1966083"/>
                </a:lnTo>
                <a:cubicBezTo>
                  <a:pt x="1924609" y="1950712"/>
                  <a:pt x="1952807" y="1949671"/>
                  <a:pt x="1973496" y="1965389"/>
                </a:cubicBezTo>
                <a:cubicBezTo>
                  <a:pt x="1998112" y="1984112"/>
                  <a:pt x="2002850" y="2019361"/>
                  <a:pt x="1984126" y="2043978"/>
                </a:cubicBezTo>
                <a:cubicBezTo>
                  <a:pt x="1965405" y="2068710"/>
                  <a:pt x="1930156" y="2073449"/>
                  <a:pt x="1905539" y="2054726"/>
                </a:cubicBezTo>
                <a:cubicBezTo>
                  <a:pt x="1883119" y="2037737"/>
                  <a:pt x="1877341" y="2007225"/>
                  <a:pt x="1890399" y="1983303"/>
                </a:cubicBezTo>
                <a:lnTo>
                  <a:pt x="1542184" y="1728930"/>
                </a:lnTo>
                <a:close/>
                <a:moveTo>
                  <a:pt x="181332" y="1690098"/>
                </a:moveTo>
                <a:lnTo>
                  <a:pt x="290546" y="1741758"/>
                </a:lnTo>
                <a:lnTo>
                  <a:pt x="388783" y="1706624"/>
                </a:lnTo>
                <a:lnTo>
                  <a:pt x="560636" y="1787986"/>
                </a:lnTo>
                <a:cubicBezTo>
                  <a:pt x="568032" y="1777238"/>
                  <a:pt x="582365" y="1772961"/>
                  <a:pt x="594499" y="1778739"/>
                </a:cubicBezTo>
                <a:cubicBezTo>
                  <a:pt x="607904" y="1785096"/>
                  <a:pt x="613682" y="1801160"/>
                  <a:pt x="607327" y="1814682"/>
                </a:cubicBezTo>
                <a:cubicBezTo>
                  <a:pt x="600971" y="1828089"/>
                  <a:pt x="584790" y="1833868"/>
                  <a:pt x="571385" y="1827510"/>
                </a:cubicBezTo>
                <a:cubicBezTo>
                  <a:pt x="559944" y="1822079"/>
                  <a:pt x="554165" y="1809598"/>
                  <a:pt x="556591" y="1797694"/>
                </a:cubicBezTo>
                <a:lnTo>
                  <a:pt x="388319" y="1718066"/>
                </a:lnTo>
                <a:lnTo>
                  <a:pt x="290084" y="1753200"/>
                </a:lnTo>
                <a:lnTo>
                  <a:pt x="176939" y="1699689"/>
                </a:lnTo>
                <a:lnTo>
                  <a:pt x="176824" y="1699689"/>
                </a:lnTo>
                <a:cubicBezTo>
                  <a:pt x="174165" y="1698418"/>
                  <a:pt x="173011" y="1695297"/>
                  <a:pt x="174282" y="1692640"/>
                </a:cubicBezTo>
                <a:cubicBezTo>
                  <a:pt x="175551" y="1689981"/>
                  <a:pt x="178674" y="1688827"/>
                  <a:pt x="181332" y="1690098"/>
                </a:cubicBezTo>
                <a:close/>
                <a:moveTo>
                  <a:pt x="3671466" y="1685128"/>
                </a:moveTo>
                <a:lnTo>
                  <a:pt x="3699550" y="1721302"/>
                </a:lnTo>
                <a:cubicBezTo>
                  <a:pt x="3789118" y="1836295"/>
                  <a:pt x="3900066" y="1936495"/>
                  <a:pt x="4029043" y="2019012"/>
                </a:cubicBezTo>
                <a:cubicBezTo>
                  <a:pt x="4036326" y="2023637"/>
                  <a:pt x="4038405" y="2033460"/>
                  <a:pt x="4033782" y="2040740"/>
                </a:cubicBezTo>
                <a:lnTo>
                  <a:pt x="4012233" y="2045440"/>
                </a:lnTo>
                <a:lnTo>
                  <a:pt x="3845516" y="1920663"/>
                </a:lnTo>
                <a:cubicBezTo>
                  <a:pt x="3793884" y="1875562"/>
                  <a:pt x="3746298" y="1827050"/>
                  <a:pt x="3703016" y="1775390"/>
                </a:cubicBezTo>
                <a:lnTo>
                  <a:pt x="3703016" y="1930022"/>
                </a:lnTo>
                <a:cubicBezTo>
                  <a:pt x="3731216" y="1958569"/>
                  <a:pt x="3761034" y="1986307"/>
                  <a:pt x="3791659" y="2012542"/>
                </a:cubicBezTo>
                <a:cubicBezTo>
                  <a:pt x="3909428" y="2113204"/>
                  <a:pt x="4045339" y="2196530"/>
                  <a:pt x="4195696" y="2260442"/>
                </a:cubicBezTo>
                <a:cubicBezTo>
                  <a:pt x="4205290" y="2249462"/>
                  <a:pt x="4219274" y="2242297"/>
                  <a:pt x="4234993" y="2242297"/>
                </a:cubicBezTo>
                <a:cubicBezTo>
                  <a:pt x="4263770" y="2242297"/>
                  <a:pt x="4287114" y="2265641"/>
                  <a:pt x="4287114" y="2294418"/>
                </a:cubicBezTo>
                <a:cubicBezTo>
                  <a:pt x="4287114" y="2323197"/>
                  <a:pt x="4263770" y="2346543"/>
                  <a:pt x="4234993" y="2346543"/>
                </a:cubicBezTo>
                <a:cubicBezTo>
                  <a:pt x="4206214" y="2346543"/>
                  <a:pt x="4182868" y="2323197"/>
                  <a:pt x="4182868" y="2294418"/>
                </a:cubicBezTo>
                <a:cubicBezTo>
                  <a:pt x="4182868" y="2292685"/>
                  <a:pt x="4183216" y="2291067"/>
                  <a:pt x="4183331" y="2289451"/>
                </a:cubicBezTo>
                <a:cubicBezTo>
                  <a:pt x="4030084" y="2224383"/>
                  <a:pt x="3891398" y="2139323"/>
                  <a:pt x="3771204" y="2036579"/>
                </a:cubicBezTo>
                <a:cubicBezTo>
                  <a:pt x="3738265" y="2008380"/>
                  <a:pt x="3706252" y="1978448"/>
                  <a:pt x="3675972" y="1947589"/>
                </a:cubicBezTo>
                <a:lnTo>
                  <a:pt x="3671466" y="1942967"/>
                </a:lnTo>
                <a:close/>
                <a:moveTo>
                  <a:pt x="4013788" y="1667908"/>
                </a:moveTo>
                <a:lnTo>
                  <a:pt x="4015985" y="1668370"/>
                </a:lnTo>
                <a:cubicBezTo>
                  <a:pt x="4024883" y="1669988"/>
                  <a:pt x="4033897" y="1671723"/>
                  <a:pt x="4042797" y="1673572"/>
                </a:cubicBezTo>
                <a:cubicBezTo>
                  <a:pt x="4205057" y="1706768"/>
                  <a:pt x="4359649" y="1763239"/>
                  <a:pt x="4504229" y="1841910"/>
                </a:cubicBezTo>
                <a:lnTo>
                  <a:pt x="4556410" y="1873714"/>
                </a:lnTo>
                <a:lnTo>
                  <a:pt x="4556410" y="1886845"/>
                </a:lnTo>
                <a:lnTo>
                  <a:pt x="4501836" y="1853379"/>
                </a:lnTo>
                <a:cubicBezTo>
                  <a:pt x="4357381" y="1774349"/>
                  <a:pt x="4202833" y="1717748"/>
                  <a:pt x="4040485" y="1684551"/>
                </a:cubicBezTo>
                <a:cubicBezTo>
                  <a:pt x="4031700" y="1682701"/>
                  <a:pt x="4022802" y="1681083"/>
                  <a:pt x="4013903" y="1679465"/>
                </a:cubicBezTo>
                <a:lnTo>
                  <a:pt x="4011708" y="1679003"/>
                </a:lnTo>
                <a:close/>
                <a:moveTo>
                  <a:pt x="448200" y="1663747"/>
                </a:moveTo>
                <a:cubicBezTo>
                  <a:pt x="444227" y="1665163"/>
                  <a:pt x="440789" y="1668081"/>
                  <a:pt x="438823" y="1672184"/>
                </a:cubicBezTo>
                <a:cubicBezTo>
                  <a:pt x="435010" y="1680389"/>
                  <a:pt x="438476" y="1690213"/>
                  <a:pt x="446682" y="1694141"/>
                </a:cubicBezTo>
                <a:cubicBezTo>
                  <a:pt x="454888" y="1697956"/>
                  <a:pt x="464711" y="1694488"/>
                  <a:pt x="468640" y="1686283"/>
                </a:cubicBezTo>
                <a:cubicBezTo>
                  <a:pt x="472455" y="1678079"/>
                  <a:pt x="468987" y="1668255"/>
                  <a:pt x="460781" y="1664325"/>
                </a:cubicBezTo>
                <a:cubicBezTo>
                  <a:pt x="456679" y="1662418"/>
                  <a:pt x="452173" y="1662332"/>
                  <a:pt x="448200" y="1663747"/>
                </a:cubicBezTo>
                <a:close/>
                <a:moveTo>
                  <a:pt x="1493472" y="1663735"/>
                </a:moveTo>
                <a:lnTo>
                  <a:pt x="1529989" y="1691514"/>
                </a:lnTo>
                <a:lnTo>
                  <a:pt x="1516344" y="1709450"/>
                </a:lnTo>
                <a:lnTo>
                  <a:pt x="1479828" y="1681671"/>
                </a:lnTo>
                <a:close/>
                <a:moveTo>
                  <a:pt x="27868" y="1661667"/>
                </a:moveTo>
                <a:cubicBezTo>
                  <a:pt x="23895" y="1663083"/>
                  <a:pt x="20457" y="1666002"/>
                  <a:pt x="18492" y="1670105"/>
                </a:cubicBezTo>
                <a:cubicBezTo>
                  <a:pt x="14678" y="1678309"/>
                  <a:pt x="18145" y="1688133"/>
                  <a:pt x="26350" y="1692063"/>
                </a:cubicBezTo>
                <a:cubicBezTo>
                  <a:pt x="34556" y="1695876"/>
                  <a:pt x="44379" y="1692410"/>
                  <a:pt x="48308" y="1684202"/>
                </a:cubicBezTo>
                <a:cubicBezTo>
                  <a:pt x="52123" y="1675999"/>
                  <a:pt x="48655" y="1666175"/>
                  <a:pt x="40449" y="1662245"/>
                </a:cubicBezTo>
                <a:cubicBezTo>
                  <a:pt x="36347" y="1660338"/>
                  <a:pt x="31841" y="1660251"/>
                  <a:pt x="27868" y="1661667"/>
                </a:cubicBezTo>
                <a:close/>
                <a:moveTo>
                  <a:pt x="444630" y="1653852"/>
                </a:moveTo>
                <a:cubicBezTo>
                  <a:pt x="451132" y="1651525"/>
                  <a:pt x="458528" y="1651670"/>
                  <a:pt x="465288" y="1654848"/>
                </a:cubicBezTo>
                <a:cubicBezTo>
                  <a:pt x="477077" y="1660395"/>
                  <a:pt x="482972" y="1673455"/>
                  <a:pt x="479966" y="1685590"/>
                </a:cubicBezTo>
                <a:lnTo>
                  <a:pt x="724283" y="1801277"/>
                </a:lnTo>
                <a:lnTo>
                  <a:pt x="775251" y="1944008"/>
                </a:lnTo>
                <a:lnTo>
                  <a:pt x="1006048" y="2052644"/>
                </a:lnTo>
                <a:lnTo>
                  <a:pt x="1006048" y="2052413"/>
                </a:lnTo>
                <a:cubicBezTo>
                  <a:pt x="1008705" y="2053685"/>
                  <a:pt x="1009861" y="2056806"/>
                  <a:pt x="1008588" y="2059463"/>
                </a:cubicBezTo>
                <a:cubicBezTo>
                  <a:pt x="1007317" y="2062120"/>
                  <a:pt x="1004198" y="2063278"/>
                  <a:pt x="1001539" y="2062005"/>
                </a:cubicBezTo>
                <a:lnTo>
                  <a:pt x="766814" y="1951520"/>
                </a:lnTo>
                <a:lnTo>
                  <a:pt x="715847" y="1808789"/>
                </a:lnTo>
                <a:lnTo>
                  <a:pt x="475574" y="1695067"/>
                </a:lnTo>
                <a:cubicBezTo>
                  <a:pt x="468063" y="1705353"/>
                  <a:pt x="454079" y="1709281"/>
                  <a:pt x="442175" y="1703618"/>
                </a:cubicBezTo>
                <a:cubicBezTo>
                  <a:pt x="428768" y="1697262"/>
                  <a:pt x="422989" y="1681083"/>
                  <a:pt x="429347" y="1667676"/>
                </a:cubicBezTo>
                <a:cubicBezTo>
                  <a:pt x="432525" y="1660974"/>
                  <a:pt x="438129" y="1656177"/>
                  <a:pt x="444630" y="1653852"/>
                </a:cubicBezTo>
                <a:close/>
                <a:moveTo>
                  <a:pt x="24342" y="1651657"/>
                </a:moveTo>
                <a:cubicBezTo>
                  <a:pt x="30857" y="1649330"/>
                  <a:pt x="38254" y="1649474"/>
                  <a:pt x="44956" y="1652653"/>
                </a:cubicBezTo>
                <a:cubicBezTo>
                  <a:pt x="56862" y="1658316"/>
                  <a:pt x="62756" y="1671606"/>
                  <a:pt x="59519" y="1683855"/>
                </a:cubicBezTo>
                <a:lnTo>
                  <a:pt x="239463" y="1769034"/>
                </a:lnTo>
                <a:lnTo>
                  <a:pt x="211612" y="1827859"/>
                </a:lnTo>
                <a:cubicBezTo>
                  <a:pt x="224787" y="1834215"/>
                  <a:pt x="230448" y="1849817"/>
                  <a:pt x="224555" y="1863109"/>
                </a:cubicBezTo>
                <a:lnTo>
                  <a:pt x="250790" y="1875589"/>
                </a:lnTo>
                <a:lnTo>
                  <a:pt x="302797" y="1856983"/>
                </a:lnTo>
                <a:lnTo>
                  <a:pt x="329839" y="1799774"/>
                </a:lnTo>
                <a:lnTo>
                  <a:pt x="405886" y="1772615"/>
                </a:lnTo>
                <a:lnTo>
                  <a:pt x="497186" y="1815840"/>
                </a:lnTo>
                <a:lnTo>
                  <a:pt x="499669" y="1822721"/>
                </a:lnTo>
                <a:lnTo>
                  <a:pt x="492794" y="1825200"/>
                </a:lnTo>
                <a:lnTo>
                  <a:pt x="405422" y="1783827"/>
                </a:lnTo>
                <a:lnTo>
                  <a:pt x="337583" y="1808097"/>
                </a:lnTo>
                <a:lnTo>
                  <a:pt x="310539" y="1865304"/>
                </a:lnTo>
                <a:lnTo>
                  <a:pt x="250326" y="1886801"/>
                </a:lnTo>
                <a:lnTo>
                  <a:pt x="218429" y="1871661"/>
                </a:lnTo>
                <a:cubicBezTo>
                  <a:pt x="210569" y="1879058"/>
                  <a:pt x="198667" y="1881253"/>
                  <a:pt x="188381" y="1876399"/>
                </a:cubicBezTo>
                <a:cubicBezTo>
                  <a:pt x="174974" y="1870041"/>
                  <a:pt x="169196" y="1853979"/>
                  <a:pt x="175553" y="1840457"/>
                </a:cubicBezTo>
                <a:cubicBezTo>
                  <a:pt x="180406" y="1830284"/>
                  <a:pt x="190691" y="1824623"/>
                  <a:pt x="201324" y="1825085"/>
                </a:cubicBezTo>
                <a:lnTo>
                  <a:pt x="225479" y="1774003"/>
                </a:lnTo>
                <a:lnTo>
                  <a:pt x="55012" y="1693334"/>
                </a:lnTo>
                <a:cubicBezTo>
                  <a:pt x="47385" y="1703273"/>
                  <a:pt x="33632" y="1706971"/>
                  <a:pt x="21843" y="1701423"/>
                </a:cubicBezTo>
                <a:cubicBezTo>
                  <a:pt x="8436" y="1695067"/>
                  <a:pt x="2658" y="1679003"/>
                  <a:pt x="9015" y="1665481"/>
                </a:cubicBezTo>
                <a:cubicBezTo>
                  <a:pt x="12194" y="1658779"/>
                  <a:pt x="17827" y="1653982"/>
                  <a:pt x="24342" y="1651657"/>
                </a:cubicBezTo>
                <a:close/>
                <a:moveTo>
                  <a:pt x="2626239" y="1651152"/>
                </a:moveTo>
                <a:cubicBezTo>
                  <a:pt x="2630286" y="1649302"/>
                  <a:pt x="2635370" y="1650341"/>
                  <a:pt x="2638490" y="1653462"/>
                </a:cubicBezTo>
                <a:cubicBezTo>
                  <a:pt x="2638952" y="1654039"/>
                  <a:pt x="2639530" y="1654618"/>
                  <a:pt x="2639878" y="1655195"/>
                </a:cubicBezTo>
                <a:cubicBezTo>
                  <a:pt x="2640338" y="1655889"/>
                  <a:pt x="2640685" y="1656583"/>
                  <a:pt x="2640917" y="1657275"/>
                </a:cubicBezTo>
                <a:cubicBezTo>
                  <a:pt x="2641264" y="1657969"/>
                  <a:pt x="2641496" y="1658662"/>
                  <a:pt x="2641611" y="1659356"/>
                </a:cubicBezTo>
                <a:cubicBezTo>
                  <a:pt x="2641726" y="1660167"/>
                  <a:pt x="2641842" y="1660859"/>
                  <a:pt x="2641842" y="1661668"/>
                </a:cubicBezTo>
                <a:cubicBezTo>
                  <a:pt x="2641842" y="1663169"/>
                  <a:pt x="2641611" y="1664557"/>
                  <a:pt x="2640917" y="1665943"/>
                </a:cubicBezTo>
                <a:cubicBezTo>
                  <a:pt x="2640338" y="1667331"/>
                  <a:pt x="2639530" y="1668485"/>
                  <a:pt x="2638604" y="1669641"/>
                </a:cubicBezTo>
                <a:cubicBezTo>
                  <a:pt x="2636409" y="1671721"/>
                  <a:pt x="2633520" y="1672878"/>
                  <a:pt x="2630633" y="1672878"/>
                </a:cubicBezTo>
                <a:lnTo>
                  <a:pt x="2630516" y="1672647"/>
                </a:lnTo>
                <a:cubicBezTo>
                  <a:pt x="2629013" y="1672647"/>
                  <a:pt x="2627627" y="1672300"/>
                  <a:pt x="2626239" y="1671721"/>
                </a:cubicBezTo>
                <a:cubicBezTo>
                  <a:pt x="2624852" y="1671144"/>
                  <a:pt x="2623696" y="1670335"/>
                  <a:pt x="2622542" y="1669411"/>
                </a:cubicBezTo>
                <a:cubicBezTo>
                  <a:pt x="2621501" y="1668255"/>
                  <a:pt x="2620692" y="1667099"/>
                  <a:pt x="2620230" y="1665713"/>
                </a:cubicBezTo>
                <a:cubicBezTo>
                  <a:pt x="2619653" y="1664325"/>
                  <a:pt x="2619306" y="1662939"/>
                  <a:pt x="2619306" y="1661436"/>
                </a:cubicBezTo>
                <a:cubicBezTo>
                  <a:pt x="2619306" y="1658546"/>
                  <a:pt x="2620577" y="1655542"/>
                  <a:pt x="2622542" y="1653462"/>
                </a:cubicBezTo>
                <a:cubicBezTo>
                  <a:pt x="2623696" y="1652423"/>
                  <a:pt x="2624852" y="1651612"/>
                  <a:pt x="2626239" y="1651152"/>
                </a:cubicBezTo>
                <a:close/>
                <a:moveTo>
                  <a:pt x="2669232" y="1619946"/>
                </a:moveTo>
                <a:cubicBezTo>
                  <a:pt x="2674433" y="1616363"/>
                  <a:pt x="2681367" y="1617751"/>
                  <a:pt x="2684834" y="1622835"/>
                </a:cubicBezTo>
                <a:cubicBezTo>
                  <a:pt x="2688300" y="1627920"/>
                  <a:pt x="2687146" y="1634971"/>
                  <a:pt x="2681944" y="1638554"/>
                </a:cubicBezTo>
                <a:cubicBezTo>
                  <a:pt x="2679981" y="1639825"/>
                  <a:pt x="2677784" y="1640519"/>
                  <a:pt x="2675587" y="1640519"/>
                </a:cubicBezTo>
                <a:cubicBezTo>
                  <a:pt x="2672006" y="1640519"/>
                  <a:pt x="2668422" y="1638784"/>
                  <a:pt x="2666227" y="1635548"/>
                </a:cubicBezTo>
                <a:lnTo>
                  <a:pt x="2666342" y="1635548"/>
                </a:lnTo>
                <a:cubicBezTo>
                  <a:pt x="2662876" y="1630464"/>
                  <a:pt x="2664145" y="1623529"/>
                  <a:pt x="2669232" y="1619946"/>
                </a:cubicBezTo>
                <a:close/>
                <a:moveTo>
                  <a:pt x="2590414" y="1608157"/>
                </a:moveTo>
                <a:cubicBezTo>
                  <a:pt x="2595384" y="1604459"/>
                  <a:pt x="2602318" y="1605502"/>
                  <a:pt x="2606133" y="1610469"/>
                </a:cubicBezTo>
                <a:cubicBezTo>
                  <a:pt x="2609831" y="1615440"/>
                  <a:pt x="2608790" y="1622490"/>
                  <a:pt x="2603821" y="1626188"/>
                </a:cubicBezTo>
                <a:cubicBezTo>
                  <a:pt x="2601741" y="1627806"/>
                  <a:pt x="2599429" y="1628500"/>
                  <a:pt x="2597118" y="1628500"/>
                </a:cubicBezTo>
                <a:cubicBezTo>
                  <a:pt x="2593765" y="1628500"/>
                  <a:pt x="2590414" y="1626880"/>
                  <a:pt x="2588102" y="1623991"/>
                </a:cubicBezTo>
                <a:lnTo>
                  <a:pt x="2588102" y="1623876"/>
                </a:lnTo>
                <a:cubicBezTo>
                  <a:pt x="2584404" y="1618907"/>
                  <a:pt x="2585330" y="1611972"/>
                  <a:pt x="2590414" y="1608157"/>
                </a:cubicBezTo>
                <a:close/>
                <a:moveTo>
                  <a:pt x="1430308" y="1605385"/>
                </a:moveTo>
                <a:lnTo>
                  <a:pt x="1413782" y="1626997"/>
                </a:lnTo>
                <a:lnTo>
                  <a:pt x="1435395" y="1643523"/>
                </a:lnTo>
                <a:lnTo>
                  <a:pt x="1451921" y="1621911"/>
                </a:lnTo>
                <a:close/>
                <a:moveTo>
                  <a:pt x="2712456" y="1604806"/>
                </a:moveTo>
                <a:lnTo>
                  <a:pt x="2712479" y="1604819"/>
                </a:lnTo>
                <a:lnTo>
                  <a:pt x="2712456" y="1604921"/>
                </a:lnTo>
                <a:close/>
                <a:moveTo>
                  <a:pt x="2715923" y="1589321"/>
                </a:moveTo>
                <a:cubicBezTo>
                  <a:pt x="2721239" y="1585968"/>
                  <a:pt x="2728057" y="1587471"/>
                  <a:pt x="2731525" y="1592787"/>
                </a:cubicBezTo>
                <a:cubicBezTo>
                  <a:pt x="2734761" y="1598103"/>
                  <a:pt x="2733258" y="1604921"/>
                  <a:pt x="2728057" y="1608274"/>
                </a:cubicBezTo>
                <a:cubicBezTo>
                  <a:pt x="2726092" y="1609428"/>
                  <a:pt x="2724126" y="1610007"/>
                  <a:pt x="2722048" y="1610007"/>
                </a:cubicBezTo>
                <a:lnTo>
                  <a:pt x="2712479" y="1604819"/>
                </a:lnTo>
                <a:close/>
                <a:moveTo>
                  <a:pt x="2554702" y="1579612"/>
                </a:moveTo>
                <a:lnTo>
                  <a:pt x="2554718" y="1579620"/>
                </a:lnTo>
                <a:lnTo>
                  <a:pt x="2554702" y="1579727"/>
                </a:lnTo>
                <a:close/>
                <a:moveTo>
                  <a:pt x="1425918" y="1573719"/>
                </a:moveTo>
                <a:lnTo>
                  <a:pt x="1483474" y="1617521"/>
                </a:lnTo>
                <a:lnTo>
                  <a:pt x="1439672" y="1675075"/>
                </a:lnTo>
                <a:lnTo>
                  <a:pt x="1382116" y="1631274"/>
                </a:lnTo>
                <a:close/>
                <a:moveTo>
                  <a:pt x="2897022" y="1571403"/>
                </a:moveTo>
                <a:cubicBezTo>
                  <a:pt x="2888932" y="1574756"/>
                  <a:pt x="2886274" y="1584578"/>
                  <a:pt x="2895868" y="1608272"/>
                </a:cubicBezTo>
                <a:cubicBezTo>
                  <a:pt x="2905575" y="1631963"/>
                  <a:pt x="2914706" y="1637741"/>
                  <a:pt x="2922795" y="1634390"/>
                </a:cubicBezTo>
                <a:cubicBezTo>
                  <a:pt x="2930886" y="1631039"/>
                  <a:pt x="2933313" y="1620521"/>
                  <a:pt x="2923604" y="1596830"/>
                </a:cubicBezTo>
                <a:lnTo>
                  <a:pt x="2923604" y="1596945"/>
                </a:lnTo>
                <a:cubicBezTo>
                  <a:pt x="2913896" y="1573253"/>
                  <a:pt x="2904998" y="1568168"/>
                  <a:pt x="2897022" y="1571403"/>
                </a:cubicBezTo>
                <a:close/>
                <a:moveTo>
                  <a:pt x="2556900" y="1563895"/>
                </a:moveTo>
                <a:cubicBezTo>
                  <a:pt x="2561867" y="1560197"/>
                  <a:pt x="2568804" y="1561236"/>
                  <a:pt x="2572617" y="1566092"/>
                </a:cubicBezTo>
                <a:cubicBezTo>
                  <a:pt x="2576315" y="1571060"/>
                  <a:pt x="2575274" y="1578109"/>
                  <a:pt x="2570422" y="1581807"/>
                </a:cubicBezTo>
                <a:cubicBezTo>
                  <a:pt x="2568342" y="1583425"/>
                  <a:pt x="2566029" y="1584004"/>
                  <a:pt x="2563717" y="1584004"/>
                </a:cubicBezTo>
                <a:lnTo>
                  <a:pt x="2554718" y="1579620"/>
                </a:lnTo>
                <a:close/>
                <a:moveTo>
                  <a:pt x="2763653" y="1560427"/>
                </a:moveTo>
                <a:cubicBezTo>
                  <a:pt x="2768970" y="1557306"/>
                  <a:pt x="2775904" y="1559156"/>
                  <a:pt x="2779140" y="1564587"/>
                </a:cubicBezTo>
                <a:cubicBezTo>
                  <a:pt x="2782144" y="1569904"/>
                  <a:pt x="2780411" y="1576838"/>
                  <a:pt x="2774980" y="1579959"/>
                </a:cubicBezTo>
                <a:cubicBezTo>
                  <a:pt x="2773130" y="1580998"/>
                  <a:pt x="2771282" y="1581577"/>
                  <a:pt x="2769316" y="1581577"/>
                </a:cubicBezTo>
                <a:cubicBezTo>
                  <a:pt x="2765503" y="1581577"/>
                  <a:pt x="2761690" y="1579497"/>
                  <a:pt x="2759493" y="1575914"/>
                </a:cubicBezTo>
                <a:cubicBezTo>
                  <a:pt x="2756487" y="1570481"/>
                  <a:pt x="2758222" y="1563663"/>
                  <a:pt x="2763653" y="1560427"/>
                </a:cubicBezTo>
                <a:close/>
                <a:moveTo>
                  <a:pt x="2892053" y="1559616"/>
                </a:moveTo>
                <a:cubicBezTo>
                  <a:pt x="2909273" y="1552566"/>
                  <a:pt x="2926378" y="1562852"/>
                  <a:pt x="2937935" y="1591052"/>
                </a:cubicBezTo>
                <a:cubicBezTo>
                  <a:pt x="2949492" y="1619367"/>
                  <a:pt x="2944870" y="1639359"/>
                  <a:pt x="2927649" y="1646411"/>
                </a:cubicBezTo>
                <a:cubicBezTo>
                  <a:pt x="2910429" y="1653460"/>
                  <a:pt x="2892977" y="1642481"/>
                  <a:pt x="2881420" y="1614281"/>
                </a:cubicBezTo>
                <a:cubicBezTo>
                  <a:pt x="2869863" y="1585966"/>
                  <a:pt x="2874718" y="1566665"/>
                  <a:pt x="2892053" y="1559616"/>
                </a:cubicBezTo>
                <a:close/>
                <a:moveTo>
                  <a:pt x="4556410" y="1559529"/>
                </a:moveTo>
                <a:lnTo>
                  <a:pt x="4556410" y="1580657"/>
                </a:lnTo>
                <a:lnTo>
                  <a:pt x="4533512" y="1624566"/>
                </a:lnTo>
                <a:lnTo>
                  <a:pt x="4527213" y="1626743"/>
                </a:lnTo>
                <a:lnTo>
                  <a:pt x="4527272" y="1626763"/>
                </a:lnTo>
                <a:lnTo>
                  <a:pt x="4527156" y="1626763"/>
                </a:lnTo>
                <a:lnTo>
                  <a:pt x="4527211" y="1626743"/>
                </a:lnTo>
                <a:lnTo>
                  <a:pt x="4526924" y="1626648"/>
                </a:lnTo>
                <a:cubicBezTo>
                  <a:pt x="4524496" y="1625377"/>
                  <a:pt x="4523572" y="1622486"/>
                  <a:pt x="4524843" y="1620059"/>
                </a:cubicBezTo>
                <a:close/>
                <a:moveTo>
                  <a:pt x="4318086" y="1553375"/>
                </a:moveTo>
                <a:cubicBezTo>
                  <a:pt x="4309998" y="1550256"/>
                  <a:pt x="4301213" y="1555571"/>
                  <a:pt x="4291968" y="1579495"/>
                </a:cubicBezTo>
                <a:cubicBezTo>
                  <a:pt x="4282836" y="1603303"/>
                  <a:pt x="4285496" y="1613936"/>
                  <a:pt x="4293586" y="1617057"/>
                </a:cubicBezTo>
                <a:cubicBezTo>
                  <a:pt x="4301675" y="1620176"/>
                  <a:pt x="4310804" y="1614166"/>
                  <a:pt x="4319936" y="1590243"/>
                </a:cubicBezTo>
                <a:lnTo>
                  <a:pt x="4320051" y="1590243"/>
                </a:lnTo>
                <a:cubicBezTo>
                  <a:pt x="4329180" y="1566320"/>
                  <a:pt x="4326292" y="1556497"/>
                  <a:pt x="4318086" y="1553375"/>
                </a:cubicBezTo>
                <a:close/>
                <a:moveTo>
                  <a:pt x="4322708" y="1541472"/>
                </a:moveTo>
                <a:cubicBezTo>
                  <a:pt x="4340160" y="1548174"/>
                  <a:pt x="4345477" y="1567476"/>
                  <a:pt x="4334612" y="1595906"/>
                </a:cubicBezTo>
                <a:cubicBezTo>
                  <a:pt x="4323634" y="1624453"/>
                  <a:pt x="4306529" y="1635778"/>
                  <a:pt x="4289194" y="1629076"/>
                </a:cubicBezTo>
                <a:cubicBezTo>
                  <a:pt x="4271742" y="1622371"/>
                  <a:pt x="4266658" y="1602494"/>
                  <a:pt x="4277635" y="1573949"/>
                </a:cubicBezTo>
                <a:lnTo>
                  <a:pt x="4277520" y="1573949"/>
                </a:lnTo>
                <a:cubicBezTo>
                  <a:pt x="4288500" y="1545402"/>
                  <a:pt x="4305258" y="1534769"/>
                  <a:pt x="4322708" y="1541472"/>
                </a:cubicBezTo>
                <a:close/>
                <a:moveTo>
                  <a:pt x="2812424" y="1533383"/>
                </a:moveTo>
                <a:cubicBezTo>
                  <a:pt x="2817973" y="1530494"/>
                  <a:pt x="2824674" y="1532459"/>
                  <a:pt x="2827680" y="1538007"/>
                </a:cubicBezTo>
                <a:cubicBezTo>
                  <a:pt x="2830569" y="1543554"/>
                  <a:pt x="2828488" y="1550256"/>
                  <a:pt x="2823057" y="1553262"/>
                </a:cubicBezTo>
                <a:cubicBezTo>
                  <a:pt x="2821324" y="1554186"/>
                  <a:pt x="2819589" y="1554648"/>
                  <a:pt x="2817741" y="1554648"/>
                </a:cubicBezTo>
                <a:cubicBezTo>
                  <a:pt x="2813696" y="1554648"/>
                  <a:pt x="2809765" y="1552451"/>
                  <a:pt x="2807685" y="1548638"/>
                </a:cubicBezTo>
                <a:cubicBezTo>
                  <a:pt x="2804913" y="1543092"/>
                  <a:pt x="2806878" y="1536387"/>
                  <a:pt x="2812424" y="1533383"/>
                </a:cubicBezTo>
                <a:close/>
                <a:moveTo>
                  <a:pt x="2523383" y="1519746"/>
                </a:moveTo>
                <a:cubicBezTo>
                  <a:pt x="2528353" y="1515933"/>
                  <a:pt x="2535402" y="1516974"/>
                  <a:pt x="2539100" y="1521943"/>
                </a:cubicBezTo>
                <a:cubicBezTo>
                  <a:pt x="2542914" y="1526912"/>
                  <a:pt x="2541875" y="1533962"/>
                  <a:pt x="2536904" y="1537660"/>
                </a:cubicBezTo>
                <a:cubicBezTo>
                  <a:pt x="2534825" y="1539278"/>
                  <a:pt x="2532513" y="1539970"/>
                  <a:pt x="2530201" y="1539970"/>
                </a:cubicBezTo>
                <a:cubicBezTo>
                  <a:pt x="2526734" y="1539970"/>
                  <a:pt x="2523498" y="1538354"/>
                  <a:pt x="2521188" y="1535465"/>
                </a:cubicBezTo>
                <a:cubicBezTo>
                  <a:pt x="2517490" y="1530494"/>
                  <a:pt x="2518412" y="1523444"/>
                  <a:pt x="2523383" y="1519746"/>
                </a:cubicBezTo>
                <a:close/>
                <a:moveTo>
                  <a:pt x="853377" y="1518937"/>
                </a:moveTo>
                <a:lnTo>
                  <a:pt x="1356458" y="1853170"/>
                </a:lnTo>
                <a:lnTo>
                  <a:pt x="1438284" y="1836642"/>
                </a:lnTo>
                <a:lnTo>
                  <a:pt x="1755642" y="2047444"/>
                </a:lnTo>
                <a:cubicBezTo>
                  <a:pt x="1766968" y="2033807"/>
                  <a:pt x="1786961" y="2030456"/>
                  <a:pt x="1802101" y="2040510"/>
                </a:cubicBezTo>
                <a:cubicBezTo>
                  <a:pt x="1818282" y="2051257"/>
                  <a:pt x="1822672" y="2073102"/>
                  <a:pt x="1811925" y="2089281"/>
                </a:cubicBezTo>
                <a:cubicBezTo>
                  <a:pt x="1801177" y="2105462"/>
                  <a:pt x="1779334" y="2109853"/>
                  <a:pt x="1763155" y="2099105"/>
                </a:cubicBezTo>
                <a:cubicBezTo>
                  <a:pt x="1756163" y="2094423"/>
                  <a:pt x="1751394" y="2087691"/>
                  <a:pt x="1749097" y="2080252"/>
                </a:cubicBezTo>
                <a:lnTo>
                  <a:pt x="1749698" y="2062150"/>
                </a:lnTo>
                <a:lnTo>
                  <a:pt x="1749860" y="2057266"/>
                </a:lnTo>
                <a:lnTo>
                  <a:pt x="1749863" y="2057268"/>
                </a:lnTo>
                <a:lnTo>
                  <a:pt x="1749863" y="2057153"/>
                </a:lnTo>
                <a:lnTo>
                  <a:pt x="1749860" y="2057266"/>
                </a:lnTo>
                <a:lnTo>
                  <a:pt x="1435972" y="1848778"/>
                </a:lnTo>
                <a:lnTo>
                  <a:pt x="1354148" y="1865304"/>
                </a:lnTo>
                <a:lnTo>
                  <a:pt x="847136" y="1528414"/>
                </a:lnTo>
                <a:cubicBezTo>
                  <a:pt x="844479" y="1526680"/>
                  <a:pt x="843785" y="1523097"/>
                  <a:pt x="845518" y="1520555"/>
                </a:cubicBezTo>
                <a:cubicBezTo>
                  <a:pt x="847251" y="1517898"/>
                  <a:pt x="850835" y="1517204"/>
                  <a:pt x="853377" y="1518937"/>
                </a:cubicBezTo>
                <a:close/>
                <a:moveTo>
                  <a:pt x="3017450" y="1515007"/>
                </a:moveTo>
                <a:lnTo>
                  <a:pt x="3042182" y="1588048"/>
                </a:lnTo>
                <a:lnTo>
                  <a:pt x="3058940" y="1582384"/>
                </a:lnTo>
                <a:lnTo>
                  <a:pt x="3063218" y="1594982"/>
                </a:lnTo>
                <a:lnTo>
                  <a:pt x="3011902" y="1612317"/>
                </a:lnTo>
                <a:lnTo>
                  <a:pt x="3007627" y="1599720"/>
                </a:lnTo>
                <a:lnTo>
                  <a:pt x="3007395" y="1599720"/>
                </a:lnTo>
                <a:lnTo>
                  <a:pt x="3026465" y="1593249"/>
                </a:lnTo>
                <a:lnTo>
                  <a:pt x="3007510" y="1537079"/>
                </a:lnTo>
                <a:lnTo>
                  <a:pt x="2991793" y="1542396"/>
                </a:lnTo>
                <a:lnTo>
                  <a:pt x="2988556" y="1532689"/>
                </a:lnTo>
                <a:cubicBezTo>
                  <a:pt x="2996530" y="1528297"/>
                  <a:pt x="3001616" y="1524021"/>
                  <a:pt x="3005892" y="1518937"/>
                </a:cubicBezTo>
                <a:close/>
                <a:moveTo>
                  <a:pt x="4203440" y="1513504"/>
                </a:moveTo>
                <a:cubicBezTo>
                  <a:pt x="4195122" y="1510845"/>
                  <a:pt x="4186682" y="1516738"/>
                  <a:pt x="4179055" y="1541240"/>
                </a:cubicBezTo>
                <a:cubicBezTo>
                  <a:pt x="4171427" y="1565743"/>
                  <a:pt x="4174780" y="1576027"/>
                  <a:pt x="4183100" y="1578571"/>
                </a:cubicBezTo>
                <a:cubicBezTo>
                  <a:pt x="4191423" y="1581228"/>
                  <a:pt x="4200089" y="1574641"/>
                  <a:pt x="4207717" y="1550139"/>
                </a:cubicBezTo>
                <a:cubicBezTo>
                  <a:pt x="4215346" y="1525755"/>
                  <a:pt x="4211762" y="1516046"/>
                  <a:pt x="4203440" y="1513504"/>
                </a:cubicBezTo>
                <a:close/>
                <a:moveTo>
                  <a:pt x="2002965" y="1509692"/>
                </a:moveTo>
                <a:cubicBezTo>
                  <a:pt x="2004468" y="1509692"/>
                  <a:pt x="2005854" y="1510269"/>
                  <a:pt x="2006778" y="1511310"/>
                </a:cubicBezTo>
                <a:lnTo>
                  <a:pt x="2006893" y="1511310"/>
                </a:lnTo>
                <a:cubicBezTo>
                  <a:pt x="2007819" y="1512350"/>
                  <a:pt x="2008396" y="1513738"/>
                  <a:pt x="2008396" y="1515241"/>
                </a:cubicBezTo>
                <a:lnTo>
                  <a:pt x="2006778" y="1612087"/>
                </a:lnTo>
                <a:cubicBezTo>
                  <a:pt x="2006778" y="1615209"/>
                  <a:pt x="2004236" y="1617521"/>
                  <a:pt x="2001232" y="1617521"/>
                </a:cubicBezTo>
                <a:cubicBezTo>
                  <a:pt x="1998110" y="1617521"/>
                  <a:pt x="1995800" y="1614977"/>
                  <a:pt x="1995800" y="1611972"/>
                </a:cubicBezTo>
                <a:lnTo>
                  <a:pt x="1997418" y="1515124"/>
                </a:lnTo>
                <a:cubicBezTo>
                  <a:pt x="1997418" y="1512003"/>
                  <a:pt x="1999959" y="1509692"/>
                  <a:pt x="2002965" y="1509692"/>
                </a:cubicBezTo>
                <a:close/>
                <a:moveTo>
                  <a:pt x="2862235" y="1508187"/>
                </a:moveTo>
                <a:cubicBezTo>
                  <a:pt x="2867783" y="1505530"/>
                  <a:pt x="2874486" y="1507727"/>
                  <a:pt x="2877260" y="1513391"/>
                </a:cubicBezTo>
                <a:cubicBezTo>
                  <a:pt x="2879917" y="1519052"/>
                  <a:pt x="2877605" y="1525755"/>
                  <a:pt x="2872058" y="1528530"/>
                </a:cubicBezTo>
                <a:cubicBezTo>
                  <a:pt x="2870440" y="1529223"/>
                  <a:pt x="2868822" y="1529685"/>
                  <a:pt x="2867089" y="1529685"/>
                </a:cubicBezTo>
                <a:cubicBezTo>
                  <a:pt x="2862929" y="1529685"/>
                  <a:pt x="2858884" y="1527373"/>
                  <a:pt x="2856918" y="1523212"/>
                </a:cubicBezTo>
                <a:cubicBezTo>
                  <a:pt x="2854261" y="1517664"/>
                  <a:pt x="2856574" y="1510962"/>
                  <a:pt x="2862235" y="1508187"/>
                </a:cubicBezTo>
                <a:close/>
                <a:moveTo>
                  <a:pt x="4508085" y="1501368"/>
                </a:moveTo>
                <a:cubicBezTo>
                  <a:pt x="4510512" y="1502526"/>
                  <a:pt x="4511553" y="1505413"/>
                  <a:pt x="4510397" y="1507957"/>
                </a:cubicBezTo>
                <a:lnTo>
                  <a:pt x="4470065" y="1592785"/>
                </a:lnTo>
                <a:cubicBezTo>
                  <a:pt x="4468908" y="1595212"/>
                  <a:pt x="4466135" y="1596253"/>
                  <a:pt x="4463708" y="1595212"/>
                </a:cubicBezTo>
                <a:lnTo>
                  <a:pt x="4463591" y="1595095"/>
                </a:lnTo>
                <a:cubicBezTo>
                  <a:pt x="4463591" y="1595095"/>
                  <a:pt x="4463591" y="1595095"/>
                  <a:pt x="4463476" y="1595095"/>
                </a:cubicBezTo>
                <a:cubicBezTo>
                  <a:pt x="4461048" y="1593941"/>
                  <a:pt x="4460010" y="1591052"/>
                  <a:pt x="4461166" y="1588510"/>
                </a:cubicBezTo>
                <a:lnTo>
                  <a:pt x="4501500" y="1503680"/>
                </a:lnTo>
                <a:cubicBezTo>
                  <a:pt x="4502654" y="1501253"/>
                  <a:pt x="4505198" y="1499867"/>
                  <a:pt x="4508085" y="1501368"/>
                </a:cubicBezTo>
                <a:close/>
                <a:moveTo>
                  <a:pt x="4207370" y="1501251"/>
                </a:moveTo>
                <a:cubicBezTo>
                  <a:pt x="4225168" y="1506799"/>
                  <a:pt x="4231755" y="1525755"/>
                  <a:pt x="4222626" y="1554877"/>
                </a:cubicBezTo>
                <a:cubicBezTo>
                  <a:pt x="4213496" y="1584003"/>
                  <a:pt x="4197202" y="1596483"/>
                  <a:pt x="4179287" y="1590935"/>
                </a:cubicBezTo>
                <a:cubicBezTo>
                  <a:pt x="4161490" y="1585389"/>
                  <a:pt x="4155132" y="1565858"/>
                  <a:pt x="4164262" y="1536617"/>
                </a:cubicBezTo>
                <a:lnTo>
                  <a:pt x="4164262" y="1536502"/>
                </a:lnTo>
                <a:cubicBezTo>
                  <a:pt x="4173392" y="1507378"/>
                  <a:pt x="4189458" y="1495590"/>
                  <a:pt x="4207370" y="1501251"/>
                </a:cubicBezTo>
                <a:close/>
                <a:moveTo>
                  <a:pt x="3126548" y="1493741"/>
                </a:moveTo>
                <a:cubicBezTo>
                  <a:pt x="3118112" y="1496053"/>
                  <a:pt x="3114182" y="1505530"/>
                  <a:pt x="3120886" y="1530262"/>
                </a:cubicBezTo>
                <a:cubicBezTo>
                  <a:pt x="3127589" y="1554994"/>
                  <a:pt x="3135910" y="1561928"/>
                  <a:pt x="3144347" y="1559618"/>
                </a:cubicBezTo>
                <a:cubicBezTo>
                  <a:pt x="3152783" y="1557306"/>
                  <a:pt x="3156481" y="1547135"/>
                  <a:pt x="3149896" y="1522403"/>
                </a:cubicBezTo>
                <a:lnTo>
                  <a:pt x="3149778" y="1522403"/>
                </a:lnTo>
                <a:cubicBezTo>
                  <a:pt x="3143076" y="1497672"/>
                  <a:pt x="3134870" y="1491546"/>
                  <a:pt x="3126548" y="1493741"/>
                </a:cubicBezTo>
                <a:close/>
                <a:moveTo>
                  <a:pt x="3056281" y="1484844"/>
                </a:moveTo>
                <a:cubicBezTo>
                  <a:pt x="3061898" y="1484844"/>
                  <a:pt x="3066452" y="1489395"/>
                  <a:pt x="3066452" y="1495012"/>
                </a:cubicBezTo>
                <a:cubicBezTo>
                  <a:pt x="3066452" y="1500629"/>
                  <a:pt x="3061898" y="1505183"/>
                  <a:pt x="3056281" y="1505183"/>
                </a:cubicBezTo>
                <a:cubicBezTo>
                  <a:pt x="3050664" y="1505183"/>
                  <a:pt x="3046112" y="1500629"/>
                  <a:pt x="3046112" y="1495012"/>
                </a:cubicBezTo>
                <a:cubicBezTo>
                  <a:pt x="3046112" y="1489395"/>
                  <a:pt x="3050664" y="1484844"/>
                  <a:pt x="3056281" y="1484844"/>
                </a:cubicBezTo>
                <a:close/>
                <a:moveTo>
                  <a:pt x="3017102" y="1484844"/>
                </a:moveTo>
                <a:cubicBezTo>
                  <a:pt x="3022765" y="1484844"/>
                  <a:pt x="3027272" y="1489349"/>
                  <a:pt x="3027272" y="1495012"/>
                </a:cubicBezTo>
                <a:cubicBezTo>
                  <a:pt x="3027272" y="1500561"/>
                  <a:pt x="3022765" y="1505183"/>
                  <a:pt x="3017102" y="1505183"/>
                </a:cubicBezTo>
                <a:cubicBezTo>
                  <a:pt x="3011438" y="1505183"/>
                  <a:pt x="3006933" y="1500676"/>
                  <a:pt x="3006933" y="1495012"/>
                </a:cubicBezTo>
                <a:cubicBezTo>
                  <a:pt x="3006933" y="1489349"/>
                  <a:pt x="3011438" y="1484844"/>
                  <a:pt x="3017102" y="1484844"/>
                </a:cubicBezTo>
                <a:close/>
                <a:moveTo>
                  <a:pt x="2977922" y="1484844"/>
                </a:moveTo>
                <a:cubicBezTo>
                  <a:pt x="2983585" y="1484844"/>
                  <a:pt x="2988092" y="1489349"/>
                  <a:pt x="2988092" y="1495012"/>
                </a:cubicBezTo>
                <a:cubicBezTo>
                  <a:pt x="2988092" y="1500561"/>
                  <a:pt x="2983585" y="1505183"/>
                  <a:pt x="2977922" y="1505183"/>
                </a:cubicBezTo>
                <a:cubicBezTo>
                  <a:pt x="2972258" y="1505183"/>
                  <a:pt x="2967753" y="1500676"/>
                  <a:pt x="2967753" y="1495012"/>
                </a:cubicBezTo>
                <a:cubicBezTo>
                  <a:pt x="2967753" y="1489349"/>
                  <a:pt x="2972258" y="1484844"/>
                  <a:pt x="2977922" y="1484844"/>
                </a:cubicBezTo>
                <a:close/>
                <a:moveTo>
                  <a:pt x="2912856" y="1484728"/>
                </a:moveTo>
                <a:cubicBezTo>
                  <a:pt x="2918635" y="1482300"/>
                  <a:pt x="2925222" y="1484728"/>
                  <a:pt x="2927764" y="1490507"/>
                </a:cubicBezTo>
                <a:cubicBezTo>
                  <a:pt x="2930192" y="1496285"/>
                  <a:pt x="2927764" y="1502871"/>
                  <a:pt x="2921871" y="1505415"/>
                </a:cubicBezTo>
                <a:cubicBezTo>
                  <a:pt x="2920368" y="1506107"/>
                  <a:pt x="2918982" y="1506454"/>
                  <a:pt x="2917362" y="1506454"/>
                </a:cubicBezTo>
                <a:cubicBezTo>
                  <a:pt x="2913088" y="1506454"/>
                  <a:pt x="2908926" y="1503912"/>
                  <a:pt x="2907078" y="1499752"/>
                </a:cubicBezTo>
                <a:lnTo>
                  <a:pt x="2907078" y="1499637"/>
                </a:lnTo>
                <a:cubicBezTo>
                  <a:pt x="2904651" y="1493858"/>
                  <a:pt x="2907078" y="1487269"/>
                  <a:pt x="2912856" y="1484728"/>
                </a:cubicBezTo>
                <a:close/>
                <a:moveTo>
                  <a:pt x="3123082" y="1481375"/>
                </a:moveTo>
                <a:cubicBezTo>
                  <a:pt x="3141111" y="1476521"/>
                  <a:pt x="3156828" y="1488887"/>
                  <a:pt x="3164804" y="1518358"/>
                </a:cubicBezTo>
                <a:cubicBezTo>
                  <a:pt x="3172777" y="1547829"/>
                  <a:pt x="3165612" y="1567129"/>
                  <a:pt x="3147583" y="1571982"/>
                </a:cubicBezTo>
                <a:cubicBezTo>
                  <a:pt x="3129552" y="1576838"/>
                  <a:pt x="3113720" y="1563778"/>
                  <a:pt x="3105746" y="1534307"/>
                </a:cubicBezTo>
                <a:cubicBezTo>
                  <a:pt x="3097771" y="1504836"/>
                  <a:pt x="3105052" y="1486230"/>
                  <a:pt x="3123082" y="1481375"/>
                </a:cubicBezTo>
                <a:close/>
                <a:moveTo>
                  <a:pt x="2489867" y="1475482"/>
                </a:moveTo>
                <a:cubicBezTo>
                  <a:pt x="2494836" y="1471784"/>
                  <a:pt x="2501886" y="1472710"/>
                  <a:pt x="2505586" y="1477794"/>
                </a:cubicBezTo>
                <a:cubicBezTo>
                  <a:pt x="2509400" y="1482648"/>
                  <a:pt x="2508358" y="1489698"/>
                  <a:pt x="2503389" y="1493513"/>
                </a:cubicBezTo>
                <a:cubicBezTo>
                  <a:pt x="2501309" y="1495014"/>
                  <a:pt x="2498997" y="1495708"/>
                  <a:pt x="2496686" y="1495708"/>
                </a:cubicBezTo>
                <a:cubicBezTo>
                  <a:pt x="2493334" y="1495708"/>
                  <a:pt x="2489982" y="1494090"/>
                  <a:pt x="2487670" y="1491201"/>
                </a:cubicBezTo>
                <a:cubicBezTo>
                  <a:pt x="2483972" y="1486232"/>
                  <a:pt x="2484898" y="1479180"/>
                  <a:pt x="2489867" y="1475482"/>
                </a:cubicBezTo>
                <a:close/>
                <a:moveTo>
                  <a:pt x="1968639" y="1474326"/>
                </a:moveTo>
                <a:cubicBezTo>
                  <a:pt x="1970142" y="1474326"/>
                  <a:pt x="1971529" y="1474903"/>
                  <a:pt x="1972453" y="1475944"/>
                </a:cubicBezTo>
                <a:lnTo>
                  <a:pt x="1972568" y="1475944"/>
                </a:lnTo>
                <a:cubicBezTo>
                  <a:pt x="1973494" y="1476983"/>
                  <a:pt x="1974071" y="1478371"/>
                  <a:pt x="1974071" y="1479872"/>
                </a:cubicBezTo>
                <a:lnTo>
                  <a:pt x="1972453" y="1576721"/>
                </a:lnTo>
                <a:cubicBezTo>
                  <a:pt x="1972453" y="1579842"/>
                  <a:pt x="1969910" y="1582154"/>
                  <a:pt x="1966906" y="1582154"/>
                </a:cubicBezTo>
                <a:cubicBezTo>
                  <a:pt x="1963785" y="1582154"/>
                  <a:pt x="1961475" y="1579610"/>
                  <a:pt x="1961475" y="1576606"/>
                </a:cubicBezTo>
                <a:lnTo>
                  <a:pt x="1963093" y="1479757"/>
                </a:lnTo>
                <a:cubicBezTo>
                  <a:pt x="1963093" y="1476636"/>
                  <a:pt x="1965633" y="1474326"/>
                  <a:pt x="1968639" y="1474326"/>
                </a:cubicBezTo>
                <a:close/>
                <a:moveTo>
                  <a:pt x="4087985" y="1469704"/>
                </a:moveTo>
                <a:lnTo>
                  <a:pt x="4099774" y="1472593"/>
                </a:lnTo>
                <a:lnTo>
                  <a:pt x="4081398" y="1547484"/>
                </a:lnTo>
                <a:lnTo>
                  <a:pt x="4098618" y="1551759"/>
                </a:lnTo>
                <a:lnTo>
                  <a:pt x="4095496" y="1564704"/>
                </a:lnTo>
                <a:lnTo>
                  <a:pt x="4042912" y="1551874"/>
                </a:lnTo>
                <a:lnTo>
                  <a:pt x="4046033" y="1538929"/>
                </a:lnTo>
                <a:lnTo>
                  <a:pt x="4046148" y="1538929"/>
                </a:lnTo>
                <a:lnTo>
                  <a:pt x="4065680" y="1543669"/>
                </a:lnTo>
                <a:lnTo>
                  <a:pt x="4079780" y="1485998"/>
                </a:lnTo>
                <a:lnTo>
                  <a:pt x="4063598" y="1482069"/>
                </a:lnTo>
                <a:lnTo>
                  <a:pt x="4066028" y="1472014"/>
                </a:lnTo>
                <a:cubicBezTo>
                  <a:pt x="4075040" y="1472593"/>
                  <a:pt x="4081630" y="1471784"/>
                  <a:pt x="4087985" y="1469704"/>
                </a:cubicBezTo>
                <a:close/>
                <a:moveTo>
                  <a:pt x="3244428" y="1465773"/>
                </a:moveTo>
                <a:cubicBezTo>
                  <a:pt x="3235878" y="1467507"/>
                  <a:pt x="3231368" y="1476753"/>
                  <a:pt x="3236455" y="1501832"/>
                </a:cubicBezTo>
                <a:cubicBezTo>
                  <a:pt x="3241541" y="1526909"/>
                  <a:pt x="3249514" y="1534305"/>
                  <a:pt x="3258067" y="1532572"/>
                </a:cubicBezTo>
                <a:cubicBezTo>
                  <a:pt x="3266620" y="1530839"/>
                  <a:pt x="3271010" y="1520900"/>
                  <a:pt x="3265810" y="1495821"/>
                </a:cubicBezTo>
                <a:lnTo>
                  <a:pt x="3265926" y="1495821"/>
                </a:lnTo>
                <a:cubicBezTo>
                  <a:pt x="3260841" y="1470743"/>
                  <a:pt x="3252981" y="1464040"/>
                  <a:pt x="3244428" y="1465773"/>
                </a:cubicBezTo>
                <a:close/>
                <a:moveTo>
                  <a:pt x="2964402" y="1463346"/>
                </a:moveTo>
                <a:cubicBezTo>
                  <a:pt x="2970295" y="1461034"/>
                  <a:pt x="2976766" y="1463810"/>
                  <a:pt x="2979078" y="1469704"/>
                </a:cubicBezTo>
                <a:cubicBezTo>
                  <a:pt x="2981275" y="1475482"/>
                  <a:pt x="2978501" y="1481953"/>
                  <a:pt x="2972720" y="1484382"/>
                </a:cubicBezTo>
                <a:cubicBezTo>
                  <a:pt x="2971334" y="1484844"/>
                  <a:pt x="2969948" y="1485189"/>
                  <a:pt x="2968560" y="1485189"/>
                </a:cubicBezTo>
                <a:cubicBezTo>
                  <a:pt x="2964055" y="1485189"/>
                  <a:pt x="2959778" y="1482532"/>
                  <a:pt x="2958044" y="1478024"/>
                </a:cubicBezTo>
                <a:lnTo>
                  <a:pt x="2958044" y="1477907"/>
                </a:lnTo>
                <a:cubicBezTo>
                  <a:pt x="2955847" y="1472129"/>
                  <a:pt x="2958623" y="1465658"/>
                  <a:pt x="2964402" y="1463346"/>
                </a:cubicBezTo>
                <a:close/>
                <a:moveTo>
                  <a:pt x="3241888" y="1453291"/>
                </a:moveTo>
                <a:cubicBezTo>
                  <a:pt x="3260147" y="1449592"/>
                  <a:pt x="3275055" y="1462882"/>
                  <a:pt x="3281181" y="1492815"/>
                </a:cubicBezTo>
                <a:cubicBezTo>
                  <a:pt x="3287306" y="1522750"/>
                  <a:pt x="3278986" y="1541472"/>
                  <a:pt x="3260726" y="1545287"/>
                </a:cubicBezTo>
                <a:cubicBezTo>
                  <a:pt x="3242463" y="1548985"/>
                  <a:pt x="3227440" y="1534999"/>
                  <a:pt x="3221314" y="1505068"/>
                </a:cubicBezTo>
                <a:lnTo>
                  <a:pt x="3221314" y="1504951"/>
                </a:lnTo>
                <a:cubicBezTo>
                  <a:pt x="3215191" y="1475018"/>
                  <a:pt x="3223627" y="1456989"/>
                  <a:pt x="3241888" y="1453291"/>
                </a:cubicBezTo>
                <a:close/>
                <a:moveTo>
                  <a:pt x="3016522" y="1443699"/>
                </a:moveTo>
                <a:cubicBezTo>
                  <a:pt x="3022418" y="1441619"/>
                  <a:pt x="3028775" y="1444740"/>
                  <a:pt x="3030968" y="1450518"/>
                </a:cubicBezTo>
                <a:cubicBezTo>
                  <a:pt x="3033049" y="1456414"/>
                  <a:pt x="3029930" y="1462769"/>
                  <a:pt x="3024151" y="1464964"/>
                </a:cubicBezTo>
                <a:cubicBezTo>
                  <a:pt x="3022880" y="1465426"/>
                  <a:pt x="3021724" y="1465658"/>
                  <a:pt x="3020453" y="1465658"/>
                </a:cubicBezTo>
                <a:cubicBezTo>
                  <a:pt x="3015714" y="1465658"/>
                  <a:pt x="3011438" y="1462769"/>
                  <a:pt x="3009705" y="1458147"/>
                </a:cubicBezTo>
                <a:cubicBezTo>
                  <a:pt x="3007625" y="1452251"/>
                  <a:pt x="3010744" y="1445896"/>
                  <a:pt x="3016522" y="1443699"/>
                </a:cubicBezTo>
                <a:close/>
                <a:moveTo>
                  <a:pt x="2977922" y="1442081"/>
                </a:moveTo>
                <a:cubicBezTo>
                  <a:pt x="2983585" y="1442081"/>
                  <a:pt x="2988092" y="1446586"/>
                  <a:pt x="2988092" y="1452250"/>
                </a:cubicBezTo>
                <a:cubicBezTo>
                  <a:pt x="2988092" y="1457798"/>
                  <a:pt x="2983585" y="1462420"/>
                  <a:pt x="2977922" y="1462420"/>
                </a:cubicBezTo>
                <a:cubicBezTo>
                  <a:pt x="2972258" y="1462420"/>
                  <a:pt x="2967753" y="1457913"/>
                  <a:pt x="2967753" y="1452250"/>
                </a:cubicBezTo>
                <a:cubicBezTo>
                  <a:pt x="2967753" y="1446586"/>
                  <a:pt x="2972258" y="1442081"/>
                  <a:pt x="2977922" y="1442081"/>
                </a:cubicBezTo>
                <a:close/>
                <a:moveTo>
                  <a:pt x="2938744" y="1442081"/>
                </a:moveTo>
                <a:cubicBezTo>
                  <a:pt x="2944408" y="1442081"/>
                  <a:pt x="2948915" y="1446586"/>
                  <a:pt x="2948915" y="1452250"/>
                </a:cubicBezTo>
                <a:cubicBezTo>
                  <a:pt x="2948915" y="1457798"/>
                  <a:pt x="2944408" y="1462420"/>
                  <a:pt x="2938744" y="1462420"/>
                </a:cubicBezTo>
                <a:cubicBezTo>
                  <a:pt x="2933081" y="1462420"/>
                  <a:pt x="2928575" y="1457913"/>
                  <a:pt x="2928575" y="1452250"/>
                </a:cubicBezTo>
                <a:cubicBezTo>
                  <a:pt x="2928575" y="1446586"/>
                  <a:pt x="2933081" y="1442081"/>
                  <a:pt x="2938744" y="1442081"/>
                </a:cubicBezTo>
                <a:close/>
                <a:moveTo>
                  <a:pt x="2899681" y="1442081"/>
                </a:moveTo>
                <a:cubicBezTo>
                  <a:pt x="2905345" y="1442081"/>
                  <a:pt x="2909852" y="1446586"/>
                  <a:pt x="2909852" y="1452250"/>
                </a:cubicBezTo>
                <a:cubicBezTo>
                  <a:pt x="2909852" y="1457798"/>
                  <a:pt x="2905345" y="1462420"/>
                  <a:pt x="2899681" y="1462420"/>
                </a:cubicBezTo>
                <a:cubicBezTo>
                  <a:pt x="2894018" y="1462420"/>
                  <a:pt x="2889512" y="1457913"/>
                  <a:pt x="2889512" y="1452250"/>
                </a:cubicBezTo>
                <a:cubicBezTo>
                  <a:pt x="2889512" y="1446586"/>
                  <a:pt x="2894018" y="1442081"/>
                  <a:pt x="2899681" y="1442081"/>
                </a:cubicBezTo>
                <a:close/>
                <a:moveTo>
                  <a:pt x="3687184" y="1441274"/>
                </a:moveTo>
                <a:lnTo>
                  <a:pt x="3701398" y="1470860"/>
                </a:lnTo>
                <a:cubicBezTo>
                  <a:pt x="3734567" y="1539972"/>
                  <a:pt x="3834305" y="1715408"/>
                  <a:pt x="4050425" y="1869002"/>
                </a:cubicBezTo>
                <a:cubicBezTo>
                  <a:pt x="4060132" y="1859178"/>
                  <a:pt x="4073539" y="1853170"/>
                  <a:pt x="4088449" y="1853170"/>
                </a:cubicBezTo>
                <a:cubicBezTo>
                  <a:pt x="4118150" y="1853170"/>
                  <a:pt x="4142303" y="1877324"/>
                  <a:pt x="4142303" y="1907025"/>
                </a:cubicBezTo>
                <a:cubicBezTo>
                  <a:pt x="4142303" y="1936727"/>
                  <a:pt x="4118150" y="1960883"/>
                  <a:pt x="4088449" y="1960883"/>
                </a:cubicBezTo>
                <a:cubicBezTo>
                  <a:pt x="4058744" y="1960883"/>
                  <a:pt x="4034591" y="1936727"/>
                  <a:pt x="4034591" y="1907025"/>
                </a:cubicBezTo>
                <a:cubicBezTo>
                  <a:pt x="4034591" y="1903674"/>
                  <a:pt x="4035054" y="1900323"/>
                  <a:pt x="4035630" y="1897085"/>
                </a:cubicBezTo>
                <a:cubicBezTo>
                  <a:pt x="3836270" y="1756321"/>
                  <a:pt x="3732025" y="1596717"/>
                  <a:pt x="3687184" y="1512580"/>
                </a:cubicBezTo>
                <a:cubicBezTo>
                  <a:pt x="3638182" y="1604691"/>
                  <a:pt x="3521799" y="1781053"/>
                  <a:pt x="3292508" y="1928523"/>
                </a:cubicBezTo>
                <a:lnTo>
                  <a:pt x="3466212" y="2102226"/>
                </a:lnTo>
                <a:cubicBezTo>
                  <a:pt x="3507355" y="2073564"/>
                  <a:pt x="3546995" y="2042937"/>
                  <a:pt x="3584324" y="2011039"/>
                </a:cubicBezTo>
                <a:cubicBezTo>
                  <a:pt x="3590912" y="2005375"/>
                  <a:pt x="3600851" y="2006186"/>
                  <a:pt x="3606514" y="2012772"/>
                </a:cubicBezTo>
                <a:cubicBezTo>
                  <a:pt x="3612178" y="2019361"/>
                  <a:pt x="3611368" y="2029300"/>
                  <a:pt x="3604781" y="2034963"/>
                </a:cubicBezTo>
                <a:cubicBezTo>
                  <a:pt x="3563289" y="2070443"/>
                  <a:pt x="3519027" y="2104306"/>
                  <a:pt x="3473145" y="2135625"/>
                </a:cubicBezTo>
                <a:lnTo>
                  <a:pt x="3473260" y="2135510"/>
                </a:lnTo>
                <a:lnTo>
                  <a:pt x="3462512" y="2142907"/>
                </a:lnTo>
                <a:lnTo>
                  <a:pt x="3242350" y="1922743"/>
                </a:lnTo>
                <a:lnTo>
                  <a:pt x="3259223" y="1912225"/>
                </a:lnTo>
                <a:cubicBezTo>
                  <a:pt x="3519259" y="1750428"/>
                  <a:pt x="3635176" y="1549679"/>
                  <a:pt x="3672968" y="1470860"/>
                </a:cubicBezTo>
                <a:close/>
                <a:moveTo>
                  <a:pt x="1934429" y="1438846"/>
                </a:moveTo>
                <a:cubicBezTo>
                  <a:pt x="1935932" y="1438846"/>
                  <a:pt x="1937318" y="1439424"/>
                  <a:pt x="1938242" y="1440464"/>
                </a:cubicBezTo>
                <a:lnTo>
                  <a:pt x="1938358" y="1440464"/>
                </a:lnTo>
                <a:cubicBezTo>
                  <a:pt x="1939284" y="1441504"/>
                  <a:pt x="1939860" y="1442892"/>
                  <a:pt x="1939860" y="1444393"/>
                </a:cubicBezTo>
                <a:lnTo>
                  <a:pt x="1938242" y="1541242"/>
                </a:lnTo>
                <a:cubicBezTo>
                  <a:pt x="1938242" y="1544363"/>
                  <a:pt x="1935815" y="1546675"/>
                  <a:pt x="1932696" y="1546675"/>
                </a:cubicBezTo>
                <a:cubicBezTo>
                  <a:pt x="1929575" y="1546675"/>
                  <a:pt x="1927265" y="1544131"/>
                  <a:pt x="1927265" y="1541127"/>
                </a:cubicBezTo>
                <a:lnTo>
                  <a:pt x="1928883" y="1444278"/>
                </a:lnTo>
                <a:cubicBezTo>
                  <a:pt x="1928883" y="1441157"/>
                  <a:pt x="1931423" y="1438846"/>
                  <a:pt x="1934429" y="1438846"/>
                </a:cubicBezTo>
                <a:close/>
                <a:moveTo>
                  <a:pt x="3848176" y="1438613"/>
                </a:moveTo>
                <a:cubicBezTo>
                  <a:pt x="3839506" y="1437574"/>
                  <a:pt x="3832342" y="1444970"/>
                  <a:pt x="3829452" y="1470396"/>
                </a:cubicBezTo>
                <a:cubicBezTo>
                  <a:pt x="3826563" y="1495821"/>
                  <a:pt x="3831762" y="1505298"/>
                  <a:pt x="3840432" y="1506339"/>
                </a:cubicBezTo>
                <a:cubicBezTo>
                  <a:pt x="3849100" y="1507378"/>
                  <a:pt x="3856379" y="1499173"/>
                  <a:pt x="3859153" y="1473747"/>
                </a:cubicBezTo>
                <a:lnTo>
                  <a:pt x="3859270" y="1473747"/>
                </a:lnTo>
                <a:cubicBezTo>
                  <a:pt x="3862158" y="1448321"/>
                  <a:pt x="3856841" y="1439539"/>
                  <a:pt x="3848176" y="1438613"/>
                </a:cubicBezTo>
                <a:close/>
                <a:moveTo>
                  <a:pt x="3373177" y="1432489"/>
                </a:moveTo>
                <a:lnTo>
                  <a:pt x="3383925" y="1508880"/>
                </a:lnTo>
                <a:lnTo>
                  <a:pt x="3401492" y="1506454"/>
                </a:lnTo>
                <a:lnTo>
                  <a:pt x="3403342" y="1519744"/>
                </a:lnTo>
                <a:lnTo>
                  <a:pt x="3349716" y="1527258"/>
                </a:lnTo>
                <a:lnTo>
                  <a:pt x="3347866" y="1514081"/>
                </a:lnTo>
                <a:lnTo>
                  <a:pt x="3347751" y="1513966"/>
                </a:lnTo>
                <a:lnTo>
                  <a:pt x="3367746" y="1511192"/>
                </a:lnTo>
                <a:lnTo>
                  <a:pt x="3359538" y="1452367"/>
                </a:lnTo>
                <a:lnTo>
                  <a:pt x="3343012" y="1454679"/>
                </a:lnTo>
                <a:lnTo>
                  <a:pt x="3341626" y="1444508"/>
                </a:lnTo>
                <a:cubicBezTo>
                  <a:pt x="3350293" y="1441619"/>
                  <a:pt x="3356072" y="1438499"/>
                  <a:pt x="3361158" y="1434222"/>
                </a:cubicBezTo>
                <a:close/>
                <a:moveTo>
                  <a:pt x="3484817" y="1432027"/>
                </a:moveTo>
                <a:cubicBezTo>
                  <a:pt x="3476149" y="1432721"/>
                  <a:pt x="3470488" y="1441272"/>
                  <a:pt x="3472453" y="1466814"/>
                </a:cubicBezTo>
                <a:cubicBezTo>
                  <a:pt x="3474416" y="1492240"/>
                  <a:pt x="3481350" y="1500676"/>
                  <a:pt x="3490018" y="1499984"/>
                </a:cubicBezTo>
                <a:cubicBezTo>
                  <a:pt x="3498686" y="1499290"/>
                  <a:pt x="3504234" y="1490045"/>
                  <a:pt x="3502269" y="1464502"/>
                </a:cubicBezTo>
                <a:lnTo>
                  <a:pt x="3502384" y="1464502"/>
                </a:lnTo>
                <a:cubicBezTo>
                  <a:pt x="3500419" y="1439077"/>
                  <a:pt x="3493486" y="1431448"/>
                  <a:pt x="3484817" y="1432027"/>
                </a:cubicBezTo>
                <a:close/>
                <a:moveTo>
                  <a:pt x="2456468" y="1431105"/>
                </a:moveTo>
                <a:cubicBezTo>
                  <a:pt x="2461437" y="1427407"/>
                  <a:pt x="2468486" y="1428446"/>
                  <a:pt x="2472185" y="1433415"/>
                </a:cubicBezTo>
                <a:cubicBezTo>
                  <a:pt x="2475998" y="1438384"/>
                  <a:pt x="2474959" y="1445319"/>
                  <a:pt x="2469990" y="1449132"/>
                </a:cubicBezTo>
                <a:cubicBezTo>
                  <a:pt x="2467910" y="1450635"/>
                  <a:pt x="2465598" y="1451444"/>
                  <a:pt x="2463285" y="1451444"/>
                </a:cubicBezTo>
                <a:cubicBezTo>
                  <a:pt x="2459819" y="1451444"/>
                  <a:pt x="2456468" y="1449826"/>
                  <a:pt x="2454271" y="1446937"/>
                </a:cubicBezTo>
                <a:cubicBezTo>
                  <a:pt x="2450458" y="1441967"/>
                  <a:pt x="2451496" y="1435033"/>
                  <a:pt x="2456468" y="1431105"/>
                </a:cubicBezTo>
                <a:close/>
                <a:moveTo>
                  <a:pt x="3069454" y="1426134"/>
                </a:moveTo>
                <a:cubicBezTo>
                  <a:pt x="3075464" y="1424284"/>
                  <a:pt x="3081707" y="1427635"/>
                  <a:pt x="3083555" y="1433530"/>
                </a:cubicBezTo>
                <a:cubicBezTo>
                  <a:pt x="3085520" y="1439539"/>
                  <a:pt x="3082052" y="1445779"/>
                  <a:pt x="3076274" y="1447744"/>
                </a:cubicBezTo>
                <a:cubicBezTo>
                  <a:pt x="3075118" y="1448091"/>
                  <a:pt x="3074078" y="1448206"/>
                  <a:pt x="3072922" y="1448206"/>
                </a:cubicBezTo>
                <a:cubicBezTo>
                  <a:pt x="3068068" y="1448206"/>
                  <a:pt x="3063676" y="1445202"/>
                  <a:pt x="3062174" y="1440348"/>
                </a:cubicBezTo>
                <a:cubicBezTo>
                  <a:pt x="3060210" y="1434337"/>
                  <a:pt x="3063676" y="1428097"/>
                  <a:pt x="3069454" y="1426134"/>
                </a:cubicBezTo>
                <a:close/>
                <a:moveTo>
                  <a:pt x="3849562" y="1425785"/>
                </a:moveTo>
                <a:cubicBezTo>
                  <a:pt x="3868168" y="1427865"/>
                  <a:pt x="3878107" y="1445202"/>
                  <a:pt x="3874640" y="1475482"/>
                </a:cubicBezTo>
                <a:cubicBezTo>
                  <a:pt x="3871172" y="1505877"/>
                  <a:pt x="3857535" y="1521132"/>
                  <a:pt x="3838929" y="1519052"/>
                </a:cubicBezTo>
                <a:cubicBezTo>
                  <a:pt x="3820322" y="1516972"/>
                  <a:pt x="3810384" y="1498943"/>
                  <a:pt x="3813850" y="1468547"/>
                </a:cubicBezTo>
                <a:lnTo>
                  <a:pt x="3813965" y="1468547"/>
                </a:lnTo>
                <a:cubicBezTo>
                  <a:pt x="3817432" y="1438150"/>
                  <a:pt x="3830955" y="1423590"/>
                  <a:pt x="3849562" y="1425785"/>
                </a:cubicBezTo>
                <a:close/>
                <a:moveTo>
                  <a:pt x="3483893" y="1419199"/>
                </a:moveTo>
                <a:cubicBezTo>
                  <a:pt x="3502501" y="1417696"/>
                  <a:pt x="3515559" y="1432836"/>
                  <a:pt x="3517871" y="1463231"/>
                </a:cubicBezTo>
                <a:cubicBezTo>
                  <a:pt x="3520183" y="1493626"/>
                  <a:pt x="3509666" y="1511308"/>
                  <a:pt x="3491059" y="1512697"/>
                </a:cubicBezTo>
                <a:cubicBezTo>
                  <a:pt x="3472453" y="1514083"/>
                  <a:pt x="3459276" y="1498366"/>
                  <a:pt x="3456966" y="1467969"/>
                </a:cubicBezTo>
                <a:cubicBezTo>
                  <a:pt x="3454654" y="1437574"/>
                  <a:pt x="3465286" y="1420700"/>
                  <a:pt x="3483893" y="1419199"/>
                </a:cubicBezTo>
                <a:close/>
                <a:moveTo>
                  <a:pt x="3123080" y="1410647"/>
                </a:moveTo>
                <a:cubicBezTo>
                  <a:pt x="3129090" y="1409028"/>
                  <a:pt x="3135214" y="1412727"/>
                  <a:pt x="3136949" y="1418620"/>
                </a:cubicBezTo>
                <a:cubicBezTo>
                  <a:pt x="3138567" y="1424629"/>
                  <a:pt x="3134868" y="1430756"/>
                  <a:pt x="3128975" y="1432372"/>
                </a:cubicBezTo>
                <a:cubicBezTo>
                  <a:pt x="3127934" y="1432721"/>
                  <a:pt x="3127010" y="1432836"/>
                  <a:pt x="3126084" y="1432836"/>
                </a:cubicBezTo>
                <a:cubicBezTo>
                  <a:pt x="3121115" y="1432836"/>
                  <a:pt x="3116492" y="1429600"/>
                  <a:pt x="3115221" y="1424514"/>
                </a:cubicBezTo>
                <a:cubicBezTo>
                  <a:pt x="3113488" y="1418505"/>
                  <a:pt x="3117186" y="1412380"/>
                  <a:pt x="3123080" y="1410647"/>
                </a:cubicBezTo>
                <a:close/>
                <a:moveTo>
                  <a:pt x="1900106" y="1403482"/>
                </a:moveTo>
                <a:cubicBezTo>
                  <a:pt x="1901609" y="1403482"/>
                  <a:pt x="1902995" y="1404059"/>
                  <a:pt x="1903919" y="1405100"/>
                </a:cubicBezTo>
                <a:lnTo>
                  <a:pt x="1904034" y="1405100"/>
                </a:lnTo>
                <a:cubicBezTo>
                  <a:pt x="1904960" y="1406139"/>
                  <a:pt x="1905537" y="1407527"/>
                  <a:pt x="1905537" y="1409030"/>
                </a:cubicBezTo>
                <a:lnTo>
                  <a:pt x="1903919" y="1505877"/>
                </a:lnTo>
                <a:cubicBezTo>
                  <a:pt x="1903919" y="1508998"/>
                  <a:pt x="1901377" y="1511310"/>
                  <a:pt x="1898372" y="1511310"/>
                </a:cubicBezTo>
                <a:cubicBezTo>
                  <a:pt x="1895251" y="1511310"/>
                  <a:pt x="1892941" y="1508766"/>
                  <a:pt x="1892941" y="1505762"/>
                </a:cubicBezTo>
                <a:lnTo>
                  <a:pt x="1894559" y="1408913"/>
                </a:lnTo>
                <a:cubicBezTo>
                  <a:pt x="1894559" y="1405792"/>
                  <a:pt x="1897100" y="1403482"/>
                  <a:pt x="1900106" y="1403482"/>
                </a:cubicBezTo>
                <a:close/>
                <a:moveTo>
                  <a:pt x="2420756" y="1402673"/>
                </a:moveTo>
                <a:lnTo>
                  <a:pt x="2420771" y="1402680"/>
                </a:lnTo>
                <a:lnTo>
                  <a:pt x="2420756" y="1402790"/>
                </a:lnTo>
                <a:close/>
                <a:moveTo>
                  <a:pt x="2938744" y="1399437"/>
                </a:moveTo>
                <a:cubicBezTo>
                  <a:pt x="2944408" y="1399437"/>
                  <a:pt x="2948915" y="1403942"/>
                  <a:pt x="2948915" y="1409606"/>
                </a:cubicBezTo>
                <a:cubicBezTo>
                  <a:pt x="2948915" y="1415154"/>
                  <a:pt x="2944408" y="1419776"/>
                  <a:pt x="2938744" y="1419776"/>
                </a:cubicBezTo>
                <a:cubicBezTo>
                  <a:pt x="2933081" y="1419776"/>
                  <a:pt x="2928575" y="1415269"/>
                  <a:pt x="2928575" y="1409606"/>
                </a:cubicBezTo>
                <a:cubicBezTo>
                  <a:pt x="2928575" y="1403942"/>
                  <a:pt x="2933081" y="1399437"/>
                  <a:pt x="2938744" y="1399437"/>
                </a:cubicBezTo>
                <a:close/>
                <a:moveTo>
                  <a:pt x="2899681" y="1399437"/>
                </a:moveTo>
                <a:cubicBezTo>
                  <a:pt x="2905345" y="1399437"/>
                  <a:pt x="2909852" y="1403942"/>
                  <a:pt x="2909852" y="1409606"/>
                </a:cubicBezTo>
                <a:cubicBezTo>
                  <a:pt x="2909852" y="1415154"/>
                  <a:pt x="2905345" y="1419776"/>
                  <a:pt x="2899681" y="1419776"/>
                </a:cubicBezTo>
                <a:cubicBezTo>
                  <a:pt x="2894018" y="1419776"/>
                  <a:pt x="2889512" y="1415269"/>
                  <a:pt x="2889512" y="1409606"/>
                </a:cubicBezTo>
                <a:cubicBezTo>
                  <a:pt x="2889512" y="1403942"/>
                  <a:pt x="2894018" y="1399437"/>
                  <a:pt x="2899681" y="1399437"/>
                </a:cubicBezTo>
                <a:close/>
                <a:moveTo>
                  <a:pt x="3222818" y="1398743"/>
                </a:moveTo>
                <a:lnTo>
                  <a:pt x="3222868" y="1398784"/>
                </a:lnTo>
                <a:lnTo>
                  <a:pt x="3222818" y="1398858"/>
                </a:lnTo>
                <a:close/>
                <a:moveTo>
                  <a:pt x="3177168" y="1397125"/>
                </a:moveTo>
                <a:cubicBezTo>
                  <a:pt x="3183293" y="1395739"/>
                  <a:pt x="3189303" y="1399552"/>
                  <a:pt x="3190690" y="1405560"/>
                </a:cubicBezTo>
                <a:cubicBezTo>
                  <a:pt x="3192190" y="1411686"/>
                  <a:pt x="3188377" y="1417696"/>
                  <a:pt x="3182254" y="1419082"/>
                </a:cubicBezTo>
                <a:cubicBezTo>
                  <a:pt x="3181443" y="1419314"/>
                  <a:pt x="3180519" y="1419429"/>
                  <a:pt x="3179826" y="1419429"/>
                </a:cubicBezTo>
                <a:cubicBezTo>
                  <a:pt x="3174625" y="1419429"/>
                  <a:pt x="3170001" y="1415846"/>
                  <a:pt x="3168732" y="1410647"/>
                </a:cubicBezTo>
                <a:cubicBezTo>
                  <a:pt x="3167344" y="1404521"/>
                  <a:pt x="3171042" y="1398626"/>
                  <a:pt x="3177168" y="1397125"/>
                </a:cubicBezTo>
                <a:close/>
                <a:moveTo>
                  <a:pt x="2422952" y="1386956"/>
                </a:moveTo>
                <a:cubicBezTo>
                  <a:pt x="2427921" y="1383258"/>
                  <a:pt x="2434970" y="1384297"/>
                  <a:pt x="2438668" y="1389151"/>
                </a:cubicBezTo>
                <a:cubicBezTo>
                  <a:pt x="2442367" y="1394120"/>
                  <a:pt x="2441443" y="1401172"/>
                  <a:pt x="2436474" y="1404870"/>
                </a:cubicBezTo>
                <a:cubicBezTo>
                  <a:pt x="2434393" y="1406488"/>
                  <a:pt x="2432083" y="1407065"/>
                  <a:pt x="2429771" y="1407065"/>
                </a:cubicBezTo>
                <a:lnTo>
                  <a:pt x="2420771" y="1402680"/>
                </a:lnTo>
                <a:close/>
                <a:moveTo>
                  <a:pt x="3231832" y="1385683"/>
                </a:moveTo>
                <a:cubicBezTo>
                  <a:pt x="3237958" y="1384527"/>
                  <a:pt x="3243851" y="1388455"/>
                  <a:pt x="3245007" y="1394697"/>
                </a:cubicBezTo>
                <a:cubicBezTo>
                  <a:pt x="3246163" y="1400823"/>
                  <a:pt x="3242235" y="1406601"/>
                  <a:pt x="3235992" y="1407872"/>
                </a:cubicBezTo>
                <a:cubicBezTo>
                  <a:pt x="3235300" y="1407872"/>
                  <a:pt x="3234606" y="1407872"/>
                  <a:pt x="3233912" y="1407872"/>
                </a:cubicBezTo>
                <a:lnTo>
                  <a:pt x="3222868" y="1398784"/>
                </a:lnTo>
                <a:close/>
                <a:moveTo>
                  <a:pt x="3332147" y="1381176"/>
                </a:moveTo>
                <a:lnTo>
                  <a:pt x="3332270" y="1381285"/>
                </a:lnTo>
                <a:lnTo>
                  <a:pt x="3332264" y="1381291"/>
                </a:lnTo>
                <a:close/>
                <a:moveTo>
                  <a:pt x="3286844" y="1376206"/>
                </a:moveTo>
                <a:cubicBezTo>
                  <a:pt x="3292970" y="1375280"/>
                  <a:pt x="3298748" y="1379442"/>
                  <a:pt x="3299674" y="1385683"/>
                </a:cubicBezTo>
                <a:cubicBezTo>
                  <a:pt x="3300596" y="1391808"/>
                  <a:pt x="3296436" y="1397587"/>
                  <a:pt x="3290197" y="1398511"/>
                </a:cubicBezTo>
                <a:cubicBezTo>
                  <a:pt x="3290197" y="1398511"/>
                  <a:pt x="3289039" y="1398626"/>
                  <a:pt x="3288462" y="1398626"/>
                </a:cubicBezTo>
                <a:cubicBezTo>
                  <a:pt x="3282914" y="1398626"/>
                  <a:pt x="3278176" y="1394697"/>
                  <a:pt x="3277252" y="1389034"/>
                </a:cubicBezTo>
                <a:lnTo>
                  <a:pt x="3277368" y="1389034"/>
                </a:lnTo>
                <a:cubicBezTo>
                  <a:pt x="3276443" y="1382909"/>
                  <a:pt x="3280604" y="1377245"/>
                  <a:pt x="3286844" y="1376206"/>
                </a:cubicBezTo>
                <a:close/>
                <a:moveTo>
                  <a:pt x="3342203" y="1368810"/>
                </a:moveTo>
                <a:cubicBezTo>
                  <a:pt x="3348443" y="1368116"/>
                  <a:pt x="3353876" y="1372623"/>
                  <a:pt x="3354686" y="1378748"/>
                </a:cubicBezTo>
                <a:cubicBezTo>
                  <a:pt x="3355378" y="1384989"/>
                  <a:pt x="3350872" y="1390535"/>
                  <a:pt x="3344745" y="1391229"/>
                </a:cubicBezTo>
                <a:cubicBezTo>
                  <a:pt x="3344745" y="1391229"/>
                  <a:pt x="3343821" y="1391229"/>
                  <a:pt x="3343359" y="1391229"/>
                </a:cubicBezTo>
                <a:lnTo>
                  <a:pt x="3332270" y="1381285"/>
                </a:lnTo>
                <a:close/>
                <a:moveTo>
                  <a:pt x="1865782" y="1368001"/>
                </a:moveTo>
                <a:cubicBezTo>
                  <a:pt x="1867285" y="1368001"/>
                  <a:pt x="1868671" y="1368578"/>
                  <a:pt x="1869596" y="1369619"/>
                </a:cubicBezTo>
                <a:lnTo>
                  <a:pt x="1869711" y="1369619"/>
                </a:lnTo>
                <a:cubicBezTo>
                  <a:pt x="1870636" y="1370658"/>
                  <a:pt x="1871214" y="1372046"/>
                  <a:pt x="1871214" y="1373547"/>
                </a:cubicBezTo>
                <a:lnTo>
                  <a:pt x="1869596" y="1470396"/>
                </a:lnTo>
                <a:cubicBezTo>
                  <a:pt x="1869596" y="1473517"/>
                  <a:pt x="1867053" y="1475829"/>
                  <a:pt x="1864049" y="1475829"/>
                </a:cubicBezTo>
                <a:cubicBezTo>
                  <a:pt x="1860928" y="1475829"/>
                  <a:pt x="1858618" y="1473285"/>
                  <a:pt x="1858618" y="1470281"/>
                </a:cubicBezTo>
                <a:lnTo>
                  <a:pt x="1860236" y="1373432"/>
                </a:lnTo>
                <a:cubicBezTo>
                  <a:pt x="1860236" y="1370311"/>
                  <a:pt x="1862776" y="1368001"/>
                  <a:pt x="1865782" y="1368001"/>
                </a:cubicBezTo>
                <a:close/>
                <a:moveTo>
                  <a:pt x="3390974" y="1366730"/>
                </a:moveTo>
                <a:cubicBezTo>
                  <a:pt x="3395134" y="1362569"/>
                  <a:pt x="3402763" y="1362569"/>
                  <a:pt x="3406806" y="1366730"/>
                </a:cubicBezTo>
                <a:cubicBezTo>
                  <a:pt x="3409002" y="1368810"/>
                  <a:pt x="3410158" y="1371699"/>
                  <a:pt x="3410158" y="1374588"/>
                </a:cubicBezTo>
                <a:cubicBezTo>
                  <a:pt x="3410158" y="1376206"/>
                  <a:pt x="3409810" y="1377477"/>
                  <a:pt x="3409234" y="1378980"/>
                </a:cubicBezTo>
                <a:cubicBezTo>
                  <a:pt x="3408654" y="1380367"/>
                  <a:pt x="3407847" y="1381523"/>
                  <a:pt x="3406806" y="1382562"/>
                </a:cubicBezTo>
                <a:cubicBezTo>
                  <a:pt x="3406344" y="1383141"/>
                  <a:pt x="3405765" y="1383603"/>
                  <a:pt x="3405071" y="1384065"/>
                </a:cubicBezTo>
                <a:cubicBezTo>
                  <a:pt x="3404496" y="1384412"/>
                  <a:pt x="3403802" y="1384759"/>
                  <a:pt x="3403108" y="1385106"/>
                </a:cubicBezTo>
                <a:cubicBezTo>
                  <a:pt x="3402416" y="1385336"/>
                  <a:pt x="3401720" y="1385568"/>
                  <a:pt x="3400913" y="1385800"/>
                </a:cubicBezTo>
                <a:lnTo>
                  <a:pt x="3398948" y="1385800"/>
                </a:lnTo>
                <a:cubicBezTo>
                  <a:pt x="3395942" y="1385800"/>
                  <a:pt x="3393054" y="1384642"/>
                  <a:pt x="3390974" y="1382562"/>
                </a:cubicBezTo>
                <a:cubicBezTo>
                  <a:pt x="3389933" y="1381523"/>
                  <a:pt x="3389124" y="1380251"/>
                  <a:pt x="3388545" y="1378980"/>
                </a:cubicBezTo>
                <a:cubicBezTo>
                  <a:pt x="3387970" y="1377477"/>
                  <a:pt x="3387738" y="1376206"/>
                  <a:pt x="3387738" y="1374588"/>
                </a:cubicBezTo>
                <a:cubicBezTo>
                  <a:pt x="3387738" y="1371699"/>
                  <a:pt x="3388892" y="1368695"/>
                  <a:pt x="3390974" y="1366730"/>
                </a:cubicBezTo>
                <a:close/>
                <a:moveTo>
                  <a:pt x="2977922" y="1356674"/>
                </a:moveTo>
                <a:cubicBezTo>
                  <a:pt x="2983585" y="1356674"/>
                  <a:pt x="2988092" y="1361179"/>
                  <a:pt x="2988092" y="1366843"/>
                </a:cubicBezTo>
                <a:cubicBezTo>
                  <a:pt x="2988092" y="1372391"/>
                  <a:pt x="2983585" y="1377013"/>
                  <a:pt x="2977922" y="1377013"/>
                </a:cubicBezTo>
                <a:cubicBezTo>
                  <a:pt x="2972258" y="1377013"/>
                  <a:pt x="2967753" y="1372506"/>
                  <a:pt x="2967753" y="1366843"/>
                </a:cubicBezTo>
                <a:cubicBezTo>
                  <a:pt x="2967753" y="1361179"/>
                  <a:pt x="2972258" y="1356674"/>
                  <a:pt x="2977922" y="1356674"/>
                </a:cubicBezTo>
                <a:close/>
                <a:moveTo>
                  <a:pt x="2938744" y="1356674"/>
                </a:moveTo>
                <a:cubicBezTo>
                  <a:pt x="2944408" y="1356674"/>
                  <a:pt x="2948915" y="1361179"/>
                  <a:pt x="2948915" y="1366843"/>
                </a:cubicBezTo>
                <a:cubicBezTo>
                  <a:pt x="2948915" y="1372391"/>
                  <a:pt x="2944408" y="1377013"/>
                  <a:pt x="2938744" y="1377013"/>
                </a:cubicBezTo>
                <a:cubicBezTo>
                  <a:pt x="2933081" y="1377013"/>
                  <a:pt x="2928575" y="1372506"/>
                  <a:pt x="2928575" y="1366843"/>
                </a:cubicBezTo>
                <a:cubicBezTo>
                  <a:pt x="2928575" y="1361179"/>
                  <a:pt x="2933081" y="1356674"/>
                  <a:pt x="2938744" y="1356674"/>
                </a:cubicBezTo>
                <a:close/>
                <a:moveTo>
                  <a:pt x="2899681" y="1356674"/>
                </a:moveTo>
                <a:cubicBezTo>
                  <a:pt x="2905345" y="1356674"/>
                  <a:pt x="2909852" y="1361179"/>
                  <a:pt x="2909852" y="1366843"/>
                </a:cubicBezTo>
                <a:cubicBezTo>
                  <a:pt x="2909852" y="1372391"/>
                  <a:pt x="2905345" y="1377013"/>
                  <a:pt x="2899681" y="1377013"/>
                </a:cubicBezTo>
                <a:cubicBezTo>
                  <a:pt x="2894018" y="1377013"/>
                  <a:pt x="2889512" y="1372506"/>
                  <a:pt x="2889512" y="1366843"/>
                </a:cubicBezTo>
                <a:cubicBezTo>
                  <a:pt x="2889512" y="1361179"/>
                  <a:pt x="2894018" y="1356674"/>
                  <a:pt x="2899681" y="1356674"/>
                </a:cubicBezTo>
                <a:close/>
                <a:moveTo>
                  <a:pt x="2389550" y="1342807"/>
                </a:moveTo>
                <a:cubicBezTo>
                  <a:pt x="2394522" y="1339109"/>
                  <a:pt x="2401571" y="1340034"/>
                  <a:pt x="2405269" y="1345002"/>
                </a:cubicBezTo>
                <a:cubicBezTo>
                  <a:pt x="2408968" y="1349973"/>
                  <a:pt x="2408042" y="1357023"/>
                  <a:pt x="2403074" y="1360721"/>
                </a:cubicBezTo>
                <a:cubicBezTo>
                  <a:pt x="2400992" y="1362339"/>
                  <a:pt x="2398565" y="1363033"/>
                  <a:pt x="2396255" y="1363033"/>
                </a:cubicBezTo>
                <a:cubicBezTo>
                  <a:pt x="2392902" y="1363033"/>
                  <a:pt x="2389550" y="1361415"/>
                  <a:pt x="2387355" y="1358524"/>
                </a:cubicBezTo>
                <a:cubicBezTo>
                  <a:pt x="2383542" y="1353556"/>
                  <a:pt x="2384583" y="1346505"/>
                  <a:pt x="2389550" y="1342807"/>
                </a:cubicBezTo>
                <a:close/>
                <a:moveTo>
                  <a:pt x="3382886" y="1320270"/>
                </a:moveTo>
                <a:lnTo>
                  <a:pt x="3382941" y="1320320"/>
                </a:lnTo>
                <a:lnTo>
                  <a:pt x="3382886" y="1320387"/>
                </a:lnTo>
                <a:close/>
                <a:moveTo>
                  <a:pt x="3017102" y="1314030"/>
                </a:moveTo>
                <a:cubicBezTo>
                  <a:pt x="3022765" y="1314030"/>
                  <a:pt x="3027272" y="1318535"/>
                  <a:pt x="3027272" y="1324199"/>
                </a:cubicBezTo>
                <a:cubicBezTo>
                  <a:pt x="3027272" y="1329747"/>
                  <a:pt x="3022765" y="1334369"/>
                  <a:pt x="3017102" y="1334369"/>
                </a:cubicBezTo>
                <a:cubicBezTo>
                  <a:pt x="3011438" y="1334369"/>
                  <a:pt x="3006933" y="1329862"/>
                  <a:pt x="3006933" y="1324199"/>
                </a:cubicBezTo>
                <a:cubicBezTo>
                  <a:pt x="3006933" y="1318535"/>
                  <a:pt x="3011438" y="1314030"/>
                  <a:pt x="3017102" y="1314030"/>
                </a:cubicBezTo>
                <a:close/>
                <a:moveTo>
                  <a:pt x="2977922" y="1314030"/>
                </a:moveTo>
                <a:cubicBezTo>
                  <a:pt x="2983585" y="1314030"/>
                  <a:pt x="2988092" y="1318535"/>
                  <a:pt x="2988092" y="1324199"/>
                </a:cubicBezTo>
                <a:cubicBezTo>
                  <a:pt x="2988092" y="1329747"/>
                  <a:pt x="2983585" y="1334369"/>
                  <a:pt x="2977922" y="1334369"/>
                </a:cubicBezTo>
                <a:cubicBezTo>
                  <a:pt x="2972258" y="1334369"/>
                  <a:pt x="2967753" y="1329862"/>
                  <a:pt x="2967753" y="1324199"/>
                </a:cubicBezTo>
                <a:cubicBezTo>
                  <a:pt x="2967753" y="1318535"/>
                  <a:pt x="2972258" y="1314030"/>
                  <a:pt x="2977922" y="1314030"/>
                </a:cubicBezTo>
                <a:close/>
                <a:moveTo>
                  <a:pt x="2938744" y="1314030"/>
                </a:moveTo>
                <a:cubicBezTo>
                  <a:pt x="2944408" y="1314030"/>
                  <a:pt x="2948915" y="1318535"/>
                  <a:pt x="2948915" y="1324199"/>
                </a:cubicBezTo>
                <a:cubicBezTo>
                  <a:pt x="2948915" y="1329747"/>
                  <a:pt x="2944408" y="1334369"/>
                  <a:pt x="2938744" y="1334369"/>
                </a:cubicBezTo>
                <a:cubicBezTo>
                  <a:pt x="2933081" y="1334369"/>
                  <a:pt x="2928575" y="1329862"/>
                  <a:pt x="2928575" y="1324199"/>
                </a:cubicBezTo>
                <a:cubicBezTo>
                  <a:pt x="2928575" y="1318535"/>
                  <a:pt x="2933081" y="1314030"/>
                  <a:pt x="2938744" y="1314030"/>
                </a:cubicBezTo>
                <a:close/>
                <a:moveTo>
                  <a:pt x="2899681" y="1314030"/>
                </a:moveTo>
                <a:cubicBezTo>
                  <a:pt x="2905345" y="1314030"/>
                  <a:pt x="2909852" y="1318535"/>
                  <a:pt x="2909852" y="1324199"/>
                </a:cubicBezTo>
                <a:cubicBezTo>
                  <a:pt x="2909852" y="1329747"/>
                  <a:pt x="2905345" y="1334369"/>
                  <a:pt x="2899681" y="1334369"/>
                </a:cubicBezTo>
                <a:cubicBezTo>
                  <a:pt x="2894018" y="1334369"/>
                  <a:pt x="2889512" y="1329862"/>
                  <a:pt x="2889512" y="1324199"/>
                </a:cubicBezTo>
                <a:cubicBezTo>
                  <a:pt x="2889512" y="1318535"/>
                  <a:pt x="2894018" y="1314030"/>
                  <a:pt x="2899681" y="1314030"/>
                </a:cubicBezTo>
                <a:close/>
                <a:moveTo>
                  <a:pt x="2860502" y="1314030"/>
                </a:moveTo>
                <a:cubicBezTo>
                  <a:pt x="2866165" y="1314030"/>
                  <a:pt x="2870672" y="1318535"/>
                  <a:pt x="2870672" y="1324199"/>
                </a:cubicBezTo>
                <a:cubicBezTo>
                  <a:pt x="2870672" y="1329747"/>
                  <a:pt x="2866165" y="1334369"/>
                  <a:pt x="2860502" y="1334369"/>
                </a:cubicBezTo>
                <a:cubicBezTo>
                  <a:pt x="2854838" y="1334369"/>
                  <a:pt x="2850333" y="1329862"/>
                  <a:pt x="2850333" y="1324199"/>
                </a:cubicBezTo>
                <a:cubicBezTo>
                  <a:pt x="2850333" y="1318535"/>
                  <a:pt x="2854838" y="1314030"/>
                  <a:pt x="2860502" y="1314030"/>
                </a:cubicBezTo>
                <a:close/>
                <a:moveTo>
                  <a:pt x="3393056" y="1308136"/>
                </a:moveTo>
                <a:cubicBezTo>
                  <a:pt x="3399297" y="1307559"/>
                  <a:pt x="3404728" y="1312180"/>
                  <a:pt x="3405305" y="1318422"/>
                </a:cubicBezTo>
                <a:cubicBezTo>
                  <a:pt x="3405884" y="1324663"/>
                  <a:pt x="3401262" y="1330094"/>
                  <a:pt x="3395021" y="1330558"/>
                </a:cubicBezTo>
                <a:cubicBezTo>
                  <a:pt x="3395021" y="1330558"/>
                  <a:pt x="3394326" y="1330558"/>
                  <a:pt x="3393978" y="1330558"/>
                </a:cubicBezTo>
                <a:lnTo>
                  <a:pt x="3382941" y="1320320"/>
                </a:lnTo>
                <a:close/>
                <a:moveTo>
                  <a:pt x="2356036" y="1298545"/>
                </a:moveTo>
                <a:cubicBezTo>
                  <a:pt x="2361005" y="1294846"/>
                  <a:pt x="2368055" y="1295769"/>
                  <a:pt x="2371753" y="1300740"/>
                </a:cubicBezTo>
                <a:cubicBezTo>
                  <a:pt x="2375453" y="1305824"/>
                  <a:pt x="2374527" y="1312759"/>
                  <a:pt x="2369558" y="1316457"/>
                </a:cubicBezTo>
                <a:cubicBezTo>
                  <a:pt x="2367478" y="1318075"/>
                  <a:pt x="2365050" y="1318769"/>
                  <a:pt x="2362738" y="1318769"/>
                </a:cubicBezTo>
                <a:cubicBezTo>
                  <a:pt x="2359387" y="1318769"/>
                  <a:pt x="2356036" y="1317151"/>
                  <a:pt x="2353724" y="1314262"/>
                </a:cubicBezTo>
                <a:lnTo>
                  <a:pt x="2353841" y="1314262"/>
                </a:lnTo>
                <a:cubicBezTo>
                  <a:pt x="2350142" y="1309291"/>
                  <a:pt x="2351182" y="1302243"/>
                  <a:pt x="2356036" y="1298545"/>
                </a:cubicBezTo>
                <a:close/>
                <a:moveTo>
                  <a:pt x="1629669" y="1275199"/>
                </a:moveTo>
                <a:lnTo>
                  <a:pt x="1613952" y="1290454"/>
                </a:lnTo>
                <a:lnTo>
                  <a:pt x="1687570" y="1366616"/>
                </a:lnTo>
                <a:lnTo>
                  <a:pt x="1703289" y="1351361"/>
                </a:lnTo>
                <a:close/>
                <a:moveTo>
                  <a:pt x="3760686" y="1271267"/>
                </a:moveTo>
                <a:cubicBezTo>
                  <a:pt x="3766350" y="1271267"/>
                  <a:pt x="3770857" y="1275773"/>
                  <a:pt x="3770857" y="1281436"/>
                </a:cubicBezTo>
                <a:cubicBezTo>
                  <a:pt x="3770857" y="1286984"/>
                  <a:pt x="3766350" y="1291607"/>
                  <a:pt x="3760686" y="1291607"/>
                </a:cubicBezTo>
                <a:cubicBezTo>
                  <a:pt x="3755023" y="1291607"/>
                  <a:pt x="3750518" y="1287099"/>
                  <a:pt x="3750518" y="1281436"/>
                </a:cubicBezTo>
                <a:cubicBezTo>
                  <a:pt x="3750518" y="1275773"/>
                  <a:pt x="3755023" y="1271267"/>
                  <a:pt x="3760686" y="1271267"/>
                </a:cubicBezTo>
                <a:close/>
                <a:moveTo>
                  <a:pt x="3721622" y="1271267"/>
                </a:moveTo>
                <a:cubicBezTo>
                  <a:pt x="3727286" y="1271267"/>
                  <a:pt x="3731793" y="1275773"/>
                  <a:pt x="3731793" y="1281436"/>
                </a:cubicBezTo>
                <a:cubicBezTo>
                  <a:pt x="3731793" y="1286984"/>
                  <a:pt x="3727286" y="1291607"/>
                  <a:pt x="3721622" y="1291607"/>
                </a:cubicBezTo>
                <a:cubicBezTo>
                  <a:pt x="3715959" y="1291607"/>
                  <a:pt x="3711453" y="1287099"/>
                  <a:pt x="3711453" y="1281436"/>
                </a:cubicBezTo>
                <a:cubicBezTo>
                  <a:pt x="3711453" y="1275773"/>
                  <a:pt x="3715959" y="1271267"/>
                  <a:pt x="3721622" y="1271267"/>
                </a:cubicBezTo>
                <a:close/>
                <a:moveTo>
                  <a:pt x="3682444" y="1271267"/>
                </a:moveTo>
                <a:cubicBezTo>
                  <a:pt x="3688108" y="1271267"/>
                  <a:pt x="3692615" y="1275773"/>
                  <a:pt x="3692615" y="1281436"/>
                </a:cubicBezTo>
                <a:cubicBezTo>
                  <a:pt x="3692615" y="1286984"/>
                  <a:pt x="3688108" y="1291607"/>
                  <a:pt x="3682444" y="1291607"/>
                </a:cubicBezTo>
                <a:cubicBezTo>
                  <a:pt x="3676781" y="1291607"/>
                  <a:pt x="3672276" y="1287099"/>
                  <a:pt x="3672276" y="1281436"/>
                </a:cubicBezTo>
                <a:cubicBezTo>
                  <a:pt x="3672276" y="1275773"/>
                  <a:pt x="3676781" y="1271267"/>
                  <a:pt x="3682444" y="1271267"/>
                </a:cubicBezTo>
                <a:close/>
                <a:moveTo>
                  <a:pt x="3017102" y="1271267"/>
                </a:moveTo>
                <a:cubicBezTo>
                  <a:pt x="3022765" y="1271267"/>
                  <a:pt x="3027272" y="1275773"/>
                  <a:pt x="3027272" y="1281436"/>
                </a:cubicBezTo>
                <a:cubicBezTo>
                  <a:pt x="3027272" y="1286984"/>
                  <a:pt x="3022765" y="1291607"/>
                  <a:pt x="3017102" y="1291607"/>
                </a:cubicBezTo>
                <a:cubicBezTo>
                  <a:pt x="3011438" y="1291607"/>
                  <a:pt x="3006933" y="1287099"/>
                  <a:pt x="3006933" y="1281436"/>
                </a:cubicBezTo>
                <a:cubicBezTo>
                  <a:pt x="3006933" y="1275773"/>
                  <a:pt x="3011438" y="1271267"/>
                  <a:pt x="3017102" y="1271267"/>
                </a:cubicBezTo>
                <a:close/>
                <a:moveTo>
                  <a:pt x="2977922" y="1271267"/>
                </a:moveTo>
                <a:cubicBezTo>
                  <a:pt x="2983585" y="1271267"/>
                  <a:pt x="2988092" y="1275773"/>
                  <a:pt x="2988092" y="1281436"/>
                </a:cubicBezTo>
                <a:cubicBezTo>
                  <a:pt x="2988092" y="1286984"/>
                  <a:pt x="2983585" y="1291607"/>
                  <a:pt x="2977922" y="1291607"/>
                </a:cubicBezTo>
                <a:cubicBezTo>
                  <a:pt x="2972258" y="1291607"/>
                  <a:pt x="2967753" y="1287099"/>
                  <a:pt x="2967753" y="1281436"/>
                </a:cubicBezTo>
                <a:cubicBezTo>
                  <a:pt x="2967753" y="1275773"/>
                  <a:pt x="2972258" y="1271267"/>
                  <a:pt x="2977922" y="1271267"/>
                </a:cubicBezTo>
                <a:close/>
                <a:moveTo>
                  <a:pt x="2938744" y="1271267"/>
                </a:moveTo>
                <a:cubicBezTo>
                  <a:pt x="2944408" y="1271267"/>
                  <a:pt x="2948915" y="1275773"/>
                  <a:pt x="2948915" y="1281436"/>
                </a:cubicBezTo>
                <a:cubicBezTo>
                  <a:pt x="2948915" y="1286984"/>
                  <a:pt x="2944408" y="1291607"/>
                  <a:pt x="2938744" y="1291607"/>
                </a:cubicBezTo>
                <a:cubicBezTo>
                  <a:pt x="2933081" y="1291607"/>
                  <a:pt x="2928575" y="1287099"/>
                  <a:pt x="2928575" y="1281436"/>
                </a:cubicBezTo>
                <a:cubicBezTo>
                  <a:pt x="2928575" y="1275773"/>
                  <a:pt x="2933081" y="1271267"/>
                  <a:pt x="2938744" y="1271267"/>
                </a:cubicBezTo>
                <a:close/>
                <a:moveTo>
                  <a:pt x="2899681" y="1271267"/>
                </a:moveTo>
                <a:cubicBezTo>
                  <a:pt x="2905345" y="1271267"/>
                  <a:pt x="2909852" y="1275773"/>
                  <a:pt x="2909852" y="1281436"/>
                </a:cubicBezTo>
                <a:cubicBezTo>
                  <a:pt x="2909852" y="1286984"/>
                  <a:pt x="2905345" y="1291607"/>
                  <a:pt x="2899681" y="1291607"/>
                </a:cubicBezTo>
                <a:cubicBezTo>
                  <a:pt x="2894018" y="1291607"/>
                  <a:pt x="2889512" y="1287099"/>
                  <a:pt x="2889512" y="1281436"/>
                </a:cubicBezTo>
                <a:cubicBezTo>
                  <a:pt x="2889512" y="1275773"/>
                  <a:pt x="2894018" y="1271267"/>
                  <a:pt x="2899681" y="1271267"/>
                </a:cubicBezTo>
                <a:close/>
                <a:moveTo>
                  <a:pt x="2860502" y="1271267"/>
                </a:moveTo>
                <a:cubicBezTo>
                  <a:pt x="2866165" y="1271267"/>
                  <a:pt x="2870672" y="1275773"/>
                  <a:pt x="2870672" y="1281436"/>
                </a:cubicBezTo>
                <a:cubicBezTo>
                  <a:pt x="2870672" y="1286984"/>
                  <a:pt x="2866165" y="1291607"/>
                  <a:pt x="2860502" y="1291607"/>
                </a:cubicBezTo>
                <a:cubicBezTo>
                  <a:pt x="2854838" y="1291607"/>
                  <a:pt x="2850333" y="1287099"/>
                  <a:pt x="2850333" y="1281436"/>
                </a:cubicBezTo>
                <a:cubicBezTo>
                  <a:pt x="2850333" y="1275773"/>
                  <a:pt x="2854838" y="1271267"/>
                  <a:pt x="2860502" y="1271267"/>
                </a:cubicBezTo>
                <a:close/>
                <a:moveTo>
                  <a:pt x="1630016" y="1259712"/>
                </a:moveTo>
                <a:lnTo>
                  <a:pt x="1718891" y="1351591"/>
                </a:lnTo>
                <a:lnTo>
                  <a:pt x="1687340" y="1382103"/>
                </a:lnTo>
                <a:lnTo>
                  <a:pt x="1598465" y="1290222"/>
                </a:lnTo>
                <a:close/>
                <a:moveTo>
                  <a:pt x="2322635" y="1254279"/>
                </a:moveTo>
                <a:cubicBezTo>
                  <a:pt x="2327606" y="1250581"/>
                  <a:pt x="2334656" y="1251622"/>
                  <a:pt x="2338354" y="1256591"/>
                </a:cubicBezTo>
                <a:cubicBezTo>
                  <a:pt x="2342052" y="1261560"/>
                  <a:pt x="2341013" y="1268495"/>
                  <a:pt x="2336156" y="1272310"/>
                </a:cubicBezTo>
                <a:cubicBezTo>
                  <a:pt x="2333962" y="1273811"/>
                  <a:pt x="2331651" y="1274620"/>
                  <a:pt x="2329339" y="1274620"/>
                </a:cubicBezTo>
                <a:cubicBezTo>
                  <a:pt x="2325988" y="1274620"/>
                  <a:pt x="2322635" y="1273002"/>
                  <a:pt x="2320324" y="1270113"/>
                </a:cubicBezTo>
                <a:lnTo>
                  <a:pt x="2320324" y="1269998"/>
                </a:lnTo>
                <a:cubicBezTo>
                  <a:pt x="2316626" y="1265028"/>
                  <a:pt x="2317665" y="1258094"/>
                  <a:pt x="2322635" y="1254279"/>
                </a:cubicBezTo>
                <a:close/>
                <a:moveTo>
                  <a:pt x="3388085" y="1252893"/>
                </a:moveTo>
                <a:cubicBezTo>
                  <a:pt x="3394442" y="1252316"/>
                  <a:pt x="3399759" y="1256823"/>
                  <a:pt x="3400336" y="1263178"/>
                </a:cubicBezTo>
                <a:cubicBezTo>
                  <a:pt x="3400915" y="1269304"/>
                  <a:pt x="3396290" y="1274735"/>
                  <a:pt x="3390050" y="1275314"/>
                </a:cubicBezTo>
                <a:lnTo>
                  <a:pt x="3389011" y="1275314"/>
                </a:lnTo>
                <a:cubicBezTo>
                  <a:pt x="3383232" y="1275314"/>
                  <a:pt x="3378378" y="1270922"/>
                  <a:pt x="3377801" y="1265027"/>
                </a:cubicBezTo>
                <a:lnTo>
                  <a:pt x="3377916" y="1265027"/>
                </a:lnTo>
                <a:cubicBezTo>
                  <a:pt x="3377337" y="1258786"/>
                  <a:pt x="3381962" y="1253470"/>
                  <a:pt x="3388085" y="1252893"/>
                </a:cubicBezTo>
                <a:close/>
                <a:moveTo>
                  <a:pt x="3799864" y="1228623"/>
                </a:moveTo>
                <a:cubicBezTo>
                  <a:pt x="3805528" y="1228623"/>
                  <a:pt x="3810035" y="1233128"/>
                  <a:pt x="3810035" y="1238792"/>
                </a:cubicBezTo>
                <a:cubicBezTo>
                  <a:pt x="3810035" y="1244340"/>
                  <a:pt x="3805528" y="1248962"/>
                  <a:pt x="3799864" y="1248962"/>
                </a:cubicBezTo>
                <a:cubicBezTo>
                  <a:pt x="3794201" y="1248962"/>
                  <a:pt x="3789696" y="1244455"/>
                  <a:pt x="3789696" y="1238792"/>
                </a:cubicBezTo>
                <a:cubicBezTo>
                  <a:pt x="3789696" y="1233128"/>
                  <a:pt x="3794201" y="1228623"/>
                  <a:pt x="3799864" y="1228623"/>
                </a:cubicBezTo>
                <a:close/>
                <a:moveTo>
                  <a:pt x="3760686" y="1228623"/>
                </a:moveTo>
                <a:cubicBezTo>
                  <a:pt x="3766350" y="1228623"/>
                  <a:pt x="3770857" y="1233128"/>
                  <a:pt x="3770857" y="1238792"/>
                </a:cubicBezTo>
                <a:cubicBezTo>
                  <a:pt x="3770857" y="1244340"/>
                  <a:pt x="3766350" y="1248962"/>
                  <a:pt x="3760686" y="1248962"/>
                </a:cubicBezTo>
                <a:cubicBezTo>
                  <a:pt x="3755023" y="1248962"/>
                  <a:pt x="3750518" y="1244455"/>
                  <a:pt x="3750518" y="1238792"/>
                </a:cubicBezTo>
                <a:cubicBezTo>
                  <a:pt x="3750518" y="1233128"/>
                  <a:pt x="3755023" y="1228623"/>
                  <a:pt x="3760686" y="1228623"/>
                </a:cubicBezTo>
                <a:close/>
                <a:moveTo>
                  <a:pt x="3721622" y="1228623"/>
                </a:moveTo>
                <a:cubicBezTo>
                  <a:pt x="3727286" y="1228623"/>
                  <a:pt x="3731793" y="1233128"/>
                  <a:pt x="3731793" y="1238792"/>
                </a:cubicBezTo>
                <a:cubicBezTo>
                  <a:pt x="3731793" y="1244340"/>
                  <a:pt x="3727286" y="1248962"/>
                  <a:pt x="3721622" y="1248962"/>
                </a:cubicBezTo>
                <a:cubicBezTo>
                  <a:pt x="3715959" y="1248962"/>
                  <a:pt x="3711453" y="1244455"/>
                  <a:pt x="3711453" y="1238792"/>
                </a:cubicBezTo>
                <a:cubicBezTo>
                  <a:pt x="3711453" y="1233128"/>
                  <a:pt x="3715959" y="1228623"/>
                  <a:pt x="3721622" y="1228623"/>
                </a:cubicBezTo>
                <a:close/>
                <a:moveTo>
                  <a:pt x="3682444" y="1228623"/>
                </a:moveTo>
                <a:cubicBezTo>
                  <a:pt x="3688108" y="1228623"/>
                  <a:pt x="3692615" y="1233128"/>
                  <a:pt x="3692615" y="1238792"/>
                </a:cubicBezTo>
                <a:cubicBezTo>
                  <a:pt x="3692615" y="1244340"/>
                  <a:pt x="3688108" y="1248962"/>
                  <a:pt x="3682444" y="1248962"/>
                </a:cubicBezTo>
                <a:cubicBezTo>
                  <a:pt x="3676781" y="1248962"/>
                  <a:pt x="3672276" y="1244455"/>
                  <a:pt x="3672276" y="1238792"/>
                </a:cubicBezTo>
                <a:cubicBezTo>
                  <a:pt x="3672276" y="1233128"/>
                  <a:pt x="3676781" y="1228623"/>
                  <a:pt x="3682444" y="1228623"/>
                </a:cubicBezTo>
                <a:close/>
                <a:moveTo>
                  <a:pt x="3643266" y="1228623"/>
                </a:moveTo>
                <a:cubicBezTo>
                  <a:pt x="3648930" y="1228623"/>
                  <a:pt x="3653437" y="1233128"/>
                  <a:pt x="3653437" y="1238792"/>
                </a:cubicBezTo>
                <a:cubicBezTo>
                  <a:pt x="3653437" y="1244340"/>
                  <a:pt x="3648930" y="1248962"/>
                  <a:pt x="3643266" y="1248962"/>
                </a:cubicBezTo>
                <a:cubicBezTo>
                  <a:pt x="3637603" y="1248962"/>
                  <a:pt x="3633098" y="1244455"/>
                  <a:pt x="3633098" y="1238792"/>
                </a:cubicBezTo>
                <a:cubicBezTo>
                  <a:pt x="3633098" y="1233128"/>
                  <a:pt x="3637603" y="1228623"/>
                  <a:pt x="3643266" y="1228623"/>
                </a:cubicBezTo>
                <a:close/>
                <a:moveTo>
                  <a:pt x="3056164" y="1228623"/>
                </a:moveTo>
                <a:cubicBezTo>
                  <a:pt x="3061828" y="1228623"/>
                  <a:pt x="3066335" y="1233128"/>
                  <a:pt x="3066335" y="1238792"/>
                </a:cubicBezTo>
                <a:cubicBezTo>
                  <a:pt x="3066335" y="1244340"/>
                  <a:pt x="3061828" y="1248962"/>
                  <a:pt x="3056164" y="1248962"/>
                </a:cubicBezTo>
                <a:cubicBezTo>
                  <a:pt x="3050501" y="1248962"/>
                  <a:pt x="3045995" y="1244455"/>
                  <a:pt x="3045995" y="1238792"/>
                </a:cubicBezTo>
                <a:cubicBezTo>
                  <a:pt x="3045995" y="1233128"/>
                  <a:pt x="3050501" y="1228623"/>
                  <a:pt x="3056164" y="1228623"/>
                </a:cubicBezTo>
                <a:close/>
                <a:moveTo>
                  <a:pt x="3017102" y="1228623"/>
                </a:moveTo>
                <a:cubicBezTo>
                  <a:pt x="3022765" y="1228623"/>
                  <a:pt x="3027272" y="1233128"/>
                  <a:pt x="3027272" y="1238792"/>
                </a:cubicBezTo>
                <a:cubicBezTo>
                  <a:pt x="3027272" y="1244340"/>
                  <a:pt x="3022765" y="1248962"/>
                  <a:pt x="3017102" y="1248962"/>
                </a:cubicBezTo>
                <a:cubicBezTo>
                  <a:pt x="3011438" y="1248962"/>
                  <a:pt x="3006933" y="1244455"/>
                  <a:pt x="3006933" y="1238792"/>
                </a:cubicBezTo>
                <a:cubicBezTo>
                  <a:pt x="3006933" y="1233128"/>
                  <a:pt x="3011438" y="1228623"/>
                  <a:pt x="3017102" y="1228623"/>
                </a:cubicBezTo>
                <a:close/>
                <a:moveTo>
                  <a:pt x="2977922" y="1228623"/>
                </a:moveTo>
                <a:cubicBezTo>
                  <a:pt x="2983585" y="1228623"/>
                  <a:pt x="2988092" y="1233128"/>
                  <a:pt x="2988092" y="1238792"/>
                </a:cubicBezTo>
                <a:cubicBezTo>
                  <a:pt x="2988092" y="1244340"/>
                  <a:pt x="2983585" y="1248962"/>
                  <a:pt x="2977922" y="1248962"/>
                </a:cubicBezTo>
                <a:cubicBezTo>
                  <a:pt x="2972258" y="1248962"/>
                  <a:pt x="2967753" y="1244455"/>
                  <a:pt x="2967753" y="1238792"/>
                </a:cubicBezTo>
                <a:cubicBezTo>
                  <a:pt x="2967753" y="1233128"/>
                  <a:pt x="2972258" y="1228623"/>
                  <a:pt x="2977922" y="1228623"/>
                </a:cubicBezTo>
                <a:close/>
                <a:moveTo>
                  <a:pt x="2938744" y="1228623"/>
                </a:moveTo>
                <a:cubicBezTo>
                  <a:pt x="2944408" y="1228623"/>
                  <a:pt x="2948915" y="1233128"/>
                  <a:pt x="2948915" y="1238792"/>
                </a:cubicBezTo>
                <a:cubicBezTo>
                  <a:pt x="2948915" y="1244340"/>
                  <a:pt x="2944408" y="1248962"/>
                  <a:pt x="2938744" y="1248962"/>
                </a:cubicBezTo>
                <a:cubicBezTo>
                  <a:pt x="2933081" y="1248962"/>
                  <a:pt x="2928575" y="1244455"/>
                  <a:pt x="2928575" y="1238792"/>
                </a:cubicBezTo>
                <a:cubicBezTo>
                  <a:pt x="2928575" y="1233128"/>
                  <a:pt x="2933081" y="1228623"/>
                  <a:pt x="2938744" y="1228623"/>
                </a:cubicBezTo>
                <a:close/>
                <a:moveTo>
                  <a:pt x="2899681" y="1228623"/>
                </a:moveTo>
                <a:cubicBezTo>
                  <a:pt x="2905345" y="1228623"/>
                  <a:pt x="2909852" y="1233128"/>
                  <a:pt x="2909852" y="1238792"/>
                </a:cubicBezTo>
                <a:cubicBezTo>
                  <a:pt x="2909852" y="1244340"/>
                  <a:pt x="2905345" y="1248962"/>
                  <a:pt x="2899681" y="1248962"/>
                </a:cubicBezTo>
                <a:cubicBezTo>
                  <a:pt x="2894018" y="1248962"/>
                  <a:pt x="2889512" y="1244455"/>
                  <a:pt x="2889512" y="1238792"/>
                </a:cubicBezTo>
                <a:cubicBezTo>
                  <a:pt x="2889512" y="1233128"/>
                  <a:pt x="2894018" y="1228623"/>
                  <a:pt x="2899681" y="1228623"/>
                </a:cubicBezTo>
                <a:close/>
                <a:moveTo>
                  <a:pt x="2860502" y="1228623"/>
                </a:moveTo>
                <a:cubicBezTo>
                  <a:pt x="2866165" y="1228623"/>
                  <a:pt x="2870672" y="1233128"/>
                  <a:pt x="2870672" y="1238792"/>
                </a:cubicBezTo>
                <a:cubicBezTo>
                  <a:pt x="2870672" y="1244340"/>
                  <a:pt x="2866165" y="1248962"/>
                  <a:pt x="2860502" y="1248962"/>
                </a:cubicBezTo>
                <a:cubicBezTo>
                  <a:pt x="2854838" y="1248962"/>
                  <a:pt x="2850333" y="1244455"/>
                  <a:pt x="2850333" y="1238792"/>
                </a:cubicBezTo>
                <a:cubicBezTo>
                  <a:pt x="2850333" y="1233128"/>
                  <a:pt x="2854838" y="1228623"/>
                  <a:pt x="2860502" y="1228623"/>
                </a:cubicBezTo>
                <a:close/>
                <a:moveTo>
                  <a:pt x="791894" y="1212674"/>
                </a:moveTo>
                <a:lnTo>
                  <a:pt x="799983" y="1271846"/>
                </a:lnTo>
                <a:lnTo>
                  <a:pt x="951381" y="1251273"/>
                </a:lnTo>
                <a:lnTo>
                  <a:pt x="1377726" y="1575567"/>
                </a:lnTo>
                <a:lnTo>
                  <a:pt x="1364087" y="1593481"/>
                </a:lnTo>
                <a:lnTo>
                  <a:pt x="945141" y="1274850"/>
                </a:lnTo>
                <a:lnTo>
                  <a:pt x="802989" y="1294152"/>
                </a:lnTo>
                <a:lnTo>
                  <a:pt x="810386" y="1348353"/>
                </a:lnTo>
                <a:lnTo>
                  <a:pt x="683719" y="1296463"/>
                </a:lnTo>
                <a:close/>
                <a:moveTo>
                  <a:pt x="2289120" y="1210017"/>
                </a:moveTo>
                <a:cubicBezTo>
                  <a:pt x="2294090" y="1206318"/>
                  <a:pt x="2301139" y="1207358"/>
                  <a:pt x="2304838" y="1212212"/>
                </a:cubicBezTo>
                <a:cubicBezTo>
                  <a:pt x="2308536" y="1217181"/>
                  <a:pt x="2307495" y="1224231"/>
                  <a:pt x="2302642" y="1227929"/>
                </a:cubicBezTo>
                <a:cubicBezTo>
                  <a:pt x="2300562" y="1229547"/>
                  <a:pt x="2298250" y="1230241"/>
                  <a:pt x="2295940" y="1230241"/>
                </a:cubicBezTo>
                <a:cubicBezTo>
                  <a:pt x="2292586" y="1230241"/>
                  <a:pt x="2289235" y="1228623"/>
                  <a:pt x="2286923" y="1225734"/>
                </a:cubicBezTo>
                <a:cubicBezTo>
                  <a:pt x="2283225" y="1220764"/>
                  <a:pt x="2284266" y="1213830"/>
                  <a:pt x="2289120" y="1210017"/>
                </a:cubicBezTo>
                <a:close/>
                <a:moveTo>
                  <a:pt x="3372830" y="1209668"/>
                </a:moveTo>
                <a:lnTo>
                  <a:pt x="3372950" y="1209779"/>
                </a:lnTo>
                <a:lnTo>
                  <a:pt x="3372945" y="1209785"/>
                </a:lnTo>
                <a:close/>
                <a:moveTo>
                  <a:pt x="1566103" y="1209553"/>
                </a:moveTo>
                <a:lnTo>
                  <a:pt x="1550388" y="1224808"/>
                </a:lnTo>
                <a:lnTo>
                  <a:pt x="1580896" y="1256359"/>
                </a:lnTo>
                <a:lnTo>
                  <a:pt x="1596615" y="1241102"/>
                </a:lnTo>
                <a:close/>
                <a:moveTo>
                  <a:pt x="3383232" y="1197534"/>
                </a:moveTo>
                <a:cubicBezTo>
                  <a:pt x="3389473" y="1196957"/>
                  <a:pt x="3394789" y="1201579"/>
                  <a:pt x="3395368" y="1207820"/>
                </a:cubicBezTo>
                <a:cubicBezTo>
                  <a:pt x="3395944" y="1214060"/>
                  <a:pt x="3391438" y="1219493"/>
                  <a:pt x="3385196" y="1219955"/>
                </a:cubicBezTo>
                <a:cubicBezTo>
                  <a:pt x="3385196" y="1219955"/>
                  <a:pt x="3384387" y="1219955"/>
                  <a:pt x="3384042" y="1219955"/>
                </a:cubicBezTo>
                <a:lnTo>
                  <a:pt x="3372950" y="1209779"/>
                </a:lnTo>
                <a:close/>
                <a:moveTo>
                  <a:pt x="1566452" y="1194066"/>
                </a:moveTo>
                <a:lnTo>
                  <a:pt x="1612217" y="1241334"/>
                </a:lnTo>
                <a:lnTo>
                  <a:pt x="1580666" y="1271846"/>
                </a:lnTo>
                <a:lnTo>
                  <a:pt x="1534901" y="1224576"/>
                </a:lnTo>
                <a:close/>
                <a:moveTo>
                  <a:pt x="3839042" y="1185860"/>
                </a:moveTo>
                <a:cubicBezTo>
                  <a:pt x="3844706" y="1185860"/>
                  <a:pt x="3849213" y="1190366"/>
                  <a:pt x="3849213" y="1196029"/>
                </a:cubicBezTo>
                <a:cubicBezTo>
                  <a:pt x="3849213" y="1201577"/>
                  <a:pt x="3844706" y="1206200"/>
                  <a:pt x="3839042" y="1206200"/>
                </a:cubicBezTo>
                <a:cubicBezTo>
                  <a:pt x="3833379" y="1206200"/>
                  <a:pt x="3828873" y="1201692"/>
                  <a:pt x="3828873" y="1196029"/>
                </a:cubicBezTo>
                <a:cubicBezTo>
                  <a:pt x="3828873" y="1190366"/>
                  <a:pt x="3833379" y="1185860"/>
                  <a:pt x="3839042" y="1185860"/>
                </a:cubicBezTo>
                <a:close/>
                <a:moveTo>
                  <a:pt x="3799981" y="1185860"/>
                </a:moveTo>
                <a:cubicBezTo>
                  <a:pt x="3805598" y="1185860"/>
                  <a:pt x="3810152" y="1190412"/>
                  <a:pt x="3810152" y="1196029"/>
                </a:cubicBezTo>
                <a:cubicBezTo>
                  <a:pt x="3810152" y="1201646"/>
                  <a:pt x="3805598" y="1206200"/>
                  <a:pt x="3799981" y="1206200"/>
                </a:cubicBezTo>
                <a:cubicBezTo>
                  <a:pt x="3794364" y="1206200"/>
                  <a:pt x="3789812" y="1201646"/>
                  <a:pt x="3789812" y="1196029"/>
                </a:cubicBezTo>
                <a:cubicBezTo>
                  <a:pt x="3789812" y="1190412"/>
                  <a:pt x="3794364" y="1185860"/>
                  <a:pt x="3799981" y="1185860"/>
                </a:cubicBezTo>
                <a:close/>
                <a:moveTo>
                  <a:pt x="3760686" y="1185860"/>
                </a:moveTo>
                <a:cubicBezTo>
                  <a:pt x="3766350" y="1185860"/>
                  <a:pt x="3770857" y="1190366"/>
                  <a:pt x="3770857" y="1196029"/>
                </a:cubicBezTo>
                <a:cubicBezTo>
                  <a:pt x="3770857" y="1201577"/>
                  <a:pt x="3766350" y="1206200"/>
                  <a:pt x="3760686" y="1206200"/>
                </a:cubicBezTo>
                <a:cubicBezTo>
                  <a:pt x="3755023" y="1206200"/>
                  <a:pt x="3750518" y="1201692"/>
                  <a:pt x="3750518" y="1196029"/>
                </a:cubicBezTo>
                <a:cubicBezTo>
                  <a:pt x="3750518" y="1190366"/>
                  <a:pt x="3755023" y="1185860"/>
                  <a:pt x="3760686" y="1185860"/>
                </a:cubicBezTo>
                <a:close/>
                <a:moveTo>
                  <a:pt x="3721622" y="1185860"/>
                </a:moveTo>
                <a:cubicBezTo>
                  <a:pt x="3727286" y="1185860"/>
                  <a:pt x="3731793" y="1190366"/>
                  <a:pt x="3731793" y="1196029"/>
                </a:cubicBezTo>
                <a:cubicBezTo>
                  <a:pt x="3731793" y="1201577"/>
                  <a:pt x="3727286" y="1206200"/>
                  <a:pt x="3721622" y="1206200"/>
                </a:cubicBezTo>
                <a:cubicBezTo>
                  <a:pt x="3715959" y="1206200"/>
                  <a:pt x="3711453" y="1201692"/>
                  <a:pt x="3711453" y="1196029"/>
                </a:cubicBezTo>
                <a:cubicBezTo>
                  <a:pt x="3711453" y="1190366"/>
                  <a:pt x="3715959" y="1185860"/>
                  <a:pt x="3721622" y="1185860"/>
                </a:cubicBezTo>
                <a:close/>
                <a:moveTo>
                  <a:pt x="3682444" y="1185860"/>
                </a:moveTo>
                <a:cubicBezTo>
                  <a:pt x="3688108" y="1185860"/>
                  <a:pt x="3692615" y="1190366"/>
                  <a:pt x="3692615" y="1196029"/>
                </a:cubicBezTo>
                <a:cubicBezTo>
                  <a:pt x="3692615" y="1201577"/>
                  <a:pt x="3688108" y="1206200"/>
                  <a:pt x="3682444" y="1206200"/>
                </a:cubicBezTo>
                <a:cubicBezTo>
                  <a:pt x="3676781" y="1206200"/>
                  <a:pt x="3672276" y="1201692"/>
                  <a:pt x="3672276" y="1196029"/>
                </a:cubicBezTo>
                <a:cubicBezTo>
                  <a:pt x="3672276" y="1190366"/>
                  <a:pt x="3676781" y="1185860"/>
                  <a:pt x="3682444" y="1185860"/>
                </a:cubicBezTo>
                <a:close/>
                <a:moveTo>
                  <a:pt x="3643266" y="1185860"/>
                </a:moveTo>
                <a:cubicBezTo>
                  <a:pt x="3648930" y="1185860"/>
                  <a:pt x="3653437" y="1190366"/>
                  <a:pt x="3653437" y="1196029"/>
                </a:cubicBezTo>
                <a:cubicBezTo>
                  <a:pt x="3653437" y="1201577"/>
                  <a:pt x="3648930" y="1206200"/>
                  <a:pt x="3643266" y="1206200"/>
                </a:cubicBezTo>
                <a:cubicBezTo>
                  <a:pt x="3637603" y="1206200"/>
                  <a:pt x="3633098" y="1201692"/>
                  <a:pt x="3633098" y="1196029"/>
                </a:cubicBezTo>
                <a:cubicBezTo>
                  <a:pt x="3633098" y="1190366"/>
                  <a:pt x="3637603" y="1185860"/>
                  <a:pt x="3643266" y="1185860"/>
                </a:cubicBezTo>
                <a:close/>
                <a:moveTo>
                  <a:pt x="3604202" y="1185860"/>
                </a:moveTo>
                <a:cubicBezTo>
                  <a:pt x="3609865" y="1185860"/>
                  <a:pt x="3614372" y="1190366"/>
                  <a:pt x="3614372" y="1196029"/>
                </a:cubicBezTo>
                <a:cubicBezTo>
                  <a:pt x="3614372" y="1201577"/>
                  <a:pt x="3609865" y="1206200"/>
                  <a:pt x="3604202" y="1206200"/>
                </a:cubicBezTo>
                <a:cubicBezTo>
                  <a:pt x="3598538" y="1206200"/>
                  <a:pt x="3594033" y="1201692"/>
                  <a:pt x="3594033" y="1196029"/>
                </a:cubicBezTo>
                <a:cubicBezTo>
                  <a:pt x="3594033" y="1190366"/>
                  <a:pt x="3598538" y="1185860"/>
                  <a:pt x="3604202" y="1185860"/>
                </a:cubicBezTo>
                <a:close/>
                <a:moveTo>
                  <a:pt x="3095342" y="1185860"/>
                </a:moveTo>
                <a:cubicBezTo>
                  <a:pt x="3101005" y="1185860"/>
                  <a:pt x="3105512" y="1190366"/>
                  <a:pt x="3105512" y="1196029"/>
                </a:cubicBezTo>
                <a:cubicBezTo>
                  <a:pt x="3105512" y="1201577"/>
                  <a:pt x="3101005" y="1206200"/>
                  <a:pt x="3095342" y="1206200"/>
                </a:cubicBezTo>
                <a:cubicBezTo>
                  <a:pt x="3089678" y="1206200"/>
                  <a:pt x="3085173" y="1201692"/>
                  <a:pt x="3085173" y="1196029"/>
                </a:cubicBezTo>
                <a:cubicBezTo>
                  <a:pt x="3085173" y="1190366"/>
                  <a:pt x="3089678" y="1185860"/>
                  <a:pt x="3095342" y="1185860"/>
                </a:cubicBezTo>
                <a:close/>
                <a:moveTo>
                  <a:pt x="3056281" y="1185860"/>
                </a:moveTo>
                <a:cubicBezTo>
                  <a:pt x="3061898" y="1185860"/>
                  <a:pt x="3066452" y="1190412"/>
                  <a:pt x="3066452" y="1196029"/>
                </a:cubicBezTo>
                <a:cubicBezTo>
                  <a:pt x="3066452" y="1201646"/>
                  <a:pt x="3061898" y="1206200"/>
                  <a:pt x="3056281" y="1206200"/>
                </a:cubicBezTo>
                <a:cubicBezTo>
                  <a:pt x="3050664" y="1206200"/>
                  <a:pt x="3046112" y="1201646"/>
                  <a:pt x="3046112" y="1196029"/>
                </a:cubicBezTo>
                <a:cubicBezTo>
                  <a:pt x="3046112" y="1190412"/>
                  <a:pt x="3050664" y="1185860"/>
                  <a:pt x="3056281" y="1185860"/>
                </a:cubicBezTo>
                <a:close/>
                <a:moveTo>
                  <a:pt x="3017102" y="1185860"/>
                </a:moveTo>
                <a:cubicBezTo>
                  <a:pt x="3022765" y="1185860"/>
                  <a:pt x="3027272" y="1190366"/>
                  <a:pt x="3027272" y="1196029"/>
                </a:cubicBezTo>
                <a:cubicBezTo>
                  <a:pt x="3027272" y="1201577"/>
                  <a:pt x="3022765" y="1206200"/>
                  <a:pt x="3017102" y="1206200"/>
                </a:cubicBezTo>
                <a:cubicBezTo>
                  <a:pt x="3011438" y="1206200"/>
                  <a:pt x="3006933" y="1201692"/>
                  <a:pt x="3006933" y="1196029"/>
                </a:cubicBezTo>
                <a:cubicBezTo>
                  <a:pt x="3006933" y="1190366"/>
                  <a:pt x="3011438" y="1185860"/>
                  <a:pt x="3017102" y="1185860"/>
                </a:cubicBezTo>
                <a:close/>
                <a:moveTo>
                  <a:pt x="2977922" y="1185860"/>
                </a:moveTo>
                <a:cubicBezTo>
                  <a:pt x="2983585" y="1185860"/>
                  <a:pt x="2988092" y="1190366"/>
                  <a:pt x="2988092" y="1196029"/>
                </a:cubicBezTo>
                <a:cubicBezTo>
                  <a:pt x="2988092" y="1201577"/>
                  <a:pt x="2983585" y="1206200"/>
                  <a:pt x="2977922" y="1206200"/>
                </a:cubicBezTo>
                <a:cubicBezTo>
                  <a:pt x="2972258" y="1206200"/>
                  <a:pt x="2967753" y="1201692"/>
                  <a:pt x="2967753" y="1196029"/>
                </a:cubicBezTo>
                <a:cubicBezTo>
                  <a:pt x="2967753" y="1190366"/>
                  <a:pt x="2972258" y="1185860"/>
                  <a:pt x="2977922" y="1185860"/>
                </a:cubicBezTo>
                <a:close/>
                <a:moveTo>
                  <a:pt x="2938744" y="1185860"/>
                </a:moveTo>
                <a:cubicBezTo>
                  <a:pt x="2944408" y="1185860"/>
                  <a:pt x="2948915" y="1190366"/>
                  <a:pt x="2948915" y="1196029"/>
                </a:cubicBezTo>
                <a:cubicBezTo>
                  <a:pt x="2948915" y="1201577"/>
                  <a:pt x="2944408" y="1206200"/>
                  <a:pt x="2938744" y="1206200"/>
                </a:cubicBezTo>
                <a:cubicBezTo>
                  <a:pt x="2933081" y="1206200"/>
                  <a:pt x="2928575" y="1201692"/>
                  <a:pt x="2928575" y="1196029"/>
                </a:cubicBezTo>
                <a:cubicBezTo>
                  <a:pt x="2928575" y="1190366"/>
                  <a:pt x="2933081" y="1185860"/>
                  <a:pt x="2938744" y="1185860"/>
                </a:cubicBezTo>
                <a:close/>
                <a:moveTo>
                  <a:pt x="2899681" y="1185860"/>
                </a:moveTo>
                <a:cubicBezTo>
                  <a:pt x="2905345" y="1185860"/>
                  <a:pt x="2909852" y="1190366"/>
                  <a:pt x="2909852" y="1196029"/>
                </a:cubicBezTo>
                <a:cubicBezTo>
                  <a:pt x="2909852" y="1201577"/>
                  <a:pt x="2905345" y="1206200"/>
                  <a:pt x="2899681" y="1206200"/>
                </a:cubicBezTo>
                <a:cubicBezTo>
                  <a:pt x="2894018" y="1206200"/>
                  <a:pt x="2889512" y="1201692"/>
                  <a:pt x="2889512" y="1196029"/>
                </a:cubicBezTo>
                <a:cubicBezTo>
                  <a:pt x="2889512" y="1190366"/>
                  <a:pt x="2894018" y="1185860"/>
                  <a:pt x="2899681" y="1185860"/>
                </a:cubicBezTo>
                <a:close/>
                <a:moveTo>
                  <a:pt x="2860502" y="1185860"/>
                </a:moveTo>
                <a:cubicBezTo>
                  <a:pt x="2866165" y="1185860"/>
                  <a:pt x="2870672" y="1190366"/>
                  <a:pt x="2870672" y="1196029"/>
                </a:cubicBezTo>
                <a:cubicBezTo>
                  <a:pt x="2870672" y="1201577"/>
                  <a:pt x="2866165" y="1206200"/>
                  <a:pt x="2860502" y="1206200"/>
                </a:cubicBezTo>
                <a:cubicBezTo>
                  <a:pt x="2854838" y="1206200"/>
                  <a:pt x="2850333" y="1201692"/>
                  <a:pt x="2850333" y="1196029"/>
                </a:cubicBezTo>
                <a:cubicBezTo>
                  <a:pt x="2850333" y="1190366"/>
                  <a:pt x="2854838" y="1185860"/>
                  <a:pt x="2860502" y="1185860"/>
                </a:cubicBezTo>
                <a:close/>
                <a:moveTo>
                  <a:pt x="2255721" y="1165868"/>
                </a:moveTo>
                <a:cubicBezTo>
                  <a:pt x="2260688" y="1162054"/>
                  <a:pt x="2267623" y="1163094"/>
                  <a:pt x="2271438" y="1168065"/>
                </a:cubicBezTo>
                <a:cubicBezTo>
                  <a:pt x="2275136" y="1173032"/>
                  <a:pt x="2274095" y="1180082"/>
                  <a:pt x="2269126" y="1183780"/>
                </a:cubicBezTo>
                <a:cubicBezTo>
                  <a:pt x="2267046" y="1185400"/>
                  <a:pt x="2264734" y="1185977"/>
                  <a:pt x="2262424" y="1185977"/>
                </a:cubicBezTo>
                <a:cubicBezTo>
                  <a:pt x="2259072" y="1185977"/>
                  <a:pt x="2255721" y="1184474"/>
                  <a:pt x="2253409" y="1181587"/>
                </a:cubicBezTo>
                <a:cubicBezTo>
                  <a:pt x="2249710" y="1176615"/>
                  <a:pt x="2250750" y="1169566"/>
                  <a:pt x="2255721" y="1165868"/>
                </a:cubicBezTo>
                <a:close/>
                <a:moveTo>
                  <a:pt x="1522880" y="1165059"/>
                </a:moveTo>
                <a:lnTo>
                  <a:pt x="1507163" y="1180314"/>
                </a:lnTo>
                <a:lnTo>
                  <a:pt x="1522418" y="1196031"/>
                </a:lnTo>
                <a:lnTo>
                  <a:pt x="1538137" y="1180776"/>
                </a:lnTo>
                <a:close/>
                <a:moveTo>
                  <a:pt x="1642729" y="1160089"/>
                </a:moveTo>
                <a:cubicBezTo>
                  <a:pt x="1644926" y="1158009"/>
                  <a:pt x="1648392" y="1158009"/>
                  <a:pt x="1650472" y="1160204"/>
                </a:cubicBezTo>
                <a:lnTo>
                  <a:pt x="1812042" y="1327205"/>
                </a:lnTo>
                <a:lnTo>
                  <a:pt x="1812158" y="1327205"/>
                </a:lnTo>
                <a:lnTo>
                  <a:pt x="1809614" y="1482186"/>
                </a:lnTo>
                <a:lnTo>
                  <a:pt x="2158524" y="1842767"/>
                </a:lnTo>
                <a:cubicBezTo>
                  <a:pt x="2160606" y="1844962"/>
                  <a:pt x="2160606" y="1848429"/>
                  <a:pt x="2158408" y="1850511"/>
                </a:cubicBezTo>
                <a:cubicBezTo>
                  <a:pt x="2156213" y="1852591"/>
                  <a:pt x="2152745" y="1852591"/>
                  <a:pt x="2150665" y="1850394"/>
                </a:cubicBezTo>
                <a:lnTo>
                  <a:pt x="1798520" y="1486579"/>
                </a:lnTo>
                <a:lnTo>
                  <a:pt x="1801064" y="1331597"/>
                </a:lnTo>
                <a:lnTo>
                  <a:pt x="1642614" y="1167833"/>
                </a:lnTo>
                <a:cubicBezTo>
                  <a:pt x="1640534" y="1165636"/>
                  <a:pt x="1640534" y="1162169"/>
                  <a:pt x="1642729" y="1160089"/>
                </a:cubicBezTo>
                <a:close/>
                <a:moveTo>
                  <a:pt x="1523229" y="1149457"/>
                </a:moveTo>
                <a:lnTo>
                  <a:pt x="1553739" y="1181008"/>
                </a:lnTo>
                <a:lnTo>
                  <a:pt x="1522188" y="1211518"/>
                </a:lnTo>
                <a:lnTo>
                  <a:pt x="1491678" y="1179967"/>
                </a:lnTo>
                <a:close/>
                <a:moveTo>
                  <a:pt x="3956464" y="1143214"/>
                </a:moveTo>
                <a:cubicBezTo>
                  <a:pt x="3962128" y="1143214"/>
                  <a:pt x="3966635" y="1147720"/>
                  <a:pt x="3966635" y="1153383"/>
                </a:cubicBezTo>
                <a:cubicBezTo>
                  <a:pt x="3966635" y="1158931"/>
                  <a:pt x="3962128" y="1163554"/>
                  <a:pt x="3956464" y="1163554"/>
                </a:cubicBezTo>
                <a:cubicBezTo>
                  <a:pt x="3950801" y="1163554"/>
                  <a:pt x="3946295" y="1159046"/>
                  <a:pt x="3946295" y="1153383"/>
                </a:cubicBezTo>
                <a:cubicBezTo>
                  <a:pt x="3946295" y="1147720"/>
                  <a:pt x="3950801" y="1143214"/>
                  <a:pt x="3956464" y="1143214"/>
                </a:cubicBezTo>
                <a:close/>
                <a:moveTo>
                  <a:pt x="3917284" y="1143214"/>
                </a:moveTo>
                <a:cubicBezTo>
                  <a:pt x="3922948" y="1143214"/>
                  <a:pt x="3927455" y="1147720"/>
                  <a:pt x="3927455" y="1153383"/>
                </a:cubicBezTo>
                <a:cubicBezTo>
                  <a:pt x="3927455" y="1158931"/>
                  <a:pt x="3922948" y="1163554"/>
                  <a:pt x="3917284" y="1163554"/>
                </a:cubicBezTo>
                <a:cubicBezTo>
                  <a:pt x="3911621" y="1163554"/>
                  <a:pt x="3907116" y="1159046"/>
                  <a:pt x="3907116" y="1153383"/>
                </a:cubicBezTo>
                <a:cubicBezTo>
                  <a:pt x="3907116" y="1147720"/>
                  <a:pt x="3911621" y="1143214"/>
                  <a:pt x="3917284" y="1143214"/>
                </a:cubicBezTo>
                <a:close/>
                <a:moveTo>
                  <a:pt x="3839042" y="1143214"/>
                </a:moveTo>
                <a:cubicBezTo>
                  <a:pt x="3844706" y="1143214"/>
                  <a:pt x="3849213" y="1147720"/>
                  <a:pt x="3849213" y="1153383"/>
                </a:cubicBezTo>
                <a:cubicBezTo>
                  <a:pt x="3849213" y="1158931"/>
                  <a:pt x="3844706" y="1163554"/>
                  <a:pt x="3839042" y="1163554"/>
                </a:cubicBezTo>
                <a:cubicBezTo>
                  <a:pt x="3833379" y="1163554"/>
                  <a:pt x="3828873" y="1159046"/>
                  <a:pt x="3828873" y="1153383"/>
                </a:cubicBezTo>
                <a:cubicBezTo>
                  <a:pt x="3828873" y="1147720"/>
                  <a:pt x="3833379" y="1143214"/>
                  <a:pt x="3839042" y="1143214"/>
                </a:cubicBezTo>
                <a:close/>
                <a:moveTo>
                  <a:pt x="3799864" y="1143214"/>
                </a:moveTo>
                <a:cubicBezTo>
                  <a:pt x="3805528" y="1143214"/>
                  <a:pt x="3810035" y="1147720"/>
                  <a:pt x="3810035" y="1153383"/>
                </a:cubicBezTo>
                <a:cubicBezTo>
                  <a:pt x="3810035" y="1158931"/>
                  <a:pt x="3805528" y="1163554"/>
                  <a:pt x="3799864" y="1163554"/>
                </a:cubicBezTo>
                <a:cubicBezTo>
                  <a:pt x="3794201" y="1163554"/>
                  <a:pt x="3789696" y="1159046"/>
                  <a:pt x="3789696" y="1153383"/>
                </a:cubicBezTo>
                <a:cubicBezTo>
                  <a:pt x="3789696" y="1147720"/>
                  <a:pt x="3794201" y="1143214"/>
                  <a:pt x="3799864" y="1143214"/>
                </a:cubicBezTo>
                <a:close/>
                <a:moveTo>
                  <a:pt x="3760686" y="1143214"/>
                </a:moveTo>
                <a:cubicBezTo>
                  <a:pt x="3766350" y="1143214"/>
                  <a:pt x="3770857" y="1147720"/>
                  <a:pt x="3770857" y="1153383"/>
                </a:cubicBezTo>
                <a:cubicBezTo>
                  <a:pt x="3770857" y="1158931"/>
                  <a:pt x="3766350" y="1163554"/>
                  <a:pt x="3760686" y="1163554"/>
                </a:cubicBezTo>
                <a:cubicBezTo>
                  <a:pt x="3755023" y="1163554"/>
                  <a:pt x="3750518" y="1159046"/>
                  <a:pt x="3750518" y="1153383"/>
                </a:cubicBezTo>
                <a:cubicBezTo>
                  <a:pt x="3750518" y="1147720"/>
                  <a:pt x="3755023" y="1143214"/>
                  <a:pt x="3760686" y="1143214"/>
                </a:cubicBezTo>
                <a:close/>
                <a:moveTo>
                  <a:pt x="3721622" y="1143214"/>
                </a:moveTo>
                <a:cubicBezTo>
                  <a:pt x="3727286" y="1143214"/>
                  <a:pt x="3731793" y="1147720"/>
                  <a:pt x="3731793" y="1153383"/>
                </a:cubicBezTo>
                <a:cubicBezTo>
                  <a:pt x="3731793" y="1158931"/>
                  <a:pt x="3727286" y="1163554"/>
                  <a:pt x="3721622" y="1163554"/>
                </a:cubicBezTo>
                <a:cubicBezTo>
                  <a:pt x="3715959" y="1163554"/>
                  <a:pt x="3711453" y="1159046"/>
                  <a:pt x="3711453" y="1153383"/>
                </a:cubicBezTo>
                <a:cubicBezTo>
                  <a:pt x="3711453" y="1147720"/>
                  <a:pt x="3715959" y="1143214"/>
                  <a:pt x="3721622" y="1143214"/>
                </a:cubicBezTo>
                <a:close/>
                <a:moveTo>
                  <a:pt x="3682444" y="1143214"/>
                </a:moveTo>
                <a:cubicBezTo>
                  <a:pt x="3688108" y="1143214"/>
                  <a:pt x="3692615" y="1147720"/>
                  <a:pt x="3692615" y="1153383"/>
                </a:cubicBezTo>
                <a:cubicBezTo>
                  <a:pt x="3692615" y="1158931"/>
                  <a:pt x="3688108" y="1163554"/>
                  <a:pt x="3682444" y="1163554"/>
                </a:cubicBezTo>
                <a:cubicBezTo>
                  <a:pt x="3676781" y="1163554"/>
                  <a:pt x="3672276" y="1159046"/>
                  <a:pt x="3672276" y="1153383"/>
                </a:cubicBezTo>
                <a:cubicBezTo>
                  <a:pt x="3672276" y="1147720"/>
                  <a:pt x="3676781" y="1143214"/>
                  <a:pt x="3682444" y="1143214"/>
                </a:cubicBezTo>
                <a:close/>
                <a:moveTo>
                  <a:pt x="3643266" y="1143214"/>
                </a:moveTo>
                <a:cubicBezTo>
                  <a:pt x="3648930" y="1143214"/>
                  <a:pt x="3653437" y="1147720"/>
                  <a:pt x="3653437" y="1153383"/>
                </a:cubicBezTo>
                <a:cubicBezTo>
                  <a:pt x="3653437" y="1158931"/>
                  <a:pt x="3648930" y="1163554"/>
                  <a:pt x="3643266" y="1163554"/>
                </a:cubicBezTo>
                <a:cubicBezTo>
                  <a:pt x="3637603" y="1163554"/>
                  <a:pt x="3633098" y="1159046"/>
                  <a:pt x="3633098" y="1153383"/>
                </a:cubicBezTo>
                <a:cubicBezTo>
                  <a:pt x="3633098" y="1147720"/>
                  <a:pt x="3637603" y="1143214"/>
                  <a:pt x="3643266" y="1143214"/>
                </a:cubicBezTo>
                <a:close/>
                <a:moveTo>
                  <a:pt x="3604202" y="1143214"/>
                </a:moveTo>
                <a:cubicBezTo>
                  <a:pt x="3609865" y="1143214"/>
                  <a:pt x="3614372" y="1147720"/>
                  <a:pt x="3614372" y="1153383"/>
                </a:cubicBezTo>
                <a:cubicBezTo>
                  <a:pt x="3614372" y="1158931"/>
                  <a:pt x="3609865" y="1163554"/>
                  <a:pt x="3604202" y="1163554"/>
                </a:cubicBezTo>
                <a:cubicBezTo>
                  <a:pt x="3598538" y="1163554"/>
                  <a:pt x="3594033" y="1159046"/>
                  <a:pt x="3594033" y="1153383"/>
                </a:cubicBezTo>
                <a:cubicBezTo>
                  <a:pt x="3594033" y="1147720"/>
                  <a:pt x="3598538" y="1143214"/>
                  <a:pt x="3604202" y="1143214"/>
                </a:cubicBezTo>
                <a:close/>
                <a:moveTo>
                  <a:pt x="3134522" y="1143214"/>
                </a:moveTo>
                <a:cubicBezTo>
                  <a:pt x="3140185" y="1143214"/>
                  <a:pt x="3144692" y="1147720"/>
                  <a:pt x="3144692" y="1153383"/>
                </a:cubicBezTo>
                <a:cubicBezTo>
                  <a:pt x="3144692" y="1158931"/>
                  <a:pt x="3140185" y="1163554"/>
                  <a:pt x="3134522" y="1163554"/>
                </a:cubicBezTo>
                <a:cubicBezTo>
                  <a:pt x="3128858" y="1163554"/>
                  <a:pt x="3124353" y="1159046"/>
                  <a:pt x="3124353" y="1153383"/>
                </a:cubicBezTo>
                <a:cubicBezTo>
                  <a:pt x="3124353" y="1147720"/>
                  <a:pt x="3128858" y="1143214"/>
                  <a:pt x="3134522" y="1143214"/>
                </a:cubicBezTo>
                <a:close/>
                <a:moveTo>
                  <a:pt x="3095342" y="1143214"/>
                </a:moveTo>
                <a:cubicBezTo>
                  <a:pt x="3101005" y="1143214"/>
                  <a:pt x="3105512" y="1147720"/>
                  <a:pt x="3105512" y="1153383"/>
                </a:cubicBezTo>
                <a:cubicBezTo>
                  <a:pt x="3105512" y="1158931"/>
                  <a:pt x="3101005" y="1163554"/>
                  <a:pt x="3095342" y="1163554"/>
                </a:cubicBezTo>
                <a:cubicBezTo>
                  <a:pt x="3089678" y="1163554"/>
                  <a:pt x="3085173" y="1159046"/>
                  <a:pt x="3085173" y="1153383"/>
                </a:cubicBezTo>
                <a:cubicBezTo>
                  <a:pt x="3085173" y="1147720"/>
                  <a:pt x="3089678" y="1143214"/>
                  <a:pt x="3095342" y="1143214"/>
                </a:cubicBezTo>
                <a:close/>
                <a:moveTo>
                  <a:pt x="3056164" y="1143214"/>
                </a:moveTo>
                <a:cubicBezTo>
                  <a:pt x="3061828" y="1143214"/>
                  <a:pt x="3066335" y="1147720"/>
                  <a:pt x="3066335" y="1153383"/>
                </a:cubicBezTo>
                <a:cubicBezTo>
                  <a:pt x="3066335" y="1158931"/>
                  <a:pt x="3061828" y="1163554"/>
                  <a:pt x="3056164" y="1163554"/>
                </a:cubicBezTo>
                <a:cubicBezTo>
                  <a:pt x="3050501" y="1163554"/>
                  <a:pt x="3045995" y="1159046"/>
                  <a:pt x="3045995" y="1153383"/>
                </a:cubicBezTo>
                <a:cubicBezTo>
                  <a:pt x="3045995" y="1147720"/>
                  <a:pt x="3050501" y="1143214"/>
                  <a:pt x="3056164" y="1143214"/>
                </a:cubicBezTo>
                <a:close/>
                <a:moveTo>
                  <a:pt x="3017102" y="1143214"/>
                </a:moveTo>
                <a:cubicBezTo>
                  <a:pt x="3022765" y="1143214"/>
                  <a:pt x="3027272" y="1147720"/>
                  <a:pt x="3027272" y="1153383"/>
                </a:cubicBezTo>
                <a:cubicBezTo>
                  <a:pt x="3027272" y="1158931"/>
                  <a:pt x="3022765" y="1163554"/>
                  <a:pt x="3017102" y="1163554"/>
                </a:cubicBezTo>
                <a:cubicBezTo>
                  <a:pt x="3011438" y="1163554"/>
                  <a:pt x="3006933" y="1159046"/>
                  <a:pt x="3006933" y="1153383"/>
                </a:cubicBezTo>
                <a:cubicBezTo>
                  <a:pt x="3006933" y="1147720"/>
                  <a:pt x="3011438" y="1143214"/>
                  <a:pt x="3017102" y="1143214"/>
                </a:cubicBezTo>
                <a:close/>
                <a:moveTo>
                  <a:pt x="2977922" y="1143214"/>
                </a:moveTo>
                <a:cubicBezTo>
                  <a:pt x="2983585" y="1143214"/>
                  <a:pt x="2988092" y="1147720"/>
                  <a:pt x="2988092" y="1153383"/>
                </a:cubicBezTo>
                <a:cubicBezTo>
                  <a:pt x="2988092" y="1158931"/>
                  <a:pt x="2983585" y="1163554"/>
                  <a:pt x="2977922" y="1163554"/>
                </a:cubicBezTo>
                <a:cubicBezTo>
                  <a:pt x="2972258" y="1163554"/>
                  <a:pt x="2967753" y="1159046"/>
                  <a:pt x="2967753" y="1153383"/>
                </a:cubicBezTo>
                <a:cubicBezTo>
                  <a:pt x="2967753" y="1147720"/>
                  <a:pt x="2972258" y="1143214"/>
                  <a:pt x="2977922" y="1143214"/>
                </a:cubicBezTo>
                <a:close/>
                <a:moveTo>
                  <a:pt x="2938744" y="1143214"/>
                </a:moveTo>
                <a:cubicBezTo>
                  <a:pt x="2944408" y="1143214"/>
                  <a:pt x="2948915" y="1147720"/>
                  <a:pt x="2948915" y="1153383"/>
                </a:cubicBezTo>
                <a:cubicBezTo>
                  <a:pt x="2948915" y="1158931"/>
                  <a:pt x="2944408" y="1163554"/>
                  <a:pt x="2938744" y="1163554"/>
                </a:cubicBezTo>
                <a:cubicBezTo>
                  <a:pt x="2933081" y="1163554"/>
                  <a:pt x="2928575" y="1159046"/>
                  <a:pt x="2928575" y="1153383"/>
                </a:cubicBezTo>
                <a:cubicBezTo>
                  <a:pt x="2928575" y="1147720"/>
                  <a:pt x="2933081" y="1143214"/>
                  <a:pt x="2938744" y="1143214"/>
                </a:cubicBezTo>
                <a:close/>
                <a:moveTo>
                  <a:pt x="2899681" y="1143214"/>
                </a:moveTo>
                <a:cubicBezTo>
                  <a:pt x="2905345" y="1143214"/>
                  <a:pt x="2909852" y="1147720"/>
                  <a:pt x="2909852" y="1153383"/>
                </a:cubicBezTo>
                <a:cubicBezTo>
                  <a:pt x="2909852" y="1158931"/>
                  <a:pt x="2905345" y="1163554"/>
                  <a:pt x="2899681" y="1163554"/>
                </a:cubicBezTo>
                <a:cubicBezTo>
                  <a:pt x="2894018" y="1163554"/>
                  <a:pt x="2889512" y="1159046"/>
                  <a:pt x="2889512" y="1153383"/>
                </a:cubicBezTo>
                <a:cubicBezTo>
                  <a:pt x="2889512" y="1147720"/>
                  <a:pt x="2894018" y="1143214"/>
                  <a:pt x="2899681" y="1143214"/>
                </a:cubicBezTo>
                <a:close/>
                <a:moveTo>
                  <a:pt x="2860502" y="1143214"/>
                </a:moveTo>
                <a:cubicBezTo>
                  <a:pt x="2866165" y="1143214"/>
                  <a:pt x="2870672" y="1147720"/>
                  <a:pt x="2870672" y="1153383"/>
                </a:cubicBezTo>
                <a:cubicBezTo>
                  <a:pt x="2870672" y="1158931"/>
                  <a:pt x="2866165" y="1163554"/>
                  <a:pt x="2860502" y="1163554"/>
                </a:cubicBezTo>
                <a:cubicBezTo>
                  <a:pt x="2854838" y="1163554"/>
                  <a:pt x="2850333" y="1159046"/>
                  <a:pt x="2850333" y="1153383"/>
                </a:cubicBezTo>
                <a:cubicBezTo>
                  <a:pt x="2850333" y="1147720"/>
                  <a:pt x="2854838" y="1143214"/>
                  <a:pt x="2860502" y="1143214"/>
                </a:cubicBezTo>
                <a:close/>
                <a:moveTo>
                  <a:pt x="3378263" y="1142292"/>
                </a:moveTo>
                <a:cubicBezTo>
                  <a:pt x="3384502" y="1141713"/>
                  <a:pt x="3389935" y="1146337"/>
                  <a:pt x="3390512" y="1152578"/>
                </a:cubicBezTo>
                <a:cubicBezTo>
                  <a:pt x="3391091" y="1158818"/>
                  <a:pt x="3386467" y="1164135"/>
                  <a:pt x="3380228" y="1164712"/>
                </a:cubicBezTo>
                <a:lnTo>
                  <a:pt x="3379187" y="1164712"/>
                </a:lnTo>
                <a:cubicBezTo>
                  <a:pt x="3373407" y="1164712"/>
                  <a:pt x="3368440" y="1160319"/>
                  <a:pt x="3368092" y="1154426"/>
                </a:cubicBezTo>
                <a:cubicBezTo>
                  <a:pt x="3367514" y="1148185"/>
                  <a:pt x="3372021" y="1142869"/>
                  <a:pt x="3378263" y="1142292"/>
                </a:cubicBezTo>
                <a:close/>
                <a:moveTo>
                  <a:pt x="2222205" y="1121604"/>
                </a:moveTo>
                <a:cubicBezTo>
                  <a:pt x="2227174" y="1117790"/>
                  <a:pt x="2234108" y="1118831"/>
                  <a:pt x="2237922" y="1123799"/>
                </a:cubicBezTo>
                <a:cubicBezTo>
                  <a:pt x="2241620" y="1128768"/>
                  <a:pt x="2240581" y="1135820"/>
                  <a:pt x="2235725" y="1139518"/>
                </a:cubicBezTo>
                <a:cubicBezTo>
                  <a:pt x="2233644" y="1141136"/>
                  <a:pt x="2231334" y="1141830"/>
                  <a:pt x="2229022" y="1141830"/>
                </a:cubicBezTo>
                <a:cubicBezTo>
                  <a:pt x="2225673" y="1141830"/>
                  <a:pt x="2222320" y="1140210"/>
                  <a:pt x="2220010" y="1137323"/>
                </a:cubicBezTo>
                <a:cubicBezTo>
                  <a:pt x="2216311" y="1132353"/>
                  <a:pt x="2217234" y="1125302"/>
                  <a:pt x="2222205" y="1121604"/>
                </a:cubicBezTo>
                <a:close/>
                <a:moveTo>
                  <a:pt x="3995529" y="1100568"/>
                </a:moveTo>
                <a:cubicBezTo>
                  <a:pt x="4001192" y="1100568"/>
                  <a:pt x="4005698" y="1105074"/>
                  <a:pt x="4005698" y="1110737"/>
                </a:cubicBezTo>
                <a:cubicBezTo>
                  <a:pt x="4005698" y="1116285"/>
                  <a:pt x="4001192" y="1120908"/>
                  <a:pt x="3995529" y="1120908"/>
                </a:cubicBezTo>
                <a:cubicBezTo>
                  <a:pt x="3989865" y="1120908"/>
                  <a:pt x="3985358" y="1116401"/>
                  <a:pt x="3985358" y="1110737"/>
                </a:cubicBezTo>
                <a:cubicBezTo>
                  <a:pt x="3985358" y="1105074"/>
                  <a:pt x="3989865" y="1100568"/>
                  <a:pt x="3995529" y="1100568"/>
                </a:cubicBezTo>
                <a:close/>
                <a:moveTo>
                  <a:pt x="3956464" y="1100568"/>
                </a:moveTo>
                <a:cubicBezTo>
                  <a:pt x="3962128" y="1100568"/>
                  <a:pt x="3966635" y="1105074"/>
                  <a:pt x="3966635" y="1110737"/>
                </a:cubicBezTo>
                <a:cubicBezTo>
                  <a:pt x="3966635" y="1116285"/>
                  <a:pt x="3962128" y="1120908"/>
                  <a:pt x="3956464" y="1120908"/>
                </a:cubicBezTo>
                <a:cubicBezTo>
                  <a:pt x="3950801" y="1120908"/>
                  <a:pt x="3946295" y="1116401"/>
                  <a:pt x="3946295" y="1110737"/>
                </a:cubicBezTo>
                <a:cubicBezTo>
                  <a:pt x="3946295" y="1105074"/>
                  <a:pt x="3950801" y="1100568"/>
                  <a:pt x="3956464" y="1100568"/>
                </a:cubicBezTo>
                <a:close/>
                <a:moveTo>
                  <a:pt x="3917284" y="1100568"/>
                </a:moveTo>
                <a:cubicBezTo>
                  <a:pt x="3922948" y="1100568"/>
                  <a:pt x="3927455" y="1105074"/>
                  <a:pt x="3927455" y="1110737"/>
                </a:cubicBezTo>
                <a:cubicBezTo>
                  <a:pt x="3927455" y="1116285"/>
                  <a:pt x="3922948" y="1120908"/>
                  <a:pt x="3917284" y="1120908"/>
                </a:cubicBezTo>
                <a:cubicBezTo>
                  <a:pt x="3911621" y="1120908"/>
                  <a:pt x="3907116" y="1116401"/>
                  <a:pt x="3907116" y="1110737"/>
                </a:cubicBezTo>
                <a:cubicBezTo>
                  <a:pt x="3907116" y="1105074"/>
                  <a:pt x="3911621" y="1100568"/>
                  <a:pt x="3917284" y="1100568"/>
                </a:cubicBezTo>
                <a:close/>
                <a:moveTo>
                  <a:pt x="3839042" y="1100568"/>
                </a:moveTo>
                <a:cubicBezTo>
                  <a:pt x="3844706" y="1100568"/>
                  <a:pt x="3849213" y="1105074"/>
                  <a:pt x="3849213" y="1110737"/>
                </a:cubicBezTo>
                <a:cubicBezTo>
                  <a:pt x="3849213" y="1116285"/>
                  <a:pt x="3844706" y="1120908"/>
                  <a:pt x="3839042" y="1120908"/>
                </a:cubicBezTo>
                <a:cubicBezTo>
                  <a:pt x="3833379" y="1120908"/>
                  <a:pt x="3828873" y="1116401"/>
                  <a:pt x="3828873" y="1110737"/>
                </a:cubicBezTo>
                <a:cubicBezTo>
                  <a:pt x="3828873" y="1105074"/>
                  <a:pt x="3833379" y="1100568"/>
                  <a:pt x="3839042" y="1100568"/>
                </a:cubicBezTo>
                <a:close/>
                <a:moveTo>
                  <a:pt x="3682444" y="1100568"/>
                </a:moveTo>
                <a:cubicBezTo>
                  <a:pt x="3688108" y="1100568"/>
                  <a:pt x="3692615" y="1105074"/>
                  <a:pt x="3692615" y="1110737"/>
                </a:cubicBezTo>
                <a:cubicBezTo>
                  <a:pt x="3692615" y="1116285"/>
                  <a:pt x="3688108" y="1120908"/>
                  <a:pt x="3682444" y="1120908"/>
                </a:cubicBezTo>
                <a:cubicBezTo>
                  <a:pt x="3676781" y="1120908"/>
                  <a:pt x="3672276" y="1116401"/>
                  <a:pt x="3672276" y="1110737"/>
                </a:cubicBezTo>
                <a:cubicBezTo>
                  <a:pt x="3672276" y="1105074"/>
                  <a:pt x="3676781" y="1100568"/>
                  <a:pt x="3682444" y="1100568"/>
                </a:cubicBezTo>
                <a:close/>
                <a:moveTo>
                  <a:pt x="3643266" y="1100568"/>
                </a:moveTo>
                <a:cubicBezTo>
                  <a:pt x="3648930" y="1100568"/>
                  <a:pt x="3653437" y="1105074"/>
                  <a:pt x="3653437" y="1110737"/>
                </a:cubicBezTo>
                <a:cubicBezTo>
                  <a:pt x="3653437" y="1116285"/>
                  <a:pt x="3648930" y="1120908"/>
                  <a:pt x="3643266" y="1120908"/>
                </a:cubicBezTo>
                <a:cubicBezTo>
                  <a:pt x="3637603" y="1120908"/>
                  <a:pt x="3633098" y="1116401"/>
                  <a:pt x="3633098" y="1110737"/>
                </a:cubicBezTo>
                <a:cubicBezTo>
                  <a:pt x="3633098" y="1105074"/>
                  <a:pt x="3637603" y="1100568"/>
                  <a:pt x="3643266" y="1100568"/>
                </a:cubicBezTo>
                <a:close/>
                <a:moveTo>
                  <a:pt x="3604202" y="1100568"/>
                </a:moveTo>
                <a:cubicBezTo>
                  <a:pt x="3609865" y="1100568"/>
                  <a:pt x="3614372" y="1105074"/>
                  <a:pt x="3614372" y="1110737"/>
                </a:cubicBezTo>
                <a:cubicBezTo>
                  <a:pt x="3614372" y="1116285"/>
                  <a:pt x="3609865" y="1120908"/>
                  <a:pt x="3604202" y="1120908"/>
                </a:cubicBezTo>
                <a:cubicBezTo>
                  <a:pt x="3598538" y="1120908"/>
                  <a:pt x="3594033" y="1116401"/>
                  <a:pt x="3594033" y="1110737"/>
                </a:cubicBezTo>
                <a:cubicBezTo>
                  <a:pt x="3594033" y="1105074"/>
                  <a:pt x="3598538" y="1100568"/>
                  <a:pt x="3604202" y="1100568"/>
                </a:cubicBezTo>
                <a:close/>
                <a:moveTo>
                  <a:pt x="3173584" y="1100568"/>
                </a:moveTo>
                <a:cubicBezTo>
                  <a:pt x="3179248" y="1100568"/>
                  <a:pt x="3183755" y="1105074"/>
                  <a:pt x="3183755" y="1110737"/>
                </a:cubicBezTo>
                <a:cubicBezTo>
                  <a:pt x="3183755" y="1116285"/>
                  <a:pt x="3179248" y="1120908"/>
                  <a:pt x="3173584" y="1120908"/>
                </a:cubicBezTo>
                <a:cubicBezTo>
                  <a:pt x="3167921" y="1120908"/>
                  <a:pt x="3163416" y="1116401"/>
                  <a:pt x="3163416" y="1110737"/>
                </a:cubicBezTo>
                <a:cubicBezTo>
                  <a:pt x="3163416" y="1105074"/>
                  <a:pt x="3167921" y="1100568"/>
                  <a:pt x="3173584" y="1100568"/>
                </a:cubicBezTo>
                <a:close/>
                <a:moveTo>
                  <a:pt x="3134522" y="1100568"/>
                </a:moveTo>
                <a:cubicBezTo>
                  <a:pt x="3140185" y="1100568"/>
                  <a:pt x="3144692" y="1105074"/>
                  <a:pt x="3144692" y="1110737"/>
                </a:cubicBezTo>
                <a:cubicBezTo>
                  <a:pt x="3144692" y="1116285"/>
                  <a:pt x="3140185" y="1120908"/>
                  <a:pt x="3134522" y="1120908"/>
                </a:cubicBezTo>
                <a:cubicBezTo>
                  <a:pt x="3128858" y="1120908"/>
                  <a:pt x="3124353" y="1116401"/>
                  <a:pt x="3124353" y="1110737"/>
                </a:cubicBezTo>
                <a:cubicBezTo>
                  <a:pt x="3124353" y="1105074"/>
                  <a:pt x="3128858" y="1100568"/>
                  <a:pt x="3134522" y="1100568"/>
                </a:cubicBezTo>
                <a:close/>
                <a:moveTo>
                  <a:pt x="3095342" y="1100568"/>
                </a:moveTo>
                <a:cubicBezTo>
                  <a:pt x="3101005" y="1100568"/>
                  <a:pt x="3105512" y="1105074"/>
                  <a:pt x="3105512" y="1110737"/>
                </a:cubicBezTo>
                <a:cubicBezTo>
                  <a:pt x="3105512" y="1116285"/>
                  <a:pt x="3101005" y="1120908"/>
                  <a:pt x="3095342" y="1120908"/>
                </a:cubicBezTo>
                <a:cubicBezTo>
                  <a:pt x="3089678" y="1120908"/>
                  <a:pt x="3085173" y="1116401"/>
                  <a:pt x="3085173" y="1110737"/>
                </a:cubicBezTo>
                <a:cubicBezTo>
                  <a:pt x="3085173" y="1105074"/>
                  <a:pt x="3089678" y="1100568"/>
                  <a:pt x="3095342" y="1100568"/>
                </a:cubicBezTo>
                <a:close/>
                <a:moveTo>
                  <a:pt x="3056164" y="1100568"/>
                </a:moveTo>
                <a:cubicBezTo>
                  <a:pt x="3061828" y="1100568"/>
                  <a:pt x="3066335" y="1105074"/>
                  <a:pt x="3066335" y="1110737"/>
                </a:cubicBezTo>
                <a:cubicBezTo>
                  <a:pt x="3066335" y="1116285"/>
                  <a:pt x="3061828" y="1120908"/>
                  <a:pt x="3056164" y="1120908"/>
                </a:cubicBezTo>
                <a:cubicBezTo>
                  <a:pt x="3050501" y="1120908"/>
                  <a:pt x="3045995" y="1116401"/>
                  <a:pt x="3045995" y="1110737"/>
                </a:cubicBezTo>
                <a:cubicBezTo>
                  <a:pt x="3045995" y="1105074"/>
                  <a:pt x="3050501" y="1100568"/>
                  <a:pt x="3056164" y="1100568"/>
                </a:cubicBezTo>
                <a:close/>
                <a:moveTo>
                  <a:pt x="3017102" y="1100568"/>
                </a:moveTo>
                <a:cubicBezTo>
                  <a:pt x="3022765" y="1100568"/>
                  <a:pt x="3027272" y="1105074"/>
                  <a:pt x="3027272" y="1110737"/>
                </a:cubicBezTo>
                <a:cubicBezTo>
                  <a:pt x="3027272" y="1116285"/>
                  <a:pt x="3022765" y="1120908"/>
                  <a:pt x="3017102" y="1120908"/>
                </a:cubicBezTo>
                <a:cubicBezTo>
                  <a:pt x="3011438" y="1120908"/>
                  <a:pt x="3006933" y="1116401"/>
                  <a:pt x="3006933" y="1110737"/>
                </a:cubicBezTo>
                <a:cubicBezTo>
                  <a:pt x="3006933" y="1105074"/>
                  <a:pt x="3011438" y="1100568"/>
                  <a:pt x="3017102" y="1100568"/>
                </a:cubicBezTo>
                <a:close/>
                <a:moveTo>
                  <a:pt x="2977922" y="1100568"/>
                </a:moveTo>
                <a:cubicBezTo>
                  <a:pt x="2983585" y="1100568"/>
                  <a:pt x="2988092" y="1105074"/>
                  <a:pt x="2988092" y="1110737"/>
                </a:cubicBezTo>
                <a:cubicBezTo>
                  <a:pt x="2988092" y="1116285"/>
                  <a:pt x="2983585" y="1120908"/>
                  <a:pt x="2977922" y="1120908"/>
                </a:cubicBezTo>
                <a:cubicBezTo>
                  <a:pt x="2972258" y="1120908"/>
                  <a:pt x="2967753" y="1116401"/>
                  <a:pt x="2967753" y="1110737"/>
                </a:cubicBezTo>
                <a:cubicBezTo>
                  <a:pt x="2967753" y="1105074"/>
                  <a:pt x="2972258" y="1100568"/>
                  <a:pt x="2977922" y="1100568"/>
                </a:cubicBezTo>
                <a:close/>
                <a:moveTo>
                  <a:pt x="2938744" y="1100568"/>
                </a:moveTo>
                <a:cubicBezTo>
                  <a:pt x="2944408" y="1100568"/>
                  <a:pt x="2948915" y="1105074"/>
                  <a:pt x="2948915" y="1110737"/>
                </a:cubicBezTo>
                <a:cubicBezTo>
                  <a:pt x="2948915" y="1116285"/>
                  <a:pt x="2944408" y="1120908"/>
                  <a:pt x="2938744" y="1120908"/>
                </a:cubicBezTo>
                <a:cubicBezTo>
                  <a:pt x="2933081" y="1120908"/>
                  <a:pt x="2928575" y="1116401"/>
                  <a:pt x="2928575" y="1110737"/>
                </a:cubicBezTo>
                <a:cubicBezTo>
                  <a:pt x="2928575" y="1105074"/>
                  <a:pt x="2933081" y="1100568"/>
                  <a:pt x="2938744" y="1100568"/>
                </a:cubicBezTo>
                <a:close/>
                <a:moveTo>
                  <a:pt x="2899681" y="1100568"/>
                </a:moveTo>
                <a:cubicBezTo>
                  <a:pt x="2905345" y="1100568"/>
                  <a:pt x="2909852" y="1105074"/>
                  <a:pt x="2909852" y="1110737"/>
                </a:cubicBezTo>
                <a:cubicBezTo>
                  <a:pt x="2909852" y="1116285"/>
                  <a:pt x="2905345" y="1120908"/>
                  <a:pt x="2899681" y="1120908"/>
                </a:cubicBezTo>
                <a:cubicBezTo>
                  <a:pt x="2894018" y="1120908"/>
                  <a:pt x="2889512" y="1116401"/>
                  <a:pt x="2889512" y="1110737"/>
                </a:cubicBezTo>
                <a:cubicBezTo>
                  <a:pt x="2889512" y="1105074"/>
                  <a:pt x="2894018" y="1100568"/>
                  <a:pt x="2899681" y="1100568"/>
                </a:cubicBezTo>
                <a:close/>
                <a:moveTo>
                  <a:pt x="2860502" y="1100568"/>
                </a:moveTo>
                <a:cubicBezTo>
                  <a:pt x="2866165" y="1100568"/>
                  <a:pt x="2870672" y="1105074"/>
                  <a:pt x="2870672" y="1110737"/>
                </a:cubicBezTo>
                <a:cubicBezTo>
                  <a:pt x="2870672" y="1116285"/>
                  <a:pt x="2866165" y="1120908"/>
                  <a:pt x="2860502" y="1120908"/>
                </a:cubicBezTo>
                <a:cubicBezTo>
                  <a:pt x="2854838" y="1120908"/>
                  <a:pt x="2850333" y="1116401"/>
                  <a:pt x="2850333" y="1110737"/>
                </a:cubicBezTo>
                <a:cubicBezTo>
                  <a:pt x="2850333" y="1105074"/>
                  <a:pt x="2854838" y="1100568"/>
                  <a:pt x="2860502" y="1100568"/>
                </a:cubicBezTo>
                <a:close/>
                <a:moveTo>
                  <a:pt x="3373292" y="1086933"/>
                </a:moveTo>
                <a:cubicBezTo>
                  <a:pt x="3379649" y="1086354"/>
                  <a:pt x="3384966" y="1090977"/>
                  <a:pt x="3385543" y="1097219"/>
                </a:cubicBezTo>
                <a:cubicBezTo>
                  <a:pt x="3386122" y="1103459"/>
                  <a:pt x="3381498" y="1108891"/>
                  <a:pt x="3375257" y="1109468"/>
                </a:cubicBezTo>
                <a:lnTo>
                  <a:pt x="3374218" y="1109468"/>
                </a:lnTo>
                <a:cubicBezTo>
                  <a:pt x="3368440" y="1109468"/>
                  <a:pt x="3363583" y="1105078"/>
                  <a:pt x="3363123" y="1099184"/>
                </a:cubicBezTo>
                <a:cubicBezTo>
                  <a:pt x="3362544" y="1092942"/>
                  <a:pt x="3367166" y="1087510"/>
                  <a:pt x="3373292" y="1086933"/>
                </a:cubicBezTo>
                <a:close/>
                <a:moveTo>
                  <a:pt x="2188804" y="1077342"/>
                </a:moveTo>
                <a:cubicBezTo>
                  <a:pt x="2193658" y="1073641"/>
                  <a:pt x="2200709" y="1074682"/>
                  <a:pt x="2204522" y="1079652"/>
                </a:cubicBezTo>
                <a:cubicBezTo>
                  <a:pt x="2208221" y="1084506"/>
                  <a:pt x="2207180" y="1091556"/>
                  <a:pt x="2202210" y="1095369"/>
                </a:cubicBezTo>
                <a:cubicBezTo>
                  <a:pt x="2200130" y="1096872"/>
                  <a:pt x="2197818" y="1097681"/>
                  <a:pt x="2195508" y="1097681"/>
                </a:cubicBezTo>
                <a:cubicBezTo>
                  <a:pt x="2192155" y="1097681"/>
                  <a:pt x="2188804" y="1096063"/>
                  <a:pt x="2186491" y="1093174"/>
                </a:cubicBezTo>
                <a:lnTo>
                  <a:pt x="2186491" y="1093057"/>
                </a:lnTo>
                <a:cubicBezTo>
                  <a:pt x="2182793" y="1088089"/>
                  <a:pt x="2183719" y="1081040"/>
                  <a:pt x="2188804" y="1077342"/>
                </a:cubicBezTo>
                <a:close/>
                <a:moveTo>
                  <a:pt x="3995529" y="1057807"/>
                </a:moveTo>
                <a:cubicBezTo>
                  <a:pt x="4001192" y="1057807"/>
                  <a:pt x="4005698" y="1062313"/>
                  <a:pt x="4005698" y="1067976"/>
                </a:cubicBezTo>
                <a:cubicBezTo>
                  <a:pt x="4005698" y="1073525"/>
                  <a:pt x="4001192" y="1078147"/>
                  <a:pt x="3995529" y="1078147"/>
                </a:cubicBezTo>
                <a:cubicBezTo>
                  <a:pt x="3989865" y="1078147"/>
                  <a:pt x="3985358" y="1073640"/>
                  <a:pt x="3985358" y="1067976"/>
                </a:cubicBezTo>
                <a:cubicBezTo>
                  <a:pt x="3985358" y="1062313"/>
                  <a:pt x="3989865" y="1057807"/>
                  <a:pt x="3995529" y="1057807"/>
                </a:cubicBezTo>
                <a:close/>
                <a:moveTo>
                  <a:pt x="3956464" y="1057807"/>
                </a:moveTo>
                <a:cubicBezTo>
                  <a:pt x="3962128" y="1057807"/>
                  <a:pt x="3966635" y="1062313"/>
                  <a:pt x="3966635" y="1067976"/>
                </a:cubicBezTo>
                <a:cubicBezTo>
                  <a:pt x="3966635" y="1073525"/>
                  <a:pt x="3962128" y="1078147"/>
                  <a:pt x="3956464" y="1078147"/>
                </a:cubicBezTo>
                <a:cubicBezTo>
                  <a:pt x="3950801" y="1078147"/>
                  <a:pt x="3946295" y="1073640"/>
                  <a:pt x="3946295" y="1067976"/>
                </a:cubicBezTo>
                <a:cubicBezTo>
                  <a:pt x="3946295" y="1062313"/>
                  <a:pt x="3950801" y="1057807"/>
                  <a:pt x="3956464" y="1057807"/>
                </a:cubicBezTo>
                <a:close/>
                <a:moveTo>
                  <a:pt x="3878107" y="1057807"/>
                </a:moveTo>
                <a:cubicBezTo>
                  <a:pt x="3883770" y="1057807"/>
                  <a:pt x="3888277" y="1062313"/>
                  <a:pt x="3888277" y="1067976"/>
                </a:cubicBezTo>
                <a:cubicBezTo>
                  <a:pt x="3888277" y="1073525"/>
                  <a:pt x="3883770" y="1078147"/>
                  <a:pt x="3878107" y="1078147"/>
                </a:cubicBezTo>
                <a:cubicBezTo>
                  <a:pt x="3872443" y="1078147"/>
                  <a:pt x="3867938" y="1073640"/>
                  <a:pt x="3867938" y="1067976"/>
                </a:cubicBezTo>
                <a:cubicBezTo>
                  <a:pt x="3867938" y="1062313"/>
                  <a:pt x="3872443" y="1057807"/>
                  <a:pt x="3878107" y="1057807"/>
                </a:cubicBezTo>
                <a:close/>
                <a:moveTo>
                  <a:pt x="3799864" y="1057807"/>
                </a:moveTo>
                <a:cubicBezTo>
                  <a:pt x="3805528" y="1057807"/>
                  <a:pt x="3810035" y="1062313"/>
                  <a:pt x="3810035" y="1067976"/>
                </a:cubicBezTo>
                <a:cubicBezTo>
                  <a:pt x="3810035" y="1073525"/>
                  <a:pt x="3805528" y="1078147"/>
                  <a:pt x="3799864" y="1078147"/>
                </a:cubicBezTo>
                <a:cubicBezTo>
                  <a:pt x="3794201" y="1078147"/>
                  <a:pt x="3789696" y="1073640"/>
                  <a:pt x="3789696" y="1067976"/>
                </a:cubicBezTo>
                <a:cubicBezTo>
                  <a:pt x="3789696" y="1062313"/>
                  <a:pt x="3794201" y="1057807"/>
                  <a:pt x="3799864" y="1057807"/>
                </a:cubicBezTo>
                <a:close/>
                <a:moveTo>
                  <a:pt x="3760686" y="1057807"/>
                </a:moveTo>
                <a:cubicBezTo>
                  <a:pt x="3766350" y="1057807"/>
                  <a:pt x="3770857" y="1062313"/>
                  <a:pt x="3770857" y="1067976"/>
                </a:cubicBezTo>
                <a:cubicBezTo>
                  <a:pt x="3770857" y="1073525"/>
                  <a:pt x="3766350" y="1078147"/>
                  <a:pt x="3760686" y="1078147"/>
                </a:cubicBezTo>
                <a:cubicBezTo>
                  <a:pt x="3755023" y="1078147"/>
                  <a:pt x="3750518" y="1073640"/>
                  <a:pt x="3750518" y="1067976"/>
                </a:cubicBezTo>
                <a:cubicBezTo>
                  <a:pt x="3750518" y="1062313"/>
                  <a:pt x="3755023" y="1057807"/>
                  <a:pt x="3760686" y="1057807"/>
                </a:cubicBezTo>
                <a:close/>
                <a:moveTo>
                  <a:pt x="3721622" y="1057807"/>
                </a:moveTo>
                <a:cubicBezTo>
                  <a:pt x="3727286" y="1057807"/>
                  <a:pt x="3731793" y="1062313"/>
                  <a:pt x="3731793" y="1067976"/>
                </a:cubicBezTo>
                <a:cubicBezTo>
                  <a:pt x="3731793" y="1073525"/>
                  <a:pt x="3727286" y="1078147"/>
                  <a:pt x="3721622" y="1078147"/>
                </a:cubicBezTo>
                <a:cubicBezTo>
                  <a:pt x="3715959" y="1078147"/>
                  <a:pt x="3711453" y="1073640"/>
                  <a:pt x="3711453" y="1067976"/>
                </a:cubicBezTo>
                <a:cubicBezTo>
                  <a:pt x="3711453" y="1062313"/>
                  <a:pt x="3715959" y="1057807"/>
                  <a:pt x="3721622" y="1057807"/>
                </a:cubicBezTo>
                <a:close/>
                <a:moveTo>
                  <a:pt x="3682444" y="1057807"/>
                </a:moveTo>
                <a:cubicBezTo>
                  <a:pt x="3688108" y="1057807"/>
                  <a:pt x="3692615" y="1062313"/>
                  <a:pt x="3692615" y="1067976"/>
                </a:cubicBezTo>
                <a:cubicBezTo>
                  <a:pt x="3692615" y="1073525"/>
                  <a:pt x="3688108" y="1078147"/>
                  <a:pt x="3682444" y="1078147"/>
                </a:cubicBezTo>
                <a:cubicBezTo>
                  <a:pt x="3676781" y="1078147"/>
                  <a:pt x="3672276" y="1073640"/>
                  <a:pt x="3672276" y="1067976"/>
                </a:cubicBezTo>
                <a:cubicBezTo>
                  <a:pt x="3672276" y="1062313"/>
                  <a:pt x="3676781" y="1057807"/>
                  <a:pt x="3682444" y="1057807"/>
                </a:cubicBezTo>
                <a:close/>
                <a:moveTo>
                  <a:pt x="3643266" y="1057807"/>
                </a:moveTo>
                <a:cubicBezTo>
                  <a:pt x="3648930" y="1057807"/>
                  <a:pt x="3653437" y="1062313"/>
                  <a:pt x="3653437" y="1067976"/>
                </a:cubicBezTo>
                <a:cubicBezTo>
                  <a:pt x="3653437" y="1073525"/>
                  <a:pt x="3648930" y="1078147"/>
                  <a:pt x="3643266" y="1078147"/>
                </a:cubicBezTo>
                <a:cubicBezTo>
                  <a:pt x="3637603" y="1078147"/>
                  <a:pt x="3633098" y="1073640"/>
                  <a:pt x="3633098" y="1067976"/>
                </a:cubicBezTo>
                <a:cubicBezTo>
                  <a:pt x="3633098" y="1062313"/>
                  <a:pt x="3637603" y="1057807"/>
                  <a:pt x="3643266" y="1057807"/>
                </a:cubicBezTo>
                <a:close/>
                <a:moveTo>
                  <a:pt x="3173584" y="1057807"/>
                </a:moveTo>
                <a:cubicBezTo>
                  <a:pt x="3179248" y="1057807"/>
                  <a:pt x="3183755" y="1062313"/>
                  <a:pt x="3183755" y="1067976"/>
                </a:cubicBezTo>
                <a:cubicBezTo>
                  <a:pt x="3183755" y="1073525"/>
                  <a:pt x="3179248" y="1078147"/>
                  <a:pt x="3173584" y="1078147"/>
                </a:cubicBezTo>
                <a:cubicBezTo>
                  <a:pt x="3167921" y="1078147"/>
                  <a:pt x="3163416" y="1073640"/>
                  <a:pt x="3163416" y="1067976"/>
                </a:cubicBezTo>
                <a:cubicBezTo>
                  <a:pt x="3163416" y="1062313"/>
                  <a:pt x="3167921" y="1057807"/>
                  <a:pt x="3173584" y="1057807"/>
                </a:cubicBezTo>
                <a:close/>
                <a:moveTo>
                  <a:pt x="3134522" y="1057807"/>
                </a:moveTo>
                <a:cubicBezTo>
                  <a:pt x="3140185" y="1057807"/>
                  <a:pt x="3144692" y="1062313"/>
                  <a:pt x="3144692" y="1067976"/>
                </a:cubicBezTo>
                <a:cubicBezTo>
                  <a:pt x="3144692" y="1073525"/>
                  <a:pt x="3140185" y="1078147"/>
                  <a:pt x="3134522" y="1078147"/>
                </a:cubicBezTo>
                <a:cubicBezTo>
                  <a:pt x="3128858" y="1078147"/>
                  <a:pt x="3124353" y="1073640"/>
                  <a:pt x="3124353" y="1067976"/>
                </a:cubicBezTo>
                <a:cubicBezTo>
                  <a:pt x="3124353" y="1062313"/>
                  <a:pt x="3128858" y="1057807"/>
                  <a:pt x="3134522" y="1057807"/>
                </a:cubicBezTo>
                <a:close/>
                <a:moveTo>
                  <a:pt x="3095342" y="1057807"/>
                </a:moveTo>
                <a:cubicBezTo>
                  <a:pt x="3101005" y="1057807"/>
                  <a:pt x="3105512" y="1062313"/>
                  <a:pt x="3105512" y="1067976"/>
                </a:cubicBezTo>
                <a:cubicBezTo>
                  <a:pt x="3105512" y="1073525"/>
                  <a:pt x="3101005" y="1078147"/>
                  <a:pt x="3095342" y="1078147"/>
                </a:cubicBezTo>
                <a:cubicBezTo>
                  <a:pt x="3089678" y="1078147"/>
                  <a:pt x="3085173" y="1073640"/>
                  <a:pt x="3085173" y="1067976"/>
                </a:cubicBezTo>
                <a:cubicBezTo>
                  <a:pt x="3085173" y="1062313"/>
                  <a:pt x="3089678" y="1057807"/>
                  <a:pt x="3095342" y="1057807"/>
                </a:cubicBezTo>
                <a:close/>
                <a:moveTo>
                  <a:pt x="3056164" y="1057807"/>
                </a:moveTo>
                <a:cubicBezTo>
                  <a:pt x="3061828" y="1057807"/>
                  <a:pt x="3066335" y="1062313"/>
                  <a:pt x="3066335" y="1067976"/>
                </a:cubicBezTo>
                <a:cubicBezTo>
                  <a:pt x="3066335" y="1073525"/>
                  <a:pt x="3061828" y="1078147"/>
                  <a:pt x="3056164" y="1078147"/>
                </a:cubicBezTo>
                <a:cubicBezTo>
                  <a:pt x="3050501" y="1078147"/>
                  <a:pt x="3045995" y="1073640"/>
                  <a:pt x="3045995" y="1067976"/>
                </a:cubicBezTo>
                <a:cubicBezTo>
                  <a:pt x="3045995" y="1062313"/>
                  <a:pt x="3050501" y="1057807"/>
                  <a:pt x="3056164" y="1057807"/>
                </a:cubicBezTo>
                <a:close/>
                <a:moveTo>
                  <a:pt x="3017102" y="1057807"/>
                </a:moveTo>
                <a:cubicBezTo>
                  <a:pt x="3022765" y="1057807"/>
                  <a:pt x="3027272" y="1062313"/>
                  <a:pt x="3027272" y="1067976"/>
                </a:cubicBezTo>
                <a:cubicBezTo>
                  <a:pt x="3027272" y="1073525"/>
                  <a:pt x="3022765" y="1078147"/>
                  <a:pt x="3017102" y="1078147"/>
                </a:cubicBezTo>
                <a:cubicBezTo>
                  <a:pt x="3011438" y="1078147"/>
                  <a:pt x="3006933" y="1073640"/>
                  <a:pt x="3006933" y="1067976"/>
                </a:cubicBezTo>
                <a:cubicBezTo>
                  <a:pt x="3006933" y="1062313"/>
                  <a:pt x="3011438" y="1057807"/>
                  <a:pt x="3017102" y="1057807"/>
                </a:cubicBezTo>
                <a:close/>
                <a:moveTo>
                  <a:pt x="2977922" y="1057807"/>
                </a:moveTo>
                <a:cubicBezTo>
                  <a:pt x="2983585" y="1057807"/>
                  <a:pt x="2988092" y="1062313"/>
                  <a:pt x="2988092" y="1067976"/>
                </a:cubicBezTo>
                <a:cubicBezTo>
                  <a:pt x="2988092" y="1073525"/>
                  <a:pt x="2983585" y="1078147"/>
                  <a:pt x="2977922" y="1078147"/>
                </a:cubicBezTo>
                <a:cubicBezTo>
                  <a:pt x="2972258" y="1078147"/>
                  <a:pt x="2967753" y="1073640"/>
                  <a:pt x="2967753" y="1067976"/>
                </a:cubicBezTo>
                <a:cubicBezTo>
                  <a:pt x="2967753" y="1062313"/>
                  <a:pt x="2972258" y="1057807"/>
                  <a:pt x="2977922" y="1057807"/>
                </a:cubicBezTo>
                <a:close/>
                <a:moveTo>
                  <a:pt x="2938744" y="1057807"/>
                </a:moveTo>
                <a:cubicBezTo>
                  <a:pt x="2944408" y="1057807"/>
                  <a:pt x="2948915" y="1062313"/>
                  <a:pt x="2948915" y="1067976"/>
                </a:cubicBezTo>
                <a:cubicBezTo>
                  <a:pt x="2948915" y="1073525"/>
                  <a:pt x="2944408" y="1078147"/>
                  <a:pt x="2938744" y="1078147"/>
                </a:cubicBezTo>
                <a:cubicBezTo>
                  <a:pt x="2933081" y="1078147"/>
                  <a:pt x="2928575" y="1073640"/>
                  <a:pt x="2928575" y="1067976"/>
                </a:cubicBezTo>
                <a:cubicBezTo>
                  <a:pt x="2928575" y="1062313"/>
                  <a:pt x="2933081" y="1057807"/>
                  <a:pt x="2938744" y="1057807"/>
                </a:cubicBezTo>
                <a:close/>
                <a:moveTo>
                  <a:pt x="2899681" y="1057807"/>
                </a:moveTo>
                <a:cubicBezTo>
                  <a:pt x="2905345" y="1057807"/>
                  <a:pt x="2909852" y="1062313"/>
                  <a:pt x="2909852" y="1067976"/>
                </a:cubicBezTo>
                <a:cubicBezTo>
                  <a:pt x="2909852" y="1073525"/>
                  <a:pt x="2905345" y="1078147"/>
                  <a:pt x="2899681" y="1078147"/>
                </a:cubicBezTo>
                <a:cubicBezTo>
                  <a:pt x="2894018" y="1078147"/>
                  <a:pt x="2889512" y="1073640"/>
                  <a:pt x="2889512" y="1067976"/>
                </a:cubicBezTo>
                <a:cubicBezTo>
                  <a:pt x="2889512" y="1062313"/>
                  <a:pt x="2894018" y="1057807"/>
                  <a:pt x="2899681" y="1057807"/>
                </a:cubicBezTo>
                <a:close/>
                <a:moveTo>
                  <a:pt x="2860502" y="1057807"/>
                </a:moveTo>
                <a:cubicBezTo>
                  <a:pt x="2866165" y="1057807"/>
                  <a:pt x="2870672" y="1062313"/>
                  <a:pt x="2870672" y="1067976"/>
                </a:cubicBezTo>
                <a:cubicBezTo>
                  <a:pt x="2870672" y="1073525"/>
                  <a:pt x="2866165" y="1078147"/>
                  <a:pt x="2860502" y="1078147"/>
                </a:cubicBezTo>
                <a:cubicBezTo>
                  <a:pt x="2854838" y="1078147"/>
                  <a:pt x="2850333" y="1073640"/>
                  <a:pt x="2850333" y="1067976"/>
                </a:cubicBezTo>
                <a:cubicBezTo>
                  <a:pt x="2850333" y="1062313"/>
                  <a:pt x="2854838" y="1057807"/>
                  <a:pt x="2860502" y="1057807"/>
                </a:cubicBezTo>
                <a:close/>
                <a:moveTo>
                  <a:pt x="2821324" y="1057807"/>
                </a:moveTo>
                <a:cubicBezTo>
                  <a:pt x="2826987" y="1057807"/>
                  <a:pt x="2831495" y="1062313"/>
                  <a:pt x="2831495" y="1067976"/>
                </a:cubicBezTo>
                <a:cubicBezTo>
                  <a:pt x="2831495" y="1073525"/>
                  <a:pt x="2826987" y="1078147"/>
                  <a:pt x="2821324" y="1078147"/>
                </a:cubicBezTo>
                <a:cubicBezTo>
                  <a:pt x="2815661" y="1078147"/>
                  <a:pt x="2811155" y="1073640"/>
                  <a:pt x="2811155" y="1067976"/>
                </a:cubicBezTo>
                <a:cubicBezTo>
                  <a:pt x="2811155" y="1062313"/>
                  <a:pt x="2815661" y="1057807"/>
                  <a:pt x="2821324" y="1057807"/>
                </a:cubicBezTo>
                <a:close/>
                <a:moveTo>
                  <a:pt x="2155174" y="1033078"/>
                </a:moveTo>
                <a:cubicBezTo>
                  <a:pt x="2160142" y="1029379"/>
                  <a:pt x="2167193" y="1030418"/>
                  <a:pt x="2171006" y="1035273"/>
                </a:cubicBezTo>
                <a:cubicBezTo>
                  <a:pt x="2174704" y="1040242"/>
                  <a:pt x="2173664" y="1047291"/>
                  <a:pt x="2168811" y="1050990"/>
                </a:cubicBezTo>
                <a:cubicBezTo>
                  <a:pt x="2166731" y="1052493"/>
                  <a:pt x="2164419" y="1053300"/>
                  <a:pt x="2162106" y="1053300"/>
                </a:cubicBezTo>
                <a:cubicBezTo>
                  <a:pt x="2158640" y="1053300"/>
                  <a:pt x="2155404" y="1051684"/>
                  <a:pt x="2153092" y="1048795"/>
                </a:cubicBezTo>
                <a:lnTo>
                  <a:pt x="2152977" y="1048795"/>
                </a:lnTo>
                <a:cubicBezTo>
                  <a:pt x="2149279" y="1043823"/>
                  <a:pt x="2150203" y="1036891"/>
                  <a:pt x="2155174" y="1033078"/>
                </a:cubicBezTo>
                <a:close/>
                <a:moveTo>
                  <a:pt x="3368440" y="1031690"/>
                </a:moveTo>
                <a:cubicBezTo>
                  <a:pt x="3374680" y="1031112"/>
                  <a:pt x="3379996" y="1035735"/>
                  <a:pt x="3380574" y="1041860"/>
                </a:cubicBezTo>
                <a:cubicBezTo>
                  <a:pt x="3381150" y="1048218"/>
                  <a:pt x="3376643" y="1053532"/>
                  <a:pt x="3370403" y="1054111"/>
                </a:cubicBezTo>
                <a:lnTo>
                  <a:pt x="3369247" y="1054111"/>
                </a:lnTo>
                <a:cubicBezTo>
                  <a:pt x="3363468" y="1054111"/>
                  <a:pt x="3358616" y="1049719"/>
                  <a:pt x="3358037" y="1043825"/>
                </a:cubicBezTo>
                <a:lnTo>
                  <a:pt x="3358152" y="1043825"/>
                </a:lnTo>
                <a:cubicBezTo>
                  <a:pt x="3357575" y="1037583"/>
                  <a:pt x="3362197" y="1032267"/>
                  <a:pt x="3368440" y="1031690"/>
                </a:cubicBezTo>
                <a:close/>
                <a:moveTo>
                  <a:pt x="3995529" y="1015163"/>
                </a:moveTo>
                <a:cubicBezTo>
                  <a:pt x="4001192" y="1015163"/>
                  <a:pt x="4005698" y="1019669"/>
                  <a:pt x="4005698" y="1025332"/>
                </a:cubicBezTo>
                <a:cubicBezTo>
                  <a:pt x="4005698" y="1030880"/>
                  <a:pt x="4001192" y="1035503"/>
                  <a:pt x="3995529" y="1035503"/>
                </a:cubicBezTo>
                <a:cubicBezTo>
                  <a:pt x="3989865" y="1035503"/>
                  <a:pt x="3985358" y="1030996"/>
                  <a:pt x="3985358" y="1025332"/>
                </a:cubicBezTo>
                <a:cubicBezTo>
                  <a:pt x="3985358" y="1019669"/>
                  <a:pt x="3989865" y="1015163"/>
                  <a:pt x="3995529" y="1015163"/>
                </a:cubicBezTo>
                <a:close/>
                <a:moveTo>
                  <a:pt x="3839042" y="1015163"/>
                </a:moveTo>
                <a:cubicBezTo>
                  <a:pt x="3844706" y="1015163"/>
                  <a:pt x="3849213" y="1019669"/>
                  <a:pt x="3849213" y="1025332"/>
                </a:cubicBezTo>
                <a:cubicBezTo>
                  <a:pt x="3849213" y="1030880"/>
                  <a:pt x="3844706" y="1035503"/>
                  <a:pt x="3839042" y="1035503"/>
                </a:cubicBezTo>
                <a:cubicBezTo>
                  <a:pt x="3833379" y="1035503"/>
                  <a:pt x="3828873" y="1030996"/>
                  <a:pt x="3828873" y="1025332"/>
                </a:cubicBezTo>
                <a:cubicBezTo>
                  <a:pt x="3828873" y="1019669"/>
                  <a:pt x="3833379" y="1015163"/>
                  <a:pt x="3839042" y="1015163"/>
                </a:cubicBezTo>
                <a:close/>
                <a:moveTo>
                  <a:pt x="3604202" y="1015163"/>
                </a:moveTo>
                <a:cubicBezTo>
                  <a:pt x="3609865" y="1015163"/>
                  <a:pt x="3614372" y="1019669"/>
                  <a:pt x="3614372" y="1025332"/>
                </a:cubicBezTo>
                <a:cubicBezTo>
                  <a:pt x="3614372" y="1030880"/>
                  <a:pt x="3609865" y="1035503"/>
                  <a:pt x="3604202" y="1035503"/>
                </a:cubicBezTo>
                <a:cubicBezTo>
                  <a:pt x="3598538" y="1035503"/>
                  <a:pt x="3594033" y="1030996"/>
                  <a:pt x="3594033" y="1025332"/>
                </a:cubicBezTo>
                <a:cubicBezTo>
                  <a:pt x="3594033" y="1019669"/>
                  <a:pt x="3598538" y="1015163"/>
                  <a:pt x="3604202" y="1015163"/>
                </a:cubicBezTo>
                <a:close/>
                <a:moveTo>
                  <a:pt x="3565024" y="1015163"/>
                </a:moveTo>
                <a:cubicBezTo>
                  <a:pt x="3570688" y="1015163"/>
                  <a:pt x="3575195" y="1019669"/>
                  <a:pt x="3575195" y="1025332"/>
                </a:cubicBezTo>
                <a:cubicBezTo>
                  <a:pt x="3575195" y="1030880"/>
                  <a:pt x="3570688" y="1035503"/>
                  <a:pt x="3565024" y="1035503"/>
                </a:cubicBezTo>
                <a:cubicBezTo>
                  <a:pt x="3559361" y="1035503"/>
                  <a:pt x="3554855" y="1030996"/>
                  <a:pt x="3554855" y="1025332"/>
                </a:cubicBezTo>
                <a:cubicBezTo>
                  <a:pt x="3554855" y="1019669"/>
                  <a:pt x="3559361" y="1015163"/>
                  <a:pt x="3565024" y="1015163"/>
                </a:cubicBezTo>
                <a:close/>
                <a:moveTo>
                  <a:pt x="3212764" y="1015163"/>
                </a:moveTo>
                <a:cubicBezTo>
                  <a:pt x="3218427" y="1015163"/>
                  <a:pt x="3222934" y="1019669"/>
                  <a:pt x="3222934" y="1025332"/>
                </a:cubicBezTo>
                <a:cubicBezTo>
                  <a:pt x="3222934" y="1030880"/>
                  <a:pt x="3218427" y="1035503"/>
                  <a:pt x="3212764" y="1035503"/>
                </a:cubicBezTo>
                <a:cubicBezTo>
                  <a:pt x="3207100" y="1035503"/>
                  <a:pt x="3202595" y="1030996"/>
                  <a:pt x="3202595" y="1025332"/>
                </a:cubicBezTo>
                <a:cubicBezTo>
                  <a:pt x="3202595" y="1019669"/>
                  <a:pt x="3207100" y="1015163"/>
                  <a:pt x="3212764" y="1015163"/>
                </a:cubicBezTo>
                <a:close/>
                <a:moveTo>
                  <a:pt x="3173584" y="1015163"/>
                </a:moveTo>
                <a:cubicBezTo>
                  <a:pt x="3179248" y="1015163"/>
                  <a:pt x="3183755" y="1019669"/>
                  <a:pt x="3183755" y="1025332"/>
                </a:cubicBezTo>
                <a:cubicBezTo>
                  <a:pt x="3183755" y="1030880"/>
                  <a:pt x="3179248" y="1035503"/>
                  <a:pt x="3173584" y="1035503"/>
                </a:cubicBezTo>
                <a:cubicBezTo>
                  <a:pt x="3167921" y="1035503"/>
                  <a:pt x="3163416" y="1030996"/>
                  <a:pt x="3163416" y="1025332"/>
                </a:cubicBezTo>
                <a:cubicBezTo>
                  <a:pt x="3163416" y="1019669"/>
                  <a:pt x="3167921" y="1015163"/>
                  <a:pt x="3173584" y="1015163"/>
                </a:cubicBezTo>
                <a:close/>
                <a:moveTo>
                  <a:pt x="3134522" y="1015163"/>
                </a:moveTo>
                <a:cubicBezTo>
                  <a:pt x="3140185" y="1015163"/>
                  <a:pt x="3144692" y="1019669"/>
                  <a:pt x="3144692" y="1025332"/>
                </a:cubicBezTo>
                <a:cubicBezTo>
                  <a:pt x="3144692" y="1030880"/>
                  <a:pt x="3140185" y="1035503"/>
                  <a:pt x="3134522" y="1035503"/>
                </a:cubicBezTo>
                <a:cubicBezTo>
                  <a:pt x="3128858" y="1035503"/>
                  <a:pt x="3124353" y="1030996"/>
                  <a:pt x="3124353" y="1025332"/>
                </a:cubicBezTo>
                <a:cubicBezTo>
                  <a:pt x="3124353" y="1019669"/>
                  <a:pt x="3128858" y="1015163"/>
                  <a:pt x="3134522" y="1015163"/>
                </a:cubicBezTo>
                <a:close/>
                <a:moveTo>
                  <a:pt x="3095342" y="1015163"/>
                </a:moveTo>
                <a:cubicBezTo>
                  <a:pt x="3101005" y="1015163"/>
                  <a:pt x="3105512" y="1019669"/>
                  <a:pt x="3105512" y="1025332"/>
                </a:cubicBezTo>
                <a:cubicBezTo>
                  <a:pt x="3105512" y="1030880"/>
                  <a:pt x="3101005" y="1035503"/>
                  <a:pt x="3095342" y="1035503"/>
                </a:cubicBezTo>
                <a:cubicBezTo>
                  <a:pt x="3089678" y="1035503"/>
                  <a:pt x="3085173" y="1030996"/>
                  <a:pt x="3085173" y="1025332"/>
                </a:cubicBezTo>
                <a:cubicBezTo>
                  <a:pt x="3085173" y="1019669"/>
                  <a:pt x="3089678" y="1015163"/>
                  <a:pt x="3095342" y="1015163"/>
                </a:cubicBezTo>
                <a:close/>
                <a:moveTo>
                  <a:pt x="3056164" y="1015163"/>
                </a:moveTo>
                <a:cubicBezTo>
                  <a:pt x="3061828" y="1015163"/>
                  <a:pt x="3066335" y="1019669"/>
                  <a:pt x="3066335" y="1025332"/>
                </a:cubicBezTo>
                <a:cubicBezTo>
                  <a:pt x="3066335" y="1030880"/>
                  <a:pt x="3061828" y="1035503"/>
                  <a:pt x="3056164" y="1035503"/>
                </a:cubicBezTo>
                <a:cubicBezTo>
                  <a:pt x="3050501" y="1035503"/>
                  <a:pt x="3045995" y="1030996"/>
                  <a:pt x="3045995" y="1025332"/>
                </a:cubicBezTo>
                <a:cubicBezTo>
                  <a:pt x="3045995" y="1019669"/>
                  <a:pt x="3050501" y="1015163"/>
                  <a:pt x="3056164" y="1015163"/>
                </a:cubicBezTo>
                <a:close/>
                <a:moveTo>
                  <a:pt x="3017102" y="1015163"/>
                </a:moveTo>
                <a:cubicBezTo>
                  <a:pt x="3022765" y="1015163"/>
                  <a:pt x="3027272" y="1019669"/>
                  <a:pt x="3027272" y="1025332"/>
                </a:cubicBezTo>
                <a:cubicBezTo>
                  <a:pt x="3027272" y="1030880"/>
                  <a:pt x="3022765" y="1035503"/>
                  <a:pt x="3017102" y="1035503"/>
                </a:cubicBezTo>
                <a:cubicBezTo>
                  <a:pt x="3011438" y="1035503"/>
                  <a:pt x="3006933" y="1030996"/>
                  <a:pt x="3006933" y="1025332"/>
                </a:cubicBezTo>
                <a:cubicBezTo>
                  <a:pt x="3006933" y="1019669"/>
                  <a:pt x="3011438" y="1015163"/>
                  <a:pt x="3017102" y="1015163"/>
                </a:cubicBezTo>
                <a:close/>
                <a:moveTo>
                  <a:pt x="2977922" y="1015163"/>
                </a:moveTo>
                <a:cubicBezTo>
                  <a:pt x="2983585" y="1015163"/>
                  <a:pt x="2988092" y="1019669"/>
                  <a:pt x="2988092" y="1025332"/>
                </a:cubicBezTo>
                <a:cubicBezTo>
                  <a:pt x="2988092" y="1030880"/>
                  <a:pt x="2983585" y="1035503"/>
                  <a:pt x="2977922" y="1035503"/>
                </a:cubicBezTo>
                <a:cubicBezTo>
                  <a:pt x="2972258" y="1035503"/>
                  <a:pt x="2967753" y="1030996"/>
                  <a:pt x="2967753" y="1025332"/>
                </a:cubicBezTo>
                <a:cubicBezTo>
                  <a:pt x="2967753" y="1019669"/>
                  <a:pt x="2972258" y="1015163"/>
                  <a:pt x="2977922" y="1015163"/>
                </a:cubicBezTo>
                <a:close/>
                <a:moveTo>
                  <a:pt x="2938744" y="1015163"/>
                </a:moveTo>
                <a:cubicBezTo>
                  <a:pt x="2944408" y="1015163"/>
                  <a:pt x="2948915" y="1019669"/>
                  <a:pt x="2948915" y="1025332"/>
                </a:cubicBezTo>
                <a:cubicBezTo>
                  <a:pt x="2948915" y="1030880"/>
                  <a:pt x="2944408" y="1035503"/>
                  <a:pt x="2938744" y="1035503"/>
                </a:cubicBezTo>
                <a:cubicBezTo>
                  <a:pt x="2933081" y="1035503"/>
                  <a:pt x="2928575" y="1030996"/>
                  <a:pt x="2928575" y="1025332"/>
                </a:cubicBezTo>
                <a:cubicBezTo>
                  <a:pt x="2928575" y="1019669"/>
                  <a:pt x="2933081" y="1015163"/>
                  <a:pt x="2938744" y="1015163"/>
                </a:cubicBezTo>
                <a:close/>
                <a:moveTo>
                  <a:pt x="2899681" y="1015163"/>
                </a:moveTo>
                <a:cubicBezTo>
                  <a:pt x="2905345" y="1015163"/>
                  <a:pt x="2909852" y="1019669"/>
                  <a:pt x="2909852" y="1025332"/>
                </a:cubicBezTo>
                <a:cubicBezTo>
                  <a:pt x="2909852" y="1030880"/>
                  <a:pt x="2905345" y="1035503"/>
                  <a:pt x="2899681" y="1035503"/>
                </a:cubicBezTo>
                <a:cubicBezTo>
                  <a:pt x="2894018" y="1035503"/>
                  <a:pt x="2889512" y="1030996"/>
                  <a:pt x="2889512" y="1025332"/>
                </a:cubicBezTo>
                <a:cubicBezTo>
                  <a:pt x="2889512" y="1019669"/>
                  <a:pt x="2894018" y="1015163"/>
                  <a:pt x="2899681" y="1015163"/>
                </a:cubicBezTo>
                <a:close/>
                <a:moveTo>
                  <a:pt x="2860502" y="1015163"/>
                </a:moveTo>
                <a:cubicBezTo>
                  <a:pt x="2866165" y="1015163"/>
                  <a:pt x="2870672" y="1019669"/>
                  <a:pt x="2870672" y="1025332"/>
                </a:cubicBezTo>
                <a:cubicBezTo>
                  <a:pt x="2870672" y="1030880"/>
                  <a:pt x="2866165" y="1035503"/>
                  <a:pt x="2860502" y="1035503"/>
                </a:cubicBezTo>
                <a:cubicBezTo>
                  <a:pt x="2854838" y="1035503"/>
                  <a:pt x="2850333" y="1030996"/>
                  <a:pt x="2850333" y="1025332"/>
                </a:cubicBezTo>
                <a:cubicBezTo>
                  <a:pt x="2850333" y="1019669"/>
                  <a:pt x="2854838" y="1015163"/>
                  <a:pt x="2860502" y="1015163"/>
                </a:cubicBezTo>
                <a:close/>
                <a:moveTo>
                  <a:pt x="2821324" y="1015163"/>
                </a:moveTo>
                <a:cubicBezTo>
                  <a:pt x="2826987" y="1015163"/>
                  <a:pt x="2831495" y="1019669"/>
                  <a:pt x="2831495" y="1025332"/>
                </a:cubicBezTo>
                <a:cubicBezTo>
                  <a:pt x="2831495" y="1030880"/>
                  <a:pt x="2826987" y="1035503"/>
                  <a:pt x="2821324" y="1035503"/>
                </a:cubicBezTo>
                <a:cubicBezTo>
                  <a:pt x="2815661" y="1035503"/>
                  <a:pt x="2811155" y="1030996"/>
                  <a:pt x="2811155" y="1025332"/>
                </a:cubicBezTo>
                <a:cubicBezTo>
                  <a:pt x="2811155" y="1019669"/>
                  <a:pt x="2815661" y="1015163"/>
                  <a:pt x="2821324" y="1015163"/>
                </a:cubicBezTo>
                <a:close/>
                <a:moveTo>
                  <a:pt x="2782261" y="1015163"/>
                </a:moveTo>
                <a:cubicBezTo>
                  <a:pt x="2787925" y="1015163"/>
                  <a:pt x="2792432" y="1019669"/>
                  <a:pt x="2792432" y="1025332"/>
                </a:cubicBezTo>
                <a:cubicBezTo>
                  <a:pt x="2792432" y="1030880"/>
                  <a:pt x="2787925" y="1035503"/>
                  <a:pt x="2782261" y="1035503"/>
                </a:cubicBezTo>
                <a:cubicBezTo>
                  <a:pt x="2776598" y="1035503"/>
                  <a:pt x="2772092" y="1030996"/>
                  <a:pt x="2772092" y="1025332"/>
                </a:cubicBezTo>
                <a:cubicBezTo>
                  <a:pt x="2772092" y="1019669"/>
                  <a:pt x="2776598" y="1015163"/>
                  <a:pt x="2782261" y="1015163"/>
                </a:cubicBezTo>
                <a:close/>
                <a:moveTo>
                  <a:pt x="2121773" y="988929"/>
                </a:moveTo>
                <a:cubicBezTo>
                  <a:pt x="2126742" y="985113"/>
                  <a:pt x="2133792" y="986154"/>
                  <a:pt x="2137490" y="991124"/>
                </a:cubicBezTo>
                <a:cubicBezTo>
                  <a:pt x="2141303" y="996093"/>
                  <a:pt x="2140264" y="1003144"/>
                  <a:pt x="2135295" y="1006843"/>
                </a:cubicBezTo>
                <a:cubicBezTo>
                  <a:pt x="2133214" y="1008461"/>
                  <a:pt x="2130904" y="1009038"/>
                  <a:pt x="2128592" y="1009038"/>
                </a:cubicBezTo>
                <a:cubicBezTo>
                  <a:pt x="2125124" y="1009038"/>
                  <a:pt x="2121773" y="1007535"/>
                  <a:pt x="2119578" y="1004646"/>
                </a:cubicBezTo>
                <a:cubicBezTo>
                  <a:pt x="2115764" y="999676"/>
                  <a:pt x="2116804" y="992627"/>
                  <a:pt x="2121773" y="988929"/>
                </a:cubicBezTo>
                <a:close/>
                <a:moveTo>
                  <a:pt x="1558129" y="988581"/>
                </a:moveTo>
                <a:lnTo>
                  <a:pt x="1702940" y="1138247"/>
                </a:lnTo>
                <a:lnTo>
                  <a:pt x="1702823" y="1138130"/>
                </a:lnTo>
                <a:cubicBezTo>
                  <a:pt x="1704905" y="1140327"/>
                  <a:pt x="1704905" y="1143793"/>
                  <a:pt x="1702708" y="1145873"/>
                </a:cubicBezTo>
                <a:cubicBezTo>
                  <a:pt x="1700513" y="1147955"/>
                  <a:pt x="1697045" y="1147955"/>
                  <a:pt x="1694965" y="1145758"/>
                </a:cubicBezTo>
                <a:lnTo>
                  <a:pt x="1557782" y="1004068"/>
                </a:lnTo>
                <a:lnTo>
                  <a:pt x="1535823" y="1025332"/>
                </a:lnTo>
                <a:lnTo>
                  <a:pt x="1534669" y="1098258"/>
                </a:lnTo>
                <a:lnTo>
                  <a:pt x="1750208" y="1321079"/>
                </a:lnTo>
                <a:cubicBezTo>
                  <a:pt x="1752289" y="1323275"/>
                  <a:pt x="1752289" y="1326743"/>
                  <a:pt x="1750093" y="1328823"/>
                </a:cubicBezTo>
                <a:cubicBezTo>
                  <a:pt x="1747896" y="1330903"/>
                  <a:pt x="1744430" y="1330903"/>
                  <a:pt x="1742350" y="1328706"/>
                </a:cubicBezTo>
                <a:lnTo>
                  <a:pt x="1523574" y="1102650"/>
                </a:lnTo>
                <a:lnTo>
                  <a:pt x="1524960" y="1020595"/>
                </a:lnTo>
                <a:close/>
                <a:moveTo>
                  <a:pt x="3363468" y="976331"/>
                </a:moveTo>
                <a:cubicBezTo>
                  <a:pt x="3369709" y="975754"/>
                  <a:pt x="3375142" y="980376"/>
                  <a:pt x="3375719" y="986616"/>
                </a:cubicBezTo>
                <a:cubicBezTo>
                  <a:pt x="3376298" y="992859"/>
                  <a:pt x="3371674" y="998290"/>
                  <a:pt x="3365434" y="998752"/>
                </a:cubicBezTo>
                <a:cubicBezTo>
                  <a:pt x="3365434" y="998752"/>
                  <a:pt x="3364741" y="998867"/>
                  <a:pt x="3364394" y="998867"/>
                </a:cubicBezTo>
                <a:cubicBezTo>
                  <a:pt x="3358616" y="998867"/>
                  <a:pt x="3353646" y="994475"/>
                  <a:pt x="3353300" y="988581"/>
                </a:cubicBezTo>
                <a:cubicBezTo>
                  <a:pt x="3352720" y="982339"/>
                  <a:pt x="3357230" y="976908"/>
                  <a:pt x="3363468" y="976331"/>
                </a:cubicBezTo>
                <a:close/>
                <a:moveTo>
                  <a:pt x="4543566" y="972400"/>
                </a:moveTo>
                <a:cubicBezTo>
                  <a:pt x="4549230" y="972400"/>
                  <a:pt x="4553735" y="976906"/>
                  <a:pt x="4553735" y="982569"/>
                </a:cubicBezTo>
                <a:cubicBezTo>
                  <a:pt x="4553735" y="988118"/>
                  <a:pt x="4549230" y="992740"/>
                  <a:pt x="4543566" y="992740"/>
                </a:cubicBezTo>
                <a:cubicBezTo>
                  <a:pt x="4537903" y="992740"/>
                  <a:pt x="4533396" y="988233"/>
                  <a:pt x="4533396" y="982569"/>
                </a:cubicBezTo>
                <a:cubicBezTo>
                  <a:pt x="4533396" y="976906"/>
                  <a:pt x="4537903" y="972400"/>
                  <a:pt x="4543566" y="972400"/>
                </a:cubicBezTo>
                <a:close/>
                <a:moveTo>
                  <a:pt x="3878107" y="972400"/>
                </a:moveTo>
                <a:cubicBezTo>
                  <a:pt x="3883770" y="972400"/>
                  <a:pt x="3888277" y="976906"/>
                  <a:pt x="3888277" y="982569"/>
                </a:cubicBezTo>
                <a:cubicBezTo>
                  <a:pt x="3888277" y="988118"/>
                  <a:pt x="3883770" y="992740"/>
                  <a:pt x="3878107" y="992740"/>
                </a:cubicBezTo>
                <a:cubicBezTo>
                  <a:pt x="3872443" y="992740"/>
                  <a:pt x="3867938" y="988233"/>
                  <a:pt x="3867938" y="982569"/>
                </a:cubicBezTo>
                <a:cubicBezTo>
                  <a:pt x="3867938" y="976906"/>
                  <a:pt x="3872443" y="972400"/>
                  <a:pt x="3878107" y="972400"/>
                </a:cubicBezTo>
                <a:close/>
                <a:moveTo>
                  <a:pt x="3839042" y="972400"/>
                </a:moveTo>
                <a:cubicBezTo>
                  <a:pt x="3844706" y="972400"/>
                  <a:pt x="3849213" y="976906"/>
                  <a:pt x="3849213" y="982569"/>
                </a:cubicBezTo>
                <a:cubicBezTo>
                  <a:pt x="3849213" y="988118"/>
                  <a:pt x="3844706" y="992740"/>
                  <a:pt x="3839042" y="992740"/>
                </a:cubicBezTo>
                <a:cubicBezTo>
                  <a:pt x="3833379" y="992740"/>
                  <a:pt x="3828873" y="988233"/>
                  <a:pt x="3828873" y="982569"/>
                </a:cubicBezTo>
                <a:cubicBezTo>
                  <a:pt x="3828873" y="976906"/>
                  <a:pt x="3833379" y="972400"/>
                  <a:pt x="3839042" y="972400"/>
                </a:cubicBezTo>
                <a:close/>
                <a:moveTo>
                  <a:pt x="3565024" y="972400"/>
                </a:moveTo>
                <a:cubicBezTo>
                  <a:pt x="3570688" y="972400"/>
                  <a:pt x="3575195" y="976906"/>
                  <a:pt x="3575195" y="982569"/>
                </a:cubicBezTo>
                <a:cubicBezTo>
                  <a:pt x="3575195" y="988118"/>
                  <a:pt x="3570688" y="992740"/>
                  <a:pt x="3565024" y="992740"/>
                </a:cubicBezTo>
                <a:cubicBezTo>
                  <a:pt x="3559361" y="992740"/>
                  <a:pt x="3554855" y="988233"/>
                  <a:pt x="3554855" y="982569"/>
                </a:cubicBezTo>
                <a:cubicBezTo>
                  <a:pt x="3554855" y="976906"/>
                  <a:pt x="3559361" y="972400"/>
                  <a:pt x="3565024" y="972400"/>
                </a:cubicBezTo>
                <a:close/>
                <a:moveTo>
                  <a:pt x="3212764" y="972400"/>
                </a:moveTo>
                <a:cubicBezTo>
                  <a:pt x="3218427" y="972400"/>
                  <a:pt x="3222934" y="976906"/>
                  <a:pt x="3222934" y="982569"/>
                </a:cubicBezTo>
                <a:cubicBezTo>
                  <a:pt x="3222934" y="988118"/>
                  <a:pt x="3218427" y="992740"/>
                  <a:pt x="3212764" y="992740"/>
                </a:cubicBezTo>
                <a:cubicBezTo>
                  <a:pt x="3207100" y="992740"/>
                  <a:pt x="3202595" y="988233"/>
                  <a:pt x="3202595" y="982569"/>
                </a:cubicBezTo>
                <a:cubicBezTo>
                  <a:pt x="3202595" y="976906"/>
                  <a:pt x="3207100" y="972400"/>
                  <a:pt x="3212764" y="972400"/>
                </a:cubicBezTo>
                <a:close/>
                <a:moveTo>
                  <a:pt x="3173584" y="972400"/>
                </a:moveTo>
                <a:cubicBezTo>
                  <a:pt x="3179248" y="972400"/>
                  <a:pt x="3183755" y="976906"/>
                  <a:pt x="3183755" y="982569"/>
                </a:cubicBezTo>
                <a:cubicBezTo>
                  <a:pt x="3183755" y="988118"/>
                  <a:pt x="3179248" y="992740"/>
                  <a:pt x="3173584" y="992740"/>
                </a:cubicBezTo>
                <a:cubicBezTo>
                  <a:pt x="3167921" y="992740"/>
                  <a:pt x="3163416" y="988233"/>
                  <a:pt x="3163416" y="982569"/>
                </a:cubicBezTo>
                <a:cubicBezTo>
                  <a:pt x="3163416" y="976906"/>
                  <a:pt x="3167921" y="972400"/>
                  <a:pt x="3173584" y="972400"/>
                </a:cubicBezTo>
                <a:close/>
                <a:moveTo>
                  <a:pt x="3134522" y="972400"/>
                </a:moveTo>
                <a:cubicBezTo>
                  <a:pt x="3140185" y="972400"/>
                  <a:pt x="3144692" y="976906"/>
                  <a:pt x="3144692" y="982569"/>
                </a:cubicBezTo>
                <a:cubicBezTo>
                  <a:pt x="3144692" y="988118"/>
                  <a:pt x="3140185" y="992740"/>
                  <a:pt x="3134522" y="992740"/>
                </a:cubicBezTo>
                <a:cubicBezTo>
                  <a:pt x="3128858" y="992740"/>
                  <a:pt x="3124353" y="988233"/>
                  <a:pt x="3124353" y="982569"/>
                </a:cubicBezTo>
                <a:cubicBezTo>
                  <a:pt x="3124353" y="976906"/>
                  <a:pt x="3128858" y="972400"/>
                  <a:pt x="3134522" y="972400"/>
                </a:cubicBezTo>
                <a:close/>
                <a:moveTo>
                  <a:pt x="3095342" y="972400"/>
                </a:moveTo>
                <a:cubicBezTo>
                  <a:pt x="3101005" y="972400"/>
                  <a:pt x="3105512" y="976906"/>
                  <a:pt x="3105512" y="982569"/>
                </a:cubicBezTo>
                <a:cubicBezTo>
                  <a:pt x="3105512" y="988118"/>
                  <a:pt x="3101005" y="992740"/>
                  <a:pt x="3095342" y="992740"/>
                </a:cubicBezTo>
                <a:cubicBezTo>
                  <a:pt x="3089678" y="992740"/>
                  <a:pt x="3085173" y="988233"/>
                  <a:pt x="3085173" y="982569"/>
                </a:cubicBezTo>
                <a:cubicBezTo>
                  <a:pt x="3085173" y="976906"/>
                  <a:pt x="3089678" y="972400"/>
                  <a:pt x="3095342" y="972400"/>
                </a:cubicBezTo>
                <a:close/>
                <a:moveTo>
                  <a:pt x="3056164" y="972400"/>
                </a:moveTo>
                <a:cubicBezTo>
                  <a:pt x="3061828" y="972400"/>
                  <a:pt x="3066335" y="976906"/>
                  <a:pt x="3066335" y="982569"/>
                </a:cubicBezTo>
                <a:cubicBezTo>
                  <a:pt x="3066335" y="988118"/>
                  <a:pt x="3061828" y="992740"/>
                  <a:pt x="3056164" y="992740"/>
                </a:cubicBezTo>
                <a:cubicBezTo>
                  <a:pt x="3050501" y="992740"/>
                  <a:pt x="3045995" y="988233"/>
                  <a:pt x="3045995" y="982569"/>
                </a:cubicBezTo>
                <a:cubicBezTo>
                  <a:pt x="3045995" y="976906"/>
                  <a:pt x="3050501" y="972400"/>
                  <a:pt x="3056164" y="972400"/>
                </a:cubicBezTo>
                <a:close/>
                <a:moveTo>
                  <a:pt x="3017102" y="972400"/>
                </a:moveTo>
                <a:cubicBezTo>
                  <a:pt x="3022765" y="972400"/>
                  <a:pt x="3027272" y="976906"/>
                  <a:pt x="3027272" y="982569"/>
                </a:cubicBezTo>
                <a:cubicBezTo>
                  <a:pt x="3027272" y="988118"/>
                  <a:pt x="3022765" y="992740"/>
                  <a:pt x="3017102" y="992740"/>
                </a:cubicBezTo>
                <a:cubicBezTo>
                  <a:pt x="3011438" y="992740"/>
                  <a:pt x="3006933" y="988233"/>
                  <a:pt x="3006933" y="982569"/>
                </a:cubicBezTo>
                <a:cubicBezTo>
                  <a:pt x="3006933" y="976906"/>
                  <a:pt x="3011438" y="972400"/>
                  <a:pt x="3017102" y="972400"/>
                </a:cubicBezTo>
                <a:close/>
                <a:moveTo>
                  <a:pt x="2977922" y="972400"/>
                </a:moveTo>
                <a:cubicBezTo>
                  <a:pt x="2983585" y="972400"/>
                  <a:pt x="2988092" y="976906"/>
                  <a:pt x="2988092" y="982569"/>
                </a:cubicBezTo>
                <a:cubicBezTo>
                  <a:pt x="2988092" y="988118"/>
                  <a:pt x="2983585" y="992740"/>
                  <a:pt x="2977922" y="992740"/>
                </a:cubicBezTo>
                <a:cubicBezTo>
                  <a:pt x="2972258" y="992740"/>
                  <a:pt x="2967753" y="988233"/>
                  <a:pt x="2967753" y="982569"/>
                </a:cubicBezTo>
                <a:cubicBezTo>
                  <a:pt x="2967753" y="976906"/>
                  <a:pt x="2972258" y="972400"/>
                  <a:pt x="2977922" y="972400"/>
                </a:cubicBezTo>
                <a:close/>
                <a:moveTo>
                  <a:pt x="2938744" y="972400"/>
                </a:moveTo>
                <a:cubicBezTo>
                  <a:pt x="2944408" y="972400"/>
                  <a:pt x="2948915" y="976906"/>
                  <a:pt x="2948915" y="982569"/>
                </a:cubicBezTo>
                <a:cubicBezTo>
                  <a:pt x="2948915" y="988118"/>
                  <a:pt x="2944408" y="992740"/>
                  <a:pt x="2938744" y="992740"/>
                </a:cubicBezTo>
                <a:cubicBezTo>
                  <a:pt x="2933081" y="992740"/>
                  <a:pt x="2928575" y="988233"/>
                  <a:pt x="2928575" y="982569"/>
                </a:cubicBezTo>
                <a:cubicBezTo>
                  <a:pt x="2928575" y="976906"/>
                  <a:pt x="2933081" y="972400"/>
                  <a:pt x="2938744" y="972400"/>
                </a:cubicBezTo>
                <a:close/>
                <a:moveTo>
                  <a:pt x="2899681" y="972400"/>
                </a:moveTo>
                <a:cubicBezTo>
                  <a:pt x="2905345" y="972400"/>
                  <a:pt x="2909852" y="976906"/>
                  <a:pt x="2909852" y="982569"/>
                </a:cubicBezTo>
                <a:cubicBezTo>
                  <a:pt x="2909852" y="988118"/>
                  <a:pt x="2905345" y="992740"/>
                  <a:pt x="2899681" y="992740"/>
                </a:cubicBezTo>
                <a:cubicBezTo>
                  <a:pt x="2894018" y="992740"/>
                  <a:pt x="2889512" y="988233"/>
                  <a:pt x="2889512" y="982569"/>
                </a:cubicBezTo>
                <a:cubicBezTo>
                  <a:pt x="2889512" y="976906"/>
                  <a:pt x="2894018" y="972400"/>
                  <a:pt x="2899681" y="972400"/>
                </a:cubicBezTo>
                <a:close/>
                <a:moveTo>
                  <a:pt x="2860502" y="972400"/>
                </a:moveTo>
                <a:cubicBezTo>
                  <a:pt x="2866165" y="972400"/>
                  <a:pt x="2870672" y="976906"/>
                  <a:pt x="2870672" y="982569"/>
                </a:cubicBezTo>
                <a:cubicBezTo>
                  <a:pt x="2870672" y="988118"/>
                  <a:pt x="2866165" y="992740"/>
                  <a:pt x="2860502" y="992740"/>
                </a:cubicBezTo>
                <a:cubicBezTo>
                  <a:pt x="2854838" y="992740"/>
                  <a:pt x="2850333" y="988233"/>
                  <a:pt x="2850333" y="982569"/>
                </a:cubicBezTo>
                <a:cubicBezTo>
                  <a:pt x="2850333" y="976906"/>
                  <a:pt x="2854838" y="972400"/>
                  <a:pt x="2860502" y="972400"/>
                </a:cubicBezTo>
                <a:close/>
                <a:moveTo>
                  <a:pt x="2821324" y="972400"/>
                </a:moveTo>
                <a:cubicBezTo>
                  <a:pt x="2826987" y="972400"/>
                  <a:pt x="2831495" y="976906"/>
                  <a:pt x="2831495" y="982569"/>
                </a:cubicBezTo>
                <a:cubicBezTo>
                  <a:pt x="2831495" y="988118"/>
                  <a:pt x="2826987" y="992740"/>
                  <a:pt x="2821324" y="992740"/>
                </a:cubicBezTo>
                <a:cubicBezTo>
                  <a:pt x="2815661" y="992740"/>
                  <a:pt x="2811155" y="988233"/>
                  <a:pt x="2811155" y="982569"/>
                </a:cubicBezTo>
                <a:cubicBezTo>
                  <a:pt x="2811155" y="976906"/>
                  <a:pt x="2815661" y="972400"/>
                  <a:pt x="2821324" y="972400"/>
                </a:cubicBezTo>
                <a:close/>
                <a:moveTo>
                  <a:pt x="2782261" y="972400"/>
                </a:moveTo>
                <a:cubicBezTo>
                  <a:pt x="2787925" y="972400"/>
                  <a:pt x="2792432" y="976906"/>
                  <a:pt x="2792432" y="982569"/>
                </a:cubicBezTo>
                <a:cubicBezTo>
                  <a:pt x="2792432" y="988118"/>
                  <a:pt x="2787925" y="992740"/>
                  <a:pt x="2782261" y="992740"/>
                </a:cubicBezTo>
                <a:cubicBezTo>
                  <a:pt x="2776598" y="992740"/>
                  <a:pt x="2772092" y="988233"/>
                  <a:pt x="2772092" y="982569"/>
                </a:cubicBezTo>
                <a:cubicBezTo>
                  <a:pt x="2772092" y="976906"/>
                  <a:pt x="2776598" y="972400"/>
                  <a:pt x="2782261" y="972400"/>
                </a:cubicBezTo>
                <a:close/>
                <a:moveTo>
                  <a:pt x="2743082" y="972400"/>
                </a:moveTo>
                <a:cubicBezTo>
                  <a:pt x="2748745" y="972400"/>
                  <a:pt x="2753252" y="976906"/>
                  <a:pt x="2753252" y="982569"/>
                </a:cubicBezTo>
                <a:cubicBezTo>
                  <a:pt x="2753252" y="988118"/>
                  <a:pt x="2748745" y="992740"/>
                  <a:pt x="2743082" y="992740"/>
                </a:cubicBezTo>
                <a:cubicBezTo>
                  <a:pt x="2737418" y="992740"/>
                  <a:pt x="2732913" y="988233"/>
                  <a:pt x="2732913" y="982569"/>
                </a:cubicBezTo>
                <a:cubicBezTo>
                  <a:pt x="2732913" y="976906"/>
                  <a:pt x="2737418" y="972400"/>
                  <a:pt x="2743082" y="972400"/>
                </a:cubicBezTo>
                <a:close/>
                <a:moveTo>
                  <a:pt x="2088256" y="944665"/>
                </a:moveTo>
                <a:cubicBezTo>
                  <a:pt x="2093228" y="940851"/>
                  <a:pt x="2100277" y="941890"/>
                  <a:pt x="2103976" y="946860"/>
                </a:cubicBezTo>
                <a:cubicBezTo>
                  <a:pt x="2107789" y="951831"/>
                  <a:pt x="2106748" y="958880"/>
                  <a:pt x="2101778" y="962579"/>
                </a:cubicBezTo>
                <a:cubicBezTo>
                  <a:pt x="2099698" y="964195"/>
                  <a:pt x="2097386" y="964889"/>
                  <a:pt x="2094961" y="964889"/>
                </a:cubicBezTo>
                <a:cubicBezTo>
                  <a:pt x="2091608" y="964889"/>
                  <a:pt x="2088256" y="963388"/>
                  <a:pt x="2086061" y="960497"/>
                </a:cubicBezTo>
                <a:lnTo>
                  <a:pt x="2086061" y="960382"/>
                </a:lnTo>
                <a:cubicBezTo>
                  <a:pt x="2082246" y="955412"/>
                  <a:pt x="2083287" y="948363"/>
                  <a:pt x="2088256" y="944665"/>
                </a:cubicBezTo>
                <a:close/>
                <a:moveTo>
                  <a:pt x="4543566" y="929755"/>
                </a:moveTo>
                <a:cubicBezTo>
                  <a:pt x="4549230" y="929755"/>
                  <a:pt x="4553735" y="934260"/>
                  <a:pt x="4553735" y="939923"/>
                </a:cubicBezTo>
                <a:cubicBezTo>
                  <a:pt x="4553735" y="945472"/>
                  <a:pt x="4549230" y="950094"/>
                  <a:pt x="4543566" y="950094"/>
                </a:cubicBezTo>
                <a:cubicBezTo>
                  <a:pt x="4537903" y="950094"/>
                  <a:pt x="4533396" y="945587"/>
                  <a:pt x="4533396" y="939923"/>
                </a:cubicBezTo>
                <a:cubicBezTo>
                  <a:pt x="4533396" y="934260"/>
                  <a:pt x="4537903" y="929755"/>
                  <a:pt x="4543566" y="929755"/>
                </a:cubicBezTo>
                <a:close/>
                <a:moveTo>
                  <a:pt x="4504388" y="929755"/>
                </a:moveTo>
                <a:cubicBezTo>
                  <a:pt x="4510052" y="929755"/>
                  <a:pt x="4514558" y="934260"/>
                  <a:pt x="4514558" y="939923"/>
                </a:cubicBezTo>
                <a:cubicBezTo>
                  <a:pt x="4514558" y="945472"/>
                  <a:pt x="4510052" y="950094"/>
                  <a:pt x="4504388" y="950094"/>
                </a:cubicBezTo>
                <a:cubicBezTo>
                  <a:pt x="4498726" y="950094"/>
                  <a:pt x="4494218" y="945587"/>
                  <a:pt x="4494218" y="939923"/>
                </a:cubicBezTo>
                <a:cubicBezTo>
                  <a:pt x="4494218" y="934260"/>
                  <a:pt x="4498726" y="929755"/>
                  <a:pt x="4504388" y="929755"/>
                </a:cubicBezTo>
                <a:close/>
                <a:moveTo>
                  <a:pt x="3878107" y="929755"/>
                </a:moveTo>
                <a:cubicBezTo>
                  <a:pt x="3883770" y="929755"/>
                  <a:pt x="3888277" y="934260"/>
                  <a:pt x="3888277" y="939923"/>
                </a:cubicBezTo>
                <a:cubicBezTo>
                  <a:pt x="3888277" y="945472"/>
                  <a:pt x="3883770" y="950094"/>
                  <a:pt x="3878107" y="950094"/>
                </a:cubicBezTo>
                <a:cubicBezTo>
                  <a:pt x="3872443" y="950094"/>
                  <a:pt x="3867938" y="945587"/>
                  <a:pt x="3867938" y="939923"/>
                </a:cubicBezTo>
                <a:cubicBezTo>
                  <a:pt x="3867938" y="934260"/>
                  <a:pt x="3872443" y="929755"/>
                  <a:pt x="3878107" y="929755"/>
                </a:cubicBezTo>
                <a:close/>
                <a:moveTo>
                  <a:pt x="3839042" y="929755"/>
                </a:moveTo>
                <a:cubicBezTo>
                  <a:pt x="3844706" y="929755"/>
                  <a:pt x="3849213" y="934260"/>
                  <a:pt x="3849213" y="939923"/>
                </a:cubicBezTo>
                <a:cubicBezTo>
                  <a:pt x="3849213" y="945472"/>
                  <a:pt x="3844706" y="950094"/>
                  <a:pt x="3839042" y="950094"/>
                </a:cubicBezTo>
                <a:cubicBezTo>
                  <a:pt x="3833379" y="950094"/>
                  <a:pt x="3828873" y="945587"/>
                  <a:pt x="3828873" y="939923"/>
                </a:cubicBezTo>
                <a:cubicBezTo>
                  <a:pt x="3828873" y="934260"/>
                  <a:pt x="3833379" y="929755"/>
                  <a:pt x="3839042" y="929755"/>
                </a:cubicBezTo>
                <a:close/>
                <a:moveTo>
                  <a:pt x="3565024" y="929755"/>
                </a:moveTo>
                <a:cubicBezTo>
                  <a:pt x="3570688" y="929755"/>
                  <a:pt x="3575195" y="934260"/>
                  <a:pt x="3575195" y="939923"/>
                </a:cubicBezTo>
                <a:cubicBezTo>
                  <a:pt x="3575195" y="945472"/>
                  <a:pt x="3570688" y="950094"/>
                  <a:pt x="3565024" y="950094"/>
                </a:cubicBezTo>
                <a:cubicBezTo>
                  <a:pt x="3559361" y="950094"/>
                  <a:pt x="3554855" y="945587"/>
                  <a:pt x="3554855" y="939923"/>
                </a:cubicBezTo>
                <a:cubicBezTo>
                  <a:pt x="3554855" y="934260"/>
                  <a:pt x="3559361" y="929755"/>
                  <a:pt x="3565024" y="929755"/>
                </a:cubicBezTo>
                <a:close/>
                <a:moveTo>
                  <a:pt x="3173584" y="929755"/>
                </a:moveTo>
                <a:cubicBezTo>
                  <a:pt x="3179248" y="929755"/>
                  <a:pt x="3183755" y="934260"/>
                  <a:pt x="3183755" y="939923"/>
                </a:cubicBezTo>
                <a:cubicBezTo>
                  <a:pt x="3183755" y="945472"/>
                  <a:pt x="3179248" y="950094"/>
                  <a:pt x="3173584" y="950094"/>
                </a:cubicBezTo>
                <a:cubicBezTo>
                  <a:pt x="3167921" y="950094"/>
                  <a:pt x="3163416" y="945587"/>
                  <a:pt x="3163416" y="939923"/>
                </a:cubicBezTo>
                <a:cubicBezTo>
                  <a:pt x="3163416" y="934260"/>
                  <a:pt x="3167921" y="929755"/>
                  <a:pt x="3173584" y="929755"/>
                </a:cubicBezTo>
                <a:close/>
                <a:moveTo>
                  <a:pt x="3134522" y="929755"/>
                </a:moveTo>
                <a:cubicBezTo>
                  <a:pt x="3140185" y="929755"/>
                  <a:pt x="3144692" y="934260"/>
                  <a:pt x="3144692" y="939923"/>
                </a:cubicBezTo>
                <a:cubicBezTo>
                  <a:pt x="3144692" y="945472"/>
                  <a:pt x="3140185" y="950094"/>
                  <a:pt x="3134522" y="950094"/>
                </a:cubicBezTo>
                <a:cubicBezTo>
                  <a:pt x="3128858" y="950094"/>
                  <a:pt x="3124353" y="945587"/>
                  <a:pt x="3124353" y="939923"/>
                </a:cubicBezTo>
                <a:cubicBezTo>
                  <a:pt x="3124353" y="934260"/>
                  <a:pt x="3128858" y="929755"/>
                  <a:pt x="3134522" y="929755"/>
                </a:cubicBezTo>
                <a:close/>
                <a:moveTo>
                  <a:pt x="3095342" y="929755"/>
                </a:moveTo>
                <a:cubicBezTo>
                  <a:pt x="3101005" y="929755"/>
                  <a:pt x="3105512" y="934260"/>
                  <a:pt x="3105512" y="939923"/>
                </a:cubicBezTo>
                <a:cubicBezTo>
                  <a:pt x="3105512" y="945472"/>
                  <a:pt x="3101005" y="950094"/>
                  <a:pt x="3095342" y="950094"/>
                </a:cubicBezTo>
                <a:cubicBezTo>
                  <a:pt x="3089678" y="950094"/>
                  <a:pt x="3085173" y="945587"/>
                  <a:pt x="3085173" y="939923"/>
                </a:cubicBezTo>
                <a:cubicBezTo>
                  <a:pt x="3085173" y="934260"/>
                  <a:pt x="3089678" y="929755"/>
                  <a:pt x="3095342" y="929755"/>
                </a:cubicBezTo>
                <a:close/>
                <a:moveTo>
                  <a:pt x="3056164" y="929755"/>
                </a:moveTo>
                <a:cubicBezTo>
                  <a:pt x="3061828" y="929755"/>
                  <a:pt x="3066335" y="934260"/>
                  <a:pt x="3066335" y="939923"/>
                </a:cubicBezTo>
                <a:cubicBezTo>
                  <a:pt x="3066335" y="945472"/>
                  <a:pt x="3061828" y="950094"/>
                  <a:pt x="3056164" y="950094"/>
                </a:cubicBezTo>
                <a:cubicBezTo>
                  <a:pt x="3050501" y="950094"/>
                  <a:pt x="3045995" y="945587"/>
                  <a:pt x="3045995" y="939923"/>
                </a:cubicBezTo>
                <a:cubicBezTo>
                  <a:pt x="3045995" y="934260"/>
                  <a:pt x="3050501" y="929755"/>
                  <a:pt x="3056164" y="929755"/>
                </a:cubicBezTo>
                <a:close/>
                <a:moveTo>
                  <a:pt x="3017102" y="929755"/>
                </a:moveTo>
                <a:cubicBezTo>
                  <a:pt x="3022765" y="929755"/>
                  <a:pt x="3027272" y="934260"/>
                  <a:pt x="3027272" y="939923"/>
                </a:cubicBezTo>
                <a:cubicBezTo>
                  <a:pt x="3027272" y="945472"/>
                  <a:pt x="3022765" y="950094"/>
                  <a:pt x="3017102" y="950094"/>
                </a:cubicBezTo>
                <a:cubicBezTo>
                  <a:pt x="3011438" y="950094"/>
                  <a:pt x="3006933" y="945587"/>
                  <a:pt x="3006933" y="939923"/>
                </a:cubicBezTo>
                <a:cubicBezTo>
                  <a:pt x="3006933" y="934260"/>
                  <a:pt x="3011438" y="929755"/>
                  <a:pt x="3017102" y="929755"/>
                </a:cubicBezTo>
                <a:close/>
                <a:moveTo>
                  <a:pt x="2977922" y="929755"/>
                </a:moveTo>
                <a:cubicBezTo>
                  <a:pt x="2983585" y="929755"/>
                  <a:pt x="2988092" y="934260"/>
                  <a:pt x="2988092" y="939923"/>
                </a:cubicBezTo>
                <a:cubicBezTo>
                  <a:pt x="2988092" y="945472"/>
                  <a:pt x="2983585" y="950094"/>
                  <a:pt x="2977922" y="950094"/>
                </a:cubicBezTo>
                <a:cubicBezTo>
                  <a:pt x="2972258" y="950094"/>
                  <a:pt x="2967753" y="945587"/>
                  <a:pt x="2967753" y="939923"/>
                </a:cubicBezTo>
                <a:cubicBezTo>
                  <a:pt x="2967753" y="934260"/>
                  <a:pt x="2972258" y="929755"/>
                  <a:pt x="2977922" y="929755"/>
                </a:cubicBezTo>
                <a:close/>
                <a:moveTo>
                  <a:pt x="2938744" y="929755"/>
                </a:moveTo>
                <a:cubicBezTo>
                  <a:pt x="2944408" y="929755"/>
                  <a:pt x="2948915" y="934260"/>
                  <a:pt x="2948915" y="939923"/>
                </a:cubicBezTo>
                <a:cubicBezTo>
                  <a:pt x="2948915" y="945472"/>
                  <a:pt x="2944408" y="950094"/>
                  <a:pt x="2938744" y="950094"/>
                </a:cubicBezTo>
                <a:cubicBezTo>
                  <a:pt x="2933081" y="950094"/>
                  <a:pt x="2928575" y="945587"/>
                  <a:pt x="2928575" y="939923"/>
                </a:cubicBezTo>
                <a:cubicBezTo>
                  <a:pt x="2928575" y="934260"/>
                  <a:pt x="2933081" y="929755"/>
                  <a:pt x="2938744" y="929755"/>
                </a:cubicBezTo>
                <a:close/>
                <a:moveTo>
                  <a:pt x="2899681" y="929755"/>
                </a:moveTo>
                <a:cubicBezTo>
                  <a:pt x="2905345" y="929755"/>
                  <a:pt x="2909852" y="934260"/>
                  <a:pt x="2909852" y="939923"/>
                </a:cubicBezTo>
                <a:cubicBezTo>
                  <a:pt x="2909852" y="945472"/>
                  <a:pt x="2905345" y="950094"/>
                  <a:pt x="2899681" y="950094"/>
                </a:cubicBezTo>
                <a:cubicBezTo>
                  <a:pt x="2894018" y="950094"/>
                  <a:pt x="2889512" y="945587"/>
                  <a:pt x="2889512" y="939923"/>
                </a:cubicBezTo>
                <a:cubicBezTo>
                  <a:pt x="2889512" y="934260"/>
                  <a:pt x="2894018" y="929755"/>
                  <a:pt x="2899681" y="929755"/>
                </a:cubicBezTo>
                <a:close/>
                <a:moveTo>
                  <a:pt x="2860502" y="929755"/>
                </a:moveTo>
                <a:cubicBezTo>
                  <a:pt x="2866165" y="929755"/>
                  <a:pt x="2870672" y="934260"/>
                  <a:pt x="2870672" y="939923"/>
                </a:cubicBezTo>
                <a:cubicBezTo>
                  <a:pt x="2870672" y="945472"/>
                  <a:pt x="2866165" y="950094"/>
                  <a:pt x="2860502" y="950094"/>
                </a:cubicBezTo>
                <a:cubicBezTo>
                  <a:pt x="2854838" y="950094"/>
                  <a:pt x="2850333" y="945587"/>
                  <a:pt x="2850333" y="939923"/>
                </a:cubicBezTo>
                <a:cubicBezTo>
                  <a:pt x="2850333" y="934260"/>
                  <a:pt x="2854838" y="929755"/>
                  <a:pt x="2860502" y="929755"/>
                </a:cubicBezTo>
                <a:close/>
                <a:moveTo>
                  <a:pt x="2821324" y="929755"/>
                </a:moveTo>
                <a:cubicBezTo>
                  <a:pt x="2826987" y="929755"/>
                  <a:pt x="2831495" y="934260"/>
                  <a:pt x="2831495" y="939923"/>
                </a:cubicBezTo>
                <a:cubicBezTo>
                  <a:pt x="2831495" y="945472"/>
                  <a:pt x="2826987" y="950094"/>
                  <a:pt x="2821324" y="950094"/>
                </a:cubicBezTo>
                <a:cubicBezTo>
                  <a:pt x="2815661" y="950094"/>
                  <a:pt x="2811155" y="945587"/>
                  <a:pt x="2811155" y="939923"/>
                </a:cubicBezTo>
                <a:cubicBezTo>
                  <a:pt x="2811155" y="934260"/>
                  <a:pt x="2815661" y="929755"/>
                  <a:pt x="2821324" y="929755"/>
                </a:cubicBezTo>
                <a:close/>
                <a:moveTo>
                  <a:pt x="2782261" y="929755"/>
                </a:moveTo>
                <a:cubicBezTo>
                  <a:pt x="2787925" y="929755"/>
                  <a:pt x="2792432" y="934260"/>
                  <a:pt x="2792432" y="939923"/>
                </a:cubicBezTo>
                <a:cubicBezTo>
                  <a:pt x="2792432" y="945472"/>
                  <a:pt x="2787925" y="950094"/>
                  <a:pt x="2782261" y="950094"/>
                </a:cubicBezTo>
                <a:cubicBezTo>
                  <a:pt x="2776598" y="950094"/>
                  <a:pt x="2772092" y="945587"/>
                  <a:pt x="2772092" y="939923"/>
                </a:cubicBezTo>
                <a:cubicBezTo>
                  <a:pt x="2772092" y="934260"/>
                  <a:pt x="2776598" y="929755"/>
                  <a:pt x="2782261" y="929755"/>
                </a:cubicBezTo>
                <a:close/>
                <a:moveTo>
                  <a:pt x="2743082" y="929755"/>
                </a:moveTo>
                <a:cubicBezTo>
                  <a:pt x="2748745" y="929755"/>
                  <a:pt x="2753252" y="934260"/>
                  <a:pt x="2753252" y="939923"/>
                </a:cubicBezTo>
                <a:cubicBezTo>
                  <a:pt x="2753252" y="945472"/>
                  <a:pt x="2748745" y="950094"/>
                  <a:pt x="2743082" y="950094"/>
                </a:cubicBezTo>
                <a:cubicBezTo>
                  <a:pt x="2737418" y="950094"/>
                  <a:pt x="2732913" y="945587"/>
                  <a:pt x="2732913" y="939923"/>
                </a:cubicBezTo>
                <a:cubicBezTo>
                  <a:pt x="2732913" y="934260"/>
                  <a:pt x="2737418" y="929755"/>
                  <a:pt x="2743082" y="929755"/>
                </a:cubicBezTo>
                <a:close/>
                <a:moveTo>
                  <a:pt x="3358616" y="921089"/>
                </a:moveTo>
                <a:cubicBezTo>
                  <a:pt x="3364856" y="920510"/>
                  <a:pt x="3370173" y="925017"/>
                  <a:pt x="3370750" y="931373"/>
                </a:cubicBezTo>
                <a:cubicBezTo>
                  <a:pt x="3371327" y="937615"/>
                  <a:pt x="3366704" y="942931"/>
                  <a:pt x="3360464" y="943508"/>
                </a:cubicBezTo>
                <a:lnTo>
                  <a:pt x="3359425" y="943508"/>
                </a:lnTo>
                <a:cubicBezTo>
                  <a:pt x="3353646" y="943508"/>
                  <a:pt x="3348790" y="939116"/>
                  <a:pt x="3348328" y="933223"/>
                </a:cubicBezTo>
                <a:cubicBezTo>
                  <a:pt x="3347751" y="926982"/>
                  <a:pt x="3352374" y="921666"/>
                  <a:pt x="3358616" y="921089"/>
                </a:cubicBezTo>
                <a:close/>
                <a:moveTo>
                  <a:pt x="3908736" y="908951"/>
                </a:moveTo>
                <a:lnTo>
                  <a:pt x="3927919" y="908951"/>
                </a:lnTo>
                <a:cubicBezTo>
                  <a:pt x="3927919" y="938827"/>
                  <a:pt x="3921844" y="967307"/>
                  <a:pt x="3910864" y="993224"/>
                </a:cubicBezTo>
                <a:lnTo>
                  <a:pt x="3905863" y="1000638"/>
                </a:lnTo>
                <a:lnTo>
                  <a:pt x="3891165" y="1022421"/>
                </a:lnTo>
                <a:lnTo>
                  <a:pt x="3864382" y="1062111"/>
                </a:lnTo>
                <a:lnTo>
                  <a:pt x="3802896" y="1103599"/>
                </a:lnTo>
                <a:lnTo>
                  <a:pt x="3810035" y="1110737"/>
                </a:lnTo>
                <a:cubicBezTo>
                  <a:pt x="3810035" y="1116285"/>
                  <a:pt x="3805528" y="1120908"/>
                  <a:pt x="3799864" y="1120908"/>
                </a:cubicBezTo>
                <a:cubicBezTo>
                  <a:pt x="3794201" y="1120908"/>
                  <a:pt x="3789696" y="1116401"/>
                  <a:pt x="3789696" y="1110737"/>
                </a:cubicBezTo>
                <a:lnTo>
                  <a:pt x="3790913" y="1109520"/>
                </a:lnTo>
                <a:lnTo>
                  <a:pt x="3776797" y="1112378"/>
                </a:lnTo>
                <a:lnTo>
                  <a:pt x="3769365" y="1113881"/>
                </a:lnTo>
                <a:lnTo>
                  <a:pt x="3767294" y="1114300"/>
                </a:lnTo>
                <a:lnTo>
                  <a:pt x="3760686" y="1120908"/>
                </a:lnTo>
                <a:lnTo>
                  <a:pt x="3756304" y="1116525"/>
                </a:lnTo>
                <a:lnTo>
                  <a:pt x="3711223" y="1125647"/>
                </a:lnTo>
                <a:lnTo>
                  <a:pt x="3711223" y="1106464"/>
                </a:lnTo>
                <a:lnTo>
                  <a:pt x="3716872" y="1105319"/>
                </a:lnTo>
                <a:lnTo>
                  <a:pt x="3721622" y="1100568"/>
                </a:lnTo>
                <a:lnTo>
                  <a:pt x="3724773" y="1103719"/>
                </a:lnTo>
                <a:lnTo>
                  <a:pt x="3788012" y="1090912"/>
                </a:lnTo>
                <a:lnTo>
                  <a:pt x="3788014" y="1090910"/>
                </a:lnTo>
                <a:lnTo>
                  <a:pt x="3844496" y="1052790"/>
                </a:lnTo>
                <a:lnTo>
                  <a:pt x="3857840" y="1038110"/>
                </a:lnTo>
                <a:lnTo>
                  <a:pt x="3868823" y="1021836"/>
                </a:lnTo>
                <a:lnTo>
                  <a:pt x="3885919" y="996505"/>
                </a:lnTo>
                <a:lnTo>
                  <a:pt x="3894692" y="978287"/>
                </a:lnTo>
                <a:close/>
                <a:moveTo>
                  <a:pt x="3711223" y="905830"/>
                </a:moveTo>
                <a:cubicBezTo>
                  <a:pt x="3698280" y="905830"/>
                  <a:pt x="3687762" y="916348"/>
                  <a:pt x="3687762" y="929293"/>
                </a:cubicBezTo>
                <a:cubicBezTo>
                  <a:pt x="3687762" y="938190"/>
                  <a:pt x="3692847" y="945934"/>
                  <a:pt x="3700244" y="949864"/>
                </a:cubicBezTo>
                <a:lnTo>
                  <a:pt x="3700244" y="983957"/>
                </a:lnTo>
                <a:cubicBezTo>
                  <a:pt x="3700244" y="989966"/>
                  <a:pt x="3705213" y="994935"/>
                  <a:pt x="3711223" y="994935"/>
                </a:cubicBezTo>
                <a:lnTo>
                  <a:pt x="3717521" y="988637"/>
                </a:lnTo>
                <a:lnTo>
                  <a:pt x="3711453" y="982569"/>
                </a:lnTo>
                <a:cubicBezTo>
                  <a:pt x="3711453" y="976906"/>
                  <a:pt x="3715959" y="972400"/>
                  <a:pt x="3721622" y="972400"/>
                </a:cubicBezTo>
                <a:lnTo>
                  <a:pt x="3722201" y="972979"/>
                </a:lnTo>
                <a:lnTo>
                  <a:pt x="3722201" y="949864"/>
                </a:lnTo>
                <a:lnTo>
                  <a:pt x="3722739" y="948977"/>
                </a:lnTo>
                <a:lnTo>
                  <a:pt x="3721622" y="950094"/>
                </a:lnTo>
                <a:cubicBezTo>
                  <a:pt x="3715959" y="950094"/>
                  <a:pt x="3711453" y="945587"/>
                  <a:pt x="3711453" y="939923"/>
                </a:cubicBezTo>
                <a:cubicBezTo>
                  <a:pt x="3711453" y="934260"/>
                  <a:pt x="3715959" y="929755"/>
                  <a:pt x="3721622" y="929755"/>
                </a:cubicBezTo>
                <a:lnTo>
                  <a:pt x="3729577" y="937710"/>
                </a:lnTo>
                <a:lnTo>
                  <a:pt x="3734686" y="929293"/>
                </a:lnTo>
                <a:cubicBezTo>
                  <a:pt x="3734686" y="916348"/>
                  <a:pt x="3724166" y="905830"/>
                  <a:pt x="3711223" y="905830"/>
                </a:cubicBezTo>
                <a:close/>
                <a:moveTo>
                  <a:pt x="2054857" y="900401"/>
                </a:moveTo>
                <a:cubicBezTo>
                  <a:pt x="2059826" y="896702"/>
                  <a:pt x="2066876" y="897626"/>
                  <a:pt x="2070574" y="902713"/>
                </a:cubicBezTo>
                <a:cubicBezTo>
                  <a:pt x="2074388" y="907565"/>
                  <a:pt x="2073348" y="914616"/>
                  <a:pt x="2068379" y="918315"/>
                </a:cubicBezTo>
                <a:cubicBezTo>
                  <a:pt x="2066299" y="919933"/>
                  <a:pt x="2063872" y="920740"/>
                  <a:pt x="2061560" y="920740"/>
                </a:cubicBezTo>
                <a:cubicBezTo>
                  <a:pt x="2058208" y="920740"/>
                  <a:pt x="2054857" y="919124"/>
                  <a:pt x="2052662" y="916234"/>
                </a:cubicBezTo>
                <a:lnTo>
                  <a:pt x="2052662" y="916120"/>
                </a:lnTo>
                <a:cubicBezTo>
                  <a:pt x="2048847" y="911148"/>
                  <a:pt x="2049888" y="904099"/>
                  <a:pt x="2054857" y="900401"/>
                </a:cubicBezTo>
                <a:close/>
                <a:moveTo>
                  <a:pt x="4543566" y="886994"/>
                </a:moveTo>
                <a:cubicBezTo>
                  <a:pt x="4549230" y="886994"/>
                  <a:pt x="4553735" y="891499"/>
                  <a:pt x="4553735" y="897162"/>
                </a:cubicBezTo>
                <a:cubicBezTo>
                  <a:pt x="4553735" y="902711"/>
                  <a:pt x="4549230" y="907333"/>
                  <a:pt x="4543566" y="907333"/>
                </a:cubicBezTo>
                <a:cubicBezTo>
                  <a:pt x="4537903" y="907333"/>
                  <a:pt x="4533396" y="902826"/>
                  <a:pt x="4533396" y="897162"/>
                </a:cubicBezTo>
                <a:cubicBezTo>
                  <a:pt x="4533396" y="891499"/>
                  <a:pt x="4537903" y="886994"/>
                  <a:pt x="4543566" y="886994"/>
                </a:cubicBezTo>
                <a:close/>
                <a:moveTo>
                  <a:pt x="3956464" y="886994"/>
                </a:moveTo>
                <a:cubicBezTo>
                  <a:pt x="3962128" y="886994"/>
                  <a:pt x="3966635" y="891499"/>
                  <a:pt x="3966635" y="897162"/>
                </a:cubicBezTo>
                <a:cubicBezTo>
                  <a:pt x="3966635" y="902711"/>
                  <a:pt x="3962128" y="907333"/>
                  <a:pt x="3956464" y="907333"/>
                </a:cubicBezTo>
                <a:cubicBezTo>
                  <a:pt x="3950801" y="907333"/>
                  <a:pt x="3946295" y="902826"/>
                  <a:pt x="3946295" y="897162"/>
                </a:cubicBezTo>
                <a:cubicBezTo>
                  <a:pt x="3946295" y="891499"/>
                  <a:pt x="3950801" y="886994"/>
                  <a:pt x="3956464" y="886994"/>
                </a:cubicBezTo>
                <a:close/>
                <a:moveTo>
                  <a:pt x="3917284" y="886994"/>
                </a:moveTo>
                <a:cubicBezTo>
                  <a:pt x="3922948" y="886994"/>
                  <a:pt x="3927455" y="891499"/>
                  <a:pt x="3927455" y="897162"/>
                </a:cubicBezTo>
                <a:cubicBezTo>
                  <a:pt x="3927455" y="902711"/>
                  <a:pt x="3922948" y="907333"/>
                  <a:pt x="3917284" y="907333"/>
                </a:cubicBezTo>
                <a:cubicBezTo>
                  <a:pt x="3911621" y="907333"/>
                  <a:pt x="3907116" y="902826"/>
                  <a:pt x="3907116" y="897162"/>
                </a:cubicBezTo>
                <a:cubicBezTo>
                  <a:pt x="3907116" y="891499"/>
                  <a:pt x="3911621" y="886994"/>
                  <a:pt x="3917284" y="886994"/>
                </a:cubicBezTo>
                <a:close/>
                <a:moveTo>
                  <a:pt x="3878224" y="886994"/>
                </a:moveTo>
                <a:cubicBezTo>
                  <a:pt x="3883840" y="886994"/>
                  <a:pt x="3888394" y="891545"/>
                  <a:pt x="3888394" y="897162"/>
                </a:cubicBezTo>
                <a:cubicBezTo>
                  <a:pt x="3888394" y="902779"/>
                  <a:pt x="3883840" y="907333"/>
                  <a:pt x="3878224" y="907333"/>
                </a:cubicBezTo>
                <a:cubicBezTo>
                  <a:pt x="3872606" y="907333"/>
                  <a:pt x="3868055" y="902779"/>
                  <a:pt x="3868055" y="897162"/>
                </a:cubicBezTo>
                <a:cubicBezTo>
                  <a:pt x="3868055" y="891545"/>
                  <a:pt x="3872606" y="886994"/>
                  <a:pt x="3878224" y="886994"/>
                </a:cubicBezTo>
                <a:close/>
                <a:moveTo>
                  <a:pt x="3839042" y="886994"/>
                </a:moveTo>
                <a:cubicBezTo>
                  <a:pt x="3844706" y="886994"/>
                  <a:pt x="3849213" y="891499"/>
                  <a:pt x="3849213" y="897162"/>
                </a:cubicBezTo>
                <a:cubicBezTo>
                  <a:pt x="3849213" y="902711"/>
                  <a:pt x="3844706" y="907333"/>
                  <a:pt x="3839042" y="907333"/>
                </a:cubicBezTo>
                <a:cubicBezTo>
                  <a:pt x="3833379" y="907333"/>
                  <a:pt x="3828873" y="902826"/>
                  <a:pt x="3828873" y="897162"/>
                </a:cubicBezTo>
                <a:cubicBezTo>
                  <a:pt x="3828873" y="891499"/>
                  <a:pt x="3833379" y="886994"/>
                  <a:pt x="3839042" y="886994"/>
                </a:cubicBezTo>
                <a:close/>
                <a:moveTo>
                  <a:pt x="3565024" y="886994"/>
                </a:moveTo>
                <a:cubicBezTo>
                  <a:pt x="3570688" y="886994"/>
                  <a:pt x="3575195" y="891499"/>
                  <a:pt x="3575195" y="897162"/>
                </a:cubicBezTo>
                <a:cubicBezTo>
                  <a:pt x="3575195" y="902711"/>
                  <a:pt x="3570688" y="907333"/>
                  <a:pt x="3565024" y="907333"/>
                </a:cubicBezTo>
                <a:cubicBezTo>
                  <a:pt x="3559361" y="907333"/>
                  <a:pt x="3554855" y="902826"/>
                  <a:pt x="3554855" y="897162"/>
                </a:cubicBezTo>
                <a:cubicBezTo>
                  <a:pt x="3554855" y="891499"/>
                  <a:pt x="3559361" y="886994"/>
                  <a:pt x="3565024" y="886994"/>
                </a:cubicBezTo>
                <a:close/>
                <a:moveTo>
                  <a:pt x="3095342" y="886994"/>
                </a:moveTo>
                <a:cubicBezTo>
                  <a:pt x="3101005" y="886994"/>
                  <a:pt x="3105512" y="891499"/>
                  <a:pt x="3105512" y="897162"/>
                </a:cubicBezTo>
                <a:cubicBezTo>
                  <a:pt x="3105512" y="902711"/>
                  <a:pt x="3101005" y="907333"/>
                  <a:pt x="3095342" y="907333"/>
                </a:cubicBezTo>
                <a:cubicBezTo>
                  <a:pt x="3089678" y="907333"/>
                  <a:pt x="3085173" y="902826"/>
                  <a:pt x="3085173" y="897162"/>
                </a:cubicBezTo>
                <a:cubicBezTo>
                  <a:pt x="3085173" y="891499"/>
                  <a:pt x="3089678" y="886994"/>
                  <a:pt x="3095342" y="886994"/>
                </a:cubicBezTo>
                <a:close/>
                <a:moveTo>
                  <a:pt x="3056281" y="886994"/>
                </a:moveTo>
                <a:cubicBezTo>
                  <a:pt x="3061898" y="886994"/>
                  <a:pt x="3066452" y="891545"/>
                  <a:pt x="3066452" y="897162"/>
                </a:cubicBezTo>
                <a:cubicBezTo>
                  <a:pt x="3066452" y="902779"/>
                  <a:pt x="3061898" y="907333"/>
                  <a:pt x="3056281" y="907333"/>
                </a:cubicBezTo>
                <a:cubicBezTo>
                  <a:pt x="3050664" y="907333"/>
                  <a:pt x="3046112" y="902779"/>
                  <a:pt x="3046112" y="897162"/>
                </a:cubicBezTo>
                <a:cubicBezTo>
                  <a:pt x="3046112" y="891545"/>
                  <a:pt x="3050664" y="886994"/>
                  <a:pt x="3056281" y="886994"/>
                </a:cubicBezTo>
                <a:close/>
                <a:moveTo>
                  <a:pt x="3017102" y="886994"/>
                </a:moveTo>
                <a:cubicBezTo>
                  <a:pt x="3022765" y="886994"/>
                  <a:pt x="3027272" y="891499"/>
                  <a:pt x="3027272" y="897162"/>
                </a:cubicBezTo>
                <a:cubicBezTo>
                  <a:pt x="3027272" y="902711"/>
                  <a:pt x="3022765" y="907333"/>
                  <a:pt x="3017102" y="907333"/>
                </a:cubicBezTo>
                <a:cubicBezTo>
                  <a:pt x="3011438" y="907333"/>
                  <a:pt x="3006933" y="902826"/>
                  <a:pt x="3006933" y="897162"/>
                </a:cubicBezTo>
                <a:cubicBezTo>
                  <a:pt x="3006933" y="891499"/>
                  <a:pt x="3011438" y="886994"/>
                  <a:pt x="3017102" y="886994"/>
                </a:cubicBezTo>
                <a:close/>
                <a:moveTo>
                  <a:pt x="2977922" y="886994"/>
                </a:moveTo>
                <a:cubicBezTo>
                  <a:pt x="2983585" y="886994"/>
                  <a:pt x="2988092" y="891499"/>
                  <a:pt x="2988092" y="897162"/>
                </a:cubicBezTo>
                <a:cubicBezTo>
                  <a:pt x="2988092" y="902711"/>
                  <a:pt x="2983585" y="907333"/>
                  <a:pt x="2977922" y="907333"/>
                </a:cubicBezTo>
                <a:cubicBezTo>
                  <a:pt x="2972258" y="907333"/>
                  <a:pt x="2967753" y="902826"/>
                  <a:pt x="2967753" y="897162"/>
                </a:cubicBezTo>
                <a:cubicBezTo>
                  <a:pt x="2967753" y="891499"/>
                  <a:pt x="2972258" y="886994"/>
                  <a:pt x="2977922" y="886994"/>
                </a:cubicBezTo>
                <a:close/>
                <a:moveTo>
                  <a:pt x="2938744" y="886994"/>
                </a:moveTo>
                <a:cubicBezTo>
                  <a:pt x="2944408" y="886994"/>
                  <a:pt x="2948915" y="891499"/>
                  <a:pt x="2948915" y="897162"/>
                </a:cubicBezTo>
                <a:cubicBezTo>
                  <a:pt x="2948915" y="902711"/>
                  <a:pt x="2944408" y="907333"/>
                  <a:pt x="2938744" y="907333"/>
                </a:cubicBezTo>
                <a:cubicBezTo>
                  <a:pt x="2933081" y="907333"/>
                  <a:pt x="2928575" y="902826"/>
                  <a:pt x="2928575" y="897162"/>
                </a:cubicBezTo>
                <a:cubicBezTo>
                  <a:pt x="2928575" y="891499"/>
                  <a:pt x="2933081" y="886994"/>
                  <a:pt x="2938744" y="886994"/>
                </a:cubicBezTo>
                <a:close/>
                <a:moveTo>
                  <a:pt x="2899681" y="886994"/>
                </a:moveTo>
                <a:cubicBezTo>
                  <a:pt x="2905345" y="886994"/>
                  <a:pt x="2909852" y="891499"/>
                  <a:pt x="2909852" y="897162"/>
                </a:cubicBezTo>
                <a:cubicBezTo>
                  <a:pt x="2909852" y="902711"/>
                  <a:pt x="2905345" y="907333"/>
                  <a:pt x="2899681" y="907333"/>
                </a:cubicBezTo>
                <a:cubicBezTo>
                  <a:pt x="2894018" y="907333"/>
                  <a:pt x="2889512" y="902826"/>
                  <a:pt x="2889512" y="897162"/>
                </a:cubicBezTo>
                <a:cubicBezTo>
                  <a:pt x="2889512" y="891499"/>
                  <a:pt x="2894018" y="886994"/>
                  <a:pt x="2899681" y="886994"/>
                </a:cubicBezTo>
                <a:close/>
                <a:moveTo>
                  <a:pt x="2860502" y="886994"/>
                </a:moveTo>
                <a:cubicBezTo>
                  <a:pt x="2866165" y="886994"/>
                  <a:pt x="2870672" y="891499"/>
                  <a:pt x="2870672" y="897162"/>
                </a:cubicBezTo>
                <a:cubicBezTo>
                  <a:pt x="2870672" y="902711"/>
                  <a:pt x="2866165" y="907333"/>
                  <a:pt x="2860502" y="907333"/>
                </a:cubicBezTo>
                <a:cubicBezTo>
                  <a:pt x="2854838" y="907333"/>
                  <a:pt x="2850333" y="902826"/>
                  <a:pt x="2850333" y="897162"/>
                </a:cubicBezTo>
                <a:cubicBezTo>
                  <a:pt x="2850333" y="891499"/>
                  <a:pt x="2854838" y="886994"/>
                  <a:pt x="2860502" y="886994"/>
                </a:cubicBezTo>
                <a:close/>
                <a:moveTo>
                  <a:pt x="2821324" y="886994"/>
                </a:moveTo>
                <a:cubicBezTo>
                  <a:pt x="2826987" y="886994"/>
                  <a:pt x="2831495" y="891499"/>
                  <a:pt x="2831495" y="897162"/>
                </a:cubicBezTo>
                <a:cubicBezTo>
                  <a:pt x="2831495" y="902711"/>
                  <a:pt x="2826987" y="907333"/>
                  <a:pt x="2821324" y="907333"/>
                </a:cubicBezTo>
                <a:cubicBezTo>
                  <a:pt x="2815661" y="907333"/>
                  <a:pt x="2811155" y="902826"/>
                  <a:pt x="2811155" y="897162"/>
                </a:cubicBezTo>
                <a:cubicBezTo>
                  <a:pt x="2811155" y="891499"/>
                  <a:pt x="2815661" y="886994"/>
                  <a:pt x="2821324" y="886994"/>
                </a:cubicBezTo>
                <a:close/>
                <a:moveTo>
                  <a:pt x="2782261" y="886994"/>
                </a:moveTo>
                <a:cubicBezTo>
                  <a:pt x="2787925" y="886994"/>
                  <a:pt x="2792432" y="891499"/>
                  <a:pt x="2792432" y="897162"/>
                </a:cubicBezTo>
                <a:cubicBezTo>
                  <a:pt x="2792432" y="902711"/>
                  <a:pt x="2787925" y="907333"/>
                  <a:pt x="2782261" y="907333"/>
                </a:cubicBezTo>
                <a:cubicBezTo>
                  <a:pt x="2776598" y="907333"/>
                  <a:pt x="2772092" y="902826"/>
                  <a:pt x="2772092" y="897162"/>
                </a:cubicBezTo>
                <a:cubicBezTo>
                  <a:pt x="2772092" y="891499"/>
                  <a:pt x="2776598" y="886994"/>
                  <a:pt x="2782261" y="886994"/>
                </a:cubicBezTo>
                <a:close/>
                <a:moveTo>
                  <a:pt x="2743082" y="886994"/>
                </a:moveTo>
                <a:cubicBezTo>
                  <a:pt x="2748745" y="886994"/>
                  <a:pt x="2753252" y="891499"/>
                  <a:pt x="2753252" y="897162"/>
                </a:cubicBezTo>
                <a:cubicBezTo>
                  <a:pt x="2753252" y="902711"/>
                  <a:pt x="2748745" y="907333"/>
                  <a:pt x="2743082" y="907333"/>
                </a:cubicBezTo>
                <a:cubicBezTo>
                  <a:pt x="2737418" y="907333"/>
                  <a:pt x="2732913" y="902826"/>
                  <a:pt x="2732913" y="897162"/>
                </a:cubicBezTo>
                <a:cubicBezTo>
                  <a:pt x="2732913" y="891499"/>
                  <a:pt x="2737418" y="886994"/>
                  <a:pt x="2743082" y="886994"/>
                </a:cubicBezTo>
                <a:close/>
                <a:moveTo>
                  <a:pt x="3343359" y="877864"/>
                </a:moveTo>
                <a:lnTo>
                  <a:pt x="3343414" y="877914"/>
                </a:lnTo>
                <a:lnTo>
                  <a:pt x="3343359" y="877979"/>
                </a:lnTo>
                <a:close/>
                <a:moveTo>
                  <a:pt x="3353646" y="865730"/>
                </a:moveTo>
                <a:cubicBezTo>
                  <a:pt x="3359885" y="865151"/>
                  <a:pt x="3365318" y="869775"/>
                  <a:pt x="3365780" y="876016"/>
                </a:cubicBezTo>
                <a:cubicBezTo>
                  <a:pt x="3366358" y="882256"/>
                  <a:pt x="3361850" y="887571"/>
                  <a:pt x="3355610" y="888150"/>
                </a:cubicBezTo>
                <a:cubicBezTo>
                  <a:pt x="3355610" y="888150"/>
                  <a:pt x="3354918" y="888150"/>
                  <a:pt x="3354570" y="888150"/>
                </a:cubicBezTo>
                <a:lnTo>
                  <a:pt x="3343414" y="877914"/>
                </a:lnTo>
                <a:close/>
                <a:moveTo>
                  <a:pt x="2021341" y="856136"/>
                </a:moveTo>
                <a:cubicBezTo>
                  <a:pt x="2026312" y="852438"/>
                  <a:pt x="2033360" y="853479"/>
                  <a:pt x="2037058" y="858332"/>
                </a:cubicBezTo>
                <a:cubicBezTo>
                  <a:pt x="2040756" y="863303"/>
                  <a:pt x="2039834" y="870237"/>
                  <a:pt x="2034863" y="874051"/>
                </a:cubicBezTo>
                <a:cubicBezTo>
                  <a:pt x="2032783" y="875554"/>
                  <a:pt x="2030356" y="876363"/>
                  <a:pt x="2028045" y="876363"/>
                </a:cubicBezTo>
                <a:cubicBezTo>
                  <a:pt x="2024694" y="876363"/>
                  <a:pt x="2021341" y="874745"/>
                  <a:pt x="2019031" y="871855"/>
                </a:cubicBezTo>
                <a:lnTo>
                  <a:pt x="2019146" y="871855"/>
                </a:lnTo>
                <a:cubicBezTo>
                  <a:pt x="2015448" y="866886"/>
                  <a:pt x="2016487" y="859950"/>
                  <a:pt x="2021341" y="856136"/>
                </a:cubicBezTo>
                <a:close/>
                <a:moveTo>
                  <a:pt x="4543566" y="844348"/>
                </a:moveTo>
                <a:cubicBezTo>
                  <a:pt x="4549230" y="844348"/>
                  <a:pt x="4553735" y="848853"/>
                  <a:pt x="4553735" y="854516"/>
                </a:cubicBezTo>
                <a:cubicBezTo>
                  <a:pt x="4553735" y="860065"/>
                  <a:pt x="4549230" y="864687"/>
                  <a:pt x="4543566" y="864687"/>
                </a:cubicBezTo>
                <a:cubicBezTo>
                  <a:pt x="4537903" y="864687"/>
                  <a:pt x="4533396" y="860180"/>
                  <a:pt x="4533396" y="854516"/>
                </a:cubicBezTo>
                <a:cubicBezTo>
                  <a:pt x="4533396" y="848853"/>
                  <a:pt x="4537903" y="844348"/>
                  <a:pt x="4543566" y="844348"/>
                </a:cubicBezTo>
                <a:close/>
                <a:moveTo>
                  <a:pt x="4504388" y="844348"/>
                </a:moveTo>
                <a:cubicBezTo>
                  <a:pt x="4510052" y="844348"/>
                  <a:pt x="4514558" y="848853"/>
                  <a:pt x="4514558" y="854516"/>
                </a:cubicBezTo>
                <a:cubicBezTo>
                  <a:pt x="4514558" y="860065"/>
                  <a:pt x="4510052" y="864687"/>
                  <a:pt x="4504388" y="864687"/>
                </a:cubicBezTo>
                <a:cubicBezTo>
                  <a:pt x="4498726" y="864687"/>
                  <a:pt x="4494218" y="860180"/>
                  <a:pt x="4494218" y="854516"/>
                </a:cubicBezTo>
                <a:cubicBezTo>
                  <a:pt x="4494218" y="848853"/>
                  <a:pt x="4498726" y="844348"/>
                  <a:pt x="4504388" y="844348"/>
                </a:cubicBezTo>
                <a:close/>
                <a:moveTo>
                  <a:pt x="3956464" y="844348"/>
                </a:moveTo>
                <a:cubicBezTo>
                  <a:pt x="3962128" y="844348"/>
                  <a:pt x="3966635" y="848853"/>
                  <a:pt x="3966635" y="854516"/>
                </a:cubicBezTo>
                <a:cubicBezTo>
                  <a:pt x="3966635" y="860065"/>
                  <a:pt x="3962128" y="864687"/>
                  <a:pt x="3956464" y="864687"/>
                </a:cubicBezTo>
                <a:cubicBezTo>
                  <a:pt x="3950801" y="864687"/>
                  <a:pt x="3946295" y="860180"/>
                  <a:pt x="3946295" y="854516"/>
                </a:cubicBezTo>
                <a:cubicBezTo>
                  <a:pt x="3946295" y="848853"/>
                  <a:pt x="3950801" y="844348"/>
                  <a:pt x="3956464" y="844348"/>
                </a:cubicBezTo>
                <a:close/>
                <a:moveTo>
                  <a:pt x="3917284" y="844348"/>
                </a:moveTo>
                <a:cubicBezTo>
                  <a:pt x="3922948" y="844348"/>
                  <a:pt x="3927455" y="848853"/>
                  <a:pt x="3927455" y="854516"/>
                </a:cubicBezTo>
                <a:cubicBezTo>
                  <a:pt x="3927455" y="860065"/>
                  <a:pt x="3922948" y="864687"/>
                  <a:pt x="3917284" y="864687"/>
                </a:cubicBezTo>
                <a:cubicBezTo>
                  <a:pt x="3911621" y="864687"/>
                  <a:pt x="3907116" y="860180"/>
                  <a:pt x="3907116" y="854516"/>
                </a:cubicBezTo>
                <a:cubicBezTo>
                  <a:pt x="3907116" y="848853"/>
                  <a:pt x="3911621" y="844348"/>
                  <a:pt x="3917284" y="844348"/>
                </a:cubicBezTo>
                <a:close/>
                <a:moveTo>
                  <a:pt x="3878107" y="844348"/>
                </a:moveTo>
                <a:cubicBezTo>
                  <a:pt x="3883770" y="844348"/>
                  <a:pt x="3888277" y="848853"/>
                  <a:pt x="3888277" y="854516"/>
                </a:cubicBezTo>
                <a:cubicBezTo>
                  <a:pt x="3888277" y="860065"/>
                  <a:pt x="3883770" y="864687"/>
                  <a:pt x="3878107" y="864687"/>
                </a:cubicBezTo>
                <a:cubicBezTo>
                  <a:pt x="3872443" y="864687"/>
                  <a:pt x="3867938" y="860180"/>
                  <a:pt x="3867938" y="854516"/>
                </a:cubicBezTo>
                <a:cubicBezTo>
                  <a:pt x="3867938" y="848853"/>
                  <a:pt x="3872443" y="844348"/>
                  <a:pt x="3878107" y="844348"/>
                </a:cubicBezTo>
                <a:close/>
                <a:moveTo>
                  <a:pt x="3839042" y="844348"/>
                </a:moveTo>
                <a:cubicBezTo>
                  <a:pt x="3844706" y="844348"/>
                  <a:pt x="3849213" y="848853"/>
                  <a:pt x="3849213" y="854516"/>
                </a:cubicBezTo>
                <a:cubicBezTo>
                  <a:pt x="3849213" y="860065"/>
                  <a:pt x="3844706" y="864687"/>
                  <a:pt x="3839042" y="864687"/>
                </a:cubicBezTo>
                <a:cubicBezTo>
                  <a:pt x="3833379" y="864687"/>
                  <a:pt x="3828873" y="860180"/>
                  <a:pt x="3828873" y="854516"/>
                </a:cubicBezTo>
                <a:cubicBezTo>
                  <a:pt x="3828873" y="848853"/>
                  <a:pt x="3833379" y="844348"/>
                  <a:pt x="3839042" y="844348"/>
                </a:cubicBezTo>
                <a:close/>
                <a:moveTo>
                  <a:pt x="3799864" y="844348"/>
                </a:moveTo>
                <a:cubicBezTo>
                  <a:pt x="3805528" y="844348"/>
                  <a:pt x="3810035" y="848853"/>
                  <a:pt x="3810035" y="854516"/>
                </a:cubicBezTo>
                <a:cubicBezTo>
                  <a:pt x="3810035" y="860065"/>
                  <a:pt x="3805528" y="864687"/>
                  <a:pt x="3799864" y="864687"/>
                </a:cubicBezTo>
                <a:cubicBezTo>
                  <a:pt x="3794201" y="864687"/>
                  <a:pt x="3789696" y="860180"/>
                  <a:pt x="3789696" y="854516"/>
                </a:cubicBezTo>
                <a:cubicBezTo>
                  <a:pt x="3789696" y="848853"/>
                  <a:pt x="3794201" y="844348"/>
                  <a:pt x="3799864" y="844348"/>
                </a:cubicBezTo>
                <a:close/>
                <a:moveTo>
                  <a:pt x="3721622" y="844348"/>
                </a:moveTo>
                <a:cubicBezTo>
                  <a:pt x="3727286" y="844348"/>
                  <a:pt x="3731793" y="848853"/>
                  <a:pt x="3731793" y="854516"/>
                </a:cubicBezTo>
                <a:cubicBezTo>
                  <a:pt x="3731793" y="860065"/>
                  <a:pt x="3727286" y="864687"/>
                  <a:pt x="3721622" y="864687"/>
                </a:cubicBezTo>
                <a:cubicBezTo>
                  <a:pt x="3715959" y="864687"/>
                  <a:pt x="3711453" y="860180"/>
                  <a:pt x="3711453" y="854516"/>
                </a:cubicBezTo>
                <a:cubicBezTo>
                  <a:pt x="3711453" y="848853"/>
                  <a:pt x="3715959" y="844348"/>
                  <a:pt x="3721622" y="844348"/>
                </a:cubicBezTo>
                <a:close/>
                <a:moveTo>
                  <a:pt x="3643266" y="844348"/>
                </a:moveTo>
                <a:cubicBezTo>
                  <a:pt x="3648930" y="844348"/>
                  <a:pt x="3653437" y="848853"/>
                  <a:pt x="3653437" y="854516"/>
                </a:cubicBezTo>
                <a:cubicBezTo>
                  <a:pt x="3653437" y="860065"/>
                  <a:pt x="3648930" y="864687"/>
                  <a:pt x="3643266" y="864687"/>
                </a:cubicBezTo>
                <a:cubicBezTo>
                  <a:pt x="3637603" y="864687"/>
                  <a:pt x="3633098" y="860180"/>
                  <a:pt x="3633098" y="854516"/>
                </a:cubicBezTo>
                <a:cubicBezTo>
                  <a:pt x="3633098" y="848853"/>
                  <a:pt x="3637603" y="844348"/>
                  <a:pt x="3643266" y="844348"/>
                </a:cubicBezTo>
                <a:close/>
                <a:moveTo>
                  <a:pt x="3604202" y="844348"/>
                </a:moveTo>
                <a:cubicBezTo>
                  <a:pt x="3609865" y="844348"/>
                  <a:pt x="3614372" y="848853"/>
                  <a:pt x="3614372" y="854516"/>
                </a:cubicBezTo>
                <a:cubicBezTo>
                  <a:pt x="3614372" y="860065"/>
                  <a:pt x="3609865" y="864687"/>
                  <a:pt x="3604202" y="864687"/>
                </a:cubicBezTo>
                <a:cubicBezTo>
                  <a:pt x="3598538" y="864687"/>
                  <a:pt x="3594033" y="860180"/>
                  <a:pt x="3594033" y="854516"/>
                </a:cubicBezTo>
                <a:cubicBezTo>
                  <a:pt x="3594033" y="848853"/>
                  <a:pt x="3598538" y="844348"/>
                  <a:pt x="3604202" y="844348"/>
                </a:cubicBezTo>
                <a:close/>
                <a:moveTo>
                  <a:pt x="3565024" y="844348"/>
                </a:moveTo>
                <a:cubicBezTo>
                  <a:pt x="3570688" y="844348"/>
                  <a:pt x="3575195" y="848853"/>
                  <a:pt x="3575195" y="854516"/>
                </a:cubicBezTo>
                <a:cubicBezTo>
                  <a:pt x="3575195" y="860065"/>
                  <a:pt x="3570688" y="864687"/>
                  <a:pt x="3565024" y="864687"/>
                </a:cubicBezTo>
                <a:cubicBezTo>
                  <a:pt x="3559361" y="864687"/>
                  <a:pt x="3554855" y="860180"/>
                  <a:pt x="3554855" y="854516"/>
                </a:cubicBezTo>
                <a:cubicBezTo>
                  <a:pt x="3554855" y="848853"/>
                  <a:pt x="3559361" y="844348"/>
                  <a:pt x="3565024" y="844348"/>
                </a:cubicBezTo>
                <a:close/>
                <a:moveTo>
                  <a:pt x="3486782" y="844348"/>
                </a:moveTo>
                <a:cubicBezTo>
                  <a:pt x="3492445" y="844348"/>
                  <a:pt x="3496952" y="848853"/>
                  <a:pt x="3496952" y="854516"/>
                </a:cubicBezTo>
                <a:cubicBezTo>
                  <a:pt x="3496952" y="860065"/>
                  <a:pt x="3492445" y="864687"/>
                  <a:pt x="3486782" y="864687"/>
                </a:cubicBezTo>
                <a:cubicBezTo>
                  <a:pt x="3481118" y="864687"/>
                  <a:pt x="3476613" y="860180"/>
                  <a:pt x="3476613" y="854516"/>
                </a:cubicBezTo>
                <a:cubicBezTo>
                  <a:pt x="3476613" y="848853"/>
                  <a:pt x="3481118" y="844348"/>
                  <a:pt x="3486782" y="844348"/>
                </a:cubicBezTo>
                <a:close/>
                <a:moveTo>
                  <a:pt x="3447604" y="844348"/>
                </a:moveTo>
                <a:cubicBezTo>
                  <a:pt x="3453268" y="844348"/>
                  <a:pt x="3457775" y="848853"/>
                  <a:pt x="3457775" y="854516"/>
                </a:cubicBezTo>
                <a:cubicBezTo>
                  <a:pt x="3457775" y="860065"/>
                  <a:pt x="3453268" y="864687"/>
                  <a:pt x="3447604" y="864687"/>
                </a:cubicBezTo>
                <a:cubicBezTo>
                  <a:pt x="3441941" y="864687"/>
                  <a:pt x="3437435" y="860180"/>
                  <a:pt x="3437435" y="854516"/>
                </a:cubicBezTo>
                <a:cubicBezTo>
                  <a:pt x="3437435" y="848853"/>
                  <a:pt x="3441941" y="844348"/>
                  <a:pt x="3447604" y="844348"/>
                </a:cubicBezTo>
                <a:close/>
                <a:moveTo>
                  <a:pt x="3408426" y="844348"/>
                </a:moveTo>
                <a:cubicBezTo>
                  <a:pt x="3414090" y="844348"/>
                  <a:pt x="3418597" y="848853"/>
                  <a:pt x="3418597" y="854516"/>
                </a:cubicBezTo>
                <a:cubicBezTo>
                  <a:pt x="3418597" y="860065"/>
                  <a:pt x="3414090" y="864687"/>
                  <a:pt x="3408426" y="864687"/>
                </a:cubicBezTo>
                <a:cubicBezTo>
                  <a:pt x="3402763" y="864687"/>
                  <a:pt x="3398258" y="860180"/>
                  <a:pt x="3398258" y="854516"/>
                </a:cubicBezTo>
                <a:cubicBezTo>
                  <a:pt x="3398258" y="848853"/>
                  <a:pt x="3402763" y="844348"/>
                  <a:pt x="3408426" y="844348"/>
                </a:cubicBezTo>
                <a:close/>
                <a:moveTo>
                  <a:pt x="3369362" y="844348"/>
                </a:moveTo>
                <a:cubicBezTo>
                  <a:pt x="3375025" y="844348"/>
                  <a:pt x="3379532" y="848853"/>
                  <a:pt x="3379532" y="854516"/>
                </a:cubicBezTo>
                <a:cubicBezTo>
                  <a:pt x="3379532" y="860065"/>
                  <a:pt x="3375025" y="864687"/>
                  <a:pt x="3369362" y="864687"/>
                </a:cubicBezTo>
                <a:cubicBezTo>
                  <a:pt x="3363698" y="864687"/>
                  <a:pt x="3359193" y="860180"/>
                  <a:pt x="3359193" y="854516"/>
                </a:cubicBezTo>
                <a:cubicBezTo>
                  <a:pt x="3359193" y="848853"/>
                  <a:pt x="3363698" y="844348"/>
                  <a:pt x="3369362" y="844348"/>
                </a:cubicBezTo>
                <a:close/>
                <a:moveTo>
                  <a:pt x="3056164" y="844348"/>
                </a:moveTo>
                <a:cubicBezTo>
                  <a:pt x="3061828" y="844348"/>
                  <a:pt x="3066335" y="848853"/>
                  <a:pt x="3066335" y="854516"/>
                </a:cubicBezTo>
                <a:cubicBezTo>
                  <a:pt x="3066335" y="860065"/>
                  <a:pt x="3061828" y="864687"/>
                  <a:pt x="3056164" y="864687"/>
                </a:cubicBezTo>
                <a:cubicBezTo>
                  <a:pt x="3050501" y="864687"/>
                  <a:pt x="3045995" y="860180"/>
                  <a:pt x="3045995" y="854516"/>
                </a:cubicBezTo>
                <a:cubicBezTo>
                  <a:pt x="3045995" y="848853"/>
                  <a:pt x="3050501" y="844348"/>
                  <a:pt x="3056164" y="844348"/>
                </a:cubicBezTo>
                <a:close/>
                <a:moveTo>
                  <a:pt x="3017102" y="844348"/>
                </a:moveTo>
                <a:cubicBezTo>
                  <a:pt x="3022765" y="844348"/>
                  <a:pt x="3027272" y="848853"/>
                  <a:pt x="3027272" y="854516"/>
                </a:cubicBezTo>
                <a:cubicBezTo>
                  <a:pt x="3027272" y="860065"/>
                  <a:pt x="3022765" y="864687"/>
                  <a:pt x="3017102" y="864687"/>
                </a:cubicBezTo>
                <a:cubicBezTo>
                  <a:pt x="3011438" y="864687"/>
                  <a:pt x="3006933" y="860180"/>
                  <a:pt x="3006933" y="854516"/>
                </a:cubicBezTo>
                <a:cubicBezTo>
                  <a:pt x="3006933" y="848853"/>
                  <a:pt x="3011438" y="844348"/>
                  <a:pt x="3017102" y="844348"/>
                </a:cubicBezTo>
                <a:close/>
                <a:moveTo>
                  <a:pt x="2977922" y="844348"/>
                </a:moveTo>
                <a:cubicBezTo>
                  <a:pt x="2983585" y="844348"/>
                  <a:pt x="2988092" y="848853"/>
                  <a:pt x="2988092" y="854516"/>
                </a:cubicBezTo>
                <a:cubicBezTo>
                  <a:pt x="2988092" y="860065"/>
                  <a:pt x="2983585" y="864687"/>
                  <a:pt x="2977922" y="864687"/>
                </a:cubicBezTo>
                <a:cubicBezTo>
                  <a:pt x="2972258" y="864687"/>
                  <a:pt x="2967753" y="860180"/>
                  <a:pt x="2967753" y="854516"/>
                </a:cubicBezTo>
                <a:cubicBezTo>
                  <a:pt x="2967753" y="848853"/>
                  <a:pt x="2972258" y="844348"/>
                  <a:pt x="2977922" y="844348"/>
                </a:cubicBezTo>
                <a:close/>
                <a:moveTo>
                  <a:pt x="2938744" y="844348"/>
                </a:moveTo>
                <a:cubicBezTo>
                  <a:pt x="2944408" y="844348"/>
                  <a:pt x="2948915" y="848853"/>
                  <a:pt x="2948915" y="854516"/>
                </a:cubicBezTo>
                <a:cubicBezTo>
                  <a:pt x="2948915" y="860065"/>
                  <a:pt x="2944408" y="864687"/>
                  <a:pt x="2938744" y="864687"/>
                </a:cubicBezTo>
                <a:cubicBezTo>
                  <a:pt x="2933081" y="864687"/>
                  <a:pt x="2928575" y="860180"/>
                  <a:pt x="2928575" y="854516"/>
                </a:cubicBezTo>
                <a:cubicBezTo>
                  <a:pt x="2928575" y="848853"/>
                  <a:pt x="2933081" y="844348"/>
                  <a:pt x="2938744" y="844348"/>
                </a:cubicBezTo>
                <a:close/>
                <a:moveTo>
                  <a:pt x="2899681" y="844348"/>
                </a:moveTo>
                <a:cubicBezTo>
                  <a:pt x="2905345" y="844348"/>
                  <a:pt x="2909852" y="848853"/>
                  <a:pt x="2909852" y="854516"/>
                </a:cubicBezTo>
                <a:cubicBezTo>
                  <a:pt x="2909852" y="860065"/>
                  <a:pt x="2905345" y="864687"/>
                  <a:pt x="2899681" y="864687"/>
                </a:cubicBezTo>
                <a:cubicBezTo>
                  <a:pt x="2894018" y="864687"/>
                  <a:pt x="2889512" y="860180"/>
                  <a:pt x="2889512" y="854516"/>
                </a:cubicBezTo>
                <a:cubicBezTo>
                  <a:pt x="2889512" y="848853"/>
                  <a:pt x="2894018" y="844348"/>
                  <a:pt x="2899681" y="844348"/>
                </a:cubicBezTo>
                <a:close/>
                <a:moveTo>
                  <a:pt x="2860502" y="844348"/>
                </a:moveTo>
                <a:cubicBezTo>
                  <a:pt x="2866165" y="844348"/>
                  <a:pt x="2870672" y="848853"/>
                  <a:pt x="2870672" y="854516"/>
                </a:cubicBezTo>
                <a:cubicBezTo>
                  <a:pt x="2870672" y="860065"/>
                  <a:pt x="2866165" y="864687"/>
                  <a:pt x="2860502" y="864687"/>
                </a:cubicBezTo>
                <a:cubicBezTo>
                  <a:pt x="2854838" y="864687"/>
                  <a:pt x="2850333" y="860180"/>
                  <a:pt x="2850333" y="854516"/>
                </a:cubicBezTo>
                <a:cubicBezTo>
                  <a:pt x="2850333" y="848853"/>
                  <a:pt x="2854838" y="844348"/>
                  <a:pt x="2860502" y="844348"/>
                </a:cubicBezTo>
                <a:close/>
                <a:moveTo>
                  <a:pt x="2821324" y="844348"/>
                </a:moveTo>
                <a:cubicBezTo>
                  <a:pt x="2826987" y="844348"/>
                  <a:pt x="2831495" y="848853"/>
                  <a:pt x="2831495" y="854516"/>
                </a:cubicBezTo>
                <a:cubicBezTo>
                  <a:pt x="2831495" y="860065"/>
                  <a:pt x="2826987" y="864687"/>
                  <a:pt x="2821324" y="864687"/>
                </a:cubicBezTo>
                <a:cubicBezTo>
                  <a:pt x="2815661" y="864687"/>
                  <a:pt x="2811155" y="860180"/>
                  <a:pt x="2811155" y="854516"/>
                </a:cubicBezTo>
                <a:cubicBezTo>
                  <a:pt x="2811155" y="848853"/>
                  <a:pt x="2815661" y="844348"/>
                  <a:pt x="2821324" y="844348"/>
                </a:cubicBezTo>
                <a:close/>
                <a:moveTo>
                  <a:pt x="2782261" y="844348"/>
                </a:moveTo>
                <a:cubicBezTo>
                  <a:pt x="2787925" y="844348"/>
                  <a:pt x="2792432" y="848853"/>
                  <a:pt x="2792432" y="854516"/>
                </a:cubicBezTo>
                <a:cubicBezTo>
                  <a:pt x="2792432" y="860065"/>
                  <a:pt x="2787925" y="864687"/>
                  <a:pt x="2782261" y="864687"/>
                </a:cubicBezTo>
                <a:cubicBezTo>
                  <a:pt x="2776598" y="864687"/>
                  <a:pt x="2772092" y="860180"/>
                  <a:pt x="2772092" y="854516"/>
                </a:cubicBezTo>
                <a:cubicBezTo>
                  <a:pt x="2772092" y="848853"/>
                  <a:pt x="2776598" y="844348"/>
                  <a:pt x="2782261" y="844348"/>
                </a:cubicBezTo>
                <a:close/>
                <a:moveTo>
                  <a:pt x="2743082" y="844348"/>
                </a:moveTo>
                <a:cubicBezTo>
                  <a:pt x="2748745" y="844348"/>
                  <a:pt x="2753252" y="848853"/>
                  <a:pt x="2753252" y="854516"/>
                </a:cubicBezTo>
                <a:cubicBezTo>
                  <a:pt x="2753252" y="860065"/>
                  <a:pt x="2748745" y="864687"/>
                  <a:pt x="2743082" y="864687"/>
                </a:cubicBezTo>
                <a:cubicBezTo>
                  <a:pt x="2737418" y="864687"/>
                  <a:pt x="2732913" y="860180"/>
                  <a:pt x="2732913" y="854516"/>
                </a:cubicBezTo>
                <a:cubicBezTo>
                  <a:pt x="2732913" y="848853"/>
                  <a:pt x="2737418" y="844348"/>
                  <a:pt x="2743082" y="844348"/>
                </a:cubicBezTo>
                <a:close/>
                <a:moveTo>
                  <a:pt x="1985630" y="827591"/>
                </a:moveTo>
                <a:lnTo>
                  <a:pt x="1985646" y="827599"/>
                </a:lnTo>
                <a:lnTo>
                  <a:pt x="1985630" y="827706"/>
                </a:lnTo>
                <a:close/>
                <a:moveTo>
                  <a:pt x="1987942" y="811874"/>
                </a:moveTo>
                <a:cubicBezTo>
                  <a:pt x="1992911" y="808059"/>
                  <a:pt x="1999960" y="809098"/>
                  <a:pt x="2003659" y="814069"/>
                </a:cubicBezTo>
                <a:cubicBezTo>
                  <a:pt x="2007357" y="819039"/>
                  <a:pt x="2006433" y="826088"/>
                  <a:pt x="2001464" y="829787"/>
                </a:cubicBezTo>
                <a:cubicBezTo>
                  <a:pt x="1999383" y="831405"/>
                  <a:pt x="1996954" y="831982"/>
                  <a:pt x="1994644" y="831982"/>
                </a:cubicBezTo>
                <a:lnTo>
                  <a:pt x="1985646" y="827599"/>
                </a:lnTo>
                <a:close/>
                <a:moveTo>
                  <a:pt x="3348675" y="810486"/>
                </a:moveTo>
                <a:cubicBezTo>
                  <a:pt x="3354918" y="809907"/>
                  <a:pt x="3360349" y="814417"/>
                  <a:pt x="3360926" y="820772"/>
                </a:cubicBezTo>
                <a:cubicBezTo>
                  <a:pt x="3361503" y="826897"/>
                  <a:pt x="3356883" y="832329"/>
                  <a:pt x="3350640" y="832906"/>
                </a:cubicBezTo>
                <a:lnTo>
                  <a:pt x="3349601" y="832906"/>
                </a:lnTo>
                <a:cubicBezTo>
                  <a:pt x="3343823" y="832906"/>
                  <a:pt x="3338852" y="828516"/>
                  <a:pt x="3338506" y="822622"/>
                </a:cubicBezTo>
                <a:cubicBezTo>
                  <a:pt x="3337928" y="816380"/>
                  <a:pt x="3342435" y="811065"/>
                  <a:pt x="3348675" y="810486"/>
                </a:cubicBezTo>
                <a:close/>
                <a:moveTo>
                  <a:pt x="4543566" y="801585"/>
                </a:moveTo>
                <a:cubicBezTo>
                  <a:pt x="4549230" y="801585"/>
                  <a:pt x="4553735" y="806090"/>
                  <a:pt x="4553735" y="811754"/>
                </a:cubicBezTo>
                <a:cubicBezTo>
                  <a:pt x="4553735" y="817302"/>
                  <a:pt x="4549230" y="821924"/>
                  <a:pt x="4543566" y="821924"/>
                </a:cubicBezTo>
                <a:cubicBezTo>
                  <a:pt x="4537903" y="821924"/>
                  <a:pt x="4533396" y="817417"/>
                  <a:pt x="4533396" y="811754"/>
                </a:cubicBezTo>
                <a:cubicBezTo>
                  <a:pt x="4533396" y="806090"/>
                  <a:pt x="4537903" y="801585"/>
                  <a:pt x="4543566" y="801585"/>
                </a:cubicBezTo>
                <a:close/>
                <a:moveTo>
                  <a:pt x="4504388" y="801585"/>
                </a:moveTo>
                <a:cubicBezTo>
                  <a:pt x="4510052" y="801585"/>
                  <a:pt x="4514558" y="806090"/>
                  <a:pt x="4514558" y="811754"/>
                </a:cubicBezTo>
                <a:cubicBezTo>
                  <a:pt x="4514558" y="817302"/>
                  <a:pt x="4510052" y="821924"/>
                  <a:pt x="4504388" y="821924"/>
                </a:cubicBezTo>
                <a:cubicBezTo>
                  <a:pt x="4498726" y="821924"/>
                  <a:pt x="4494218" y="817417"/>
                  <a:pt x="4494218" y="811754"/>
                </a:cubicBezTo>
                <a:cubicBezTo>
                  <a:pt x="4494218" y="806090"/>
                  <a:pt x="4498726" y="801585"/>
                  <a:pt x="4504388" y="801585"/>
                </a:cubicBezTo>
                <a:close/>
                <a:moveTo>
                  <a:pt x="4308726" y="801585"/>
                </a:moveTo>
                <a:cubicBezTo>
                  <a:pt x="4314390" y="801585"/>
                  <a:pt x="4318895" y="806090"/>
                  <a:pt x="4318895" y="811754"/>
                </a:cubicBezTo>
                <a:cubicBezTo>
                  <a:pt x="4318895" y="817302"/>
                  <a:pt x="4314390" y="821924"/>
                  <a:pt x="4308726" y="821924"/>
                </a:cubicBezTo>
                <a:cubicBezTo>
                  <a:pt x="4303063" y="821924"/>
                  <a:pt x="4298556" y="817417"/>
                  <a:pt x="4298556" y="811754"/>
                </a:cubicBezTo>
                <a:cubicBezTo>
                  <a:pt x="4298556" y="806090"/>
                  <a:pt x="4303063" y="801585"/>
                  <a:pt x="4308726" y="801585"/>
                </a:cubicBezTo>
                <a:close/>
                <a:moveTo>
                  <a:pt x="4269548" y="801585"/>
                </a:moveTo>
                <a:cubicBezTo>
                  <a:pt x="4275212" y="801585"/>
                  <a:pt x="4279717" y="806090"/>
                  <a:pt x="4279717" y="811754"/>
                </a:cubicBezTo>
                <a:cubicBezTo>
                  <a:pt x="4279717" y="817302"/>
                  <a:pt x="4275212" y="821924"/>
                  <a:pt x="4269548" y="821924"/>
                </a:cubicBezTo>
                <a:cubicBezTo>
                  <a:pt x="4263885" y="821924"/>
                  <a:pt x="4259378" y="817417"/>
                  <a:pt x="4259378" y="811754"/>
                </a:cubicBezTo>
                <a:cubicBezTo>
                  <a:pt x="4259378" y="806090"/>
                  <a:pt x="4263885" y="801585"/>
                  <a:pt x="4269548" y="801585"/>
                </a:cubicBezTo>
                <a:close/>
                <a:moveTo>
                  <a:pt x="3995529" y="801585"/>
                </a:moveTo>
                <a:cubicBezTo>
                  <a:pt x="4001192" y="801585"/>
                  <a:pt x="4005698" y="806090"/>
                  <a:pt x="4005698" y="811754"/>
                </a:cubicBezTo>
                <a:cubicBezTo>
                  <a:pt x="4005698" y="817302"/>
                  <a:pt x="4001192" y="821924"/>
                  <a:pt x="3995529" y="821924"/>
                </a:cubicBezTo>
                <a:cubicBezTo>
                  <a:pt x="3989865" y="821924"/>
                  <a:pt x="3985358" y="817417"/>
                  <a:pt x="3985358" y="811754"/>
                </a:cubicBezTo>
                <a:cubicBezTo>
                  <a:pt x="3985358" y="806090"/>
                  <a:pt x="3989865" y="801585"/>
                  <a:pt x="3995529" y="801585"/>
                </a:cubicBezTo>
                <a:close/>
                <a:moveTo>
                  <a:pt x="3956464" y="801585"/>
                </a:moveTo>
                <a:cubicBezTo>
                  <a:pt x="3962128" y="801585"/>
                  <a:pt x="3966635" y="806090"/>
                  <a:pt x="3966635" y="811754"/>
                </a:cubicBezTo>
                <a:cubicBezTo>
                  <a:pt x="3966635" y="817302"/>
                  <a:pt x="3962128" y="821924"/>
                  <a:pt x="3956464" y="821924"/>
                </a:cubicBezTo>
                <a:cubicBezTo>
                  <a:pt x="3950801" y="821924"/>
                  <a:pt x="3946295" y="817417"/>
                  <a:pt x="3946295" y="811754"/>
                </a:cubicBezTo>
                <a:cubicBezTo>
                  <a:pt x="3946295" y="806090"/>
                  <a:pt x="3950801" y="801585"/>
                  <a:pt x="3956464" y="801585"/>
                </a:cubicBezTo>
                <a:close/>
                <a:moveTo>
                  <a:pt x="3917284" y="801585"/>
                </a:moveTo>
                <a:cubicBezTo>
                  <a:pt x="3922948" y="801585"/>
                  <a:pt x="3927455" y="806090"/>
                  <a:pt x="3927455" y="811754"/>
                </a:cubicBezTo>
                <a:cubicBezTo>
                  <a:pt x="3927455" y="817302"/>
                  <a:pt x="3922948" y="821924"/>
                  <a:pt x="3917284" y="821924"/>
                </a:cubicBezTo>
                <a:cubicBezTo>
                  <a:pt x="3911621" y="821924"/>
                  <a:pt x="3907116" y="817417"/>
                  <a:pt x="3907116" y="811754"/>
                </a:cubicBezTo>
                <a:cubicBezTo>
                  <a:pt x="3907116" y="806090"/>
                  <a:pt x="3911621" y="801585"/>
                  <a:pt x="3917284" y="801585"/>
                </a:cubicBezTo>
                <a:close/>
                <a:moveTo>
                  <a:pt x="3839042" y="801585"/>
                </a:moveTo>
                <a:cubicBezTo>
                  <a:pt x="3844706" y="801585"/>
                  <a:pt x="3849213" y="806090"/>
                  <a:pt x="3849213" y="811754"/>
                </a:cubicBezTo>
                <a:cubicBezTo>
                  <a:pt x="3849213" y="817302"/>
                  <a:pt x="3844706" y="821924"/>
                  <a:pt x="3839042" y="821924"/>
                </a:cubicBezTo>
                <a:cubicBezTo>
                  <a:pt x="3833379" y="821924"/>
                  <a:pt x="3828873" y="817417"/>
                  <a:pt x="3828873" y="811754"/>
                </a:cubicBezTo>
                <a:cubicBezTo>
                  <a:pt x="3828873" y="806090"/>
                  <a:pt x="3833379" y="801585"/>
                  <a:pt x="3839042" y="801585"/>
                </a:cubicBezTo>
                <a:close/>
                <a:moveTo>
                  <a:pt x="3799864" y="801585"/>
                </a:moveTo>
                <a:cubicBezTo>
                  <a:pt x="3805528" y="801585"/>
                  <a:pt x="3810035" y="806090"/>
                  <a:pt x="3810035" y="811754"/>
                </a:cubicBezTo>
                <a:cubicBezTo>
                  <a:pt x="3810035" y="817302"/>
                  <a:pt x="3805528" y="821924"/>
                  <a:pt x="3799864" y="821924"/>
                </a:cubicBezTo>
                <a:cubicBezTo>
                  <a:pt x="3794201" y="821924"/>
                  <a:pt x="3789696" y="817417"/>
                  <a:pt x="3789696" y="811754"/>
                </a:cubicBezTo>
                <a:cubicBezTo>
                  <a:pt x="3789696" y="806090"/>
                  <a:pt x="3794201" y="801585"/>
                  <a:pt x="3799864" y="801585"/>
                </a:cubicBezTo>
                <a:close/>
                <a:moveTo>
                  <a:pt x="3643266" y="801585"/>
                </a:moveTo>
                <a:cubicBezTo>
                  <a:pt x="3648930" y="801585"/>
                  <a:pt x="3653437" y="806090"/>
                  <a:pt x="3653437" y="811754"/>
                </a:cubicBezTo>
                <a:cubicBezTo>
                  <a:pt x="3653437" y="817302"/>
                  <a:pt x="3648930" y="821924"/>
                  <a:pt x="3643266" y="821924"/>
                </a:cubicBezTo>
                <a:cubicBezTo>
                  <a:pt x="3637603" y="821924"/>
                  <a:pt x="3633098" y="817417"/>
                  <a:pt x="3633098" y="811754"/>
                </a:cubicBezTo>
                <a:cubicBezTo>
                  <a:pt x="3633098" y="806090"/>
                  <a:pt x="3637603" y="801585"/>
                  <a:pt x="3643266" y="801585"/>
                </a:cubicBezTo>
                <a:close/>
                <a:moveTo>
                  <a:pt x="3604202" y="801585"/>
                </a:moveTo>
                <a:cubicBezTo>
                  <a:pt x="3609865" y="801585"/>
                  <a:pt x="3614372" y="806090"/>
                  <a:pt x="3614372" y="811754"/>
                </a:cubicBezTo>
                <a:cubicBezTo>
                  <a:pt x="3614372" y="817302"/>
                  <a:pt x="3609865" y="821924"/>
                  <a:pt x="3604202" y="821924"/>
                </a:cubicBezTo>
                <a:cubicBezTo>
                  <a:pt x="3598538" y="821924"/>
                  <a:pt x="3594033" y="817417"/>
                  <a:pt x="3594033" y="811754"/>
                </a:cubicBezTo>
                <a:cubicBezTo>
                  <a:pt x="3594033" y="806090"/>
                  <a:pt x="3598538" y="801585"/>
                  <a:pt x="3604202" y="801585"/>
                </a:cubicBezTo>
                <a:close/>
                <a:moveTo>
                  <a:pt x="3565024" y="801585"/>
                </a:moveTo>
                <a:cubicBezTo>
                  <a:pt x="3570688" y="801585"/>
                  <a:pt x="3575195" y="806090"/>
                  <a:pt x="3575195" y="811754"/>
                </a:cubicBezTo>
                <a:cubicBezTo>
                  <a:pt x="3575195" y="817302"/>
                  <a:pt x="3570688" y="821924"/>
                  <a:pt x="3565024" y="821924"/>
                </a:cubicBezTo>
                <a:cubicBezTo>
                  <a:pt x="3559361" y="821924"/>
                  <a:pt x="3554855" y="817417"/>
                  <a:pt x="3554855" y="811754"/>
                </a:cubicBezTo>
                <a:cubicBezTo>
                  <a:pt x="3554855" y="806090"/>
                  <a:pt x="3559361" y="801585"/>
                  <a:pt x="3565024" y="801585"/>
                </a:cubicBezTo>
                <a:close/>
                <a:moveTo>
                  <a:pt x="3486782" y="801585"/>
                </a:moveTo>
                <a:cubicBezTo>
                  <a:pt x="3492445" y="801585"/>
                  <a:pt x="3496952" y="806090"/>
                  <a:pt x="3496952" y="811754"/>
                </a:cubicBezTo>
                <a:cubicBezTo>
                  <a:pt x="3496952" y="817302"/>
                  <a:pt x="3492445" y="821924"/>
                  <a:pt x="3486782" y="821924"/>
                </a:cubicBezTo>
                <a:cubicBezTo>
                  <a:pt x="3481118" y="821924"/>
                  <a:pt x="3476613" y="817417"/>
                  <a:pt x="3476613" y="811754"/>
                </a:cubicBezTo>
                <a:cubicBezTo>
                  <a:pt x="3476613" y="806090"/>
                  <a:pt x="3481118" y="801585"/>
                  <a:pt x="3486782" y="801585"/>
                </a:cubicBezTo>
                <a:close/>
                <a:moveTo>
                  <a:pt x="3447604" y="801585"/>
                </a:moveTo>
                <a:cubicBezTo>
                  <a:pt x="3453268" y="801585"/>
                  <a:pt x="3457775" y="806090"/>
                  <a:pt x="3457775" y="811754"/>
                </a:cubicBezTo>
                <a:cubicBezTo>
                  <a:pt x="3457775" y="817302"/>
                  <a:pt x="3453268" y="821924"/>
                  <a:pt x="3447604" y="821924"/>
                </a:cubicBezTo>
                <a:cubicBezTo>
                  <a:pt x="3441941" y="821924"/>
                  <a:pt x="3437435" y="817417"/>
                  <a:pt x="3437435" y="811754"/>
                </a:cubicBezTo>
                <a:cubicBezTo>
                  <a:pt x="3437435" y="806090"/>
                  <a:pt x="3441941" y="801585"/>
                  <a:pt x="3447604" y="801585"/>
                </a:cubicBezTo>
                <a:close/>
                <a:moveTo>
                  <a:pt x="3408426" y="801585"/>
                </a:moveTo>
                <a:cubicBezTo>
                  <a:pt x="3414090" y="801585"/>
                  <a:pt x="3418597" y="806090"/>
                  <a:pt x="3418597" y="811754"/>
                </a:cubicBezTo>
                <a:cubicBezTo>
                  <a:pt x="3418597" y="817302"/>
                  <a:pt x="3414090" y="821924"/>
                  <a:pt x="3408426" y="821924"/>
                </a:cubicBezTo>
                <a:cubicBezTo>
                  <a:pt x="3402763" y="821924"/>
                  <a:pt x="3398258" y="817417"/>
                  <a:pt x="3398258" y="811754"/>
                </a:cubicBezTo>
                <a:cubicBezTo>
                  <a:pt x="3398258" y="806090"/>
                  <a:pt x="3402763" y="801585"/>
                  <a:pt x="3408426" y="801585"/>
                </a:cubicBezTo>
                <a:close/>
                <a:moveTo>
                  <a:pt x="3369362" y="801585"/>
                </a:moveTo>
                <a:cubicBezTo>
                  <a:pt x="3375025" y="801585"/>
                  <a:pt x="3379532" y="806090"/>
                  <a:pt x="3379532" y="811754"/>
                </a:cubicBezTo>
                <a:cubicBezTo>
                  <a:pt x="3379532" y="817302"/>
                  <a:pt x="3375025" y="821924"/>
                  <a:pt x="3369362" y="821924"/>
                </a:cubicBezTo>
                <a:cubicBezTo>
                  <a:pt x="3363698" y="821924"/>
                  <a:pt x="3359193" y="817417"/>
                  <a:pt x="3359193" y="811754"/>
                </a:cubicBezTo>
                <a:cubicBezTo>
                  <a:pt x="3359193" y="806090"/>
                  <a:pt x="3363698" y="801585"/>
                  <a:pt x="3369362" y="801585"/>
                </a:cubicBezTo>
                <a:close/>
                <a:moveTo>
                  <a:pt x="3330184" y="801585"/>
                </a:moveTo>
                <a:cubicBezTo>
                  <a:pt x="3335847" y="801585"/>
                  <a:pt x="3340355" y="806090"/>
                  <a:pt x="3340355" y="811754"/>
                </a:cubicBezTo>
                <a:cubicBezTo>
                  <a:pt x="3340355" y="817302"/>
                  <a:pt x="3335847" y="821924"/>
                  <a:pt x="3330184" y="821924"/>
                </a:cubicBezTo>
                <a:cubicBezTo>
                  <a:pt x="3324520" y="821924"/>
                  <a:pt x="3320015" y="817417"/>
                  <a:pt x="3320015" y="811754"/>
                </a:cubicBezTo>
                <a:cubicBezTo>
                  <a:pt x="3320015" y="806090"/>
                  <a:pt x="3324520" y="801585"/>
                  <a:pt x="3330184" y="801585"/>
                </a:cubicBezTo>
                <a:close/>
                <a:moveTo>
                  <a:pt x="2977922" y="801585"/>
                </a:moveTo>
                <a:cubicBezTo>
                  <a:pt x="2983585" y="801585"/>
                  <a:pt x="2988092" y="806090"/>
                  <a:pt x="2988092" y="811754"/>
                </a:cubicBezTo>
                <a:cubicBezTo>
                  <a:pt x="2988092" y="817302"/>
                  <a:pt x="2983585" y="821924"/>
                  <a:pt x="2977922" y="821924"/>
                </a:cubicBezTo>
                <a:cubicBezTo>
                  <a:pt x="2972258" y="821924"/>
                  <a:pt x="2967753" y="817417"/>
                  <a:pt x="2967753" y="811754"/>
                </a:cubicBezTo>
                <a:cubicBezTo>
                  <a:pt x="2967753" y="806090"/>
                  <a:pt x="2972258" y="801585"/>
                  <a:pt x="2977922" y="801585"/>
                </a:cubicBezTo>
                <a:close/>
                <a:moveTo>
                  <a:pt x="2938744" y="801585"/>
                </a:moveTo>
                <a:cubicBezTo>
                  <a:pt x="2944408" y="801585"/>
                  <a:pt x="2948915" y="806090"/>
                  <a:pt x="2948915" y="811754"/>
                </a:cubicBezTo>
                <a:cubicBezTo>
                  <a:pt x="2948915" y="817302"/>
                  <a:pt x="2944408" y="821924"/>
                  <a:pt x="2938744" y="821924"/>
                </a:cubicBezTo>
                <a:cubicBezTo>
                  <a:pt x="2933081" y="821924"/>
                  <a:pt x="2928575" y="817417"/>
                  <a:pt x="2928575" y="811754"/>
                </a:cubicBezTo>
                <a:cubicBezTo>
                  <a:pt x="2928575" y="806090"/>
                  <a:pt x="2933081" y="801585"/>
                  <a:pt x="2938744" y="801585"/>
                </a:cubicBezTo>
                <a:close/>
                <a:moveTo>
                  <a:pt x="2899681" y="801585"/>
                </a:moveTo>
                <a:cubicBezTo>
                  <a:pt x="2905345" y="801585"/>
                  <a:pt x="2909852" y="806090"/>
                  <a:pt x="2909852" y="811754"/>
                </a:cubicBezTo>
                <a:cubicBezTo>
                  <a:pt x="2909852" y="817302"/>
                  <a:pt x="2905345" y="821924"/>
                  <a:pt x="2899681" y="821924"/>
                </a:cubicBezTo>
                <a:cubicBezTo>
                  <a:pt x="2894018" y="821924"/>
                  <a:pt x="2889512" y="817417"/>
                  <a:pt x="2889512" y="811754"/>
                </a:cubicBezTo>
                <a:cubicBezTo>
                  <a:pt x="2889512" y="806090"/>
                  <a:pt x="2894018" y="801585"/>
                  <a:pt x="2899681" y="801585"/>
                </a:cubicBezTo>
                <a:close/>
                <a:moveTo>
                  <a:pt x="2860502" y="801585"/>
                </a:moveTo>
                <a:cubicBezTo>
                  <a:pt x="2866165" y="801585"/>
                  <a:pt x="2870672" y="806090"/>
                  <a:pt x="2870672" y="811754"/>
                </a:cubicBezTo>
                <a:cubicBezTo>
                  <a:pt x="2870672" y="817302"/>
                  <a:pt x="2866165" y="821924"/>
                  <a:pt x="2860502" y="821924"/>
                </a:cubicBezTo>
                <a:cubicBezTo>
                  <a:pt x="2854838" y="821924"/>
                  <a:pt x="2850333" y="817417"/>
                  <a:pt x="2850333" y="811754"/>
                </a:cubicBezTo>
                <a:cubicBezTo>
                  <a:pt x="2850333" y="806090"/>
                  <a:pt x="2854838" y="801585"/>
                  <a:pt x="2860502" y="801585"/>
                </a:cubicBezTo>
                <a:close/>
                <a:moveTo>
                  <a:pt x="2821324" y="801585"/>
                </a:moveTo>
                <a:cubicBezTo>
                  <a:pt x="2826987" y="801585"/>
                  <a:pt x="2831495" y="806090"/>
                  <a:pt x="2831495" y="811754"/>
                </a:cubicBezTo>
                <a:cubicBezTo>
                  <a:pt x="2831495" y="817302"/>
                  <a:pt x="2826987" y="821924"/>
                  <a:pt x="2821324" y="821924"/>
                </a:cubicBezTo>
                <a:cubicBezTo>
                  <a:pt x="2815661" y="821924"/>
                  <a:pt x="2811155" y="817417"/>
                  <a:pt x="2811155" y="811754"/>
                </a:cubicBezTo>
                <a:cubicBezTo>
                  <a:pt x="2811155" y="806090"/>
                  <a:pt x="2815661" y="801585"/>
                  <a:pt x="2821324" y="801585"/>
                </a:cubicBezTo>
                <a:close/>
                <a:moveTo>
                  <a:pt x="2782261" y="801585"/>
                </a:moveTo>
                <a:cubicBezTo>
                  <a:pt x="2787925" y="801585"/>
                  <a:pt x="2792432" y="806090"/>
                  <a:pt x="2792432" y="811754"/>
                </a:cubicBezTo>
                <a:cubicBezTo>
                  <a:pt x="2792432" y="817302"/>
                  <a:pt x="2787925" y="821924"/>
                  <a:pt x="2782261" y="821924"/>
                </a:cubicBezTo>
                <a:cubicBezTo>
                  <a:pt x="2776598" y="821924"/>
                  <a:pt x="2772092" y="817417"/>
                  <a:pt x="2772092" y="811754"/>
                </a:cubicBezTo>
                <a:cubicBezTo>
                  <a:pt x="2772092" y="806090"/>
                  <a:pt x="2776598" y="801585"/>
                  <a:pt x="2782261" y="801585"/>
                </a:cubicBezTo>
                <a:close/>
                <a:moveTo>
                  <a:pt x="2743082" y="801585"/>
                </a:moveTo>
                <a:cubicBezTo>
                  <a:pt x="2748745" y="801585"/>
                  <a:pt x="2753252" y="806090"/>
                  <a:pt x="2753252" y="811754"/>
                </a:cubicBezTo>
                <a:cubicBezTo>
                  <a:pt x="2753252" y="817302"/>
                  <a:pt x="2748745" y="821924"/>
                  <a:pt x="2743082" y="821924"/>
                </a:cubicBezTo>
                <a:cubicBezTo>
                  <a:pt x="2737418" y="821924"/>
                  <a:pt x="2732913" y="817417"/>
                  <a:pt x="2732913" y="811754"/>
                </a:cubicBezTo>
                <a:cubicBezTo>
                  <a:pt x="2732913" y="806090"/>
                  <a:pt x="2737418" y="801585"/>
                  <a:pt x="2743082" y="801585"/>
                </a:cubicBezTo>
                <a:close/>
                <a:moveTo>
                  <a:pt x="2703904" y="801585"/>
                </a:moveTo>
                <a:cubicBezTo>
                  <a:pt x="2709567" y="801585"/>
                  <a:pt x="2714074" y="806090"/>
                  <a:pt x="2714074" y="811754"/>
                </a:cubicBezTo>
                <a:cubicBezTo>
                  <a:pt x="2714074" y="817302"/>
                  <a:pt x="2709567" y="821924"/>
                  <a:pt x="2703904" y="821924"/>
                </a:cubicBezTo>
                <a:cubicBezTo>
                  <a:pt x="2698240" y="821924"/>
                  <a:pt x="2693735" y="817417"/>
                  <a:pt x="2693735" y="811754"/>
                </a:cubicBezTo>
                <a:cubicBezTo>
                  <a:pt x="2693735" y="806090"/>
                  <a:pt x="2698240" y="801585"/>
                  <a:pt x="2703904" y="801585"/>
                </a:cubicBezTo>
                <a:close/>
                <a:moveTo>
                  <a:pt x="2664841" y="801585"/>
                </a:moveTo>
                <a:cubicBezTo>
                  <a:pt x="2670504" y="801585"/>
                  <a:pt x="2675012" y="806090"/>
                  <a:pt x="2675012" y="811754"/>
                </a:cubicBezTo>
                <a:cubicBezTo>
                  <a:pt x="2675012" y="817302"/>
                  <a:pt x="2670504" y="821924"/>
                  <a:pt x="2664841" y="821924"/>
                </a:cubicBezTo>
                <a:cubicBezTo>
                  <a:pt x="2659178" y="821924"/>
                  <a:pt x="2654672" y="817417"/>
                  <a:pt x="2654672" y="811754"/>
                </a:cubicBezTo>
                <a:cubicBezTo>
                  <a:pt x="2654672" y="806090"/>
                  <a:pt x="2659178" y="801585"/>
                  <a:pt x="2664841" y="801585"/>
                </a:cubicBezTo>
                <a:close/>
                <a:moveTo>
                  <a:pt x="3709722" y="799275"/>
                </a:moveTo>
                <a:lnTo>
                  <a:pt x="3688744" y="807883"/>
                </a:lnTo>
                <a:lnTo>
                  <a:pt x="3692615" y="811754"/>
                </a:lnTo>
                <a:cubicBezTo>
                  <a:pt x="3692615" y="817302"/>
                  <a:pt x="3688108" y="821924"/>
                  <a:pt x="3682444" y="821924"/>
                </a:cubicBezTo>
                <a:lnTo>
                  <a:pt x="3682212" y="821692"/>
                </a:lnTo>
                <a:lnTo>
                  <a:pt x="3678978" y="829555"/>
                </a:lnTo>
                <a:lnTo>
                  <a:pt x="3678978" y="847814"/>
                </a:lnTo>
                <a:lnTo>
                  <a:pt x="3682444" y="844348"/>
                </a:lnTo>
                <a:cubicBezTo>
                  <a:pt x="3688108" y="844348"/>
                  <a:pt x="3692615" y="848853"/>
                  <a:pt x="3692615" y="854516"/>
                </a:cubicBezTo>
                <a:cubicBezTo>
                  <a:pt x="3692615" y="860065"/>
                  <a:pt x="3688108" y="864687"/>
                  <a:pt x="3682444" y="864687"/>
                </a:cubicBezTo>
                <a:lnTo>
                  <a:pt x="3678978" y="861221"/>
                </a:lnTo>
                <a:lnTo>
                  <a:pt x="3678978" y="879248"/>
                </a:lnTo>
                <a:lnTo>
                  <a:pt x="3742659" y="879248"/>
                </a:lnTo>
                <a:lnTo>
                  <a:pt x="3742659" y="829555"/>
                </a:lnTo>
                <a:lnTo>
                  <a:pt x="3734771" y="808130"/>
                </a:lnTo>
                <a:lnTo>
                  <a:pt x="3723164" y="803127"/>
                </a:lnTo>
                <a:lnTo>
                  <a:pt x="3731793" y="811754"/>
                </a:lnTo>
                <a:cubicBezTo>
                  <a:pt x="3731793" y="817302"/>
                  <a:pt x="3727286" y="821924"/>
                  <a:pt x="3721622" y="821924"/>
                </a:cubicBezTo>
                <a:cubicBezTo>
                  <a:pt x="3715959" y="821924"/>
                  <a:pt x="3711453" y="817417"/>
                  <a:pt x="3711453" y="811754"/>
                </a:cubicBezTo>
                <a:lnTo>
                  <a:pt x="3721010" y="802197"/>
                </a:lnTo>
                <a:lnTo>
                  <a:pt x="3714229" y="799275"/>
                </a:lnTo>
                <a:close/>
                <a:moveTo>
                  <a:pt x="3709722" y="778356"/>
                </a:moveTo>
                <a:lnTo>
                  <a:pt x="3714229" y="778356"/>
                </a:lnTo>
                <a:cubicBezTo>
                  <a:pt x="3728501" y="778356"/>
                  <a:pt x="3740896" y="784077"/>
                  <a:pt x="3749724" y="793352"/>
                </a:cubicBezTo>
                <a:lnTo>
                  <a:pt x="3755088" y="807183"/>
                </a:lnTo>
                <a:lnTo>
                  <a:pt x="3760686" y="801585"/>
                </a:lnTo>
                <a:cubicBezTo>
                  <a:pt x="3766350" y="801585"/>
                  <a:pt x="3770857" y="806090"/>
                  <a:pt x="3770857" y="811754"/>
                </a:cubicBezTo>
                <a:lnTo>
                  <a:pt x="3760772" y="821839"/>
                </a:lnTo>
                <a:lnTo>
                  <a:pt x="3763808" y="829670"/>
                </a:lnTo>
                <a:lnTo>
                  <a:pt x="3763808" y="847469"/>
                </a:lnTo>
                <a:lnTo>
                  <a:pt x="3770857" y="854516"/>
                </a:lnTo>
                <a:lnTo>
                  <a:pt x="3763808" y="861566"/>
                </a:lnTo>
                <a:lnTo>
                  <a:pt x="3763808" y="879942"/>
                </a:lnTo>
                <a:lnTo>
                  <a:pt x="3799174" y="879942"/>
                </a:lnTo>
                <a:cubicBezTo>
                  <a:pt x="3806686" y="879942"/>
                  <a:pt x="3812696" y="885953"/>
                  <a:pt x="3812696" y="893464"/>
                </a:cubicBezTo>
                <a:lnTo>
                  <a:pt x="3812696" y="1005106"/>
                </a:lnTo>
                <a:lnTo>
                  <a:pt x="3801252" y="1016549"/>
                </a:lnTo>
                <a:lnTo>
                  <a:pt x="3810035" y="1025332"/>
                </a:lnTo>
                <a:cubicBezTo>
                  <a:pt x="3810035" y="1030880"/>
                  <a:pt x="3805528" y="1035503"/>
                  <a:pt x="3799864" y="1035503"/>
                </a:cubicBezTo>
                <a:cubicBezTo>
                  <a:pt x="3794201" y="1035503"/>
                  <a:pt x="3789696" y="1030996"/>
                  <a:pt x="3789696" y="1025332"/>
                </a:cubicBezTo>
                <a:lnTo>
                  <a:pt x="3796400" y="1018628"/>
                </a:lnTo>
                <a:lnTo>
                  <a:pt x="3764151" y="1018628"/>
                </a:lnTo>
                <a:lnTo>
                  <a:pt x="3770857" y="1025332"/>
                </a:lnTo>
                <a:cubicBezTo>
                  <a:pt x="3770857" y="1030880"/>
                  <a:pt x="3766350" y="1035503"/>
                  <a:pt x="3760686" y="1035503"/>
                </a:cubicBezTo>
                <a:cubicBezTo>
                  <a:pt x="3755023" y="1035503"/>
                  <a:pt x="3750518" y="1030996"/>
                  <a:pt x="3750518" y="1025332"/>
                </a:cubicBezTo>
                <a:lnTo>
                  <a:pt x="3757222" y="1018628"/>
                </a:lnTo>
                <a:lnTo>
                  <a:pt x="3725086" y="1018628"/>
                </a:lnTo>
                <a:lnTo>
                  <a:pt x="3731793" y="1025332"/>
                </a:lnTo>
                <a:cubicBezTo>
                  <a:pt x="3731793" y="1030880"/>
                  <a:pt x="3727286" y="1035503"/>
                  <a:pt x="3721622" y="1035503"/>
                </a:cubicBezTo>
                <a:cubicBezTo>
                  <a:pt x="3715959" y="1035503"/>
                  <a:pt x="3711453" y="1030996"/>
                  <a:pt x="3711453" y="1025332"/>
                </a:cubicBezTo>
                <a:lnTo>
                  <a:pt x="3718158" y="1018628"/>
                </a:lnTo>
                <a:lnTo>
                  <a:pt x="3685909" y="1018628"/>
                </a:lnTo>
                <a:lnTo>
                  <a:pt x="3692615" y="1025332"/>
                </a:lnTo>
                <a:cubicBezTo>
                  <a:pt x="3692615" y="1030880"/>
                  <a:pt x="3688108" y="1035503"/>
                  <a:pt x="3682444" y="1035503"/>
                </a:cubicBezTo>
                <a:cubicBezTo>
                  <a:pt x="3676781" y="1035503"/>
                  <a:pt x="3672276" y="1030996"/>
                  <a:pt x="3672276" y="1025332"/>
                </a:cubicBezTo>
                <a:lnTo>
                  <a:pt x="3678980" y="1018628"/>
                </a:lnTo>
                <a:lnTo>
                  <a:pt x="3646731" y="1018628"/>
                </a:lnTo>
                <a:lnTo>
                  <a:pt x="3653437" y="1025332"/>
                </a:lnTo>
                <a:cubicBezTo>
                  <a:pt x="3653437" y="1030880"/>
                  <a:pt x="3648930" y="1035503"/>
                  <a:pt x="3643266" y="1035503"/>
                </a:cubicBezTo>
                <a:cubicBezTo>
                  <a:pt x="3637603" y="1035503"/>
                  <a:pt x="3633098" y="1030996"/>
                  <a:pt x="3633098" y="1025332"/>
                </a:cubicBezTo>
                <a:lnTo>
                  <a:pt x="3639802" y="1018628"/>
                </a:lnTo>
                <a:lnTo>
                  <a:pt x="3623274" y="1018628"/>
                </a:lnTo>
                <a:cubicBezTo>
                  <a:pt x="3615762" y="1018628"/>
                  <a:pt x="3609752" y="1012619"/>
                  <a:pt x="3609752" y="1005106"/>
                </a:cubicBezTo>
                <a:lnTo>
                  <a:pt x="3609752" y="987190"/>
                </a:lnTo>
                <a:lnTo>
                  <a:pt x="3604202" y="992740"/>
                </a:lnTo>
                <a:cubicBezTo>
                  <a:pt x="3598538" y="992740"/>
                  <a:pt x="3594033" y="988233"/>
                  <a:pt x="3594033" y="982569"/>
                </a:cubicBezTo>
                <a:cubicBezTo>
                  <a:pt x="3594033" y="976906"/>
                  <a:pt x="3598538" y="972400"/>
                  <a:pt x="3604202" y="972400"/>
                </a:cubicBezTo>
                <a:lnTo>
                  <a:pt x="3609752" y="977949"/>
                </a:lnTo>
                <a:lnTo>
                  <a:pt x="3609752" y="944544"/>
                </a:lnTo>
                <a:lnTo>
                  <a:pt x="3604202" y="950094"/>
                </a:lnTo>
                <a:cubicBezTo>
                  <a:pt x="3598538" y="950094"/>
                  <a:pt x="3594033" y="945587"/>
                  <a:pt x="3594033" y="939923"/>
                </a:cubicBezTo>
                <a:cubicBezTo>
                  <a:pt x="3594033" y="934260"/>
                  <a:pt x="3598538" y="929755"/>
                  <a:pt x="3604202" y="929755"/>
                </a:cubicBezTo>
                <a:lnTo>
                  <a:pt x="3609752" y="935303"/>
                </a:lnTo>
                <a:lnTo>
                  <a:pt x="3609752" y="901783"/>
                </a:lnTo>
                <a:lnTo>
                  <a:pt x="3604202" y="907333"/>
                </a:lnTo>
                <a:cubicBezTo>
                  <a:pt x="3598538" y="907333"/>
                  <a:pt x="3594033" y="902826"/>
                  <a:pt x="3594033" y="897162"/>
                </a:cubicBezTo>
                <a:cubicBezTo>
                  <a:pt x="3594033" y="891499"/>
                  <a:pt x="3598538" y="886994"/>
                  <a:pt x="3604202" y="886994"/>
                </a:cubicBezTo>
                <a:lnTo>
                  <a:pt x="3610212" y="893004"/>
                </a:lnTo>
                <a:lnTo>
                  <a:pt x="3623274" y="879942"/>
                </a:lnTo>
                <a:lnTo>
                  <a:pt x="3658638" y="879942"/>
                </a:lnTo>
                <a:lnTo>
                  <a:pt x="3658638" y="829670"/>
                </a:lnTo>
                <a:cubicBezTo>
                  <a:pt x="3658638" y="801700"/>
                  <a:pt x="3680481" y="778356"/>
                  <a:pt x="3709722" y="778356"/>
                </a:cubicBezTo>
                <a:close/>
                <a:moveTo>
                  <a:pt x="1954425" y="767725"/>
                </a:moveTo>
                <a:cubicBezTo>
                  <a:pt x="1959395" y="763910"/>
                  <a:pt x="1966444" y="764951"/>
                  <a:pt x="1970142" y="769921"/>
                </a:cubicBezTo>
                <a:cubicBezTo>
                  <a:pt x="1973842" y="774890"/>
                  <a:pt x="1972802" y="781941"/>
                  <a:pt x="1967947" y="785640"/>
                </a:cubicBezTo>
                <a:cubicBezTo>
                  <a:pt x="1965867" y="787258"/>
                  <a:pt x="1963555" y="787950"/>
                  <a:pt x="1961245" y="787950"/>
                </a:cubicBezTo>
                <a:cubicBezTo>
                  <a:pt x="1957894" y="787950"/>
                  <a:pt x="1954542" y="786447"/>
                  <a:pt x="1952230" y="783559"/>
                </a:cubicBezTo>
                <a:lnTo>
                  <a:pt x="1952230" y="783442"/>
                </a:lnTo>
                <a:cubicBezTo>
                  <a:pt x="1948532" y="778473"/>
                  <a:pt x="1949571" y="771424"/>
                  <a:pt x="1954425" y="767725"/>
                </a:cubicBezTo>
                <a:close/>
                <a:moveTo>
                  <a:pt x="4543566" y="758941"/>
                </a:moveTo>
                <a:cubicBezTo>
                  <a:pt x="4549230" y="758941"/>
                  <a:pt x="4553735" y="763446"/>
                  <a:pt x="4553735" y="769110"/>
                </a:cubicBezTo>
                <a:cubicBezTo>
                  <a:pt x="4553735" y="774658"/>
                  <a:pt x="4549230" y="779280"/>
                  <a:pt x="4543566" y="779280"/>
                </a:cubicBezTo>
                <a:cubicBezTo>
                  <a:pt x="4537903" y="779280"/>
                  <a:pt x="4533396" y="774773"/>
                  <a:pt x="4533396" y="769110"/>
                </a:cubicBezTo>
                <a:cubicBezTo>
                  <a:pt x="4533396" y="763446"/>
                  <a:pt x="4537903" y="758941"/>
                  <a:pt x="4543566" y="758941"/>
                </a:cubicBezTo>
                <a:close/>
                <a:moveTo>
                  <a:pt x="4504388" y="758941"/>
                </a:moveTo>
                <a:cubicBezTo>
                  <a:pt x="4510052" y="758941"/>
                  <a:pt x="4514558" y="763446"/>
                  <a:pt x="4514558" y="769110"/>
                </a:cubicBezTo>
                <a:cubicBezTo>
                  <a:pt x="4514558" y="774658"/>
                  <a:pt x="4510052" y="779280"/>
                  <a:pt x="4504388" y="779280"/>
                </a:cubicBezTo>
                <a:cubicBezTo>
                  <a:pt x="4498726" y="779280"/>
                  <a:pt x="4494218" y="774773"/>
                  <a:pt x="4494218" y="769110"/>
                </a:cubicBezTo>
                <a:cubicBezTo>
                  <a:pt x="4494218" y="763446"/>
                  <a:pt x="4498726" y="758941"/>
                  <a:pt x="4504388" y="758941"/>
                </a:cubicBezTo>
                <a:close/>
                <a:moveTo>
                  <a:pt x="4308726" y="758941"/>
                </a:moveTo>
                <a:cubicBezTo>
                  <a:pt x="4314390" y="758941"/>
                  <a:pt x="4318895" y="763446"/>
                  <a:pt x="4318895" y="769110"/>
                </a:cubicBezTo>
                <a:cubicBezTo>
                  <a:pt x="4318895" y="774658"/>
                  <a:pt x="4314390" y="779280"/>
                  <a:pt x="4308726" y="779280"/>
                </a:cubicBezTo>
                <a:cubicBezTo>
                  <a:pt x="4303063" y="779280"/>
                  <a:pt x="4298556" y="774773"/>
                  <a:pt x="4298556" y="769110"/>
                </a:cubicBezTo>
                <a:cubicBezTo>
                  <a:pt x="4298556" y="763446"/>
                  <a:pt x="4303063" y="758941"/>
                  <a:pt x="4308726" y="758941"/>
                </a:cubicBezTo>
                <a:close/>
                <a:moveTo>
                  <a:pt x="4269664" y="758941"/>
                </a:moveTo>
                <a:cubicBezTo>
                  <a:pt x="4275280" y="758941"/>
                  <a:pt x="4279832" y="763493"/>
                  <a:pt x="4279832" y="769110"/>
                </a:cubicBezTo>
                <a:cubicBezTo>
                  <a:pt x="4279832" y="774727"/>
                  <a:pt x="4275280" y="779280"/>
                  <a:pt x="4269664" y="779280"/>
                </a:cubicBezTo>
                <a:cubicBezTo>
                  <a:pt x="4264046" y="779280"/>
                  <a:pt x="4259493" y="774727"/>
                  <a:pt x="4259493" y="769110"/>
                </a:cubicBezTo>
                <a:cubicBezTo>
                  <a:pt x="4259493" y="763493"/>
                  <a:pt x="4264046" y="758941"/>
                  <a:pt x="4269664" y="758941"/>
                </a:cubicBezTo>
                <a:close/>
                <a:moveTo>
                  <a:pt x="3995529" y="758941"/>
                </a:moveTo>
                <a:cubicBezTo>
                  <a:pt x="4001192" y="758941"/>
                  <a:pt x="4005698" y="763446"/>
                  <a:pt x="4005698" y="769110"/>
                </a:cubicBezTo>
                <a:cubicBezTo>
                  <a:pt x="4005698" y="774658"/>
                  <a:pt x="4001192" y="779280"/>
                  <a:pt x="3995529" y="779280"/>
                </a:cubicBezTo>
                <a:cubicBezTo>
                  <a:pt x="3989865" y="779280"/>
                  <a:pt x="3985358" y="774773"/>
                  <a:pt x="3985358" y="769110"/>
                </a:cubicBezTo>
                <a:cubicBezTo>
                  <a:pt x="3985358" y="763446"/>
                  <a:pt x="3989865" y="758941"/>
                  <a:pt x="3995529" y="758941"/>
                </a:cubicBezTo>
                <a:close/>
                <a:moveTo>
                  <a:pt x="3917284" y="758941"/>
                </a:moveTo>
                <a:cubicBezTo>
                  <a:pt x="3922948" y="758941"/>
                  <a:pt x="3927455" y="763446"/>
                  <a:pt x="3927455" y="769110"/>
                </a:cubicBezTo>
                <a:cubicBezTo>
                  <a:pt x="3927455" y="774658"/>
                  <a:pt x="3922948" y="779280"/>
                  <a:pt x="3917284" y="779280"/>
                </a:cubicBezTo>
                <a:cubicBezTo>
                  <a:pt x="3911621" y="779280"/>
                  <a:pt x="3907116" y="774773"/>
                  <a:pt x="3907116" y="769110"/>
                </a:cubicBezTo>
                <a:cubicBezTo>
                  <a:pt x="3907116" y="763446"/>
                  <a:pt x="3911621" y="758941"/>
                  <a:pt x="3917284" y="758941"/>
                </a:cubicBezTo>
                <a:close/>
                <a:moveTo>
                  <a:pt x="3799981" y="758941"/>
                </a:moveTo>
                <a:cubicBezTo>
                  <a:pt x="3805598" y="758941"/>
                  <a:pt x="3810152" y="763493"/>
                  <a:pt x="3810152" y="769110"/>
                </a:cubicBezTo>
                <a:cubicBezTo>
                  <a:pt x="3810152" y="774727"/>
                  <a:pt x="3805598" y="779280"/>
                  <a:pt x="3799981" y="779280"/>
                </a:cubicBezTo>
                <a:cubicBezTo>
                  <a:pt x="3794364" y="779280"/>
                  <a:pt x="3789812" y="774727"/>
                  <a:pt x="3789812" y="769110"/>
                </a:cubicBezTo>
                <a:cubicBezTo>
                  <a:pt x="3789812" y="763493"/>
                  <a:pt x="3794364" y="758941"/>
                  <a:pt x="3799981" y="758941"/>
                </a:cubicBezTo>
                <a:close/>
                <a:moveTo>
                  <a:pt x="3760686" y="758941"/>
                </a:moveTo>
                <a:cubicBezTo>
                  <a:pt x="3766350" y="758941"/>
                  <a:pt x="3770857" y="763446"/>
                  <a:pt x="3770857" y="769110"/>
                </a:cubicBezTo>
                <a:cubicBezTo>
                  <a:pt x="3770857" y="774658"/>
                  <a:pt x="3766350" y="779280"/>
                  <a:pt x="3760686" y="779280"/>
                </a:cubicBezTo>
                <a:cubicBezTo>
                  <a:pt x="3755023" y="779280"/>
                  <a:pt x="3750518" y="774773"/>
                  <a:pt x="3750518" y="769110"/>
                </a:cubicBezTo>
                <a:cubicBezTo>
                  <a:pt x="3750518" y="763446"/>
                  <a:pt x="3755023" y="758941"/>
                  <a:pt x="3760686" y="758941"/>
                </a:cubicBezTo>
                <a:close/>
                <a:moveTo>
                  <a:pt x="3721622" y="758941"/>
                </a:moveTo>
                <a:cubicBezTo>
                  <a:pt x="3727286" y="758941"/>
                  <a:pt x="3731793" y="763446"/>
                  <a:pt x="3731793" y="769110"/>
                </a:cubicBezTo>
                <a:cubicBezTo>
                  <a:pt x="3731793" y="774658"/>
                  <a:pt x="3727286" y="779280"/>
                  <a:pt x="3721622" y="779280"/>
                </a:cubicBezTo>
                <a:cubicBezTo>
                  <a:pt x="3715959" y="779280"/>
                  <a:pt x="3711453" y="774773"/>
                  <a:pt x="3711453" y="769110"/>
                </a:cubicBezTo>
                <a:cubicBezTo>
                  <a:pt x="3711453" y="763446"/>
                  <a:pt x="3715959" y="758941"/>
                  <a:pt x="3721622" y="758941"/>
                </a:cubicBezTo>
                <a:close/>
                <a:moveTo>
                  <a:pt x="3682444" y="758941"/>
                </a:moveTo>
                <a:cubicBezTo>
                  <a:pt x="3688108" y="758941"/>
                  <a:pt x="3692615" y="763446"/>
                  <a:pt x="3692615" y="769110"/>
                </a:cubicBezTo>
                <a:cubicBezTo>
                  <a:pt x="3692615" y="774658"/>
                  <a:pt x="3688108" y="779280"/>
                  <a:pt x="3682444" y="779280"/>
                </a:cubicBezTo>
                <a:cubicBezTo>
                  <a:pt x="3676781" y="779280"/>
                  <a:pt x="3672276" y="774773"/>
                  <a:pt x="3672276" y="769110"/>
                </a:cubicBezTo>
                <a:cubicBezTo>
                  <a:pt x="3672276" y="763446"/>
                  <a:pt x="3676781" y="758941"/>
                  <a:pt x="3682444" y="758941"/>
                </a:cubicBezTo>
                <a:close/>
                <a:moveTo>
                  <a:pt x="3643266" y="758941"/>
                </a:moveTo>
                <a:cubicBezTo>
                  <a:pt x="3648930" y="758941"/>
                  <a:pt x="3653437" y="763446"/>
                  <a:pt x="3653437" y="769110"/>
                </a:cubicBezTo>
                <a:cubicBezTo>
                  <a:pt x="3653437" y="774658"/>
                  <a:pt x="3648930" y="779280"/>
                  <a:pt x="3643266" y="779280"/>
                </a:cubicBezTo>
                <a:cubicBezTo>
                  <a:pt x="3637603" y="779280"/>
                  <a:pt x="3633098" y="774773"/>
                  <a:pt x="3633098" y="769110"/>
                </a:cubicBezTo>
                <a:cubicBezTo>
                  <a:pt x="3633098" y="763446"/>
                  <a:pt x="3637603" y="758941"/>
                  <a:pt x="3643266" y="758941"/>
                </a:cubicBezTo>
                <a:close/>
                <a:moveTo>
                  <a:pt x="3604202" y="758941"/>
                </a:moveTo>
                <a:cubicBezTo>
                  <a:pt x="3609865" y="758941"/>
                  <a:pt x="3614372" y="763446"/>
                  <a:pt x="3614372" y="769110"/>
                </a:cubicBezTo>
                <a:cubicBezTo>
                  <a:pt x="3614372" y="774658"/>
                  <a:pt x="3609865" y="779280"/>
                  <a:pt x="3604202" y="779280"/>
                </a:cubicBezTo>
                <a:cubicBezTo>
                  <a:pt x="3598538" y="779280"/>
                  <a:pt x="3594033" y="774773"/>
                  <a:pt x="3594033" y="769110"/>
                </a:cubicBezTo>
                <a:cubicBezTo>
                  <a:pt x="3594033" y="763446"/>
                  <a:pt x="3598538" y="758941"/>
                  <a:pt x="3604202" y="758941"/>
                </a:cubicBezTo>
                <a:close/>
                <a:moveTo>
                  <a:pt x="3525846" y="758941"/>
                </a:moveTo>
                <a:cubicBezTo>
                  <a:pt x="3531510" y="758941"/>
                  <a:pt x="3536017" y="763446"/>
                  <a:pt x="3536017" y="769110"/>
                </a:cubicBezTo>
                <a:cubicBezTo>
                  <a:pt x="3536017" y="774658"/>
                  <a:pt x="3531510" y="779280"/>
                  <a:pt x="3525846" y="779280"/>
                </a:cubicBezTo>
                <a:cubicBezTo>
                  <a:pt x="3520183" y="779280"/>
                  <a:pt x="3515678" y="774773"/>
                  <a:pt x="3515678" y="769110"/>
                </a:cubicBezTo>
                <a:cubicBezTo>
                  <a:pt x="3515678" y="763446"/>
                  <a:pt x="3520183" y="758941"/>
                  <a:pt x="3525846" y="758941"/>
                </a:cubicBezTo>
                <a:close/>
                <a:moveTo>
                  <a:pt x="3486782" y="758941"/>
                </a:moveTo>
                <a:cubicBezTo>
                  <a:pt x="3492399" y="758941"/>
                  <a:pt x="3496952" y="763493"/>
                  <a:pt x="3496952" y="769110"/>
                </a:cubicBezTo>
                <a:cubicBezTo>
                  <a:pt x="3496952" y="774727"/>
                  <a:pt x="3492399" y="779280"/>
                  <a:pt x="3486782" y="779280"/>
                </a:cubicBezTo>
                <a:cubicBezTo>
                  <a:pt x="3481165" y="779280"/>
                  <a:pt x="3476613" y="774727"/>
                  <a:pt x="3476613" y="769110"/>
                </a:cubicBezTo>
                <a:cubicBezTo>
                  <a:pt x="3476613" y="763493"/>
                  <a:pt x="3481165" y="758941"/>
                  <a:pt x="3486782" y="758941"/>
                </a:cubicBezTo>
                <a:close/>
                <a:moveTo>
                  <a:pt x="3447719" y="758941"/>
                </a:moveTo>
                <a:cubicBezTo>
                  <a:pt x="3453336" y="758941"/>
                  <a:pt x="3457890" y="763493"/>
                  <a:pt x="3457890" y="769110"/>
                </a:cubicBezTo>
                <a:cubicBezTo>
                  <a:pt x="3457890" y="774727"/>
                  <a:pt x="3453336" y="779280"/>
                  <a:pt x="3447719" y="779280"/>
                </a:cubicBezTo>
                <a:cubicBezTo>
                  <a:pt x="3442102" y="779280"/>
                  <a:pt x="3437550" y="774727"/>
                  <a:pt x="3437550" y="769110"/>
                </a:cubicBezTo>
                <a:cubicBezTo>
                  <a:pt x="3437550" y="763493"/>
                  <a:pt x="3442102" y="758941"/>
                  <a:pt x="3447719" y="758941"/>
                </a:cubicBezTo>
                <a:close/>
                <a:moveTo>
                  <a:pt x="3408541" y="758941"/>
                </a:moveTo>
                <a:cubicBezTo>
                  <a:pt x="3414158" y="758941"/>
                  <a:pt x="3418712" y="763493"/>
                  <a:pt x="3418712" y="769110"/>
                </a:cubicBezTo>
                <a:cubicBezTo>
                  <a:pt x="3418712" y="774727"/>
                  <a:pt x="3414158" y="779280"/>
                  <a:pt x="3408541" y="779280"/>
                </a:cubicBezTo>
                <a:cubicBezTo>
                  <a:pt x="3402924" y="779280"/>
                  <a:pt x="3398372" y="774727"/>
                  <a:pt x="3398372" y="769110"/>
                </a:cubicBezTo>
                <a:cubicBezTo>
                  <a:pt x="3398372" y="763493"/>
                  <a:pt x="3402924" y="758941"/>
                  <a:pt x="3408541" y="758941"/>
                </a:cubicBezTo>
                <a:close/>
                <a:moveTo>
                  <a:pt x="3369362" y="758941"/>
                </a:moveTo>
                <a:cubicBezTo>
                  <a:pt x="3375025" y="758941"/>
                  <a:pt x="3379532" y="763446"/>
                  <a:pt x="3379532" y="769110"/>
                </a:cubicBezTo>
                <a:cubicBezTo>
                  <a:pt x="3379532" y="774658"/>
                  <a:pt x="3375025" y="779280"/>
                  <a:pt x="3369362" y="779280"/>
                </a:cubicBezTo>
                <a:cubicBezTo>
                  <a:pt x="3363698" y="779280"/>
                  <a:pt x="3359193" y="774773"/>
                  <a:pt x="3359193" y="769110"/>
                </a:cubicBezTo>
                <a:cubicBezTo>
                  <a:pt x="3359193" y="763446"/>
                  <a:pt x="3363698" y="758941"/>
                  <a:pt x="3369362" y="758941"/>
                </a:cubicBezTo>
                <a:close/>
                <a:moveTo>
                  <a:pt x="3291004" y="758941"/>
                </a:moveTo>
                <a:cubicBezTo>
                  <a:pt x="3296668" y="758941"/>
                  <a:pt x="3301175" y="763446"/>
                  <a:pt x="3301175" y="769110"/>
                </a:cubicBezTo>
                <a:cubicBezTo>
                  <a:pt x="3301175" y="774658"/>
                  <a:pt x="3296668" y="779280"/>
                  <a:pt x="3291004" y="779280"/>
                </a:cubicBezTo>
                <a:cubicBezTo>
                  <a:pt x="3285341" y="779280"/>
                  <a:pt x="3280836" y="774773"/>
                  <a:pt x="3280836" y="769110"/>
                </a:cubicBezTo>
                <a:cubicBezTo>
                  <a:pt x="3280836" y="763446"/>
                  <a:pt x="3285341" y="758941"/>
                  <a:pt x="3291004" y="758941"/>
                </a:cubicBezTo>
                <a:close/>
                <a:moveTo>
                  <a:pt x="2899681" y="758941"/>
                </a:moveTo>
                <a:cubicBezTo>
                  <a:pt x="2905345" y="758941"/>
                  <a:pt x="2909852" y="763446"/>
                  <a:pt x="2909852" y="769110"/>
                </a:cubicBezTo>
                <a:cubicBezTo>
                  <a:pt x="2909852" y="774658"/>
                  <a:pt x="2905345" y="779280"/>
                  <a:pt x="2899681" y="779280"/>
                </a:cubicBezTo>
                <a:cubicBezTo>
                  <a:pt x="2894018" y="779280"/>
                  <a:pt x="2889512" y="774773"/>
                  <a:pt x="2889512" y="769110"/>
                </a:cubicBezTo>
                <a:cubicBezTo>
                  <a:pt x="2889512" y="763446"/>
                  <a:pt x="2894018" y="758941"/>
                  <a:pt x="2899681" y="758941"/>
                </a:cubicBezTo>
                <a:close/>
                <a:moveTo>
                  <a:pt x="2860502" y="758941"/>
                </a:moveTo>
                <a:cubicBezTo>
                  <a:pt x="2866165" y="758941"/>
                  <a:pt x="2870672" y="763446"/>
                  <a:pt x="2870672" y="769110"/>
                </a:cubicBezTo>
                <a:cubicBezTo>
                  <a:pt x="2870672" y="774658"/>
                  <a:pt x="2866165" y="779280"/>
                  <a:pt x="2860502" y="779280"/>
                </a:cubicBezTo>
                <a:cubicBezTo>
                  <a:pt x="2854838" y="779280"/>
                  <a:pt x="2850333" y="774773"/>
                  <a:pt x="2850333" y="769110"/>
                </a:cubicBezTo>
                <a:cubicBezTo>
                  <a:pt x="2850333" y="763446"/>
                  <a:pt x="2854838" y="758941"/>
                  <a:pt x="2860502" y="758941"/>
                </a:cubicBezTo>
                <a:close/>
                <a:moveTo>
                  <a:pt x="2703904" y="758941"/>
                </a:moveTo>
                <a:cubicBezTo>
                  <a:pt x="2709567" y="758941"/>
                  <a:pt x="2714074" y="763446"/>
                  <a:pt x="2714074" y="769110"/>
                </a:cubicBezTo>
                <a:cubicBezTo>
                  <a:pt x="2714074" y="774658"/>
                  <a:pt x="2709567" y="779280"/>
                  <a:pt x="2703904" y="779280"/>
                </a:cubicBezTo>
                <a:cubicBezTo>
                  <a:pt x="2698240" y="779280"/>
                  <a:pt x="2693735" y="774773"/>
                  <a:pt x="2693735" y="769110"/>
                </a:cubicBezTo>
                <a:cubicBezTo>
                  <a:pt x="2693735" y="763446"/>
                  <a:pt x="2698240" y="758941"/>
                  <a:pt x="2703904" y="758941"/>
                </a:cubicBezTo>
                <a:close/>
                <a:moveTo>
                  <a:pt x="2664841" y="758941"/>
                </a:moveTo>
                <a:cubicBezTo>
                  <a:pt x="2670458" y="758941"/>
                  <a:pt x="2675012" y="763493"/>
                  <a:pt x="2675012" y="769110"/>
                </a:cubicBezTo>
                <a:cubicBezTo>
                  <a:pt x="2675012" y="774727"/>
                  <a:pt x="2670458" y="779280"/>
                  <a:pt x="2664841" y="779280"/>
                </a:cubicBezTo>
                <a:cubicBezTo>
                  <a:pt x="2659224" y="779280"/>
                  <a:pt x="2654672" y="774727"/>
                  <a:pt x="2654672" y="769110"/>
                </a:cubicBezTo>
                <a:cubicBezTo>
                  <a:pt x="2654672" y="763493"/>
                  <a:pt x="2659224" y="758941"/>
                  <a:pt x="2664841" y="758941"/>
                </a:cubicBezTo>
                <a:close/>
                <a:moveTo>
                  <a:pt x="2625776" y="758941"/>
                </a:moveTo>
                <a:cubicBezTo>
                  <a:pt x="2631394" y="758941"/>
                  <a:pt x="2635947" y="763493"/>
                  <a:pt x="2635947" y="769110"/>
                </a:cubicBezTo>
                <a:cubicBezTo>
                  <a:pt x="2635947" y="774727"/>
                  <a:pt x="2631394" y="779280"/>
                  <a:pt x="2625776" y="779280"/>
                </a:cubicBezTo>
                <a:cubicBezTo>
                  <a:pt x="2620160" y="779280"/>
                  <a:pt x="2615608" y="774727"/>
                  <a:pt x="2615608" y="769110"/>
                </a:cubicBezTo>
                <a:cubicBezTo>
                  <a:pt x="2615608" y="763493"/>
                  <a:pt x="2620160" y="758941"/>
                  <a:pt x="2625776" y="758941"/>
                </a:cubicBezTo>
                <a:close/>
                <a:moveTo>
                  <a:pt x="3343823" y="755128"/>
                </a:moveTo>
                <a:cubicBezTo>
                  <a:pt x="3350063" y="754550"/>
                  <a:pt x="3355380" y="759173"/>
                  <a:pt x="3355957" y="765413"/>
                </a:cubicBezTo>
                <a:cubicBezTo>
                  <a:pt x="3356536" y="771654"/>
                  <a:pt x="3351912" y="777087"/>
                  <a:pt x="3345671" y="777547"/>
                </a:cubicBezTo>
                <a:cubicBezTo>
                  <a:pt x="3345671" y="777547"/>
                  <a:pt x="3344977" y="777664"/>
                  <a:pt x="3344630" y="777664"/>
                </a:cubicBezTo>
                <a:lnTo>
                  <a:pt x="3337972" y="771492"/>
                </a:lnTo>
                <a:lnTo>
                  <a:pt x="3330184" y="779280"/>
                </a:lnTo>
                <a:cubicBezTo>
                  <a:pt x="3324520" y="779280"/>
                  <a:pt x="3320015" y="774773"/>
                  <a:pt x="3320015" y="769110"/>
                </a:cubicBezTo>
                <a:cubicBezTo>
                  <a:pt x="3320015" y="763446"/>
                  <a:pt x="3324520" y="758941"/>
                  <a:pt x="3330184" y="758941"/>
                </a:cubicBezTo>
                <a:lnTo>
                  <a:pt x="3335856" y="764613"/>
                </a:lnTo>
                <a:close/>
                <a:moveTo>
                  <a:pt x="1921024" y="723461"/>
                </a:moveTo>
                <a:cubicBezTo>
                  <a:pt x="1925995" y="719763"/>
                  <a:pt x="1933045" y="720687"/>
                  <a:pt x="1936743" y="725657"/>
                </a:cubicBezTo>
                <a:cubicBezTo>
                  <a:pt x="1940441" y="730628"/>
                  <a:pt x="1939402" y="737677"/>
                  <a:pt x="1934431" y="741375"/>
                </a:cubicBezTo>
                <a:cubicBezTo>
                  <a:pt x="1932351" y="742992"/>
                  <a:pt x="1930041" y="743688"/>
                  <a:pt x="1927728" y="743688"/>
                </a:cubicBezTo>
                <a:cubicBezTo>
                  <a:pt x="1924377" y="743688"/>
                  <a:pt x="1921024" y="742070"/>
                  <a:pt x="1918714" y="739178"/>
                </a:cubicBezTo>
                <a:cubicBezTo>
                  <a:pt x="1915016" y="734209"/>
                  <a:pt x="1916057" y="727160"/>
                  <a:pt x="1921024" y="723461"/>
                </a:cubicBezTo>
                <a:close/>
                <a:moveTo>
                  <a:pt x="4543566" y="716178"/>
                </a:moveTo>
                <a:cubicBezTo>
                  <a:pt x="4549230" y="716178"/>
                  <a:pt x="4553735" y="720683"/>
                  <a:pt x="4553735" y="726347"/>
                </a:cubicBezTo>
                <a:cubicBezTo>
                  <a:pt x="4553735" y="731895"/>
                  <a:pt x="4549230" y="736517"/>
                  <a:pt x="4543566" y="736517"/>
                </a:cubicBezTo>
                <a:cubicBezTo>
                  <a:pt x="4537903" y="736517"/>
                  <a:pt x="4533396" y="732010"/>
                  <a:pt x="4533396" y="726347"/>
                </a:cubicBezTo>
                <a:cubicBezTo>
                  <a:pt x="4533396" y="720683"/>
                  <a:pt x="4537903" y="716178"/>
                  <a:pt x="4543566" y="716178"/>
                </a:cubicBezTo>
                <a:close/>
                <a:moveTo>
                  <a:pt x="4504388" y="716178"/>
                </a:moveTo>
                <a:cubicBezTo>
                  <a:pt x="4510052" y="716178"/>
                  <a:pt x="4514558" y="720683"/>
                  <a:pt x="4514558" y="726347"/>
                </a:cubicBezTo>
                <a:cubicBezTo>
                  <a:pt x="4514558" y="731895"/>
                  <a:pt x="4510052" y="736517"/>
                  <a:pt x="4504388" y="736517"/>
                </a:cubicBezTo>
                <a:cubicBezTo>
                  <a:pt x="4498726" y="736517"/>
                  <a:pt x="4494218" y="732010"/>
                  <a:pt x="4494218" y="726347"/>
                </a:cubicBezTo>
                <a:cubicBezTo>
                  <a:pt x="4494218" y="720683"/>
                  <a:pt x="4498726" y="716178"/>
                  <a:pt x="4504388" y="716178"/>
                </a:cubicBezTo>
                <a:close/>
                <a:moveTo>
                  <a:pt x="4347906" y="716178"/>
                </a:moveTo>
                <a:cubicBezTo>
                  <a:pt x="4353569" y="716178"/>
                  <a:pt x="4358074" y="720683"/>
                  <a:pt x="4358074" y="726347"/>
                </a:cubicBezTo>
                <a:cubicBezTo>
                  <a:pt x="4358074" y="731895"/>
                  <a:pt x="4353569" y="736517"/>
                  <a:pt x="4347906" y="736517"/>
                </a:cubicBezTo>
                <a:cubicBezTo>
                  <a:pt x="4342242" y="736517"/>
                  <a:pt x="4337735" y="732010"/>
                  <a:pt x="4337735" y="726347"/>
                </a:cubicBezTo>
                <a:cubicBezTo>
                  <a:pt x="4337735" y="720683"/>
                  <a:pt x="4342242" y="716178"/>
                  <a:pt x="4347906" y="716178"/>
                </a:cubicBezTo>
                <a:close/>
                <a:moveTo>
                  <a:pt x="4308726" y="716178"/>
                </a:moveTo>
                <a:cubicBezTo>
                  <a:pt x="4314390" y="716178"/>
                  <a:pt x="4318895" y="720683"/>
                  <a:pt x="4318895" y="726347"/>
                </a:cubicBezTo>
                <a:cubicBezTo>
                  <a:pt x="4318895" y="731895"/>
                  <a:pt x="4314390" y="736517"/>
                  <a:pt x="4308726" y="736517"/>
                </a:cubicBezTo>
                <a:cubicBezTo>
                  <a:pt x="4303063" y="736517"/>
                  <a:pt x="4298556" y="732010"/>
                  <a:pt x="4298556" y="726347"/>
                </a:cubicBezTo>
                <a:cubicBezTo>
                  <a:pt x="4298556" y="720683"/>
                  <a:pt x="4303063" y="716178"/>
                  <a:pt x="4308726" y="716178"/>
                </a:cubicBezTo>
                <a:close/>
                <a:moveTo>
                  <a:pt x="4269548" y="716178"/>
                </a:moveTo>
                <a:cubicBezTo>
                  <a:pt x="4275212" y="716178"/>
                  <a:pt x="4279717" y="720683"/>
                  <a:pt x="4279717" y="726347"/>
                </a:cubicBezTo>
                <a:cubicBezTo>
                  <a:pt x="4279717" y="731895"/>
                  <a:pt x="4275212" y="736517"/>
                  <a:pt x="4269548" y="736517"/>
                </a:cubicBezTo>
                <a:cubicBezTo>
                  <a:pt x="4263885" y="736517"/>
                  <a:pt x="4259378" y="732010"/>
                  <a:pt x="4259378" y="726347"/>
                </a:cubicBezTo>
                <a:cubicBezTo>
                  <a:pt x="4259378" y="720683"/>
                  <a:pt x="4263885" y="716178"/>
                  <a:pt x="4269548" y="716178"/>
                </a:cubicBezTo>
                <a:close/>
                <a:moveTo>
                  <a:pt x="4230486" y="716178"/>
                </a:moveTo>
                <a:cubicBezTo>
                  <a:pt x="4236149" y="716178"/>
                  <a:pt x="4240654" y="720683"/>
                  <a:pt x="4240654" y="726347"/>
                </a:cubicBezTo>
                <a:cubicBezTo>
                  <a:pt x="4240654" y="731895"/>
                  <a:pt x="4236149" y="736517"/>
                  <a:pt x="4230486" y="736517"/>
                </a:cubicBezTo>
                <a:cubicBezTo>
                  <a:pt x="4224822" y="736517"/>
                  <a:pt x="4220315" y="732010"/>
                  <a:pt x="4220315" y="726347"/>
                </a:cubicBezTo>
                <a:cubicBezTo>
                  <a:pt x="4220315" y="720683"/>
                  <a:pt x="4224822" y="716178"/>
                  <a:pt x="4230486" y="716178"/>
                </a:cubicBezTo>
                <a:close/>
                <a:moveTo>
                  <a:pt x="4034708" y="716178"/>
                </a:moveTo>
                <a:cubicBezTo>
                  <a:pt x="4040372" y="716178"/>
                  <a:pt x="4044877" y="720683"/>
                  <a:pt x="4044877" y="726347"/>
                </a:cubicBezTo>
                <a:cubicBezTo>
                  <a:pt x="4044877" y="731895"/>
                  <a:pt x="4040372" y="736517"/>
                  <a:pt x="4034708" y="736517"/>
                </a:cubicBezTo>
                <a:cubicBezTo>
                  <a:pt x="4029045" y="736517"/>
                  <a:pt x="4024538" y="732010"/>
                  <a:pt x="4024538" y="726347"/>
                </a:cubicBezTo>
                <a:cubicBezTo>
                  <a:pt x="4024538" y="720683"/>
                  <a:pt x="4029045" y="716178"/>
                  <a:pt x="4034708" y="716178"/>
                </a:cubicBezTo>
                <a:close/>
                <a:moveTo>
                  <a:pt x="3995529" y="716178"/>
                </a:moveTo>
                <a:cubicBezTo>
                  <a:pt x="4001192" y="716178"/>
                  <a:pt x="4005698" y="720683"/>
                  <a:pt x="4005698" y="726347"/>
                </a:cubicBezTo>
                <a:cubicBezTo>
                  <a:pt x="4005698" y="731895"/>
                  <a:pt x="4001192" y="736517"/>
                  <a:pt x="3995529" y="736517"/>
                </a:cubicBezTo>
                <a:cubicBezTo>
                  <a:pt x="3989865" y="736517"/>
                  <a:pt x="3985358" y="732010"/>
                  <a:pt x="3985358" y="726347"/>
                </a:cubicBezTo>
                <a:cubicBezTo>
                  <a:pt x="3985358" y="720683"/>
                  <a:pt x="3989865" y="716178"/>
                  <a:pt x="3995529" y="716178"/>
                </a:cubicBezTo>
                <a:close/>
                <a:moveTo>
                  <a:pt x="3956464" y="716178"/>
                </a:moveTo>
                <a:cubicBezTo>
                  <a:pt x="3962128" y="716178"/>
                  <a:pt x="3966635" y="720683"/>
                  <a:pt x="3966635" y="726347"/>
                </a:cubicBezTo>
                <a:cubicBezTo>
                  <a:pt x="3966635" y="731895"/>
                  <a:pt x="3962128" y="736517"/>
                  <a:pt x="3956464" y="736517"/>
                </a:cubicBezTo>
                <a:cubicBezTo>
                  <a:pt x="3950801" y="736517"/>
                  <a:pt x="3946295" y="732010"/>
                  <a:pt x="3946295" y="726347"/>
                </a:cubicBezTo>
                <a:cubicBezTo>
                  <a:pt x="3946295" y="720683"/>
                  <a:pt x="3950801" y="716178"/>
                  <a:pt x="3956464" y="716178"/>
                </a:cubicBezTo>
                <a:close/>
                <a:moveTo>
                  <a:pt x="3878107" y="716178"/>
                </a:moveTo>
                <a:cubicBezTo>
                  <a:pt x="3883770" y="716178"/>
                  <a:pt x="3888277" y="720683"/>
                  <a:pt x="3888277" y="726347"/>
                </a:cubicBezTo>
                <a:cubicBezTo>
                  <a:pt x="3888277" y="731895"/>
                  <a:pt x="3883770" y="736517"/>
                  <a:pt x="3878107" y="736517"/>
                </a:cubicBezTo>
                <a:cubicBezTo>
                  <a:pt x="3872443" y="736517"/>
                  <a:pt x="3867938" y="732010"/>
                  <a:pt x="3867938" y="726347"/>
                </a:cubicBezTo>
                <a:cubicBezTo>
                  <a:pt x="3867938" y="720683"/>
                  <a:pt x="3872443" y="716178"/>
                  <a:pt x="3878107" y="716178"/>
                </a:cubicBezTo>
                <a:close/>
                <a:moveTo>
                  <a:pt x="3721622" y="716178"/>
                </a:moveTo>
                <a:cubicBezTo>
                  <a:pt x="3727286" y="716178"/>
                  <a:pt x="3731793" y="720683"/>
                  <a:pt x="3731793" y="726347"/>
                </a:cubicBezTo>
                <a:cubicBezTo>
                  <a:pt x="3731793" y="731895"/>
                  <a:pt x="3727286" y="736517"/>
                  <a:pt x="3721622" y="736517"/>
                </a:cubicBezTo>
                <a:cubicBezTo>
                  <a:pt x="3715959" y="736517"/>
                  <a:pt x="3711453" y="732010"/>
                  <a:pt x="3711453" y="726347"/>
                </a:cubicBezTo>
                <a:cubicBezTo>
                  <a:pt x="3711453" y="720683"/>
                  <a:pt x="3715959" y="716178"/>
                  <a:pt x="3721622" y="716178"/>
                </a:cubicBezTo>
                <a:close/>
                <a:moveTo>
                  <a:pt x="3565024" y="716178"/>
                </a:moveTo>
                <a:cubicBezTo>
                  <a:pt x="3570688" y="716178"/>
                  <a:pt x="3575195" y="720683"/>
                  <a:pt x="3575195" y="726347"/>
                </a:cubicBezTo>
                <a:cubicBezTo>
                  <a:pt x="3575195" y="731895"/>
                  <a:pt x="3570688" y="736517"/>
                  <a:pt x="3565024" y="736517"/>
                </a:cubicBezTo>
                <a:cubicBezTo>
                  <a:pt x="3559361" y="736517"/>
                  <a:pt x="3554855" y="732010"/>
                  <a:pt x="3554855" y="726347"/>
                </a:cubicBezTo>
                <a:cubicBezTo>
                  <a:pt x="3554855" y="720683"/>
                  <a:pt x="3559361" y="716178"/>
                  <a:pt x="3565024" y="716178"/>
                </a:cubicBezTo>
                <a:close/>
                <a:moveTo>
                  <a:pt x="3525846" y="716178"/>
                </a:moveTo>
                <a:cubicBezTo>
                  <a:pt x="3531510" y="716178"/>
                  <a:pt x="3536017" y="720683"/>
                  <a:pt x="3536017" y="726347"/>
                </a:cubicBezTo>
                <a:cubicBezTo>
                  <a:pt x="3536017" y="731895"/>
                  <a:pt x="3531510" y="736517"/>
                  <a:pt x="3525846" y="736517"/>
                </a:cubicBezTo>
                <a:cubicBezTo>
                  <a:pt x="3520183" y="736517"/>
                  <a:pt x="3515678" y="732010"/>
                  <a:pt x="3515678" y="726347"/>
                </a:cubicBezTo>
                <a:cubicBezTo>
                  <a:pt x="3515678" y="720683"/>
                  <a:pt x="3520183" y="716178"/>
                  <a:pt x="3525846" y="716178"/>
                </a:cubicBezTo>
                <a:close/>
                <a:moveTo>
                  <a:pt x="3486782" y="716178"/>
                </a:moveTo>
                <a:cubicBezTo>
                  <a:pt x="3492445" y="716178"/>
                  <a:pt x="3496952" y="720683"/>
                  <a:pt x="3496952" y="726347"/>
                </a:cubicBezTo>
                <a:cubicBezTo>
                  <a:pt x="3496952" y="731895"/>
                  <a:pt x="3492445" y="736517"/>
                  <a:pt x="3486782" y="736517"/>
                </a:cubicBezTo>
                <a:cubicBezTo>
                  <a:pt x="3481118" y="736517"/>
                  <a:pt x="3476613" y="732010"/>
                  <a:pt x="3476613" y="726347"/>
                </a:cubicBezTo>
                <a:cubicBezTo>
                  <a:pt x="3476613" y="720683"/>
                  <a:pt x="3481118" y="716178"/>
                  <a:pt x="3486782" y="716178"/>
                </a:cubicBezTo>
                <a:close/>
                <a:moveTo>
                  <a:pt x="3447604" y="716178"/>
                </a:moveTo>
                <a:cubicBezTo>
                  <a:pt x="3453268" y="716178"/>
                  <a:pt x="3457775" y="720683"/>
                  <a:pt x="3457775" y="726347"/>
                </a:cubicBezTo>
                <a:cubicBezTo>
                  <a:pt x="3457775" y="731895"/>
                  <a:pt x="3453268" y="736517"/>
                  <a:pt x="3447604" y="736517"/>
                </a:cubicBezTo>
                <a:cubicBezTo>
                  <a:pt x="3441941" y="736517"/>
                  <a:pt x="3437435" y="732010"/>
                  <a:pt x="3437435" y="726347"/>
                </a:cubicBezTo>
                <a:cubicBezTo>
                  <a:pt x="3437435" y="720683"/>
                  <a:pt x="3441941" y="716178"/>
                  <a:pt x="3447604" y="716178"/>
                </a:cubicBezTo>
                <a:close/>
                <a:moveTo>
                  <a:pt x="3408426" y="716178"/>
                </a:moveTo>
                <a:cubicBezTo>
                  <a:pt x="3414090" y="716178"/>
                  <a:pt x="3418597" y="720683"/>
                  <a:pt x="3418597" y="726347"/>
                </a:cubicBezTo>
                <a:cubicBezTo>
                  <a:pt x="3418597" y="731895"/>
                  <a:pt x="3414090" y="736517"/>
                  <a:pt x="3408426" y="736517"/>
                </a:cubicBezTo>
                <a:cubicBezTo>
                  <a:pt x="3402763" y="736517"/>
                  <a:pt x="3398258" y="732010"/>
                  <a:pt x="3398258" y="726347"/>
                </a:cubicBezTo>
                <a:cubicBezTo>
                  <a:pt x="3398258" y="720683"/>
                  <a:pt x="3402763" y="716178"/>
                  <a:pt x="3408426" y="716178"/>
                </a:cubicBezTo>
                <a:close/>
                <a:moveTo>
                  <a:pt x="3369362" y="716178"/>
                </a:moveTo>
                <a:cubicBezTo>
                  <a:pt x="3375025" y="716178"/>
                  <a:pt x="3379532" y="720683"/>
                  <a:pt x="3379532" y="726347"/>
                </a:cubicBezTo>
                <a:cubicBezTo>
                  <a:pt x="3379532" y="731895"/>
                  <a:pt x="3375025" y="736517"/>
                  <a:pt x="3369362" y="736517"/>
                </a:cubicBezTo>
                <a:cubicBezTo>
                  <a:pt x="3363698" y="736517"/>
                  <a:pt x="3359193" y="732010"/>
                  <a:pt x="3359193" y="726347"/>
                </a:cubicBezTo>
                <a:cubicBezTo>
                  <a:pt x="3359193" y="720683"/>
                  <a:pt x="3363698" y="716178"/>
                  <a:pt x="3369362" y="716178"/>
                </a:cubicBezTo>
                <a:close/>
                <a:moveTo>
                  <a:pt x="3330184" y="716178"/>
                </a:moveTo>
                <a:cubicBezTo>
                  <a:pt x="3335847" y="716178"/>
                  <a:pt x="3340355" y="720683"/>
                  <a:pt x="3340355" y="726347"/>
                </a:cubicBezTo>
                <a:cubicBezTo>
                  <a:pt x="3340355" y="731895"/>
                  <a:pt x="3335847" y="736517"/>
                  <a:pt x="3330184" y="736517"/>
                </a:cubicBezTo>
                <a:cubicBezTo>
                  <a:pt x="3324520" y="736517"/>
                  <a:pt x="3320015" y="732010"/>
                  <a:pt x="3320015" y="726347"/>
                </a:cubicBezTo>
                <a:cubicBezTo>
                  <a:pt x="3320015" y="720683"/>
                  <a:pt x="3324520" y="716178"/>
                  <a:pt x="3330184" y="716178"/>
                </a:cubicBezTo>
                <a:close/>
                <a:moveTo>
                  <a:pt x="3291004" y="716178"/>
                </a:moveTo>
                <a:cubicBezTo>
                  <a:pt x="3296668" y="716178"/>
                  <a:pt x="3301175" y="720683"/>
                  <a:pt x="3301175" y="726347"/>
                </a:cubicBezTo>
                <a:cubicBezTo>
                  <a:pt x="3301175" y="731895"/>
                  <a:pt x="3296668" y="736517"/>
                  <a:pt x="3291004" y="736517"/>
                </a:cubicBezTo>
                <a:cubicBezTo>
                  <a:pt x="3285341" y="736517"/>
                  <a:pt x="3280836" y="732010"/>
                  <a:pt x="3280836" y="726347"/>
                </a:cubicBezTo>
                <a:cubicBezTo>
                  <a:pt x="3280836" y="720683"/>
                  <a:pt x="3285341" y="716178"/>
                  <a:pt x="3291004" y="716178"/>
                </a:cubicBezTo>
                <a:close/>
                <a:moveTo>
                  <a:pt x="2703904" y="716178"/>
                </a:moveTo>
                <a:cubicBezTo>
                  <a:pt x="2709567" y="716178"/>
                  <a:pt x="2714074" y="720683"/>
                  <a:pt x="2714074" y="726347"/>
                </a:cubicBezTo>
                <a:cubicBezTo>
                  <a:pt x="2714074" y="731895"/>
                  <a:pt x="2709567" y="736517"/>
                  <a:pt x="2703904" y="736517"/>
                </a:cubicBezTo>
                <a:cubicBezTo>
                  <a:pt x="2698240" y="736517"/>
                  <a:pt x="2693735" y="732010"/>
                  <a:pt x="2693735" y="726347"/>
                </a:cubicBezTo>
                <a:cubicBezTo>
                  <a:pt x="2693735" y="720683"/>
                  <a:pt x="2698240" y="716178"/>
                  <a:pt x="2703904" y="716178"/>
                </a:cubicBezTo>
                <a:close/>
                <a:moveTo>
                  <a:pt x="2664841" y="716178"/>
                </a:moveTo>
                <a:cubicBezTo>
                  <a:pt x="2670504" y="716178"/>
                  <a:pt x="2675012" y="720683"/>
                  <a:pt x="2675012" y="726347"/>
                </a:cubicBezTo>
                <a:cubicBezTo>
                  <a:pt x="2675012" y="731895"/>
                  <a:pt x="2670504" y="736517"/>
                  <a:pt x="2664841" y="736517"/>
                </a:cubicBezTo>
                <a:cubicBezTo>
                  <a:pt x="2659178" y="736517"/>
                  <a:pt x="2654672" y="732010"/>
                  <a:pt x="2654672" y="726347"/>
                </a:cubicBezTo>
                <a:cubicBezTo>
                  <a:pt x="2654672" y="720683"/>
                  <a:pt x="2659178" y="716178"/>
                  <a:pt x="2664841" y="716178"/>
                </a:cubicBezTo>
                <a:close/>
                <a:moveTo>
                  <a:pt x="2586484" y="716178"/>
                </a:moveTo>
                <a:cubicBezTo>
                  <a:pt x="2592147" y="716178"/>
                  <a:pt x="2596654" y="720683"/>
                  <a:pt x="2596654" y="726347"/>
                </a:cubicBezTo>
                <a:cubicBezTo>
                  <a:pt x="2596654" y="731895"/>
                  <a:pt x="2592147" y="736517"/>
                  <a:pt x="2586484" y="736517"/>
                </a:cubicBezTo>
                <a:cubicBezTo>
                  <a:pt x="2580820" y="736517"/>
                  <a:pt x="2576315" y="732010"/>
                  <a:pt x="2576315" y="726347"/>
                </a:cubicBezTo>
                <a:cubicBezTo>
                  <a:pt x="2576315" y="720683"/>
                  <a:pt x="2580820" y="716178"/>
                  <a:pt x="2586484" y="716178"/>
                </a:cubicBezTo>
                <a:close/>
                <a:moveTo>
                  <a:pt x="2547419" y="716178"/>
                </a:moveTo>
                <a:cubicBezTo>
                  <a:pt x="2553082" y="716178"/>
                  <a:pt x="2557590" y="720683"/>
                  <a:pt x="2557590" y="726347"/>
                </a:cubicBezTo>
                <a:cubicBezTo>
                  <a:pt x="2557590" y="731895"/>
                  <a:pt x="2553082" y="736517"/>
                  <a:pt x="2547419" y="736517"/>
                </a:cubicBezTo>
                <a:cubicBezTo>
                  <a:pt x="2541756" y="736517"/>
                  <a:pt x="2537250" y="732010"/>
                  <a:pt x="2537250" y="726347"/>
                </a:cubicBezTo>
                <a:cubicBezTo>
                  <a:pt x="2537250" y="720683"/>
                  <a:pt x="2541756" y="716178"/>
                  <a:pt x="2547419" y="716178"/>
                </a:cubicBezTo>
                <a:close/>
                <a:moveTo>
                  <a:pt x="3338852" y="699884"/>
                </a:moveTo>
                <a:cubicBezTo>
                  <a:pt x="3345092" y="699307"/>
                  <a:pt x="3350525" y="703929"/>
                  <a:pt x="3351102" y="710054"/>
                </a:cubicBezTo>
                <a:cubicBezTo>
                  <a:pt x="3351566" y="716412"/>
                  <a:pt x="3347057" y="721728"/>
                  <a:pt x="3340817" y="722305"/>
                </a:cubicBezTo>
                <a:lnTo>
                  <a:pt x="3339778" y="722305"/>
                </a:lnTo>
                <a:cubicBezTo>
                  <a:pt x="3333882" y="722305"/>
                  <a:pt x="3329030" y="717913"/>
                  <a:pt x="3328566" y="712020"/>
                </a:cubicBezTo>
                <a:cubicBezTo>
                  <a:pt x="3327989" y="705777"/>
                  <a:pt x="3332613" y="700463"/>
                  <a:pt x="3338852" y="699884"/>
                </a:cubicBezTo>
                <a:close/>
                <a:moveTo>
                  <a:pt x="1887510" y="679082"/>
                </a:moveTo>
                <a:cubicBezTo>
                  <a:pt x="1892479" y="675384"/>
                  <a:pt x="1899414" y="676423"/>
                  <a:pt x="1903229" y="681394"/>
                </a:cubicBezTo>
                <a:cubicBezTo>
                  <a:pt x="1906927" y="686364"/>
                  <a:pt x="1905886" y="693296"/>
                  <a:pt x="1901032" y="697110"/>
                </a:cubicBezTo>
                <a:cubicBezTo>
                  <a:pt x="1898952" y="698614"/>
                  <a:pt x="1896639" y="699422"/>
                  <a:pt x="1894329" y="699422"/>
                </a:cubicBezTo>
                <a:cubicBezTo>
                  <a:pt x="1890976" y="699422"/>
                  <a:pt x="1887625" y="697806"/>
                  <a:pt x="1885313" y="694914"/>
                </a:cubicBezTo>
                <a:lnTo>
                  <a:pt x="1885198" y="694914"/>
                </a:lnTo>
                <a:cubicBezTo>
                  <a:pt x="1881499" y="689945"/>
                  <a:pt x="1882540" y="682896"/>
                  <a:pt x="1887510" y="679082"/>
                </a:cubicBezTo>
                <a:close/>
                <a:moveTo>
                  <a:pt x="4228033" y="675986"/>
                </a:moveTo>
                <a:lnTo>
                  <a:pt x="4228302" y="676640"/>
                </a:lnTo>
                <a:lnTo>
                  <a:pt x="4237293" y="680342"/>
                </a:lnTo>
                <a:lnTo>
                  <a:pt x="4240654" y="683703"/>
                </a:lnTo>
                <a:cubicBezTo>
                  <a:pt x="4240654" y="689251"/>
                  <a:pt x="4236149" y="693873"/>
                  <a:pt x="4230486" y="693873"/>
                </a:cubicBezTo>
                <a:cubicBezTo>
                  <a:pt x="4224822" y="693873"/>
                  <a:pt x="4220315" y="689366"/>
                  <a:pt x="4220315" y="683703"/>
                </a:cubicBezTo>
                <a:close/>
                <a:moveTo>
                  <a:pt x="4543566" y="673534"/>
                </a:moveTo>
                <a:cubicBezTo>
                  <a:pt x="4549230" y="673534"/>
                  <a:pt x="4553735" y="678039"/>
                  <a:pt x="4553735" y="683703"/>
                </a:cubicBezTo>
                <a:cubicBezTo>
                  <a:pt x="4553735" y="689251"/>
                  <a:pt x="4549230" y="693873"/>
                  <a:pt x="4543566" y="693873"/>
                </a:cubicBezTo>
                <a:cubicBezTo>
                  <a:pt x="4537903" y="693873"/>
                  <a:pt x="4533396" y="689366"/>
                  <a:pt x="4533396" y="683703"/>
                </a:cubicBezTo>
                <a:cubicBezTo>
                  <a:pt x="4533396" y="678039"/>
                  <a:pt x="4537903" y="673534"/>
                  <a:pt x="4543566" y="673534"/>
                </a:cubicBezTo>
                <a:close/>
                <a:moveTo>
                  <a:pt x="4465326" y="673534"/>
                </a:moveTo>
                <a:cubicBezTo>
                  <a:pt x="4470990" y="673534"/>
                  <a:pt x="4475494" y="678039"/>
                  <a:pt x="4475494" y="683703"/>
                </a:cubicBezTo>
                <a:cubicBezTo>
                  <a:pt x="4475494" y="689251"/>
                  <a:pt x="4470990" y="693873"/>
                  <a:pt x="4465326" y="693873"/>
                </a:cubicBezTo>
                <a:cubicBezTo>
                  <a:pt x="4459662" y="693873"/>
                  <a:pt x="4455155" y="689366"/>
                  <a:pt x="4455155" y="683703"/>
                </a:cubicBezTo>
                <a:cubicBezTo>
                  <a:pt x="4455155" y="678039"/>
                  <a:pt x="4459662" y="673534"/>
                  <a:pt x="4465326" y="673534"/>
                </a:cubicBezTo>
                <a:close/>
                <a:moveTo>
                  <a:pt x="4426146" y="673534"/>
                </a:moveTo>
                <a:cubicBezTo>
                  <a:pt x="4431810" y="673534"/>
                  <a:pt x="4436315" y="678039"/>
                  <a:pt x="4436315" y="683703"/>
                </a:cubicBezTo>
                <a:cubicBezTo>
                  <a:pt x="4436315" y="689251"/>
                  <a:pt x="4431810" y="693873"/>
                  <a:pt x="4426146" y="693873"/>
                </a:cubicBezTo>
                <a:cubicBezTo>
                  <a:pt x="4420483" y="693873"/>
                  <a:pt x="4415976" y="689366"/>
                  <a:pt x="4415976" y="683703"/>
                </a:cubicBezTo>
                <a:lnTo>
                  <a:pt x="4422817" y="676863"/>
                </a:lnTo>
                <a:lnTo>
                  <a:pt x="4423358" y="676640"/>
                </a:lnTo>
                <a:lnTo>
                  <a:pt x="4423580" y="676099"/>
                </a:lnTo>
                <a:close/>
                <a:moveTo>
                  <a:pt x="4073886" y="673534"/>
                </a:moveTo>
                <a:cubicBezTo>
                  <a:pt x="4079549" y="673534"/>
                  <a:pt x="4084055" y="678039"/>
                  <a:pt x="4084055" y="683703"/>
                </a:cubicBezTo>
                <a:cubicBezTo>
                  <a:pt x="4084055" y="689251"/>
                  <a:pt x="4079549" y="693873"/>
                  <a:pt x="4073886" y="693873"/>
                </a:cubicBezTo>
                <a:cubicBezTo>
                  <a:pt x="4068223" y="693873"/>
                  <a:pt x="4063715" y="689366"/>
                  <a:pt x="4063715" y="683703"/>
                </a:cubicBezTo>
                <a:cubicBezTo>
                  <a:pt x="4063715" y="678039"/>
                  <a:pt x="4068223" y="673534"/>
                  <a:pt x="4073886" y="673534"/>
                </a:cubicBezTo>
                <a:close/>
                <a:moveTo>
                  <a:pt x="4034708" y="673534"/>
                </a:moveTo>
                <a:cubicBezTo>
                  <a:pt x="4040372" y="673534"/>
                  <a:pt x="4044877" y="678039"/>
                  <a:pt x="4044877" y="683703"/>
                </a:cubicBezTo>
                <a:cubicBezTo>
                  <a:pt x="4044877" y="689251"/>
                  <a:pt x="4040372" y="693873"/>
                  <a:pt x="4034708" y="693873"/>
                </a:cubicBezTo>
                <a:cubicBezTo>
                  <a:pt x="4029045" y="693873"/>
                  <a:pt x="4024538" y="689366"/>
                  <a:pt x="4024538" y="683703"/>
                </a:cubicBezTo>
                <a:cubicBezTo>
                  <a:pt x="4024538" y="678039"/>
                  <a:pt x="4029045" y="673534"/>
                  <a:pt x="4034708" y="673534"/>
                </a:cubicBezTo>
                <a:close/>
                <a:moveTo>
                  <a:pt x="3995529" y="673534"/>
                </a:moveTo>
                <a:cubicBezTo>
                  <a:pt x="4001192" y="673534"/>
                  <a:pt x="4005698" y="678039"/>
                  <a:pt x="4005698" y="683703"/>
                </a:cubicBezTo>
                <a:cubicBezTo>
                  <a:pt x="4005698" y="689251"/>
                  <a:pt x="4001192" y="693873"/>
                  <a:pt x="3995529" y="693873"/>
                </a:cubicBezTo>
                <a:cubicBezTo>
                  <a:pt x="3989865" y="693873"/>
                  <a:pt x="3985358" y="689366"/>
                  <a:pt x="3985358" y="683703"/>
                </a:cubicBezTo>
                <a:cubicBezTo>
                  <a:pt x="3985358" y="678039"/>
                  <a:pt x="3989865" y="673534"/>
                  <a:pt x="3995529" y="673534"/>
                </a:cubicBezTo>
                <a:close/>
                <a:moveTo>
                  <a:pt x="3956464" y="673534"/>
                </a:moveTo>
                <a:cubicBezTo>
                  <a:pt x="3962128" y="673534"/>
                  <a:pt x="3966635" y="678039"/>
                  <a:pt x="3966635" y="683703"/>
                </a:cubicBezTo>
                <a:cubicBezTo>
                  <a:pt x="3966635" y="689251"/>
                  <a:pt x="3962128" y="693873"/>
                  <a:pt x="3956464" y="693873"/>
                </a:cubicBezTo>
                <a:cubicBezTo>
                  <a:pt x="3950801" y="693873"/>
                  <a:pt x="3946295" y="689366"/>
                  <a:pt x="3946295" y="683703"/>
                </a:cubicBezTo>
                <a:cubicBezTo>
                  <a:pt x="3946295" y="678039"/>
                  <a:pt x="3950801" y="673534"/>
                  <a:pt x="3956464" y="673534"/>
                </a:cubicBezTo>
                <a:close/>
                <a:moveTo>
                  <a:pt x="3917284" y="673534"/>
                </a:moveTo>
                <a:cubicBezTo>
                  <a:pt x="3922948" y="673534"/>
                  <a:pt x="3927455" y="678039"/>
                  <a:pt x="3927455" y="683703"/>
                </a:cubicBezTo>
                <a:cubicBezTo>
                  <a:pt x="3927455" y="689251"/>
                  <a:pt x="3922948" y="693873"/>
                  <a:pt x="3917284" y="693873"/>
                </a:cubicBezTo>
                <a:cubicBezTo>
                  <a:pt x="3911621" y="693873"/>
                  <a:pt x="3907116" y="689366"/>
                  <a:pt x="3907116" y="683703"/>
                </a:cubicBezTo>
                <a:cubicBezTo>
                  <a:pt x="3907116" y="678039"/>
                  <a:pt x="3911621" y="673534"/>
                  <a:pt x="3917284" y="673534"/>
                </a:cubicBezTo>
                <a:close/>
                <a:moveTo>
                  <a:pt x="3839042" y="673534"/>
                </a:moveTo>
                <a:cubicBezTo>
                  <a:pt x="3844706" y="673534"/>
                  <a:pt x="3849213" y="678039"/>
                  <a:pt x="3849213" y="683703"/>
                </a:cubicBezTo>
                <a:cubicBezTo>
                  <a:pt x="3849213" y="689251"/>
                  <a:pt x="3844706" y="693873"/>
                  <a:pt x="3839042" y="693873"/>
                </a:cubicBezTo>
                <a:cubicBezTo>
                  <a:pt x="3833379" y="693873"/>
                  <a:pt x="3828873" y="689366"/>
                  <a:pt x="3828873" y="683703"/>
                </a:cubicBezTo>
                <a:cubicBezTo>
                  <a:pt x="3828873" y="678039"/>
                  <a:pt x="3833379" y="673534"/>
                  <a:pt x="3839042" y="673534"/>
                </a:cubicBezTo>
                <a:close/>
                <a:moveTo>
                  <a:pt x="3799864" y="673534"/>
                </a:moveTo>
                <a:cubicBezTo>
                  <a:pt x="3805528" y="673534"/>
                  <a:pt x="3810035" y="678039"/>
                  <a:pt x="3810035" y="683703"/>
                </a:cubicBezTo>
                <a:cubicBezTo>
                  <a:pt x="3810035" y="689251"/>
                  <a:pt x="3805528" y="693873"/>
                  <a:pt x="3799864" y="693873"/>
                </a:cubicBezTo>
                <a:cubicBezTo>
                  <a:pt x="3794201" y="693873"/>
                  <a:pt x="3789696" y="689366"/>
                  <a:pt x="3789696" y="683703"/>
                </a:cubicBezTo>
                <a:cubicBezTo>
                  <a:pt x="3789696" y="678039"/>
                  <a:pt x="3794201" y="673534"/>
                  <a:pt x="3799864" y="673534"/>
                </a:cubicBezTo>
                <a:close/>
                <a:moveTo>
                  <a:pt x="3760686" y="673534"/>
                </a:moveTo>
                <a:cubicBezTo>
                  <a:pt x="3766350" y="673534"/>
                  <a:pt x="3770857" y="678039"/>
                  <a:pt x="3770857" y="683703"/>
                </a:cubicBezTo>
                <a:cubicBezTo>
                  <a:pt x="3770857" y="689251"/>
                  <a:pt x="3766350" y="693873"/>
                  <a:pt x="3760686" y="693873"/>
                </a:cubicBezTo>
                <a:cubicBezTo>
                  <a:pt x="3755023" y="693873"/>
                  <a:pt x="3750518" y="689366"/>
                  <a:pt x="3750518" y="683703"/>
                </a:cubicBezTo>
                <a:cubicBezTo>
                  <a:pt x="3750518" y="678039"/>
                  <a:pt x="3755023" y="673534"/>
                  <a:pt x="3760686" y="673534"/>
                </a:cubicBezTo>
                <a:close/>
                <a:moveTo>
                  <a:pt x="3721622" y="673534"/>
                </a:moveTo>
                <a:cubicBezTo>
                  <a:pt x="3727286" y="673534"/>
                  <a:pt x="3731793" y="678039"/>
                  <a:pt x="3731793" y="683703"/>
                </a:cubicBezTo>
                <a:lnTo>
                  <a:pt x="3721722" y="693773"/>
                </a:lnTo>
                <a:lnTo>
                  <a:pt x="3771961" y="701032"/>
                </a:lnTo>
                <a:cubicBezTo>
                  <a:pt x="3791444" y="706770"/>
                  <a:pt x="3809978" y="715204"/>
                  <a:pt x="3827025" y="725987"/>
                </a:cubicBezTo>
                <a:lnTo>
                  <a:pt x="3836732" y="734207"/>
                </a:lnTo>
                <a:lnTo>
                  <a:pt x="3828873" y="726347"/>
                </a:lnTo>
                <a:cubicBezTo>
                  <a:pt x="3828873" y="720683"/>
                  <a:pt x="3833379" y="716178"/>
                  <a:pt x="3839042" y="716178"/>
                </a:cubicBezTo>
                <a:cubicBezTo>
                  <a:pt x="3844706" y="716178"/>
                  <a:pt x="3849213" y="720683"/>
                  <a:pt x="3849213" y="726347"/>
                </a:cubicBezTo>
                <a:lnTo>
                  <a:pt x="3839235" y="736325"/>
                </a:lnTo>
                <a:lnTo>
                  <a:pt x="3848348" y="744042"/>
                </a:lnTo>
                <a:lnTo>
                  <a:pt x="3872594" y="764571"/>
                </a:lnTo>
                <a:lnTo>
                  <a:pt x="3878224" y="758941"/>
                </a:lnTo>
                <a:cubicBezTo>
                  <a:pt x="3883840" y="758941"/>
                  <a:pt x="3888394" y="763493"/>
                  <a:pt x="3888394" y="769110"/>
                </a:cubicBezTo>
                <a:lnTo>
                  <a:pt x="3880862" y="776642"/>
                </a:lnTo>
                <a:lnTo>
                  <a:pt x="3907116" y="816146"/>
                </a:lnTo>
                <a:lnTo>
                  <a:pt x="3889780" y="824353"/>
                </a:lnTo>
                <a:lnTo>
                  <a:pt x="3883146" y="816886"/>
                </a:lnTo>
                <a:lnTo>
                  <a:pt x="3878107" y="821924"/>
                </a:lnTo>
                <a:cubicBezTo>
                  <a:pt x="3872443" y="821924"/>
                  <a:pt x="3867938" y="817417"/>
                  <a:pt x="3867938" y="811754"/>
                </a:cubicBezTo>
                <a:lnTo>
                  <a:pt x="3873577" y="806114"/>
                </a:lnTo>
                <a:lnTo>
                  <a:pt x="3858164" y="788766"/>
                </a:lnTo>
                <a:lnTo>
                  <a:pt x="3854730" y="784899"/>
                </a:lnTo>
                <a:lnTo>
                  <a:pt x="3844706" y="773617"/>
                </a:lnTo>
                <a:lnTo>
                  <a:pt x="3839042" y="779280"/>
                </a:lnTo>
                <a:cubicBezTo>
                  <a:pt x="3833379" y="779280"/>
                  <a:pt x="3828873" y="774773"/>
                  <a:pt x="3828873" y="769110"/>
                </a:cubicBezTo>
                <a:lnTo>
                  <a:pt x="3835138" y="762847"/>
                </a:lnTo>
                <a:lnTo>
                  <a:pt x="3816752" y="742153"/>
                </a:lnTo>
                <a:lnTo>
                  <a:pt x="3815017" y="741366"/>
                </a:lnTo>
                <a:lnTo>
                  <a:pt x="3811655" y="739845"/>
                </a:lnTo>
                <a:lnTo>
                  <a:pt x="3801249" y="735133"/>
                </a:lnTo>
                <a:lnTo>
                  <a:pt x="3799864" y="736517"/>
                </a:lnTo>
                <a:lnTo>
                  <a:pt x="3796188" y="732842"/>
                </a:lnTo>
                <a:lnTo>
                  <a:pt x="3778870" y="724998"/>
                </a:lnTo>
                <a:lnTo>
                  <a:pt x="3776792" y="724057"/>
                </a:lnTo>
                <a:lnTo>
                  <a:pt x="3766571" y="719429"/>
                </a:lnTo>
                <a:lnTo>
                  <a:pt x="3765108" y="719217"/>
                </a:lnTo>
                <a:lnTo>
                  <a:pt x="3764962" y="719197"/>
                </a:lnTo>
                <a:lnTo>
                  <a:pt x="3763494" y="718986"/>
                </a:lnTo>
                <a:lnTo>
                  <a:pt x="3770857" y="726347"/>
                </a:lnTo>
                <a:cubicBezTo>
                  <a:pt x="3770857" y="731895"/>
                  <a:pt x="3766350" y="736517"/>
                  <a:pt x="3760686" y="736517"/>
                </a:cubicBezTo>
                <a:cubicBezTo>
                  <a:pt x="3755023" y="736517"/>
                  <a:pt x="3750518" y="732010"/>
                  <a:pt x="3750518" y="726347"/>
                </a:cubicBezTo>
                <a:lnTo>
                  <a:pt x="3758588" y="718277"/>
                </a:lnTo>
                <a:lnTo>
                  <a:pt x="3711221" y="711441"/>
                </a:lnTo>
                <a:lnTo>
                  <a:pt x="3683352" y="717085"/>
                </a:lnTo>
                <a:lnTo>
                  <a:pt x="3692615" y="726347"/>
                </a:lnTo>
                <a:cubicBezTo>
                  <a:pt x="3692615" y="731895"/>
                  <a:pt x="3688108" y="736517"/>
                  <a:pt x="3682444" y="736517"/>
                </a:cubicBezTo>
                <a:cubicBezTo>
                  <a:pt x="3676781" y="736517"/>
                  <a:pt x="3672276" y="732010"/>
                  <a:pt x="3672276" y="726347"/>
                </a:cubicBezTo>
                <a:lnTo>
                  <a:pt x="3681077" y="717546"/>
                </a:lnTo>
                <a:lnTo>
                  <a:pt x="3650772" y="723682"/>
                </a:lnTo>
                <a:lnTo>
                  <a:pt x="3653437" y="726347"/>
                </a:lnTo>
                <a:cubicBezTo>
                  <a:pt x="3653437" y="731895"/>
                  <a:pt x="3648930" y="736517"/>
                  <a:pt x="3643266" y="736517"/>
                </a:cubicBezTo>
                <a:lnTo>
                  <a:pt x="3634020" y="727271"/>
                </a:lnTo>
                <a:lnTo>
                  <a:pt x="3573918" y="767835"/>
                </a:lnTo>
                <a:lnTo>
                  <a:pt x="3575195" y="769110"/>
                </a:lnTo>
                <a:cubicBezTo>
                  <a:pt x="3575195" y="774658"/>
                  <a:pt x="3570688" y="779280"/>
                  <a:pt x="3565024" y="779280"/>
                </a:cubicBezTo>
                <a:lnTo>
                  <a:pt x="3564982" y="779238"/>
                </a:lnTo>
                <a:lnTo>
                  <a:pt x="3549578" y="802062"/>
                </a:lnTo>
                <a:lnTo>
                  <a:pt x="3540697" y="815222"/>
                </a:lnTo>
                <a:lnTo>
                  <a:pt x="3529264" y="832160"/>
                </a:lnTo>
                <a:lnTo>
                  <a:pt x="3527659" y="840087"/>
                </a:lnTo>
                <a:lnTo>
                  <a:pt x="3526635" y="845136"/>
                </a:lnTo>
                <a:lnTo>
                  <a:pt x="3536017" y="854516"/>
                </a:lnTo>
                <a:cubicBezTo>
                  <a:pt x="3536017" y="860065"/>
                  <a:pt x="3531510" y="864687"/>
                  <a:pt x="3525846" y="864687"/>
                </a:cubicBezTo>
                <a:lnTo>
                  <a:pt x="3523210" y="862050"/>
                </a:lnTo>
                <a:lnTo>
                  <a:pt x="3521664" y="869684"/>
                </a:lnTo>
                <a:lnTo>
                  <a:pt x="3521284" y="871562"/>
                </a:lnTo>
                <a:lnTo>
                  <a:pt x="3516206" y="896633"/>
                </a:lnTo>
                <a:lnTo>
                  <a:pt x="3525846" y="886994"/>
                </a:lnTo>
                <a:cubicBezTo>
                  <a:pt x="3531510" y="886994"/>
                  <a:pt x="3536017" y="891499"/>
                  <a:pt x="3536017" y="897162"/>
                </a:cubicBezTo>
                <a:cubicBezTo>
                  <a:pt x="3536017" y="902711"/>
                  <a:pt x="3531510" y="907333"/>
                  <a:pt x="3525846" y="907333"/>
                </a:cubicBezTo>
                <a:lnTo>
                  <a:pt x="3516028" y="897513"/>
                </a:lnTo>
                <a:lnTo>
                  <a:pt x="3513712" y="908949"/>
                </a:lnTo>
                <a:lnTo>
                  <a:pt x="3517968" y="937633"/>
                </a:lnTo>
                <a:lnTo>
                  <a:pt x="3525846" y="929755"/>
                </a:lnTo>
                <a:cubicBezTo>
                  <a:pt x="3531510" y="929755"/>
                  <a:pt x="3536017" y="934260"/>
                  <a:pt x="3536017" y="939923"/>
                </a:cubicBezTo>
                <a:cubicBezTo>
                  <a:pt x="3536017" y="945472"/>
                  <a:pt x="3531510" y="950094"/>
                  <a:pt x="3525846" y="950094"/>
                </a:cubicBezTo>
                <a:lnTo>
                  <a:pt x="3518767" y="943013"/>
                </a:lnTo>
                <a:lnTo>
                  <a:pt x="3520029" y="951530"/>
                </a:lnTo>
                <a:lnTo>
                  <a:pt x="3521194" y="959376"/>
                </a:lnTo>
                <a:lnTo>
                  <a:pt x="3522261" y="966564"/>
                </a:lnTo>
                <a:lnTo>
                  <a:pt x="3532577" y="988450"/>
                </a:lnTo>
                <a:lnTo>
                  <a:pt x="3544961" y="1014725"/>
                </a:lnTo>
                <a:lnTo>
                  <a:pt x="3546562" y="1018121"/>
                </a:lnTo>
                <a:lnTo>
                  <a:pt x="3555794" y="1028431"/>
                </a:lnTo>
                <a:lnTo>
                  <a:pt x="3582877" y="1058672"/>
                </a:lnTo>
                <a:lnTo>
                  <a:pt x="3584603" y="1060600"/>
                </a:lnTo>
                <a:lnTo>
                  <a:pt x="3595039" y="1066970"/>
                </a:lnTo>
                <a:lnTo>
                  <a:pt x="3604202" y="1057807"/>
                </a:lnTo>
                <a:cubicBezTo>
                  <a:pt x="3609865" y="1057807"/>
                  <a:pt x="3614372" y="1062313"/>
                  <a:pt x="3614372" y="1067976"/>
                </a:cubicBezTo>
                <a:lnTo>
                  <a:pt x="3607670" y="1074679"/>
                </a:lnTo>
                <a:lnTo>
                  <a:pt x="3634367" y="1090975"/>
                </a:lnTo>
                <a:lnTo>
                  <a:pt x="3626855" y="1108659"/>
                </a:lnTo>
                <a:cubicBezTo>
                  <a:pt x="3606746" y="1100164"/>
                  <a:pt x="3588420" y="1088889"/>
                  <a:pt x="3572244" y="1075389"/>
                </a:cubicBezTo>
                <a:lnTo>
                  <a:pt x="3570136" y="1073035"/>
                </a:lnTo>
                <a:lnTo>
                  <a:pt x="3565024" y="1078147"/>
                </a:lnTo>
                <a:cubicBezTo>
                  <a:pt x="3559361" y="1078147"/>
                  <a:pt x="3554855" y="1073640"/>
                  <a:pt x="3554855" y="1067976"/>
                </a:cubicBezTo>
                <a:lnTo>
                  <a:pt x="3560530" y="1062302"/>
                </a:lnTo>
                <a:lnTo>
                  <a:pt x="3530526" y="1028784"/>
                </a:lnTo>
                <a:cubicBezTo>
                  <a:pt x="3507500" y="994011"/>
                  <a:pt x="3494527" y="952579"/>
                  <a:pt x="3494527" y="908949"/>
                </a:cubicBezTo>
                <a:lnTo>
                  <a:pt x="3496902" y="897212"/>
                </a:lnTo>
                <a:lnTo>
                  <a:pt x="3486782" y="907333"/>
                </a:lnTo>
                <a:cubicBezTo>
                  <a:pt x="3481165" y="907333"/>
                  <a:pt x="3476613" y="902779"/>
                  <a:pt x="3476613" y="897162"/>
                </a:cubicBezTo>
                <a:cubicBezTo>
                  <a:pt x="3476613" y="891545"/>
                  <a:pt x="3481165" y="886994"/>
                  <a:pt x="3486782" y="886994"/>
                </a:cubicBezTo>
                <a:lnTo>
                  <a:pt x="3496919" y="897129"/>
                </a:lnTo>
                <a:lnTo>
                  <a:pt x="3500901" y="877454"/>
                </a:lnTo>
                <a:lnTo>
                  <a:pt x="3511580" y="824676"/>
                </a:lnTo>
                <a:lnTo>
                  <a:pt x="3513659" y="821596"/>
                </a:lnTo>
                <a:lnTo>
                  <a:pt x="3518437" y="814515"/>
                </a:lnTo>
                <a:lnTo>
                  <a:pt x="3515678" y="811754"/>
                </a:lnTo>
                <a:cubicBezTo>
                  <a:pt x="3515678" y="806090"/>
                  <a:pt x="3520183" y="801585"/>
                  <a:pt x="3525846" y="801585"/>
                </a:cubicBezTo>
                <a:lnTo>
                  <a:pt x="3526633" y="802370"/>
                </a:lnTo>
                <a:lnTo>
                  <a:pt x="3549181" y="768952"/>
                </a:lnTo>
                <a:lnTo>
                  <a:pt x="3558062" y="755790"/>
                </a:lnTo>
                <a:lnTo>
                  <a:pt x="3597121" y="729435"/>
                </a:lnTo>
                <a:lnTo>
                  <a:pt x="3594033" y="726347"/>
                </a:lnTo>
                <a:cubicBezTo>
                  <a:pt x="3594033" y="720683"/>
                  <a:pt x="3598538" y="716178"/>
                  <a:pt x="3604202" y="716178"/>
                </a:cubicBezTo>
                <a:lnTo>
                  <a:pt x="3609266" y="721240"/>
                </a:lnTo>
                <a:lnTo>
                  <a:pt x="3626950" y="709308"/>
                </a:lnTo>
                <a:cubicBezTo>
                  <a:pt x="3652866" y="698329"/>
                  <a:pt x="3681348" y="692255"/>
                  <a:pt x="3711221" y="692255"/>
                </a:cubicBezTo>
                <a:lnTo>
                  <a:pt x="3721488" y="693738"/>
                </a:lnTo>
                <a:lnTo>
                  <a:pt x="3711453" y="683703"/>
                </a:lnTo>
                <a:cubicBezTo>
                  <a:pt x="3711453" y="678039"/>
                  <a:pt x="3715959" y="673534"/>
                  <a:pt x="3721622" y="673534"/>
                </a:cubicBezTo>
                <a:close/>
                <a:moveTo>
                  <a:pt x="3682444" y="673534"/>
                </a:moveTo>
                <a:cubicBezTo>
                  <a:pt x="3688108" y="673534"/>
                  <a:pt x="3692615" y="678039"/>
                  <a:pt x="3692615" y="683703"/>
                </a:cubicBezTo>
                <a:cubicBezTo>
                  <a:pt x="3692615" y="689251"/>
                  <a:pt x="3688108" y="693873"/>
                  <a:pt x="3682444" y="693873"/>
                </a:cubicBezTo>
                <a:cubicBezTo>
                  <a:pt x="3676781" y="693873"/>
                  <a:pt x="3672276" y="689366"/>
                  <a:pt x="3672276" y="683703"/>
                </a:cubicBezTo>
                <a:cubicBezTo>
                  <a:pt x="3672276" y="678039"/>
                  <a:pt x="3676781" y="673534"/>
                  <a:pt x="3682444" y="673534"/>
                </a:cubicBezTo>
                <a:close/>
                <a:moveTo>
                  <a:pt x="3643266" y="673534"/>
                </a:moveTo>
                <a:cubicBezTo>
                  <a:pt x="3648930" y="673534"/>
                  <a:pt x="3653437" y="678039"/>
                  <a:pt x="3653437" y="683703"/>
                </a:cubicBezTo>
                <a:cubicBezTo>
                  <a:pt x="3653437" y="689251"/>
                  <a:pt x="3648930" y="693873"/>
                  <a:pt x="3643266" y="693873"/>
                </a:cubicBezTo>
                <a:cubicBezTo>
                  <a:pt x="3637603" y="693873"/>
                  <a:pt x="3633098" y="689366"/>
                  <a:pt x="3633098" y="683703"/>
                </a:cubicBezTo>
                <a:cubicBezTo>
                  <a:pt x="3633098" y="678039"/>
                  <a:pt x="3637603" y="673534"/>
                  <a:pt x="3643266" y="673534"/>
                </a:cubicBezTo>
                <a:close/>
                <a:moveTo>
                  <a:pt x="3604202" y="673534"/>
                </a:moveTo>
                <a:cubicBezTo>
                  <a:pt x="3609865" y="673534"/>
                  <a:pt x="3614372" y="678039"/>
                  <a:pt x="3614372" y="683703"/>
                </a:cubicBezTo>
                <a:cubicBezTo>
                  <a:pt x="3614372" y="689251"/>
                  <a:pt x="3609865" y="693873"/>
                  <a:pt x="3604202" y="693873"/>
                </a:cubicBezTo>
                <a:cubicBezTo>
                  <a:pt x="3598538" y="693873"/>
                  <a:pt x="3594033" y="689366"/>
                  <a:pt x="3594033" y="683703"/>
                </a:cubicBezTo>
                <a:cubicBezTo>
                  <a:pt x="3594033" y="678039"/>
                  <a:pt x="3598538" y="673534"/>
                  <a:pt x="3604202" y="673534"/>
                </a:cubicBezTo>
                <a:close/>
                <a:moveTo>
                  <a:pt x="3565024" y="673534"/>
                </a:moveTo>
                <a:cubicBezTo>
                  <a:pt x="3570688" y="673534"/>
                  <a:pt x="3575195" y="678039"/>
                  <a:pt x="3575195" y="683703"/>
                </a:cubicBezTo>
                <a:cubicBezTo>
                  <a:pt x="3575195" y="689251"/>
                  <a:pt x="3570688" y="693873"/>
                  <a:pt x="3565024" y="693873"/>
                </a:cubicBezTo>
                <a:cubicBezTo>
                  <a:pt x="3559361" y="693873"/>
                  <a:pt x="3554855" y="689366"/>
                  <a:pt x="3554855" y="683703"/>
                </a:cubicBezTo>
                <a:cubicBezTo>
                  <a:pt x="3554855" y="678039"/>
                  <a:pt x="3559361" y="673534"/>
                  <a:pt x="3565024" y="673534"/>
                </a:cubicBezTo>
                <a:close/>
                <a:moveTo>
                  <a:pt x="3525846" y="673534"/>
                </a:moveTo>
                <a:cubicBezTo>
                  <a:pt x="3531510" y="673534"/>
                  <a:pt x="3536017" y="678039"/>
                  <a:pt x="3536017" y="683703"/>
                </a:cubicBezTo>
                <a:cubicBezTo>
                  <a:pt x="3536017" y="689251"/>
                  <a:pt x="3531510" y="693873"/>
                  <a:pt x="3525846" y="693873"/>
                </a:cubicBezTo>
                <a:cubicBezTo>
                  <a:pt x="3520183" y="693873"/>
                  <a:pt x="3515678" y="689366"/>
                  <a:pt x="3515678" y="683703"/>
                </a:cubicBezTo>
                <a:cubicBezTo>
                  <a:pt x="3515678" y="678039"/>
                  <a:pt x="3520183" y="673534"/>
                  <a:pt x="3525846" y="673534"/>
                </a:cubicBezTo>
                <a:close/>
                <a:moveTo>
                  <a:pt x="3486782" y="673534"/>
                </a:moveTo>
                <a:cubicBezTo>
                  <a:pt x="3492445" y="673534"/>
                  <a:pt x="3496952" y="678039"/>
                  <a:pt x="3496952" y="683703"/>
                </a:cubicBezTo>
                <a:cubicBezTo>
                  <a:pt x="3496952" y="689251"/>
                  <a:pt x="3492445" y="693873"/>
                  <a:pt x="3486782" y="693873"/>
                </a:cubicBezTo>
                <a:cubicBezTo>
                  <a:pt x="3481118" y="693873"/>
                  <a:pt x="3476613" y="689366"/>
                  <a:pt x="3476613" y="683703"/>
                </a:cubicBezTo>
                <a:cubicBezTo>
                  <a:pt x="3476613" y="678039"/>
                  <a:pt x="3481118" y="673534"/>
                  <a:pt x="3486782" y="673534"/>
                </a:cubicBezTo>
                <a:close/>
                <a:moveTo>
                  <a:pt x="3447604" y="673534"/>
                </a:moveTo>
                <a:cubicBezTo>
                  <a:pt x="3453268" y="673534"/>
                  <a:pt x="3457775" y="678039"/>
                  <a:pt x="3457775" y="683703"/>
                </a:cubicBezTo>
                <a:cubicBezTo>
                  <a:pt x="3457775" y="689251"/>
                  <a:pt x="3453268" y="693873"/>
                  <a:pt x="3447604" y="693873"/>
                </a:cubicBezTo>
                <a:cubicBezTo>
                  <a:pt x="3441941" y="693873"/>
                  <a:pt x="3437435" y="689366"/>
                  <a:pt x="3437435" y="683703"/>
                </a:cubicBezTo>
                <a:cubicBezTo>
                  <a:pt x="3437435" y="678039"/>
                  <a:pt x="3441941" y="673534"/>
                  <a:pt x="3447604" y="673534"/>
                </a:cubicBezTo>
                <a:close/>
                <a:moveTo>
                  <a:pt x="3408426" y="673534"/>
                </a:moveTo>
                <a:cubicBezTo>
                  <a:pt x="3414090" y="673534"/>
                  <a:pt x="3418597" y="678039"/>
                  <a:pt x="3418597" y="683703"/>
                </a:cubicBezTo>
                <a:cubicBezTo>
                  <a:pt x="3418597" y="689251"/>
                  <a:pt x="3414090" y="693873"/>
                  <a:pt x="3408426" y="693873"/>
                </a:cubicBezTo>
                <a:cubicBezTo>
                  <a:pt x="3402763" y="693873"/>
                  <a:pt x="3398258" y="689366"/>
                  <a:pt x="3398258" y="683703"/>
                </a:cubicBezTo>
                <a:cubicBezTo>
                  <a:pt x="3398258" y="678039"/>
                  <a:pt x="3402763" y="673534"/>
                  <a:pt x="3408426" y="673534"/>
                </a:cubicBezTo>
                <a:close/>
                <a:moveTo>
                  <a:pt x="3369362" y="673534"/>
                </a:moveTo>
                <a:cubicBezTo>
                  <a:pt x="3375025" y="673534"/>
                  <a:pt x="3379532" y="678039"/>
                  <a:pt x="3379532" y="683703"/>
                </a:cubicBezTo>
                <a:cubicBezTo>
                  <a:pt x="3379532" y="689251"/>
                  <a:pt x="3375025" y="693873"/>
                  <a:pt x="3369362" y="693873"/>
                </a:cubicBezTo>
                <a:cubicBezTo>
                  <a:pt x="3363698" y="693873"/>
                  <a:pt x="3359193" y="689366"/>
                  <a:pt x="3359193" y="683703"/>
                </a:cubicBezTo>
                <a:cubicBezTo>
                  <a:pt x="3359193" y="678039"/>
                  <a:pt x="3363698" y="673534"/>
                  <a:pt x="3369362" y="673534"/>
                </a:cubicBezTo>
                <a:close/>
                <a:moveTo>
                  <a:pt x="3330184" y="673534"/>
                </a:moveTo>
                <a:cubicBezTo>
                  <a:pt x="3335847" y="673534"/>
                  <a:pt x="3340355" y="678039"/>
                  <a:pt x="3340355" y="683703"/>
                </a:cubicBezTo>
                <a:cubicBezTo>
                  <a:pt x="3340355" y="689251"/>
                  <a:pt x="3335847" y="693873"/>
                  <a:pt x="3330184" y="693873"/>
                </a:cubicBezTo>
                <a:cubicBezTo>
                  <a:pt x="3324520" y="693873"/>
                  <a:pt x="3320015" y="689366"/>
                  <a:pt x="3320015" y="683703"/>
                </a:cubicBezTo>
                <a:cubicBezTo>
                  <a:pt x="3320015" y="678039"/>
                  <a:pt x="3324520" y="673534"/>
                  <a:pt x="3330184" y="673534"/>
                </a:cubicBezTo>
                <a:close/>
                <a:moveTo>
                  <a:pt x="3291004" y="673534"/>
                </a:moveTo>
                <a:cubicBezTo>
                  <a:pt x="3296668" y="673534"/>
                  <a:pt x="3301175" y="678039"/>
                  <a:pt x="3301175" y="683703"/>
                </a:cubicBezTo>
                <a:cubicBezTo>
                  <a:pt x="3301175" y="689251"/>
                  <a:pt x="3296668" y="693873"/>
                  <a:pt x="3291004" y="693873"/>
                </a:cubicBezTo>
                <a:cubicBezTo>
                  <a:pt x="3285341" y="693873"/>
                  <a:pt x="3280836" y="689366"/>
                  <a:pt x="3280836" y="683703"/>
                </a:cubicBezTo>
                <a:cubicBezTo>
                  <a:pt x="3280836" y="678039"/>
                  <a:pt x="3285341" y="673534"/>
                  <a:pt x="3291004" y="673534"/>
                </a:cubicBezTo>
                <a:close/>
                <a:moveTo>
                  <a:pt x="2664841" y="673534"/>
                </a:moveTo>
                <a:cubicBezTo>
                  <a:pt x="2670504" y="673534"/>
                  <a:pt x="2675012" y="678039"/>
                  <a:pt x="2675012" y="683703"/>
                </a:cubicBezTo>
                <a:cubicBezTo>
                  <a:pt x="2675012" y="689251"/>
                  <a:pt x="2670504" y="693873"/>
                  <a:pt x="2664841" y="693873"/>
                </a:cubicBezTo>
                <a:cubicBezTo>
                  <a:pt x="2659178" y="693873"/>
                  <a:pt x="2654672" y="689366"/>
                  <a:pt x="2654672" y="683703"/>
                </a:cubicBezTo>
                <a:cubicBezTo>
                  <a:pt x="2654672" y="678039"/>
                  <a:pt x="2659178" y="673534"/>
                  <a:pt x="2664841" y="673534"/>
                </a:cubicBezTo>
                <a:close/>
                <a:moveTo>
                  <a:pt x="2625662" y="673534"/>
                </a:moveTo>
                <a:cubicBezTo>
                  <a:pt x="2631325" y="673534"/>
                  <a:pt x="2635832" y="678039"/>
                  <a:pt x="2635832" y="683703"/>
                </a:cubicBezTo>
                <a:cubicBezTo>
                  <a:pt x="2635832" y="689251"/>
                  <a:pt x="2631325" y="693873"/>
                  <a:pt x="2625662" y="693873"/>
                </a:cubicBezTo>
                <a:cubicBezTo>
                  <a:pt x="2619998" y="693873"/>
                  <a:pt x="2615493" y="689366"/>
                  <a:pt x="2615493" y="683703"/>
                </a:cubicBezTo>
                <a:cubicBezTo>
                  <a:pt x="2615493" y="678039"/>
                  <a:pt x="2619998" y="673534"/>
                  <a:pt x="2625662" y="673534"/>
                </a:cubicBezTo>
                <a:close/>
                <a:moveTo>
                  <a:pt x="2547419" y="673534"/>
                </a:moveTo>
                <a:cubicBezTo>
                  <a:pt x="2553082" y="673534"/>
                  <a:pt x="2557590" y="678039"/>
                  <a:pt x="2557590" y="683703"/>
                </a:cubicBezTo>
                <a:cubicBezTo>
                  <a:pt x="2557590" y="689251"/>
                  <a:pt x="2553082" y="693873"/>
                  <a:pt x="2547419" y="693873"/>
                </a:cubicBezTo>
                <a:cubicBezTo>
                  <a:pt x="2541756" y="693873"/>
                  <a:pt x="2537250" y="689366"/>
                  <a:pt x="2537250" y="683703"/>
                </a:cubicBezTo>
                <a:cubicBezTo>
                  <a:pt x="2537250" y="678039"/>
                  <a:pt x="2541756" y="673534"/>
                  <a:pt x="2547419" y="673534"/>
                </a:cubicBezTo>
                <a:close/>
                <a:moveTo>
                  <a:pt x="2508242" y="673534"/>
                </a:moveTo>
                <a:cubicBezTo>
                  <a:pt x="2513905" y="673534"/>
                  <a:pt x="2518412" y="678039"/>
                  <a:pt x="2518412" y="683703"/>
                </a:cubicBezTo>
                <a:cubicBezTo>
                  <a:pt x="2518412" y="689251"/>
                  <a:pt x="2513905" y="693873"/>
                  <a:pt x="2508242" y="693873"/>
                </a:cubicBezTo>
                <a:cubicBezTo>
                  <a:pt x="2502578" y="693873"/>
                  <a:pt x="2498073" y="689366"/>
                  <a:pt x="2498073" y="683703"/>
                </a:cubicBezTo>
                <a:cubicBezTo>
                  <a:pt x="2498073" y="678039"/>
                  <a:pt x="2502578" y="673534"/>
                  <a:pt x="2508242" y="673534"/>
                </a:cubicBezTo>
                <a:close/>
                <a:moveTo>
                  <a:pt x="1851683" y="650535"/>
                </a:moveTo>
                <a:lnTo>
                  <a:pt x="1851806" y="650597"/>
                </a:lnTo>
                <a:lnTo>
                  <a:pt x="1851798" y="650652"/>
                </a:lnTo>
                <a:close/>
                <a:moveTo>
                  <a:pt x="1853995" y="634933"/>
                </a:moveTo>
                <a:cubicBezTo>
                  <a:pt x="1858963" y="631235"/>
                  <a:pt x="1865897" y="632276"/>
                  <a:pt x="1869712" y="637130"/>
                </a:cubicBezTo>
                <a:cubicBezTo>
                  <a:pt x="1873411" y="642098"/>
                  <a:pt x="1872370" y="649149"/>
                  <a:pt x="1867400" y="652847"/>
                </a:cubicBezTo>
                <a:cubicBezTo>
                  <a:pt x="1865320" y="654466"/>
                  <a:pt x="1863008" y="655043"/>
                  <a:pt x="1860696" y="655043"/>
                </a:cubicBezTo>
                <a:lnTo>
                  <a:pt x="1851806" y="650597"/>
                </a:lnTo>
                <a:close/>
                <a:moveTo>
                  <a:pt x="4543566" y="630773"/>
                </a:moveTo>
                <a:cubicBezTo>
                  <a:pt x="4549230" y="630773"/>
                  <a:pt x="4553735" y="635278"/>
                  <a:pt x="4553735" y="640942"/>
                </a:cubicBezTo>
                <a:cubicBezTo>
                  <a:pt x="4553735" y="646490"/>
                  <a:pt x="4549230" y="651112"/>
                  <a:pt x="4543566" y="651112"/>
                </a:cubicBezTo>
                <a:cubicBezTo>
                  <a:pt x="4537903" y="651112"/>
                  <a:pt x="4533396" y="646605"/>
                  <a:pt x="4533396" y="640942"/>
                </a:cubicBezTo>
                <a:cubicBezTo>
                  <a:pt x="4533396" y="635278"/>
                  <a:pt x="4537903" y="630773"/>
                  <a:pt x="4543566" y="630773"/>
                </a:cubicBezTo>
                <a:close/>
                <a:moveTo>
                  <a:pt x="4465326" y="630773"/>
                </a:moveTo>
                <a:cubicBezTo>
                  <a:pt x="4470990" y="630773"/>
                  <a:pt x="4475494" y="635278"/>
                  <a:pt x="4475494" y="640942"/>
                </a:cubicBezTo>
                <a:cubicBezTo>
                  <a:pt x="4475494" y="646490"/>
                  <a:pt x="4470990" y="651112"/>
                  <a:pt x="4465326" y="651112"/>
                </a:cubicBezTo>
                <a:cubicBezTo>
                  <a:pt x="4459662" y="651112"/>
                  <a:pt x="4455155" y="646605"/>
                  <a:pt x="4455155" y="640942"/>
                </a:cubicBezTo>
                <a:cubicBezTo>
                  <a:pt x="4455155" y="635278"/>
                  <a:pt x="4459662" y="630773"/>
                  <a:pt x="4465326" y="630773"/>
                </a:cubicBezTo>
                <a:close/>
                <a:moveTo>
                  <a:pt x="4191306" y="630773"/>
                </a:moveTo>
                <a:cubicBezTo>
                  <a:pt x="4196970" y="630773"/>
                  <a:pt x="4201475" y="635278"/>
                  <a:pt x="4201475" y="640942"/>
                </a:cubicBezTo>
                <a:cubicBezTo>
                  <a:pt x="4201475" y="646490"/>
                  <a:pt x="4196970" y="651112"/>
                  <a:pt x="4191306" y="651112"/>
                </a:cubicBezTo>
                <a:cubicBezTo>
                  <a:pt x="4185643" y="651112"/>
                  <a:pt x="4181136" y="646605"/>
                  <a:pt x="4181136" y="640942"/>
                </a:cubicBezTo>
                <a:cubicBezTo>
                  <a:pt x="4181136" y="635278"/>
                  <a:pt x="4185643" y="630773"/>
                  <a:pt x="4191306" y="630773"/>
                </a:cubicBezTo>
                <a:close/>
                <a:moveTo>
                  <a:pt x="4034708" y="630773"/>
                </a:moveTo>
                <a:cubicBezTo>
                  <a:pt x="4040372" y="630773"/>
                  <a:pt x="4044877" y="635278"/>
                  <a:pt x="4044877" y="640942"/>
                </a:cubicBezTo>
                <a:cubicBezTo>
                  <a:pt x="4044877" y="646490"/>
                  <a:pt x="4040372" y="651112"/>
                  <a:pt x="4034708" y="651112"/>
                </a:cubicBezTo>
                <a:cubicBezTo>
                  <a:pt x="4029045" y="651112"/>
                  <a:pt x="4024538" y="646605"/>
                  <a:pt x="4024538" y="640942"/>
                </a:cubicBezTo>
                <a:cubicBezTo>
                  <a:pt x="4024538" y="635278"/>
                  <a:pt x="4029045" y="630773"/>
                  <a:pt x="4034708" y="630773"/>
                </a:cubicBezTo>
                <a:close/>
                <a:moveTo>
                  <a:pt x="3995529" y="630773"/>
                </a:moveTo>
                <a:cubicBezTo>
                  <a:pt x="4001192" y="630773"/>
                  <a:pt x="4005698" y="635278"/>
                  <a:pt x="4005698" y="640942"/>
                </a:cubicBezTo>
                <a:cubicBezTo>
                  <a:pt x="4005698" y="646490"/>
                  <a:pt x="4001192" y="651112"/>
                  <a:pt x="3995529" y="651112"/>
                </a:cubicBezTo>
                <a:cubicBezTo>
                  <a:pt x="3989865" y="651112"/>
                  <a:pt x="3985358" y="646605"/>
                  <a:pt x="3985358" y="640942"/>
                </a:cubicBezTo>
                <a:cubicBezTo>
                  <a:pt x="3985358" y="635278"/>
                  <a:pt x="3989865" y="630773"/>
                  <a:pt x="3995529" y="630773"/>
                </a:cubicBezTo>
                <a:close/>
                <a:moveTo>
                  <a:pt x="3956464" y="630773"/>
                </a:moveTo>
                <a:cubicBezTo>
                  <a:pt x="3962128" y="630773"/>
                  <a:pt x="3966635" y="635278"/>
                  <a:pt x="3966635" y="640942"/>
                </a:cubicBezTo>
                <a:cubicBezTo>
                  <a:pt x="3966635" y="646490"/>
                  <a:pt x="3962128" y="651112"/>
                  <a:pt x="3956464" y="651112"/>
                </a:cubicBezTo>
                <a:cubicBezTo>
                  <a:pt x="3950801" y="651112"/>
                  <a:pt x="3946295" y="646605"/>
                  <a:pt x="3946295" y="640942"/>
                </a:cubicBezTo>
                <a:cubicBezTo>
                  <a:pt x="3946295" y="635278"/>
                  <a:pt x="3950801" y="630773"/>
                  <a:pt x="3956464" y="630773"/>
                </a:cubicBezTo>
                <a:close/>
                <a:moveTo>
                  <a:pt x="3917284" y="630773"/>
                </a:moveTo>
                <a:cubicBezTo>
                  <a:pt x="3922948" y="630773"/>
                  <a:pt x="3927455" y="635278"/>
                  <a:pt x="3927455" y="640942"/>
                </a:cubicBezTo>
                <a:cubicBezTo>
                  <a:pt x="3927455" y="646490"/>
                  <a:pt x="3922948" y="651112"/>
                  <a:pt x="3917284" y="651112"/>
                </a:cubicBezTo>
                <a:cubicBezTo>
                  <a:pt x="3911621" y="651112"/>
                  <a:pt x="3907116" y="646605"/>
                  <a:pt x="3907116" y="640942"/>
                </a:cubicBezTo>
                <a:cubicBezTo>
                  <a:pt x="3907116" y="635278"/>
                  <a:pt x="3911621" y="630773"/>
                  <a:pt x="3917284" y="630773"/>
                </a:cubicBezTo>
                <a:close/>
                <a:moveTo>
                  <a:pt x="3878107" y="630773"/>
                </a:moveTo>
                <a:cubicBezTo>
                  <a:pt x="3883770" y="630773"/>
                  <a:pt x="3888277" y="635278"/>
                  <a:pt x="3888277" y="640942"/>
                </a:cubicBezTo>
                <a:cubicBezTo>
                  <a:pt x="3888277" y="646490"/>
                  <a:pt x="3883770" y="651112"/>
                  <a:pt x="3878107" y="651112"/>
                </a:cubicBezTo>
                <a:cubicBezTo>
                  <a:pt x="3872443" y="651112"/>
                  <a:pt x="3867938" y="646605"/>
                  <a:pt x="3867938" y="640942"/>
                </a:cubicBezTo>
                <a:cubicBezTo>
                  <a:pt x="3867938" y="635278"/>
                  <a:pt x="3872443" y="630773"/>
                  <a:pt x="3878107" y="630773"/>
                </a:cubicBezTo>
                <a:close/>
                <a:moveTo>
                  <a:pt x="3799864" y="630773"/>
                </a:moveTo>
                <a:cubicBezTo>
                  <a:pt x="3805528" y="630773"/>
                  <a:pt x="3810035" y="635278"/>
                  <a:pt x="3810035" y="640942"/>
                </a:cubicBezTo>
                <a:cubicBezTo>
                  <a:pt x="3810035" y="646490"/>
                  <a:pt x="3805528" y="651112"/>
                  <a:pt x="3799864" y="651112"/>
                </a:cubicBezTo>
                <a:cubicBezTo>
                  <a:pt x="3794201" y="651112"/>
                  <a:pt x="3789696" y="646605"/>
                  <a:pt x="3789696" y="640942"/>
                </a:cubicBezTo>
                <a:cubicBezTo>
                  <a:pt x="3789696" y="635278"/>
                  <a:pt x="3794201" y="630773"/>
                  <a:pt x="3799864" y="630773"/>
                </a:cubicBezTo>
                <a:close/>
                <a:moveTo>
                  <a:pt x="3760686" y="630773"/>
                </a:moveTo>
                <a:cubicBezTo>
                  <a:pt x="3766350" y="630773"/>
                  <a:pt x="3770857" y="635278"/>
                  <a:pt x="3770857" y="640942"/>
                </a:cubicBezTo>
                <a:cubicBezTo>
                  <a:pt x="3770857" y="646490"/>
                  <a:pt x="3766350" y="651112"/>
                  <a:pt x="3760686" y="651112"/>
                </a:cubicBezTo>
                <a:cubicBezTo>
                  <a:pt x="3755023" y="651112"/>
                  <a:pt x="3750518" y="646605"/>
                  <a:pt x="3750518" y="640942"/>
                </a:cubicBezTo>
                <a:cubicBezTo>
                  <a:pt x="3750518" y="635278"/>
                  <a:pt x="3755023" y="630773"/>
                  <a:pt x="3760686" y="630773"/>
                </a:cubicBezTo>
                <a:close/>
                <a:moveTo>
                  <a:pt x="3721622" y="630773"/>
                </a:moveTo>
                <a:cubicBezTo>
                  <a:pt x="3727286" y="630773"/>
                  <a:pt x="3731793" y="635278"/>
                  <a:pt x="3731793" y="640942"/>
                </a:cubicBezTo>
                <a:cubicBezTo>
                  <a:pt x="3731793" y="646490"/>
                  <a:pt x="3727286" y="651112"/>
                  <a:pt x="3721622" y="651112"/>
                </a:cubicBezTo>
                <a:cubicBezTo>
                  <a:pt x="3715959" y="651112"/>
                  <a:pt x="3711453" y="646605"/>
                  <a:pt x="3711453" y="640942"/>
                </a:cubicBezTo>
                <a:cubicBezTo>
                  <a:pt x="3711453" y="635278"/>
                  <a:pt x="3715959" y="630773"/>
                  <a:pt x="3721622" y="630773"/>
                </a:cubicBezTo>
                <a:close/>
                <a:moveTo>
                  <a:pt x="3682444" y="630773"/>
                </a:moveTo>
                <a:cubicBezTo>
                  <a:pt x="3688108" y="630773"/>
                  <a:pt x="3692615" y="635278"/>
                  <a:pt x="3692615" y="640942"/>
                </a:cubicBezTo>
                <a:cubicBezTo>
                  <a:pt x="3692615" y="646490"/>
                  <a:pt x="3688108" y="651112"/>
                  <a:pt x="3682444" y="651112"/>
                </a:cubicBezTo>
                <a:cubicBezTo>
                  <a:pt x="3676781" y="651112"/>
                  <a:pt x="3672276" y="646605"/>
                  <a:pt x="3672276" y="640942"/>
                </a:cubicBezTo>
                <a:cubicBezTo>
                  <a:pt x="3672276" y="635278"/>
                  <a:pt x="3676781" y="630773"/>
                  <a:pt x="3682444" y="630773"/>
                </a:cubicBezTo>
                <a:close/>
                <a:moveTo>
                  <a:pt x="3643266" y="630773"/>
                </a:moveTo>
                <a:cubicBezTo>
                  <a:pt x="3648930" y="630773"/>
                  <a:pt x="3653437" y="635278"/>
                  <a:pt x="3653437" y="640942"/>
                </a:cubicBezTo>
                <a:cubicBezTo>
                  <a:pt x="3653437" y="646490"/>
                  <a:pt x="3648930" y="651112"/>
                  <a:pt x="3643266" y="651112"/>
                </a:cubicBezTo>
                <a:cubicBezTo>
                  <a:pt x="3637603" y="651112"/>
                  <a:pt x="3633098" y="646605"/>
                  <a:pt x="3633098" y="640942"/>
                </a:cubicBezTo>
                <a:cubicBezTo>
                  <a:pt x="3633098" y="635278"/>
                  <a:pt x="3637603" y="630773"/>
                  <a:pt x="3643266" y="630773"/>
                </a:cubicBezTo>
                <a:close/>
                <a:moveTo>
                  <a:pt x="3604202" y="630773"/>
                </a:moveTo>
                <a:cubicBezTo>
                  <a:pt x="3609865" y="630773"/>
                  <a:pt x="3614372" y="635278"/>
                  <a:pt x="3614372" y="640942"/>
                </a:cubicBezTo>
                <a:cubicBezTo>
                  <a:pt x="3614372" y="646490"/>
                  <a:pt x="3609865" y="651112"/>
                  <a:pt x="3604202" y="651112"/>
                </a:cubicBezTo>
                <a:cubicBezTo>
                  <a:pt x="3598538" y="651112"/>
                  <a:pt x="3594033" y="646605"/>
                  <a:pt x="3594033" y="640942"/>
                </a:cubicBezTo>
                <a:cubicBezTo>
                  <a:pt x="3594033" y="635278"/>
                  <a:pt x="3598538" y="630773"/>
                  <a:pt x="3604202" y="630773"/>
                </a:cubicBezTo>
                <a:close/>
                <a:moveTo>
                  <a:pt x="3565024" y="630773"/>
                </a:moveTo>
                <a:cubicBezTo>
                  <a:pt x="3570688" y="630773"/>
                  <a:pt x="3575195" y="635278"/>
                  <a:pt x="3575195" y="640942"/>
                </a:cubicBezTo>
                <a:cubicBezTo>
                  <a:pt x="3575195" y="646490"/>
                  <a:pt x="3570688" y="651112"/>
                  <a:pt x="3565024" y="651112"/>
                </a:cubicBezTo>
                <a:cubicBezTo>
                  <a:pt x="3559361" y="651112"/>
                  <a:pt x="3554855" y="646605"/>
                  <a:pt x="3554855" y="640942"/>
                </a:cubicBezTo>
                <a:cubicBezTo>
                  <a:pt x="3554855" y="635278"/>
                  <a:pt x="3559361" y="630773"/>
                  <a:pt x="3565024" y="630773"/>
                </a:cubicBezTo>
                <a:close/>
                <a:moveTo>
                  <a:pt x="3525846" y="630773"/>
                </a:moveTo>
                <a:cubicBezTo>
                  <a:pt x="3531510" y="630773"/>
                  <a:pt x="3536017" y="635278"/>
                  <a:pt x="3536017" y="640942"/>
                </a:cubicBezTo>
                <a:cubicBezTo>
                  <a:pt x="3536017" y="646490"/>
                  <a:pt x="3531510" y="651112"/>
                  <a:pt x="3525846" y="651112"/>
                </a:cubicBezTo>
                <a:cubicBezTo>
                  <a:pt x="3520183" y="651112"/>
                  <a:pt x="3515678" y="646605"/>
                  <a:pt x="3515678" y="640942"/>
                </a:cubicBezTo>
                <a:cubicBezTo>
                  <a:pt x="3515678" y="635278"/>
                  <a:pt x="3520183" y="630773"/>
                  <a:pt x="3525846" y="630773"/>
                </a:cubicBezTo>
                <a:close/>
                <a:moveTo>
                  <a:pt x="3486782" y="630773"/>
                </a:moveTo>
                <a:cubicBezTo>
                  <a:pt x="3492445" y="630773"/>
                  <a:pt x="3496952" y="635278"/>
                  <a:pt x="3496952" y="640942"/>
                </a:cubicBezTo>
                <a:cubicBezTo>
                  <a:pt x="3496952" y="646490"/>
                  <a:pt x="3492445" y="651112"/>
                  <a:pt x="3486782" y="651112"/>
                </a:cubicBezTo>
                <a:cubicBezTo>
                  <a:pt x="3481118" y="651112"/>
                  <a:pt x="3476613" y="646605"/>
                  <a:pt x="3476613" y="640942"/>
                </a:cubicBezTo>
                <a:cubicBezTo>
                  <a:pt x="3476613" y="635278"/>
                  <a:pt x="3481118" y="630773"/>
                  <a:pt x="3486782" y="630773"/>
                </a:cubicBezTo>
                <a:close/>
                <a:moveTo>
                  <a:pt x="3447604" y="630773"/>
                </a:moveTo>
                <a:cubicBezTo>
                  <a:pt x="3453268" y="630773"/>
                  <a:pt x="3457775" y="635278"/>
                  <a:pt x="3457775" y="640942"/>
                </a:cubicBezTo>
                <a:cubicBezTo>
                  <a:pt x="3457775" y="646490"/>
                  <a:pt x="3453268" y="651112"/>
                  <a:pt x="3447604" y="651112"/>
                </a:cubicBezTo>
                <a:cubicBezTo>
                  <a:pt x="3441941" y="651112"/>
                  <a:pt x="3437435" y="646605"/>
                  <a:pt x="3437435" y="640942"/>
                </a:cubicBezTo>
                <a:cubicBezTo>
                  <a:pt x="3437435" y="635278"/>
                  <a:pt x="3441941" y="630773"/>
                  <a:pt x="3447604" y="630773"/>
                </a:cubicBezTo>
                <a:close/>
                <a:moveTo>
                  <a:pt x="3408426" y="630773"/>
                </a:moveTo>
                <a:cubicBezTo>
                  <a:pt x="3414090" y="630773"/>
                  <a:pt x="3418597" y="635278"/>
                  <a:pt x="3418597" y="640942"/>
                </a:cubicBezTo>
                <a:cubicBezTo>
                  <a:pt x="3418597" y="646490"/>
                  <a:pt x="3414090" y="651112"/>
                  <a:pt x="3408426" y="651112"/>
                </a:cubicBezTo>
                <a:cubicBezTo>
                  <a:pt x="3402763" y="651112"/>
                  <a:pt x="3398258" y="646605"/>
                  <a:pt x="3398258" y="640942"/>
                </a:cubicBezTo>
                <a:cubicBezTo>
                  <a:pt x="3398258" y="635278"/>
                  <a:pt x="3402763" y="630773"/>
                  <a:pt x="3408426" y="630773"/>
                </a:cubicBezTo>
                <a:close/>
                <a:moveTo>
                  <a:pt x="3369362" y="630773"/>
                </a:moveTo>
                <a:cubicBezTo>
                  <a:pt x="3375025" y="630773"/>
                  <a:pt x="3379532" y="635278"/>
                  <a:pt x="3379532" y="640942"/>
                </a:cubicBezTo>
                <a:cubicBezTo>
                  <a:pt x="3379532" y="646490"/>
                  <a:pt x="3375025" y="651112"/>
                  <a:pt x="3369362" y="651112"/>
                </a:cubicBezTo>
                <a:cubicBezTo>
                  <a:pt x="3363698" y="651112"/>
                  <a:pt x="3359193" y="646605"/>
                  <a:pt x="3359193" y="640942"/>
                </a:cubicBezTo>
                <a:cubicBezTo>
                  <a:pt x="3359193" y="635278"/>
                  <a:pt x="3363698" y="630773"/>
                  <a:pt x="3369362" y="630773"/>
                </a:cubicBezTo>
                <a:close/>
                <a:moveTo>
                  <a:pt x="3330184" y="630773"/>
                </a:moveTo>
                <a:cubicBezTo>
                  <a:pt x="3335847" y="630773"/>
                  <a:pt x="3340355" y="635278"/>
                  <a:pt x="3340355" y="640942"/>
                </a:cubicBezTo>
                <a:lnTo>
                  <a:pt x="3335452" y="645844"/>
                </a:lnTo>
                <a:lnTo>
                  <a:pt x="3346133" y="654811"/>
                </a:lnTo>
                <a:cubicBezTo>
                  <a:pt x="3346710" y="661053"/>
                  <a:pt x="3342090" y="666484"/>
                  <a:pt x="3335847" y="666947"/>
                </a:cubicBezTo>
                <a:cubicBezTo>
                  <a:pt x="3335847" y="666947"/>
                  <a:pt x="3335153" y="667063"/>
                  <a:pt x="3334808" y="667063"/>
                </a:cubicBezTo>
                <a:cubicBezTo>
                  <a:pt x="3329030" y="667063"/>
                  <a:pt x="3324058" y="662671"/>
                  <a:pt x="3323596" y="656776"/>
                </a:cubicBezTo>
                <a:lnTo>
                  <a:pt x="3323712" y="656776"/>
                </a:lnTo>
                <a:lnTo>
                  <a:pt x="3329217" y="650146"/>
                </a:lnTo>
                <a:lnTo>
                  <a:pt x="3320015" y="640942"/>
                </a:lnTo>
                <a:cubicBezTo>
                  <a:pt x="3320015" y="635278"/>
                  <a:pt x="3324520" y="630773"/>
                  <a:pt x="3330184" y="630773"/>
                </a:cubicBezTo>
                <a:close/>
                <a:moveTo>
                  <a:pt x="3291004" y="630773"/>
                </a:moveTo>
                <a:cubicBezTo>
                  <a:pt x="3296668" y="630773"/>
                  <a:pt x="3301175" y="635278"/>
                  <a:pt x="3301175" y="640942"/>
                </a:cubicBezTo>
                <a:cubicBezTo>
                  <a:pt x="3301175" y="646490"/>
                  <a:pt x="3296668" y="651112"/>
                  <a:pt x="3291004" y="651112"/>
                </a:cubicBezTo>
                <a:cubicBezTo>
                  <a:pt x="3285341" y="651112"/>
                  <a:pt x="3280836" y="646605"/>
                  <a:pt x="3280836" y="640942"/>
                </a:cubicBezTo>
                <a:cubicBezTo>
                  <a:pt x="3280836" y="635278"/>
                  <a:pt x="3285341" y="630773"/>
                  <a:pt x="3291004" y="630773"/>
                </a:cubicBezTo>
                <a:close/>
                <a:moveTo>
                  <a:pt x="2508242" y="630773"/>
                </a:moveTo>
                <a:cubicBezTo>
                  <a:pt x="2513905" y="630773"/>
                  <a:pt x="2518412" y="635278"/>
                  <a:pt x="2518412" y="640942"/>
                </a:cubicBezTo>
                <a:cubicBezTo>
                  <a:pt x="2518412" y="646490"/>
                  <a:pt x="2513905" y="651112"/>
                  <a:pt x="2508242" y="651112"/>
                </a:cubicBezTo>
                <a:cubicBezTo>
                  <a:pt x="2502578" y="651112"/>
                  <a:pt x="2498073" y="646605"/>
                  <a:pt x="2498073" y="640942"/>
                </a:cubicBezTo>
                <a:cubicBezTo>
                  <a:pt x="2498073" y="635278"/>
                  <a:pt x="2502578" y="630773"/>
                  <a:pt x="2508242" y="630773"/>
                </a:cubicBezTo>
                <a:close/>
                <a:moveTo>
                  <a:pt x="2429999" y="630773"/>
                </a:moveTo>
                <a:cubicBezTo>
                  <a:pt x="2435662" y="630773"/>
                  <a:pt x="2440170" y="635278"/>
                  <a:pt x="2440170" y="640942"/>
                </a:cubicBezTo>
                <a:cubicBezTo>
                  <a:pt x="2440170" y="646490"/>
                  <a:pt x="2435662" y="651112"/>
                  <a:pt x="2429999" y="651112"/>
                </a:cubicBezTo>
                <a:cubicBezTo>
                  <a:pt x="2424336" y="651112"/>
                  <a:pt x="2419830" y="646605"/>
                  <a:pt x="2419830" y="640942"/>
                </a:cubicBezTo>
                <a:cubicBezTo>
                  <a:pt x="2419830" y="635278"/>
                  <a:pt x="2424336" y="630773"/>
                  <a:pt x="2429999" y="630773"/>
                </a:cubicBezTo>
                <a:close/>
                <a:moveTo>
                  <a:pt x="1820479" y="590786"/>
                </a:moveTo>
                <a:cubicBezTo>
                  <a:pt x="1825448" y="586971"/>
                  <a:pt x="1832498" y="588012"/>
                  <a:pt x="1836311" y="592981"/>
                </a:cubicBezTo>
                <a:cubicBezTo>
                  <a:pt x="1840010" y="597951"/>
                  <a:pt x="1838970" y="605000"/>
                  <a:pt x="1834116" y="608699"/>
                </a:cubicBezTo>
                <a:cubicBezTo>
                  <a:pt x="1832036" y="610317"/>
                  <a:pt x="1829726" y="611011"/>
                  <a:pt x="1827414" y="611011"/>
                </a:cubicBezTo>
                <a:cubicBezTo>
                  <a:pt x="1823945" y="611011"/>
                  <a:pt x="1820709" y="609509"/>
                  <a:pt x="1818399" y="606618"/>
                </a:cubicBezTo>
                <a:lnTo>
                  <a:pt x="1818284" y="606503"/>
                </a:lnTo>
                <a:cubicBezTo>
                  <a:pt x="1814586" y="601534"/>
                  <a:pt x="1815508" y="594484"/>
                  <a:pt x="1820479" y="590786"/>
                </a:cubicBezTo>
                <a:close/>
                <a:moveTo>
                  <a:pt x="4504388" y="588127"/>
                </a:moveTo>
                <a:cubicBezTo>
                  <a:pt x="4510052" y="588127"/>
                  <a:pt x="4514558" y="592632"/>
                  <a:pt x="4514558" y="598296"/>
                </a:cubicBezTo>
                <a:cubicBezTo>
                  <a:pt x="4514558" y="603844"/>
                  <a:pt x="4510052" y="608467"/>
                  <a:pt x="4504388" y="608467"/>
                </a:cubicBezTo>
                <a:cubicBezTo>
                  <a:pt x="4498726" y="608467"/>
                  <a:pt x="4494218" y="603959"/>
                  <a:pt x="4494218" y="598296"/>
                </a:cubicBezTo>
                <a:cubicBezTo>
                  <a:pt x="4494218" y="592632"/>
                  <a:pt x="4498726" y="588127"/>
                  <a:pt x="4504388" y="588127"/>
                </a:cubicBezTo>
                <a:close/>
                <a:moveTo>
                  <a:pt x="4465326" y="588127"/>
                </a:moveTo>
                <a:cubicBezTo>
                  <a:pt x="4470990" y="588127"/>
                  <a:pt x="4475494" y="592632"/>
                  <a:pt x="4475494" y="598296"/>
                </a:cubicBezTo>
                <a:cubicBezTo>
                  <a:pt x="4475494" y="603844"/>
                  <a:pt x="4470990" y="608467"/>
                  <a:pt x="4465326" y="608467"/>
                </a:cubicBezTo>
                <a:cubicBezTo>
                  <a:pt x="4459662" y="608467"/>
                  <a:pt x="4455155" y="603959"/>
                  <a:pt x="4455155" y="598296"/>
                </a:cubicBezTo>
                <a:cubicBezTo>
                  <a:pt x="4455155" y="592632"/>
                  <a:pt x="4459662" y="588127"/>
                  <a:pt x="4465326" y="588127"/>
                </a:cubicBezTo>
                <a:close/>
                <a:moveTo>
                  <a:pt x="4191306" y="588127"/>
                </a:moveTo>
                <a:cubicBezTo>
                  <a:pt x="4196923" y="588127"/>
                  <a:pt x="4201475" y="592679"/>
                  <a:pt x="4201475" y="598296"/>
                </a:cubicBezTo>
                <a:cubicBezTo>
                  <a:pt x="4201475" y="603913"/>
                  <a:pt x="4196923" y="608467"/>
                  <a:pt x="4191306" y="608467"/>
                </a:cubicBezTo>
                <a:cubicBezTo>
                  <a:pt x="4185689" y="608467"/>
                  <a:pt x="4181136" y="603913"/>
                  <a:pt x="4181136" y="598296"/>
                </a:cubicBezTo>
                <a:cubicBezTo>
                  <a:pt x="4181136" y="592679"/>
                  <a:pt x="4185689" y="588127"/>
                  <a:pt x="4191306" y="588127"/>
                </a:cubicBezTo>
                <a:close/>
                <a:moveTo>
                  <a:pt x="4152128" y="588127"/>
                </a:moveTo>
                <a:cubicBezTo>
                  <a:pt x="4157792" y="588127"/>
                  <a:pt x="4162297" y="592632"/>
                  <a:pt x="4162297" y="598296"/>
                </a:cubicBezTo>
                <a:cubicBezTo>
                  <a:pt x="4162297" y="603844"/>
                  <a:pt x="4157792" y="608467"/>
                  <a:pt x="4152128" y="608467"/>
                </a:cubicBezTo>
                <a:cubicBezTo>
                  <a:pt x="4146465" y="608467"/>
                  <a:pt x="4141958" y="603959"/>
                  <a:pt x="4141958" y="598296"/>
                </a:cubicBezTo>
                <a:cubicBezTo>
                  <a:pt x="4141958" y="592632"/>
                  <a:pt x="4146465" y="588127"/>
                  <a:pt x="4152128" y="588127"/>
                </a:cubicBezTo>
                <a:close/>
                <a:moveTo>
                  <a:pt x="4073886" y="588127"/>
                </a:moveTo>
                <a:cubicBezTo>
                  <a:pt x="4079549" y="588127"/>
                  <a:pt x="4084055" y="592632"/>
                  <a:pt x="4084055" y="598296"/>
                </a:cubicBezTo>
                <a:cubicBezTo>
                  <a:pt x="4084055" y="603844"/>
                  <a:pt x="4079549" y="608467"/>
                  <a:pt x="4073886" y="608467"/>
                </a:cubicBezTo>
                <a:cubicBezTo>
                  <a:pt x="4068223" y="608467"/>
                  <a:pt x="4063715" y="603959"/>
                  <a:pt x="4063715" y="598296"/>
                </a:cubicBezTo>
                <a:cubicBezTo>
                  <a:pt x="4063715" y="592632"/>
                  <a:pt x="4068223" y="588127"/>
                  <a:pt x="4073886" y="588127"/>
                </a:cubicBezTo>
                <a:close/>
                <a:moveTo>
                  <a:pt x="4034708" y="588127"/>
                </a:moveTo>
                <a:cubicBezTo>
                  <a:pt x="4040372" y="588127"/>
                  <a:pt x="4044877" y="592632"/>
                  <a:pt x="4044877" y="598296"/>
                </a:cubicBezTo>
                <a:cubicBezTo>
                  <a:pt x="4044877" y="603844"/>
                  <a:pt x="4040372" y="608467"/>
                  <a:pt x="4034708" y="608467"/>
                </a:cubicBezTo>
                <a:cubicBezTo>
                  <a:pt x="4029045" y="608467"/>
                  <a:pt x="4024538" y="603959"/>
                  <a:pt x="4024538" y="598296"/>
                </a:cubicBezTo>
                <a:cubicBezTo>
                  <a:pt x="4024538" y="592632"/>
                  <a:pt x="4029045" y="588127"/>
                  <a:pt x="4034708" y="588127"/>
                </a:cubicBezTo>
                <a:close/>
                <a:moveTo>
                  <a:pt x="3956464" y="588127"/>
                </a:moveTo>
                <a:cubicBezTo>
                  <a:pt x="3962128" y="588127"/>
                  <a:pt x="3966635" y="592632"/>
                  <a:pt x="3966635" y="598296"/>
                </a:cubicBezTo>
                <a:cubicBezTo>
                  <a:pt x="3966635" y="603844"/>
                  <a:pt x="3962128" y="608467"/>
                  <a:pt x="3956464" y="608467"/>
                </a:cubicBezTo>
                <a:cubicBezTo>
                  <a:pt x="3950801" y="608467"/>
                  <a:pt x="3946295" y="603959"/>
                  <a:pt x="3946295" y="598296"/>
                </a:cubicBezTo>
                <a:cubicBezTo>
                  <a:pt x="3946295" y="592632"/>
                  <a:pt x="3950801" y="588127"/>
                  <a:pt x="3956464" y="588127"/>
                </a:cubicBezTo>
                <a:close/>
                <a:moveTo>
                  <a:pt x="3917284" y="588127"/>
                </a:moveTo>
                <a:cubicBezTo>
                  <a:pt x="3922948" y="588127"/>
                  <a:pt x="3927455" y="592632"/>
                  <a:pt x="3927455" y="598296"/>
                </a:cubicBezTo>
                <a:cubicBezTo>
                  <a:pt x="3927455" y="603844"/>
                  <a:pt x="3922948" y="608467"/>
                  <a:pt x="3917284" y="608467"/>
                </a:cubicBezTo>
                <a:cubicBezTo>
                  <a:pt x="3911621" y="608467"/>
                  <a:pt x="3907116" y="603959"/>
                  <a:pt x="3907116" y="598296"/>
                </a:cubicBezTo>
                <a:cubicBezTo>
                  <a:pt x="3907116" y="592632"/>
                  <a:pt x="3911621" y="588127"/>
                  <a:pt x="3917284" y="588127"/>
                </a:cubicBezTo>
                <a:close/>
                <a:moveTo>
                  <a:pt x="3878224" y="588127"/>
                </a:moveTo>
                <a:cubicBezTo>
                  <a:pt x="3883840" y="588127"/>
                  <a:pt x="3888394" y="592679"/>
                  <a:pt x="3888394" y="598296"/>
                </a:cubicBezTo>
                <a:cubicBezTo>
                  <a:pt x="3888394" y="603913"/>
                  <a:pt x="3883840" y="608467"/>
                  <a:pt x="3878224" y="608467"/>
                </a:cubicBezTo>
                <a:cubicBezTo>
                  <a:pt x="3872606" y="608467"/>
                  <a:pt x="3868055" y="603913"/>
                  <a:pt x="3868055" y="598296"/>
                </a:cubicBezTo>
                <a:cubicBezTo>
                  <a:pt x="3868055" y="592679"/>
                  <a:pt x="3872606" y="588127"/>
                  <a:pt x="3878224" y="588127"/>
                </a:cubicBezTo>
                <a:close/>
                <a:moveTo>
                  <a:pt x="3839042" y="588127"/>
                </a:moveTo>
                <a:cubicBezTo>
                  <a:pt x="3844706" y="588127"/>
                  <a:pt x="3849213" y="592632"/>
                  <a:pt x="3849213" y="598296"/>
                </a:cubicBezTo>
                <a:cubicBezTo>
                  <a:pt x="3849213" y="603844"/>
                  <a:pt x="3844706" y="608467"/>
                  <a:pt x="3839042" y="608467"/>
                </a:cubicBezTo>
                <a:cubicBezTo>
                  <a:pt x="3833379" y="608467"/>
                  <a:pt x="3828873" y="603959"/>
                  <a:pt x="3828873" y="598296"/>
                </a:cubicBezTo>
                <a:cubicBezTo>
                  <a:pt x="3828873" y="592632"/>
                  <a:pt x="3833379" y="588127"/>
                  <a:pt x="3839042" y="588127"/>
                </a:cubicBezTo>
                <a:close/>
                <a:moveTo>
                  <a:pt x="3799981" y="588127"/>
                </a:moveTo>
                <a:cubicBezTo>
                  <a:pt x="3805598" y="588127"/>
                  <a:pt x="3810152" y="592679"/>
                  <a:pt x="3810152" y="598296"/>
                </a:cubicBezTo>
                <a:cubicBezTo>
                  <a:pt x="3810152" y="603913"/>
                  <a:pt x="3805598" y="608467"/>
                  <a:pt x="3799981" y="608467"/>
                </a:cubicBezTo>
                <a:cubicBezTo>
                  <a:pt x="3794364" y="608467"/>
                  <a:pt x="3789812" y="603913"/>
                  <a:pt x="3789812" y="598296"/>
                </a:cubicBezTo>
                <a:cubicBezTo>
                  <a:pt x="3789812" y="592679"/>
                  <a:pt x="3794364" y="588127"/>
                  <a:pt x="3799981" y="588127"/>
                </a:cubicBezTo>
                <a:close/>
                <a:moveTo>
                  <a:pt x="3760686" y="588127"/>
                </a:moveTo>
                <a:cubicBezTo>
                  <a:pt x="3766350" y="588127"/>
                  <a:pt x="3770857" y="592632"/>
                  <a:pt x="3770857" y="598296"/>
                </a:cubicBezTo>
                <a:cubicBezTo>
                  <a:pt x="3770857" y="603844"/>
                  <a:pt x="3766350" y="608467"/>
                  <a:pt x="3760686" y="608467"/>
                </a:cubicBezTo>
                <a:cubicBezTo>
                  <a:pt x="3755023" y="608467"/>
                  <a:pt x="3750518" y="603959"/>
                  <a:pt x="3750518" y="598296"/>
                </a:cubicBezTo>
                <a:cubicBezTo>
                  <a:pt x="3750518" y="592632"/>
                  <a:pt x="3755023" y="588127"/>
                  <a:pt x="3760686" y="588127"/>
                </a:cubicBezTo>
                <a:close/>
                <a:moveTo>
                  <a:pt x="3721622" y="588127"/>
                </a:moveTo>
                <a:cubicBezTo>
                  <a:pt x="3727286" y="588127"/>
                  <a:pt x="3731793" y="592632"/>
                  <a:pt x="3731793" y="598296"/>
                </a:cubicBezTo>
                <a:cubicBezTo>
                  <a:pt x="3731793" y="603844"/>
                  <a:pt x="3727286" y="608467"/>
                  <a:pt x="3721622" y="608467"/>
                </a:cubicBezTo>
                <a:cubicBezTo>
                  <a:pt x="3715959" y="608467"/>
                  <a:pt x="3711453" y="603959"/>
                  <a:pt x="3711453" y="598296"/>
                </a:cubicBezTo>
                <a:cubicBezTo>
                  <a:pt x="3711453" y="592632"/>
                  <a:pt x="3715959" y="588127"/>
                  <a:pt x="3721622" y="588127"/>
                </a:cubicBezTo>
                <a:close/>
                <a:moveTo>
                  <a:pt x="3682444" y="588127"/>
                </a:moveTo>
                <a:cubicBezTo>
                  <a:pt x="3688108" y="588127"/>
                  <a:pt x="3692615" y="592632"/>
                  <a:pt x="3692615" y="598296"/>
                </a:cubicBezTo>
                <a:cubicBezTo>
                  <a:pt x="3692615" y="603844"/>
                  <a:pt x="3688108" y="608467"/>
                  <a:pt x="3682444" y="608467"/>
                </a:cubicBezTo>
                <a:cubicBezTo>
                  <a:pt x="3676781" y="608467"/>
                  <a:pt x="3672276" y="603959"/>
                  <a:pt x="3672276" y="598296"/>
                </a:cubicBezTo>
                <a:cubicBezTo>
                  <a:pt x="3672276" y="592632"/>
                  <a:pt x="3676781" y="588127"/>
                  <a:pt x="3682444" y="588127"/>
                </a:cubicBezTo>
                <a:close/>
                <a:moveTo>
                  <a:pt x="3643266" y="588127"/>
                </a:moveTo>
                <a:cubicBezTo>
                  <a:pt x="3648930" y="588127"/>
                  <a:pt x="3653437" y="592632"/>
                  <a:pt x="3653437" y="598296"/>
                </a:cubicBezTo>
                <a:cubicBezTo>
                  <a:pt x="3653437" y="603844"/>
                  <a:pt x="3648930" y="608467"/>
                  <a:pt x="3643266" y="608467"/>
                </a:cubicBezTo>
                <a:cubicBezTo>
                  <a:pt x="3637603" y="608467"/>
                  <a:pt x="3633098" y="603959"/>
                  <a:pt x="3633098" y="598296"/>
                </a:cubicBezTo>
                <a:cubicBezTo>
                  <a:pt x="3633098" y="592632"/>
                  <a:pt x="3637603" y="588127"/>
                  <a:pt x="3643266" y="588127"/>
                </a:cubicBezTo>
                <a:close/>
                <a:moveTo>
                  <a:pt x="3604202" y="588127"/>
                </a:moveTo>
                <a:cubicBezTo>
                  <a:pt x="3609865" y="588127"/>
                  <a:pt x="3614372" y="592632"/>
                  <a:pt x="3614372" y="598296"/>
                </a:cubicBezTo>
                <a:cubicBezTo>
                  <a:pt x="3614372" y="603844"/>
                  <a:pt x="3609865" y="608467"/>
                  <a:pt x="3604202" y="608467"/>
                </a:cubicBezTo>
                <a:cubicBezTo>
                  <a:pt x="3598538" y="608467"/>
                  <a:pt x="3594033" y="603959"/>
                  <a:pt x="3594033" y="598296"/>
                </a:cubicBezTo>
                <a:cubicBezTo>
                  <a:pt x="3594033" y="592632"/>
                  <a:pt x="3598538" y="588127"/>
                  <a:pt x="3604202" y="588127"/>
                </a:cubicBezTo>
                <a:close/>
                <a:moveTo>
                  <a:pt x="3565024" y="588127"/>
                </a:moveTo>
                <a:cubicBezTo>
                  <a:pt x="3570688" y="588127"/>
                  <a:pt x="3575195" y="592632"/>
                  <a:pt x="3575195" y="598296"/>
                </a:cubicBezTo>
                <a:cubicBezTo>
                  <a:pt x="3575195" y="603844"/>
                  <a:pt x="3570688" y="608467"/>
                  <a:pt x="3565024" y="608467"/>
                </a:cubicBezTo>
                <a:cubicBezTo>
                  <a:pt x="3559361" y="608467"/>
                  <a:pt x="3554855" y="603959"/>
                  <a:pt x="3554855" y="598296"/>
                </a:cubicBezTo>
                <a:cubicBezTo>
                  <a:pt x="3554855" y="592632"/>
                  <a:pt x="3559361" y="588127"/>
                  <a:pt x="3565024" y="588127"/>
                </a:cubicBezTo>
                <a:close/>
                <a:moveTo>
                  <a:pt x="3525846" y="588127"/>
                </a:moveTo>
                <a:cubicBezTo>
                  <a:pt x="3531510" y="588127"/>
                  <a:pt x="3536017" y="592632"/>
                  <a:pt x="3536017" y="598296"/>
                </a:cubicBezTo>
                <a:cubicBezTo>
                  <a:pt x="3536017" y="603844"/>
                  <a:pt x="3531510" y="608467"/>
                  <a:pt x="3525846" y="608467"/>
                </a:cubicBezTo>
                <a:cubicBezTo>
                  <a:pt x="3520183" y="608467"/>
                  <a:pt x="3515678" y="603959"/>
                  <a:pt x="3515678" y="598296"/>
                </a:cubicBezTo>
                <a:cubicBezTo>
                  <a:pt x="3515678" y="592632"/>
                  <a:pt x="3520183" y="588127"/>
                  <a:pt x="3525846" y="588127"/>
                </a:cubicBezTo>
                <a:close/>
                <a:moveTo>
                  <a:pt x="3486782" y="588127"/>
                </a:moveTo>
                <a:cubicBezTo>
                  <a:pt x="3492399" y="588127"/>
                  <a:pt x="3496952" y="592679"/>
                  <a:pt x="3496952" y="598296"/>
                </a:cubicBezTo>
                <a:cubicBezTo>
                  <a:pt x="3496952" y="603913"/>
                  <a:pt x="3492399" y="608467"/>
                  <a:pt x="3486782" y="608467"/>
                </a:cubicBezTo>
                <a:cubicBezTo>
                  <a:pt x="3481165" y="608467"/>
                  <a:pt x="3476613" y="603913"/>
                  <a:pt x="3476613" y="598296"/>
                </a:cubicBezTo>
                <a:cubicBezTo>
                  <a:pt x="3476613" y="592679"/>
                  <a:pt x="3481165" y="588127"/>
                  <a:pt x="3486782" y="588127"/>
                </a:cubicBezTo>
                <a:close/>
                <a:moveTo>
                  <a:pt x="3447719" y="588127"/>
                </a:moveTo>
                <a:cubicBezTo>
                  <a:pt x="3453336" y="588127"/>
                  <a:pt x="3457890" y="592679"/>
                  <a:pt x="3457890" y="598296"/>
                </a:cubicBezTo>
                <a:cubicBezTo>
                  <a:pt x="3457890" y="603913"/>
                  <a:pt x="3453336" y="608467"/>
                  <a:pt x="3447719" y="608467"/>
                </a:cubicBezTo>
                <a:cubicBezTo>
                  <a:pt x="3442102" y="608467"/>
                  <a:pt x="3437550" y="603913"/>
                  <a:pt x="3437550" y="598296"/>
                </a:cubicBezTo>
                <a:cubicBezTo>
                  <a:pt x="3437550" y="592679"/>
                  <a:pt x="3442102" y="588127"/>
                  <a:pt x="3447719" y="588127"/>
                </a:cubicBezTo>
                <a:close/>
                <a:moveTo>
                  <a:pt x="3408541" y="588127"/>
                </a:moveTo>
                <a:cubicBezTo>
                  <a:pt x="3414158" y="588127"/>
                  <a:pt x="3418712" y="592679"/>
                  <a:pt x="3418712" y="598296"/>
                </a:cubicBezTo>
                <a:cubicBezTo>
                  <a:pt x="3418712" y="603913"/>
                  <a:pt x="3414158" y="608467"/>
                  <a:pt x="3408541" y="608467"/>
                </a:cubicBezTo>
                <a:cubicBezTo>
                  <a:pt x="3402924" y="608467"/>
                  <a:pt x="3398372" y="603913"/>
                  <a:pt x="3398372" y="598296"/>
                </a:cubicBezTo>
                <a:cubicBezTo>
                  <a:pt x="3398372" y="592679"/>
                  <a:pt x="3402924" y="588127"/>
                  <a:pt x="3408541" y="588127"/>
                </a:cubicBezTo>
                <a:close/>
                <a:moveTo>
                  <a:pt x="3369362" y="588127"/>
                </a:moveTo>
                <a:cubicBezTo>
                  <a:pt x="3375025" y="588127"/>
                  <a:pt x="3379532" y="592632"/>
                  <a:pt x="3379532" y="598296"/>
                </a:cubicBezTo>
                <a:cubicBezTo>
                  <a:pt x="3379532" y="603844"/>
                  <a:pt x="3375025" y="608467"/>
                  <a:pt x="3369362" y="608467"/>
                </a:cubicBezTo>
                <a:cubicBezTo>
                  <a:pt x="3363698" y="608467"/>
                  <a:pt x="3359193" y="603959"/>
                  <a:pt x="3359193" y="598296"/>
                </a:cubicBezTo>
                <a:cubicBezTo>
                  <a:pt x="3359193" y="592632"/>
                  <a:pt x="3363698" y="588127"/>
                  <a:pt x="3369362" y="588127"/>
                </a:cubicBezTo>
                <a:close/>
                <a:moveTo>
                  <a:pt x="3330184" y="588127"/>
                </a:moveTo>
                <a:cubicBezTo>
                  <a:pt x="3335847" y="588127"/>
                  <a:pt x="3340355" y="592632"/>
                  <a:pt x="3340355" y="598296"/>
                </a:cubicBezTo>
                <a:lnTo>
                  <a:pt x="3340095" y="598556"/>
                </a:lnTo>
                <a:lnTo>
                  <a:pt x="3341164" y="599452"/>
                </a:lnTo>
                <a:cubicBezTo>
                  <a:pt x="3341743" y="605809"/>
                  <a:pt x="3337118" y="611126"/>
                  <a:pt x="3330878" y="611705"/>
                </a:cubicBezTo>
                <a:lnTo>
                  <a:pt x="3329837" y="611705"/>
                </a:lnTo>
                <a:cubicBezTo>
                  <a:pt x="3324058" y="611705"/>
                  <a:pt x="3319206" y="607312"/>
                  <a:pt x="3318742" y="601417"/>
                </a:cubicBezTo>
                <a:lnTo>
                  <a:pt x="3320758" y="599040"/>
                </a:lnTo>
                <a:lnTo>
                  <a:pt x="3320015" y="598296"/>
                </a:lnTo>
                <a:cubicBezTo>
                  <a:pt x="3320015" y="592632"/>
                  <a:pt x="3324520" y="588127"/>
                  <a:pt x="3330184" y="588127"/>
                </a:cubicBezTo>
                <a:close/>
                <a:moveTo>
                  <a:pt x="2586599" y="588127"/>
                </a:moveTo>
                <a:cubicBezTo>
                  <a:pt x="2592216" y="588127"/>
                  <a:pt x="2596770" y="592679"/>
                  <a:pt x="2596770" y="598296"/>
                </a:cubicBezTo>
                <a:cubicBezTo>
                  <a:pt x="2596770" y="603913"/>
                  <a:pt x="2592216" y="608467"/>
                  <a:pt x="2586599" y="608467"/>
                </a:cubicBezTo>
                <a:cubicBezTo>
                  <a:pt x="2580982" y="608467"/>
                  <a:pt x="2576430" y="603913"/>
                  <a:pt x="2576430" y="598296"/>
                </a:cubicBezTo>
                <a:cubicBezTo>
                  <a:pt x="2576430" y="592679"/>
                  <a:pt x="2580982" y="588127"/>
                  <a:pt x="2586599" y="588127"/>
                </a:cubicBezTo>
                <a:close/>
                <a:moveTo>
                  <a:pt x="2508242" y="588127"/>
                </a:moveTo>
                <a:cubicBezTo>
                  <a:pt x="2513905" y="588127"/>
                  <a:pt x="2518412" y="592632"/>
                  <a:pt x="2518412" y="598296"/>
                </a:cubicBezTo>
                <a:cubicBezTo>
                  <a:pt x="2518412" y="603844"/>
                  <a:pt x="2513905" y="608467"/>
                  <a:pt x="2508242" y="608467"/>
                </a:cubicBezTo>
                <a:cubicBezTo>
                  <a:pt x="2502578" y="608467"/>
                  <a:pt x="2498073" y="603959"/>
                  <a:pt x="2498073" y="598296"/>
                </a:cubicBezTo>
                <a:cubicBezTo>
                  <a:pt x="2498073" y="592632"/>
                  <a:pt x="2502578" y="588127"/>
                  <a:pt x="2508242" y="588127"/>
                </a:cubicBezTo>
                <a:close/>
                <a:moveTo>
                  <a:pt x="2469064" y="588127"/>
                </a:moveTo>
                <a:cubicBezTo>
                  <a:pt x="2474727" y="588127"/>
                  <a:pt x="2479234" y="592632"/>
                  <a:pt x="2479234" y="598296"/>
                </a:cubicBezTo>
                <a:cubicBezTo>
                  <a:pt x="2479234" y="603844"/>
                  <a:pt x="2474727" y="608467"/>
                  <a:pt x="2469064" y="608467"/>
                </a:cubicBezTo>
                <a:cubicBezTo>
                  <a:pt x="2463400" y="608467"/>
                  <a:pt x="2458895" y="603959"/>
                  <a:pt x="2458895" y="598296"/>
                </a:cubicBezTo>
                <a:cubicBezTo>
                  <a:pt x="2458895" y="592632"/>
                  <a:pt x="2463400" y="588127"/>
                  <a:pt x="2469064" y="588127"/>
                </a:cubicBezTo>
                <a:close/>
                <a:moveTo>
                  <a:pt x="2390822" y="588127"/>
                </a:moveTo>
                <a:cubicBezTo>
                  <a:pt x="2396485" y="588127"/>
                  <a:pt x="2400992" y="592632"/>
                  <a:pt x="2400992" y="598296"/>
                </a:cubicBezTo>
                <a:cubicBezTo>
                  <a:pt x="2400992" y="603844"/>
                  <a:pt x="2396485" y="608467"/>
                  <a:pt x="2390822" y="608467"/>
                </a:cubicBezTo>
                <a:cubicBezTo>
                  <a:pt x="2385158" y="608467"/>
                  <a:pt x="2380652" y="603959"/>
                  <a:pt x="2380652" y="598296"/>
                </a:cubicBezTo>
                <a:cubicBezTo>
                  <a:pt x="2380652" y="592632"/>
                  <a:pt x="2385158" y="588127"/>
                  <a:pt x="2390822" y="588127"/>
                </a:cubicBezTo>
                <a:close/>
                <a:moveTo>
                  <a:pt x="4523342" y="570907"/>
                </a:moveTo>
                <a:lnTo>
                  <a:pt x="4542526" y="570907"/>
                </a:lnTo>
                <a:lnTo>
                  <a:pt x="4537894" y="593800"/>
                </a:lnTo>
                <a:lnTo>
                  <a:pt x="4543566" y="588127"/>
                </a:lnTo>
                <a:cubicBezTo>
                  <a:pt x="4549230" y="588127"/>
                  <a:pt x="4553735" y="592632"/>
                  <a:pt x="4553735" y="598296"/>
                </a:cubicBezTo>
                <a:cubicBezTo>
                  <a:pt x="4553735" y="603844"/>
                  <a:pt x="4549230" y="608467"/>
                  <a:pt x="4543566" y="608467"/>
                </a:cubicBezTo>
                <a:lnTo>
                  <a:pt x="4536380" y="601280"/>
                </a:lnTo>
                <a:lnTo>
                  <a:pt x="4525472" y="655180"/>
                </a:lnTo>
                <a:lnTo>
                  <a:pt x="4509582" y="678728"/>
                </a:lnTo>
                <a:lnTo>
                  <a:pt x="4514558" y="683703"/>
                </a:lnTo>
                <a:cubicBezTo>
                  <a:pt x="4514558" y="689251"/>
                  <a:pt x="4510052" y="693873"/>
                  <a:pt x="4504388" y="693873"/>
                </a:cubicBezTo>
                <a:lnTo>
                  <a:pt x="4501388" y="690873"/>
                </a:lnTo>
                <a:lnTo>
                  <a:pt x="4478990" y="724066"/>
                </a:lnTo>
                <a:lnTo>
                  <a:pt x="4475574" y="726371"/>
                </a:lnTo>
                <a:lnTo>
                  <a:pt x="4475480" y="726436"/>
                </a:lnTo>
                <a:lnTo>
                  <a:pt x="4475256" y="726588"/>
                </a:lnTo>
                <a:lnTo>
                  <a:pt x="4465326" y="736517"/>
                </a:lnTo>
                <a:lnTo>
                  <a:pt x="4463398" y="734589"/>
                </a:lnTo>
                <a:lnTo>
                  <a:pt x="4410102" y="770548"/>
                </a:lnTo>
                <a:cubicBezTo>
                  <a:pt x="4384185" y="781527"/>
                  <a:pt x="4355705" y="787603"/>
                  <a:pt x="4325830" y="787603"/>
                </a:cubicBezTo>
                <a:lnTo>
                  <a:pt x="4325830" y="768419"/>
                </a:lnTo>
                <a:cubicBezTo>
                  <a:pt x="4353048" y="768419"/>
                  <a:pt x="4379000" y="762878"/>
                  <a:pt x="4402620" y="752867"/>
                </a:cubicBezTo>
                <a:lnTo>
                  <a:pt x="4424493" y="738106"/>
                </a:lnTo>
                <a:lnTo>
                  <a:pt x="4455022" y="717501"/>
                </a:lnTo>
                <a:lnTo>
                  <a:pt x="4465412" y="710489"/>
                </a:lnTo>
                <a:lnTo>
                  <a:pt x="4469212" y="704857"/>
                </a:lnTo>
                <a:lnTo>
                  <a:pt x="4507760" y="647741"/>
                </a:lnTo>
                <a:lnTo>
                  <a:pt x="4504388" y="651112"/>
                </a:lnTo>
                <a:cubicBezTo>
                  <a:pt x="4498726" y="651112"/>
                  <a:pt x="4494218" y="646605"/>
                  <a:pt x="4494218" y="640942"/>
                </a:cubicBezTo>
                <a:cubicBezTo>
                  <a:pt x="4494218" y="635278"/>
                  <a:pt x="4498726" y="630773"/>
                  <a:pt x="4504388" y="630773"/>
                </a:cubicBezTo>
                <a:lnTo>
                  <a:pt x="4510068" y="636453"/>
                </a:lnTo>
                <a:close/>
                <a:moveTo>
                  <a:pt x="4325832" y="567786"/>
                </a:moveTo>
                <a:cubicBezTo>
                  <a:pt x="4312886" y="567786"/>
                  <a:pt x="4302369" y="578303"/>
                  <a:pt x="4302369" y="591246"/>
                </a:cubicBezTo>
                <a:lnTo>
                  <a:pt x="4303592" y="593262"/>
                </a:lnTo>
                <a:lnTo>
                  <a:pt x="4308726" y="588127"/>
                </a:lnTo>
                <a:cubicBezTo>
                  <a:pt x="4314390" y="588127"/>
                  <a:pt x="4318895" y="592632"/>
                  <a:pt x="4318895" y="598296"/>
                </a:cubicBezTo>
                <a:lnTo>
                  <a:pt x="4311272" y="605921"/>
                </a:lnTo>
                <a:lnTo>
                  <a:pt x="4314852" y="611818"/>
                </a:lnTo>
                <a:lnTo>
                  <a:pt x="4314852" y="636898"/>
                </a:lnTo>
                <a:lnTo>
                  <a:pt x="4318895" y="640942"/>
                </a:lnTo>
                <a:lnTo>
                  <a:pt x="4314852" y="644987"/>
                </a:lnTo>
                <a:lnTo>
                  <a:pt x="4314852" y="645913"/>
                </a:lnTo>
                <a:cubicBezTo>
                  <a:pt x="4314852" y="651922"/>
                  <a:pt x="4319821" y="656891"/>
                  <a:pt x="4325832" y="656891"/>
                </a:cubicBezTo>
                <a:cubicBezTo>
                  <a:pt x="4331840" y="656891"/>
                  <a:pt x="4336809" y="651922"/>
                  <a:pt x="4336809" y="645913"/>
                </a:cubicBezTo>
                <a:lnTo>
                  <a:pt x="4336809" y="611818"/>
                </a:lnTo>
                <a:lnTo>
                  <a:pt x="4342264" y="602825"/>
                </a:lnTo>
                <a:lnTo>
                  <a:pt x="4337735" y="598296"/>
                </a:lnTo>
                <a:cubicBezTo>
                  <a:pt x="4337735" y="592632"/>
                  <a:pt x="4342242" y="588127"/>
                  <a:pt x="4347906" y="588127"/>
                </a:cubicBezTo>
                <a:lnTo>
                  <a:pt x="4348062" y="588283"/>
                </a:lnTo>
                <a:lnTo>
                  <a:pt x="4346058" y="583447"/>
                </a:lnTo>
                <a:lnTo>
                  <a:pt x="4342415" y="574663"/>
                </a:lnTo>
                <a:cubicBezTo>
                  <a:pt x="4338168" y="570415"/>
                  <a:pt x="4332302" y="567786"/>
                  <a:pt x="4325832" y="567786"/>
                </a:cubicBezTo>
                <a:close/>
                <a:moveTo>
                  <a:pt x="2935974" y="561083"/>
                </a:moveTo>
                <a:lnTo>
                  <a:pt x="2955157" y="561083"/>
                </a:lnTo>
                <a:cubicBezTo>
                  <a:pt x="2955157" y="590959"/>
                  <a:pt x="2949082" y="619439"/>
                  <a:pt x="2938102" y="645356"/>
                </a:cubicBezTo>
                <a:lnTo>
                  <a:pt x="2929202" y="658546"/>
                </a:lnTo>
                <a:lnTo>
                  <a:pt x="2921144" y="670489"/>
                </a:lnTo>
                <a:lnTo>
                  <a:pt x="2891620" y="714243"/>
                </a:lnTo>
                <a:lnTo>
                  <a:pt x="2822957" y="760574"/>
                </a:lnTo>
                <a:lnTo>
                  <a:pt x="2831495" y="769110"/>
                </a:lnTo>
                <a:cubicBezTo>
                  <a:pt x="2831495" y="774658"/>
                  <a:pt x="2826987" y="779280"/>
                  <a:pt x="2821324" y="779280"/>
                </a:cubicBezTo>
                <a:cubicBezTo>
                  <a:pt x="2815661" y="779280"/>
                  <a:pt x="2811155" y="774773"/>
                  <a:pt x="2811155" y="769110"/>
                </a:cubicBezTo>
                <a:lnTo>
                  <a:pt x="2818730" y="761535"/>
                </a:lnTo>
                <a:lnTo>
                  <a:pt x="2794522" y="766434"/>
                </a:lnTo>
                <a:lnTo>
                  <a:pt x="2791308" y="767085"/>
                </a:lnTo>
                <a:lnTo>
                  <a:pt x="2790558" y="767235"/>
                </a:lnTo>
                <a:lnTo>
                  <a:pt x="2792432" y="769110"/>
                </a:lnTo>
                <a:cubicBezTo>
                  <a:pt x="2792432" y="774658"/>
                  <a:pt x="2787925" y="779280"/>
                  <a:pt x="2782261" y="779280"/>
                </a:cubicBezTo>
                <a:lnTo>
                  <a:pt x="2773642" y="770659"/>
                </a:lnTo>
                <a:lnTo>
                  <a:pt x="2746136" y="776226"/>
                </a:lnTo>
                <a:lnTo>
                  <a:pt x="2743082" y="779280"/>
                </a:lnTo>
                <a:lnTo>
                  <a:pt x="2741055" y="777254"/>
                </a:lnTo>
                <a:lnTo>
                  <a:pt x="2738461" y="777779"/>
                </a:lnTo>
                <a:lnTo>
                  <a:pt x="2738461" y="774658"/>
                </a:lnTo>
                <a:lnTo>
                  <a:pt x="2732913" y="769110"/>
                </a:lnTo>
                <a:lnTo>
                  <a:pt x="2738461" y="763561"/>
                </a:lnTo>
                <a:lnTo>
                  <a:pt x="2738461" y="758596"/>
                </a:lnTo>
                <a:cubicBezTo>
                  <a:pt x="2847329" y="758596"/>
                  <a:pt x="2935974" y="669951"/>
                  <a:pt x="2935974" y="561083"/>
                </a:cubicBezTo>
                <a:close/>
                <a:moveTo>
                  <a:pt x="2736092" y="558831"/>
                </a:moveTo>
                <a:lnTo>
                  <a:pt x="2732889" y="560159"/>
                </a:lnTo>
                <a:lnTo>
                  <a:pt x="2721878" y="564724"/>
                </a:lnTo>
                <a:cubicBezTo>
                  <a:pt x="2717630" y="568972"/>
                  <a:pt x="2715000" y="574837"/>
                  <a:pt x="2715000" y="581308"/>
                </a:cubicBezTo>
                <a:cubicBezTo>
                  <a:pt x="2715000" y="590207"/>
                  <a:pt x="2720085" y="597951"/>
                  <a:pt x="2727482" y="601879"/>
                </a:cubicBezTo>
                <a:lnTo>
                  <a:pt x="2727482" y="635974"/>
                </a:lnTo>
                <a:cubicBezTo>
                  <a:pt x="2727482" y="641983"/>
                  <a:pt x="2732451" y="646952"/>
                  <a:pt x="2738461" y="646952"/>
                </a:cubicBezTo>
                <a:cubicBezTo>
                  <a:pt x="2744472" y="646952"/>
                  <a:pt x="2749439" y="641983"/>
                  <a:pt x="2749439" y="635974"/>
                </a:cubicBezTo>
                <a:lnTo>
                  <a:pt x="2749439" y="602109"/>
                </a:lnTo>
                <a:lnTo>
                  <a:pt x="2743082" y="608467"/>
                </a:lnTo>
                <a:cubicBezTo>
                  <a:pt x="2737418" y="608467"/>
                  <a:pt x="2732913" y="603959"/>
                  <a:pt x="2732913" y="598296"/>
                </a:cubicBezTo>
                <a:cubicBezTo>
                  <a:pt x="2732913" y="592632"/>
                  <a:pt x="2737418" y="588127"/>
                  <a:pt x="2743082" y="588127"/>
                </a:cubicBezTo>
                <a:lnTo>
                  <a:pt x="2752232" y="597277"/>
                </a:lnTo>
                <a:lnTo>
                  <a:pt x="2761922" y="581308"/>
                </a:lnTo>
                <a:cubicBezTo>
                  <a:pt x="2761922" y="574837"/>
                  <a:pt x="2759292" y="568972"/>
                  <a:pt x="2755045" y="564724"/>
                </a:cubicBezTo>
                <a:lnTo>
                  <a:pt x="2750447" y="562816"/>
                </a:lnTo>
                <a:lnTo>
                  <a:pt x="2747364" y="561540"/>
                </a:lnTo>
                <a:lnTo>
                  <a:pt x="2743082" y="565821"/>
                </a:lnTo>
                <a:close/>
                <a:moveTo>
                  <a:pt x="1787078" y="546522"/>
                </a:moveTo>
                <a:cubicBezTo>
                  <a:pt x="1792047" y="542709"/>
                  <a:pt x="1799099" y="543748"/>
                  <a:pt x="1802797" y="548719"/>
                </a:cubicBezTo>
                <a:cubicBezTo>
                  <a:pt x="1806610" y="553687"/>
                  <a:pt x="1805569" y="560736"/>
                  <a:pt x="1800600" y="564435"/>
                </a:cubicBezTo>
                <a:cubicBezTo>
                  <a:pt x="1798520" y="566054"/>
                  <a:pt x="1796208" y="566747"/>
                  <a:pt x="1793897" y="566747"/>
                </a:cubicBezTo>
                <a:cubicBezTo>
                  <a:pt x="1790429" y="566747"/>
                  <a:pt x="1787195" y="565129"/>
                  <a:pt x="1784883" y="562239"/>
                </a:cubicBezTo>
                <a:cubicBezTo>
                  <a:pt x="1781184" y="557270"/>
                  <a:pt x="1782108" y="550220"/>
                  <a:pt x="1787078" y="546522"/>
                </a:cubicBezTo>
                <a:close/>
                <a:moveTo>
                  <a:pt x="3313775" y="546060"/>
                </a:moveTo>
                <a:lnTo>
                  <a:pt x="3313828" y="546110"/>
                </a:lnTo>
                <a:lnTo>
                  <a:pt x="3313775" y="546175"/>
                </a:lnTo>
                <a:close/>
                <a:moveTo>
                  <a:pt x="4543566" y="545481"/>
                </a:moveTo>
                <a:cubicBezTo>
                  <a:pt x="4549230" y="545481"/>
                  <a:pt x="4553735" y="549987"/>
                  <a:pt x="4553735" y="555650"/>
                </a:cubicBezTo>
                <a:cubicBezTo>
                  <a:pt x="4553735" y="561198"/>
                  <a:pt x="4549230" y="565821"/>
                  <a:pt x="4543566" y="565821"/>
                </a:cubicBezTo>
                <a:cubicBezTo>
                  <a:pt x="4537903" y="565821"/>
                  <a:pt x="4533396" y="561313"/>
                  <a:pt x="4533396" y="555650"/>
                </a:cubicBezTo>
                <a:cubicBezTo>
                  <a:pt x="4533396" y="549987"/>
                  <a:pt x="4537903" y="545481"/>
                  <a:pt x="4543566" y="545481"/>
                </a:cubicBezTo>
                <a:close/>
                <a:moveTo>
                  <a:pt x="4504388" y="545481"/>
                </a:moveTo>
                <a:cubicBezTo>
                  <a:pt x="4510052" y="545481"/>
                  <a:pt x="4514558" y="549987"/>
                  <a:pt x="4514558" y="555650"/>
                </a:cubicBezTo>
                <a:cubicBezTo>
                  <a:pt x="4514558" y="561198"/>
                  <a:pt x="4510052" y="565821"/>
                  <a:pt x="4504388" y="565821"/>
                </a:cubicBezTo>
                <a:cubicBezTo>
                  <a:pt x="4498726" y="565821"/>
                  <a:pt x="4494218" y="561313"/>
                  <a:pt x="4494218" y="555650"/>
                </a:cubicBezTo>
                <a:cubicBezTo>
                  <a:pt x="4494218" y="549987"/>
                  <a:pt x="4498726" y="545481"/>
                  <a:pt x="4504388" y="545481"/>
                </a:cubicBezTo>
                <a:close/>
                <a:moveTo>
                  <a:pt x="4465326" y="545481"/>
                </a:moveTo>
                <a:cubicBezTo>
                  <a:pt x="4470990" y="545481"/>
                  <a:pt x="4475494" y="549987"/>
                  <a:pt x="4475494" y="555650"/>
                </a:cubicBezTo>
                <a:cubicBezTo>
                  <a:pt x="4475494" y="561198"/>
                  <a:pt x="4470990" y="565821"/>
                  <a:pt x="4465326" y="565821"/>
                </a:cubicBezTo>
                <a:cubicBezTo>
                  <a:pt x="4459662" y="565821"/>
                  <a:pt x="4455155" y="561313"/>
                  <a:pt x="4455155" y="555650"/>
                </a:cubicBezTo>
                <a:cubicBezTo>
                  <a:pt x="4455155" y="549987"/>
                  <a:pt x="4459662" y="545481"/>
                  <a:pt x="4465326" y="545481"/>
                </a:cubicBezTo>
                <a:close/>
                <a:moveTo>
                  <a:pt x="4191306" y="545481"/>
                </a:moveTo>
                <a:cubicBezTo>
                  <a:pt x="4196970" y="545481"/>
                  <a:pt x="4201475" y="549987"/>
                  <a:pt x="4201475" y="555650"/>
                </a:cubicBezTo>
                <a:cubicBezTo>
                  <a:pt x="4201475" y="561198"/>
                  <a:pt x="4196970" y="565821"/>
                  <a:pt x="4191306" y="565821"/>
                </a:cubicBezTo>
                <a:cubicBezTo>
                  <a:pt x="4185643" y="565821"/>
                  <a:pt x="4181136" y="561313"/>
                  <a:pt x="4181136" y="555650"/>
                </a:cubicBezTo>
                <a:cubicBezTo>
                  <a:pt x="4181136" y="549987"/>
                  <a:pt x="4185643" y="545481"/>
                  <a:pt x="4191306" y="545481"/>
                </a:cubicBezTo>
                <a:close/>
                <a:moveTo>
                  <a:pt x="4152128" y="545481"/>
                </a:moveTo>
                <a:cubicBezTo>
                  <a:pt x="4157792" y="545481"/>
                  <a:pt x="4162297" y="549987"/>
                  <a:pt x="4162297" y="555650"/>
                </a:cubicBezTo>
                <a:cubicBezTo>
                  <a:pt x="4162297" y="561198"/>
                  <a:pt x="4157792" y="565821"/>
                  <a:pt x="4152128" y="565821"/>
                </a:cubicBezTo>
                <a:cubicBezTo>
                  <a:pt x="4146465" y="565821"/>
                  <a:pt x="4141958" y="561313"/>
                  <a:pt x="4141958" y="555650"/>
                </a:cubicBezTo>
                <a:cubicBezTo>
                  <a:pt x="4141958" y="549987"/>
                  <a:pt x="4146465" y="545481"/>
                  <a:pt x="4152128" y="545481"/>
                </a:cubicBezTo>
                <a:close/>
                <a:moveTo>
                  <a:pt x="4073886" y="545481"/>
                </a:moveTo>
                <a:cubicBezTo>
                  <a:pt x="4079549" y="545481"/>
                  <a:pt x="4084055" y="549987"/>
                  <a:pt x="4084055" y="555650"/>
                </a:cubicBezTo>
                <a:cubicBezTo>
                  <a:pt x="4084055" y="561198"/>
                  <a:pt x="4079549" y="565821"/>
                  <a:pt x="4073886" y="565821"/>
                </a:cubicBezTo>
                <a:cubicBezTo>
                  <a:pt x="4068223" y="565821"/>
                  <a:pt x="4063715" y="561313"/>
                  <a:pt x="4063715" y="555650"/>
                </a:cubicBezTo>
                <a:cubicBezTo>
                  <a:pt x="4063715" y="549987"/>
                  <a:pt x="4068223" y="545481"/>
                  <a:pt x="4073886" y="545481"/>
                </a:cubicBezTo>
                <a:close/>
                <a:moveTo>
                  <a:pt x="4034708" y="545481"/>
                </a:moveTo>
                <a:cubicBezTo>
                  <a:pt x="4040372" y="545481"/>
                  <a:pt x="4044877" y="549987"/>
                  <a:pt x="4044877" y="555650"/>
                </a:cubicBezTo>
                <a:cubicBezTo>
                  <a:pt x="4044877" y="561198"/>
                  <a:pt x="4040372" y="565821"/>
                  <a:pt x="4034708" y="565821"/>
                </a:cubicBezTo>
                <a:cubicBezTo>
                  <a:pt x="4029045" y="565821"/>
                  <a:pt x="4024538" y="561313"/>
                  <a:pt x="4024538" y="555650"/>
                </a:cubicBezTo>
                <a:cubicBezTo>
                  <a:pt x="4024538" y="549987"/>
                  <a:pt x="4029045" y="545481"/>
                  <a:pt x="4034708" y="545481"/>
                </a:cubicBezTo>
                <a:close/>
                <a:moveTo>
                  <a:pt x="3995529" y="545481"/>
                </a:moveTo>
                <a:cubicBezTo>
                  <a:pt x="4001192" y="545481"/>
                  <a:pt x="4005698" y="549987"/>
                  <a:pt x="4005698" y="555650"/>
                </a:cubicBezTo>
                <a:cubicBezTo>
                  <a:pt x="4005698" y="561198"/>
                  <a:pt x="4001192" y="565821"/>
                  <a:pt x="3995529" y="565821"/>
                </a:cubicBezTo>
                <a:cubicBezTo>
                  <a:pt x="3989865" y="565821"/>
                  <a:pt x="3985358" y="561313"/>
                  <a:pt x="3985358" y="555650"/>
                </a:cubicBezTo>
                <a:cubicBezTo>
                  <a:pt x="3985358" y="549987"/>
                  <a:pt x="3989865" y="545481"/>
                  <a:pt x="3995529" y="545481"/>
                </a:cubicBezTo>
                <a:close/>
                <a:moveTo>
                  <a:pt x="3956464" y="545481"/>
                </a:moveTo>
                <a:cubicBezTo>
                  <a:pt x="3962128" y="545481"/>
                  <a:pt x="3966635" y="549987"/>
                  <a:pt x="3966635" y="555650"/>
                </a:cubicBezTo>
                <a:cubicBezTo>
                  <a:pt x="3966635" y="561198"/>
                  <a:pt x="3962128" y="565821"/>
                  <a:pt x="3956464" y="565821"/>
                </a:cubicBezTo>
                <a:cubicBezTo>
                  <a:pt x="3950801" y="565821"/>
                  <a:pt x="3946295" y="561313"/>
                  <a:pt x="3946295" y="555650"/>
                </a:cubicBezTo>
                <a:cubicBezTo>
                  <a:pt x="3946295" y="549987"/>
                  <a:pt x="3950801" y="545481"/>
                  <a:pt x="3956464" y="545481"/>
                </a:cubicBezTo>
                <a:close/>
                <a:moveTo>
                  <a:pt x="3917284" y="545481"/>
                </a:moveTo>
                <a:cubicBezTo>
                  <a:pt x="3922948" y="545481"/>
                  <a:pt x="3927455" y="549987"/>
                  <a:pt x="3927455" y="555650"/>
                </a:cubicBezTo>
                <a:cubicBezTo>
                  <a:pt x="3927455" y="561198"/>
                  <a:pt x="3922948" y="565821"/>
                  <a:pt x="3917284" y="565821"/>
                </a:cubicBezTo>
                <a:cubicBezTo>
                  <a:pt x="3911621" y="565821"/>
                  <a:pt x="3907116" y="561313"/>
                  <a:pt x="3907116" y="555650"/>
                </a:cubicBezTo>
                <a:cubicBezTo>
                  <a:pt x="3907116" y="549987"/>
                  <a:pt x="3911621" y="545481"/>
                  <a:pt x="3917284" y="545481"/>
                </a:cubicBezTo>
                <a:close/>
                <a:moveTo>
                  <a:pt x="3878107" y="545481"/>
                </a:moveTo>
                <a:cubicBezTo>
                  <a:pt x="3883770" y="545481"/>
                  <a:pt x="3888277" y="549987"/>
                  <a:pt x="3888277" y="555650"/>
                </a:cubicBezTo>
                <a:cubicBezTo>
                  <a:pt x="3888277" y="561198"/>
                  <a:pt x="3883770" y="565821"/>
                  <a:pt x="3878107" y="565821"/>
                </a:cubicBezTo>
                <a:cubicBezTo>
                  <a:pt x="3872443" y="565821"/>
                  <a:pt x="3867938" y="561313"/>
                  <a:pt x="3867938" y="555650"/>
                </a:cubicBezTo>
                <a:cubicBezTo>
                  <a:pt x="3867938" y="549987"/>
                  <a:pt x="3872443" y="545481"/>
                  <a:pt x="3878107" y="545481"/>
                </a:cubicBezTo>
                <a:close/>
                <a:moveTo>
                  <a:pt x="3839042" y="545481"/>
                </a:moveTo>
                <a:cubicBezTo>
                  <a:pt x="3844706" y="545481"/>
                  <a:pt x="3849213" y="549987"/>
                  <a:pt x="3849213" y="555650"/>
                </a:cubicBezTo>
                <a:cubicBezTo>
                  <a:pt x="3849213" y="561198"/>
                  <a:pt x="3844706" y="565821"/>
                  <a:pt x="3839042" y="565821"/>
                </a:cubicBezTo>
                <a:cubicBezTo>
                  <a:pt x="3833379" y="565821"/>
                  <a:pt x="3828873" y="561313"/>
                  <a:pt x="3828873" y="555650"/>
                </a:cubicBezTo>
                <a:cubicBezTo>
                  <a:pt x="3828873" y="549987"/>
                  <a:pt x="3833379" y="545481"/>
                  <a:pt x="3839042" y="545481"/>
                </a:cubicBezTo>
                <a:close/>
                <a:moveTo>
                  <a:pt x="3799864" y="545481"/>
                </a:moveTo>
                <a:cubicBezTo>
                  <a:pt x="3805528" y="545481"/>
                  <a:pt x="3810035" y="549987"/>
                  <a:pt x="3810035" y="555650"/>
                </a:cubicBezTo>
                <a:cubicBezTo>
                  <a:pt x="3810035" y="561198"/>
                  <a:pt x="3805528" y="565821"/>
                  <a:pt x="3799864" y="565821"/>
                </a:cubicBezTo>
                <a:cubicBezTo>
                  <a:pt x="3794201" y="565821"/>
                  <a:pt x="3789696" y="561313"/>
                  <a:pt x="3789696" y="555650"/>
                </a:cubicBezTo>
                <a:cubicBezTo>
                  <a:pt x="3789696" y="549987"/>
                  <a:pt x="3794201" y="545481"/>
                  <a:pt x="3799864" y="545481"/>
                </a:cubicBezTo>
                <a:close/>
                <a:moveTo>
                  <a:pt x="3760686" y="545481"/>
                </a:moveTo>
                <a:cubicBezTo>
                  <a:pt x="3766350" y="545481"/>
                  <a:pt x="3770857" y="549987"/>
                  <a:pt x="3770857" y="555650"/>
                </a:cubicBezTo>
                <a:cubicBezTo>
                  <a:pt x="3770857" y="561198"/>
                  <a:pt x="3766350" y="565821"/>
                  <a:pt x="3760686" y="565821"/>
                </a:cubicBezTo>
                <a:cubicBezTo>
                  <a:pt x="3755023" y="565821"/>
                  <a:pt x="3750518" y="561313"/>
                  <a:pt x="3750518" y="555650"/>
                </a:cubicBezTo>
                <a:cubicBezTo>
                  <a:pt x="3750518" y="549987"/>
                  <a:pt x="3755023" y="545481"/>
                  <a:pt x="3760686" y="545481"/>
                </a:cubicBezTo>
                <a:close/>
                <a:moveTo>
                  <a:pt x="3721622" y="545481"/>
                </a:moveTo>
                <a:cubicBezTo>
                  <a:pt x="3727286" y="545481"/>
                  <a:pt x="3731793" y="549987"/>
                  <a:pt x="3731793" y="555650"/>
                </a:cubicBezTo>
                <a:cubicBezTo>
                  <a:pt x="3731793" y="561198"/>
                  <a:pt x="3727286" y="565821"/>
                  <a:pt x="3721622" y="565821"/>
                </a:cubicBezTo>
                <a:cubicBezTo>
                  <a:pt x="3715959" y="565821"/>
                  <a:pt x="3711453" y="561313"/>
                  <a:pt x="3711453" y="555650"/>
                </a:cubicBezTo>
                <a:cubicBezTo>
                  <a:pt x="3711453" y="549987"/>
                  <a:pt x="3715959" y="545481"/>
                  <a:pt x="3721622" y="545481"/>
                </a:cubicBezTo>
                <a:close/>
                <a:moveTo>
                  <a:pt x="3682444" y="545481"/>
                </a:moveTo>
                <a:cubicBezTo>
                  <a:pt x="3688108" y="545481"/>
                  <a:pt x="3692615" y="549987"/>
                  <a:pt x="3692615" y="555650"/>
                </a:cubicBezTo>
                <a:cubicBezTo>
                  <a:pt x="3692615" y="561198"/>
                  <a:pt x="3688108" y="565821"/>
                  <a:pt x="3682444" y="565821"/>
                </a:cubicBezTo>
                <a:cubicBezTo>
                  <a:pt x="3676781" y="565821"/>
                  <a:pt x="3672276" y="561313"/>
                  <a:pt x="3672276" y="555650"/>
                </a:cubicBezTo>
                <a:cubicBezTo>
                  <a:pt x="3672276" y="549987"/>
                  <a:pt x="3676781" y="545481"/>
                  <a:pt x="3682444" y="545481"/>
                </a:cubicBezTo>
                <a:close/>
                <a:moveTo>
                  <a:pt x="3643266" y="545481"/>
                </a:moveTo>
                <a:cubicBezTo>
                  <a:pt x="3648930" y="545481"/>
                  <a:pt x="3653437" y="549987"/>
                  <a:pt x="3653437" y="555650"/>
                </a:cubicBezTo>
                <a:cubicBezTo>
                  <a:pt x="3653437" y="561198"/>
                  <a:pt x="3648930" y="565821"/>
                  <a:pt x="3643266" y="565821"/>
                </a:cubicBezTo>
                <a:cubicBezTo>
                  <a:pt x="3637603" y="565821"/>
                  <a:pt x="3633098" y="561313"/>
                  <a:pt x="3633098" y="555650"/>
                </a:cubicBezTo>
                <a:cubicBezTo>
                  <a:pt x="3633098" y="549987"/>
                  <a:pt x="3637603" y="545481"/>
                  <a:pt x="3643266" y="545481"/>
                </a:cubicBezTo>
                <a:close/>
                <a:moveTo>
                  <a:pt x="3604202" y="545481"/>
                </a:moveTo>
                <a:cubicBezTo>
                  <a:pt x="3609865" y="545481"/>
                  <a:pt x="3614372" y="549987"/>
                  <a:pt x="3614372" y="555650"/>
                </a:cubicBezTo>
                <a:cubicBezTo>
                  <a:pt x="3614372" y="561198"/>
                  <a:pt x="3609865" y="565821"/>
                  <a:pt x="3604202" y="565821"/>
                </a:cubicBezTo>
                <a:cubicBezTo>
                  <a:pt x="3598538" y="565821"/>
                  <a:pt x="3594033" y="561313"/>
                  <a:pt x="3594033" y="555650"/>
                </a:cubicBezTo>
                <a:cubicBezTo>
                  <a:pt x="3594033" y="549987"/>
                  <a:pt x="3598538" y="545481"/>
                  <a:pt x="3604202" y="545481"/>
                </a:cubicBezTo>
                <a:close/>
                <a:moveTo>
                  <a:pt x="3565024" y="545481"/>
                </a:moveTo>
                <a:cubicBezTo>
                  <a:pt x="3570688" y="545481"/>
                  <a:pt x="3575195" y="549987"/>
                  <a:pt x="3575195" y="555650"/>
                </a:cubicBezTo>
                <a:cubicBezTo>
                  <a:pt x="3575195" y="561198"/>
                  <a:pt x="3570688" y="565821"/>
                  <a:pt x="3565024" y="565821"/>
                </a:cubicBezTo>
                <a:cubicBezTo>
                  <a:pt x="3559361" y="565821"/>
                  <a:pt x="3554855" y="561313"/>
                  <a:pt x="3554855" y="555650"/>
                </a:cubicBezTo>
                <a:cubicBezTo>
                  <a:pt x="3554855" y="549987"/>
                  <a:pt x="3559361" y="545481"/>
                  <a:pt x="3565024" y="545481"/>
                </a:cubicBezTo>
                <a:close/>
                <a:moveTo>
                  <a:pt x="3525846" y="545481"/>
                </a:moveTo>
                <a:cubicBezTo>
                  <a:pt x="3531510" y="545481"/>
                  <a:pt x="3536017" y="549987"/>
                  <a:pt x="3536017" y="555650"/>
                </a:cubicBezTo>
                <a:cubicBezTo>
                  <a:pt x="3536017" y="561198"/>
                  <a:pt x="3531510" y="565821"/>
                  <a:pt x="3525846" y="565821"/>
                </a:cubicBezTo>
                <a:cubicBezTo>
                  <a:pt x="3520183" y="565821"/>
                  <a:pt x="3515678" y="561313"/>
                  <a:pt x="3515678" y="555650"/>
                </a:cubicBezTo>
                <a:cubicBezTo>
                  <a:pt x="3515678" y="549987"/>
                  <a:pt x="3520183" y="545481"/>
                  <a:pt x="3525846" y="545481"/>
                </a:cubicBezTo>
                <a:close/>
                <a:moveTo>
                  <a:pt x="3486782" y="545481"/>
                </a:moveTo>
                <a:cubicBezTo>
                  <a:pt x="3492445" y="545481"/>
                  <a:pt x="3496952" y="549987"/>
                  <a:pt x="3496952" y="555650"/>
                </a:cubicBezTo>
                <a:cubicBezTo>
                  <a:pt x="3496952" y="561198"/>
                  <a:pt x="3492445" y="565821"/>
                  <a:pt x="3486782" y="565821"/>
                </a:cubicBezTo>
                <a:cubicBezTo>
                  <a:pt x="3481118" y="565821"/>
                  <a:pt x="3476613" y="561313"/>
                  <a:pt x="3476613" y="555650"/>
                </a:cubicBezTo>
                <a:cubicBezTo>
                  <a:pt x="3476613" y="549987"/>
                  <a:pt x="3481118" y="545481"/>
                  <a:pt x="3486782" y="545481"/>
                </a:cubicBezTo>
                <a:close/>
                <a:moveTo>
                  <a:pt x="3447604" y="545481"/>
                </a:moveTo>
                <a:cubicBezTo>
                  <a:pt x="3453268" y="545481"/>
                  <a:pt x="3457775" y="549987"/>
                  <a:pt x="3457775" y="555650"/>
                </a:cubicBezTo>
                <a:cubicBezTo>
                  <a:pt x="3457775" y="561198"/>
                  <a:pt x="3453268" y="565821"/>
                  <a:pt x="3447604" y="565821"/>
                </a:cubicBezTo>
                <a:cubicBezTo>
                  <a:pt x="3441941" y="565821"/>
                  <a:pt x="3437435" y="561313"/>
                  <a:pt x="3437435" y="555650"/>
                </a:cubicBezTo>
                <a:cubicBezTo>
                  <a:pt x="3437435" y="549987"/>
                  <a:pt x="3441941" y="545481"/>
                  <a:pt x="3447604" y="545481"/>
                </a:cubicBezTo>
                <a:close/>
                <a:moveTo>
                  <a:pt x="3408426" y="545481"/>
                </a:moveTo>
                <a:cubicBezTo>
                  <a:pt x="3414090" y="545481"/>
                  <a:pt x="3418597" y="549987"/>
                  <a:pt x="3418597" y="555650"/>
                </a:cubicBezTo>
                <a:cubicBezTo>
                  <a:pt x="3418597" y="561198"/>
                  <a:pt x="3414090" y="565821"/>
                  <a:pt x="3408426" y="565821"/>
                </a:cubicBezTo>
                <a:cubicBezTo>
                  <a:pt x="3402763" y="565821"/>
                  <a:pt x="3398258" y="561313"/>
                  <a:pt x="3398258" y="555650"/>
                </a:cubicBezTo>
                <a:cubicBezTo>
                  <a:pt x="3398258" y="549987"/>
                  <a:pt x="3402763" y="545481"/>
                  <a:pt x="3408426" y="545481"/>
                </a:cubicBezTo>
                <a:close/>
                <a:moveTo>
                  <a:pt x="3369362" y="545481"/>
                </a:moveTo>
                <a:cubicBezTo>
                  <a:pt x="3375025" y="545481"/>
                  <a:pt x="3379532" y="549987"/>
                  <a:pt x="3379532" y="555650"/>
                </a:cubicBezTo>
                <a:cubicBezTo>
                  <a:pt x="3379532" y="561198"/>
                  <a:pt x="3375025" y="565821"/>
                  <a:pt x="3369362" y="565821"/>
                </a:cubicBezTo>
                <a:cubicBezTo>
                  <a:pt x="3363698" y="565821"/>
                  <a:pt x="3359193" y="561313"/>
                  <a:pt x="3359193" y="555650"/>
                </a:cubicBezTo>
                <a:cubicBezTo>
                  <a:pt x="3359193" y="549987"/>
                  <a:pt x="3363698" y="545481"/>
                  <a:pt x="3369362" y="545481"/>
                </a:cubicBezTo>
                <a:close/>
                <a:moveTo>
                  <a:pt x="2625662" y="545481"/>
                </a:moveTo>
                <a:cubicBezTo>
                  <a:pt x="2631325" y="545481"/>
                  <a:pt x="2635832" y="549987"/>
                  <a:pt x="2635832" y="555650"/>
                </a:cubicBezTo>
                <a:cubicBezTo>
                  <a:pt x="2635832" y="561198"/>
                  <a:pt x="2631325" y="565821"/>
                  <a:pt x="2625662" y="565821"/>
                </a:cubicBezTo>
                <a:cubicBezTo>
                  <a:pt x="2619998" y="565821"/>
                  <a:pt x="2615493" y="561313"/>
                  <a:pt x="2615493" y="555650"/>
                </a:cubicBezTo>
                <a:cubicBezTo>
                  <a:pt x="2615493" y="549987"/>
                  <a:pt x="2619998" y="545481"/>
                  <a:pt x="2625662" y="545481"/>
                </a:cubicBezTo>
                <a:close/>
                <a:moveTo>
                  <a:pt x="2586484" y="545481"/>
                </a:moveTo>
                <a:cubicBezTo>
                  <a:pt x="2592147" y="545481"/>
                  <a:pt x="2596654" y="549987"/>
                  <a:pt x="2596654" y="555650"/>
                </a:cubicBezTo>
                <a:cubicBezTo>
                  <a:pt x="2596654" y="561198"/>
                  <a:pt x="2592147" y="565821"/>
                  <a:pt x="2586484" y="565821"/>
                </a:cubicBezTo>
                <a:cubicBezTo>
                  <a:pt x="2580820" y="565821"/>
                  <a:pt x="2576315" y="561313"/>
                  <a:pt x="2576315" y="555650"/>
                </a:cubicBezTo>
                <a:cubicBezTo>
                  <a:pt x="2576315" y="549987"/>
                  <a:pt x="2580820" y="545481"/>
                  <a:pt x="2586484" y="545481"/>
                </a:cubicBezTo>
                <a:close/>
                <a:moveTo>
                  <a:pt x="2508242" y="545481"/>
                </a:moveTo>
                <a:cubicBezTo>
                  <a:pt x="2513905" y="545481"/>
                  <a:pt x="2518412" y="549987"/>
                  <a:pt x="2518412" y="555650"/>
                </a:cubicBezTo>
                <a:cubicBezTo>
                  <a:pt x="2518412" y="561198"/>
                  <a:pt x="2513905" y="565821"/>
                  <a:pt x="2508242" y="565821"/>
                </a:cubicBezTo>
                <a:cubicBezTo>
                  <a:pt x="2502578" y="565821"/>
                  <a:pt x="2498073" y="561313"/>
                  <a:pt x="2498073" y="555650"/>
                </a:cubicBezTo>
                <a:cubicBezTo>
                  <a:pt x="2498073" y="549987"/>
                  <a:pt x="2502578" y="545481"/>
                  <a:pt x="2508242" y="545481"/>
                </a:cubicBezTo>
                <a:close/>
                <a:moveTo>
                  <a:pt x="2469064" y="545481"/>
                </a:moveTo>
                <a:cubicBezTo>
                  <a:pt x="2474727" y="545481"/>
                  <a:pt x="2479234" y="549987"/>
                  <a:pt x="2479234" y="555650"/>
                </a:cubicBezTo>
                <a:cubicBezTo>
                  <a:pt x="2479234" y="561198"/>
                  <a:pt x="2474727" y="565821"/>
                  <a:pt x="2469064" y="565821"/>
                </a:cubicBezTo>
                <a:cubicBezTo>
                  <a:pt x="2463400" y="565821"/>
                  <a:pt x="2458895" y="561313"/>
                  <a:pt x="2458895" y="555650"/>
                </a:cubicBezTo>
                <a:cubicBezTo>
                  <a:pt x="2458895" y="549987"/>
                  <a:pt x="2463400" y="545481"/>
                  <a:pt x="2469064" y="545481"/>
                </a:cubicBezTo>
                <a:close/>
                <a:moveTo>
                  <a:pt x="2429999" y="545481"/>
                </a:moveTo>
                <a:cubicBezTo>
                  <a:pt x="2435662" y="545481"/>
                  <a:pt x="2440170" y="549987"/>
                  <a:pt x="2440170" y="555650"/>
                </a:cubicBezTo>
                <a:cubicBezTo>
                  <a:pt x="2440170" y="561198"/>
                  <a:pt x="2435662" y="565821"/>
                  <a:pt x="2429999" y="565821"/>
                </a:cubicBezTo>
                <a:cubicBezTo>
                  <a:pt x="2424336" y="565821"/>
                  <a:pt x="2419830" y="561313"/>
                  <a:pt x="2419830" y="555650"/>
                </a:cubicBezTo>
                <a:cubicBezTo>
                  <a:pt x="2419830" y="549987"/>
                  <a:pt x="2424336" y="545481"/>
                  <a:pt x="2429999" y="545481"/>
                </a:cubicBezTo>
                <a:close/>
                <a:moveTo>
                  <a:pt x="2390822" y="545481"/>
                </a:moveTo>
                <a:cubicBezTo>
                  <a:pt x="2396485" y="545481"/>
                  <a:pt x="2400992" y="549987"/>
                  <a:pt x="2400992" y="555650"/>
                </a:cubicBezTo>
                <a:cubicBezTo>
                  <a:pt x="2400992" y="561198"/>
                  <a:pt x="2396485" y="565821"/>
                  <a:pt x="2390822" y="565821"/>
                </a:cubicBezTo>
                <a:cubicBezTo>
                  <a:pt x="2385158" y="565821"/>
                  <a:pt x="2380652" y="561313"/>
                  <a:pt x="2380652" y="555650"/>
                </a:cubicBezTo>
                <a:cubicBezTo>
                  <a:pt x="2380652" y="549987"/>
                  <a:pt x="2385158" y="545481"/>
                  <a:pt x="2390822" y="545481"/>
                </a:cubicBezTo>
                <a:close/>
                <a:moveTo>
                  <a:pt x="3324058" y="533924"/>
                </a:moveTo>
                <a:cubicBezTo>
                  <a:pt x="3330301" y="533345"/>
                  <a:pt x="3335732" y="537970"/>
                  <a:pt x="3336311" y="544210"/>
                </a:cubicBezTo>
                <a:cubicBezTo>
                  <a:pt x="3336772" y="550451"/>
                  <a:pt x="3332266" y="555882"/>
                  <a:pt x="3326024" y="556344"/>
                </a:cubicBezTo>
                <a:cubicBezTo>
                  <a:pt x="3326024" y="556344"/>
                  <a:pt x="3325330" y="556344"/>
                  <a:pt x="3324984" y="556344"/>
                </a:cubicBezTo>
                <a:lnTo>
                  <a:pt x="3313828" y="546110"/>
                </a:lnTo>
                <a:close/>
                <a:moveTo>
                  <a:pt x="4543566" y="502718"/>
                </a:moveTo>
                <a:cubicBezTo>
                  <a:pt x="4549230" y="502718"/>
                  <a:pt x="4553735" y="507224"/>
                  <a:pt x="4553735" y="512887"/>
                </a:cubicBezTo>
                <a:cubicBezTo>
                  <a:pt x="4553735" y="518435"/>
                  <a:pt x="4549230" y="523058"/>
                  <a:pt x="4543566" y="523058"/>
                </a:cubicBezTo>
                <a:cubicBezTo>
                  <a:pt x="4537903" y="523058"/>
                  <a:pt x="4533396" y="518550"/>
                  <a:pt x="4533396" y="512887"/>
                </a:cubicBezTo>
                <a:cubicBezTo>
                  <a:pt x="4533396" y="507224"/>
                  <a:pt x="4537903" y="502718"/>
                  <a:pt x="4543566" y="502718"/>
                </a:cubicBezTo>
                <a:close/>
                <a:moveTo>
                  <a:pt x="4504388" y="502718"/>
                </a:moveTo>
                <a:cubicBezTo>
                  <a:pt x="4510052" y="502718"/>
                  <a:pt x="4514558" y="507224"/>
                  <a:pt x="4514558" y="512887"/>
                </a:cubicBezTo>
                <a:cubicBezTo>
                  <a:pt x="4514558" y="518435"/>
                  <a:pt x="4510052" y="523058"/>
                  <a:pt x="4504388" y="523058"/>
                </a:cubicBezTo>
                <a:cubicBezTo>
                  <a:pt x="4498726" y="523058"/>
                  <a:pt x="4494218" y="518550"/>
                  <a:pt x="4494218" y="512887"/>
                </a:cubicBezTo>
                <a:cubicBezTo>
                  <a:pt x="4494218" y="507224"/>
                  <a:pt x="4498726" y="502718"/>
                  <a:pt x="4504388" y="502718"/>
                </a:cubicBezTo>
                <a:close/>
                <a:moveTo>
                  <a:pt x="4465326" y="502718"/>
                </a:moveTo>
                <a:cubicBezTo>
                  <a:pt x="4470990" y="502718"/>
                  <a:pt x="4475494" y="507224"/>
                  <a:pt x="4475494" y="512887"/>
                </a:cubicBezTo>
                <a:cubicBezTo>
                  <a:pt x="4475494" y="518435"/>
                  <a:pt x="4470990" y="523058"/>
                  <a:pt x="4465326" y="523058"/>
                </a:cubicBezTo>
                <a:cubicBezTo>
                  <a:pt x="4459662" y="523058"/>
                  <a:pt x="4455155" y="518550"/>
                  <a:pt x="4455155" y="512887"/>
                </a:cubicBezTo>
                <a:cubicBezTo>
                  <a:pt x="4455155" y="507224"/>
                  <a:pt x="4459662" y="502718"/>
                  <a:pt x="4465326" y="502718"/>
                </a:cubicBezTo>
                <a:close/>
                <a:moveTo>
                  <a:pt x="4426146" y="502718"/>
                </a:moveTo>
                <a:cubicBezTo>
                  <a:pt x="4431810" y="502718"/>
                  <a:pt x="4436315" y="507224"/>
                  <a:pt x="4436315" y="512887"/>
                </a:cubicBezTo>
                <a:cubicBezTo>
                  <a:pt x="4436315" y="518435"/>
                  <a:pt x="4431810" y="523058"/>
                  <a:pt x="4426146" y="523058"/>
                </a:cubicBezTo>
                <a:cubicBezTo>
                  <a:pt x="4420483" y="523058"/>
                  <a:pt x="4415976" y="518550"/>
                  <a:pt x="4415976" y="512887"/>
                </a:cubicBezTo>
                <a:cubicBezTo>
                  <a:pt x="4415976" y="507224"/>
                  <a:pt x="4420483" y="502718"/>
                  <a:pt x="4426146" y="502718"/>
                </a:cubicBezTo>
                <a:close/>
                <a:moveTo>
                  <a:pt x="4308726" y="502718"/>
                </a:moveTo>
                <a:cubicBezTo>
                  <a:pt x="4314390" y="502718"/>
                  <a:pt x="4318895" y="507224"/>
                  <a:pt x="4318895" y="512887"/>
                </a:cubicBezTo>
                <a:cubicBezTo>
                  <a:pt x="4318895" y="518435"/>
                  <a:pt x="4314390" y="523058"/>
                  <a:pt x="4308726" y="523058"/>
                </a:cubicBezTo>
                <a:cubicBezTo>
                  <a:pt x="4303063" y="523058"/>
                  <a:pt x="4298556" y="518550"/>
                  <a:pt x="4298556" y="512887"/>
                </a:cubicBezTo>
                <a:cubicBezTo>
                  <a:pt x="4298556" y="507224"/>
                  <a:pt x="4303063" y="502718"/>
                  <a:pt x="4308726" y="502718"/>
                </a:cubicBezTo>
                <a:close/>
                <a:moveTo>
                  <a:pt x="4230486" y="502718"/>
                </a:moveTo>
                <a:cubicBezTo>
                  <a:pt x="4236149" y="502718"/>
                  <a:pt x="4240654" y="507224"/>
                  <a:pt x="4240654" y="512887"/>
                </a:cubicBezTo>
                <a:cubicBezTo>
                  <a:pt x="4240654" y="518435"/>
                  <a:pt x="4236149" y="523058"/>
                  <a:pt x="4230486" y="523058"/>
                </a:cubicBezTo>
                <a:cubicBezTo>
                  <a:pt x="4224822" y="523058"/>
                  <a:pt x="4220315" y="518550"/>
                  <a:pt x="4220315" y="512887"/>
                </a:cubicBezTo>
                <a:cubicBezTo>
                  <a:pt x="4220315" y="507224"/>
                  <a:pt x="4224822" y="502718"/>
                  <a:pt x="4230486" y="502718"/>
                </a:cubicBezTo>
                <a:close/>
                <a:moveTo>
                  <a:pt x="4191306" y="502718"/>
                </a:moveTo>
                <a:cubicBezTo>
                  <a:pt x="4196970" y="502718"/>
                  <a:pt x="4201475" y="507224"/>
                  <a:pt x="4201475" y="512887"/>
                </a:cubicBezTo>
                <a:cubicBezTo>
                  <a:pt x="4201475" y="518435"/>
                  <a:pt x="4196970" y="523058"/>
                  <a:pt x="4191306" y="523058"/>
                </a:cubicBezTo>
                <a:cubicBezTo>
                  <a:pt x="4185643" y="523058"/>
                  <a:pt x="4181136" y="518550"/>
                  <a:pt x="4181136" y="512887"/>
                </a:cubicBezTo>
                <a:cubicBezTo>
                  <a:pt x="4181136" y="507224"/>
                  <a:pt x="4185643" y="502718"/>
                  <a:pt x="4191306" y="502718"/>
                </a:cubicBezTo>
                <a:close/>
                <a:moveTo>
                  <a:pt x="4152128" y="502718"/>
                </a:moveTo>
                <a:cubicBezTo>
                  <a:pt x="4157792" y="502718"/>
                  <a:pt x="4162297" y="507224"/>
                  <a:pt x="4162297" y="512887"/>
                </a:cubicBezTo>
                <a:cubicBezTo>
                  <a:pt x="4162297" y="518435"/>
                  <a:pt x="4157792" y="523058"/>
                  <a:pt x="4152128" y="523058"/>
                </a:cubicBezTo>
                <a:cubicBezTo>
                  <a:pt x="4146465" y="523058"/>
                  <a:pt x="4141958" y="518550"/>
                  <a:pt x="4141958" y="512887"/>
                </a:cubicBezTo>
                <a:cubicBezTo>
                  <a:pt x="4141958" y="507224"/>
                  <a:pt x="4146465" y="502718"/>
                  <a:pt x="4152128" y="502718"/>
                </a:cubicBezTo>
                <a:close/>
                <a:moveTo>
                  <a:pt x="4073886" y="502718"/>
                </a:moveTo>
                <a:cubicBezTo>
                  <a:pt x="4079549" y="502718"/>
                  <a:pt x="4084055" y="507224"/>
                  <a:pt x="4084055" y="512887"/>
                </a:cubicBezTo>
                <a:cubicBezTo>
                  <a:pt x="4084055" y="518435"/>
                  <a:pt x="4079549" y="523058"/>
                  <a:pt x="4073886" y="523058"/>
                </a:cubicBezTo>
                <a:cubicBezTo>
                  <a:pt x="4068223" y="523058"/>
                  <a:pt x="4063715" y="518550"/>
                  <a:pt x="4063715" y="512887"/>
                </a:cubicBezTo>
                <a:cubicBezTo>
                  <a:pt x="4063715" y="507224"/>
                  <a:pt x="4068223" y="502718"/>
                  <a:pt x="4073886" y="502718"/>
                </a:cubicBezTo>
                <a:close/>
                <a:moveTo>
                  <a:pt x="4034708" y="502718"/>
                </a:moveTo>
                <a:cubicBezTo>
                  <a:pt x="4040372" y="502718"/>
                  <a:pt x="4044877" y="507224"/>
                  <a:pt x="4044877" y="512887"/>
                </a:cubicBezTo>
                <a:cubicBezTo>
                  <a:pt x="4044877" y="518435"/>
                  <a:pt x="4040372" y="523058"/>
                  <a:pt x="4034708" y="523058"/>
                </a:cubicBezTo>
                <a:cubicBezTo>
                  <a:pt x="4029045" y="523058"/>
                  <a:pt x="4024538" y="518550"/>
                  <a:pt x="4024538" y="512887"/>
                </a:cubicBezTo>
                <a:cubicBezTo>
                  <a:pt x="4024538" y="507224"/>
                  <a:pt x="4029045" y="502718"/>
                  <a:pt x="4034708" y="502718"/>
                </a:cubicBezTo>
                <a:close/>
                <a:moveTo>
                  <a:pt x="3995529" y="502718"/>
                </a:moveTo>
                <a:cubicBezTo>
                  <a:pt x="4001192" y="502718"/>
                  <a:pt x="4005698" y="507224"/>
                  <a:pt x="4005698" y="512887"/>
                </a:cubicBezTo>
                <a:cubicBezTo>
                  <a:pt x="4005698" y="518435"/>
                  <a:pt x="4001192" y="523058"/>
                  <a:pt x="3995529" y="523058"/>
                </a:cubicBezTo>
                <a:cubicBezTo>
                  <a:pt x="3989865" y="523058"/>
                  <a:pt x="3985358" y="518550"/>
                  <a:pt x="3985358" y="512887"/>
                </a:cubicBezTo>
                <a:cubicBezTo>
                  <a:pt x="3985358" y="507224"/>
                  <a:pt x="3989865" y="502718"/>
                  <a:pt x="3995529" y="502718"/>
                </a:cubicBezTo>
                <a:close/>
                <a:moveTo>
                  <a:pt x="3956464" y="502718"/>
                </a:moveTo>
                <a:cubicBezTo>
                  <a:pt x="3962128" y="502718"/>
                  <a:pt x="3966635" y="507224"/>
                  <a:pt x="3966635" y="512887"/>
                </a:cubicBezTo>
                <a:cubicBezTo>
                  <a:pt x="3966635" y="518435"/>
                  <a:pt x="3962128" y="523058"/>
                  <a:pt x="3956464" y="523058"/>
                </a:cubicBezTo>
                <a:cubicBezTo>
                  <a:pt x="3950801" y="523058"/>
                  <a:pt x="3946295" y="518550"/>
                  <a:pt x="3946295" y="512887"/>
                </a:cubicBezTo>
                <a:cubicBezTo>
                  <a:pt x="3946295" y="507224"/>
                  <a:pt x="3950801" y="502718"/>
                  <a:pt x="3956464" y="502718"/>
                </a:cubicBezTo>
                <a:close/>
                <a:moveTo>
                  <a:pt x="3917284" y="502718"/>
                </a:moveTo>
                <a:cubicBezTo>
                  <a:pt x="3922948" y="502718"/>
                  <a:pt x="3927455" y="507224"/>
                  <a:pt x="3927455" y="512887"/>
                </a:cubicBezTo>
                <a:cubicBezTo>
                  <a:pt x="3927455" y="518435"/>
                  <a:pt x="3922948" y="523058"/>
                  <a:pt x="3917284" y="523058"/>
                </a:cubicBezTo>
                <a:cubicBezTo>
                  <a:pt x="3911621" y="523058"/>
                  <a:pt x="3907116" y="518550"/>
                  <a:pt x="3907116" y="512887"/>
                </a:cubicBezTo>
                <a:cubicBezTo>
                  <a:pt x="3907116" y="507224"/>
                  <a:pt x="3911621" y="502718"/>
                  <a:pt x="3917284" y="502718"/>
                </a:cubicBezTo>
                <a:close/>
                <a:moveTo>
                  <a:pt x="3878107" y="502718"/>
                </a:moveTo>
                <a:cubicBezTo>
                  <a:pt x="3883770" y="502718"/>
                  <a:pt x="3888277" y="507224"/>
                  <a:pt x="3888277" y="512887"/>
                </a:cubicBezTo>
                <a:cubicBezTo>
                  <a:pt x="3888277" y="518435"/>
                  <a:pt x="3883770" y="523058"/>
                  <a:pt x="3878107" y="523058"/>
                </a:cubicBezTo>
                <a:cubicBezTo>
                  <a:pt x="3872443" y="523058"/>
                  <a:pt x="3867938" y="518550"/>
                  <a:pt x="3867938" y="512887"/>
                </a:cubicBezTo>
                <a:cubicBezTo>
                  <a:pt x="3867938" y="507224"/>
                  <a:pt x="3872443" y="502718"/>
                  <a:pt x="3878107" y="502718"/>
                </a:cubicBezTo>
                <a:close/>
                <a:moveTo>
                  <a:pt x="3839042" y="502718"/>
                </a:moveTo>
                <a:cubicBezTo>
                  <a:pt x="3844706" y="502718"/>
                  <a:pt x="3849213" y="507224"/>
                  <a:pt x="3849213" y="512887"/>
                </a:cubicBezTo>
                <a:cubicBezTo>
                  <a:pt x="3849213" y="518435"/>
                  <a:pt x="3844706" y="523058"/>
                  <a:pt x="3839042" y="523058"/>
                </a:cubicBezTo>
                <a:cubicBezTo>
                  <a:pt x="3833379" y="523058"/>
                  <a:pt x="3828873" y="518550"/>
                  <a:pt x="3828873" y="512887"/>
                </a:cubicBezTo>
                <a:cubicBezTo>
                  <a:pt x="3828873" y="507224"/>
                  <a:pt x="3833379" y="502718"/>
                  <a:pt x="3839042" y="502718"/>
                </a:cubicBezTo>
                <a:close/>
                <a:moveTo>
                  <a:pt x="3799864" y="502718"/>
                </a:moveTo>
                <a:cubicBezTo>
                  <a:pt x="3805528" y="502718"/>
                  <a:pt x="3810035" y="507224"/>
                  <a:pt x="3810035" y="512887"/>
                </a:cubicBezTo>
                <a:cubicBezTo>
                  <a:pt x="3810035" y="518435"/>
                  <a:pt x="3805528" y="523058"/>
                  <a:pt x="3799864" y="523058"/>
                </a:cubicBezTo>
                <a:cubicBezTo>
                  <a:pt x="3794201" y="523058"/>
                  <a:pt x="3789696" y="518550"/>
                  <a:pt x="3789696" y="512887"/>
                </a:cubicBezTo>
                <a:cubicBezTo>
                  <a:pt x="3789696" y="507224"/>
                  <a:pt x="3794201" y="502718"/>
                  <a:pt x="3799864" y="502718"/>
                </a:cubicBezTo>
                <a:close/>
                <a:moveTo>
                  <a:pt x="3760686" y="502718"/>
                </a:moveTo>
                <a:cubicBezTo>
                  <a:pt x="3766350" y="502718"/>
                  <a:pt x="3770857" y="507224"/>
                  <a:pt x="3770857" y="512887"/>
                </a:cubicBezTo>
                <a:cubicBezTo>
                  <a:pt x="3770857" y="518435"/>
                  <a:pt x="3766350" y="523058"/>
                  <a:pt x="3760686" y="523058"/>
                </a:cubicBezTo>
                <a:cubicBezTo>
                  <a:pt x="3755023" y="523058"/>
                  <a:pt x="3750518" y="518550"/>
                  <a:pt x="3750518" y="512887"/>
                </a:cubicBezTo>
                <a:cubicBezTo>
                  <a:pt x="3750518" y="507224"/>
                  <a:pt x="3755023" y="502718"/>
                  <a:pt x="3760686" y="502718"/>
                </a:cubicBezTo>
                <a:close/>
                <a:moveTo>
                  <a:pt x="3721622" y="502718"/>
                </a:moveTo>
                <a:cubicBezTo>
                  <a:pt x="3727286" y="502718"/>
                  <a:pt x="3731793" y="507224"/>
                  <a:pt x="3731793" y="512887"/>
                </a:cubicBezTo>
                <a:cubicBezTo>
                  <a:pt x="3731793" y="518435"/>
                  <a:pt x="3727286" y="523058"/>
                  <a:pt x="3721622" y="523058"/>
                </a:cubicBezTo>
                <a:cubicBezTo>
                  <a:pt x="3715959" y="523058"/>
                  <a:pt x="3711453" y="518550"/>
                  <a:pt x="3711453" y="512887"/>
                </a:cubicBezTo>
                <a:cubicBezTo>
                  <a:pt x="3711453" y="507224"/>
                  <a:pt x="3715959" y="502718"/>
                  <a:pt x="3721622" y="502718"/>
                </a:cubicBezTo>
                <a:close/>
                <a:moveTo>
                  <a:pt x="3682444" y="502718"/>
                </a:moveTo>
                <a:cubicBezTo>
                  <a:pt x="3688108" y="502718"/>
                  <a:pt x="3692615" y="507224"/>
                  <a:pt x="3692615" y="512887"/>
                </a:cubicBezTo>
                <a:cubicBezTo>
                  <a:pt x="3692615" y="518435"/>
                  <a:pt x="3688108" y="523058"/>
                  <a:pt x="3682444" y="523058"/>
                </a:cubicBezTo>
                <a:cubicBezTo>
                  <a:pt x="3676781" y="523058"/>
                  <a:pt x="3672276" y="518550"/>
                  <a:pt x="3672276" y="512887"/>
                </a:cubicBezTo>
                <a:cubicBezTo>
                  <a:pt x="3672276" y="507224"/>
                  <a:pt x="3676781" y="502718"/>
                  <a:pt x="3682444" y="502718"/>
                </a:cubicBezTo>
                <a:close/>
                <a:moveTo>
                  <a:pt x="3643266" y="502718"/>
                </a:moveTo>
                <a:cubicBezTo>
                  <a:pt x="3648930" y="502718"/>
                  <a:pt x="3653437" y="507224"/>
                  <a:pt x="3653437" y="512887"/>
                </a:cubicBezTo>
                <a:cubicBezTo>
                  <a:pt x="3653437" y="518435"/>
                  <a:pt x="3648930" y="523058"/>
                  <a:pt x="3643266" y="523058"/>
                </a:cubicBezTo>
                <a:cubicBezTo>
                  <a:pt x="3637603" y="523058"/>
                  <a:pt x="3633098" y="518550"/>
                  <a:pt x="3633098" y="512887"/>
                </a:cubicBezTo>
                <a:cubicBezTo>
                  <a:pt x="3633098" y="507224"/>
                  <a:pt x="3637603" y="502718"/>
                  <a:pt x="3643266" y="502718"/>
                </a:cubicBezTo>
                <a:close/>
                <a:moveTo>
                  <a:pt x="3604202" y="502718"/>
                </a:moveTo>
                <a:cubicBezTo>
                  <a:pt x="3609865" y="502718"/>
                  <a:pt x="3614372" y="507224"/>
                  <a:pt x="3614372" y="512887"/>
                </a:cubicBezTo>
                <a:cubicBezTo>
                  <a:pt x="3614372" y="518435"/>
                  <a:pt x="3609865" y="523058"/>
                  <a:pt x="3604202" y="523058"/>
                </a:cubicBezTo>
                <a:cubicBezTo>
                  <a:pt x="3598538" y="523058"/>
                  <a:pt x="3594033" y="518550"/>
                  <a:pt x="3594033" y="512887"/>
                </a:cubicBezTo>
                <a:cubicBezTo>
                  <a:pt x="3594033" y="507224"/>
                  <a:pt x="3598538" y="502718"/>
                  <a:pt x="3604202" y="502718"/>
                </a:cubicBezTo>
                <a:close/>
                <a:moveTo>
                  <a:pt x="3565024" y="502718"/>
                </a:moveTo>
                <a:cubicBezTo>
                  <a:pt x="3570688" y="502718"/>
                  <a:pt x="3575195" y="507224"/>
                  <a:pt x="3575195" y="512887"/>
                </a:cubicBezTo>
                <a:cubicBezTo>
                  <a:pt x="3575195" y="518435"/>
                  <a:pt x="3570688" y="523058"/>
                  <a:pt x="3565024" y="523058"/>
                </a:cubicBezTo>
                <a:cubicBezTo>
                  <a:pt x="3559361" y="523058"/>
                  <a:pt x="3554855" y="518550"/>
                  <a:pt x="3554855" y="512887"/>
                </a:cubicBezTo>
                <a:cubicBezTo>
                  <a:pt x="3554855" y="507224"/>
                  <a:pt x="3559361" y="502718"/>
                  <a:pt x="3565024" y="502718"/>
                </a:cubicBezTo>
                <a:close/>
                <a:moveTo>
                  <a:pt x="3525846" y="502718"/>
                </a:moveTo>
                <a:cubicBezTo>
                  <a:pt x="3531510" y="502718"/>
                  <a:pt x="3536017" y="507224"/>
                  <a:pt x="3536017" y="512887"/>
                </a:cubicBezTo>
                <a:cubicBezTo>
                  <a:pt x="3536017" y="518435"/>
                  <a:pt x="3531510" y="523058"/>
                  <a:pt x="3525846" y="523058"/>
                </a:cubicBezTo>
                <a:cubicBezTo>
                  <a:pt x="3520183" y="523058"/>
                  <a:pt x="3515678" y="518550"/>
                  <a:pt x="3515678" y="512887"/>
                </a:cubicBezTo>
                <a:cubicBezTo>
                  <a:pt x="3515678" y="507224"/>
                  <a:pt x="3520183" y="502718"/>
                  <a:pt x="3525846" y="502718"/>
                </a:cubicBezTo>
                <a:close/>
                <a:moveTo>
                  <a:pt x="3486782" y="502718"/>
                </a:moveTo>
                <a:cubicBezTo>
                  <a:pt x="3492445" y="502718"/>
                  <a:pt x="3496952" y="507224"/>
                  <a:pt x="3496952" y="512887"/>
                </a:cubicBezTo>
                <a:cubicBezTo>
                  <a:pt x="3496952" y="518435"/>
                  <a:pt x="3492445" y="523058"/>
                  <a:pt x="3486782" y="523058"/>
                </a:cubicBezTo>
                <a:cubicBezTo>
                  <a:pt x="3481118" y="523058"/>
                  <a:pt x="3476613" y="518550"/>
                  <a:pt x="3476613" y="512887"/>
                </a:cubicBezTo>
                <a:cubicBezTo>
                  <a:pt x="3476613" y="507224"/>
                  <a:pt x="3481118" y="502718"/>
                  <a:pt x="3486782" y="502718"/>
                </a:cubicBezTo>
                <a:close/>
                <a:moveTo>
                  <a:pt x="3447604" y="502718"/>
                </a:moveTo>
                <a:cubicBezTo>
                  <a:pt x="3453268" y="502718"/>
                  <a:pt x="3457775" y="507224"/>
                  <a:pt x="3457775" y="512887"/>
                </a:cubicBezTo>
                <a:cubicBezTo>
                  <a:pt x="3457775" y="518435"/>
                  <a:pt x="3453268" y="523058"/>
                  <a:pt x="3447604" y="523058"/>
                </a:cubicBezTo>
                <a:cubicBezTo>
                  <a:pt x="3441941" y="523058"/>
                  <a:pt x="3437435" y="518550"/>
                  <a:pt x="3437435" y="512887"/>
                </a:cubicBezTo>
                <a:cubicBezTo>
                  <a:pt x="3437435" y="507224"/>
                  <a:pt x="3441941" y="502718"/>
                  <a:pt x="3447604" y="502718"/>
                </a:cubicBezTo>
                <a:close/>
                <a:moveTo>
                  <a:pt x="3408426" y="502718"/>
                </a:moveTo>
                <a:cubicBezTo>
                  <a:pt x="3414090" y="502718"/>
                  <a:pt x="3418597" y="507224"/>
                  <a:pt x="3418597" y="512887"/>
                </a:cubicBezTo>
                <a:cubicBezTo>
                  <a:pt x="3418597" y="518435"/>
                  <a:pt x="3414090" y="523058"/>
                  <a:pt x="3408426" y="523058"/>
                </a:cubicBezTo>
                <a:cubicBezTo>
                  <a:pt x="3402763" y="523058"/>
                  <a:pt x="3398258" y="518550"/>
                  <a:pt x="3398258" y="512887"/>
                </a:cubicBezTo>
                <a:cubicBezTo>
                  <a:pt x="3398258" y="507224"/>
                  <a:pt x="3402763" y="502718"/>
                  <a:pt x="3408426" y="502718"/>
                </a:cubicBezTo>
                <a:close/>
                <a:moveTo>
                  <a:pt x="2821324" y="502718"/>
                </a:moveTo>
                <a:cubicBezTo>
                  <a:pt x="2826987" y="502718"/>
                  <a:pt x="2831495" y="507224"/>
                  <a:pt x="2831495" y="512887"/>
                </a:cubicBezTo>
                <a:cubicBezTo>
                  <a:pt x="2831495" y="518435"/>
                  <a:pt x="2826987" y="523058"/>
                  <a:pt x="2821324" y="523058"/>
                </a:cubicBezTo>
                <a:cubicBezTo>
                  <a:pt x="2815661" y="523058"/>
                  <a:pt x="2811155" y="518550"/>
                  <a:pt x="2811155" y="512887"/>
                </a:cubicBezTo>
                <a:cubicBezTo>
                  <a:pt x="2811155" y="507224"/>
                  <a:pt x="2815661" y="502718"/>
                  <a:pt x="2821324" y="502718"/>
                </a:cubicBezTo>
                <a:close/>
                <a:moveTo>
                  <a:pt x="2743082" y="502718"/>
                </a:moveTo>
                <a:cubicBezTo>
                  <a:pt x="2748745" y="502718"/>
                  <a:pt x="2753252" y="507224"/>
                  <a:pt x="2753252" y="512887"/>
                </a:cubicBezTo>
                <a:cubicBezTo>
                  <a:pt x="2753252" y="518435"/>
                  <a:pt x="2748745" y="523058"/>
                  <a:pt x="2743082" y="523058"/>
                </a:cubicBezTo>
                <a:cubicBezTo>
                  <a:pt x="2737418" y="523058"/>
                  <a:pt x="2732913" y="518550"/>
                  <a:pt x="2732913" y="512887"/>
                </a:cubicBezTo>
                <a:cubicBezTo>
                  <a:pt x="2732913" y="507224"/>
                  <a:pt x="2737418" y="502718"/>
                  <a:pt x="2743082" y="502718"/>
                </a:cubicBezTo>
                <a:close/>
                <a:moveTo>
                  <a:pt x="2664841" y="502718"/>
                </a:moveTo>
                <a:cubicBezTo>
                  <a:pt x="2670504" y="502718"/>
                  <a:pt x="2675012" y="507224"/>
                  <a:pt x="2675012" y="512887"/>
                </a:cubicBezTo>
                <a:cubicBezTo>
                  <a:pt x="2675012" y="518435"/>
                  <a:pt x="2670504" y="523058"/>
                  <a:pt x="2664841" y="523058"/>
                </a:cubicBezTo>
                <a:cubicBezTo>
                  <a:pt x="2659178" y="523058"/>
                  <a:pt x="2654672" y="518550"/>
                  <a:pt x="2654672" y="512887"/>
                </a:cubicBezTo>
                <a:cubicBezTo>
                  <a:pt x="2654672" y="507224"/>
                  <a:pt x="2659178" y="502718"/>
                  <a:pt x="2664841" y="502718"/>
                </a:cubicBezTo>
                <a:close/>
                <a:moveTo>
                  <a:pt x="2625662" y="502718"/>
                </a:moveTo>
                <a:cubicBezTo>
                  <a:pt x="2631325" y="502718"/>
                  <a:pt x="2635832" y="507224"/>
                  <a:pt x="2635832" y="512887"/>
                </a:cubicBezTo>
                <a:cubicBezTo>
                  <a:pt x="2635832" y="518435"/>
                  <a:pt x="2631325" y="523058"/>
                  <a:pt x="2625662" y="523058"/>
                </a:cubicBezTo>
                <a:cubicBezTo>
                  <a:pt x="2619998" y="523058"/>
                  <a:pt x="2615493" y="518550"/>
                  <a:pt x="2615493" y="512887"/>
                </a:cubicBezTo>
                <a:cubicBezTo>
                  <a:pt x="2615493" y="507224"/>
                  <a:pt x="2619998" y="502718"/>
                  <a:pt x="2625662" y="502718"/>
                </a:cubicBezTo>
                <a:close/>
                <a:moveTo>
                  <a:pt x="2586484" y="502718"/>
                </a:moveTo>
                <a:cubicBezTo>
                  <a:pt x="2592147" y="502718"/>
                  <a:pt x="2596654" y="507224"/>
                  <a:pt x="2596654" y="512887"/>
                </a:cubicBezTo>
                <a:cubicBezTo>
                  <a:pt x="2596654" y="518435"/>
                  <a:pt x="2592147" y="523058"/>
                  <a:pt x="2586484" y="523058"/>
                </a:cubicBezTo>
                <a:cubicBezTo>
                  <a:pt x="2580820" y="523058"/>
                  <a:pt x="2576315" y="518550"/>
                  <a:pt x="2576315" y="512887"/>
                </a:cubicBezTo>
                <a:cubicBezTo>
                  <a:pt x="2576315" y="507224"/>
                  <a:pt x="2580820" y="502718"/>
                  <a:pt x="2586484" y="502718"/>
                </a:cubicBezTo>
                <a:close/>
                <a:moveTo>
                  <a:pt x="2508242" y="502718"/>
                </a:moveTo>
                <a:cubicBezTo>
                  <a:pt x="2513905" y="502718"/>
                  <a:pt x="2518412" y="507224"/>
                  <a:pt x="2518412" y="512887"/>
                </a:cubicBezTo>
                <a:cubicBezTo>
                  <a:pt x="2518412" y="518435"/>
                  <a:pt x="2513905" y="523058"/>
                  <a:pt x="2508242" y="523058"/>
                </a:cubicBezTo>
                <a:cubicBezTo>
                  <a:pt x="2502578" y="523058"/>
                  <a:pt x="2498073" y="518550"/>
                  <a:pt x="2498073" y="512887"/>
                </a:cubicBezTo>
                <a:cubicBezTo>
                  <a:pt x="2498073" y="507224"/>
                  <a:pt x="2502578" y="502718"/>
                  <a:pt x="2508242" y="502718"/>
                </a:cubicBezTo>
                <a:close/>
                <a:moveTo>
                  <a:pt x="2469064" y="502718"/>
                </a:moveTo>
                <a:cubicBezTo>
                  <a:pt x="2474727" y="502718"/>
                  <a:pt x="2479234" y="507224"/>
                  <a:pt x="2479234" y="512887"/>
                </a:cubicBezTo>
                <a:cubicBezTo>
                  <a:pt x="2479234" y="518435"/>
                  <a:pt x="2474727" y="523058"/>
                  <a:pt x="2469064" y="523058"/>
                </a:cubicBezTo>
                <a:cubicBezTo>
                  <a:pt x="2463400" y="523058"/>
                  <a:pt x="2458895" y="518550"/>
                  <a:pt x="2458895" y="512887"/>
                </a:cubicBezTo>
                <a:cubicBezTo>
                  <a:pt x="2458895" y="507224"/>
                  <a:pt x="2463400" y="502718"/>
                  <a:pt x="2469064" y="502718"/>
                </a:cubicBezTo>
                <a:close/>
                <a:moveTo>
                  <a:pt x="2429999" y="502718"/>
                </a:moveTo>
                <a:cubicBezTo>
                  <a:pt x="2435662" y="502718"/>
                  <a:pt x="2440170" y="507224"/>
                  <a:pt x="2440170" y="512887"/>
                </a:cubicBezTo>
                <a:cubicBezTo>
                  <a:pt x="2440170" y="518435"/>
                  <a:pt x="2435662" y="523058"/>
                  <a:pt x="2429999" y="523058"/>
                </a:cubicBezTo>
                <a:cubicBezTo>
                  <a:pt x="2424336" y="523058"/>
                  <a:pt x="2419830" y="518550"/>
                  <a:pt x="2419830" y="512887"/>
                </a:cubicBezTo>
                <a:cubicBezTo>
                  <a:pt x="2419830" y="507224"/>
                  <a:pt x="2424336" y="502718"/>
                  <a:pt x="2429999" y="502718"/>
                </a:cubicBezTo>
                <a:close/>
                <a:moveTo>
                  <a:pt x="2390822" y="502718"/>
                </a:moveTo>
                <a:cubicBezTo>
                  <a:pt x="2396485" y="502718"/>
                  <a:pt x="2400992" y="507224"/>
                  <a:pt x="2400992" y="512887"/>
                </a:cubicBezTo>
                <a:cubicBezTo>
                  <a:pt x="2400992" y="518435"/>
                  <a:pt x="2396485" y="523058"/>
                  <a:pt x="2390822" y="523058"/>
                </a:cubicBezTo>
                <a:cubicBezTo>
                  <a:pt x="2385158" y="523058"/>
                  <a:pt x="2380652" y="518550"/>
                  <a:pt x="2380652" y="512887"/>
                </a:cubicBezTo>
                <a:cubicBezTo>
                  <a:pt x="2380652" y="507224"/>
                  <a:pt x="2385158" y="502718"/>
                  <a:pt x="2390822" y="502718"/>
                </a:cubicBezTo>
                <a:close/>
                <a:moveTo>
                  <a:pt x="1753564" y="502258"/>
                </a:moveTo>
                <a:cubicBezTo>
                  <a:pt x="1758531" y="498560"/>
                  <a:pt x="1765582" y="499486"/>
                  <a:pt x="1769281" y="504570"/>
                </a:cubicBezTo>
                <a:cubicBezTo>
                  <a:pt x="1773094" y="509538"/>
                  <a:pt x="1772055" y="516474"/>
                  <a:pt x="1767085" y="520287"/>
                </a:cubicBezTo>
                <a:cubicBezTo>
                  <a:pt x="1765005" y="521790"/>
                  <a:pt x="1762693" y="522598"/>
                  <a:pt x="1760381" y="522598"/>
                </a:cubicBezTo>
                <a:cubicBezTo>
                  <a:pt x="1756915" y="522598"/>
                  <a:pt x="1753678" y="520979"/>
                  <a:pt x="1751366" y="518092"/>
                </a:cubicBezTo>
                <a:lnTo>
                  <a:pt x="1751366" y="517975"/>
                </a:lnTo>
                <a:cubicBezTo>
                  <a:pt x="1747668" y="513006"/>
                  <a:pt x="1748592" y="505956"/>
                  <a:pt x="1753564" y="502258"/>
                </a:cubicBezTo>
                <a:close/>
                <a:moveTo>
                  <a:pt x="3319089" y="478681"/>
                </a:moveTo>
                <a:cubicBezTo>
                  <a:pt x="3325330" y="478104"/>
                  <a:pt x="3330763" y="482611"/>
                  <a:pt x="3331340" y="488968"/>
                </a:cubicBezTo>
                <a:cubicBezTo>
                  <a:pt x="3331917" y="495092"/>
                  <a:pt x="3327295" y="500525"/>
                  <a:pt x="3321054" y="501102"/>
                </a:cubicBezTo>
                <a:lnTo>
                  <a:pt x="3320013" y="501102"/>
                </a:lnTo>
                <a:cubicBezTo>
                  <a:pt x="3314235" y="501102"/>
                  <a:pt x="3309266" y="496712"/>
                  <a:pt x="3308804" y="490816"/>
                </a:cubicBezTo>
                <a:lnTo>
                  <a:pt x="3308918" y="490816"/>
                </a:lnTo>
                <a:cubicBezTo>
                  <a:pt x="3308342" y="484576"/>
                  <a:pt x="3312849" y="479260"/>
                  <a:pt x="3319089" y="478681"/>
                </a:cubicBezTo>
                <a:close/>
                <a:moveTo>
                  <a:pt x="4324328" y="461230"/>
                </a:moveTo>
                <a:lnTo>
                  <a:pt x="4314085" y="465433"/>
                </a:lnTo>
                <a:lnTo>
                  <a:pt x="4318895" y="470243"/>
                </a:lnTo>
                <a:cubicBezTo>
                  <a:pt x="4318895" y="475791"/>
                  <a:pt x="4314390" y="480414"/>
                  <a:pt x="4308726" y="480414"/>
                </a:cubicBezTo>
                <a:lnTo>
                  <a:pt x="4301232" y="472919"/>
                </a:lnTo>
                <a:lnTo>
                  <a:pt x="4293586" y="491510"/>
                </a:lnTo>
                <a:lnTo>
                  <a:pt x="4293586" y="541204"/>
                </a:lnTo>
                <a:lnTo>
                  <a:pt x="4357266" y="541204"/>
                </a:lnTo>
                <a:lnTo>
                  <a:pt x="4357266" y="513696"/>
                </a:lnTo>
                <a:lnTo>
                  <a:pt x="4347906" y="523058"/>
                </a:lnTo>
                <a:cubicBezTo>
                  <a:pt x="4342242" y="523058"/>
                  <a:pt x="4337735" y="518550"/>
                  <a:pt x="4337735" y="512887"/>
                </a:cubicBezTo>
                <a:cubicBezTo>
                  <a:pt x="4337735" y="507224"/>
                  <a:pt x="4342242" y="502718"/>
                  <a:pt x="4347906" y="502718"/>
                </a:cubicBezTo>
                <a:lnTo>
                  <a:pt x="4357266" y="512078"/>
                </a:lnTo>
                <a:lnTo>
                  <a:pt x="4357266" y="491510"/>
                </a:lnTo>
                <a:lnTo>
                  <a:pt x="4351762" y="476558"/>
                </a:lnTo>
                <a:lnTo>
                  <a:pt x="4347906" y="480414"/>
                </a:lnTo>
                <a:cubicBezTo>
                  <a:pt x="4342242" y="480414"/>
                  <a:pt x="4337735" y="475906"/>
                  <a:pt x="4337735" y="470243"/>
                </a:cubicBezTo>
                <a:lnTo>
                  <a:pt x="4341354" y="466626"/>
                </a:lnTo>
                <a:lnTo>
                  <a:pt x="4328836" y="461230"/>
                </a:lnTo>
                <a:close/>
                <a:moveTo>
                  <a:pt x="4543566" y="460074"/>
                </a:moveTo>
                <a:cubicBezTo>
                  <a:pt x="4549230" y="460074"/>
                  <a:pt x="4553735" y="464580"/>
                  <a:pt x="4553735" y="470243"/>
                </a:cubicBezTo>
                <a:cubicBezTo>
                  <a:pt x="4553735" y="475791"/>
                  <a:pt x="4549230" y="480414"/>
                  <a:pt x="4543566" y="480414"/>
                </a:cubicBezTo>
                <a:cubicBezTo>
                  <a:pt x="4537903" y="480414"/>
                  <a:pt x="4533396" y="475906"/>
                  <a:pt x="4533396" y="470243"/>
                </a:cubicBezTo>
                <a:cubicBezTo>
                  <a:pt x="4533396" y="464580"/>
                  <a:pt x="4537903" y="460074"/>
                  <a:pt x="4543566" y="460074"/>
                </a:cubicBezTo>
                <a:close/>
                <a:moveTo>
                  <a:pt x="4465326" y="460074"/>
                </a:moveTo>
                <a:cubicBezTo>
                  <a:pt x="4470990" y="460074"/>
                  <a:pt x="4475494" y="464580"/>
                  <a:pt x="4475494" y="470243"/>
                </a:cubicBezTo>
                <a:cubicBezTo>
                  <a:pt x="4475494" y="475791"/>
                  <a:pt x="4470990" y="480414"/>
                  <a:pt x="4465326" y="480414"/>
                </a:cubicBezTo>
                <a:cubicBezTo>
                  <a:pt x="4459662" y="480414"/>
                  <a:pt x="4455155" y="475906"/>
                  <a:pt x="4455155" y="470243"/>
                </a:cubicBezTo>
                <a:cubicBezTo>
                  <a:pt x="4455155" y="464580"/>
                  <a:pt x="4459662" y="460074"/>
                  <a:pt x="4465326" y="460074"/>
                </a:cubicBezTo>
                <a:close/>
                <a:moveTo>
                  <a:pt x="4426146" y="460074"/>
                </a:moveTo>
                <a:cubicBezTo>
                  <a:pt x="4431810" y="460074"/>
                  <a:pt x="4436315" y="464580"/>
                  <a:pt x="4436315" y="470243"/>
                </a:cubicBezTo>
                <a:cubicBezTo>
                  <a:pt x="4436315" y="475791"/>
                  <a:pt x="4431810" y="480414"/>
                  <a:pt x="4426146" y="480414"/>
                </a:cubicBezTo>
                <a:cubicBezTo>
                  <a:pt x="4420483" y="480414"/>
                  <a:pt x="4415976" y="475906"/>
                  <a:pt x="4415976" y="470243"/>
                </a:cubicBezTo>
                <a:cubicBezTo>
                  <a:pt x="4415976" y="464580"/>
                  <a:pt x="4420483" y="460074"/>
                  <a:pt x="4426146" y="460074"/>
                </a:cubicBezTo>
                <a:close/>
                <a:moveTo>
                  <a:pt x="4386968" y="460074"/>
                </a:moveTo>
                <a:cubicBezTo>
                  <a:pt x="4392632" y="460074"/>
                  <a:pt x="4397138" y="464580"/>
                  <a:pt x="4397138" y="470243"/>
                </a:cubicBezTo>
                <a:cubicBezTo>
                  <a:pt x="4397138" y="475791"/>
                  <a:pt x="4392632" y="480414"/>
                  <a:pt x="4386968" y="480414"/>
                </a:cubicBezTo>
                <a:cubicBezTo>
                  <a:pt x="4381305" y="480414"/>
                  <a:pt x="4376798" y="475906"/>
                  <a:pt x="4376798" y="470243"/>
                </a:cubicBezTo>
                <a:cubicBezTo>
                  <a:pt x="4376798" y="464580"/>
                  <a:pt x="4381305" y="460074"/>
                  <a:pt x="4386968" y="460074"/>
                </a:cubicBezTo>
                <a:close/>
                <a:moveTo>
                  <a:pt x="4269664" y="460074"/>
                </a:moveTo>
                <a:cubicBezTo>
                  <a:pt x="4275280" y="460074"/>
                  <a:pt x="4279832" y="464626"/>
                  <a:pt x="4279832" y="470243"/>
                </a:cubicBezTo>
                <a:cubicBezTo>
                  <a:pt x="4279832" y="475860"/>
                  <a:pt x="4275280" y="480414"/>
                  <a:pt x="4269664" y="480414"/>
                </a:cubicBezTo>
                <a:cubicBezTo>
                  <a:pt x="4264046" y="480414"/>
                  <a:pt x="4259493" y="475860"/>
                  <a:pt x="4259493" y="470243"/>
                </a:cubicBezTo>
                <a:cubicBezTo>
                  <a:pt x="4259493" y="464626"/>
                  <a:pt x="4264046" y="460074"/>
                  <a:pt x="4269664" y="460074"/>
                </a:cubicBezTo>
                <a:close/>
                <a:moveTo>
                  <a:pt x="4230486" y="460074"/>
                </a:moveTo>
                <a:cubicBezTo>
                  <a:pt x="4236102" y="460074"/>
                  <a:pt x="4240654" y="464626"/>
                  <a:pt x="4240654" y="470243"/>
                </a:cubicBezTo>
                <a:cubicBezTo>
                  <a:pt x="4240654" y="475860"/>
                  <a:pt x="4236102" y="480414"/>
                  <a:pt x="4230486" y="480414"/>
                </a:cubicBezTo>
                <a:cubicBezTo>
                  <a:pt x="4224869" y="480414"/>
                  <a:pt x="4220315" y="475860"/>
                  <a:pt x="4220315" y="470243"/>
                </a:cubicBezTo>
                <a:cubicBezTo>
                  <a:pt x="4220315" y="464626"/>
                  <a:pt x="4224869" y="460074"/>
                  <a:pt x="4230486" y="460074"/>
                </a:cubicBezTo>
                <a:close/>
                <a:moveTo>
                  <a:pt x="4191306" y="460074"/>
                </a:moveTo>
                <a:cubicBezTo>
                  <a:pt x="4196923" y="460074"/>
                  <a:pt x="4201475" y="464626"/>
                  <a:pt x="4201475" y="470243"/>
                </a:cubicBezTo>
                <a:cubicBezTo>
                  <a:pt x="4201475" y="475860"/>
                  <a:pt x="4196923" y="480414"/>
                  <a:pt x="4191306" y="480414"/>
                </a:cubicBezTo>
                <a:cubicBezTo>
                  <a:pt x="4185689" y="480414"/>
                  <a:pt x="4181136" y="475860"/>
                  <a:pt x="4181136" y="470243"/>
                </a:cubicBezTo>
                <a:cubicBezTo>
                  <a:pt x="4181136" y="464626"/>
                  <a:pt x="4185689" y="460074"/>
                  <a:pt x="4191306" y="460074"/>
                </a:cubicBezTo>
                <a:close/>
                <a:moveTo>
                  <a:pt x="4113066" y="460074"/>
                </a:moveTo>
                <a:cubicBezTo>
                  <a:pt x="4118729" y="460074"/>
                  <a:pt x="4123234" y="464580"/>
                  <a:pt x="4123234" y="470243"/>
                </a:cubicBezTo>
                <a:cubicBezTo>
                  <a:pt x="4123234" y="475791"/>
                  <a:pt x="4118729" y="480414"/>
                  <a:pt x="4113066" y="480414"/>
                </a:cubicBezTo>
                <a:cubicBezTo>
                  <a:pt x="4107402" y="480414"/>
                  <a:pt x="4102895" y="475906"/>
                  <a:pt x="4102895" y="470243"/>
                </a:cubicBezTo>
                <a:cubicBezTo>
                  <a:pt x="4102895" y="464580"/>
                  <a:pt x="4107402" y="460074"/>
                  <a:pt x="4113066" y="460074"/>
                </a:cubicBezTo>
                <a:close/>
                <a:moveTo>
                  <a:pt x="4073886" y="460074"/>
                </a:moveTo>
                <a:cubicBezTo>
                  <a:pt x="4079549" y="460074"/>
                  <a:pt x="4084055" y="464580"/>
                  <a:pt x="4084055" y="470243"/>
                </a:cubicBezTo>
                <a:cubicBezTo>
                  <a:pt x="4084055" y="475791"/>
                  <a:pt x="4079549" y="480414"/>
                  <a:pt x="4073886" y="480414"/>
                </a:cubicBezTo>
                <a:cubicBezTo>
                  <a:pt x="4068223" y="480414"/>
                  <a:pt x="4063715" y="475906"/>
                  <a:pt x="4063715" y="470243"/>
                </a:cubicBezTo>
                <a:cubicBezTo>
                  <a:pt x="4063715" y="464580"/>
                  <a:pt x="4068223" y="460074"/>
                  <a:pt x="4073886" y="460074"/>
                </a:cubicBezTo>
                <a:close/>
                <a:moveTo>
                  <a:pt x="4034708" y="460074"/>
                </a:moveTo>
                <a:cubicBezTo>
                  <a:pt x="4040372" y="460074"/>
                  <a:pt x="4044877" y="464580"/>
                  <a:pt x="4044877" y="470243"/>
                </a:cubicBezTo>
                <a:cubicBezTo>
                  <a:pt x="4044877" y="475791"/>
                  <a:pt x="4040372" y="480414"/>
                  <a:pt x="4034708" y="480414"/>
                </a:cubicBezTo>
                <a:cubicBezTo>
                  <a:pt x="4029045" y="480414"/>
                  <a:pt x="4024538" y="475906"/>
                  <a:pt x="4024538" y="470243"/>
                </a:cubicBezTo>
                <a:cubicBezTo>
                  <a:pt x="4024538" y="464580"/>
                  <a:pt x="4029045" y="460074"/>
                  <a:pt x="4034708" y="460074"/>
                </a:cubicBezTo>
                <a:close/>
                <a:moveTo>
                  <a:pt x="3995529" y="460074"/>
                </a:moveTo>
                <a:cubicBezTo>
                  <a:pt x="4001192" y="460074"/>
                  <a:pt x="4005698" y="464580"/>
                  <a:pt x="4005698" y="470243"/>
                </a:cubicBezTo>
                <a:cubicBezTo>
                  <a:pt x="4005698" y="475791"/>
                  <a:pt x="4001192" y="480414"/>
                  <a:pt x="3995529" y="480414"/>
                </a:cubicBezTo>
                <a:cubicBezTo>
                  <a:pt x="3989865" y="480414"/>
                  <a:pt x="3985358" y="475906"/>
                  <a:pt x="3985358" y="470243"/>
                </a:cubicBezTo>
                <a:cubicBezTo>
                  <a:pt x="3985358" y="464580"/>
                  <a:pt x="3989865" y="460074"/>
                  <a:pt x="3995529" y="460074"/>
                </a:cubicBezTo>
                <a:close/>
                <a:moveTo>
                  <a:pt x="3956464" y="460074"/>
                </a:moveTo>
                <a:cubicBezTo>
                  <a:pt x="3962128" y="460074"/>
                  <a:pt x="3966635" y="464580"/>
                  <a:pt x="3966635" y="470243"/>
                </a:cubicBezTo>
                <a:cubicBezTo>
                  <a:pt x="3966635" y="475791"/>
                  <a:pt x="3962128" y="480414"/>
                  <a:pt x="3956464" y="480414"/>
                </a:cubicBezTo>
                <a:cubicBezTo>
                  <a:pt x="3950801" y="480414"/>
                  <a:pt x="3946295" y="475906"/>
                  <a:pt x="3946295" y="470243"/>
                </a:cubicBezTo>
                <a:cubicBezTo>
                  <a:pt x="3946295" y="464580"/>
                  <a:pt x="3950801" y="460074"/>
                  <a:pt x="3956464" y="460074"/>
                </a:cubicBezTo>
                <a:close/>
                <a:moveTo>
                  <a:pt x="3917284" y="460074"/>
                </a:moveTo>
                <a:cubicBezTo>
                  <a:pt x="3922948" y="460074"/>
                  <a:pt x="3927455" y="464580"/>
                  <a:pt x="3927455" y="470243"/>
                </a:cubicBezTo>
                <a:cubicBezTo>
                  <a:pt x="3927455" y="475791"/>
                  <a:pt x="3922948" y="480414"/>
                  <a:pt x="3917284" y="480414"/>
                </a:cubicBezTo>
                <a:cubicBezTo>
                  <a:pt x="3911621" y="480414"/>
                  <a:pt x="3907116" y="475906"/>
                  <a:pt x="3907116" y="470243"/>
                </a:cubicBezTo>
                <a:cubicBezTo>
                  <a:pt x="3907116" y="464580"/>
                  <a:pt x="3911621" y="460074"/>
                  <a:pt x="3917284" y="460074"/>
                </a:cubicBezTo>
                <a:close/>
                <a:moveTo>
                  <a:pt x="3878224" y="460074"/>
                </a:moveTo>
                <a:cubicBezTo>
                  <a:pt x="3883840" y="460074"/>
                  <a:pt x="3888394" y="464626"/>
                  <a:pt x="3888394" y="470243"/>
                </a:cubicBezTo>
                <a:cubicBezTo>
                  <a:pt x="3888394" y="475860"/>
                  <a:pt x="3883840" y="480414"/>
                  <a:pt x="3878224" y="480414"/>
                </a:cubicBezTo>
                <a:cubicBezTo>
                  <a:pt x="3872606" y="480414"/>
                  <a:pt x="3868055" y="475860"/>
                  <a:pt x="3868055" y="470243"/>
                </a:cubicBezTo>
                <a:cubicBezTo>
                  <a:pt x="3868055" y="464626"/>
                  <a:pt x="3872606" y="460074"/>
                  <a:pt x="3878224" y="460074"/>
                </a:cubicBezTo>
                <a:close/>
                <a:moveTo>
                  <a:pt x="3839042" y="460074"/>
                </a:moveTo>
                <a:cubicBezTo>
                  <a:pt x="3844706" y="460074"/>
                  <a:pt x="3849213" y="464580"/>
                  <a:pt x="3849213" y="470243"/>
                </a:cubicBezTo>
                <a:cubicBezTo>
                  <a:pt x="3849213" y="475791"/>
                  <a:pt x="3844706" y="480414"/>
                  <a:pt x="3839042" y="480414"/>
                </a:cubicBezTo>
                <a:cubicBezTo>
                  <a:pt x="3833379" y="480414"/>
                  <a:pt x="3828873" y="475906"/>
                  <a:pt x="3828873" y="470243"/>
                </a:cubicBezTo>
                <a:cubicBezTo>
                  <a:pt x="3828873" y="464580"/>
                  <a:pt x="3833379" y="460074"/>
                  <a:pt x="3839042" y="460074"/>
                </a:cubicBezTo>
                <a:close/>
                <a:moveTo>
                  <a:pt x="3799981" y="460074"/>
                </a:moveTo>
                <a:cubicBezTo>
                  <a:pt x="3805598" y="460074"/>
                  <a:pt x="3810152" y="464626"/>
                  <a:pt x="3810152" y="470243"/>
                </a:cubicBezTo>
                <a:cubicBezTo>
                  <a:pt x="3810152" y="475860"/>
                  <a:pt x="3805598" y="480414"/>
                  <a:pt x="3799981" y="480414"/>
                </a:cubicBezTo>
                <a:cubicBezTo>
                  <a:pt x="3794364" y="480414"/>
                  <a:pt x="3789812" y="475860"/>
                  <a:pt x="3789812" y="470243"/>
                </a:cubicBezTo>
                <a:cubicBezTo>
                  <a:pt x="3789812" y="464626"/>
                  <a:pt x="3794364" y="460074"/>
                  <a:pt x="3799981" y="460074"/>
                </a:cubicBezTo>
                <a:close/>
                <a:moveTo>
                  <a:pt x="3760686" y="460074"/>
                </a:moveTo>
                <a:cubicBezTo>
                  <a:pt x="3766350" y="460074"/>
                  <a:pt x="3770857" y="464580"/>
                  <a:pt x="3770857" y="470243"/>
                </a:cubicBezTo>
                <a:cubicBezTo>
                  <a:pt x="3770857" y="475791"/>
                  <a:pt x="3766350" y="480414"/>
                  <a:pt x="3760686" y="480414"/>
                </a:cubicBezTo>
                <a:cubicBezTo>
                  <a:pt x="3755023" y="480414"/>
                  <a:pt x="3750518" y="475906"/>
                  <a:pt x="3750518" y="470243"/>
                </a:cubicBezTo>
                <a:cubicBezTo>
                  <a:pt x="3750518" y="464580"/>
                  <a:pt x="3755023" y="460074"/>
                  <a:pt x="3760686" y="460074"/>
                </a:cubicBezTo>
                <a:close/>
                <a:moveTo>
                  <a:pt x="3721622" y="460074"/>
                </a:moveTo>
                <a:cubicBezTo>
                  <a:pt x="3727286" y="460074"/>
                  <a:pt x="3731793" y="464580"/>
                  <a:pt x="3731793" y="470243"/>
                </a:cubicBezTo>
                <a:cubicBezTo>
                  <a:pt x="3731793" y="475791"/>
                  <a:pt x="3727286" y="480414"/>
                  <a:pt x="3721622" y="480414"/>
                </a:cubicBezTo>
                <a:cubicBezTo>
                  <a:pt x="3715959" y="480414"/>
                  <a:pt x="3711453" y="475906"/>
                  <a:pt x="3711453" y="470243"/>
                </a:cubicBezTo>
                <a:cubicBezTo>
                  <a:pt x="3711453" y="464580"/>
                  <a:pt x="3715959" y="460074"/>
                  <a:pt x="3721622" y="460074"/>
                </a:cubicBezTo>
                <a:close/>
                <a:moveTo>
                  <a:pt x="3682444" y="460074"/>
                </a:moveTo>
                <a:cubicBezTo>
                  <a:pt x="3688108" y="460074"/>
                  <a:pt x="3692615" y="464580"/>
                  <a:pt x="3692615" y="470243"/>
                </a:cubicBezTo>
                <a:cubicBezTo>
                  <a:pt x="3692615" y="475791"/>
                  <a:pt x="3688108" y="480414"/>
                  <a:pt x="3682444" y="480414"/>
                </a:cubicBezTo>
                <a:cubicBezTo>
                  <a:pt x="3676781" y="480414"/>
                  <a:pt x="3672276" y="475906"/>
                  <a:pt x="3672276" y="470243"/>
                </a:cubicBezTo>
                <a:cubicBezTo>
                  <a:pt x="3672276" y="464580"/>
                  <a:pt x="3676781" y="460074"/>
                  <a:pt x="3682444" y="460074"/>
                </a:cubicBezTo>
                <a:close/>
                <a:moveTo>
                  <a:pt x="3643266" y="460074"/>
                </a:moveTo>
                <a:cubicBezTo>
                  <a:pt x="3648930" y="460074"/>
                  <a:pt x="3653437" y="464580"/>
                  <a:pt x="3653437" y="470243"/>
                </a:cubicBezTo>
                <a:cubicBezTo>
                  <a:pt x="3653437" y="475791"/>
                  <a:pt x="3648930" y="480414"/>
                  <a:pt x="3643266" y="480414"/>
                </a:cubicBezTo>
                <a:cubicBezTo>
                  <a:pt x="3637603" y="480414"/>
                  <a:pt x="3633098" y="475906"/>
                  <a:pt x="3633098" y="470243"/>
                </a:cubicBezTo>
                <a:cubicBezTo>
                  <a:pt x="3633098" y="464580"/>
                  <a:pt x="3637603" y="460074"/>
                  <a:pt x="3643266" y="460074"/>
                </a:cubicBezTo>
                <a:close/>
                <a:moveTo>
                  <a:pt x="3604202" y="460074"/>
                </a:moveTo>
                <a:cubicBezTo>
                  <a:pt x="3609865" y="460074"/>
                  <a:pt x="3614372" y="464580"/>
                  <a:pt x="3614372" y="470243"/>
                </a:cubicBezTo>
                <a:cubicBezTo>
                  <a:pt x="3614372" y="475791"/>
                  <a:pt x="3609865" y="480414"/>
                  <a:pt x="3604202" y="480414"/>
                </a:cubicBezTo>
                <a:cubicBezTo>
                  <a:pt x="3598538" y="480414"/>
                  <a:pt x="3594033" y="475906"/>
                  <a:pt x="3594033" y="470243"/>
                </a:cubicBezTo>
                <a:cubicBezTo>
                  <a:pt x="3594033" y="464580"/>
                  <a:pt x="3598538" y="460074"/>
                  <a:pt x="3604202" y="460074"/>
                </a:cubicBezTo>
                <a:close/>
                <a:moveTo>
                  <a:pt x="3565024" y="460074"/>
                </a:moveTo>
                <a:cubicBezTo>
                  <a:pt x="3570688" y="460074"/>
                  <a:pt x="3575195" y="464580"/>
                  <a:pt x="3575195" y="470243"/>
                </a:cubicBezTo>
                <a:cubicBezTo>
                  <a:pt x="3575195" y="475791"/>
                  <a:pt x="3570688" y="480414"/>
                  <a:pt x="3565024" y="480414"/>
                </a:cubicBezTo>
                <a:cubicBezTo>
                  <a:pt x="3559361" y="480414"/>
                  <a:pt x="3554855" y="475906"/>
                  <a:pt x="3554855" y="470243"/>
                </a:cubicBezTo>
                <a:cubicBezTo>
                  <a:pt x="3554855" y="464580"/>
                  <a:pt x="3559361" y="460074"/>
                  <a:pt x="3565024" y="460074"/>
                </a:cubicBezTo>
                <a:close/>
                <a:moveTo>
                  <a:pt x="3525846" y="460074"/>
                </a:moveTo>
                <a:cubicBezTo>
                  <a:pt x="3531510" y="460074"/>
                  <a:pt x="3536017" y="464580"/>
                  <a:pt x="3536017" y="470243"/>
                </a:cubicBezTo>
                <a:cubicBezTo>
                  <a:pt x="3536017" y="475791"/>
                  <a:pt x="3531510" y="480414"/>
                  <a:pt x="3525846" y="480414"/>
                </a:cubicBezTo>
                <a:cubicBezTo>
                  <a:pt x="3520183" y="480414"/>
                  <a:pt x="3515678" y="475906"/>
                  <a:pt x="3515678" y="470243"/>
                </a:cubicBezTo>
                <a:cubicBezTo>
                  <a:pt x="3515678" y="464580"/>
                  <a:pt x="3520183" y="460074"/>
                  <a:pt x="3525846" y="460074"/>
                </a:cubicBezTo>
                <a:close/>
                <a:moveTo>
                  <a:pt x="3486782" y="460074"/>
                </a:moveTo>
                <a:cubicBezTo>
                  <a:pt x="3492399" y="460074"/>
                  <a:pt x="3496952" y="464626"/>
                  <a:pt x="3496952" y="470243"/>
                </a:cubicBezTo>
                <a:cubicBezTo>
                  <a:pt x="3496952" y="475860"/>
                  <a:pt x="3492399" y="480414"/>
                  <a:pt x="3486782" y="480414"/>
                </a:cubicBezTo>
                <a:cubicBezTo>
                  <a:pt x="3481165" y="480414"/>
                  <a:pt x="3476613" y="475860"/>
                  <a:pt x="3476613" y="470243"/>
                </a:cubicBezTo>
                <a:cubicBezTo>
                  <a:pt x="3476613" y="464626"/>
                  <a:pt x="3481165" y="460074"/>
                  <a:pt x="3486782" y="460074"/>
                </a:cubicBezTo>
                <a:close/>
                <a:moveTo>
                  <a:pt x="3447719" y="460074"/>
                </a:moveTo>
                <a:cubicBezTo>
                  <a:pt x="3453336" y="460074"/>
                  <a:pt x="3457890" y="464626"/>
                  <a:pt x="3457890" y="470243"/>
                </a:cubicBezTo>
                <a:cubicBezTo>
                  <a:pt x="3457890" y="475860"/>
                  <a:pt x="3453336" y="480414"/>
                  <a:pt x="3447719" y="480414"/>
                </a:cubicBezTo>
                <a:cubicBezTo>
                  <a:pt x="3442102" y="480414"/>
                  <a:pt x="3437550" y="475860"/>
                  <a:pt x="3437550" y="470243"/>
                </a:cubicBezTo>
                <a:cubicBezTo>
                  <a:pt x="3437550" y="464626"/>
                  <a:pt x="3442102" y="460074"/>
                  <a:pt x="3447719" y="460074"/>
                </a:cubicBezTo>
                <a:close/>
                <a:moveTo>
                  <a:pt x="3408541" y="460074"/>
                </a:moveTo>
                <a:cubicBezTo>
                  <a:pt x="3414158" y="460074"/>
                  <a:pt x="3418712" y="464626"/>
                  <a:pt x="3418712" y="470243"/>
                </a:cubicBezTo>
                <a:cubicBezTo>
                  <a:pt x="3418712" y="475860"/>
                  <a:pt x="3414158" y="480414"/>
                  <a:pt x="3408541" y="480414"/>
                </a:cubicBezTo>
                <a:cubicBezTo>
                  <a:pt x="3402924" y="480414"/>
                  <a:pt x="3398372" y="475860"/>
                  <a:pt x="3398372" y="470243"/>
                </a:cubicBezTo>
                <a:cubicBezTo>
                  <a:pt x="3398372" y="464626"/>
                  <a:pt x="3402924" y="460074"/>
                  <a:pt x="3408541" y="460074"/>
                </a:cubicBezTo>
                <a:close/>
                <a:moveTo>
                  <a:pt x="2899681" y="460074"/>
                </a:moveTo>
                <a:cubicBezTo>
                  <a:pt x="2905345" y="460074"/>
                  <a:pt x="2909852" y="464580"/>
                  <a:pt x="2909852" y="470243"/>
                </a:cubicBezTo>
                <a:cubicBezTo>
                  <a:pt x="2909852" y="475791"/>
                  <a:pt x="2905345" y="480414"/>
                  <a:pt x="2899681" y="480414"/>
                </a:cubicBezTo>
                <a:cubicBezTo>
                  <a:pt x="2894018" y="480414"/>
                  <a:pt x="2889512" y="475906"/>
                  <a:pt x="2889512" y="470243"/>
                </a:cubicBezTo>
                <a:cubicBezTo>
                  <a:pt x="2889512" y="464580"/>
                  <a:pt x="2894018" y="460074"/>
                  <a:pt x="2899681" y="460074"/>
                </a:cubicBezTo>
                <a:close/>
                <a:moveTo>
                  <a:pt x="2860502" y="460074"/>
                </a:moveTo>
                <a:cubicBezTo>
                  <a:pt x="2866165" y="460074"/>
                  <a:pt x="2870672" y="464580"/>
                  <a:pt x="2870672" y="470243"/>
                </a:cubicBezTo>
                <a:cubicBezTo>
                  <a:pt x="2870672" y="475791"/>
                  <a:pt x="2866165" y="480414"/>
                  <a:pt x="2860502" y="480414"/>
                </a:cubicBezTo>
                <a:cubicBezTo>
                  <a:pt x="2854838" y="480414"/>
                  <a:pt x="2850333" y="475906"/>
                  <a:pt x="2850333" y="470243"/>
                </a:cubicBezTo>
                <a:cubicBezTo>
                  <a:pt x="2850333" y="464580"/>
                  <a:pt x="2854838" y="460074"/>
                  <a:pt x="2860502" y="460074"/>
                </a:cubicBezTo>
                <a:close/>
                <a:moveTo>
                  <a:pt x="2821324" y="460074"/>
                </a:moveTo>
                <a:cubicBezTo>
                  <a:pt x="2826987" y="460074"/>
                  <a:pt x="2831495" y="464580"/>
                  <a:pt x="2831495" y="470243"/>
                </a:cubicBezTo>
                <a:cubicBezTo>
                  <a:pt x="2831495" y="475791"/>
                  <a:pt x="2826987" y="480414"/>
                  <a:pt x="2821324" y="480414"/>
                </a:cubicBezTo>
                <a:cubicBezTo>
                  <a:pt x="2815661" y="480414"/>
                  <a:pt x="2811155" y="475906"/>
                  <a:pt x="2811155" y="470243"/>
                </a:cubicBezTo>
                <a:cubicBezTo>
                  <a:pt x="2811155" y="464580"/>
                  <a:pt x="2815661" y="460074"/>
                  <a:pt x="2821324" y="460074"/>
                </a:cubicBezTo>
                <a:close/>
                <a:moveTo>
                  <a:pt x="2743082" y="460074"/>
                </a:moveTo>
                <a:cubicBezTo>
                  <a:pt x="2748745" y="460074"/>
                  <a:pt x="2753252" y="464580"/>
                  <a:pt x="2753252" y="470243"/>
                </a:cubicBezTo>
                <a:cubicBezTo>
                  <a:pt x="2753252" y="475791"/>
                  <a:pt x="2748745" y="480414"/>
                  <a:pt x="2743082" y="480414"/>
                </a:cubicBezTo>
                <a:cubicBezTo>
                  <a:pt x="2737418" y="480414"/>
                  <a:pt x="2732913" y="475906"/>
                  <a:pt x="2732913" y="470243"/>
                </a:cubicBezTo>
                <a:cubicBezTo>
                  <a:pt x="2732913" y="464580"/>
                  <a:pt x="2737418" y="460074"/>
                  <a:pt x="2743082" y="460074"/>
                </a:cubicBezTo>
                <a:close/>
                <a:moveTo>
                  <a:pt x="2664841" y="460074"/>
                </a:moveTo>
                <a:cubicBezTo>
                  <a:pt x="2670458" y="460074"/>
                  <a:pt x="2675012" y="464626"/>
                  <a:pt x="2675012" y="470243"/>
                </a:cubicBezTo>
                <a:cubicBezTo>
                  <a:pt x="2675012" y="475860"/>
                  <a:pt x="2670458" y="480414"/>
                  <a:pt x="2664841" y="480414"/>
                </a:cubicBezTo>
                <a:cubicBezTo>
                  <a:pt x="2659224" y="480414"/>
                  <a:pt x="2654672" y="475860"/>
                  <a:pt x="2654672" y="470243"/>
                </a:cubicBezTo>
                <a:cubicBezTo>
                  <a:pt x="2654672" y="464626"/>
                  <a:pt x="2659224" y="460074"/>
                  <a:pt x="2664841" y="460074"/>
                </a:cubicBezTo>
                <a:close/>
                <a:moveTo>
                  <a:pt x="2625776" y="460074"/>
                </a:moveTo>
                <a:cubicBezTo>
                  <a:pt x="2631394" y="460074"/>
                  <a:pt x="2635947" y="464626"/>
                  <a:pt x="2635947" y="470243"/>
                </a:cubicBezTo>
                <a:cubicBezTo>
                  <a:pt x="2635947" y="475860"/>
                  <a:pt x="2631394" y="480414"/>
                  <a:pt x="2625776" y="480414"/>
                </a:cubicBezTo>
                <a:cubicBezTo>
                  <a:pt x="2620160" y="480414"/>
                  <a:pt x="2615608" y="475860"/>
                  <a:pt x="2615608" y="470243"/>
                </a:cubicBezTo>
                <a:cubicBezTo>
                  <a:pt x="2615608" y="464626"/>
                  <a:pt x="2620160" y="460074"/>
                  <a:pt x="2625776" y="460074"/>
                </a:cubicBezTo>
                <a:close/>
                <a:moveTo>
                  <a:pt x="2586599" y="460074"/>
                </a:moveTo>
                <a:cubicBezTo>
                  <a:pt x="2592216" y="460074"/>
                  <a:pt x="2596770" y="464626"/>
                  <a:pt x="2596770" y="470243"/>
                </a:cubicBezTo>
                <a:cubicBezTo>
                  <a:pt x="2596770" y="475860"/>
                  <a:pt x="2592216" y="480414"/>
                  <a:pt x="2586599" y="480414"/>
                </a:cubicBezTo>
                <a:cubicBezTo>
                  <a:pt x="2580982" y="480414"/>
                  <a:pt x="2576430" y="475860"/>
                  <a:pt x="2576430" y="470243"/>
                </a:cubicBezTo>
                <a:cubicBezTo>
                  <a:pt x="2576430" y="464626"/>
                  <a:pt x="2580982" y="460074"/>
                  <a:pt x="2586599" y="460074"/>
                </a:cubicBezTo>
                <a:close/>
                <a:moveTo>
                  <a:pt x="2508242" y="460074"/>
                </a:moveTo>
                <a:cubicBezTo>
                  <a:pt x="2513905" y="460074"/>
                  <a:pt x="2518412" y="464580"/>
                  <a:pt x="2518412" y="470243"/>
                </a:cubicBezTo>
                <a:cubicBezTo>
                  <a:pt x="2518412" y="475791"/>
                  <a:pt x="2513905" y="480414"/>
                  <a:pt x="2508242" y="480414"/>
                </a:cubicBezTo>
                <a:cubicBezTo>
                  <a:pt x="2502578" y="480414"/>
                  <a:pt x="2498073" y="475906"/>
                  <a:pt x="2498073" y="470243"/>
                </a:cubicBezTo>
                <a:cubicBezTo>
                  <a:pt x="2498073" y="464580"/>
                  <a:pt x="2502578" y="460074"/>
                  <a:pt x="2508242" y="460074"/>
                </a:cubicBezTo>
                <a:close/>
                <a:moveTo>
                  <a:pt x="2469064" y="460074"/>
                </a:moveTo>
                <a:cubicBezTo>
                  <a:pt x="2474727" y="460074"/>
                  <a:pt x="2479234" y="464580"/>
                  <a:pt x="2479234" y="470243"/>
                </a:cubicBezTo>
                <a:cubicBezTo>
                  <a:pt x="2479234" y="475791"/>
                  <a:pt x="2474727" y="480414"/>
                  <a:pt x="2469064" y="480414"/>
                </a:cubicBezTo>
                <a:cubicBezTo>
                  <a:pt x="2463400" y="480414"/>
                  <a:pt x="2458895" y="475906"/>
                  <a:pt x="2458895" y="470243"/>
                </a:cubicBezTo>
                <a:cubicBezTo>
                  <a:pt x="2458895" y="464580"/>
                  <a:pt x="2463400" y="460074"/>
                  <a:pt x="2469064" y="460074"/>
                </a:cubicBezTo>
                <a:close/>
                <a:moveTo>
                  <a:pt x="2429999" y="460074"/>
                </a:moveTo>
                <a:cubicBezTo>
                  <a:pt x="2435662" y="460074"/>
                  <a:pt x="2440170" y="464580"/>
                  <a:pt x="2440170" y="470243"/>
                </a:cubicBezTo>
                <a:cubicBezTo>
                  <a:pt x="2440170" y="475791"/>
                  <a:pt x="2435662" y="480414"/>
                  <a:pt x="2429999" y="480414"/>
                </a:cubicBezTo>
                <a:cubicBezTo>
                  <a:pt x="2424336" y="480414"/>
                  <a:pt x="2419830" y="475906"/>
                  <a:pt x="2419830" y="470243"/>
                </a:cubicBezTo>
                <a:cubicBezTo>
                  <a:pt x="2419830" y="464580"/>
                  <a:pt x="2424336" y="460074"/>
                  <a:pt x="2429999" y="460074"/>
                </a:cubicBezTo>
                <a:close/>
                <a:moveTo>
                  <a:pt x="2390822" y="460074"/>
                </a:moveTo>
                <a:cubicBezTo>
                  <a:pt x="2396485" y="460074"/>
                  <a:pt x="2400992" y="464580"/>
                  <a:pt x="2400992" y="470243"/>
                </a:cubicBezTo>
                <a:cubicBezTo>
                  <a:pt x="2400992" y="475791"/>
                  <a:pt x="2396485" y="480414"/>
                  <a:pt x="2390822" y="480414"/>
                </a:cubicBezTo>
                <a:cubicBezTo>
                  <a:pt x="2385158" y="480414"/>
                  <a:pt x="2380652" y="475906"/>
                  <a:pt x="2380652" y="470243"/>
                </a:cubicBezTo>
                <a:cubicBezTo>
                  <a:pt x="2380652" y="464580"/>
                  <a:pt x="2385158" y="460074"/>
                  <a:pt x="2390822" y="460074"/>
                </a:cubicBezTo>
                <a:close/>
                <a:moveTo>
                  <a:pt x="2736958" y="451292"/>
                </a:moveTo>
                <a:cubicBezTo>
                  <a:pt x="2728118" y="451292"/>
                  <a:pt x="2720432" y="454788"/>
                  <a:pt x="2714956" y="460319"/>
                </a:cubicBezTo>
                <a:lnTo>
                  <a:pt x="2711807" y="467977"/>
                </a:lnTo>
                <a:lnTo>
                  <a:pt x="2714074" y="470243"/>
                </a:lnTo>
                <a:lnTo>
                  <a:pt x="2708641" y="475676"/>
                </a:lnTo>
                <a:lnTo>
                  <a:pt x="2706216" y="481572"/>
                </a:lnTo>
                <a:lnTo>
                  <a:pt x="2706216" y="505030"/>
                </a:lnTo>
                <a:lnTo>
                  <a:pt x="2714074" y="512887"/>
                </a:lnTo>
                <a:lnTo>
                  <a:pt x="2706216" y="520746"/>
                </a:lnTo>
                <a:lnTo>
                  <a:pt x="2706216" y="531265"/>
                </a:lnTo>
                <a:lnTo>
                  <a:pt x="2769897" y="531265"/>
                </a:lnTo>
                <a:lnTo>
                  <a:pt x="2769897" y="481572"/>
                </a:lnTo>
                <a:cubicBezTo>
                  <a:pt x="2769897" y="464814"/>
                  <a:pt x="2758340" y="451292"/>
                  <a:pt x="2741467" y="451292"/>
                </a:cubicBezTo>
                <a:close/>
                <a:moveTo>
                  <a:pt x="1761652" y="440889"/>
                </a:moveTo>
                <a:lnTo>
                  <a:pt x="1761776" y="440952"/>
                </a:lnTo>
                <a:lnTo>
                  <a:pt x="1761767" y="441004"/>
                </a:lnTo>
                <a:close/>
                <a:moveTo>
                  <a:pt x="4324328" y="440312"/>
                </a:moveTo>
                <a:lnTo>
                  <a:pt x="4328836" y="440312"/>
                </a:lnTo>
                <a:cubicBezTo>
                  <a:pt x="4357380" y="440312"/>
                  <a:pt x="4378416" y="463195"/>
                  <a:pt x="4378416" y="491625"/>
                </a:cubicBezTo>
                <a:lnTo>
                  <a:pt x="4378416" y="511271"/>
                </a:lnTo>
                <a:lnTo>
                  <a:pt x="4386968" y="502718"/>
                </a:lnTo>
                <a:cubicBezTo>
                  <a:pt x="4392632" y="502718"/>
                  <a:pt x="4397138" y="507224"/>
                  <a:pt x="4397138" y="512887"/>
                </a:cubicBezTo>
                <a:cubicBezTo>
                  <a:pt x="4397138" y="518435"/>
                  <a:pt x="4392632" y="523058"/>
                  <a:pt x="4386968" y="523058"/>
                </a:cubicBezTo>
                <a:lnTo>
                  <a:pt x="4378416" y="514505"/>
                </a:lnTo>
                <a:lnTo>
                  <a:pt x="4378416" y="541898"/>
                </a:lnTo>
                <a:lnTo>
                  <a:pt x="4413778" y="541898"/>
                </a:lnTo>
                <a:lnTo>
                  <a:pt x="4421754" y="549872"/>
                </a:lnTo>
                <a:lnTo>
                  <a:pt x="4426146" y="545481"/>
                </a:lnTo>
                <a:cubicBezTo>
                  <a:pt x="4431810" y="545481"/>
                  <a:pt x="4436315" y="549987"/>
                  <a:pt x="4436315" y="555650"/>
                </a:cubicBezTo>
                <a:lnTo>
                  <a:pt x="4427302" y="564663"/>
                </a:lnTo>
                <a:lnTo>
                  <a:pt x="4427302" y="589283"/>
                </a:lnTo>
                <a:lnTo>
                  <a:pt x="4436315" y="598296"/>
                </a:lnTo>
                <a:lnTo>
                  <a:pt x="4427302" y="607309"/>
                </a:lnTo>
                <a:lnTo>
                  <a:pt x="4427302" y="631929"/>
                </a:lnTo>
                <a:lnTo>
                  <a:pt x="4436315" y="640942"/>
                </a:lnTo>
                <a:lnTo>
                  <a:pt x="4427302" y="649955"/>
                </a:lnTo>
                <a:lnTo>
                  <a:pt x="4427302" y="667062"/>
                </a:lnTo>
                <a:lnTo>
                  <a:pt x="4423580" y="676099"/>
                </a:lnTo>
                <a:lnTo>
                  <a:pt x="4422817" y="676863"/>
                </a:lnTo>
                <a:lnTo>
                  <a:pt x="4413778" y="680583"/>
                </a:lnTo>
                <a:lnTo>
                  <a:pt x="4354956" y="680583"/>
                </a:lnTo>
                <a:lnTo>
                  <a:pt x="4358074" y="683703"/>
                </a:lnTo>
                <a:cubicBezTo>
                  <a:pt x="4358074" y="689251"/>
                  <a:pt x="4353569" y="693873"/>
                  <a:pt x="4347906" y="693873"/>
                </a:cubicBezTo>
                <a:cubicBezTo>
                  <a:pt x="4342242" y="693873"/>
                  <a:pt x="4337735" y="689366"/>
                  <a:pt x="4337735" y="683703"/>
                </a:cubicBezTo>
                <a:lnTo>
                  <a:pt x="4340856" y="680583"/>
                </a:lnTo>
                <a:lnTo>
                  <a:pt x="4315776" y="680583"/>
                </a:lnTo>
                <a:lnTo>
                  <a:pt x="4318895" y="683703"/>
                </a:lnTo>
                <a:cubicBezTo>
                  <a:pt x="4318895" y="689251"/>
                  <a:pt x="4314390" y="693873"/>
                  <a:pt x="4308726" y="693873"/>
                </a:cubicBezTo>
                <a:cubicBezTo>
                  <a:pt x="4303063" y="693873"/>
                  <a:pt x="4298556" y="689366"/>
                  <a:pt x="4298556" y="683703"/>
                </a:cubicBezTo>
                <a:lnTo>
                  <a:pt x="4301676" y="680583"/>
                </a:lnTo>
                <a:lnTo>
                  <a:pt x="4276598" y="680583"/>
                </a:lnTo>
                <a:lnTo>
                  <a:pt x="4279717" y="683703"/>
                </a:lnTo>
                <a:cubicBezTo>
                  <a:pt x="4279717" y="689251"/>
                  <a:pt x="4275212" y="693873"/>
                  <a:pt x="4269548" y="693873"/>
                </a:cubicBezTo>
                <a:cubicBezTo>
                  <a:pt x="4263885" y="693873"/>
                  <a:pt x="4259378" y="689366"/>
                  <a:pt x="4259378" y="683703"/>
                </a:cubicBezTo>
                <a:lnTo>
                  <a:pt x="4262499" y="680583"/>
                </a:lnTo>
                <a:lnTo>
                  <a:pt x="4237880" y="680583"/>
                </a:lnTo>
                <a:lnTo>
                  <a:pt x="4237293" y="680342"/>
                </a:lnTo>
                <a:lnTo>
                  <a:pt x="4230486" y="673534"/>
                </a:lnTo>
                <a:lnTo>
                  <a:pt x="4228033" y="675986"/>
                </a:lnTo>
                <a:lnTo>
                  <a:pt x="4224358" y="667062"/>
                </a:lnTo>
                <a:lnTo>
                  <a:pt x="4224358" y="644985"/>
                </a:lnTo>
                <a:lnTo>
                  <a:pt x="4220315" y="640942"/>
                </a:lnTo>
                <a:lnTo>
                  <a:pt x="4224358" y="636898"/>
                </a:lnTo>
                <a:lnTo>
                  <a:pt x="4224358" y="602339"/>
                </a:lnTo>
                <a:lnTo>
                  <a:pt x="4220315" y="598296"/>
                </a:lnTo>
                <a:lnTo>
                  <a:pt x="4224358" y="594253"/>
                </a:lnTo>
                <a:lnTo>
                  <a:pt x="4224358" y="559693"/>
                </a:lnTo>
                <a:lnTo>
                  <a:pt x="4220315" y="555650"/>
                </a:lnTo>
                <a:cubicBezTo>
                  <a:pt x="4220315" y="549987"/>
                  <a:pt x="4224822" y="545481"/>
                  <a:pt x="4230486" y="545481"/>
                </a:cubicBezTo>
                <a:lnTo>
                  <a:pt x="4232392" y="547387"/>
                </a:lnTo>
                <a:lnTo>
                  <a:pt x="4237880" y="541898"/>
                </a:lnTo>
                <a:lnTo>
                  <a:pt x="4273245" y="541898"/>
                </a:lnTo>
                <a:lnTo>
                  <a:pt x="4273245" y="519360"/>
                </a:lnTo>
                <a:lnTo>
                  <a:pt x="4269548" y="523058"/>
                </a:lnTo>
                <a:cubicBezTo>
                  <a:pt x="4263885" y="523058"/>
                  <a:pt x="4259378" y="518550"/>
                  <a:pt x="4259378" y="512887"/>
                </a:cubicBezTo>
                <a:cubicBezTo>
                  <a:pt x="4259378" y="507224"/>
                  <a:pt x="4263885" y="502718"/>
                  <a:pt x="4269548" y="502718"/>
                </a:cubicBezTo>
                <a:lnTo>
                  <a:pt x="4273245" y="506415"/>
                </a:lnTo>
                <a:lnTo>
                  <a:pt x="4273245" y="491625"/>
                </a:lnTo>
                <a:cubicBezTo>
                  <a:pt x="4273245" y="463656"/>
                  <a:pt x="4295089" y="440312"/>
                  <a:pt x="4324328" y="440312"/>
                </a:cubicBezTo>
                <a:close/>
                <a:moveTo>
                  <a:pt x="3303834" y="435458"/>
                </a:moveTo>
                <a:lnTo>
                  <a:pt x="3303953" y="435567"/>
                </a:lnTo>
                <a:lnTo>
                  <a:pt x="3303949" y="435573"/>
                </a:lnTo>
                <a:close/>
                <a:moveTo>
                  <a:pt x="3314235" y="423322"/>
                </a:moveTo>
                <a:cubicBezTo>
                  <a:pt x="3320475" y="422745"/>
                  <a:pt x="3325792" y="427367"/>
                  <a:pt x="3326371" y="433609"/>
                </a:cubicBezTo>
                <a:cubicBezTo>
                  <a:pt x="3326950" y="439850"/>
                  <a:pt x="3322326" y="445166"/>
                  <a:pt x="3316085" y="445743"/>
                </a:cubicBezTo>
                <a:cubicBezTo>
                  <a:pt x="3316085" y="445743"/>
                  <a:pt x="3315393" y="445743"/>
                  <a:pt x="3315044" y="445743"/>
                </a:cubicBezTo>
                <a:lnTo>
                  <a:pt x="3303953" y="435567"/>
                </a:lnTo>
                <a:close/>
                <a:moveTo>
                  <a:pt x="4543566" y="417311"/>
                </a:moveTo>
                <a:cubicBezTo>
                  <a:pt x="4549230" y="417311"/>
                  <a:pt x="4553735" y="421817"/>
                  <a:pt x="4553735" y="427480"/>
                </a:cubicBezTo>
                <a:cubicBezTo>
                  <a:pt x="4553735" y="433029"/>
                  <a:pt x="4549230" y="437651"/>
                  <a:pt x="4543566" y="437651"/>
                </a:cubicBezTo>
                <a:cubicBezTo>
                  <a:pt x="4537903" y="437651"/>
                  <a:pt x="4533396" y="433144"/>
                  <a:pt x="4533396" y="427480"/>
                </a:cubicBezTo>
                <a:cubicBezTo>
                  <a:pt x="4533396" y="421817"/>
                  <a:pt x="4537903" y="417311"/>
                  <a:pt x="4543566" y="417311"/>
                </a:cubicBezTo>
                <a:close/>
                <a:moveTo>
                  <a:pt x="4504388" y="417311"/>
                </a:moveTo>
                <a:cubicBezTo>
                  <a:pt x="4510052" y="417311"/>
                  <a:pt x="4514558" y="421817"/>
                  <a:pt x="4514558" y="427480"/>
                </a:cubicBezTo>
                <a:cubicBezTo>
                  <a:pt x="4514558" y="433029"/>
                  <a:pt x="4510052" y="437651"/>
                  <a:pt x="4504388" y="437651"/>
                </a:cubicBezTo>
                <a:cubicBezTo>
                  <a:pt x="4498726" y="437651"/>
                  <a:pt x="4494218" y="433144"/>
                  <a:pt x="4494218" y="427480"/>
                </a:cubicBezTo>
                <a:cubicBezTo>
                  <a:pt x="4494218" y="421817"/>
                  <a:pt x="4498726" y="417311"/>
                  <a:pt x="4504388" y="417311"/>
                </a:cubicBezTo>
                <a:close/>
                <a:moveTo>
                  <a:pt x="4426146" y="417311"/>
                </a:moveTo>
                <a:cubicBezTo>
                  <a:pt x="4431810" y="417311"/>
                  <a:pt x="4436315" y="421817"/>
                  <a:pt x="4436315" y="427480"/>
                </a:cubicBezTo>
                <a:cubicBezTo>
                  <a:pt x="4436315" y="433029"/>
                  <a:pt x="4431810" y="437651"/>
                  <a:pt x="4426146" y="437651"/>
                </a:cubicBezTo>
                <a:cubicBezTo>
                  <a:pt x="4420483" y="437651"/>
                  <a:pt x="4415976" y="433144"/>
                  <a:pt x="4415976" y="427480"/>
                </a:cubicBezTo>
                <a:cubicBezTo>
                  <a:pt x="4415976" y="421817"/>
                  <a:pt x="4420483" y="417311"/>
                  <a:pt x="4426146" y="417311"/>
                </a:cubicBezTo>
                <a:close/>
                <a:moveTo>
                  <a:pt x="4386968" y="417311"/>
                </a:moveTo>
                <a:cubicBezTo>
                  <a:pt x="4392632" y="417311"/>
                  <a:pt x="4397138" y="421817"/>
                  <a:pt x="4397138" y="427480"/>
                </a:cubicBezTo>
                <a:cubicBezTo>
                  <a:pt x="4397138" y="433029"/>
                  <a:pt x="4392632" y="437651"/>
                  <a:pt x="4386968" y="437651"/>
                </a:cubicBezTo>
                <a:cubicBezTo>
                  <a:pt x="4381305" y="437651"/>
                  <a:pt x="4376798" y="433144"/>
                  <a:pt x="4376798" y="427480"/>
                </a:cubicBezTo>
                <a:cubicBezTo>
                  <a:pt x="4376798" y="421817"/>
                  <a:pt x="4381305" y="417311"/>
                  <a:pt x="4386968" y="417311"/>
                </a:cubicBezTo>
                <a:close/>
                <a:moveTo>
                  <a:pt x="4347906" y="417311"/>
                </a:moveTo>
                <a:cubicBezTo>
                  <a:pt x="4353569" y="417311"/>
                  <a:pt x="4358074" y="421817"/>
                  <a:pt x="4358074" y="427480"/>
                </a:cubicBezTo>
                <a:cubicBezTo>
                  <a:pt x="4358074" y="433029"/>
                  <a:pt x="4353569" y="437651"/>
                  <a:pt x="4347906" y="437651"/>
                </a:cubicBezTo>
                <a:cubicBezTo>
                  <a:pt x="4342242" y="437651"/>
                  <a:pt x="4337735" y="433144"/>
                  <a:pt x="4337735" y="427480"/>
                </a:cubicBezTo>
                <a:cubicBezTo>
                  <a:pt x="4337735" y="421817"/>
                  <a:pt x="4342242" y="417311"/>
                  <a:pt x="4347906" y="417311"/>
                </a:cubicBezTo>
                <a:close/>
                <a:moveTo>
                  <a:pt x="4308726" y="417311"/>
                </a:moveTo>
                <a:cubicBezTo>
                  <a:pt x="4314390" y="417311"/>
                  <a:pt x="4318895" y="421817"/>
                  <a:pt x="4318895" y="427480"/>
                </a:cubicBezTo>
                <a:cubicBezTo>
                  <a:pt x="4318895" y="433029"/>
                  <a:pt x="4314390" y="437651"/>
                  <a:pt x="4308726" y="437651"/>
                </a:cubicBezTo>
                <a:cubicBezTo>
                  <a:pt x="4303063" y="437651"/>
                  <a:pt x="4298556" y="433144"/>
                  <a:pt x="4298556" y="427480"/>
                </a:cubicBezTo>
                <a:cubicBezTo>
                  <a:pt x="4298556" y="421817"/>
                  <a:pt x="4303063" y="417311"/>
                  <a:pt x="4308726" y="417311"/>
                </a:cubicBezTo>
                <a:close/>
                <a:moveTo>
                  <a:pt x="4269548" y="417311"/>
                </a:moveTo>
                <a:cubicBezTo>
                  <a:pt x="4275212" y="417311"/>
                  <a:pt x="4279717" y="421817"/>
                  <a:pt x="4279717" y="427480"/>
                </a:cubicBezTo>
                <a:cubicBezTo>
                  <a:pt x="4279717" y="433029"/>
                  <a:pt x="4275212" y="437651"/>
                  <a:pt x="4269548" y="437651"/>
                </a:cubicBezTo>
                <a:cubicBezTo>
                  <a:pt x="4263885" y="437651"/>
                  <a:pt x="4259378" y="433144"/>
                  <a:pt x="4259378" y="427480"/>
                </a:cubicBezTo>
                <a:cubicBezTo>
                  <a:pt x="4259378" y="421817"/>
                  <a:pt x="4263885" y="417311"/>
                  <a:pt x="4269548" y="417311"/>
                </a:cubicBezTo>
                <a:close/>
                <a:moveTo>
                  <a:pt x="4230486" y="417311"/>
                </a:moveTo>
                <a:cubicBezTo>
                  <a:pt x="4236149" y="417311"/>
                  <a:pt x="4240654" y="421817"/>
                  <a:pt x="4240654" y="427480"/>
                </a:cubicBezTo>
                <a:cubicBezTo>
                  <a:pt x="4240654" y="433029"/>
                  <a:pt x="4236149" y="437651"/>
                  <a:pt x="4230486" y="437651"/>
                </a:cubicBezTo>
                <a:cubicBezTo>
                  <a:pt x="4224822" y="437651"/>
                  <a:pt x="4220315" y="433144"/>
                  <a:pt x="4220315" y="427480"/>
                </a:cubicBezTo>
                <a:cubicBezTo>
                  <a:pt x="4220315" y="421817"/>
                  <a:pt x="4224822" y="417311"/>
                  <a:pt x="4230486" y="417311"/>
                </a:cubicBezTo>
                <a:close/>
                <a:moveTo>
                  <a:pt x="4152128" y="417311"/>
                </a:moveTo>
                <a:cubicBezTo>
                  <a:pt x="4157792" y="417311"/>
                  <a:pt x="4162297" y="421817"/>
                  <a:pt x="4162297" y="427480"/>
                </a:cubicBezTo>
                <a:cubicBezTo>
                  <a:pt x="4162297" y="433029"/>
                  <a:pt x="4157792" y="437651"/>
                  <a:pt x="4152128" y="437651"/>
                </a:cubicBezTo>
                <a:cubicBezTo>
                  <a:pt x="4146465" y="437651"/>
                  <a:pt x="4141958" y="433144"/>
                  <a:pt x="4141958" y="427480"/>
                </a:cubicBezTo>
                <a:cubicBezTo>
                  <a:pt x="4141958" y="421817"/>
                  <a:pt x="4146465" y="417311"/>
                  <a:pt x="4152128" y="417311"/>
                </a:cubicBezTo>
                <a:close/>
                <a:moveTo>
                  <a:pt x="4113066" y="417311"/>
                </a:moveTo>
                <a:cubicBezTo>
                  <a:pt x="4118729" y="417311"/>
                  <a:pt x="4123234" y="421817"/>
                  <a:pt x="4123234" y="427480"/>
                </a:cubicBezTo>
                <a:cubicBezTo>
                  <a:pt x="4123234" y="433029"/>
                  <a:pt x="4118729" y="437651"/>
                  <a:pt x="4113066" y="437651"/>
                </a:cubicBezTo>
                <a:cubicBezTo>
                  <a:pt x="4107402" y="437651"/>
                  <a:pt x="4102895" y="433144"/>
                  <a:pt x="4102895" y="427480"/>
                </a:cubicBezTo>
                <a:cubicBezTo>
                  <a:pt x="4102895" y="421817"/>
                  <a:pt x="4107402" y="417311"/>
                  <a:pt x="4113066" y="417311"/>
                </a:cubicBezTo>
                <a:close/>
                <a:moveTo>
                  <a:pt x="4073886" y="417311"/>
                </a:moveTo>
                <a:cubicBezTo>
                  <a:pt x="4079549" y="417311"/>
                  <a:pt x="4084055" y="421817"/>
                  <a:pt x="4084055" y="427480"/>
                </a:cubicBezTo>
                <a:cubicBezTo>
                  <a:pt x="4084055" y="433029"/>
                  <a:pt x="4079549" y="437651"/>
                  <a:pt x="4073886" y="437651"/>
                </a:cubicBezTo>
                <a:cubicBezTo>
                  <a:pt x="4068223" y="437651"/>
                  <a:pt x="4063715" y="433144"/>
                  <a:pt x="4063715" y="427480"/>
                </a:cubicBezTo>
                <a:cubicBezTo>
                  <a:pt x="4063715" y="421817"/>
                  <a:pt x="4068223" y="417311"/>
                  <a:pt x="4073886" y="417311"/>
                </a:cubicBezTo>
                <a:close/>
                <a:moveTo>
                  <a:pt x="4034708" y="417311"/>
                </a:moveTo>
                <a:cubicBezTo>
                  <a:pt x="4040372" y="417311"/>
                  <a:pt x="4044877" y="421817"/>
                  <a:pt x="4044877" y="427480"/>
                </a:cubicBezTo>
                <a:cubicBezTo>
                  <a:pt x="4044877" y="433029"/>
                  <a:pt x="4040372" y="437651"/>
                  <a:pt x="4034708" y="437651"/>
                </a:cubicBezTo>
                <a:cubicBezTo>
                  <a:pt x="4029045" y="437651"/>
                  <a:pt x="4024538" y="433144"/>
                  <a:pt x="4024538" y="427480"/>
                </a:cubicBezTo>
                <a:cubicBezTo>
                  <a:pt x="4024538" y="421817"/>
                  <a:pt x="4029045" y="417311"/>
                  <a:pt x="4034708" y="417311"/>
                </a:cubicBezTo>
                <a:close/>
                <a:moveTo>
                  <a:pt x="3995529" y="417311"/>
                </a:moveTo>
                <a:cubicBezTo>
                  <a:pt x="4001192" y="417311"/>
                  <a:pt x="4005698" y="421817"/>
                  <a:pt x="4005698" y="427480"/>
                </a:cubicBezTo>
                <a:cubicBezTo>
                  <a:pt x="4005698" y="433029"/>
                  <a:pt x="4001192" y="437651"/>
                  <a:pt x="3995529" y="437651"/>
                </a:cubicBezTo>
                <a:cubicBezTo>
                  <a:pt x="3989865" y="437651"/>
                  <a:pt x="3985358" y="433144"/>
                  <a:pt x="3985358" y="427480"/>
                </a:cubicBezTo>
                <a:cubicBezTo>
                  <a:pt x="3985358" y="421817"/>
                  <a:pt x="3989865" y="417311"/>
                  <a:pt x="3995529" y="417311"/>
                </a:cubicBezTo>
                <a:close/>
                <a:moveTo>
                  <a:pt x="3956464" y="417311"/>
                </a:moveTo>
                <a:cubicBezTo>
                  <a:pt x="3962128" y="417311"/>
                  <a:pt x="3966635" y="421817"/>
                  <a:pt x="3966635" y="427480"/>
                </a:cubicBezTo>
                <a:cubicBezTo>
                  <a:pt x="3966635" y="433029"/>
                  <a:pt x="3962128" y="437651"/>
                  <a:pt x="3956464" y="437651"/>
                </a:cubicBezTo>
                <a:cubicBezTo>
                  <a:pt x="3950801" y="437651"/>
                  <a:pt x="3946295" y="433144"/>
                  <a:pt x="3946295" y="427480"/>
                </a:cubicBezTo>
                <a:cubicBezTo>
                  <a:pt x="3946295" y="421817"/>
                  <a:pt x="3950801" y="417311"/>
                  <a:pt x="3956464" y="417311"/>
                </a:cubicBezTo>
                <a:close/>
                <a:moveTo>
                  <a:pt x="3917284" y="417311"/>
                </a:moveTo>
                <a:cubicBezTo>
                  <a:pt x="3922948" y="417311"/>
                  <a:pt x="3927455" y="421817"/>
                  <a:pt x="3927455" y="427480"/>
                </a:cubicBezTo>
                <a:cubicBezTo>
                  <a:pt x="3927455" y="433029"/>
                  <a:pt x="3922948" y="437651"/>
                  <a:pt x="3917284" y="437651"/>
                </a:cubicBezTo>
                <a:cubicBezTo>
                  <a:pt x="3911621" y="437651"/>
                  <a:pt x="3907116" y="433144"/>
                  <a:pt x="3907116" y="427480"/>
                </a:cubicBezTo>
                <a:cubicBezTo>
                  <a:pt x="3907116" y="421817"/>
                  <a:pt x="3911621" y="417311"/>
                  <a:pt x="3917284" y="417311"/>
                </a:cubicBezTo>
                <a:close/>
                <a:moveTo>
                  <a:pt x="3878107" y="417311"/>
                </a:moveTo>
                <a:cubicBezTo>
                  <a:pt x="3883770" y="417311"/>
                  <a:pt x="3888277" y="421817"/>
                  <a:pt x="3888277" y="427480"/>
                </a:cubicBezTo>
                <a:cubicBezTo>
                  <a:pt x="3888277" y="433029"/>
                  <a:pt x="3883770" y="437651"/>
                  <a:pt x="3878107" y="437651"/>
                </a:cubicBezTo>
                <a:cubicBezTo>
                  <a:pt x="3872443" y="437651"/>
                  <a:pt x="3867938" y="433144"/>
                  <a:pt x="3867938" y="427480"/>
                </a:cubicBezTo>
                <a:cubicBezTo>
                  <a:pt x="3867938" y="421817"/>
                  <a:pt x="3872443" y="417311"/>
                  <a:pt x="3878107" y="417311"/>
                </a:cubicBezTo>
                <a:close/>
                <a:moveTo>
                  <a:pt x="3839042" y="417311"/>
                </a:moveTo>
                <a:cubicBezTo>
                  <a:pt x="3844706" y="417311"/>
                  <a:pt x="3849213" y="421817"/>
                  <a:pt x="3849213" y="427480"/>
                </a:cubicBezTo>
                <a:cubicBezTo>
                  <a:pt x="3849213" y="433029"/>
                  <a:pt x="3844706" y="437651"/>
                  <a:pt x="3839042" y="437651"/>
                </a:cubicBezTo>
                <a:cubicBezTo>
                  <a:pt x="3833379" y="437651"/>
                  <a:pt x="3828873" y="433144"/>
                  <a:pt x="3828873" y="427480"/>
                </a:cubicBezTo>
                <a:cubicBezTo>
                  <a:pt x="3828873" y="421817"/>
                  <a:pt x="3833379" y="417311"/>
                  <a:pt x="3839042" y="417311"/>
                </a:cubicBezTo>
                <a:close/>
                <a:moveTo>
                  <a:pt x="3799864" y="417311"/>
                </a:moveTo>
                <a:cubicBezTo>
                  <a:pt x="3805528" y="417311"/>
                  <a:pt x="3810035" y="421817"/>
                  <a:pt x="3810035" y="427480"/>
                </a:cubicBezTo>
                <a:cubicBezTo>
                  <a:pt x="3810035" y="433029"/>
                  <a:pt x="3805528" y="437651"/>
                  <a:pt x="3799864" y="437651"/>
                </a:cubicBezTo>
                <a:cubicBezTo>
                  <a:pt x="3794201" y="437651"/>
                  <a:pt x="3789696" y="433144"/>
                  <a:pt x="3789696" y="427480"/>
                </a:cubicBezTo>
                <a:cubicBezTo>
                  <a:pt x="3789696" y="421817"/>
                  <a:pt x="3794201" y="417311"/>
                  <a:pt x="3799864" y="417311"/>
                </a:cubicBezTo>
                <a:close/>
                <a:moveTo>
                  <a:pt x="3760686" y="417311"/>
                </a:moveTo>
                <a:cubicBezTo>
                  <a:pt x="3766350" y="417311"/>
                  <a:pt x="3770857" y="421817"/>
                  <a:pt x="3770857" y="427480"/>
                </a:cubicBezTo>
                <a:cubicBezTo>
                  <a:pt x="3770857" y="433029"/>
                  <a:pt x="3766350" y="437651"/>
                  <a:pt x="3760686" y="437651"/>
                </a:cubicBezTo>
                <a:cubicBezTo>
                  <a:pt x="3755023" y="437651"/>
                  <a:pt x="3750518" y="433144"/>
                  <a:pt x="3750518" y="427480"/>
                </a:cubicBezTo>
                <a:cubicBezTo>
                  <a:pt x="3750518" y="421817"/>
                  <a:pt x="3755023" y="417311"/>
                  <a:pt x="3760686" y="417311"/>
                </a:cubicBezTo>
                <a:close/>
                <a:moveTo>
                  <a:pt x="3721622" y="417311"/>
                </a:moveTo>
                <a:cubicBezTo>
                  <a:pt x="3727286" y="417311"/>
                  <a:pt x="3731793" y="421817"/>
                  <a:pt x="3731793" y="427480"/>
                </a:cubicBezTo>
                <a:cubicBezTo>
                  <a:pt x="3731793" y="433029"/>
                  <a:pt x="3727286" y="437651"/>
                  <a:pt x="3721622" y="437651"/>
                </a:cubicBezTo>
                <a:cubicBezTo>
                  <a:pt x="3715959" y="437651"/>
                  <a:pt x="3711453" y="433144"/>
                  <a:pt x="3711453" y="427480"/>
                </a:cubicBezTo>
                <a:cubicBezTo>
                  <a:pt x="3711453" y="421817"/>
                  <a:pt x="3715959" y="417311"/>
                  <a:pt x="3721622" y="417311"/>
                </a:cubicBezTo>
                <a:close/>
                <a:moveTo>
                  <a:pt x="3682444" y="417311"/>
                </a:moveTo>
                <a:cubicBezTo>
                  <a:pt x="3688108" y="417311"/>
                  <a:pt x="3692615" y="421817"/>
                  <a:pt x="3692615" y="427480"/>
                </a:cubicBezTo>
                <a:cubicBezTo>
                  <a:pt x="3692615" y="433029"/>
                  <a:pt x="3688108" y="437651"/>
                  <a:pt x="3682444" y="437651"/>
                </a:cubicBezTo>
                <a:cubicBezTo>
                  <a:pt x="3676781" y="437651"/>
                  <a:pt x="3672276" y="433144"/>
                  <a:pt x="3672276" y="427480"/>
                </a:cubicBezTo>
                <a:cubicBezTo>
                  <a:pt x="3672276" y="421817"/>
                  <a:pt x="3676781" y="417311"/>
                  <a:pt x="3682444" y="417311"/>
                </a:cubicBezTo>
                <a:close/>
                <a:moveTo>
                  <a:pt x="3643266" y="417311"/>
                </a:moveTo>
                <a:cubicBezTo>
                  <a:pt x="3648930" y="417311"/>
                  <a:pt x="3653437" y="421817"/>
                  <a:pt x="3653437" y="427480"/>
                </a:cubicBezTo>
                <a:cubicBezTo>
                  <a:pt x="3653437" y="433029"/>
                  <a:pt x="3648930" y="437651"/>
                  <a:pt x="3643266" y="437651"/>
                </a:cubicBezTo>
                <a:cubicBezTo>
                  <a:pt x="3637603" y="437651"/>
                  <a:pt x="3633098" y="433144"/>
                  <a:pt x="3633098" y="427480"/>
                </a:cubicBezTo>
                <a:cubicBezTo>
                  <a:pt x="3633098" y="421817"/>
                  <a:pt x="3637603" y="417311"/>
                  <a:pt x="3643266" y="417311"/>
                </a:cubicBezTo>
                <a:close/>
                <a:moveTo>
                  <a:pt x="3604202" y="417311"/>
                </a:moveTo>
                <a:cubicBezTo>
                  <a:pt x="3609865" y="417311"/>
                  <a:pt x="3614372" y="421817"/>
                  <a:pt x="3614372" y="427480"/>
                </a:cubicBezTo>
                <a:cubicBezTo>
                  <a:pt x="3614372" y="433029"/>
                  <a:pt x="3609865" y="437651"/>
                  <a:pt x="3604202" y="437651"/>
                </a:cubicBezTo>
                <a:cubicBezTo>
                  <a:pt x="3598538" y="437651"/>
                  <a:pt x="3594033" y="433144"/>
                  <a:pt x="3594033" y="427480"/>
                </a:cubicBezTo>
                <a:cubicBezTo>
                  <a:pt x="3594033" y="421817"/>
                  <a:pt x="3598538" y="417311"/>
                  <a:pt x="3604202" y="417311"/>
                </a:cubicBezTo>
                <a:close/>
                <a:moveTo>
                  <a:pt x="3565024" y="417311"/>
                </a:moveTo>
                <a:cubicBezTo>
                  <a:pt x="3570688" y="417311"/>
                  <a:pt x="3575195" y="421817"/>
                  <a:pt x="3575195" y="427480"/>
                </a:cubicBezTo>
                <a:cubicBezTo>
                  <a:pt x="3575195" y="433029"/>
                  <a:pt x="3570688" y="437651"/>
                  <a:pt x="3565024" y="437651"/>
                </a:cubicBezTo>
                <a:cubicBezTo>
                  <a:pt x="3559361" y="437651"/>
                  <a:pt x="3554855" y="433144"/>
                  <a:pt x="3554855" y="427480"/>
                </a:cubicBezTo>
                <a:cubicBezTo>
                  <a:pt x="3554855" y="421817"/>
                  <a:pt x="3559361" y="417311"/>
                  <a:pt x="3565024" y="417311"/>
                </a:cubicBezTo>
                <a:close/>
                <a:moveTo>
                  <a:pt x="3525846" y="417311"/>
                </a:moveTo>
                <a:cubicBezTo>
                  <a:pt x="3531510" y="417311"/>
                  <a:pt x="3536017" y="421817"/>
                  <a:pt x="3536017" y="427480"/>
                </a:cubicBezTo>
                <a:cubicBezTo>
                  <a:pt x="3536017" y="433029"/>
                  <a:pt x="3531510" y="437651"/>
                  <a:pt x="3525846" y="437651"/>
                </a:cubicBezTo>
                <a:cubicBezTo>
                  <a:pt x="3520183" y="437651"/>
                  <a:pt x="3515678" y="433144"/>
                  <a:pt x="3515678" y="427480"/>
                </a:cubicBezTo>
                <a:cubicBezTo>
                  <a:pt x="3515678" y="421817"/>
                  <a:pt x="3520183" y="417311"/>
                  <a:pt x="3525846" y="417311"/>
                </a:cubicBezTo>
                <a:close/>
                <a:moveTo>
                  <a:pt x="3486782" y="417311"/>
                </a:moveTo>
                <a:cubicBezTo>
                  <a:pt x="3492445" y="417311"/>
                  <a:pt x="3496952" y="421817"/>
                  <a:pt x="3496952" y="427480"/>
                </a:cubicBezTo>
                <a:cubicBezTo>
                  <a:pt x="3496952" y="433029"/>
                  <a:pt x="3492445" y="437651"/>
                  <a:pt x="3486782" y="437651"/>
                </a:cubicBezTo>
                <a:cubicBezTo>
                  <a:pt x="3481118" y="437651"/>
                  <a:pt x="3476613" y="433144"/>
                  <a:pt x="3476613" y="427480"/>
                </a:cubicBezTo>
                <a:cubicBezTo>
                  <a:pt x="3476613" y="421817"/>
                  <a:pt x="3481118" y="417311"/>
                  <a:pt x="3486782" y="417311"/>
                </a:cubicBezTo>
                <a:close/>
                <a:moveTo>
                  <a:pt x="3447604" y="417311"/>
                </a:moveTo>
                <a:cubicBezTo>
                  <a:pt x="3453268" y="417311"/>
                  <a:pt x="3457775" y="421817"/>
                  <a:pt x="3457775" y="427480"/>
                </a:cubicBezTo>
                <a:cubicBezTo>
                  <a:pt x="3457775" y="433029"/>
                  <a:pt x="3453268" y="437651"/>
                  <a:pt x="3447604" y="437651"/>
                </a:cubicBezTo>
                <a:cubicBezTo>
                  <a:pt x="3441941" y="437651"/>
                  <a:pt x="3437435" y="433144"/>
                  <a:pt x="3437435" y="427480"/>
                </a:cubicBezTo>
                <a:cubicBezTo>
                  <a:pt x="3437435" y="421817"/>
                  <a:pt x="3441941" y="417311"/>
                  <a:pt x="3447604" y="417311"/>
                </a:cubicBezTo>
                <a:close/>
                <a:moveTo>
                  <a:pt x="3408426" y="417311"/>
                </a:moveTo>
                <a:cubicBezTo>
                  <a:pt x="3414090" y="417311"/>
                  <a:pt x="3418597" y="421817"/>
                  <a:pt x="3418597" y="427480"/>
                </a:cubicBezTo>
                <a:cubicBezTo>
                  <a:pt x="3418597" y="433029"/>
                  <a:pt x="3414090" y="437651"/>
                  <a:pt x="3408426" y="437651"/>
                </a:cubicBezTo>
                <a:cubicBezTo>
                  <a:pt x="3402763" y="437651"/>
                  <a:pt x="3398258" y="433144"/>
                  <a:pt x="3398258" y="427480"/>
                </a:cubicBezTo>
                <a:cubicBezTo>
                  <a:pt x="3398258" y="421817"/>
                  <a:pt x="3402763" y="417311"/>
                  <a:pt x="3408426" y="417311"/>
                </a:cubicBezTo>
                <a:close/>
                <a:moveTo>
                  <a:pt x="2977922" y="417311"/>
                </a:moveTo>
                <a:cubicBezTo>
                  <a:pt x="2983585" y="417311"/>
                  <a:pt x="2988092" y="421817"/>
                  <a:pt x="2988092" y="427480"/>
                </a:cubicBezTo>
                <a:cubicBezTo>
                  <a:pt x="2988092" y="433029"/>
                  <a:pt x="2983585" y="437651"/>
                  <a:pt x="2977922" y="437651"/>
                </a:cubicBezTo>
                <a:cubicBezTo>
                  <a:pt x="2972258" y="437651"/>
                  <a:pt x="2967753" y="433144"/>
                  <a:pt x="2967753" y="427480"/>
                </a:cubicBezTo>
                <a:cubicBezTo>
                  <a:pt x="2967753" y="421817"/>
                  <a:pt x="2972258" y="417311"/>
                  <a:pt x="2977922" y="417311"/>
                </a:cubicBezTo>
                <a:close/>
                <a:moveTo>
                  <a:pt x="2938744" y="417311"/>
                </a:moveTo>
                <a:cubicBezTo>
                  <a:pt x="2944408" y="417311"/>
                  <a:pt x="2948915" y="421817"/>
                  <a:pt x="2948915" y="427480"/>
                </a:cubicBezTo>
                <a:cubicBezTo>
                  <a:pt x="2948915" y="433029"/>
                  <a:pt x="2944408" y="437651"/>
                  <a:pt x="2938744" y="437651"/>
                </a:cubicBezTo>
                <a:cubicBezTo>
                  <a:pt x="2933081" y="437651"/>
                  <a:pt x="2928575" y="433144"/>
                  <a:pt x="2928575" y="427480"/>
                </a:cubicBezTo>
                <a:cubicBezTo>
                  <a:pt x="2928575" y="421817"/>
                  <a:pt x="2933081" y="417311"/>
                  <a:pt x="2938744" y="417311"/>
                </a:cubicBezTo>
                <a:close/>
                <a:moveTo>
                  <a:pt x="2860502" y="417311"/>
                </a:moveTo>
                <a:cubicBezTo>
                  <a:pt x="2866165" y="417311"/>
                  <a:pt x="2870672" y="421817"/>
                  <a:pt x="2870672" y="427480"/>
                </a:cubicBezTo>
                <a:cubicBezTo>
                  <a:pt x="2870672" y="433029"/>
                  <a:pt x="2866165" y="437651"/>
                  <a:pt x="2860502" y="437651"/>
                </a:cubicBezTo>
                <a:cubicBezTo>
                  <a:pt x="2854838" y="437651"/>
                  <a:pt x="2850333" y="433144"/>
                  <a:pt x="2850333" y="427480"/>
                </a:cubicBezTo>
                <a:cubicBezTo>
                  <a:pt x="2850333" y="421817"/>
                  <a:pt x="2854838" y="417311"/>
                  <a:pt x="2860502" y="417311"/>
                </a:cubicBezTo>
                <a:close/>
                <a:moveTo>
                  <a:pt x="2821324" y="417311"/>
                </a:moveTo>
                <a:cubicBezTo>
                  <a:pt x="2826987" y="417311"/>
                  <a:pt x="2831495" y="421817"/>
                  <a:pt x="2831495" y="427480"/>
                </a:cubicBezTo>
                <a:cubicBezTo>
                  <a:pt x="2831495" y="433029"/>
                  <a:pt x="2826987" y="437651"/>
                  <a:pt x="2821324" y="437651"/>
                </a:cubicBezTo>
                <a:cubicBezTo>
                  <a:pt x="2815661" y="437651"/>
                  <a:pt x="2811155" y="433144"/>
                  <a:pt x="2811155" y="427480"/>
                </a:cubicBezTo>
                <a:cubicBezTo>
                  <a:pt x="2811155" y="421817"/>
                  <a:pt x="2815661" y="417311"/>
                  <a:pt x="2821324" y="417311"/>
                </a:cubicBezTo>
                <a:close/>
                <a:moveTo>
                  <a:pt x="2782261" y="417311"/>
                </a:moveTo>
                <a:cubicBezTo>
                  <a:pt x="2787925" y="417311"/>
                  <a:pt x="2792432" y="421817"/>
                  <a:pt x="2792432" y="427480"/>
                </a:cubicBezTo>
                <a:cubicBezTo>
                  <a:pt x="2792432" y="433029"/>
                  <a:pt x="2787925" y="437651"/>
                  <a:pt x="2782261" y="437651"/>
                </a:cubicBezTo>
                <a:cubicBezTo>
                  <a:pt x="2776598" y="437651"/>
                  <a:pt x="2772092" y="433144"/>
                  <a:pt x="2772092" y="427480"/>
                </a:cubicBezTo>
                <a:cubicBezTo>
                  <a:pt x="2772092" y="421817"/>
                  <a:pt x="2776598" y="417311"/>
                  <a:pt x="2782261" y="417311"/>
                </a:cubicBezTo>
                <a:close/>
                <a:moveTo>
                  <a:pt x="2743082" y="417311"/>
                </a:moveTo>
                <a:cubicBezTo>
                  <a:pt x="2748745" y="417311"/>
                  <a:pt x="2753252" y="421817"/>
                  <a:pt x="2753252" y="427480"/>
                </a:cubicBezTo>
                <a:lnTo>
                  <a:pt x="2747719" y="433014"/>
                </a:lnTo>
                <a:lnTo>
                  <a:pt x="2764934" y="440288"/>
                </a:lnTo>
                <a:lnTo>
                  <a:pt x="2776962" y="445368"/>
                </a:lnTo>
                <a:lnTo>
                  <a:pt x="2782920" y="460731"/>
                </a:lnTo>
                <a:lnTo>
                  <a:pt x="2792432" y="470243"/>
                </a:lnTo>
                <a:lnTo>
                  <a:pt x="2788236" y="474439"/>
                </a:lnTo>
                <a:lnTo>
                  <a:pt x="2791046" y="481687"/>
                </a:lnTo>
                <a:lnTo>
                  <a:pt x="2791046" y="511503"/>
                </a:lnTo>
                <a:lnTo>
                  <a:pt x="2792432" y="512887"/>
                </a:lnTo>
                <a:lnTo>
                  <a:pt x="2791046" y="514273"/>
                </a:lnTo>
                <a:lnTo>
                  <a:pt x="2791046" y="531959"/>
                </a:lnTo>
                <a:lnTo>
                  <a:pt x="2826412" y="531959"/>
                </a:lnTo>
                <a:cubicBezTo>
                  <a:pt x="2833924" y="531959"/>
                  <a:pt x="2839934" y="537970"/>
                  <a:pt x="2839934" y="545481"/>
                </a:cubicBezTo>
                <a:lnTo>
                  <a:pt x="2839934" y="657123"/>
                </a:lnTo>
                <a:cubicBezTo>
                  <a:pt x="2839934" y="664636"/>
                  <a:pt x="2833924" y="670645"/>
                  <a:pt x="2826412" y="670645"/>
                </a:cubicBezTo>
                <a:lnTo>
                  <a:pt x="2650512" y="670645"/>
                </a:lnTo>
                <a:cubicBezTo>
                  <a:pt x="2643000" y="670645"/>
                  <a:pt x="2636990" y="664636"/>
                  <a:pt x="2636990" y="657123"/>
                </a:cubicBezTo>
                <a:lnTo>
                  <a:pt x="2636990" y="545481"/>
                </a:lnTo>
                <a:cubicBezTo>
                  <a:pt x="2636990" y="537970"/>
                  <a:pt x="2643000" y="531959"/>
                  <a:pt x="2650512" y="531959"/>
                </a:cubicBezTo>
                <a:lnTo>
                  <a:pt x="2685876" y="531959"/>
                </a:lnTo>
                <a:lnTo>
                  <a:pt x="2685876" y="481687"/>
                </a:lnTo>
                <a:cubicBezTo>
                  <a:pt x="2685876" y="467703"/>
                  <a:pt x="2691338" y="454873"/>
                  <a:pt x="2700452" y="445541"/>
                </a:cubicBezTo>
                <a:lnTo>
                  <a:pt x="2724637" y="435493"/>
                </a:lnTo>
                <a:lnTo>
                  <a:pt x="2736144" y="430711"/>
                </a:lnTo>
                <a:lnTo>
                  <a:pt x="2732913" y="427480"/>
                </a:lnTo>
                <a:cubicBezTo>
                  <a:pt x="2732913" y="421817"/>
                  <a:pt x="2737418" y="417311"/>
                  <a:pt x="2743082" y="417311"/>
                </a:cubicBezTo>
                <a:close/>
                <a:moveTo>
                  <a:pt x="2703904" y="417311"/>
                </a:moveTo>
                <a:cubicBezTo>
                  <a:pt x="2709567" y="417311"/>
                  <a:pt x="2714074" y="421817"/>
                  <a:pt x="2714074" y="427480"/>
                </a:cubicBezTo>
                <a:cubicBezTo>
                  <a:pt x="2714074" y="433029"/>
                  <a:pt x="2709567" y="437651"/>
                  <a:pt x="2703904" y="437651"/>
                </a:cubicBezTo>
                <a:cubicBezTo>
                  <a:pt x="2698240" y="437651"/>
                  <a:pt x="2693735" y="433144"/>
                  <a:pt x="2693735" y="427480"/>
                </a:cubicBezTo>
                <a:cubicBezTo>
                  <a:pt x="2693735" y="421817"/>
                  <a:pt x="2698240" y="417311"/>
                  <a:pt x="2703904" y="417311"/>
                </a:cubicBezTo>
                <a:close/>
                <a:moveTo>
                  <a:pt x="2664841" y="417311"/>
                </a:moveTo>
                <a:cubicBezTo>
                  <a:pt x="2670504" y="417311"/>
                  <a:pt x="2675012" y="421817"/>
                  <a:pt x="2675012" y="427480"/>
                </a:cubicBezTo>
                <a:cubicBezTo>
                  <a:pt x="2675012" y="433029"/>
                  <a:pt x="2670504" y="437651"/>
                  <a:pt x="2664841" y="437651"/>
                </a:cubicBezTo>
                <a:cubicBezTo>
                  <a:pt x="2659178" y="437651"/>
                  <a:pt x="2654672" y="433144"/>
                  <a:pt x="2654672" y="427480"/>
                </a:cubicBezTo>
                <a:cubicBezTo>
                  <a:pt x="2654672" y="421817"/>
                  <a:pt x="2659178" y="417311"/>
                  <a:pt x="2664841" y="417311"/>
                </a:cubicBezTo>
                <a:close/>
                <a:moveTo>
                  <a:pt x="2625662" y="417311"/>
                </a:moveTo>
                <a:cubicBezTo>
                  <a:pt x="2631325" y="417311"/>
                  <a:pt x="2635832" y="421817"/>
                  <a:pt x="2635832" y="427480"/>
                </a:cubicBezTo>
                <a:cubicBezTo>
                  <a:pt x="2635832" y="433029"/>
                  <a:pt x="2631325" y="437651"/>
                  <a:pt x="2625662" y="437651"/>
                </a:cubicBezTo>
                <a:cubicBezTo>
                  <a:pt x="2619998" y="437651"/>
                  <a:pt x="2615493" y="433144"/>
                  <a:pt x="2615493" y="427480"/>
                </a:cubicBezTo>
                <a:cubicBezTo>
                  <a:pt x="2615493" y="421817"/>
                  <a:pt x="2619998" y="417311"/>
                  <a:pt x="2625662" y="417311"/>
                </a:cubicBezTo>
                <a:close/>
                <a:moveTo>
                  <a:pt x="2547419" y="417311"/>
                </a:moveTo>
                <a:cubicBezTo>
                  <a:pt x="2553082" y="417311"/>
                  <a:pt x="2557590" y="421817"/>
                  <a:pt x="2557590" y="427480"/>
                </a:cubicBezTo>
                <a:cubicBezTo>
                  <a:pt x="2557590" y="433029"/>
                  <a:pt x="2553082" y="437651"/>
                  <a:pt x="2547419" y="437651"/>
                </a:cubicBezTo>
                <a:cubicBezTo>
                  <a:pt x="2541756" y="437651"/>
                  <a:pt x="2537250" y="433144"/>
                  <a:pt x="2537250" y="427480"/>
                </a:cubicBezTo>
                <a:cubicBezTo>
                  <a:pt x="2537250" y="421817"/>
                  <a:pt x="2541756" y="417311"/>
                  <a:pt x="2547419" y="417311"/>
                </a:cubicBezTo>
                <a:close/>
                <a:moveTo>
                  <a:pt x="2508242" y="417311"/>
                </a:moveTo>
                <a:cubicBezTo>
                  <a:pt x="2513905" y="417311"/>
                  <a:pt x="2518412" y="421817"/>
                  <a:pt x="2518412" y="427480"/>
                </a:cubicBezTo>
                <a:cubicBezTo>
                  <a:pt x="2518412" y="433029"/>
                  <a:pt x="2513905" y="437651"/>
                  <a:pt x="2508242" y="437651"/>
                </a:cubicBezTo>
                <a:cubicBezTo>
                  <a:pt x="2502578" y="437651"/>
                  <a:pt x="2498073" y="433144"/>
                  <a:pt x="2498073" y="427480"/>
                </a:cubicBezTo>
                <a:cubicBezTo>
                  <a:pt x="2498073" y="421817"/>
                  <a:pt x="2502578" y="417311"/>
                  <a:pt x="2508242" y="417311"/>
                </a:cubicBezTo>
                <a:close/>
                <a:moveTo>
                  <a:pt x="2469064" y="417311"/>
                </a:moveTo>
                <a:cubicBezTo>
                  <a:pt x="2474727" y="417311"/>
                  <a:pt x="2479234" y="421817"/>
                  <a:pt x="2479234" y="427480"/>
                </a:cubicBezTo>
                <a:cubicBezTo>
                  <a:pt x="2479234" y="433029"/>
                  <a:pt x="2474727" y="437651"/>
                  <a:pt x="2469064" y="437651"/>
                </a:cubicBezTo>
                <a:cubicBezTo>
                  <a:pt x="2463400" y="437651"/>
                  <a:pt x="2458895" y="433144"/>
                  <a:pt x="2458895" y="427480"/>
                </a:cubicBezTo>
                <a:cubicBezTo>
                  <a:pt x="2458895" y="421817"/>
                  <a:pt x="2463400" y="417311"/>
                  <a:pt x="2469064" y="417311"/>
                </a:cubicBezTo>
                <a:close/>
                <a:moveTo>
                  <a:pt x="2429999" y="417311"/>
                </a:moveTo>
                <a:cubicBezTo>
                  <a:pt x="2435662" y="417311"/>
                  <a:pt x="2440170" y="421817"/>
                  <a:pt x="2440170" y="427480"/>
                </a:cubicBezTo>
                <a:cubicBezTo>
                  <a:pt x="2440170" y="433029"/>
                  <a:pt x="2435662" y="437651"/>
                  <a:pt x="2429999" y="437651"/>
                </a:cubicBezTo>
                <a:cubicBezTo>
                  <a:pt x="2424336" y="437651"/>
                  <a:pt x="2419830" y="433144"/>
                  <a:pt x="2419830" y="427480"/>
                </a:cubicBezTo>
                <a:cubicBezTo>
                  <a:pt x="2419830" y="421817"/>
                  <a:pt x="2424336" y="417311"/>
                  <a:pt x="2429999" y="417311"/>
                </a:cubicBezTo>
                <a:close/>
                <a:moveTo>
                  <a:pt x="2390822" y="417311"/>
                </a:moveTo>
                <a:cubicBezTo>
                  <a:pt x="2396485" y="417311"/>
                  <a:pt x="2400992" y="421817"/>
                  <a:pt x="2400992" y="427480"/>
                </a:cubicBezTo>
                <a:cubicBezTo>
                  <a:pt x="2400992" y="433029"/>
                  <a:pt x="2396485" y="437651"/>
                  <a:pt x="2390822" y="437651"/>
                </a:cubicBezTo>
                <a:cubicBezTo>
                  <a:pt x="2385158" y="437651"/>
                  <a:pt x="2380652" y="433144"/>
                  <a:pt x="2380652" y="427480"/>
                </a:cubicBezTo>
                <a:cubicBezTo>
                  <a:pt x="2380652" y="421817"/>
                  <a:pt x="2385158" y="417311"/>
                  <a:pt x="2390822" y="417311"/>
                </a:cubicBezTo>
                <a:close/>
                <a:moveTo>
                  <a:pt x="4543566" y="374667"/>
                </a:moveTo>
                <a:cubicBezTo>
                  <a:pt x="4549230" y="374667"/>
                  <a:pt x="4553735" y="379173"/>
                  <a:pt x="4553735" y="384836"/>
                </a:cubicBezTo>
                <a:cubicBezTo>
                  <a:pt x="4553735" y="390385"/>
                  <a:pt x="4549230" y="395007"/>
                  <a:pt x="4543566" y="395007"/>
                </a:cubicBezTo>
                <a:cubicBezTo>
                  <a:pt x="4537903" y="395007"/>
                  <a:pt x="4533396" y="390500"/>
                  <a:pt x="4533396" y="384836"/>
                </a:cubicBezTo>
                <a:cubicBezTo>
                  <a:pt x="4533396" y="379173"/>
                  <a:pt x="4537903" y="374667"/>
                  <a:pt x="4543566" y="374667"/>
                </a:cubicBezTo>
                <a:close/>
                <a:moveTo>
                  <a:pt x="4504388" y="374667"/>
                </a:moveTo>
                <a:cubicBezTo>
                  <a:pt x="4510052" y="374667"/>
                  <a:pt x="4514558" y="379173"/>
                  <a:pt x="4514558" y="384836"/>
                </a:cubicBezTo>
                <a:cubicBezTo>
                  <a:pt x="4514558" y="390385"/>
                  <a:pt x="4510052" y="395007"/>
                  <a:pt x="4504388" y="395007"/>
                </a:cubicBezTo>
                <a:cubicBezTo>
                  <a:pt x="4498726" y="395007"/>
                  <a:pt x="4494218" y="390500"/>
                  <a:pt x="4494218" y="384836"/>
                </a:cubicBezTo>
                <a:cubicBezTo>
                  <a:pt x="4494218" y="379173"/>
                  <a:pt x="4498726" y="374667"/>
                  <a:pt x="4504388" y="374667"/>
                </a:cubicBezTo>
                <a:close/>
                <a:moveTo>
                  <a:pt x="4465326" y="374667"/>
                </a:moveTo>
                <a:cubicBezTo>
                  <a:pt x="4470990" y="374667"/>
                  <a:pt x="4475494" y="379173"/>
                  <a:pt x="4475494" y="384836"/>
                </a:cubicBezTo>
                <a:cubicBezTo>
                  <a:pt x="4475494" y="390385"/>
                  <a:pt x="4470990" y="395007"/>
                  <a:pt x="4465326" y="395007"/>
                </a:cubicBezTo>
                <a:cubicBezTo>
                  <a:pt x="4459662" y="395007"/>
                  <a:pt x="4455155" y="390500"/>
                  <a:pt x="4455155" y="384836"/>
                </a:cubicBezTo>
                <a:cubicBezTo>
                  <a:pt x="4455155" y="379173"/>
                  <a:pt x="4459662" y="374667"/>
                  <a:pt x="4465326" y="374667"/>
                </a:cubicBezTo>
                <a:close/>
                <a:moveTo>
                  <a:pt x="4191306" y="374667"/>
                </a:moveTo>
                <a:cubicBezTo>
                  <a:pt x="4196970" y="374667"/>
                  <a:pt x="4201475" y="379173"/>
                  <a:pt x="4201475" y="384836"/>
                </a:cubicBezTo>
                <a:cubicBezTo>
                  <a:pt x="4201475" y="390385"/>
                  <a:pt x="4196970" y="395007"/>
                  <a:pt x="4191306" y="395007"/>
                </a:cubicBezTo>
                <a:cubicBezTo>
                  <a:pt x="4185643" y="395007"/>
                  <a:pt x="4181136" y="390500"/>
                  <a:pt x="4181136" y="384836"/>
                </a:cubicBezTo>
                <a:cubicBezTo>
                  <a:pt x="4181136" y="379173"/>
                  <a:pt x="4185643" y="374667"/>
                  <a:pt x="4191306" y="374667"/>
                </a:cubicBezTo>
                <a:close/>
                <a:moveTo>
                  <a:pt x="4152128" y="374667"/>
                </a:moveTo>
                <a:cubicBezTo>
                  <a:pt x="4157792" y="374667"/>
                  <a:pt x="4162297" y="379173"/>
                  <a:pt x="4162297" y="384836"/>
                </a:cubicBezTo>
                <a:cubicBezTo>
                  <a:pt x="4162297" y="390385"/>
                  <a:pt x="4157792" y="395007"/>
                  <a:pt x="4152128" y="395007"/>
                </a:cubicBezTo>
                <a:cubicBezTo>
                  <a:pt x="4146465" y="395007"/>
                  <a:pt x="4141958" y="390500"/>
                  <a:pt x="4141958" y="384836"/>
                </a:cubicBezTo>
                <a:cubicBezTo>
                  <a:pt x="4141958" y="379173"/>
                  <a:pt x="4146465" y="374667"/>
                  <a:pt x="4152128" y="374667"/>
                </a:cubicBezTo>
                <a:close/>
                <a:moveTo>
                  <a:pt x="4113066" y="374667"/>
                </a:moveTo>
                <a:cubicBezTo>
                  <a:pt x="4118729" y="374667"/>
                  <a:pt x="4123234" y="379173"/>
                  <a:pt x="4123234" y="384836"/>
                </a:cubicBezTo>
                <a:cubicBezTo>
                  <a:pt x="4123234" y="390385"/>
                  <a:pt x="4118729" y="395007"/>
                  <a:pt x="4113066" y="395007"/>
                </a:cubicBezTo>
                <a:cubicBezTo>
                  <a:pt x="4107402" y="395007"/>
                  <a:pt x="4102895" y="390500"/>
                  <a:pt x="4102895" y="384836"/>
                </a:cubicBezTo>
                <a:cubicBezTo>
                  <a:pt x="4102895" y="379173"/>
                  <a:pt x="4107402" y="374667"/>
                  <a:pt x="4113066" y="374667"/>
                </a:cubicBezTo>
                <a:close/>
                <a:moveTo>
                  <a:pt x="4073886" y="374667"/>
                </a:moveTo>
                <a:cubicBezTo>
                  <a:pt x="4079549" y="374667"/>
                  <a:pt x="4084055" y="379173"/>
                  <a:pt x="4084055" y="384836"/>
                </a:cubicBezTo>
                <a:cubicBezTo>
                  <a:pt x="4084055" y="390385"/>
                  <a:pt x="4079549" y="395007"/>
                  <a:pt x="4073886" y="395007"/>
                </a:cubicBezTo>
                <a:cubicBezTo>
                  <a:pt x="4068223" y="395007"/>
                  <a:pt x="4063715" y="390500"/>
                  <a:pt x="4063715" y="384836"/>
                </a:cubicBezTo>
                <a:cubicBezTo>
                  <a:pt x="4063715" y="379173"/>
                  <a:pt x="4068223" y="374667"/>
                  <a:pt x="4073886" y="374667"/>
                </a:cubicBezTo>
                <a:close/>
                <a:moveTo>
                  <a:pt x="4034708" y="374667"/>
                </a:moveTo>
                <a:cubicBezTo>
                  <a:pt x="4040372" y="374667"/>
                  <a:pt x="4044877" y="379173"/>
                  <a:pt x="4044877" y="384836"/>
                </a:cubicBezTo>
                <a:cubicBezTo>
                  <a:pt x="4044877" y="390385"/>
                  <a:pt x="4040372" y="395007"/>
                  <a:pt x="4034708" y="395007"/>
                </a:cubicBezTo>
                <a:cubicBezTo>
                  <a:pt x="4029045" y="395007"/>
                  <a:pt x="4024538" y="390500"/>
                  <a:pt x="4024538" y="384836"/>
                </a:cubicBezTo>
                <a:cubicBezTo>
                  <a:pt x="4024538" y="379173"/>
                  <a:pt x="4029045" y="374667"/>
                  <a:pt x="4034708" y="374667"/>
                </a:cubicBezTo>
                <a:close/>
                <a:moveTo>
                  <a:pt x="3995529" y="374667"/>
                </a:moveTo>
                <a:cubicBezTo>
                  <a:pt x="4001192" y="374667"/>
                  <a:pt x="4005698" y="379173"/>
                  <a:pt x="4005698" y="384836"/>
                </a:cubicBezTo>
                <a:cubicBezTo>
                  <a:pt x="4005698" y="390385"/>
                  <a:pt x="4001192" y="395007"/>
                  <a:pt x="3995529" y="395007"/>
                </a:cubicBezTo>
                <a:cubicBezTo>
                  <a:pt x="3989865" y="395007"/>
                  <a:pt x="3985358" y="390500"/>
                  <a:pt x="3985358" y="384836"/>
                </a:cubicBezTo>
                <a:cubicBezTo>
                  <a:pt x="3985358" y="379173"/>
                  <a:pt x="3989865" y="374667"/>
                  <a:pt x="3995529" y="374667"/>
                </a:cubicBezTo>
                <a:close/>
                <a:moveTo>
                  <a:pt x="3956464" y="374667"/>
                </a:moveTo>
                <a:cubicBezTo>
                  <a:pt x="3962128" y="374667"/>
                  <a:pt x="3966635" y="379173"/>
                  <a:pt x="3966635" y="384836"/>
                </a:cubicBezTo>
                <a:cubicBezTo>
                  <a:pt x="3966635" y="390385"/>
                  <a:pt x="3962128" y="395007"/>
                  <a:pt x="3956464" y="395007"/>
                </a:cubicBezTo>
                <a:cubicBezTo>
                  <a:pt x="3950801" y="395007"/>
                  <a:pt x="3946295" y="390500"/>
                  <a:pt x="3946295" y="384836"/>
                </a:cubicBezTo>
                <a:cubicBezTo>
                  <a:pt x="3946295" y="379173"/>
                  <a:pt x="3950801" y="374667"/>
                  <a:pt x="3956464" y="374667"/>
                </a:cubicBezTo>
                <a:close/>
                <a:moveTo>
                  <a:pt x="3917284" y="374667"/>
                </a:moveTo>
                <a:cubicBezTo>
                  <a:pt x="3922948" y="374667"/>
                  <a:pt x="3927455" y="379173"/>
                  <a:pt x="3927455" y="384836"/>
                </a:cubicBezTo>
                <a:cubicBezTo>
                  <a:pt x="3927455" y="390385"/>
                  <a:pt x="3922948" y="395007"/>
                  <a:pt x="3917284" y="395007"/>
                </a:cubicBezTo>
                <a:cubicBezTo>
                  <a:pt x="3911621" y="395007"/>
                  <a:pt x="3907116" y="390500"/>
                  <a:pt x="3907116" y="384836"/>
                </a:cubicBezTo>
                <a:cubicBezTo>
                  <a:pt x="3907116" y="379173"/>
                  <a:pt x="3911621" y="374667"/>
                  <a:pt x="3917284" y="374667"/>
                </a:cubicBezTo>
                <a:close/>
                <a:moveTo>
                  <a:pt x="3878107" y="374667"/>
                </a:moveTo>
                <a:cubicBezTo>
                  <a:pt x="3883770" y="374667"/>
                  <a:pt x="3888277" y="379173"/>
                  <a:pt x="3888277" y="384836"/>
                </a:cubicBezTo>
                <a:cubicBezTo>
                  <a:pt x="3888277" y="390385"/>
                  <a:pt x="3883770" y="395007"/>
                  <a:pt x="3878107" y="395007"/>
                </a:cubicBezTo>
                <a:cubicBezTo>
                  <a:pt x="3872443" y="395007"/>
                  <a:pt x="3867938" y="390500"/>
                  <a:pt x="3867938" y="384836"/>
                </a:cubicBezTo>
                <a:cubicBezTo>
                  <a:pt x="3867938" y="379173"/>
                  <a:pt x="3872443" y="374667"/>
                  <a:pt x="3878107" y="374667"/>
                </a:cubicBezTo>
                <a:close/>
                <a:moveTo>
                  <a:pt x="3839042" y="374667"/>
                </a:moveTo>
                <a:cubicBezTo>
                  <a:pt x="3844706" y="374667"/>
                  <a:pt x="3849213" y="379173"/>
                  <a:pt x="3849213" y="384836"/>
                </a:cubicBezTo>
                <a:cubicBezTo>
                  <a:pt x="3849213" y="390385"/>
                  <a:pt x="3844706" y="395007"/>
                  <a:pt x="3839042" y="395007"/>
                </a:cubicBezTo>
                <a:cubicBezTo>
                  <a:pt x="3833379" y="395007"/>
                  <a:pt x="3828873" y="390500"/>
                  <a:pt x="3828873" y="384836"/>
                </a:cubicBezTo>
                <a:cubicBezTo>
                  <a:pt x="3828873" y="379173"/>
                  <a:pt x="3833379" y="374667"/>
                  <a:pt x="3839042" y="374667"/>
                </a:cubicBezTo>
                <a:close/>
                <a:moveTo>
                  <a:pt x="3799864" y="374667"/>
                </a:moveTo>
                <a:cubicBezTo>
                  <a:pt x="3805528" y="374667"/>
                  <a:pt x="3810035" y="379173"/>
                  <a:pt x="3810035" y="384836"/>
                </a:cubicBezTo>
                <a:cubicBezTo>
                  <a:pt x="3810035" y="390385"/>
                  <a:pt x="3805528" y="395007"/>
                  <a:pt x="3799864" y="395007"/>
                </a:cubicBezTo>
                <a:cubicBezTo>
                  <a:pt x="3794201" y="395007"/>
                  <a:pt x="3789696" y="390500"/>
                  <a:pt x="3789696" y="384836"/>
                </a:cubicBezTo>
                <a:cubicBezTo>
                  <a:pt x="3789696" y="379173"/>
                  <a:pt x="3794201" y="374667"/>
                  <a:pt x="3799864" y="374667"/>
                </a:cubicBezTo>
                <a:close/>
                <a:moveTo>
                  <a:pt x="3760686" y="374667"/>
                </a:moveTo>
                <a:cubicBezTo>
                  <a:pt x="3766350" y="374667"/>
                  <a:pt x="3770857" y="379173"/>
                  <a:pt x="3770857" y="384836"/>
                </a:cubicBezTo>
                <a:cubicBezTo>
                  <a:pt x="3770857" y="390385"/>
                  <a:pt x="3766350" y="395007"/>
                  <a:pt x="3760686" y="395007"/>
                </a:cubicBezTo>
                <a:cubicBezTo>
                  <a:pt x="3755023" y="395007"/>
                  <a:pt x="3750518" y="390500"/>
                  <a:pt x="3750518" y="384836"/>
                </a:cubicBezTo>
                <a:cubicBezTo>
                  <a:pt x="3750518" y="379173"/>
                  <a:pt x="3755023" y="374667"/>
                  <a:pt x="3760686" y="374667"/>
                </a:cubicBezTo>
                <a:close/>
                <a:moveTo>
                  <a:pt x="3721622" y="374667"/>
                </a:moveTo>
                <a:cubicBezTo>
                  <a:pt x="3727286" y="374667"/>
                  <a:pt x="3731793" y="379173"/>
                  <a:pt x="3731793" y="384836"/>
                </a:cubicBezTo>
                <a:cubicBezTo>
                  <a:pt x="3731793" y="390385"/>
                  <a:pt x="3727286" y="395007"/>
                  <a:pt x="3721622" y="395007"/>
                </a:cubicBezTo>
                <a:cubicBezTo>
                  <a:pt x="3715959" y="395007"/>
                  <a:pt x="3711453" y="390500"/>
                  <a:pt x="3711453" y="384836"/>
                </a:cubicBezTo>
                <a:cubicBezTo>
                  <a:pt x="3711453" y="379173"/>
                  <a:pt x="3715959" y="374667"/>
                  <a:pt x="3721622" y="374667"/>
                </a:cubicBezTo>
                <a:close/>
                <a:moveTo>
                  <a:pt x="3682444" y="374667"/>
                </a:moveTo>
                <a:cubicBezTo>
                  <a:pt x="3688108" y="374667"/>
                  <a:pt x="3692615" y="379173"/>
                  <a:pt x="3692615" y="384836"/>
                </a:cubicBezTo>
                <a:cubicBezTo>
                  <a:pt x="3692615" y="390385"/>
                  <a:pt x="3688108" y="395007"/>
                  <a:pt x="3682444" y="395007"/>
                </a:cubicBezTo>
                <a:cubicBezTo>
                  <a:pt x="3676781" y="395007"/>
                  <a:pt x="3672276" y="390500"/>
                  <a:pt x="3672276" y="384836"/>
                </a:cubicBezTo>
                <a:cubicBezTo>
                  <a:pt x="3672276" y="379173"/>
                  <a:pt x="3676781" y="374667"/>
                  <a:pt x="3682444" y="374667"/>
                </a:cubicBezTo>
                <a:close/>
                <a:moveTo>
                  <a:pt x="3643266" y="374667"/>
                </a:moveTo>
                <a:cubicBezTo>
                  <a:pt x="3648930" y="374667"/>
                  <a:pt x="3653437" y="379173"/>
                  <a:pt x="3653437" y="384836"/>
                </a:cubicBezTo>
                <a:cubicBezTo>
                  <a:pt x="3653437" y="390385"/>
                  <a:pt x="3648930" y="395007"/>
                  <a:pt x="3643266" y="395007"/>
                </a:cubicBezTo>
                <a:cubicBezTo>
                  <a:pt x="3637603" y="395007"/>
                  <a:pt x="3633098" y="390500"/>
                  <a:pt x="3633098" y="384836"/>
                </a:cubicBezTo>
                <a:cubicBezTo>
                  <a:pt x="3633098" y="379173"/>
                  <a:pt x="3637603" y="374667"/>
                  <a:pt x="3643266" y="374667"/>
                </a:cubicBezTo>
                <a:close/>
                <a:moveTo>
                  <a:pt x="3604202" y="374667"/>
                </a:moveTo>
                <a:cubicBezTo>
                  <a:pt x="3609865" y="374667"/>
                  <a:pt x="3614372" y="379173"/>
                  <a:pt x="3614372" y="384836"/>
                </a:cubicBezTo>
                <a:cubicBezTo>
                  <a:pt x="3614372" y="390385"/>
                  <a:pt x="3609865" y="395007"/>
                  <a:pt x="3604202" y="395007"/>
                </a:cubicBezTo>
                <a:cubicBezTo>
                  <a:pt x="3598538" y="395007"/>
                  <a:pt x="3594033" y="390500"/>
                  <a:pt x="3594033" y="384836"/>
                </a:cubicBezTo>
                <a:cubicBezTo>
                  <a:pt x="3594033" y="379173"/>
                  <a:pt x="3598538" y="374667"/>
                  <a:pt x="3604202" y="374667"/>
                </a:cubicBezTo>
                <a:close/>
                <a:moveTo>
                  <a:pt x="3565024" y="374667"/>
                </a:moveTo>
                <a:cubicBezTo>
                  <a:pt x="3570688" y="374667"/>
                  <a:pt x="3575195" y="379173"/>
                  <a:pt x="3575195" y="384836"/>
                </a:cubicBezTo>
                <a:cubicBezTo>
                  <a:pt x="3575195" y="390385"/>
                  <a:pt x="3570688" y="395007"/>
                  <a:pt x="3565024" y="395007"/>
                </a:cubicBezTo>
                <a:cubicBezTo>
                  <a:pt x="3559361" y="395007"/>
                  <a:pt x="3554855" y="390500"/>
                  <a:pt x="3554855" y="384836"/>
                </a:cubicBezTo>
                <a:cubicBezTo>
                  <a:pt x="3554855" y="379173"/>
                  <a:pt x="3559361" y="374667"/>
                  <a:pt x="3565024" y="374667"/>
                </a:cubicBezTo>
                <a:close/>
                <a:moveTo>
                  <a:pt x="3525846" y="374667"/>
                </a:moveTo>
                <a:cubicBezTo>
                  <a:pt x="3531510" y="374667"/>
                  <a:pt x="3536017" y="379173"/>
                  <a:pt x="3536017" y="384836"/>
                </a:cubicBezTo>
                <a:cubicBezTo>
                  <a:pt x="3536017" y="390385"/>
                  <a:pt x="3531510" y="395007"/>
                  <a:pt x="3525846" y="395007"/>
                </a:cubicBezTo>
                <a:cubicBezTo>
                  <a:pt x="3520183" y="395007"/>
                  <a:pt x="3515678" y="390500"/>
                  <a:pt x="3515678" y="384836"/>
                </a:cubicBezTo>
                <a:cubicBezTo>
                  <a:pt x="3515678" y="379173"/>
                  <a:pt x="3520183" y="374667"/>
                  <a:pt x="3525846" y="374667"/>
                </a:cubicBezTo>
                <a:close/>
                <a:moveTo>
                  <a:pt x="3486782" y="374667"/>
                </a:moveTo>
                <a:cubicBezTo>
                  <a:pt x="3492445" y="374667"/>
                  <a:pt x="3496952" y="379173"/>
                  <a:pt x="3496952" y="384836"/>
                </a:cubicBezTo>
                <a:cubicBezTo>
                  <a:pt x="3496952" y="390385"/>
                  <a:pt x="3492445" y="395007"/>
                  <a:pt x="3486782" y="395007"/>
                </a:cubicBezTo>
                <a:cubicBezTo>
                  <a:pt x="3481118" y="395007"/>
                  <a:pt x="3476613" y="390500"/>
                  <a:pt x="3476613" y="384836"/>
                </a:cubicBezTo>
                <a:cubicBezTo>
                  <a:pt x="3476613" y="379173"/>
                  <a:pt x="3481118" y="374667"/>
                  <a:pt x="3486782" y="374667"/>
                </a:cubicBezTo>
                <a:close/>
                <a:moveTo>
                  <a:pt x="3095342" y="374667"/>
                </a:moveTo>
                <a:cubicBezTo>
                  <a:pt x="3101005" y="374667"/>
                  <a:pt x="3105512" y="379173"/>
                  <a:pt x="3105512" y="384836"/>
                </a:cubicBezTo>
                <a:cubicBezTo>
                  <a:pt x="3105512" y="390385"/>
                  <a:pt x="3101005" y="395007"/>
                  <a:pt x="3095342" y="395007"/>
                </a:cubicBezTo>
                <a:cubicBezTo>
                  <a:pt x="3089678" y="395007"/>
                  <a:pt x="3085173" y="390500"/>
                  <a:pt x="3085173" y="384836"/>
                </a:cubicBezTo>
                <a:cubicBezTo>
                  <a:pt x="3085173" y="379173"/>
                  <a:pt x="3089678" y="374667"/>
                  <a:pt x="3095342" y="374667"/>
                </a:cubicBezTo>
                <a:close/>
                <a:moveTo>
                  <a:pt x="3056164" y="374667"/>
                </a:moveTo>
                <a:cubicBezTo>
                  <a:pt x="3061828" y="374667"/>
                  <a:pt x="3066335" y="379173"/>
                  <a:pt x="3066335" y="384836"/>
                </a:cubicBezTo>
                <a:cubicBezTo>
                  <a:pt x="3066335" y="390385"/>
                  <a:pt x="3061828" y="395007"/>
                  <a:pt x="3056164" y="395007"/>
                </a:cubicBezTo>
                <a:cubicBezTo>
                  <a:pt x="3050501" y="395007"/>
                  <a:pt x="3045995" y="390500"/>
                  <a:pt x="3045995" y="384836"/>
                </a:cubicBezTo>
                <a:cubicBezTo>
                  <a:pt x="3045995" y="379173"/>
                  <a:pt x="3050501" y="374667"/>
                  <a:pt x="3056164" y="374667"/>
                </a:cubicBezTo>
                <a:close/>
                <a:moveTo>
                  <a:pt x="2977922" y="374667"/>
                </a:moveTo>
                <a:cubicBezTo>
                  <a:pt x="2983585" y="374667"/>
                  <a:pt x="2988092" y="379173"/>
                  <a:pt x="2988092" y="384836"/>
                </a:cubicBezTo>
                <a:cubicBezTo>
                  <a:pt x="2988092" y="390385"/>
                  <a:pt x="2983585" y="395007"/>
                  <a:pt x="2977922" y="395007"/>
                </a:cubicBezTo>
                <a:cubicBezTo>
                  <a:pt x="2972258" y="395007"/>
                  <a:pt x="2967753" y="390500"/>
                  <a:pt x="2967753" y="384836"/>
                </a:cubicBezTo>
                <a:cubicBezTo>
                  <a:pt x="2967753" y="379173"/>
                  <a:pt x="2972258" y="374667"/>
                  <a:pt x="2977922" y="374667"/>
                </a:cubicBezTo>
                <a:close/>
                <a:moveTo>
                  <a:pt x="2938744" y="374667"/>
                </a:moveTo>
                <a:cubicBezTo>
                  <a:pt x="2944408" y="374667"/>
                  <a:pt x="2948915" y="379173"/>
                  <a:pt x="2948915" y="384836"/>
                </a:cubicBezTo>
                <a:cubicBezTo>
                  <a:pt x="2948915" y="390385"/>
                  <a:pt x="2944408" y="395007"/>
                  <a:pt x="2938744" y="395007"/>
                </a:cubicBezTo>
                <a:cubicBezTo>
                  <a:pt x="2933081" y="395007"/>
                  <a:pt x="2928575" y="390500"/>
                  <a:pt x="2928575" y="384836"/>
                </a:cubicBezTo>
                <a:cubicBezTo>
                  <a:pt x="2928575" y="379173"/>
                  <a:pt x="2933081" y="374667"/>
                  <a:pt x="2938744" y="374667"/>
                </a:cubicBezTo>
                <a:close/>
                <a:moveTo>
                  <a:pt x="2899681" y="374667"/>
                </a:moveTo>
                <a:cubicBezTo>
                  <a:pt x="2905345" y="374667"/>
                  <a:pt x="2909852" y="379173"/>
                  <a:pt x="2909852" y="384836"/>
                </a:cubicBezTo>
                <a:cubicBezTo>
                  <a:pt x="2909852" y="390385"/>
                  <a:pt x="2905345" y="395007"/>
                  <a:pt x="2899681" y="395007"/>
                </a:cubicBezTo>
                <a:cubicBezTo>
                  <a:pt x="2894018" y="395007"/>
                  <a:pt x="2889512" y="390500"/>
                  <a:pt x="2889512" y="384836"/>
                </a:cubicBezTo>
                <a:cubicBezTo>
                  <a:pt x="2889512" y="379173"/>
                  <a:pt x="2894018" y="374667"/>
                  <a:pt x="2899681" y="374667"/>
                </a:cubicBezTo>
                <a:close/>
                <a:moveTo>
                  <a:pt x="2782261" y="374667"/>
                </a:moveTo>
                <a:cubicBezTo>
                  <a:pt x="2787925" y="374667"/>
                  <a:pt x="2792432" y="379173"/>
                  <a:pt x="2792432" y="384836"/>
                </a:cubicBezTo>
                <a:cubicBezTo>
                  <a:pt x="2792432" y="390385"/>
                  <a:pt x="2787925" y="395007"/>
                  <a:pt x="2782261" y="395007"/>
                </a:cubicBezTo>
                <a:cubicBezTo>
                  <a:pt x="2776598" y="395007"/>
                  <a:pt x="2772092" y="390500"/>
                  <a:pt x="2772092" y="384836"/>
                </a:cubicBezTo>
                <a:cubicBezTo>
                  <a:pt x="2772092" y="379173"/>
                  <a:pt x="2776598" y="374667"/>
                  <a:pt x="2782261" y="374667"/>
                </a:cubicBezTo>
                <a:close/>
                <a:moveTo>
                  <a:pt x="2743082" y="374667"/>
                </a:moveTo>
                <a:cubicBezTo>
                  <a:pt x="2748745" y="374667"/>
                  <a:pt x="2753252" y="379173"/>
                  <a:pt x="2753252" y="384836"/>
                </a:cubicBezTo>
                <a:cubicBezTo>
                  <a:pt x="2753252" y="390385"/>
                  <a:pt x="2748745" y="395007"/>
                  <a:pt x="2743082" y="395007"/>
                </a:cubicBezTo>
                <a:cubicBezTo>
                  <a:pt x="2737418" y="395007"/>
                  <a:pt x="2732913" y="390500"/>
                  <a:pt x="2732913" y="384836"/>
                </a:cubicBezTo>
                <a:cubicBezTo>
                  <a:pt x="2732913" y="379173"/>
                  <a:pt x="2737418" y="374667"/>
                  <a:pt x="2743082" y="374667"/>
                </a:cubicBezTo>
                <a:close/>
                <a:moveTo>
                  <a:pt x="2703904" y="374667"/>
                </a:moveTo>
                <a:cubicBezTo>
                  <a:pt x="2709567" y="374667"/>
                  <a:pt x="2714074" y="379173"/>
                  <a:pt x="2714074" y="384836"/>
                </a:cubicBezTo>
                <a:cubicBezTo>
                  <a:pt x="2714074" y="390385"/>
                  <a:pt x="2709567" y="395007"/>
                  <a:pt x="2703904" y="395007"/>
                </a:cubicBezTo>
                <a:cubicBezTo>
                  <a:pt x="2698240" y="395007"/>
                  <a:pt x="2693735" y="390500"/>
                  <a:pt x="2693735" y="384836"/>
                </a:cubicBezTo>
                <a:cubicBezTo>
                  <a:pt x="2693735" y="379173"/>
                  <a:pt x="2698240" y="374667"/>
                  <a:pt x="2703904" y="374667"/>
                </a:cubicBezTo>
                <a:close/>
                <a:moveTo>
                  <a:pt x="2586484" y="374667"/>
                </a:moveTo>
                <a:cubicBezTo>
                  <a:pt x="2592147" y="374667"/>
                  <a:pt x="2596654" y="379173"/>
                  <a:pt x="2596654" y="384836"/>
                </a:cubicBezTo>
                <a:cubicBezTo>
                  <a:pt x="2596654" y="390385"/>
                  <a:pt x="2592147" y="395007"/>
                  <a:pt x="2586484" y="395007"/>
                </a:cubicBezTo>
                <a:cubicBezTo>
                  <a:pt x="2580820" y="395007"/>
                  <a:pt x="2576315" y="390500"/>
                  <a:pt x="2576315" y="384836"/>
                </a:cubicBezTo>
                <a:cubicBezTo>
                  <a:pt x="2576315" y="379173"/>
                  <a:pt x="2580820" y="374667"/>
                  <a:pt x="2586484" y="374667"/>
                </a:cubicBezTo>
                <a:close/>
                <a:moveTo>
                  <a:pt x="2547419" y="374667"/>
                </a:moveTo>
                <a:cubicBezTo>
                  <a:pt x="2553082" y="374667"/>
                  <a:pt x="2557590" y="379173"/>
                  <a:pt x="2557590" y="384836"/>
                </a:cubicBezTo>
                <a:cubicBezTo>
                  <a:pt x="2557590" y="390385"/>
                  <a:pt x="2553082" y="395007"/>
                  <a:pt x="2547419" y="395007"/>
                </a:cubicBezTo>
                <a:cubicBezTo>
                  <a:pt x="2541756" y="395007"/>
                  <a:pt x="2537250" y="390500"/>
                  <a:pt x="2537250" y="384836"/>
                </a:cubicBezTo>
                <a:cubicBezTo>
                  <a:pt x="2537250" y="379173"/>
                  <a:pt x="2541756" y="374667"/>
                  <a:pt x="2547419" y="374667"/>
                </a:cubicBezTo>
                <a:close/>
                <a:moveTo>
                  <a:pt x="2508242" y="374667"/>
                </a:moveTo>
                <a:cubicBezTo>
                  <a:pt x="2513905" y="374667"/>
                  <a:pt x="2518412" y="379173"/>
                  <a:pt x="2518412" y="384836"/>
                </a:cubicBezTo>
                <a:cubicBezTo>
                  <a:pt x="2518412" y="390385"/>
                  <a:pt x="2513905" y="395007"/>
                  <a:pt x="2508242" y="395007"/>
                </a:cubicBezTo>
                <a:cubicBezTo>
                  <a:pt x="2502578" y="395007"/>
                  <a:pt x="2498073" y="390500"/>
                  <a:pt x="2498073" y="384836"/>
                </a:cubicBezTo>
                <a:cubicBezTo>
                  <a:pt x="2498073" y="379173"/>
                  <a:pt x="2502578" y="374667"/>
                  <a:pt x="2508242" y="374667"/>
                </a:cubicBezTo>
                <a:close/>
                <a:moveTo>
                  <a:pt x="2469064" y="374667"/>
                </a:moveTo>
                <a:cubicBezTo>
                  <a:pt x="2474727" y="374667"/>
                  <a:pt x="2479234" y="379173"/>
                  <a:pt x="2479234" y="384836"/>
                </a:cubicBezTo>
                <a:cubicBezTo>
                  <a:pt x="2479234" y="390385"/>
                  <a:pt x="2474727" y="395007"/>
                  <a:pt x="2469064" y="395007"/>
                </a:cubicBezTo>
                <a:cubicBezTo>
                  <a:pt x="2463400" y="395007"/>
                  <a:pt x="2458895" y="390500"/>
                  <a:pt x="2458895" y="384836"/>
                </a:cubicBezTo>
                <a:cubicBezTo>
                  <a:pt x="2458895" y="379173"/>
                  <a:pt x="2463400" y="374667"/>
                  <a:pt x="2469064" y="374667"/>
                </a:cubicBezTo>
                <a:close/>
                <a:moveTo>
                  <a:pt x="2429999" y="374667"/>
                </a:moveTo>
                <a:cubicBezTo>
                  <a:pt x="2435662" y="374667"/>
                  <a:pt x="2440170" y="379173"/>
                  <a:pt x="2440170" y="384836"/>
                </a:cubicBezTo>
                <a:cubicBezTo>
                  <a:pt x="2440170" y="390385"/>
                  <a:pt x="2435662" y="395007"/>
                  <a:pt x="2429999" y="395007"/>
                </a:cubicBezTo>
                <a:cubicBezTo>
                  <a:pt x="2424336" y="395007"/>
                  <a:pt x="2419830" y="390500"/>
                  <a:pt x="2419830" y="384836"/>
                </a:cubicBezTo>
                <a:cubicBezTo>
                  <a:pt x="2419830" y="379173"/>
                  <a:pt x="2424336" y="374667"/>
                  <a:pt x="2429999" y="374667"/>
                </a:cubicBezTo>
                <a:close/>
                <a:moveTo>
                  <a:pt x="3309266" y="368080"/>
                </a:moveTo>
                <a:cubicBezTo>
                  <a:pt x="3315508" y="367503"/>
                  <a:pt x="3320939" y="372008"/>
                  <a:pt x="3321516" y="378366"/>
                </a:cubicBezTo>
                <a:cubicBezTo>
                  <a:pt x="3322094" y="384491"/>
                  <a:pt x="3317473" y="389922"/>
                  <a:pt x="3311231" y="390501"/>
                </a:cubicBezTo>
                <a:lnTo>
                  <a:pt x="3310190" y="390501"/>
                </a:lnTo>
                <a:cubicBezTo>
                  <a:pt x="3304296" y="390501"/>
                  <a:pt x="3299442" y="386109"/>
                  <a:pt x="3298980" y="380214"/>
                </a:cubicBezTo>
                <a:cubicBezTo>
                  <a:pt x="3298403" y="373973"/>
                  <a:pt x="3303025" y="368657"/>
                  <a:pt x="3309266" y="368080"/>
                </a:cubicBezTo>
                <a:close/>
                <a:moveTo>
                  <a:pt x="4325830" y="354211"/>
                </a:moveTo>
                <a:cubicBezTo>
                  <a:pt x="4346660" y="354211"/>
                  <a:pt x="4367088" y="357252"/>
                  <a:pt x="4386570" y="362988"/>
                </a:cubicBezTo>
                <a:lnTo>
                  <a:pt x="4421840" y="378972"/>
                </a:lnTo>
                <a:lnTo>
                  <a:pt x="4426146" y="374667"/>
                </a:lnTo>
                <a:cubicBezTo>
                  <a:pt x="4431810" y="374667"/>
                  <a:pt x="4436315" y="379173"/>
                  <a:pt x="4436315" y="384836"/>
                </a:cubicBezTo>
                <a:lnTo>
                  <a:pt x="4435836" y="385317"/>
                </a:lnTo>
                <a:lnTo>
                  <a:pt x="4441632" y="387943"/>
                </a:lnTo>
                <a:cubicBezTo>
                  <a:pt x="4475725" y="409510"/>
                  <a:pt x="4503867" y="440484"/>
                  <a:pt x="4521722" y="478102"/>
                </a:cubicBezTo>
                <a:lnTo>
                  <a:pt x="4504387" y="486309"/>
                </a:lnTo>
                <a:cubicBezTo>
                  <a:pt x="4488092" y="451984"/>
                  <a:pt x="4462435" y="423756"/>
                  <a:pt x="4431360" y="404109"/>
                </a:cubicBezTo>
                <a:lnTo>
                  <a:pt x="4419379" y="398683"/>
                </a:lnTo>
                <a:lnTo>
                  <a:pt x="4394540" y="387434"/>
                </a:lnTo>
                <a:lnTo>
                  <a:pt x="4386968" y="395007"/>
                </a:lnTo>
                <a:cubicBezTo>
                  <a:pt x="4381305" y="395007"/>
                  <a:pt x="4376798" y="390500"/>
                  <a:pt x="4376798" y="384836"/>
                </a:cubicBezTo>
                <a:lnTo>
                  <a:pt x="4380368" y="381268"/>
                </a:lnTo>
                <a:lnTo>
                  <a:pt x="4377700" y="380882"/>
                </a:lnTo>
                <a:lnTo>
                  <a:pt x="4374696" y="380449"/>
                </a:lnTo>
                <a:lnTo>
                  <a:pt x="4350144" y="376905"/>
                </a:lnTo>
                <a:lnTo>
                  <a:pt x="4358074" y="384836"/>
                </a:lnTo>
                <a:cubicBezTo>
                  <a:pt x="4358074" y="390385"/>
                  <a:pt x="4353569" y="395007"/>
                  <a:pt x="4347906" y="395007"/>
                </a:cubicBezTo>
                <a:cubicBezTo>
                  <a:pt x="4342242" y="395007"/>
                  <a:pt x="4337735" y="390500"/>
                  <a:pt x="4337735" y="384836"/>
                </a:cubicBezTo>
                <a:lnTo>
                  <a:pt x="4346232" y="376341"/>
                </a:lnTo>
                <a:lnTo>
                  <a:pt x="4325830" y="373396"/>
                </a:lnTo>
                <a:lnTo>
                  <a:pt x="4310548" y="376490"/>
                </a:lnTo>
                <a:lnTo>
                  <a:pt x="4318895" y="384836"/>
                </a:lnTo>
                <a:cubicBezTo>
                  <a:pt x="4318895" y="390385"/>
                  <a:pt x="4314390" y="395007"/>
                  <a:pt x="4308726" y="395007"/>
                </a:cubicBezTo>
                <a:cubicBezTo>
                  <a:pt x="4303063" y="395007"/>
                  <a:pt x="4298556" y="390500"/>
                  <a:pt x="4298556" y="384836"/>
                </a:cubicBezTo>
                <a:lnTo>
                  <a:pt x="4305976" y="377417"/>
                </a:lnTo>
                <a:lnTo>
                  <a:pt x="4277970" y="383088"/>
                </a:lnTo>
                <a:lnTo>
                  <a:pt x="4279717" y="384836"/>
                </a:lnTo>
                <a:cubicBezTo>
                  <a:pt x="4279717" y="390385"/>
                  <a:pt x="4275212" y="395007"/>
                  <a:pt x="4269548" y="395007"/>
                </a:cubicBezTo>
                <a:lnTo>
                  <a:pt x="4261056" y="386514"/>
                </a:lnTo>
                <a:lnTo>
                  <a:pt x="4249040" y="388948"/>
                </a:lnTo>
                <a:lnTo>
                  <a:pt x="4197636" y="423641"/>
                </a:lnTo>
                <a:lnTo>
                  <a:pt x="4201475" y="427480"/>
                </a:lnTo>
                <a:cubicBezTo>
                  <a:pt x="4201475" y="433029"/>
                  <a:pt x="4196970" y="437651"/>
                  <a:pt x="4191306" y="437651"/>
                </a:cubicBezTo>
                <a:lnTo>
                  <a:pt x="4185738" y="432082"/>
                </a:lnTo>
                <a:lnTo>
                  <a:pt x="4172629" y="451507"/>
                </a:lnTo>
                <a:lnTo>
                  <a:pt x="4160916" y="468863"/>
                </a:lnTo>
                <a:lnTo>
                  <a:pt x="4162297" y="470243"/>
                </a:lnTo>
                <a:lnTo>
                  <a:pt x="4155177" y="477363"/>
                </a:lnTo>
                <a:lnTo>
                  <a:pt x="4143871" y="494118"/>
                </a:lnTo>
                <a:lnTo>
                  <a:pt x="4128319" y="570905"/>
                </a:lnTo>
                <a:cubicBezTo>
                  <a:pt x="4128319" y="590784"/>
                  <a:pt x="4131280" y="610157"/>
                  <a:pt x="4136868" y="628520"/>
                </a:cubicBezTo>
                <a:lnTo>
                  <a:pt x="4138755" y="632525"/>
                </a:lnTo>
                <a:lnTo>
                  <a:pt x="4138885" y="632799"/>
                </a:lnTo>
                <a:lnTo>
                  <a:pt x="4142477" y="640422"/>
                </a:lnTo>
                <a:lnTo>
                  <a:pt x="4152128" y="630773"/>
                </a:lnTo>
                <a:cubicBezTo>
                  <a:pt x="4157792" y="630773"/>
                  <a:pt x="4162297" y="635278"/>
                  <a:pt x="4162297" y="640942"/>
                </a:cubicBezTo>
                <a:cubicBezTo>
                  <a:pt x="4162297" y="646490"/>
                  <a:pt x="4157792" y="651112"/>
                  <a:pt x="4152128" y="651112"/>
                </a:cubicBezTo>
                <a:lnTo>
                  <a:pt x="4143405" y="642389"/>
                </a:lnTo>
                <a:lnTo>
                  <a:pt x="4155513" y="668075"/>
                </a:lnTo>
                <a:lnTo>
                  <a:pt x="4161171" y="680077"/>
                </a:lnTo>
                <a:lnTo>
                  <a:pt x="4178408" y="699325"/>
                </a:lnTo>
                <a:lnTo>
                  <a:pt x="4179202" y="700212"/>
                </a:lnTo>
                <a:lnTo>
                  <a:pt x="4199211" y="722556"/>
                </a:lnTo>
                <a:cubicBezTo>
                  <a:pt x="4213958" y="734866"/>
                  <a:pt x="4230658" y="745157"/>
                  <a:pt x="4248975" y="752930"/>
                </a:cubicBezTo>
                <a:lnTo>
                  <a:pt x="4241462" y="770615"/>
                </a:lnTo>
                <a:cubicBezTo>
                  <a:pt x="4221352" y="762119"/>
                  <a:pt x="4203028" y="750845"/>
                  <a:pt x="4186851" y="737345"/>
                </a:cubicBezTo>
                <a:lnTo>
                  <a:pt x="4173776" y="722738"/>
                </a:lnTo>
                <a:lnTo>
                  <a:pt x="4172700" y="721535"/>
                </a:lnTo>
                <a:lnTo>
                  <a:pt x="4164244" y="715501"/>
                </a:lnTo>
                <a:lnTo>
                  <a:pt x="4159085" y="706327"/>
                </a:lnTo>
                <a:lnTo>
                  <a:pt x="4145134" y="690739"/>
                </a:lnTo>
                <a:lnTo>
                  <a:pt x="4130833" y="660352"/>
                </a:lnTo>
                <a:lnTo>
                  <a:pt x="4118499" y="634143"/>
                </a:lnTo>
                <a:lnTo>
                  <a:pt x="4115834" y="616145"/>
                </a:lnTo>
                <a:lnTo>
                  <a:pt x="4114485" y="607045"/>
                </a:lnTo>
                <a:lnTo>
                  <a:pt x="4113066" y="608467"/>
                </a:lnTo>
                <a:cubicBezTo>
                  <a:pt x="4107402" y="608467"/>
                  <a:pt x="4102895" y="603959"/>
                  <a:pt x="4102895" y="598296"/>
                </a:cubicBezTo>
                <a:lnTo>
                  <a:pt x="4111863" y="589330"/>
                </a:lnTo>
                <a:lnTo>
                  <a:pt x="4109134" y="570905"/>
                </a:lnTo>
                <a:lnTo>
                  <a:pt x="4110652" y="563406"/>
                </a:lnTo>
                <a:lnTo>
                  <a:pt x="4102895" y="555650"/>
                </a:lnTo>
                <a:cubicBezTo>
                  <a:pt x="4102895" y="549987"/>
                  <a:pt x="4107402" y="545481"/>
                  <a:pt x="4113066" y="545481"/>
                </a:cubicBezTo>
                <a:lnTo>
                  <a:pt x="4114075" y="546491"/>
                </a:lnTo>
                <a:lnTo>
                  <a:pt x="4118256" y="525830"/>
                </a:lnTo>
                <a:lnTo>
                  <a:pt x="4120013" y="517142"/>
                </a:lnTo>
                <a:lnTo>
                  <a:pt x="4120276" y="515847"/>
                </a:lnTo>
                <a:lnTo>
                  <a:pt x="4113066" y="523058"/>
                </a:lnTo>
                <a:cubicBezTo>
                  <a:pt x="4107402" y="523058"/>
                  <a:pt x="4102895" y="518550"/>
                  <a:pt x="4102895" y="512887"/>
                </a:cubicBezTo>
                <a:cubicBezTo>
                  <a:pt x="4102895" y="507224"/>
                  <a:pt x="4107402" y="502718"/>
                  <a:pt x="4113066" y="502718"/>
                </a:cubicBezTo>
                <a:lnTo>
                  <a:pt x="4121271" y="510926"/>
                </a:lnTo>
                <a:lnTo>
                  <a:pt x="4123513" y="499853"/>
                </a:lnTo>
                <a:lnTo>
                  <a:pt x="4124660" y="494188"/>
                </a:lnTo>
                <a:lnTo>
                  <a:pt x="4126188" y="486634"/>
                </a:lnTo>
                <a:lnTo>
                  <a:pt x="4143630" y="460785"/>
                </a:lnTo>
                <a:lnTo>
                  <a:pt x="4154576" y="444559"/>
                </a:lnTo>
                <a:lnTo>
                  <a:pt x="4172668" y="417746"/>
                </a:lnTo>
                <a:lnTo>
                  <a:pt x="4207332" y="394357"/>
                </a:lnTo>
                <a:lnTo>
                  <a:pt x="4209417" y="392949"/>
                </a:lnTo>
                <a:lnTo>
                  <a:pt x="4220770" y="385291"/>
                </a:lnTo>
                <a:lnTo>
                  <a:pt x="4220315" y="384836"/>
                </a:lnTo>
                <a:cubicBezTo>
                  <a:pt x="4220315" y="379173"/>
                  <a:pt x="4224822" y="374667"/>
                  <a:pt x="4230486" y="374667"/>
                </a:cubicBezTo>
                <a:lnTo>
                  <a:pt x="4232914" y="377096"/>
                </a:lnTo>
                <a:lnTo>
                  <a:pt x="4241556" y="371264"/>
                </a:lnTo>
                <a:cubicBezTo>
                  <a:pt x="4267474" y="360284"/>
                  <a:pt x="4295954" y="354211"/>
                  <a:pt x="4325830" y="354211"/>
                </a:cubicBezTo>
                <a:close/>
                <a:moveTo>
                  <a:pt x="1899529" y="346584"/>
                </a:moveTo>
                <a:lnTo>
                  <a:pt x="1899551" y="346595"/>
                </a:lnTo>
                <a:lnTo>
                  <a:pt x="1899529" y="346699"/>
                </a:lnTo>
                <a:close/>
                <a:moveTo>
                  <a:pt x="4543566" y="331905"/>
                </a:moveTo>
                <a:cubicBezTo>
                  <a:pt x="4549230" y="331905"/>
                  <a:pt x="4553735" y="336410"/>
                  <a:pt x="4553735" y="342073"/>
                </a:cubicBezTo>
                <a:cubicBezTo>
                  <a:pt x="4553735" y="347622"/>
                  <a:pt x="4549230" y="352244"/>
                  <a:pt x="4543566" y="352244"/>
                </a:cubicBezTo>
                <a:cubicBezTo>
                  <a:pt x="4537903" y="352244"/>
                  <a:pt x="4533396" y="347737"/>
                  <a:pt x="4533396" y="342073"/>
                </a:cubicBezTo>
                <a:cubicBezTo>
                  <a:pt x="4533396" y="336410"/>
                  <a:pt x="4537903" y="331905"/>
                  <a:pt x="4543566" y="331905"/>
                </a:cubicBezTo>
                <a:close/>
                <a:moveTo>
                  <a:pt x="4504388" y="331905"/>
                </a:moveTo>
                <a:cubicBezTo>
                  <a:pt x="4510052" y="331905"/>
                  <a:pt x="4514558" y="336410"/>
                  <a:pt x="4514558" y="342073"/>
                </a:cubicBezTo>
                <a:cubicBezTo>
                  <a:pt x="4514558" y="347622"/>
                  <a:pt x="4510052" y="352244"/>
                  <a:pt x="4504388" y="352244"/>
                </a:cubicBezTo>
                <a:cubicBezTo>
                  <a:pt x="4498726" y="352244"/>
                  <a:pt x="4494218" y="347737"/>
                  <a:pt x="4494218" y="342073"/>
                </a:cubicBezTo>
                <a:cubicBezTo>
                  <a:pt x="4494218" y="336410"/>
                  <a:pt x="4498726" y="331905"/>
                  <a:pt x="4504388" y="331905"/>
                </a:cubicBezTo>
                <a:close/>
                <a:moveTo>
                  <a:pt x="4465326" y="331905"/>
                </a:moveTo>
                <a:cubicBezTo>
                  <a:pt x="4470990" y="331905"/>
                  <a:pt x="4475494" y="336410"/>
                  <a:pt x="4475494" y="342073"/>
                </a:cubicBezTo>
                <a:cubicBezTo>
                  <a:pt x="4475494" y="347622"/>
                  <a:pt x="4470990" y="352244"/>
                  <a:pt x="4465326" y="352244"/>
                </a:cubicBezTo>
                <a:cubicBezTo>
                  <a:pt x="4459662" y="352244"/>
                  <a:pt x="4455155" y="347737"/>
                  <a:pt x="4455155" y="342073"/>
                </a:cubicBezTo>
                <a:cubicBezTo>
                  <a:pt x="4455155" y="336410"/>
                  <a:pt x="4459662" y="331905"/>
                  <a:pt x="4465326" y="331905"/>
                </a:cubicBezTo>
                <a:close/>
                <a:moveTo>
                  <a:pt x="4426146" y="331905"/>
                </a:moveTo>
                <a:cubicBezTo>
                  <a:pt x="4431810" y="331905"/>
                  <a:pt x="4436315" y="336410"/>
                  <a:pt x="4436315" y="342073"/>
                </a:cubicBezTo>
                <a:cubicBezTo>
                  <a:pt x="4436315" y="347622"/>
                  <a:pt x="4431810" y="352244"/>
                  <a:pt x="4426146" y="352244"/>
                </a:cubicBezTo>
                <a:cubicBezTo>
                  <a:pt x="4420483" y="352244"/>
                  <a:pt x="4415976" y="347737"/>
                  <a:pt x="4415976" y="342073"/>
                </a:cubicBezTo>
                <a:cubicBezTo>
                  <a:pt x="4415976" y="336410"/>
                  <a:pt x="4420483" y="331905"/>
                  <a:pt x="4426146" y="331905"/>
                </a:cubicBezTo>
                <a:close/>
                <a:moveTo>
                  <a:pt x="4386968" y="331905"/>
                </a:moveTo>
                <a:cubicBezTo>
                  <a:pt x="4392632" y="331905"/>
                  <a:pt x="4397138" y="336410"/>
                  <a:pt x="4397138" y="342073"/>
                </a:cubicBezTo>
                <a:cubicBezTo>
                  <a:pt x="4397138" y="347622"/>
                  <a:pt x="4392632" y="352244"/>
                  <a:pt x="4386968" y="352244"/>
                </a:cubicBezTo>
                <a:cubicBezTo>
                  <a:pt x="4381305" y="352244"/>
                  <a:pt x="4376798" y="347737"/>
                  <a:pt x="4376798" y="342073"/>
                </a:cubicBezTo>
                <a:cubicBezTo>
                  <a:pt x="4376798" y="336410"/>
                  <a:pt x="4381305" y="331905"/>
                  <a:pt x="4386968" y="331905"/>
                </a:cubicBezTo>
                <a:close/>
                <a:moveTo>
                  <a:pt x="4347906" y="331905"/>
                </a:moveTo>
                <a:cubicBezTo>
                  <a:pt x="4353569" y="331905"/>
                  <a:pt x="4358074" y="336410"/>
                  <a:pt x="4358074" y="342073"/>
                </a:cubicBezTo>
                <a:cubicBezTo>
                  <a:pt x="4358074" y="347622"/>
                  <a:pt x="4353569" y="352244"/>
                  <a:pt x="4347906" y="352244"/>
                </a:cubicBezTo>
                <a:cubicBezTo>
                  <a:pt x="4342242" y="352244"/>
                  <a:pt x="4337735" y="347737"/>
                  <a:pt x="4337735" y="342073"/>
                </a:cubicBezTo>
                <a:cubicBezTo>
                  <a:pt x="4337735" y="336410"/>
                  <a:pt x="4342242" y="331905"/>
                  <a:pt x="4347906" y="331905"/>
                </a:cubicBezTo>
                <a:close/>
                <a:moveTo>
                  <a:pt x="4308726" y="331905"/>
                </a:moveTo>
                <a:cubicBezTo>
                  <a:pt x="4314390" y="331905"/>
                  <a:pt x="4318895" y="336410"/>
                  <a:pt x="4318895" y="342073"/>
                </a:cubicBezTo>
                <a:cubicBezTo>
                  <a:pt x="4318895" y="347622"/>
                  <a:pt x="4314390" y="352244"/>
                  <a:pt x="4308726" y="352244"/>
                </a:cubicBezTo>
                <a:cubicBezTo>
                  <a:pt x="4303063" y="352244"/>
                  <a:pt x="4298556" y="347737"/>
                  <a:pt x="4298556" y="342073"/>
                </a:cubicBezTo>
                <a:cubicBezTo>
                  <a:pt x="4298556" y="336410"/>
                  <a:pt x="4303063" y="331905"/>
                  <a:pt x="4308726" y="331905"/>
                </a:cubicBezTo>
                <a:close/>
                <a:moveTo>
                  <a:pt x="4269548" y="331905"/>
                </a:moveTo>
                <a:cubicBezTo>
                  <a:pt x="4275212" y="331905"/>
                  <a:pt x="4279717" y="336410"/>
                  <a:pt x="4279717" y="342073"/>
                </a:cubicBezTo>
                <a:cubicBezTo>
                  <a:pt x="4279717" y="347622"/>
                  <a:pt x="4275212" y="352244"/>
                  <a:pt x="4269548" y="352244"/>
                </a:cubicBezTo>
                <a:cubicBezTo>
                  <a:pt x="4263885" y="352244"/>
                  <a:pt x="4259378" y="347737"/>
                  <a:pt x="4259378" y="342073"/>
                </a:cubicBezTo>
                <a:cubicBezTo>
                  <a:pt x="4259378" y="336410"/>
                  <a:pt x="4263885" y="331905"/>
                  <a:pt x="4269548" y="331905"/>
                </a:cubicBezTo>
                <a:close/>
                <a:moveTo>
                  <a:pt x="4230486" y="331905"/>
                </a:moveTo>
                <a:cubicBezTo>
                  <a:pt x="4236149" y="331905"/>
                  <a:pt x="4240654" y="336410"/>
                  <a:pt x="4240654" y="342073"/>
                </a:cubicBezTo>
                <a:cubicBezTo>
                  <a:pt x="4240654" y="347622"/>
                  <a:pt x="4236149" y="352244"/>
                  <a:pt x="4230486" y="352244"/>
                </a:cubicBezTo>
                <a:cubicBezTo>
                  <a:pt x="4224822" y="352244"/>
                  <a:pt x="4220315" y="347737"/>
                  <a:pt x="4220315" y="342073"/>
                </a:cubicBezTo>
                <a:cubicBezTo>
                  <a:pt x="4220315" y="336410"/>
                  <a:pt x="4224822" y="331905"/>
                  <a:pt x="4230486" y="331905"/>
                </a:cubicBezTo>
                <a:close/>
                <a:moveTo>
                  <a:pt x="4191306" y="331905"/>
                </a:moveTo>
                <a:cubicBezTo>
                  <a:pt x="4196970" y="331905"/>
                  <a:pt x="4201475" y="336410"/>
                  <a:pt x="4201475" y="342073"/>
                </a:cubicBezTo>
                <a:cubicBezTo>
                  <a:pt x="4201475" y="347622"/>
                  <a:pt x="4196970" y="352244"/>
                  <a:pt x="4191306" y="352244"/>
                </a:cubicBezTo>
                <a:cubicBezTo>
                  <a:pt x="4185643" y="352244"/>
                  <a:pt x="4181136" y="347737"/>
                  <a:pt x="4181136" y="342073"/>
                </a:cubicBezTo>
                <a:cubicBezTo>
                  <a:pt x="4181136" y="336410"/>
                  <a:pt x="4185643" y="331905"/>
                  <a:pt x="4191306" y="331905"/>
                </a:cubicBezTo>
                <a:close/>
                <a:moveTo>
                  <a:pt x="4152128" y="331905"/>
                </a:moveTo>
                <a:cubicBezTo>
                  <a:pt x="4157792" y="331905"/>
                  <a:pt x="4162297" y="336410"/>
                  <a:pt x="4162297" y="342073"/>
                </a:cubicBezTo>
                <a:cubicBezTo>
                  <a:pt x="4162297" y="347622"/>
                  <a:pt x="4157792" y="352244"/>
                  <a:pt x="4152128" y="352244"/>
                </a:cubicBezTo>
                <a:cubicBezTo>
                  <a:pt x="4146465" y="352244"/>
                  <a:pt x="4141958" y="347737"/>
                  <a:pt x="4141958" y="342073"/>
                </a:cubicBezTo>
                <a:cubicBezTo>
                  <a:pt x="4141958" y="336410"/>
                  <a:pt x="4146465" y="331905"/>
                  <a:pt x="4152128" y="331905"/>
                </a:cubicBezTo>
                <a:close/>
                <a:moveTo>
                  <a:pt x="4113066" y="331905"/>
                </a:moveTo>
                <a:cubicBezTo>
                  <a:pt x="4118729" y="331905"/>
                  <a:pt x="4123234" y="336410"/>
                  <a:pt x="4123234" y="342073"/>
                </a:cubicBezTo>
                <a:cubicBezTo>
                  <a:pt x="4123234" y="347622"/>
                  <a:pt x="4118729" y="352244"/>
                  <a:pt x="4113066" y="352244"/>
                </a:cubicBezTo>
                <a:cubicBezTo>
                  <a:pt x="4107402" y="352244"/>
                  <a:pt x="4102895" y="347737"/>
                  <a:pt x="4102895" y="342073"/>
                </a:cubicBezTo>
                <a:cubicBezTo>
                  <a:pt x="4102895" y="336410"/>
                  <a:pt x="4107402" y="331905"/>
                  <a:pt x="4113066" y="331905"/>
                </a:cubicBezTo>
                <a:close/>
                <a:moveTo>
                  <a:pt x="4073886" y="331905"/>
                </a:moveTo>
                <a:cubicBezTo>
                  <a:pt x="4079549" y="331905"/>
                  <a:pt x="4084055" y="336410"/>
                  <a:pt x="4084055" y="342073"/>
                </a:cubicBezTo>
                <a:cubicBezTo>
                  <a:pt x="4084055" y="347622"/>
                  <a:pt x="4079549" y="352244"/>
                  <a:pt x="4073886" y="352244"/>
                </a:cubicBezTo>
                <a:cubicBezTo>
                  <a:pt x="4068223" y="352244"/>
                  <a:pt x="4063715" y="347737"/>
                  <a:pt x="4063715" y="342073"/>
                </a:cubicBezTo>
                <a:cubicBezTo>
                  <a:pt x="4063715" y="336410"/>
                  <a:pt x="4068223" y="331905"/>
                  <a:pt x="4073886" y="331905"/>
                </a:cubicBezTo>
                <a:close/>
                <a:moveTo>
                  <a:pt x="4034708" y="331905"/>
                </a:moveTo>
                <a:cubicBezTo>
                  <a:pt x="4040372" y="331905"/>
                  <a:pt x="4044877" y="336410"/>
                  <a:pt x="4044877" y="342073"/>
                </a:cubicBezTo>
                <a:cubicBezTo>
                  <a:pt x="4044877" y="347622"/>
                  <a:pt x="4040372" y="352244"/>
                  <a:pt x="4034708" y="352244"/>
                </a:cubicBezTo>
                <a:cubicBezTo>
                  <a:pt x="4029045" y="352244"/>
                  <a:pt x="4024538" y="347737"/>
                  <a:pt x="4024538" y="342073"/>
                </a:cubicBezTo>
                <a:cubicBezTo>
                  <a:pt x="4024538" y="336410"/>
                  <a:pt x="4029045" y="331905"/>
                  <a:pt x="4034708" y="331905"/>
                </a:cubicBezTo>
                <a:close/>
                <a:moveTo>
                  <a:pt x="3995529" y="331905"/>
                </a:moveTo>
                <a:cubicBezTo>
                  <a:pt x="4001192" y="331905"/>
                  <a:pt x="4005698" y="336410"/>
                  <a:pt x="4005698" y="342073"/>
                </a:cubicBezTo>
                <a:cubicBezTo>
                  <a:pt x="4005698" y="347622"/>
                  <a:pt x="4001192" y="352244"/>
                  <a:pt x="3995529" y="352244"/>
                </a:cubicBezTo>
                <a:cubicBezTo>
                  <a:pt x="3989865" y="352244"/>
                  <a:pt x="3985358" y="347737"/>
                  <a:pt x="3985358" y="342073"/>
                </a:cubicBezTo>
                <a:cubicBezTo>
                  <a:pt x="3985358" y="336410"/>
                  <a:pt x="3989865" y="331905"/>
                  <a:pt x="3995529" y="331905"/>
                </a:cubicBezTo>
                <a:close/>
                <a:moveTo>
                  <a:pt x="3956464" y="331905"/>
                </a:moveTo>
                <a:cubicBezTo>
                  <a:pt x="3962128" y="331905"/>
                  <a:pt x="3966635" y="336410"/>
                  <a:pt x="3966635" y="342073"/>
                </a:cubicBezTo>
                <a:cubicBezTo>
                  <a:pt x="3966635" y="347622"/>
                  <a:pt x="3962128" y="352244"/>
                  <a:pt x="3956464" y="352244"/>
                </a:cubicBezTo>
                <a:cubicBezTo>
                  <a:pt x="3950801" y="352244"/>
                  <a:pt x="3946295" y="347737"/>
                  <a:pt x="3946295" y="342073"/>
                </a:cubicBezTo>
                <a:cubicBezTo>
                  <a:pt x="3946295" y="336410"/>
                  <a:pt x="3950801" y="331905"/>
                  <a:pt x="3956464" y="331905"/>
                </a:cubicBezTo>
                <a:close/>
                <a:moveTo>
                  <a:pt x="3917284" y="331905"/>
                </a:moveTo>
                <a:cubicBezTo>
                  <a:pt x="3922948" y="331905"/>
                  <a:pt x="3927455" y="336410"/>
                  <a:pt x="3927455" y="342073"/>
                </a:cubicBezTo>
                <a:cubicBezTo>
                  <a:pt x="3927455" y="347622"/>
                  <a:pt x="3922948" y="352244"/>
                  <a:pt x="3917284" y="352244"/>
                </a:cubicBezTo>
                <a:cubicBezTo>
                  <a:pt x="3911621" y="352244"/>
                  <a:pt x="3907116" y="347737"/>
                  <a:pt x="3907116" y="342073"/>
                </a:cubicBezTo>
                <a:cubicBezTo>
                  <a:pt x="3907116" y="336410"/>
                  <a:pt x="3911621" y="331905"/>
                  <a:pt x="3917284" y="331905"/>
                </a:cubicBezTo>
                <a:close/>
                <a:moveTo>
                  <a:pt x="3878107" y="331905"/>
                </a:moveTo>
                <a:cubicBezTo>
                  <a:pt x="3883770" y="331905"/>
                  <a:pt x="3888277" y="336410"/>
                  <a:pt x="3888277" y="342073"/>
                </a:cubicBezTo>
                <a:cubicBezTo>
                  <a:pt x="3888277" y="347622"/>
                  <a:pt x="3883770" y="352244"/>
                  <a:pt x="3878107" y="352244"/>
                </a:cubicBezTo>
                <a:cubicBezTo>
                  <a:pt x="3872443" y="352244"/>
                  <a:pt x="3867938" y="347737"/>
                  <a:pt x="3867938" y="342073"/>
                </a:cubicBezTo>
                <a:cubicBezTo>
                  <a:pt x="3867938" y="336410"/>
                  <a:pt x="3872443" y="331905"/>
                  <a:pt x="3878107" y="331905"/>
                </a:cubicBezTo>
                <a:close/>
                <a:moveTo>
                  <a:pt x="3839042" y="331905"/>
                </a:moveTo>
                <a:cubicBezTo>
                  <a:pt x="3844706" y="331905"/>
                  <a:pt x="3849213" y="336410"/>
                  <a:pt x="3849213" y="342073"/>
                </a:cubicBezTo>
                <a:cubicBezTo>
                  <a:pt x="3849213" y="347622"/>
                  <a:pt x="3844706" y="352244"/>
                  <a:pt x="3839042" y="352244"/>
                </a:cubicBezTo>
                <a:cubicBezTo>
                  <a:pt x="3833379" y="352244"/>
                  <a:pt x="3828873" y="347737"/>
                  <a:pt x="3828873" y="342073"/>
                </a:cubicBezTo>
                <a:cubicBezTo>
                  <a:pt x="3828873" y="336410"/>
                  <a:pt x="3833379" y="331905"/>
                  <a:pt x="3839042" y="331905"/>
                </a:cubicBezTo>
                <a:close/>
                <a:moveTo>
                  <a:pt x="3799864" y="331905"/>
                </a:moveTo>
                <a:cubicBezTo>
                  <a:pt x="3805528" y="331905"/>
                  <a:pt x="3810035" y="336410"/>
                  <a:pt x="3810035" y="342073"/>
                </a:cubicBezTo>
                <a:cubicBezTo>
                  <a:pt x="3810035" y="347622"/>
                  <a:pt x="3805528" y="352244"/>
                  <a:pt x="3799864" y="352244"/>
                </a:cubicBezTo>
                <a:cubicBezTo>
                  <a:pt x="3794201" y="352244"/>
                  <a:pt x="3789696" y="347737"/>
                  <a:pt x="3789696" y="342073"/>
                </a:cubicBezTo>
                <a:cubicBezTo>
                  <a:pt x="3789696" y="336410"/>
                  <a:pt x="3794201" y="331905"/>
                  <a:pt x="3799864" y="331905"/>
                </a:cubicBezTo>
                <a:close/>
                <a:moveTo>
                  <a:pt x="3760686" y="331905"/>
                </a:moveTo>
                <a:cubicBezTo>
                  <a:pt x="3766350" y="331905"/>
                  <a:pt x="3770857" y="336410"/>
                  <a:pt x="3770857" y="342073"/>
                </a:cubicBezTo>
                <a:cubicBezTo>
                  <a:pt x="3770857" y="347622"/>
                  <a:pt x="3766350" y="352244"/>
                  <a:pt x="3760686" y="352244"/>
                </a:cubicBezTo>
                <a:cubicBezTo>
                  <a:pt x="3755023" y="352244"/>
                  <a:pt x="3750518" y="347737"/>
                  <a:pt x="3750518" y="342073"/>
                </a:cubicBezTo>
                <a:cubicBezTo>
                  <a:pt x="3750518" y="336410"/>
                  <a:pt x="3755023" y="331905"/>
                  <a:pt x="3760686" y="331905"/>
                </a:cubicBezTo>
                <a:close/>
                <a:moveTo>
                  <a:pt x="3721622" y="331905"/>
                </a:moveTo>
                <a:cubicBezTo>
                  <a:pt x="3727286" y="331905"/>
                  <a:pt x="3731793" y="336410"/>
                  <a:pt x="3731793" y="342073"/>
                </a:cubicBezTo>
                <a:cubicBezTo>
                  <a:pt x="3731793" y="347622"/>
                  <a:pt x="3727286" y="352244"/>
                  <a:pt x="3721622" y="352244"/>
                </a:cubicBezTo>
                <a:cubicBezTo>
                  <a:pt x="3715959" y="352244"/>
                  <a:pt x="3711453" y="347737"/>
                  <a:pt x="3711453" y="342073"/>
                </a:cubicBezTo>
                <a:cubicBezTo>
                  <a:pt x="3711453" y="336410"/>
                  <a:pt x="3715959" y="331905"/>
                  <a:pt x="3721622" y="331905"/>
                </a:cubicBezTo>
                <a:close/>
                <a:moveTo>
                  <a:pt x="3682444" y="331905"/>
                </a:moveTo>
                <a:cubicBezTo>
                  <a:pt x="3688108" y="331905"/>
                  <a:pt x="3692615" y="336410"/>
                  <a:pt x="3692615" y="342073"/>
                </a:cubicBezTo>
                <a:cubicBezTo>
                  <a:pt x="3692615" y="347622"/>
                  <a:pt x="3688108" y="352244"/>
                  <a:pt x="3682444" y="352244"/>
                </a:cubicBezTo>
                <a:cubicBezTo>
                  <a:pt x="3676781" y="352244"/>
                  <a:pt x="3672276" y="347737"/>
                  <a:pt x="3672276" y="342073"/>
                </a:cubicBezTo>
                <a:cubicBezTo>
                  <a:pt x="3672276" y="336410"/>
                  <a:pt x="3676781" y="331905"/>
                  <a:pt x="3682444" y="331905"/>
                </a:cubicBezTo>
                <a:close/>
                <a:moveTo>
                  <a:pt x="3643266" y="331905"/>
                </a:moveTo>
                <a:cubicBezTo>
                  <a:pt x="3648930" y="331905"/>
                  <a:pt x="3653437" y="336410"/>
                  <a:pt x="3653437" y="342073"/>
                </a:cubicBezTo>
                <a:cubicBezTo>
                  <a:pt x="3653437" y="347622"/>
                  <a:pt x="3648930" y="352244"/>
                  <a:pt x="3643266" y="352244"/>
                </a:cubicBezTo>
                <a:cubicBezTo>
                  <a:pt x="3637603" y="352244"/>
                  <a:pt x="3633098" y="347737"/>
                  <a:pt x="3633098" y="342073"/>
                </a:cubicBezTo>
                <a:cubicBezTo>
                  <a:pt x="3633098" y="336410"/>
                  <a:pt x="3637603" y="331905"/>
                  <a:pt x="3643266" y="331905"/>
                </a:cubicBezTo>
                <a:close/>
                <a:moveTo>
                  <a:pt x="3604202" y="331905"/>
                </a:moveTo>
                <a:cubicBezTo>
                  <a:pt x="3609865" y="331905"/>
                  <a:pt x="3614372" y="336410"/>
                  <a:pt x="3614372" y="342073"/>
                </a:cubicBezTo>
                <a:cubicBezTo>
                  <a:pt x="3614372" y="347622"/>
                  <a:pt x="3609865" y="352244"/>
                  <a:pt x="3604202" y="352244"/>
                </a:cubicBezTo>
                <a:cubicBezTo>
                  <a:pt x="3598538" y="352244"/>
                  <a:pt x="3594033" y="347737"/>
                  <a:pt x="3594033" y="342073"/>
                </a:cubicBezTo>
                <a:cubicBezTo>
                  <a:pt x="3594033" y="336410"/>
                  <a:pt x="3598538" y="331905"/>
                  <a:pt x="3604202" y="331905"/>
                </a:cubicBezTo>
                <a:close/>
                <a:moveTo>
                  <a:pt x="3565024" y="331905"/>
                </a:moveTo>
                <a:cubicBezTo>
                  <a:pt x="3570688" y="331905"/>
                  <a:pt x="3575195" y="336410"/>
                  <a:pt x="3575195" y="342073"/>
                </a:cubicBezTo>
                <a:cubicBezTo>
                  <a:pt x="3575195" y="347622"/>
                  <a:pt x="3570688" y="352244"/>
                  <a:pt x="3565024" y="352244"/>
                </a:cubicBezTo>
                <a:cubicBezTo>
                  <a:pt x="3559361" y="352244"/>
                  <a:pt x="3554855" y="347737"/>
                  <a:pt x="3554855" y="342073"/>
                </a:cubicBezTo>
                <a:cubicBezTo>
                  <a:pt x="3554855" y="336410"/>
                  <a:pt x="3559361" y="331905"/>
                  <a:pt x="3565024" y="331905"/>
                </a:cubicBezTo>
                <a:close/>
                <a:moveTo>
                  <a:pt x="3525846" y="331905"/>
                </a:moveTo>
                <a:cubicBezTo>
                  <a:pt x="3531510" y="331905"/>
                  <a:pt x="3536017" y="336410"/>
                  <a:pt x="3536017" y="342073"/>
                </a:cubicBezTo>
                <a:cubicBezTo>
                  <a:pt x="3536017" y="347622"/>
                  <a:pt x="3531510" y="352244"/>
                  <a:pt x="3525846" y="352244"/>
                </a:cubicBezTo>
                <a:cubicBezTo>
                  <a:pt x="3520183" y="352244"/>
                  <a:pt x="3515678" y="347737"/>
                  <a:pt x="3515678" y="342073"/>
                </a:cubicBezTo>
                <a:cubicBezTo>
                  <a:pt x="3515678" y="336410"/>
                  <a:pt x="3520183" y="331905"/>
                  <a:pt x="3525846" y="331905"/>
                </a:cubicBezTo>
                <a:close/>
                <a:moveTo>
                  <a:pt x="3486782" y="331905"/>
                </a:moveTo>
                <a:cubicBezTo>
                  <a:pt x="3492445" y="331905"/>
                  <a:pt x="3496952" y="336410"/>
                  <a:pt x="3496952" y="342073"/>
                </a:cubicBezTo>
                <a:cubicBezTo>
                  <a:pt x="3496952" y="347622"/>
                  <a:pt x="3492445" y="352244"/>
                  <a:pt x="3486782" y="352244"/>
                </a:cubicBezTo>
                <a:cubicBezTo>
                  <a:pt x="3481118" y="352244"/>
                  <a:pt x="3476613" y="347737"/>
                  <a:pt x="3476613" y="342073"/>
                </a:cubicBezTo>
                <a:cubicBezTo>
                  <a:pt x="3476613" y="336410"/>
                  <a:pt x="3481118" y="331905"/>
                  <a:pt x="3486782" y="331905"/>
                </a:cubicBezTo>
                <a:close/>
                <a:moveTo>
                  <a:pt x="3447604" y="331905"/>
                </a:moveTo>
                <a:cubicBezTo>
                  <a:pt x="3453268" y="331905"/>
                  <a:pt x="3457775" y="336410"/>
                  <a:pt x="3457775" y="342073"/>
                </a:cubicBezTo>
                <a:cubicBezTo>
                  <a:pt x="3457775" y="347622"/>
                  <a:pt x="3453268" y="352244"/>
                  <a:pt x="3447604" y="352244"/>
                </a:cubicBezTo>
                <a:cubicBezTo>
                  <a:pt x="3441941" y="352244"/>
                  <a:pt x="3437435" y="347737"/>
                  <a:pt x="3437435" y="342073"/>
                </a:cubicBezTo>
                <a:cubicBezTo>
                  <a:pt x="3437435" y="336410"/>
                  <a:pt x="3441941" y="331905"/>
                  <a:pt x="3447604" y="331905"/>
                </a:cubicBezTo>
                <a:close/>
                <a:moveTo>
                  <a:pt x="3408426" y="331905"/>
                </a:moveTo>
                <a:cubicBezTo>
                  <a:pt x="3414090" y="331905"/>
                  <a:pt x="3418597" y="336410"/>
                  <a:pt x="3418597" y="342073"/>
                </a:cubicBezTo>
                <a:cubicBezTo>
                  <a:pt x="3418597" y="347622"/>
                  <a:pt x="3414090" y="352244"/>
                  <a:pt x="3408426" y="352244"/>
                </a:cubicBezTo>
                <a:cubicBezTo>
                  <a:pt x="3402763" y="352244"/>
                  <a:pt x="3398258" y="347737"/>
                  <a:pt x="3398258" y="342073"/>
                </a:cubicBezTo>
                <a:cubicBezTo>
                  <a:pt x="3398258" y="336410"/>
                  <a:pt x="3402763" y="331905"/>
                  <a:pt x="3408426" y="331905"/>
                </a:cubicBezTo>
                <a:close/>
                <a:moveTo>
                  <a:pt x="3095342" y="331905"/>
                </a:moveTo>
                <a:cubicBezTo>
                  <a:pt x="3101005" y="331905"/>
                  <a:pt x="3105512" y="336410"/>
                  <a:pt x="3105512" y="342073"/>
                </a:cubicBezTo>
                <a:cubicBezTo>
                  <a:pt x="3105512" y="347622"/>
                  <a:pt x="3101005" y="352244"/>
                  <a:pt x="3095342" y="352244"/>
                </a:cubicBezTo>
                <a:cubicBezTo>
                  <a:pt x="3089678" y="352244"/>
                  <a:pt x="3085173" y="347737"/>
                  <a:pt x="3085173" y="342073"/>
                </a:cubicBezTo>
                <a:cubicBezTo>
                  <a:pt x="3085173" y="336410"/>
                  <a:pt x="3089678" y="331905"/>
                  <a:pt x="3095342" y="331905"/>
                </a:cubicBezTo>
                <a:close/>
                <a:moveTo>
                  <a:pt x="3056164" y="331905"/>
                </a:moveTo>
                <a:cubicBezTo>
                  <a:pt x="3061828" y="331905"/>
                  <a:pt x="3066335" y="336410"/>
                  <a:pt x="3066335" y="342073"/>
                </a:cubicBezTo>
                <a:cubicBezTo>
                  <a:pt x="3066335" y="347622"/>
                  <a:pt x="3061828" y="352244"/>
                  <a:pt x="3056164" y="352244"/>
                </a:cubicBezTo>
                <a:cubicBezTo>
                  <a:pt x="3050501" y="352244"/>
                  <a:pt x="3045995" y="347737"/>
                  <a:pt x="3045995" y="342073"/>
                </a:cubicBezTo>
                <a:cubicBezTo>
                  <a:pt x="3045995" y="336410"/>
                  <a:pt x="3050501" y="331905"/>
                  <a:pt x="3056164" y="331905"/>
                </a:cubicBezTo>
                <a:close/>
                <a:moveTo>
                  <a:pt x="3017102" y="331905"/>
                </a:moveTo>
                <a:cubicBezTo>
                  <a:pt x="3022765" y="331905"/>
                  <a:pt x="3027272" y="336410"/>
                  <a:pt x="3027272" y="342073"/>
                </a:cubicBezTo>
                <a:cubicBezTo>
                  <a:pt x="3027272" y="347622"/>
                  <a:pt x="3022765" y="352244"/>
                  <a:pt x="3017102" y="352244"/>
                </a:cubicBezTo>
                <a:cubicBezTo>
                  <a:pt x="3011438" y="352244"/>
                  <a:pt x="3006933" y="347737"/>
                  <a:pt x="3006933" y="342073"/>
                </a:cubicBezTo>
                <a:cubicBezTo>
                  <a:pt x="3006933" y="336410"/>
                  <a:pt x="3011438" y="331905"/>
                  <a:pt x="3017102" y="331905"/>
                </a:cubicBezTo>
                <a:close/>
                <a:moveTo>
                  <a:pt x="2977922" y="331905"/>
                </a:moveTo>
                <a:cubicBezTo>
                  <a:pt x="2983585" y="331905"/>
                  <a:pt x="2988092" y="336410"/>
                  <a:pt x="2988092" y="342073"/>
                </a:cubicBezTo>
                <a:cubicBezTo>
                  <a:pt x="2988092" y="347622"/>
                  <a:pt x="2983585" y="352244"/>
                  <a:pt x="2977922" y="352244"/>
                </a:cubicBezTo>
                <a:cubicBezTo>
                  <a:pt x="2972258" y="352244"/>
                  <a:pt x="2967753" y="347737"/>
                  <a:pt x="2967753" y="342073"/>
                </a:cubicBezTo>
                <a:cubicBezTo>
                  <a:pt x="2967753" y="336410"/>
                  <a:pt x="2972258" y="331905"/>
                  <a:pt x="2977922" y="331905"/>
                </a:cubicBezTo>
                <a:close/>
                <a:moveTo>
                  <a:pt x="2938744" y="331905"/>
                </a:moveTo>
                <a:cubicBezTo>
                  <a:pt x="2944408" y="331905"/>
                  <a:pt x="2948915" y="336410"/>
                  <a:pt x="2948915" y="342073"/>
                </a:cubicBezTo>
                <a:cubicBezTo>
                  <a:pt x="2948915" y="347622"/>
                  <a:pt x="2944408" y="352244"/>
                  <a:pt x="2938744" y="352244"/>
                </a:cubicBezTo>
                <a:cubicBezTo>
                  <a:pt x="2933081" y="352244"/>
                  <a:pt x="2928575" y="347737"/>
                  <a:pt x="2928575" y="342073"/>
                </a:cubicBezTo>
                <a:cubicBezTo>
                  <a:pt x="2928575" y="336410"/>
                  <a:pt x="2933081" y="331905"/>
                  <a:pt x="2938744" y="331905"/>
                </a:cubicBezTo>
                <a:close/>
                <a:moveTo>
                  <a:pt x="2899681" y="331905"/>
                </a:moveTo>
                <a:cubicBezTo>
                  <a:pt x="2905345" y="331905"/>
                  <a:pt x="2909852" y="336410"/>
                  <a:pt x="2909852" y="342073"/>
                </a:cubicBezTo>
                <a:cubicBezTo>
                  <a:pt x="2909852" y="347622"/>
                  <a:pt x="2905345" y="352244"/>
                  <a:pt x="2899681" y="352244"/>
                </a:cubicBezTo>
                <a:cubicBezTo>
                  <a:pt x="2894018" y="352244"/>
                  <a:pt x="2889512" y="347737"/>
                  <a:pt x="2889512" y="342073"/>
                </a:cubicBezTo>
                <a:cubicBezTo>
                  <a:pt x="2889512" y="336410"/>
                  <a:pt x="2894018" y="331905"/>
                  <a:pt x="2899681" y="331905"/>
                </a:cubicBezTo>
                <a:close/>
                <a:moveTo>
                  <a:pt x="2860502" y="331905"/>
                </a:moveTo>
                <a:cubicBezTo>
                  <a:pt x="2866165" y="331905"/>
                  <a:pt x="2870672" y="336410"/>
                  <a:pt x="2870672" y="342073"/>
                </a:cubicBezTo>
                <a:cubicBezTo>
                  <a:pt x="2870672" y="347622"/>
                  <a:pt x="2866165" y="352244"/>
                  <a:pt x="2860502" y="352244"/>
                </a:cubicBezTo>
                <a:cubicBezTo>
                  <a:pt x="2854838" y="352244"/>
                  <a:pt x="2850333" y="347737"/>
                  <a:pt x="2850333" y="342073"/>
                </a:cubicBezTo>
                <a:cubicBezTo>
                  <a:pt x="2850333" y="336410"/>
                  <a:pt x="2854838" y="331905"/>
                  <a:pt x="2860502" y="331905"/>
                </a:cubicBezTo>
                <a:close/>
                <a:moveTo>
                  <a:pt x="2821324" y="331905"/>
                </a:moveTo>
                <a:cubicBezTo>
                  <a:pt x="2826987" y="331905"/>
                  <a:pt x="2831495" y="336410"/>
                  <a:pt x="2831495" y="342073"/>
                </a:cubicBezTo>
                <a:cubicBezTo>
                  <a:pt x="2831495" y="347622"/>
                  <a:pt x="2826987" y="352244"/>
                  <a:pt x="2821324" y="352244"/>
                </a:cubicBezTo>
                <a:cubicBezTo>
                  <a:pt x="2815661" y="352244"/>
                  <a:pt x="2811155" y="347737"/>
                  <a:pt x="2811155" y="342073"/>
                </a:cubicBezTo>
                <a:cubicBezTo>
                  <a:pt x="2811155" y="336410"/>
                  <a:pt x="2815661" y="331905"/>
                  <a:pt x="2821324" y="331905"/>
                </a:cubicBezTo>
                <a:close/>
                <a:moveTo>
                  <a:pt x="2703904" y="331905"/>
                </a:moveTo>
                <a:cubicBezTo>
                  <a:pt x="2709567" y="331905"/>
                  <a:pt x="2714074" y="336410"/>
                  <a:pt x="2714074" y="342073"/>
                </a:cubicBezTo>
                <a:lnTo>
                  <a:pt x="2705132" y="351016"/>
                </a:lnTo>
                <a:lnTo>
                  <a:pt x="2706420" y="350756"/>
                </a:lnTo>
                <a:lnTo>
                  <a:pt x="2735674" y="344836"/>
                </a:lnTo>
                <a:lnTo>
                  <a:pt x="2732913" y="342073"/>
                </a:lnTo>
                <a:cubicBezTo>
                  <a:pt x="2732913" y="336410"/>
                  <a:pt x="2737418" y="331905"/>
                  <a:pt x="2743082" y="331905"/>
                </a:cubicBezTo>
                <a:cubicBezTo>
                  <a:pt x="2748745" y="331905"/>
                  <a:pt x="2753252" y="336410"/>
                  <a:pt x="2753252" y="342073"/>
                </a:cubicBezTo>
                <a:lnTo>
                  <a:pt x="2749463" y="345863"/>
                </a:lnTo>
                <a:lnTo>
                  <a:pt x="2780342" y="350325"/>
                </a:lnTo>
                <a:lnTo>
                  <a:pt x="2772092" y="342073"/>
                </a:lnTo>
                <a:cubicBezTo>
                  <a:pt x="2772092" y="336410"/>
                  <a:pt x="2776598" y="331905"/>
                  <a:pt x="2782261" y="331905"/>
                </a:cubicBezTo>
                <a:cubicBezTo>
                  <a:pt x="2787925" y="331905"/>
                  <a:pt x="2792432" y="336410"/>
                  <a:pt x="2792432" y="342073"/>
                </a:cubicBezTo>
                <a:lnTo>
                  <a:pt x="2783696" y="350810"/>
                </a:lnTo>
                <a:lnTo>
                  <a:pt x="2784340" y="350902"/>
                </a:lnTo>
                <a:lnTo>
                  <a:pt x="2799200" y="353049"/>
                </a:lnTo>
                <a:cubicBezTo>
                  <a:pt x="2818682" y="358787"/>
                  <a:pt x="2837216" y="367221"/>
                  <a:pt x="2854263" y="378004"/>
                </a:cubicBezTo>
                <a:lnTo>
                  <a:pt x="2855835" y="379334"/>
                </a:lnTo>
                <a:lnTo>
                  <a:pt x="2860502" y="374667"/>
                </a:lnTo>
                <a:cubicBezTo>
                  <a:pt x="2866165" y="374667"/>
                  <a:pt x="2870672" y="379173"/>
                  <a:pt x="2870672" y="384836"/>
                </a:cubicBezTo>
                <a:lnTo>
                  <a:pt x="2866848" y="388661"/>
                </a:lnTo>
                <a:lnTo>
                  <a:pt x="2900398" y="417065"/>
                </a:lnTo>
                <a:lnTo>
                  <a:pt x="2902302" y="419930"/>
                </a:lnTo>
                <a:lnTo>
                  <a:pt x="2909852" y="427480"/>
                </a:lnTo>
                <a:lnTo>
                  <a:pt x="2908330" y="429002"/>
                </a:lnTo>
                <a:lnTo>
                  <a:pt x="2934354" y="468163"/>
                </a:lnTo>
                <a:lnTo>
                  <a:pt x="2917018" y="476370"/>
                </a:lnTo>
                <a:cubicBezTo>
                  <a:pt x="2900722" y="442045"/>
                  <a:pt x="2875066" y="413817"/>
                  <a:pt x="2843992" y="394170"/>
                </a:cubicBezTo>
                <a:lnTo>
                  <a:pt x="2834315" y="389789"/>
                </a:lnTo>
                <a:lnTo>
                  <a:pt x="2830946" y="388262"/>
                </a:lnTo>
                <a:lnTo>
                  <a:pt x="2828966" y="387365"/>
                </a:lnTo>
                <a:lnTo>
                  <a:pt x="2821324" y="395007"/>
                </a:lnTo>
                <a:cubicBezTo>
                  <a:pt x="2815661" y="395007"/>
                  <a:pt x="2811155" y="390500"/>
                  <a:pt x="2811155" y="384836"/>
                </a:cubicBezTo>
                <a:lnTo>
                  <a:pt x="2814965" y="381027"/>
                </a:lnTo>
                <a:lnTo>
                  <a:pt x="2808069" y="377904"/>
                </a:lnTo>
                <a:lnTo>
                  <a:pt x="2793811" y="371446"/>
                </a:lnTo>
                <a:cubicBezTo>
                  <a:pt x="2776058" y="366224"/>
                  <a:pt x="2757442" y="363458"/>
                  <a:pt x="2738459" y="363458"/>
                </a:cubicBezTo>
                <a:lnTo>
                  <a:pt x="2667918" y="377744"/>
                </a:lnTo>
                <a:lnTo>
                  <a:pt x="2675012" y="384836"/>
                </a:lnTo>
                <a:cubicBezTo>
                  <a:pt x="2675012" y="390385"/>
                  <a:pt x="2670504" y="395007"/>
                  <a:pt x="2664841" y="395007"/>
                </a:cubicBezTo>
                <a:cubicBezTo>
                  <a:pt x="2659178" y="395007"/>
                  <a:pt x="2654672" y="390500"/>
                  <a:pt x="2654672" y="384836"/>
                </a:cubicBezTo>
                <a:lnTo>
                  <a:pt x="2658070" y="381440"/>
                </a:lnTo>
                <a:lnTo>
                  <a:pt x="2609618" y="414140"/>
                </a:lnTo>
                <a:lnTo>
                  <a:pt x="2598879" y="421386"/>
                </a:lnTo>
                <a:lnTo>
                  <a:pt x="2598295" y="422253"/>
                </a:lnTo>
                <a:lnTo>
                  <a:pt x="2597653" y="423207"/>
                </a:lnTo>
                <a:lnTo>
                  <a:pt x="2595528" y="426354"/>
                </a:lnTo>
                <a:lnTo>
                  <a:pt x="2596654" y="427480"/>
                </a:lnTo>
                <a:lnTo>
                  <a:pt x="2590850" y="433285"/>
                </a:lnTo>
                <a:lnTo>
                  <a:pt x="2587536" y="438195"/>
                </a:lnTo>
                <a:lnTo>
                  <a:pt x="2586742" y="439373"/>
                </a:lnTo>
                <a:lnTo>
                  <a:pt x="2556502" y="484179"/>
                </a:lnTo>
                <a:lnTo>
                  <a:pt x="2551850" y="507148"/>
                </a:lnTo>
                <a:lnTo>
                  <a:pt x="2557590" y="512887"/>
                </a:lnTo>
                <a:lnTo>
                  <a:pt x="2548935" y="521544"/>
                </a:lnTo>
                <a:lnTo>
                  <a:pt x="2543240" y="549660"/>
                </a:lnTo>
                <a:lnTo>
                  <a:pt x="2547419" y="545481"/>
                </a:lnTo>
                <a:cubicBezTo>
                  <a:pt x="2553082" y="545481"/>
                  <a:pt x="2557590" y="549987"/>
                  <a:pt x="2557590" y="555650"/>
                </a:cubicBezTo>
                <a:cubicBezTo>
                  <a:pt x="2557590" y="561198"/>
                  <a:pt x="2553082" y="565821"/>
                  <a:pt x="2547419" y="565821"/>
                </a:cubicBezTo>
                <a:lnTo>
                  <a:pt x="2541222" y="559623"/>
                </a:lnTo>
                <a:lnTo>
                  <a:pt x="2540950" y="560966"/>
                </a:lnTo>
                <a:lnTo>
                  <a:pt x="2545294" y="590252"/>
                </a:lnTo>
                <a:lnTo>
                  <a:pt x="2547419" y="588127"/>
                </a:lnTo>
                <a:cubicBezTo>
                  <a:pt x="2553082" y="588127"/>
                  <a:pt x="2557590" y="592632"/>
                  <a:pt x="2557590" y="598296"/>
                </a:cubicBezTo>
                <a:lnTo>
                  <a:pt x="2547924" y="607964"/>
                </a:lnTo>
                <a:lnTo>
                  <a:pt x="2549500" y="618582"/>
                </a:lnTo>
                <a:cubicBezTo>
                  <a:pt x="2555087" y="636945"/>
                  <a:pt x="2563298" y="654299"/>
                  <a:pt x="2573801" y="670138"/>
                </a:cubicBezTo>
                <a:lnTo>
                  <a:pt x="2581038" y="678218"/>
                </a:lnTo>
                <a:lnTo>
                  <a:pt x="2581394" y="678616"/>
                </a:lnTo>
                <a:lnTo>
                  <a:pt x="2581398" y="678620"/>
                </a:lnTo>
                <a:lnTo>
                  <a:pt x="2586484" y="673534"/>
                </a:lnTo>
                <a:cubicBezTo>
                  <a:pt x="2592147" y="673534"/>
                  <a:pt x="2596654" y="678039"/>
                  <a:pt x="2596654" y="683703"/>
                </a:cubicBezTo>
                <a:lnTo>
                  <a:pt x="2591006" y="689351"/>
                </a:lnTo>
                <a:lnTo>
                  <a:pt x="2611843" y="712617"/>
                </a:lnTo>
                <a:lnTo>
                  <a:pt x="2614034" y="713955"/>
                </a:lnTo>
                <a:lnTo>
                  <a:pt x="2622635" y="719205"/>
                </a:lnTo>
                <a:lnTo>
                  <a:pt x="2625662" y="716178"/>
                </a:lnTo>
                <a:cubicBezTo>
                  <a:pt x="2631325" y="716178"/>
                  <a:pt x="2635832" y="720683"/>
                  <a:pt x="2635832" y="726347"/>
                </a:cubicBezTo>
                <a:lnTo>
                  <a:pt x="2635266" y="726913"/>
                </a:lnTo>
                <a:lnTo>
                  <a:pt x="2661607" y="742992"/>
                </a:lnTo>
                <a:lnTo>
                  <a:pt x="2654094" y="760676"/>
                </a:lnTo>
                <a:cubicBezTo>
                  <a:pt x="2613875" y="743686"/>
                  <a:pt x="2580792" y="715573"/>
                  <a:pt x="2557766" y="680801"/>
                </a:cubicBezTo>
                <a:lnTo>
                  <a:pt x="2540568" y="644262"/>
                </a:lnTo>
                <a:lnTo>
                  <a:pt x="2537250" y="640942"/>
                </a:lnTo>
                <a:lnTo>
                  <a:pt x="2538446" y="639749"/>
                </a:lnTo>
                <a:lnTo>
                  <a:pt x="2531130" y="624204"/>
                </a:lnTo>
                <a:cubicBezTo>
                  <a:pt x="2525009" y="604046"/>
                  <a:pt x="2521765" y="582781"/>
                  <a:pt x="2521765" y="560966"/>
                </a:cubicBezTo>
                <a:cubicBezTo>
                  <a:pt x="2521765" y="531093"/>
                  <a:pt x="2527839" y="502611"/>
                  <a:pt x="2538818" y="476695"/>
                </a:cubicBezTo>
                <a:lnTo>
                  <a:pt x="2540786" y="473780"/>
                </a:lnTo>
                <a:lnTo>
                  <a:pt x="2537250" y="470243"/>
                </a:lnTo>
                <a:cubicBezTo>
                  <a:pt x="2537250" y="464580"/>
                  <a:pt x="2541756" y="460074"/>
                  <a:pt x="2547419" y="460074"/>
                </a:cubicBezTo>
                <a:lnTo>
                  <a:pt x="2548980" y="461635"/>
                </a:lnTo>
                <a:lnTo>
                  <a:pt x="2553528" y="454895"/>
                </a:lnTo>
                <a:lnTo>
                  <a:pt x="2562352" y="441817"/>
                </a:lnTo>
                <a:lnTo>
                  <a:pt x="2585300" y="407807"/>
                </a:lnTo>
                <a:lnTo>
                  <a:pt x="2597348" y="399678"/>
                </a:lnTo>
                <a:lnTo>
                  <a:pt x="2617044" y="386387"/>
                </a:lnTo>
                <a:lnTo>
                  <a:pt x="2615493" y="384836"/>
                </a:lnTo>
                <a:cubicBezTo>
                  <a:pt x="2615493" y="379173"/>
                  <a:pt x="2619998" y="374667"/>
                  <a:pt x="2625662" y="374667"/>
                </a:cubicBezTo>
                <a:lnTo>
                  <a:pt x="2629189" y="378193"/>
                </a:lnTo>
                <a:lnTo>
                  <a:pt x="2653811" y="361580"/>
                </a:lnTo>
                <a:lnTo>
                  <a:pt x="2654186" y="361325"/>
                </a:lnTo>
                <a:lnTo>
                  <a:pt x="2703091" y="351429"/>
                </a:lnTo>
                <a:lnTo>
                  <a:pt x="2693735" y="342073"/>
                </a:lnTo>
                <a:cubicBezTo>
                  <a:pt x="2693735" y="336410"/>
                  <a:pt x="2698240" y="331905"/>
                  <a:pt x="2703904" y="331905"/>
                </a:cubicBezTo>
                <a:close/>
                <a:moveTo>
                  <a:pt x="2664841" y="331905"/>
                </a:moveTo>
                <a:cubicBezTo>
                  <a:pt x="2670504" y="331905"/>
                  <a:pt x="2675012" y="336410"/>
                  <a:pt x="2675012" y="342073"/>
                </a:cubicBezTo>
                <a:cubicBezTo>
                  <a:pt x="2675012" y="347622"/>
                  <a:pt x="2670504" y="352244"/>
                  <a:pt x="2664841" y="352244"/>
                </a:cubicBezTo>
                <a:cubicBezTo>
                  <a:pt x="2659178" y="352244"/>
                  <a:pt x="2654672" y="347737"/>
                  <a:pt x="2654672" y="342073"/>
                </a:cubicBezTo>
                <a:cubicBezTo>
                  <a:pt x="2654672" y="336410"/>
                  <a:pt x="2659178" y="331905"/>
                  <a:pt x="2664841" y="331905"/>
                </a:cubicBezTo>
                <a:close/>
                <a:moveTo>
                  <a:pt x="2625662" y="331905"/>
                </a:moveTo>
                <a:cubicBezTo>
                  <a:pt x="2631325" y="331905"/>
                  <a:pt x="2635832" y="336410"/>
                  <a:pt x="2635832" y="342073"/>
                </a:cubicBezTo>
                <a:cubicBezTo>
                  <a:pt x="2635832" y="347622"/>
                  <a:pt x="2631325" y="352244"/>
                  <a:pt x="2625662" y="352244"/>
                </a:cubicBezTo>
                <a:cubicBezTo>
                  <a:pt x="2619998" y="352244"/>
                  <a:pt x="2615493" y="347737"/>
                  <a:pt x="2615493" y="342073"/>
                </a:cubicBezTo>
                <a:cubicBezTo>
                  <a:pt x="2615493" y="336410"/>
                  <a:pt x="2619998" y="331905"/>
                  <a:pt x="2625662" y="331905"/>
                </a:cubicBezTo>
                <a:close/>
                <a:moveTo>
                  <a:pt x="2586484" y="331905"/>
                </a:moveTo>
                <a:cubicBezTo>
                  <a:pt x="2592147" y="331905"/>
                  <a:pt x="2596654" y="336410"/>
                  <a:pt x="2596654" y="342073"/>
                </a:cubicBezTo>
                <a:cubicBezTo>
                  <a:pt x="2596654" y="347622"/>
                  <a:pt x="2592147" y="352244"/>
                  <a:pt x="2586484" y="352244"/>
                </a:cubicBezTo>
                <a:cubicBezTo>
                  <a:pt x="2580820" y="352244"/>
                  <a:pt x="2576315" y="347737"/>
                  <a:pt x="2576315" y="342073"/>
                </a:cubicBezTo>
                <a:cubicBezTo>
                  <a:pt x="2576315" y="336410"/>
                  <a:pt x="2580820" y="331905"/>
                  <a:pt x="2586484" y="331905"/>
                </a:cubicBezTo>
                <a:close/>
                <a:moveTo>
                  <a:pt x="2547419" y="331905"/>
                </a:moveTo>
                <a:cubicBezTo>
                  <a:pt x="2553082" y="331905"/>
                  <a:pt x="2557590" y="336410"/>
                  <a:pt x="2557590" y="342073"/>
                </a:cubicBezTo>
                <a:cubicBezTo>
                  <a:pt x="2557590" y="347622"/>
                  <a:pt x="2553082" y="352244"/>
                  <a:pt x="2547419" y="352244"/>
                </a:cubicBezTo>
                <a:cubicBezTo>
                  <a:pt x="2541756" y="352244"/>
                  <a:pt x="2537250" y="347737"/>
                  <a:pt x="2537250" y="342073"/>
                </a:cubicBezTo>
                <a:cubicBezTo>
                  <a:pt x="2537250" y="336410"/>
                  <a:pt x="2541756" y="331905"/>
                  <a:pt x="2547419" y="331905"/>
                </a:cubicBezTo>
                <a:close/>
                <a:moveTo>
                  <a:pt x="2508242" y="331905"/>
                </a:moveTo>
                <a:cubicBezTo>
                  <a:pt x="2513905" y="331905"/>
                  <a:pt x="2518412" y="336410"/>
                  <a:pt x="2518412" y="342073"/>
                </a:cubicBezTo>
                <a:cubicBezTo>
                  <a:pt x="2518412" y="347622"/>
                  <a:pt x="2513905" y="352244"/>
                  <a:pt x="2508242" y="352244"/>
                </a:cubicBezTo>
                <a:cubicBezTo>
                  <a:pt x="2502578" y="352244"/>
                  <a:pt x="2498073" y="347737"/>
                  <a:pt x="2498073" y="342073"/>
                </a:cubicBezTo>
                <a:cubicBezTo>
                  <a:pt x="2498073" y="336410"/>
                  <a:pt x="2502578" y="331905"/>
                  <a:pt x="2508242" y="331905"/>
                </a:cubicBezTo>
                <a:close/>
                <a:moveTo>
                  <a:pt x="2469064" y="331905"/>
                </a:moveTo>
                <a:cubicBezTo>
                  <a:pt x="2474727" y="331905"/>
                  <a:pt x="2479234" y="336410"/>
                  <a:pt x="2479234" y="342073"/>
                </a:cubicBezTo>
                <a:cubicBezTo>
                  <a:pt x="2479234" y="347622"/>
                  <a:pt x="2474727" y="352244"/>
                  <a:pt x="2469064" y="352244"/>
                </a:cubicBezTo>
                <a:cubicBezTo>
                  <a:pt x="2463400" y="352244"/>
                  <a:pt x="2458895" y="347737"/>
                  <a:pt x="2458895" y="342073"/>
                </a:cubicBezTo>
                <a:cubicBezTo>
                  <a:pt x="2458895" y="336410"/>
                  <a:pt x="2463400" y="331905"/>
                  <a:pt x="2469064" y="331905"/>
                </a:cubicBezTo>
                <a:close/>
                <a:moveTo>
                  <a:pt x="2429999" y="331905"/>
                </a:moveTo>
                <a:cubicBezTo>
                  <a:pt x="2435662" y="331905"/>
                  <a:pt x="2440170" y="336410"/>
                  <a:pt x="2440170" y="342073"/>
                </a:cubicBezTo>
                <a:cubicBezTo>
                  <a:pt x="2440170" y="347622"/>
                  <a:pt x="2435662" y="352244"/>
                  <a:pt x="2429999" y="352244"/>
                </a:cubicBezTo>
                <a:cubicBezTo>
                  <a:pt x="2424336" y="352244"/>
                  <a:pt x="2419830" y="347737"/>
                  <a:pt x="2419830" y="342073"/>
                </a:cubicBezTo>
                <a:cubicBezTo>
                  <a:pt x="2419830" y="336410"/>
                  <a:pt x="2424336" y="331905"/>
                  <a:pt x="2429999" y="331905"/>
                </a:cubicBezTo>
                <a:close/>
                <a:moveTo>
                  <a:pt x="3294010" y="324855"/>
                </a:moveTo>
                <a:lnTo>
                  <a:pt x="3294129" y="324966"/>
                </a:lnTo>
                <a:lnTo>
                  <a:pt x="3294126" y="324970"/>
                </a:lnTo>
                <a:close/>
                <a:moveTo>
                  <a:pt x="3304296" y="312721"/>
                </a:moveTo>
                <a:cubicBezTo>
                  <a:pt x="3310537" y="312142"/>
                  <a:pt x="3315968" y="316766"/>
                  <a:pt x="3316547" y="323007"/>
                </a:cubicBezTo>
                <a:cubicBezTo>
                  <a:pt x="3317126" y="329247"/>
                  <a:pt x="3312502" y="334679"/>
                  <a:pt x="3306261" y="335143"/>
                </a:cubicBezTo>
                <a:cubicBezTo>
                  <a:pt x="3306261" y="335143"/>
                  <a:pt x="3305567" y="335143"/>
                  <a:pt x="3305220" y="335143"/>
                </a:cubicBezTo>
                <a:lnTo>
                  <a:pt x="3294129" y="324966"/>
                </a:lnTo>
                <a:close/>
                <a:moveTo>
                  <a:pt x="4543566" y="289261"/>
                </a:moveTo>
                <a:cubicBezTo>
                  <a:pt x="4549230" y="289261"/>
                  <a:pt x="4553735" y="293766"/>
                  <a:pt x="4553735" y="299429"/>
                </a:cubicBezTo>
                <a:cubicBezTo>
                  <a:pt x="4553735" y="304978"/>
                  <a:pt x="4549230" y="309600"/>
                  <a:pt x="4543566" y="309600"/>
                </a:cubicBezTo>
                <a:cubicBezTo>
                  <a:pt x="4537903" y="309600"/>
                  <a:pt x="4533396" y="305093"/>
                  <a:pt x="4533396" y="299429"/>
                </a:cubicBezTo>
                <a:cubicBezTo>
                  <a:pt x="4533396" y="293766"/>
                  <a:pt x="4537903" y="289261"/>
                  <a:pt x="4543566" y="289261"/>
                </a:cubicBezTo>
                <a:close/>
                <a:moveTo>
                  <a:pt x="4504388" y="289261"/>
                </a:moveTo>
                <a:cubicBezTo>
                  <a:pt x="4510052" y="289261"/>
                  <a:pt x="4514558" y="293766"/>
                  <a:pt x="4514558" y="299429"/>
                </a:cubicBezTo>
                <a:cubicBezTo>
                  <a:pt x="4514558" y="304978"/>
                  <a:pt x="4510052" y="309600"/>
                  <a:pt x="4504388" y="309600"/>
                </a:cubicBezTo>
                <a:cubicBezTo>
                  <a:pt x="4498726" y="309600"/>
                  <a:pt x="4494218" y="305093"/>
                  <a:pt x="4494218" y="299429"/>
                </a:cubicBezTo>
                <a:cubicBezTo>
                  <a:pt x="4494218" y="293766"/>
                  <a:pt x="4498726" y="289261"/>
                  <a:pt x="4504388" y="289261"/>
                </a:cubicBezTo>
                <a:close/>
                <a:moveTo>
                  <a:pt x="4465326" y="289261"/>
                </a:moveTo>
                <a:cubicBezTo>
                  <a:pt x="4470990" y="289261"/>
                  <a:pt x="4475494" y="293766"/>
                  <a:pt x="4475494" y="299429"/>
                </a:cubicBezTo>
                <a:cubicBezTo>
                  <a:pt x="4475494" y="304978"/>
                  <a:pt x="4470990" y="309600"/>
                  <a:pt x="4465326" y="309600"/>
                </a:cubicBezTo>
                <a:cubicBezTo>
                  <a:pt x="4459662" y="309600"/>
                  <a:pt x="4455155" y="305093"/>
                  <a:pt x="4455155" y="299429"/>
                </a:cubicBezTo>
                <a:cubicBezTo>
                  <a:pt x="4455155" y="293766"/>
                  <a:pt x="4459662" y="289261"/>
                  <a:pt x="4465326" y="289261"/>
                </a:cubicBezTo>
                <a:close/>
                <a:moveTo>
                  <a:pt x="4426146" y="289261"/>
                </a:moveTo>
                <a:cubicBezTo>
                  <a:pt x="4431810" y="289261"/>
                  <a:pt x="4436315" y="293766"/>
                  <a:pt x="4436315" y="299429"/>
                </a:cubicBezTo>
                <a:cubicBezTo>
                  <a:pt x="4436315" y="304978"/>
                  <a:pt x="4431810" y="309600"/>
                  <a:pt x="4426146" y="309600"/>
                </a:cubicBezTo>
                <a:cubicBezTo>
                  <a:pt x="4420483" y="309600"/>
                  <a:pt x="4415976" y="305093"/>
                  <a:pt x="4415976" y="299429"/>
                </a:cubicBezTo>
                <a:cubicBezTo>
                  <a:pt x="4415976" y="293766"/>
                  <a:pt x="4420483" y="289261"/>
                  <a:pt x="4426146" y="289261"/>
                </a:cubicBezTo>
                <a:close/>
                <a:moveTo>
                  <a:pt x="4386968" y="289261"/>
                </a:moveTo>
                <a:cubicBezTo>
                  <a:pt x="4392632" y="289261"/>
                  <a:pt x="4397138" y="293766"/>
                  <a:pt x="4397138" y="299429"/>
                </a:cubicBezTo>
                <a:cubicBezTo>
                  <a:pt x="4397138" y="304978"/>
                  <a:pt x="4392632" y="309600"/>
                  <a:pt x="4386968" y="309600"/>
                </a:cubicBezTo>
                <a:cubicBezTo>
                  <a:pt x="4381305" y="309600"/>
                  <a:pt x="4376798" y="305093"/>
                  <a:pt x="4376798" y="299429"/>
                </a:cubicBezTo>
                <a:cubicBezTo>
                  <a:pt x="4376798" y="293766"/>
                  <a:pt x="4381305" y="289261"/>
                  <a:pt x="4386968" y="289261"/>
                </a:cubicBezTo>
                <a:close/>
                <a:moveTo>
                  <a:pt x="4347906" y="289261"/>
                </a:moveTo>
                <a:cubicBezTo>
                  <a:pt x="4353569" y="289261"/>
                  <a:pt x="4358074" y="293766"/>
                  <a:pt x="4358074" y="299429"/>
                </a:cubicBezTo>
                <a:cubicBezTo>
                  <a:pt x="4358074" y="304978"/>
                  <a:pt x="4353569" y="309600"/>
                  <a:pt x="4347906" y="309600"/>
                </a:cubicBezTo>
                <a:cubicBezTo>
                  <a:pt x="4342242" y="309600"/>
                  <a:pt x="4337735" y="305093"/>
                  <a:pt x="4337735" y="299429"/>
                </a:cubicBezTo>
                <a:cubicBezTo>
                  <a:pt x="4337735" y="293766"/>
                  <a:pt x="4342242" y="289261"/>
                  <a:pt x="4347906" y="289261"/>
                </a:cubicBezTo>
                <a:close/>
                <a:moveTo>
                  <a:pt x="4308726" y="289261"/>
                </a:moveTo>
                <a:cubicBezTo>
                  <a:pt x="4314390" y="289261"/>
                  <a:pt x="4318895" y="293766"/>
                  <a:pt x="4318895" y="299429"/>
                </a:cubicBezTo>
                <a:cubicBezTo>
                  <a:pt x="4318895" y="304978"/>
                  <a:pt x="4314390" y="309600"/>
                  <a:pt x="4308726" y="309600"/>
                </a:cubicBezTo>
                <a:cubicBezTo>
                  <a:pt x="4303063" y="309600"/>
                  <a:pt x="4298556" y="305093"/>
                  <a:pt x="4298556" y="299429"/>
                </a:cubicBezTo>
                <a:cubicBezTo>
                  <a:pt x="4298556" y="293766"/>
                  <a:pt x="4303063" y="289261"/>
                  <a:pt x="4308726" y="289261"/>
                </a:cubicBezTo>
                <a:close/>
                <a:moveTo>
                  <a:pt x="4269664" y="289261"/>
                </a:moveTo>
                <a:cubicBezTo>
                  <a:pt x="4275280" y="289261"/>
                  <a:pt x="4279832" y="293812"/>
                  <a:pt x="4279832" y="299429"/>
                </a:cubicBezTo>
                <a:cubicBezTo>
                  <a:pt x="4279832" y="305046"/>
                  <a:pt x="4275280" y="309600"/>
                  <a:pt x="4269664" y="309600"/>
                </a:cubicBezTo>
                <a:cubicBezTo>
                  <a:pt x="4264046" y="309600"/>
                  <a:pt x="4259493" y="305046"/>
                  <a:pt x="4259493" y="299429"/>
                </a:cubicBezTo>
                <a:cubicBezTo>
                  <a:pt x="4259493" y="293812"/>
                  <a:pt x="4264046" y="289261"/>
                  <a:pt x="4269664" y="289261"/>
                </a:cubicBezTo>
                <a:close/>
                <a:moveTo>
                  <a:pt x="4230486" y="289261"/>
                </a:moveTo>
                <a:cubicBezTo>
                  <a:pt x="4236102" y="289261"/>
                  <a:pt x="4240654" y="293812"/>
                  <a:pt x="4240654" y="299429"/>
                </a:cubicBezTo>
                <a:cubicBezTo>
                  <a:pt x="4240654" y="305046"/>
                  <a:pt x="4236102" y="309600"/>
                  <a:pt x="4230486" y="309600"/>
                </a:cubicBezTo>
                <a:cubicBezTo>
                  <a:pt x="4224869" y="309600"/>
                  <a:pt x="4220315" y="305046"/>
                  <a:pt x="4220315" y="299429"/>
                </a:cubicBezTo>
                <a:cubicBezTo>
                  <a:pt x="4220315" y="293812"/>
                  <a:pt x="4224869" y="289261"/>
                  <a:pt x="4230486" y="289261"/>
                </a:cubicBezTo>
                <a:close/>
                <a:moveTo>
                  <a:pt x="4191306" y="289261"/>
                </a:moveTo>
                <a:cubicBezTo>
                  <a:pt x="4196923" y="289261"/>
                  <a:pt x="4201475" y="293812"/>
                  <a:pt x="4201475" y="299429"/>
                </a:cubicBezTo>
                <a:cubicBezTo>
                  <a:pt x="4201475" y="305046"/>
                  <a:pt x="4196923" y="309600"/>
                  <a:pt x="4191306" y="309600"/>
                </a:cubicBezTo>
                <a:cubicBezTo>
                  <a:pt x="4185689" y="309600"/>
                  <a:pt x="4181136" y="305046"/>
                  <a:pt x="4181136" y="299429"/>
                </a:cubicBezTo>
                <a:cubicBezTo>
                  <a:pt x="4181136" y="293812"/>
                  <a:pt x="4185689" y="289261"/>
                  <a:pt x="4191306" y="289261"/>
                </a:cubicBezTo>
                <a:close/>
                <a:moveTo>
                  <a:pt x="4152128" y="289261"/>
                </a:moveTo>
                <a:cubicBezTo>
                  <a:pt x="4157792" y="289261"/>
                  <a:pt x="4162297" y="293766"/>
                  <a:pt x="4162297" y="299429"/>
                </a:cubicBezTo>
                <a:cubicBezTo>
                  <a:pt x="4162297" y="304978"/>
                  <a:pt x="4157792" y="309600"/>
                  <a:pt x="4152128" y="309600"/>
                </a:cubicBezTo>
                <a:cubicBezTo>
                  <a:pt x="4146465" y="309600"/>
                  <a:pt x="4141958" y="305093"/>
                  <a:pt x="4141958" y="299429"/>
                </a:cubicBezTo>
                <a:cubicBezTo>
                  <a:pt x="4141958" y="293766"/>
                  <a:pt x="4146465" y="289261"/>
                  <a:pt x="4152128" y="289261"/>
                </a:cubicBezTo>
                <a:close/>
                <a:moveTo>
                  <a:pt x="4113066" y="289261"/>
                </a:moveTo>
                <a:cubicBezTo>
                  <a:pt x="4118729" y="289261"/>
                  <a:pt x="4123234" y="293766"/>
                  <a:pt x="4123234" y="299429"/>
                </a:cubicBezTo>
                <a:cubicBezTo>
                  <a:pt x="4123234" y="304978"/>
                  <a:pt x="4118729" y="309600"/>
                  <a:pt x="4113066" y="309600"/>
                </a:cubicBezTo>
                <a:cubicBezTo>
                  <a:pt x="4107402" y="309600"/>
                  <a:pt x="4102895" y="305093"/>
                  <a:pt x="4102895" y="299429"/>
                </a:cubicBezTo>
                <a:cubicBezTo>
                  <a:pt x="4102895" y="293766"/>
                  <a:pt x="4107402" y="289261"/>
                  <a:pt x="4113066" y="289261"/>
                </a:cubicBezTo>
                <a:close/>
                <a:moveTo>
                  <a:pt x="4073886" y="289261"/>
                </a:moveTo>
                <a:cubicBezTo>
                  <a:pt x="4079549" y="289261"/>
                  <a:pt x="4084055" y="293766"/>
                  <a:pt x="4084055" y="299429"/>
                </a:cubicBezTo>
                <a:cubicBezTo>
                  <a:pt x="4084055" y="304978"/>
                  <a:pt x="4079549" y="309600"/>
                  <a:pt x="4073886" y="309600"/>
                </a:cubicBezTo>
                <a:cubicBezTo>
                  <a:pt x="4068223" y="309600"/>
                  <a:pt x="4063715" y="305093"/>
                  <a:pt x="4063715" y="299429"/>
                </a:cubicBezTo>
                <a:cubicBezTo>
                  <a:pt x="4063715" y="293766"/>
                  <a:pt x="4068223" y="289261"/>
                  <a:pt x="4073886" y="289261"/>
                </a:cubicBezTo>
                <a:close/>
                <a:moveTo>
                  <a:pt x="4034708" y="289261"/>
                </a:moveTo>
                <a:cubicBezTo>
                  <a:pt x="4040372" y="289261"/>
                  <a:pt x="4044877" y="293766"/>
                  <a:pt x="4044877" y="299429"/>
                </a:cubicBezTo>
                <a:cubicBezTo>
                  <a:pt x="4044877" y="304978"/>
                  <a:pt x="4040372" y="309600"/>
                  <a:pt x="4034708" y="309600"/>
                </a:cubicBezTo>
                <a:cubicBezTo>
                  <a:pt x="4029045" y="309600"/>
                  <a:pt x="4024538" y="305093"/>
                  <a:pt x="4024538" y="299429"/>
                </a:cubicBezTo>
                <a:cubicBezTo>
                  <a:pt x="4024538" y="293766"/>
                  <a:pt x="4029045" y="289261"/>
                  <a:pt x="4034708" y="289261"/>
                </a:cubicBezTo>
                <a:close/>
                <a:moveTo>
                  <a:pt x="3995529" y="289261"/>
                </a:moveTo>
                <a:cubicBezTo>
                  <a:pt x="4001192" y="289261"/>
                  <a:pt x="4005698" y="293766"/>
                  <a:pt x="4005698" y="299429"/>
                </a:cubicBezTo>
                <a:cubicBezTo>
                  <a:pt x="4005698" y="304978"/>
                  <a:pt x="4001192" y="309600"/>
                  <a:pt x="3995529" y="309600"/>
                </a:cubicBezTo>
                <a:cubicBezTo>
                  <a:pt x="3989865" y="309600"/>
                  <a:pt x="3985358" y="305093"/>
                  <a:pt x="3985358" y="299429"/>
                </a:cubicBezTo>
                <a:cubicBezTo>
                  <a:pt x="3985358" y="293766"/>
                  <a:pt x="3989865" y="289261"/>
                  <a:pt x="3995529" y="289261"/>
                </a:cubicBezTo>
                <a:close/>
                <a:moveTo>
                  <a:pt x="3956464" y="289261"/>
                </a:moveTo>
                <a:cubicBezTo>
                  <a:pt x="3962128" y="289261"/>
                  <a:pt x="3966635" y="293766"/>
                  <a:pt x="3966635" y="299429"/>
                </a:cubicBezTo>
                <a:cubicBezTo>
                  <a:pt x="3966635" y="304978"/>
                  <a:pt x="3962128" y="309600"/>
                  <a:pt x="3956464" y="309600"/>
                </a:cubicBezTo>
                <a:cubicBezTo>
                  <a:pt x="3950801" y="309600"/>
                  <a:pt x="3946295" y="305093"/>
                  <a:pt x="3946295" y="299429"/>
                </a:cubicBezTo>
                <a:cubicBezTo>
                  <a:pt x="3946295" y="293766"/>
                  <a:pt x="3950801" y="289261"/>
                  <a:pt x="3956464" y="289261"/>
                </a:cubicBezTo>
                <a:close/>
                <a:moveTo>
                  <a:pt x="3917284" y="289261"/>
                </a:moveTo>
                <a:cubicBezTo>
                  <a:pt x="3922948" y="289261"/>
                  <a:pt x="3927455" y="293766"/>
                  <a:pt x="3927455" y="299429"/>
                </a:cubicBezTo>
                <a:cubicBezTo>
                  <a:pt x="3927455" y="304978"/>
                  <a:pt x="3922948" y="309600"/>
                  <a:pt x="3917284" y="309600"/>
                </a:cubicBezTo>
                <a:cubicBezTo>
                  <a:pt x="3911621" y="309600"/>
                  <a:pt x="3907116" y="305093"/>
                  <a:pt x="3907116" y="299429"/>
                </a:cubicBezTo>
                <a:cubicBezTo>
                  <a:pt x="3907116" y="293766"/>
                  <a:pt x="3911621" y="289261"/>
                  <a:pt x="3917284" y="289261"/>
                </a:cubicBezTo>
                <a:close/>
                <a:moveTo>
                  <a:pt x="3878224" y="289261"/>
                </a:moveTo>
                <a:cubicBezTo>
                  <a:pt x="3883840" y="289261"/>
                  <a:pt x="3888394" y="293812"/>
                  <a:pt x="3888394" y="299429"/>
                </a:cubicBezTo>
                <a:cubicBezTo>
                  <a:pt x="3888394" y="305046"/>
                  <a:pt x="3883840" y="309600"/>
                  <a:pt x="3878224" y="309600"/>
                </a:cubicBezTo>
                <a:cubicBezTo>
                  <a:pt x="3872606" y="309600"/>
                  <a:pt x="3868055" y="305046"/>
                  <a:pt x="3868055" y="299429"/>
                </a:cubicBezTo>
                <a:cubicBezTo>
                  <a:pt x="3868055" y="293812"/>
                  <a:pt x="3872606" y="289261"/>
                  <a:pt x="3878224" y="289261"/>
                </a:cubicBezTo>
                <a:close/>
                <a:moveTo>
                  <a:pt x="3839042" y="289261"/>
                </a:moveTo>
                <a:cubicBezTo>
                  <a:pt x="3844706" y="289261"/>
                  <a:pt x="3849213" y="293766"/>
                  <a:pt x="3849213" y="299429"/>
                </a:cubicBezTo>
                <a:cubicBezTo>
                  <a:pt x="3849213" y="304978"/>
                  <a:pt x="3844706" y="309600"/>
                  <a:pt x="3839042" y="309600"/>
                </a:cubicBezTo>
                <a:cubicBezTo>
                  <a:pt x="3833379" y="309600"/>
                  <a:pt x="3828873" y="305093"/>
                  <a:pt x="3828873" y="299429"/>
                </a:cubicBezTo>
                <a:cubicBezTo>
                  <a:pt x="3828873" y="293766"/>
                  <a:pt x="3833379" y="289261"/>
                  <a:pt x="3839042" y="289261"/>
                </a:cubicBezTo>
                <a:close/>
                <a:moveTo>
                  <a:pt x="3799981" y="289261"/>
                </a:moveTo>
                <a:cubicBezTo>
                  <a:pt x="3805598" y="289261"/>
                  <a:pt x="3810152" y="293812"/>
                  <a:pt x="3810152" y="299429"/>
                </a:cubicBezTo>
                <a:cubicBezTo>
                  <a:pt x="3810152" y="305046"/>
                  <a:pt x="3805598" y="309600"/>
                  <a:pt x="3799981" y="309600"/>
                </a:cubicBezTo>
                <a:cubicBezTo>
                  <a:pt x="3794364" y="309600"/>
                  <a:pt x="3789812" y="305046"/>
                  <a:pt x="3789812" y="299429"/>
                </a:cubicBezTo>
                <a:cubicBezTo>
                  <a:pt x="3789812" y="293812"/>
                  <a:pt x="3794364" y="289261"/>
                  <a:pt x="3799981" y="289261"/>
                </a:cubicBezTo>
                <a:close/>
                <a:moveTo>
                  <a:pt x="3760686" y="289261"/>
                </a:moveTo>
                <a:cubicBezTo>
                  <a:pt x="3766350" y="289261"/>
                  <a:pt x="3770857" y="293766"/>
                  <a:pt x="3770857" y="299429"/>
                </a:cubicBezTo>
                <a:cubicBezTo>
                  <a:pt x="3770857" y="304978"/>
                  <a:pt x="3766350" y="309600"/>
                  <a:pt x="3760686" y="309600"/>
                </a:cubicBezTo>
                <a:cubicBezTo>
                  <a:pt x="3755023" y="309600"/>
                  <a:pt x="3750518" y="305093"/>
                  <a:pt x="3750518" y="299429"/>
                </a:cubicBezTo>
                <a:cubicBezTo>
                  <a:pt x="3750518" y="293766"/>
                  <a:pt x="3755023" y="289261"/>
                  <a:pt x="3760686" y="289261"/>
                </a:cubicBezTo>
                <a:close/>
                <a:moveTo>
                  <a:pt x="3721622" y="289261"/>
                </a:moveTo>
                <a:cubicBezTo>
                  <a:pt x="3727286" y="289261"/>
                  <a:pt x="3731793" y="293766"/>
                  <a:pt x="3731793" y="299429"/>
                </a:cubicBezTo>
                <a:cubicBezTo>
                  <a:pt x="3731793" y="304978"/>
                  <a:pt x="3727286" y="309600"/>
                  <a:pt x="3721622" y="309600"/>
                </a:cubicBezTo>
                <a:cubicBezTo>
                  <a:pt x="3715959" y="309600"/>
                  <a:pt x="3711453" y="305093"/>
                  <a:pt x="3711453" y="299429"/>
                </a:cubicBezTo>
                <a:cubicBezTo>
                  <a:pt x="3711453" y="293766"/>
                  <a:pt x="3715959" y="289261"/>
                  <a:pt x="3721622" y="289261"/>
                </a:cubicBezTo>
                <a:close/>
                <a:moveTo>
                  <a:pt x="3682444" y="289261"/>
                </a:moveTo>
                <a:cubicBezTo>
                  <a:pt x="3688108" y="289261"/>
                  <a:pt x="3692615" y="293766"/>
                  <a:pt x="3692615" y="299429"/>
                </a:cubicBezTo>
                <a:cubicBezTo>
                  <a:pt x="3692615" y="304978"/>
                  <a:pt x="3688108" y="309600"/>
                  <a:pt x="3682444" y="309600"/>
                </a:cubicBezTo>
                <a:cubicBezTo>
                  <a:pt x="3676781" y="309600"/>
                  <a:pt x="3672276" y="305093"/>
                  <a:pt x="3672276" y="299429"/>
                </a:cubicBezTo>
                <a:cubicBezTo>
                  <a:pt x="3672276" y="293766"/>
                  <a:pt x="3676781" y="289261"/>
                  <a:pt x="3682444" y="289261"/>
                </a:cubicBezTo>
                <a:close/>
                <a:moveTo>
                  <a:pt x="3643266" y="289261"/>
                </a:moveTo>
                <a:cubicBezTo>
                  <a:pt x="3648930" y="289261"/>
                  <a:pt x="3653437" y="293766"/>
                  <a:pt x="3653437" y="299429"/>
                </a:cubicBezTo>
                <a:cubicBezTo>
                  <a:pt x="3653437" y="304978"/>
                  <a:pt x="3648930" y="309600"/>
                  <a:pt x="3643266" y="309600"/>
                </a:cubicBezTo>
                <a:cubicBezTo>
                  <a:pt x="3637603" y="309600"/>
                  <a:pt x="3633098" y="305093"/>
                  <a:pt x="3633098" y="299429"/>
                </a:cubicBezTo>
                <a:cubicBezTo>
                  <a:pt x="3633098" y="293766"/>
                  <a:pt x="3637603" y="289261"/>
                  <a:pt x="3643266" y="289261"/>
                </a:cubicBezTo>
                <a:close/>
                <a:moveTo>
                  <a:pt x="3604202" y="289261"/>
                </a:moveTo>
                <a:cubicBezTo>
                  <a:pt x="3609865" y="289261"/>
                  <a:pt x="3614372" y="293766"/>
                  <a:pt x="3614372" y="299429"/>
                </a:cubicBezTo>
                <a:cubicBezTo>
                  <a:pt x="3614372" y="304978"/>
                  <a:pt x="3609865" y="309600"/>
                  <a:pt x="3604202" y="309600"/>
                </a:cubicBezTo>
                <a:cubicBezTo>
                  <a:pt x="3598538" y="309600"/>
                  <a:pt x="3594033" y="305093"/>
                  <a:pt x="3594033" y="299429"/>
                </a:cubicBezTo>
                <a:cubicBezTo>
                  <a:pt x="3594033" y="293766"/>
                  <a:pt x="3598538" y="289261"/>
                  <a:pt x="3604202" y="289261"/>
                </a:cubicBezTo>
                <a:close/>
                <a:moveTo>
                  <a:pt x="3565024" y="289261"/>
                </a:moveTo>
                <a:cubicBezTo>
                  <a:pt x="3570688" y="289261"/>
                  <a:pt x="3575195" y="293766"/>
                  <a:pt x="3575195" y="299429"/>
                </a:cubicBezTo>
                <a:cubicBezTo>
                  <a:pt x="3575195" y="304978"/>
                  <a:pt x="3570688" y="309600"/>
                  <a:pt x="3565024" y="309600"/>
                </a:cubicBezTo>
                <a:cubicBezTo>
                  <a:pt x="3559361" y="309600"/>
                  <a:pt x="3554855" y="305093"/>
                  <a:pt x="3554855" y="299429"/>
                </a:cubicBezTo>
                <a:cubicBezTo>
                  <a:pt x="3554855" y="293766"/>
                  <a:pt x="3559361" y="289261"/>
                  <a:pt x="3565024" y="289261"/>
                </a:cubicBezTo>
                <a:close/>
                <a:moveTo>
                  <a:pt x="3486782" y="289261"/>
                </a:moveTo>
                <a:cubicBezTo>
                  <a:pt x="3492399" y="289261"/>
                  <a:pt x="3496952" y="293812"/>
                  <a:pt x="3496952" y="299429"/>
                </a:cubicBezTo>
                <a:cubicBezTo>
                  <a:pt x="3496952" y="305046"/>
                  <a:pt x="3492399" y="309600"/>
                  <a:pt x="3486782" y="309600"/>
                </a:cubicBezTo>
                <a:cubicBezTo>
                  <a:pt x="3481165" y="309600"/>
                  <a:pt x="3476613" y="305046"/>
                  <a:pt x="3476613" y="299429"/>
                </a:cubicBezTo>
                <a:cubicBezTo>
                  <a:pt x="3476613" y="293812"/>
                  <a:pt x="3481165" y="289261"/>
                  <a:pt x="3486782" y="289261"/>
                </a:cubicBezTo>
                <a:close/>
                <a:moveTo>
                  <a:pt x="3447719" y="289261"/>
                </a:moveTo>
                <a:cubicBezTo>
                  <a:pt x="3453336" y="289261"/>
                  <a:pt x="3457890" y="293812"/>
                  <a:pt x="3457890" y="299429"/>
                </a:cubicBezTo>
                <a:cubicBezTo>
                  <a:pt x="3457890" y="305046"/>
                  <a:pt x="3453336" y="309600"/>
                  <a:pt x="3447719" y="309600"/>
                </a:cubicBezTo>
                <a:cubicBezTo>
                  <a:pt x="3442102" y="309600"/>
                  <a:pt x="3437550" y="305046"/>
                  <a:pt x="3437550" y="299429"/>
                </a:cubicBezTo>
                <a:cubicBezTo>
                  <a:pt x="3437550" y="293812"/>
                  <a:pt x="3442102" y="289261"/>
                  <a:pt x="3447719" y="289261"/>
                </a:cubicBezTo>
                <a:close/>
                <a:moveTo>
                  <a:pt x="3408541" y="289261"/>
                </a:moveTo>
                <a:cubicBezTo>
                  <a:pt x="3414158" y="289261"/>
                  <a:pt x="3418712" y="293812"/>
                  <a:pt x="3418712" y="299429"/>
                </a:cubicBezTo>
                <a:cubicBezTo>
                  <a:pt x="3418712" y="305046"/>
                  <a:pt x="3414158" y="309600"/>
                  <a:pt x="3408541" y="309600"/>
                </a:cubicBezTo>
                <a:cubicBezTo>
                  <a:pt x="3402924" y="309600"/>
                  <a:pt x="3398372" y="305046"/>
                  <a:pt x="3398372" y="299429"/>
                </a:cubicBezTo>
                <a:cubicBezTo>
                  <a:pt x="3398372" y="293812"/>
                  <a:pt x="3402924" y="289261"/>
                  <a:pt x="3408541" y="289261"/>
                </a:cubicBezTo>
                <a:close/>
                <a:moveTo>
                  <a:pt x="3056281" y="289261"/>
                </a:moveTo>
                <a:cubicBezTo>
                  <a:pt x="3061898" y="289261"/>
                  <a:pt x="3066452" y="293812"/>
                  <a:pt x="3066452" y="299429"/>
                </a:cubicBezTo>
                <a:cubicBezTo>
                  <a:pt x="3066452" y="305046"/>
                  <a:pt x="3061898" y="309600"/>
                  <a:pt x="3056281" y="309600"/>
                </a:cubicBezTo>
                <a:cubicBezTo>
                  <a:pt x="3050664" y="309600"/>
                  <a:pt x="3046112" y="305046"/>
                  <a:pt x="3046112" y="299429"/>
                </a:cubicBezTo>
                <a:cubicBezTo>
                  <a:pt x="3046112" y="293812"/>
                  <a:pt x="3050664" y="289261"/>
                  <a:pt x="3056281" y="289261"/>
                </a:cubicBezTo>
                <a:close/>
                <a:moveTo>
                  <a:pt x="3017102" y="289261"/>
                </a:moveTo>
                <a:cubicBezTo>
                  <a:pt x="3022765" y="289261"/>
                  <a:pt x="3027272" y="293766"/>
                  <a:pt x="3027272" y="299429"/>
                </a:cubicBezTo>
                <a:cubicBezTo>
                  <a:pt x="3027272" y="304978"/>
                  <a:pt x="3022765" y="309600"/>
                  <a:pt x="3017102" y="309600"/>
                </a:cubicBezTo>
                <a:cubicBezTo>
                  <a:pt x="3011438" y="309600"/>
                  <a:pt x="3006933" y="305093"/>
                  <a:pt x="3006933" y="299429"/>
                </a:cubicBezTo>
                <a:cubicBezTo>
                  <a:pt x="3006933" y="293766"/>
                  <a:pt x="3011438" y="289261"/>
                  <a:pt x="3017102" y="289261"/>
                </a:cubicBezTo>
                <a:close/>
                <a:moveTo>
                  <a:pt x="2977922" y="289261"/>
                </a:moveTo>
                <a:cubicBezTo>
                  <a:pt x="2983585" y="289261"/>
                  <a:pt x="2988092" y="293766"/>
                  <a:pt x="2988092" y="299429"/>
                </a:cubicBezTo>
                <a:cubicBezTo>
                  <a:pt x="2988092" y="304978"/>
                  <a:pt x="2983585" y="309600"/>
                  <a:pt x="2977922" y="309600"/>
                </a:cubicBezTo>
                <a:cubicBezTo>
                  <a:pt x="2972258" y="309600"/>
                  <a:pt x="2967753" y="305093"/>
                  <a:pt x="2967753" y="299429"/>
                </a:cubicBezTo>
                <a:cubicBezTo>
                  <a:pt x="2967753" y="293766"/>
                  <a:pt x="2972258" y="289261"/>
                  <a:pt x="2977922" y="289261"/>
                </a:cubicBezTo>
                <a:close/>
                <a:moveTo>
                  <a:pt x="2938744" y="289261"/>
                </a:moveTo>
                <a:cubicBezTo>
                  <a:pt x="2944408" y="289261"/>
                  <a:pt x="2948915" y="293766"/>
                  <a:pt x="2948915" y="299429"/>
                </a:cubicBezTo>
                <a:cubicBezTo>
                  <a:pt x="2948915" y="304978"/>
                  <a:pt x="2944408" y="309600"/>
                  <a:pt x="2938744" y="309600"/>
                </a:cubicBezTo>
                <a:cubicBezTo>
                  <a:pt x="2933081" y="309600"/>
                  <a:pt x="2928575" y="305093"/>
                  <a:pt x="2928575" y="299429"/>
                </a:cubicBezTo>
                <a:cubicBezTo>
                  <a:pt x="2928575" y="293766"/>
                  <a:pt x="2933081" y="289261"/>
                  <a:pt x="2938744" y="289261"/>
                </a:cubicBezTo>
                <a:close/>
                <a:moveTo>
                  <a:pt x="2821324" y="289261"/>
                </a:moveTo>
                <a:cubicBezTo>
                  <a:pt x="2826987" y="289261"/>
                  <a:pt x="2831495" y="293766"/>
                  <a:pt x="2831495" y="299429"/>
                </a:cubicBezTo>
                <a:cubicBezTo>
                  <a:pt x="2831495" y="304978"/>
                  <a:pt x="2826987" y="309600"/>
                  <a:pt x="2821324" y="309600"/>
                </a:cubicBezTo>
                <a:cubicBezTo>
                  <a:pt x="2815661" y="309600"/>
                  <a:pt x="2811155" y="305093"/>
                  <a:pt x="2811155" y="299429"/>
                </a:cubicBezTo>
                <a:cubicBezTo>
                  <a:pt x="2811155" y="293766"/>
                  <a:pt x="2815661" y="289261"/>
                  <a:pt x="2821324" y="289261"/>
                </a:cubicBezTo>
                <a:close/>
                <a:moveTo>
                  <a:pt x="2782261" y="289261"/>
                </a:moveTo>
                <a:cubicBezTo>
                  <a:pt x="2787925" y="289261"/>
                  <a:pt x="2792432" y="293766"/>
                  <a:pt x="2792432" y="299429"/>
                </a:cubicBezTo>
                <a:cubicBezTo>
                  <a:pt x="2792432" y="304978"/>
                  <a:pt x="2787925" y="309600"/>
                  <a:pt x="2782261" y="309600"/>
                </a:cubicBezTo>
                <a:cubicBezTo>
                  <a:pt x="2776598" y="309600"/>
                  <a:pt x="2772092" y="305093"/>
                  <a:pt x="2772092" y="299429"/>
                </a:cubicBezTo>
                <a:cubicBezTo>
                  <a:pt x="2772092" y="293766"/>
                  <a:pt x="2776598" y="289261"/>
                  <a:pt x="2782261" y="289261"/>
                </a:cubicBezTo>
                <a:close/>
                <a:moveTo>
                  <a:pt x="2743082" y="289261"/>
                </a:moveTo>
                <a:cubicBezTo>
                  <a:pt x="2748745" y="289261"/>
                  <a:pt x="2753252" y="293766"/>
                  <a:pt x="2753252" y="299429"/>
                </a:cubicBezTo>
                <a:cubicBezTo>
                  <a:pt x="2753252" y="304978"/>
                  <a:pt x="2748745" y="309600"/>
                  <a:pt x="2743082" y="309600"/>
                </a:cubicBezTo>
                <a:cubicBezTo>
                  <a:pt x="2737418" y="309600"/>
                  <a:pt x="2732913" y="305093"/>
                  <a:pt x="2732913" y="299429"/>
                </a:cubicBezTo>
                <a:cubicBezTo>
                  <a:pt x="2732913" y="293766"/>
                  <a:pt x="2737418" y="289261"/>
                  <a:pt x="2743082" y="289261"/>
                </a:cubicBezTo>
                <a:close/>
                <a:moveTo>
                  <a:pt x="2703904" y="289261"/>
                </a:moveTo>
                <a:cubicBezTo>
                  <a:pt x="2709567" y="289261"/>
                  <a:pt x="2714074" y="293766"/>
                  <a:pt x="2714074" y="299429"/>
                </a:cubicBezTo>
                <a:cubicBezTo>
                  <a:pt x="2714074" y="304978"/>
                  <a:pt x="2709567" y="309600"/>
                  <a:pt x="2703904" y="309600"/>
                </a:cubicBezTo>
                <a:cubicBezTo>
                  <a:pt x="2698240" y="309600"/>
                  <a:pt x="2693735" y="305093"/>
                  <a:pt x="2693735" y="299429"/>
                </a:cubicBezTo>
                <a:cubicBezTo>
                  <a:pt x="2693735" y="293766"/>
                  <a:pt x="2698240" y="289261"/>
                  <a:pt x="2703904" y="289261"/>
                </a:cubicBezTo>
                <a:close/>
                <a:moveTo>
                  <a:pt x="2664841" y="289261"/>
                </a:moveTo>
                <a:cubicBezTo>
                  <a:pt x="2670458" y="289261"/>
                  <a:pt x="2675012" y="293812"/>
                  <a:pt x="2675012" y="299429"/>
                </a:cubicBezTo>
                <a:cubicBezTo>
                  <a:pt x="2675012" y="305046"/>
                  <a:pt x="2670458" y="309600"/>
                  <a:pt x="2664841" y="309600"/>
                </a:cubicBezTo>
                <a:cubicBezTo>
                  <a:pt x="2659224" y="309600"/>
                  <a:pt x="2654672" y="305046"/>
                  <a:pt x="2654672" y="299429"/>
                </a:cubicBezTo>
                <a:cubicBezTo>
                  <a:pt x="2654672" y="293812"/>
                  <a:pt x="2659224" y="289261"/>
                  <a:pt x="2664841" y="289261"/>
                </a:cubicBezTo>
                <a:close/>
                <a:moveTo>
                  <a:pt x="2625776" y="289261"/>
                </a:moveTo>
                <a:cubicBezTo>
                  <a:pt x="2631394" y="289261"/>
                  <a:pt x="2635947" y="293812"/>
                  <a:pt x="2635947" y="299429"/>
                </a:cubicBezTo>
                <a:cubicBezTo>
                  <a:pt x="2635947" y="305046"/>
                  <a:pt x="2631394" y="309600"/>
                  <a:pt x="2625776" y="309600"/>
                </a:cubicBezTo>
                <a:cubicBezTo>
                  <a:pt x="2620160" y="309600"/>
                  <a:pt x="2615608" y="305046"/>
                  <a:pt x="2615608" y="299429"/>
                </a:cubicBezTo>
                <a:cubicBezTo>
                  <a:pt x="2615608" y="293812"/>
                  <a:pt x="2620160" y="289261"/>
                  <a:pt x="2625776" y="289261"/>
                </a:cubicBezTo>
                <a:close/>
                <a:moveTo>
                  <a:pt x="2586599" y="289261"/>
                </a:moveTo>
                <a:cubicBezTo>
                  <a:pt x="2592216" y="289261"/>
                  <a:pt x="2596770" y="293812"/>
                  <a:pt x="2596770" y="299429"/>
                </a:cubicBezTo>
                <a:cubicBezTo>
                  <a:pt x="2596770" y="305046"/>
                  <a:pt x="2592216" y="309600"/>
                  <a:pt x="2586599" y="309600"/>
                </a:cubicBezTo>
                <a:cubicBezTo>
                  <a:pt x="2580982" y="309600"/>
                  <a:pt x="2576430" y="305046"/>
                  <a:pt x="2576430" y="299429"/>
                </a:cubicBezTo>
                <a:cubicBezTo>
                  <a:pt x="2576430" y="293812"/>
                  <a:pt x="2580982" y="289261"/>
                  <a:pt x="2586599" y="289261"/>
                </a:cubicBezTo>
                <a:close/>
                <a:moveTo>
                  <a:pt x="2547419" y="289261"/>
                </a:moveTo>
                <a:cubicBezTo>
                  <a:pt x="2553082" y="289261"/>
                  <a:pt x="2557590" y="293766"/>
                  <a:pt x="2557590" y="299429"/>
                </a:cubicBezTo>
                <a:cubicBezTo>
                  <a:pt x="2557590" y="304978"/>
                  <a:pt x="2553082" y="309600"/>
                  <a:pt x="2547419" y="309600"/>
                </a:cubicBezTo>
                <a:cubicBezTo>
                  <a:pt x="2541756" y="309600"/>
                  <a:pt x="2537250" y="305093"/>
                  <a:pt x="2537250" y="299429"/>
                </a:cubicBezTo>
                <a:cubicBezTo>
                  <a:pt x="2537250" y="293766"/>
                  <a:pt x="2541756" y="289261"/>
                  <a:pt x="2547419" y="289261"/>
                </a:cubicBezTo>
                <a:close/>
                <a:moveTo>
                  <a:pt x="2508242" y="289261"/>
                </a:moveTo>
                <a:cubicBezTo>
                  <a:pt x="2513905" y="289261"/>
                  <a:pt x="2518412" y="293766"/>
                  <a:pt x="2518412" y="299429"/>
                </a:cubicBezTo>
                <a:cubicBezTo>
                  <a:pt x="2518412" y="304978"/>
                  <a:pt x="2513905" y="309600"/>
                  <a:pt x="2508242" y="309600"/>
                </a:cubicBezTo>
                <a:cubicBezTo>
                  <a:pt x="2502578" y="309600"/>
                  <a:pt x="2498073" y="305093"/>
                  <a:pt x="2498073" y="299429"/>
                </a:cubicBezTo>
                <a:cubicBezTo>
                  <a:pt x="2498073" y="293766"/>
                  <a:pt x="2502578" y="289261"/>
                  <a:pt x="2508242" y="289261"/>
                </a:cubicBezTo>
                <a:close/>
                <a:moveTo>
                  <a:pt x="2469064" y="289261"/>
                </a:moveTo>
                <a:cubicBezTo>
                  <a:pt x="2474727" y="289261"/>
                  <a:pt x="2479234" y="293766"/>
                  <a:pt x="2479234" y="299429"/>
                </a:cubicBezTo>
                <a:cubicBezTo>
                  <a:pt x="2479234" y="304978"/>
                  <a:pt x="2474727" y="309600"/>
                  <a:pt x="2469064" y="309600"/>
                </a:cubicBezTo>
                <a:cubicBezTo>
                  <a:pt x="2463400" y="309600"/>
                  <a:pt x="2458895" y="305093"/>
                  <a:pt x="2458895" y="299429"/>
                </a:cubicBezTo>
                <a:cubicBezTo>
                  <a:pt x="2458895" y="293766"/>
                  <a:pt x="2463400" y="289261"/>
                  <a:pt x="2469064" y="289261"/>
                </a:cubicBezTo>
                <a:close/>
                <a:moveTo>
                  <a:pt x="2429999" y="289261"/>
                </a:moveTo>
                <a:cubicBezTo>
                  <a:pt x="2435662" y="289261"/>
                  <a:pt x="2440170" y="293766"/>
                  <a:pt x="2440170" y="299429"/>
                </a:cubicBezTo>
                <a:cubicBezTo>
                  <a:pt x="2440170" y="304978"/>
                  <a:pt x="2435662" y="309600"/>
                  <a:pt x="2429999" y="309600"/>
                </a:cubicBezTo>
                <a:cubicBezTo>
                  <a:pt x="2424336" y="309600"/>
                  <a:pt x="2419830" y="305093"/>
                  <a:pt x="2419830" y="299429"/>
                </a:cubicBezTo>
                <a:cubicBezTo>
                  <a:pt x="2419830" y="293766"/>
                  <a:pt x="2424336" y="289261"/>
                  <a:pt x="2429999" y="289261"/>
                </a:cubicBezTo>
                <a:close/>
                <a:moveTo>
                  <a:pt x="3299442" y="257477"/>
                </a:moveTo>
                <a:cubicBezTo>
                  <a:pt x="3305684" y="256900"/>
                  <a:pt x="3310999" y="261408"/>
                  <a:pt x="3311578" y="267763"/>
                </a:cubicBezTo>
                <a:cubicBezTo>
                  <a:pt x="3312155" y="273889"/>
                  <a:pt x="3307532" y="279320"/>
                  <a:pt x="3301407" y="279899"/>
                </a:cubicBezTo>
                <a:lnTo>
                  <a:pt x="3300251" y="279899"/>
                </a:lnTo>
                <a:cubicBezTo>
                  <a:pt x="3294472" y="279899"/>
                  <a:pt x="3289618" y="275507"/>
                  <a:pt x="3289041" y="269613"/>
                </a:cubicBezTo>
                <a:lnTo>
                  <a:pt x="3289156" y="269613"/>
                </a:lnTo>
                <a:cubicBezTo>
                  <a:pt x="3288579" y="263373"/>
                  <a:pt x="3293202" y="258056"/>
                  <a:pt x="3299442" y="257477"/>
                </a:cubicBezTo>
                <a:close/>
                <a:moveTo>
                  <a:pt x="4543566" y="246498"/>
                </a:moveTo>
                <a:cubicBezTo>
                  <a:pt x="4549230" y="246498"/>
                  <a:pt x="4553735" y="251003"/>
                  <a:pt x="4553735" y="256666"/>
                </a:cubicBezTo>
                <a:cubicBezTo>
                  <a:pt x="4553735" y="262215"/>
                  <a:pt x="4549230" y="266837"/>
                  <a:pt x="4543566" y="266837"/>
                </a:cubicBezTo>
                <a:cubicBezTo>
                  <a:pt x="4537903" y="266837"/>
                  <a:pt x="4533396" y="262330"/>
                  <a:pt x="4533396" y="256666"/>
                </a:cubicBezTo>
                <a:cubicBezTo>
                  <a:pt x="4533396" y="251003"/>
                  <a:pt x="4537903" y="246498"/>
                  <a:pt x="4543566" y="246498"/>
                </a:cubicBezTo>
                <a:close/>
                <a:moveTo>
                  <a:pt x="4504388" y="246498"/>
                </a:moveTo>
                <a:cubicBezTo>
                  <a:pt x="4510052" y="246498"/>
                  <a:pt x="4514558" y="251003"/>
                  <a:pt x="4514558" y="256666"/>
                </a:cubicBezTo>
                <a:cubicBezTo>
                  <a:pt x="4514558" y="262215"/>
                  <a:pt x="4510052" y="266837"/>
                  <a:pt x="4504388" y="266837"/>
                </a:cubicBezTo>
                <a:cubicBezTo>
                  <a:pt x="4498726" y="266837"/>
                  <a:pt x="4494218" y="262330"/>
                  <a:pt x="4494218" y="256666"/>
                </a:cubicBezTo>
                <a:cubicBezTo>
                  <a:pt x="4494218" y="251003"/>
                  <a:pt x="4498726" y="246498"/>
                  <a:pt x="4504388" y="246498"/>
                </a:cubicBezTo>
                <a:close/>
                <a:moveTo>
                  <a:pt x="4465326" y="246498"/>
                </a:moveTo>
                <a:cubicBezTo>
                  <a:pt x="4470990" y="246498"/>
                  <a:pt x="4475494" y="251003"/>
                  <a:pt x="4475494" y="256666"/>
                </a:cubicBezTo>
                <a:cubicBezTo>
                  <a:pt x="4475494" y="262215"/>
                  <a:pt x="4470990" y="266837"/>
                  <a:pt x="4465326" y="266837"/>
                </a:cubicBezTo>
                <a:cubicBezTo>
                  <a:pt x="4459662" y="266837"/>
                  <a:pt x="4455155" y="262330"/>
                  <a:pt x="4455155" y="256666"/>
                </a:cubicBezTo>
                <a:cubicBezTo>
                  <a:pt x="4455155" y="251003"/>
                  <a:pt x="4459662" y="246498"/>
                  <a:pt x="4465326" y="246498"/>
                </a:cubicBezTo>
                <a:close/>
                <a:moveTo>
                  <a:pt x="4426146" y="246498"/>
                </a:moveTo>
                <a:cubicBezTo>
                  <a:pt x="4431810" y="246498"/>
                  <a:pt x="4436315" y="251003"/>
                  <a:pt x="4436315" y="256666"/>
                </a:cubicBezTo>
                <a:cubicBezTo>
                  <a:pt x="4436315" y="262215"/>
                  <a:pt x="4431810" y="266837"/>
                  <a:pt x="4426146" y="266837"/>
                </a:cubicBezTo>
                <a:cubicBezTo>
                  <a:pt x="4420483" y="266837"/>
                  <a:pt x="4415976" y="262330"/>
                  <a:pt x="4415976" y="256666"/>
                </a:cubicBezTo>
                <a:cubicBezTo>
                  <a:pt x="4415976" y="251003"/>
                  <a:pt x="4420483" y="246498"/>
                  <a:pt x="4426146" y="246498"/>
                </a:cubicBezTo>
                <a:close/>
                <a:moveTo>
                  <a:pt x="4386968" y="246498"/>
                </a:moveTo>
                <a:cubicBezTo>
                  <a:pt x="4392632" y="246498"/>
                  <a:pt x="4397138" y="251003"/>
                  <a:pt x="4397138" y="256666"/>
                </a:cubicBezTo>
                <a:cubicBezTo>
                  <a:pt x="4397138" y="262215"/>
                  <a:pt x="4392632" y="266837"/>
                  <a:pt x="4386968" y="266837"/>
                </a:cubicBezTo>
                <a:cubicBezTo>
                  <a:pt x="4381305" y="266837"/>
                  <a:pt x="4376798" y="262330"/>
                  <a:pt x="4376798" y="256666"/>
                </a:cubicBezTo>
                <a:cubicBezTo>
                  <a:pt x="4376798" y="251003"/>
                  <a:pt x="4381305" y="246498"/>
                  <a:pt x="4386968" y="246498"/>
                </a:cubicBezTo>
                <a:close/>
                <a:moveTo>
                  <a:pt x="4347906" y="246498"/>
                </a:moveTo>
                <a:cubicBezTo>
                  <a:pt x="4353569" y="246498"/>
                  <a:pt x="4358074" y="251003"/>
                  <a:pt x="4358074" y="256666"/>
                </a:cubicBezTo>
                <a:cubicBezTo>
                  <a:pt x="4358074" y="262215"/>
                  <a:pt x="4353569" y="266837"/>
                  <a:pt x="4347906" y="266837"/>
                </a:cubicBezTo>
                <a:cubicBezTo>
                  <a:pt x="4342242" y="266837"/>
                  <a:pt x="4337735" y="262330"/>
                  <a:pt x="4337735" y="256666"/>
                </a:cubicBezTo>
                <a:cubicBezTo>
                  <a:pt x="4337735" y="251003"/>
                  <a:pt x="4342242" y="246498"/>
                  <a:pt x="4347906" y="246498"/>
                </a:cubicBezTo>
                <a:close/>
                <a:moveTo>
                  <a:pt x="4308726" y="246498"/>
                </a:moveTo>
                <a:cubicBezTo>
                  <a:pt x="4314390" y="246498"/>
                  <a:pt x="4318895" y="251003"/>
                  <a:pt x="4318895" y="256666"/>
                </a:cubicBezTo>
                <a:cubicBezTo>
                  <a:pt x="4318895" y="262215"/>
                  <a:pt x="4314390" y="266837"/>
                  <a:pt x="4308726" y="266837"/>
                </a:cubicBezTo>
                <a:cubicBezTo>
                  <a:pt x="4303063" y="266837"/>
                  <a:pt x="4298556" y="262330"/>
                  <a:pt x="4298556" y="256666"/>
                </a:cubicBezTo>
                <a:cubicBezTo>
                  <a:pt x="4298556" y="251003"/>
                  <a:pt x="4303063" y="246498"/>
                  <a:pt x="4308726" y="246498"/>
                </a:cubicBezTo>
                <a:close/>
                <a:moveTo>
                  <a:pt x="4269548" y="246498"/>
                </a:moveTo>
                <a:cubicBezTo>
                  <a:pt x="4275212" y="246498"/>
                  <a:pt x="4279717" y="251003"/>
                  <a:pt x="4279717" y="256666"/>
                </a:cubicBezTo>
                <a:cubicBezTo>
                  <a:pt x="4279717" y="262215"/>
                  <a:pt x="4275212" y="266837"/>
                  <a:pt x="4269548" y="266837"/>
                </a:cubicBezTo>
                <a:cubicBezTo>
                  <a:pt x="4263885" y="266837"/>
                  <a:pt x="4259378" y="262330"/>
                  <a:pt x="4259378" y="256666"/>
                </a:cubicBezTo>
                <a:cubicBezTo>
                  <a:pt x="4259378" y="251003"/>
                  <a:pt x="4263885" y="246498"/>
                  <a:pt x="4269548" y="246498"/>
                </a:cubicBezTo>
                <a:close/>
                <a:moveTo>
                  <a:pt x="4230486" y="246498"/>
                </a:moveTo>
                <a:cubicBezTo>
                  <a:pt x="4236149" y="246498"/>
                  <a:pt x="4240654" y="251003"/>
                  <a:pt x="4240654" y="256666"/>
                </a:cubicBezTo>
                <a:cubicBezTo>
                  <a:pt x="4240654" y="262215"/>
                  <a:pt x="4236149" y="266837"/>
                  <a:pt x="4230486" y="266837"/>
                </a:cubicBezTo>
                <a:cubicBezTo>
                  <a:pt x="4224822" y="266837"/>
                  <a:pt x="4220315" y="262330"/>
                  <a:pt x="4220315" y="256666"/>
                </a:cubicBezTo>
                <a:cubicBezTo>
                  <a:pt x="4220315" y="251003"/>
                  <a:pt x="4224822" y="246498"/>
                  <a:pt x="4230486" y="246498"/>
                </a:cubicBezTo>
                <a:close/>
                <a:moveTo>
                  <a:pt x="4191306" y="246498"/>
                </a:moveTo>
                <a:cubicBezTo>
                  <a:pt x="4196970" y="246498"/>
                  <a:pt x="4201475" y="251003"/>
                  <a:pt x="4201475" y="256666"/>
                </a:cubicBezTo>
                <a:cubicBezTo>
                  <a:pt x="4201475" y="262215"/>
                  <a:pt x="4196970" y="266837"/>
                  <a:pt x="4191306" y="266837"/>
                </a:cubicBezTo>
                <a:cubicBezTo>
                  <a:pt x="4185643" y="266837"/>
                  <a:pt x="4181136" y="262330"/>
                  <a:pt x="4181136" y="256666"/>
                </a:cubicBezTo>
                <a:cubicBezTo>
                  <a:pt x="4181136" y="251003"/>
                  <a:pt x="4185643" y="246498"/>
                  <a:pt x="4191306" y="246498"/>
                </a:cubicBezTo>
                <a:close/>
                <a:moveTo>
                  <a:pt x="4152128" y="246498"/>
                </a:moveTo>
                <a:cubicBezTo>
                  <a:pt x="4157792" y="246498"/>
                  <a:pt x="4162297" y="251003"/>
                  <a:pt x="4162297" y="256666"/>
                </a:cubicBezTo>
                <a:cubicBezTo>
                  <a:pt x="4162297" y="262215"/>
                  <a:pt x="4157792" y="266837"/>
                  <a:pt x="4152128" y="266837"/>
                </a:cubicBezTo>
                <a:cubicBezTo>
                  <a:pt x="4146465" y="266837"/>
                  <a:pt x="4141958" y="262330"/>
                  <a:pt x="4141958" y="256666"/>
                </a:cubicBezTo>
                <a:cubicBezTo>
                  <a:pt x="4141958" y="251003"/>
                  <a:pt x="4146465" y="246498"/>
                  <a:pt x="4152128" y="246498"/>
                </a:cubicBezTo>
                <a:close/>
                <a:moveTo>
                  <a:pt x="4113066" y="246498"/>
                </a:moveTo>
                <a:cubicBezTo>
                  <a:pt x="4118729" y="246498"/>
                  <a:pt x="4123234" y="251003"/>
                  <a:pt x="4123234" y="256666"/>
                </a:cubicBezTo>
                <a:cubicBezTo>
                  <a:pt x="4123234" y="262215"/>
                  <a:pt x="4118729" y="266837"/>
                  <a:pt x="4113066" y="266837"/>
                </a:cubicBezTo>
                <a:cubicBezTo>
                  <a:pt x="4107402" y="266837"/>
                  <a:pt x="4102895" y="262330"/>
                  <a:pt x="4102895" y="256666"/>
                </a:cubicBezTo>
                <a:cubicBezTo>
                  <a:pt x="4102895" y="251003"/>
                  <a:pt x="4107402" y="246498"/>
                  <a:pt x="4113066" y="246498"/>
                </a:cubicBezTo>
                <a:close/>
                <a:moveTo>
                  <a:pt x="4073886" y="246498"/>
                </a:moveTo>
                <a:cubicBezTo>
                  <a:pt x="4079549" y="246498"/>
                  <a:pt x="4084055" y="251003"/>
                  <a:pt x="4084055" y="256666"/>
                </a:cubicBezTo>
                <a:cubicBezTo>
                  <a:pt x="4084055" y="262215"/>
                  <a:pt x="4079549" y="266837"/>
                  <a:pt x="4073886" y="266837"/>
                </a:cubicBezTo>
                <a:cubicBezTo>
                  <a:pt x="4068223" y="266837"/>
                  <a:pt x="4063715" y="262330"/>
                  <a:pt x="4063715" y="256666"/>
                </a:cubicBezTo>
                <a:cubicBezTo>
                  <a:pt x="4063715" y="251003"/>
                  <a:pt x="4068223" y="246498"/>
                  <a:pt x="4073886" y="246498"/>
                </a:cubicBezTo>
                <a:close/>
                <a:moveTo>
                  <a:pt x="4034708" y="246498"/>
                </a:moveTo>
                <a:cubicBezTo>
                  <a:pt x="4040372" y="246498"/>
                  <a:pt x="4044877" y="251003"/>
                  <a:pt x="4044877" y="256666"/>
                </a:cubicBezTo>
                <a:cubicBezTo>
                  <a:pt x="4044877" y="262215"/>
                  <a:pt x="4040372" y="266837"/>
                  <a:pt x="4034708" y="266837"/>
                </a:cubicBezTo>
                <a:cubicBezTo>
                  <a:pt x="4029045" y="266837"/>
                  <a:pt x="4024538" y="262330"/>
                  <a:pt x="4024538" y="256666"/>
                </a:cubicBezTo>
                <a:cubicBezTo>
                  <a:pt x="4024538" y="251003"/>
                  <a:pt x="4029045" y="246498"/>
                  <a:pt x="4034708" y="246498"/>
                </a:cubicBezTo>
                <a:close/>
                <a:moveTo>
                  <a:pt x="3995529" y="246498"/>
                </a:moveTo>
                <a:cubicBezTo>
                  <a:pt x="4001192" y="246498"/>
                  <a:pt x="4005698" y="251003"/>
                  <a:pt x="4005698" y="256666"/>
                </a:cubicBezTo>
                <a:cubicBezTo>
                  <a:pt x="4005698" y="262215"/>
                  <a:pt x="4001192" y="266837"/>
                  <a:pt x="3995529" y="266837"/>
                </a:cubicBezTo>
                <a:cubicBezTo>
                  <a:pt x="3989865" y="266837"/>
                  <a:pt x="3985358" y="262330"/>
                  <a:pt x="3985358" y="256666"/>
                </a:cubicBezTo>
                <a:cubicBezTo>
                  <a:pt x="3985358" y="251003"/>
                  <a:pt x="3989865" y="246498"/>
                  <a:pt x="3995529" y="246498"/>
                </a:cubicBezTo>
                <a:close/>
                <a:moveTo>
                  <a:pt x="3956464" y="246498"/>
                </a:moveTo>
                <a:cubicBezTo>
                  <a:pt x="3962128" y="246498"/>
                  <a:pt x="3966635" y="251003"/>
                  <a:pt x="3966635" y="256666"/>
                </a:cubicBezTo>
                <a:cubicBezTo>
                  <a:pt x="3966635" y="262215"/>
                  <a:pt x="3962128" y="266837"/>
                  <a:pt x="3956464" y="266837"/>
                </a:cubicBezTo>
                <a:cubicBezTo>
                  <a:pt x="3950801" y="266837"/>
                  <a:pt x="3946295" y="262330"/>
                  <a:pt x="3946295" y="256666"/>
                </a:cubicBezTo>
                <a:cubicBezTo>
                  <a:pt x="3946295" y="251003"/>
                  <a:pt x="3950801" y="246498"/>
                  <a:pt x="3956464" y="246498"/>
                </a:cubicBezTo>
                <a:close/>
                <a:moveTo>
                  <a:pt x="3917284" y="246498"/>
                </a:moveTo>
                <a:cubicBezTo>
                  <a:pt x="3922948" y="246498"/>
                  <a:pt x="3927455" y="251003"/>
                  <a:pt x="3927455" y="256666"/>
                </a:cubicBezTo>
                <a:cubicBezTo>
                  <a:pt x="3927455" y="262215"/>
                  <a:pt x="3922948" y="266837"/>
                  <a:pt x="3917284" y="266837"/>
                </a:cubicBezTo>
                <a:cubicBezTo>
                  <a:pt x="3911621" y="266837"/>
                  <a:pt x="3907116" y="262330"/>
                  <a:pt x="3907116" y="256666"/>
                </a:cubicBezTo>
                <a:cubicBezTo>
                  <a:pt x="3907116" y="251003"/>
                  <a:pt x="3911621" y="246498"/>
                  <a:pt x="3917284" y="246498"/>
                </a:cubicBezTo>
                <a:close/>
                <a:moveTo>
                  <a:pt x="3878107" y="246498"/>
                </a:moveTo>
                <a:cubicBezTo>
                  <a:pt x="3883770" y="246498"/>
                  <a:pt x="3888277" y="251003"/>
                  <a:pt x="3888277" y="256666"/>
                </a:cubicBezTo>
                <a:cubicBezTo>
                  <a:pt x="3888277" y="262215"/>
                  <a:pt x="3883770" y="266837"/>
                  <a:pt x="3878107" y="266837"/>
                </a:cubicBezTo>
                <a:cubicBezTo>
                  <a:pt x="3872443" y="266837"/>
                  <a:pt x="3867938" y="262330"/>
                  <a:pt x="3867938" y="256666"/>
                </a:cubicBezTo>
                <a:cubicBezTo>
                  <a:pt x="3867938" y="251003"/>
                  <a:pt x="3872443" y="246498"/>
                  <a:pt x="3878107" y="246498"/>
                </a:cubicBezTo>
                <a:close/>
                <a:moveTo>
                  <a:pt x="3839042" y="246498"/>
                </a:moveTo>
                <a:cubicBezTo>
                  <a:pt x="3844706" y="246498"/>
                  <a:pt x="3849213" y="251003"/>
                  <a:pt x="3849213" y="256666"/>
                </a:cubicBezTo>
                <a:cubicBezTo>
                  <a:pt x="3849213" y="262215"/>
                  <a:pt x="3844706" y="266837"/>
                  <a:pt x="3839042" y="266837"/>
                </a:cubicBezTo>
                <a:cubicBezTo>
                  <a:pt x="3833379" y="266837"/>
                  <a:pt x="3828873" y="262330"/>
                  <a:pt x="3828873" y="256666"/>
                </a:cubicBezTo>
                <a:cubicBezTo>
                  <a:pt x="3828873" y="251003"/>
                  <a:pt x="3833379" y="246498"/>
                  <a:pt x="3839042" y="246498"/>
                </a:cubicBezTo>
                <a:close/>
                <a:moveTo>
                  <a:pt x="3799864" y="246498"/>
                </a:moveTo>
                <a:cubicBezTo>
                  <a:pt x="3805528" y="246498"/>
                  <a:pt x="3810035" y="251003"/>
                  <a:pt x="3810035" y="256666"/>
                </a:cubicBezTo>
                <a:cubicBezTo>
                  <a:pt x="3810035" y="262215"/>
                  <a:pt x="3805528" y="266837"/>
                  <a:pt x="3799864" y="266837"/>
                </a:cubicBezTo>
                <a:cubicBezTo>
                  <a:pt x="3794201" y="266837"/>
                  <a:pt x="3789696" y="262330"/>
                  <a:pt x="3789696" y="256666"/>
                </a:cubicBezTo>
                <a:cubicBezTo>
                  <a:pt x="3789696" y="251003"/>
                  <a:pt x="3794201" y="246498"/>
                  <a:pt x="3799864" y="246498"/>
                </a:cubicBezTo>
                <a:close/>
                <a:moveTo>
                  <a:pt x="3760686" y="246498"/>
                </a:moveTo>
                <a:cubicBezTo>
                  <a:pt x="3766350" y="246498"/>
                  <a:pt x="3770857" y="251003"/>
                  <a:pt x="3770857" y="256666"/>
                </a:cubicBezTo>
                <a:cubicBezTo>
                  <a:pt x="3770857" y="262215"/>
                  <a:pt x="3766350" y="266837"/>
                  <a:pt x="3760686" y="266837"/>
                </a:cubicBezTo>
                <a:cubicBezTo>
                  <a:pt x="3755023" y="266837"/>
                  <a:pt x="3750518" y="262330"/>
                  <a:pt x="3750518" y="256666"/>
                </a:cubicBezTo>
                <a:cubicBezTo>
                  <a:pt x="3750518" y="251003"/>
                  <a:pt x="3755023" y="246498"/>
                  <a:pt x="3760686" y="246498"/>
                </a:cubicBezTo>
                <a:close/>
                <a:moveTo>
                  <a:pt x="3721622" y="246498"/>
                </a:moveTo>
                <a:cubicBezTo>
                  <a:pt x="3727286" y="246498"/>
                  <a:pt x="3731793" y="251003"/>
                  <a:pt x="3731793" y="256666"/>
                </a:cubicBezTo>
                <a:cubicBezTo>
                  <a:pt x="3731793" y="262215"/>
                  <a:pt x="3727286" y="266837"/>
                  <a:pt x="3721622" y="266837"/>
                </a:cubicBezTo>
                <a:cubicBezTo>
                  <a:pt x="3715959" y="266837"/>
                  <a:pt x="3711453" y="262330"/>
                  <a:pt x="3711453" y="256666"/>
                </a:cubicBezTo>
                <a:cubicBezTo>
                  <a:pt x="3711453" y="251003"/>
                  <a:pt x="3715959" y="246498"/>
                  <a:pt x="3721622" y="246498"/>
                </a:cubicBezTo>
                <a:close/>
                <a:moveTo>
                  <a:pt x="3682444" y="246498"/>
                </a:moveTo>
                <a:cubicBezTo>
                  <a:pt x="3688108" y="246498"/>
                  <a:pt x="3692615" y="251003"/>
                  <a:pt x="3692615" y="256666"/>
                </a:cubicBezTo>
                <a:cubicBezTo>
                  <a:pt x="3692615" y="262215"/>
                  <a:pt x="3688108" y="266837"/>
                  <a:pt x="3682444" y="266837"/>
                </a:cubicBezTo>
                <a:cubicBezTo>
                  <a:pt x="3676781" y="266837"/>
                  <a:pt x="3672276" y="262330"/>
                  <a:pt x="3672276" y="256666"/>
                </a:cubicBezTo>
                <a:cubicBezTo>
                  <a:pt x="3672276" y="251003"/>
                  <a:pt x="3676781" y="246498"/>
                  <a:pt x="3682444" y="246498"/>
                </a:cubicBezTo>
                <a:close/>
                <a:moveTo>
                  <a:pt x="3643266" y="246498"/>
                </a:moveTo>
                <a:cubicBezTo>
                  <a:pt x="3648930" y="246498"/>
                  <a:pt x="3653437" y="251003"/>
                  <a:pt x="3653437" y="256666"/>
                </a:cubicBezTo>
                <a:cubicBezTo>
                  <a:pt x="3653437" y="262215"/>
                  <a:pt x="3648930" y="266837"/>
                  <a:pt x="3643266" y="266837"/>
                </a:cubicBezTo>
                <a:cubicBezTo>
                  <a:pt x="3637603" y="266837"/>
                  <a:pt x="3633098" y="262330"/>
                  <a:pt x="3633098" y="256666"/>
                </a:cubicBezTo>
                <a:cubicBezTo>
                  <a:pt x="3633098" y="251003"/>
                  <a:pt x="3637603" y="246498"/>
                  <a:pt x="3643266" y="246498"/>
                </a:cubicBezTo>
                <a:close/>
                <a:moveTo>
                  <a:pt x="3604202" y="246498"/>
                </a:moveTo>
                <a:cubicBezTo>
                  <a:pt x="3609865" y="246498"/>
                  <a:pt x="3614372" y="251003"/>
                  <a:pt x="3614372" y="256666"/>
                </a:cubicBezTo>
                <a:cubicBezTo>
                  <a:pt x="3614372" y="262215"/>
                  <a:pt x="3609865" y="266837"/>
                  <a:pt x="3604202" y="266837"/>
                </a:cubicBezTo>
                <a:cubicBezTo>
                  <a:pt x="3598538" y="266837"/>
                  <a:pt x="3594033" y="262330"/>
                  <a:pt x="3594033" y="256666"/>
                </a:cubicBezTo>
                <a:cubicBezTo>
                  <a:pt x="3594033" y="251003"/>
                  <a:pt x="3598538" y="246498"/>
                  <a:pt x="3604202" y="246498"/>
                </a:cubicBezTo>
                <a:close/>
                <a:moveTo>
                  <a:pt x="3565024" y="246498"/>
                </a:moveTo>
                <a:cubicBezTo>
                  <a:pt x="3570688" y="246498"/>
                  <a:pt x="3575195" y="251003"/>
                  <a:pt x="3575195" y="256666"/>
                </a:cubicBezTo>
                <a:cubicBezTo>
                  <a:pt x="3575195" y="262215"/>
                  <a:pt x="3570688" y="266837"/>
                  <a:pt x="3565024" y="266837"/>
                </a:cubicBezTo>
                <a:cubicBezTo>
                  <a:pt x="3559361" y="266837"/>
                  <a:pt x="3554855" y="262330"/>
                  <a:pt x="3554855" y="256666"/>
                </a:cubicBezTo>
                <a:cubicBezTo>
                  <a:pt x="3554855" y="251003"/>
                  <a:pt x="3559361" y="246498"/>
                  <a:pt x="3565024" y="246498"/>
                </a:cubicBezTo>
                <a:close/>
                <a:moveTo>
                  <a:pt x="3525846" y="246498"/>
                </a:moveTo>
                <a:cubicBezTo>
                  <a:pt x="3531510" y="246498"/>
                  <a:pt x="3536017" y="251003"/>
                  <a:pt x="3536017" y="256666"/>
                </a:cubicBezTo>
                <a:cubicBezTo>
                  <a:pt x="3536017" y="262215"/>
                  <a:pt x="3531510" y="266837"/>
                  <a:pt x="3525846" y="266837"/>
                </a:cubicBezTo>
                <a:cubicBezTo>
                  <a:pt x="3520183" y="266837"/>
                  <a:pt x="3515678" y="262330"/>
                  <a:pt x="3515678" y="256666"/>
                </a:cubicBezTo>
                <a:cubicBezTo>
                  <a:pt x="3515678" y="251003"/>
                  <a:pt x="3520183" y="246498"/>
                  <a:pt x="3525846" y="246498"/>
                </a:cubicBezTo>
                <a:close/>
                <a:moveTo>
                  <a:pt x="3017102" y="246498"/>
                </a:moveTo>
                <a:cubicBezTo>
                  <a:pt x="3022765" y="246498"/>
                  <a:pt x="3027272" y="251003"/>
                  <a:pt x="3027272" y="256666"/>
                </a:cubicBezTo>
                <a:cubicBezTo>
                  <a:pt x="3027272" y="262215"/>
                  <a:pt x="3022765" y="266837"/>
                  <a:pt x="3017102" y="266837"/>
                </a:cubicBezTo>
                <a:cubicBezTo>
                  <a:pt x="3011438" y="266837"/>
                  <a:pt x="3006933" y="262330"/>
                  <a:pt x="3006933" y="256666"/>
                </a:cubicBezTo>
                <a:cubicBezTo>
                  <a:pt x="3006933" y="251003"/>
                  <a:pt x="3011438" y="246498"/>
                  <a:pt x="3017102" y="246498"/>
                </a:cubicBezTo>
                <a:close/>
                <a:moveTo>
                  <a:pt x="2977922" y="246498"/>
                </a:moveTo>
                <a:cubicBezTo>
                  <a:pt x="2983585" y="246498"/>
                  <a:pt x="2988092" y="251003"/>
                  <a:pt x="2988092" y="256666"/>
                </a:cubicBezTo>
                <a:cubicBezTo>
                  <a:pt x="2988092" y="262215"/>
                  <a:pt x="2983585" y="266837"/>
                  <a:pt x="2977922" y="266837"/>
                </a:cubicBezTo>
                <a:cubicBezTo>
                  <a:pt x="2972258" y="266837"/>
                  <a:pt x="2967753" y="262330"/>
                  <a:pt x="2967753" y="256666"/>
                </a:cubicBezTo>
                <a:cubicBezTo>
                  <a:pt x="2967753" y="251003"/>
                  <a:pt x="2972258" y="246498"/>
                  <a:pt x="2977922" y="246498"/>
                </a:cubicBezTo>
                <a:close/>
                <a:moveTo>
                  <a:pt x="2782261" y="246498"/>
                </a:moveTo>
                <a:cubicBezTo>
                  <a:pt x="2787925" y="246498"/>
                  <a:pt x="2792432" y="251003"/>
                  <a:pt x="2792432" y="256666"/>
                </a:cubicBezTo>
                <a:cubicBezTo>
                  <a:pt x="2792432" y="262215"/>
                  <a:pt x="2787925" y="266837"/>
                  <a:pt x="2782261" y="266837"/>
                </a:cubicBezTo>
                <a:cubicBezTo>
                  <a:pt x="2776598" y="266837"/>
                  <a:pt x="2772092" y="262330"/>
                  <a:pt x="2772092" y="256666"/>
                </a:cubicBezTo>
                <a:cubicBezTo>
                  <a:pt x="2772092" y="251003"/>
                  <a:pt x="2776598" y="246498"/>
                  <a:pt x="2782261" y="246498"/>
                </a:cubicBezTo>
                <a:close/>
                <a:moveTo>
                  <a:pt x="2743082" y="246498"/>
                </a:moveTo>
                <a:cubicBezTo>
                  <a:pt x="2748745" y="246498"/>
                  <a:pt x="2753252" y="251003"/>
                  <a:pt x="2753252" y="256666"/>
                </a:cubicBezTo>
                <a:cubicBezTo>
                  <a:pt x="2753252" y="262215"/>
                  <a:pt x="2748745" y="266837"/>
                  <a:pt x="2743082" y="266837"/>
                </a:cubicBezTo>
                <a:cubicBezTo>
                  <a:pt x="2737418" y="266837"/>
                  <a:pt x="2732913" y="262330"/>
                  <a:pt x="2732913" y="256666"/>
                </a:cubicBezTo>
                <a:cubicBezTo>
                  <a:pt x="2732913" y="251003"/>
                  <a:pt x="2737418" y="246498"/>
                  <a:pt x="2743082" y="246498"/>
                </a:cubicBezTo>
                <a:close/>
                <a:moveTo>
                  <a:pt x="2703904" y="246498"/>
                </a:moveTo>
                <a:cubicBezTo>
                  <a:pt x="2709567" y="246498"/>
                  <a:pt x="2714074" y="251003"/>
                  <a:pt x="2714074" y="256666"/>
                </a:cubicBezTo>
                <a:cubicBezTo>
                  <a:pt x="2714074" y="262215"/>
                  <a:pt x="2709567" y="266837"/>
                  <a:pt x="2703904" y="266837"/>
                </a:cubicBezTo>
                <a:cubicBezTo>
                  <a:pt x="2698240" y="266837"/>
                  <a:pt x="2693735" y="262330"/>
                  <a:pt x="2693735" y="256666"/>
                </a:cubicBezTo>
                <a:cubicBezTo>
                  <a:pt x="2693735" y="251003"/>
                  <a:pt x="2698240" y="246498"/>
                  <a:pt x="2703904" y="246498"/>
                </a:cubicBezTo>
                <a:close/>
                <a:moveTo>
                  <a:pt x="2664841" y="246498"/>
                </a:moveTo>
                <a:cubicBezTo>
                  <a:pt x="2670504" y="246498"/>
                  <a:pt x="2675012" y="251003"/>
                  <a:pt x="2675012" y="256666"/>
                </a:cubicBezTo>
                <a:cubicBezTo>
                  <a:pt x="2675012" y="262215"/>
                  <a:pt x="2670504" y="266837"/>
                  <a:pt x="2664841" y="266837"/>
                </a:cubicBezTo>
                <a:cubicBezTo>
                  <a:pt x="2659178" y="266837"/>
                  <a:pt x="2654672" y="262330"/>
                  <a:pt x="2654672" y="256666"/>
                </a:cubicBezTo>
                <a:cubicBezTo>
                  <a:pt x="2654672" y="251003"/>
                  <a:pt x="2659178" y="246498"/>
                  <a:pt x="2664841" y="246498"/>
                </a:cubicBezTo>
                <a:close/>
                <a:moveTo>
                  <a:pt x="2625662" y="246498"/>
                </a:moveTo>
                <a:cubicBezTo>
                  <a:pt x="2631325" y="246498"/>
                  <a:pt x="2635832" y="251003"/>
                  <a:pt x="2635832" y="256666"/>
                </a:cubicBezTo>
                <a:cubicBezTo>
                  <a:pt x="2635832" y="262215"/>
                  <a:pt x="2631325" y="266837"/>
                  <a:pt x="2625662" y="266837"/>
                </a:cubicBezTo>
                <a:cubicBezTo>
                  <a:pt x="2619998" y="266837"/>
                  <a:pt x="2615493" y="262330"/>
                  <a:pt x="2615493" y="256666"/>
                </a:cubicBezTo>
                <a:cubicBezTo>
                  <a:pt x="2615493" y="251003"/>
                  <a:pt x="2619998" y="246498"/>
                  <a:pt x="2625662" y="246498"/>
                </a:cubicBezTo>
                <a:close/>
                <a:moveTo>
                  <a:pt x="2586484" y="246498"/>
                </a:moveTo>
                <a:cubicBezTo>
                  <a:pt x="2592147" y="246498"/>
                  <a:pt x="2596654" y="251003"/>
                  <a:pt x="2596654" y="256666"/>
                </a:cubicBezTo>
                <a:cubicBezTo>
                  <a:pt x="2596654" y="262215"/>
                  <a:pt x="2592147" y="266837"/>
                  <a:pt x="2586484" y="266837"/>
                </a:cubicBezTo>
                <a:cubicBezTo>
                  <a:pt x="2580820" y="266837"/>
                  <a:pt x="2576315" y="262330"/>
                  <a:pt x="2576315" y="256666"/>
                </a:cubicBezTo>
                <a:cubicBezTo>
                  <a:pt x="2576315" y="251003"/>
                  <a:pt x="2580820" y="246498"/>
                  <a:pt x="2586484" y="246498"/>
                </a:cubicBezTo>
                <a:close/>
                <a:moveTo>
                  <a:pt x="2547419" y="246498"/>
                </a:moveTo>
                <a:cubicBezTo>
                  <a:pt x="2553082" y="246498"/>
                  <a:pt x="2557590" y="251003"/>
                  <a:pt x="2557590" y="256666"/>
                </a:cubicBezTo>
                <a:cubicBezTo>
                  <a:pt x="2557590" y="262215"/>
                  <a:pt x="2553082" y="266837"/>
                  <a:pt x="2547419" y="266837"/>
                </a:cubicBezTo>
                <a:cubicBezTo>
                  <a:pt x="2541756" y="266837"/>
                  <a:pt x="2537250" y="262330"/>
                  <a:pt x="2537250" y="256666"/>
                </a:cubicBezTo>
                <a:cubicBezTo>
                  <a:pt x="2537250" y="251003"/>
                  <a:pt x="2541756" y="246498"/>
                  <a:pt x="2547419" y="246498"/>
                </a:cubicBezTo>
                <a:close/>
                <a:moveTo>
                  <a:pt x="2508242" y="246498"/>
                </a:moveTo>
                <a:cubicBezTo>
                  <a:pt x="2513905" y="246498"/>
                  <a:pt x="2518412" y="251003"/>
                  <a:pt x="2518412" y="256666"/>
                </a:cubicBezTo>
                <a:cubicBezTo>
                  <a:pt x="2518412" y="262215"/>
                  <a:pt x="2513905" y="266837"/>
                  <a:pt x="2508242" y="266837"/>
                </a:cubicBezTo>
                <a:cubicBezTo>
                  <a:pt x="2502578" y="266837"/>
                  <a:pt x="2498073" y="262330"/>
                  <a:pt x="2498073" y="256666"/>
                </a:cubicBezTo>
                <a:cubicBezTo>
                  <a:pt x="2498073" y="251003"/>
                  <a:pt x="2502578" y="246498"/>
                  <a:pt x="2508242" y="246498"/>
                </a:cubicBezTo>
                <a:close/>
                <a:moveTo>
                  <a:pt x="2469064" y="246498"/>
                </a:moveTo>
                <a:cubicBezTo>
                  <a:pt x="2474727" y="246498"/>
                  <a:pt x="2479234" y="251003"/>
                  <a:pt x="2479234" y="256666"/>
                </a:cubicBezTo>
                <a:cubicBezTo>
                  <a:pt x="2479234" y="262215"/>
                  <a:pt x="2474727" y="266837"/>
                  <a:pt x="2469064" y="266837"/>
                </a:cubicBezTo>
                <a:cubicBezTo>
                  <a:pt x="2463400" y="266837"/>
                  <a:pt x="2458895" y="262330"/>
                  <a:pt x="2458895" y="256666"/>
                </a:cubicBezTo>
                <a:cubicBezTo>
                  <a:pt x="2458895" y="251003"/>
                  <a:pt x="2463400" y="246498"/>
                  <a:pt x="2469064" y="246498"/>
                </a:cubicBezTo>
                <a:close/>
                <a:moveTo>
                  <a:pt x="2429999" y="246498"/>
                </a:moveTo>
                <a:cubicBezTo>
                  <a:pt x="2435662" y="246498"/>
                  <a:pt x="2440170" y="251003"/>
                  <a:pt x="2440170" y="256666"/>
                </a:cubicBezTo>
                <a:cubicBezTo>
                  <a:pt x="2440170" y="262215"/>
                  <a:pt x="2435662" y="266837"/>
                  <a:pt x="2429999" y="266837"/>
                </a:cubicBezTo>
                <a:cubicBezTo>
                  <a:pt x="2424336" y="266837"/>
                  <a:pt x="2419830" y="262330"/>
                  <a:pt x="2419830" y="256666"/>
                </a:cubicBezTo>
                <a:cubicBezTo>
                  <a:pt x="2419830" y="251003"/>
                  <a:pt x="2424336" y="246498"/>
                  <a:pt x="2429999" y="246498"/>
                </a:cubicBezTo>
                <a:close/>
                <a:moveTo>
                  <a:pt x="2390822" y="246498"/>
                </a:moveTo>
                <a:cubicBezTo>
                  <a:pt x="2396485" y="246498"/>
                  <a:pt x="2400992" y="251003"/>
                  <a:pt x="2400992" y="256666"/>
                </a:cubicBezTo>
                <a:cubicBezTo>
                  <a:pt x="2400992" y="262215"/>
                  <a:pt x="2396485" y="266837"/>
                  <a:pt x="2390822" y="266837"/>
                </a:cubicBezTo>
                <a:cubicBezTo>
                  <a:pt x="2385158" y="266837"/>
                  <a:pt x="2380652" y="262330"/>
                  <a:pt x="2380652" y="256666"/>
                </a:cubicBezTo>
                <a:cubicBezTo>
                  <a:pt x="2380652" y="251003"/>
                  <a:pt x="2385158" y="246498"/>
                  <a:pt x="2390822" y="246498"/>
                </a:cubicBezTo>
                <a:close/>
                <a:moveTo>
                  <a:pt x="2351642" y="246498"/>
                </a:moveTo>
                <a:cubicBezTo>
                  <a:pt x="2357305" y="246498"/>
                  <a:pt x="2361812" y="251003"/>
                  <a:pt x="2361812" y="256666"/>
                </a:cubicBezTo>
                <a:cubicBezTo>
                  <a:pt x="2361812" y="262215"/>
                  <a:pt x="2357305" y="266837"/>
                  <a:pt x="2351642" y="266837"/>
                </a:cubicBezTo>
                <a:cubicBezTo>
                  <a:pt x="2345978" y="266837"/>
                  <a:pt x="2341473" y="262330"/>
                  <a:pt x="2341473" y="256666"/>
                </a:cubicBezTo>
                <a:cubicBezTo>
                  <a:pt x="2341473" y="251003"/>
                  <a:pt x="2345978" y="246498"/>
                  <a:pt x="2351642" y="246498"/>
                </a:cubicBezTo>
                <a:close/>
                <a:moveTo>
                  <a:pt x="2312579" y="246498"/>
                </a:moveTo>
                <a:cubicBezTo>
                  <a:pt x="2318242" y="246498"/>
                  <a:pt x="2322750" y="251003"/>
                  <a:pt x="2322750" y="256666"/>
                </a:cubicBezTo>
                <a:cubicBezTo>
                  <a:pt x="2322750" y="262215"/>
                  <a:pt x="2318242" y="266837"/>
                  <a:pt x="2312579" y="266837"/>
                </a:cubicBezTo>
                <a:cubicBezTo>
                  <a:pt x="2306916" y="266837"/>
                  <a:pt x="2302410" y="262330"/>
                  <a:pt x="2302410" y="256666"/>
                </a:cubicBezTo>
                <a:cubicBezTo>
                  <a:pt x="2302410" y="251003"/>
                  <a:pt x="2306916" y="246498"/>
                  <a:pt x="2312579" y="246498"/>
                </a:cubicBezTo>
                <a:close/>
                <a:moveTo>
                  <a:pt x="2273400" y="246498"/>
                </a:moveTo>
                <a:cubicBezTo>
                  <a:pt x="2279063" y="246498"/>
                  <a:pt x="2283570" y="251003"/>
                  <a:pt x="2283570" y="256666"/>
                </a:cubicBezTo>
                <a:cubicBezTo>
                  <a:pt x="2283570" y="262215"/>
                  <a:pt x="2279063" y="266837"/>
                  <a:pt x="2273400" y="266837"/>
                </a:cubicBezTo>
                <a:cubicBezTo>
                  <a:pt x="2267736" y="266837"/>
                  <a:pt x="2263231" y="262330"/>
                  <a:pt x="2263231" y="256666"/>
                </a:cubicBezTo>
                <a:cubicBezTo>
                  <a:pt x="2263231" y="251003"/>
                  <a:pt x="2267736" y="246498"/>
                  <a:pt x="2273400" y="246498"/>
                </a:cubicBezTo>
                <a:close/>
                <a:moveTo>
                  <a:pt x="2234222" y="246498"/>
                </a:moveTo>
                <a:cubicBezTo>
                  <a:pt x="2239885" y="246498"/>
                  <a:pt x="2244392" y="251003"/>
                  <a:pt x="2244392" y="256666"/>
                </a:cubicBezTo>
                <a:cubicBezTo>
                  <a:pt x="2244392" y="262215"/>
                  <a:pt x="2239885" y="266837"/>
                  <a:pt x="2234222" y="266837"/>
                </a:cubicBezTo>
                <a:cubicBezTo>
                  <a:pt x="2228558" y="266837"/>
                  <a:pt x="2224053" y="262330"/>
                  <a:pt x="2224053" y="256666"/>
                </a:cubicBezTo>
                <a:cubicBezTo>
                  <a:pt x="2224053" y="251003"/>
                  <a:pt x="2228558" y="246498"/>
                  <a:pt x="2234222" y="246498"/>
                </a:cubicBezTo>
                <a:close/>
                <a:moveTo>
                  <a:pt x="2095306" y="217953"/>
                </a:moveTo>
                <a:cubicBezTo>
                  <a:pt x="2100854" y="215063"/>
                  <a:pt x="2107555" y="217027"/>
                  <a:pt x="2110561" y="222460"/>
                </a:cubicBezTo>
                <a:cubicBezTo>
                  <a:pt x="2113566" y="228006"/>
                  <a:pt x="2111485" y="234826"/>
                  <a:pt x="2106054" y="237830"/>
                </a:cubicBezTo>
                <a:cubicBezTo>
                  <a:pt x="2104321" y="238756"/>
                  <a:pt x="2102588" y="239218"/>
                  <a:pt x="2100738" y="239218"/>
                </a:cubicBezTo>
                <a:cubicBezTo>
                  <a:pt x="2096692" y="239218"/>
                  <a:pt x="2092764" y="237023"/>
                  <a:pt x="2090682" y="233208"/>
                </a:cubicBezTo>
                <a:cubicBezTo>
                  <a:pt x="2087794" y="227776"/>
                  <a:pt x="2089760" y="220957"/>
                  <a:pt x="2095306" y="217953"/>
                </a:cubicBezTo>
                <a:close/>
                <a:moveTo>
                  <a:pt x="3284187" y="214254"/>
                </a:moveTo>
                <a:lnTo>
                  <a:pt x="3284242" y="214304"/>
                </a:lnTo>
                <a:lnTo>
                  <a:pt x="3284187" y="214371"/>
                </a:lnTo>
                <a:close/>
                <a:moveTo>
                  <a:pt x="4543566" y="203852"/>
                </a:moveTo>
                <a:cubicBezTo>
                  <a:pt x="4549230" y="203852"/>
                  <a:pt x="4553735" y="208357"/>
                  <a:pt x="4553735" y="214021"/>
                </a:cubicBezTo>
                <a:cubicBezTo>
                  <a:pt x="4553735" y="219569"/>
                  <a:pt x="4549230" y="224191"/>
                  <a:pt x="4543566" y="224191"/>
                </a:cubicBezTo>
                <a:cubicBezTo>
                  <a:pt x="4537903" y="224191"/>
                  <a:pt x="4533396" y="219684"/>
                  <a:pt x="4533396" y="214021"/>
                </a:cubicBezTo>
                <a:cubicBezTo>
                  <a:pt x="4533396" y="208357"/>
                  <a:pt x="4537903" y="203852"/>
                  <a:pt x="4543566" y="203852"/>
                </a:cubicBezTo>
                <a:close/>
                <a:moveTo>
                  <a:pt x="4504388" y="203852"/>
                </a:moveTo>
                <a:cubicBezTo>
                  <a:pt x="4510052" y="203852"/>
                  <a:pt x="4514558" y="208357"/>
                  <a:pt x="4514558" y="214021"/>
                </a:cubicBezTo>
                <a:cubicBezTo>
                  <a:pt x="4514558" y="219569"/>
                  <a:pt x="4510052" y="224191"/>
                  <a:pt x="4504388" y="224191"/>
                </a:cubicBezTo>
                <a:cubicBezTo>
                  <a:pt x="4498726" y="224191"/>
                  <a:pt x="4494218" y="219684"/>
                  <a:pt x="4494218" y="214021"/>
                </a:cubicBezTo>
                <a:cubicBezTo>
                  <a:pt x="4494218" y="208357"/>
                  <a:pt x="4498726" y="203852"/>
                  <a:pt x="4504388" y="203852"/>
                </a:cubicBezTo>
                <a:close/>
                <a:moveTo>
                  <a:pt x="4465326" y="203852"/>
                </a:moveTo>
                <a:cubicBezTo>
                  <a:pt x="4470990" y="203852"/>
                  <a:pt x="4475494" y="208357"/>
                  <a:pt x="4475494" y="214021"/>
                </a:cubicBezTo>
                <a:cubicBezTo>
                  <a:pt x="4475494" y="219569"/>
                  <a:pt x="4470990" y="224191"/>
                  <a:pt x="4465326" y="224191"/>
                </a:cubicBezTo>
                <a:cubicBezTo>
                  <a:pt x="4459662" y="224191"/>
                  <a:pt x="4455155" y="219684"/>
                  <a:pt x="4455155" y="214021"/>
                </a:cubicBezTo>
                <a:cubicBezTo>
                  <a:pt x="4455155" y="208357"/>
                  <a:pt x="4459662" y="203852"/>
                  <a:pt x="4465326" y="203852"/>
                </a:cubicBezTo>
                <a:close/>
                <a:moveTo>
                  <a:pt x="4426146" y="203852"/>
                </a:moveTo>
                <a:cubicBezTo>
                  <a:pt x="4431810" y="203852"/>
                  <a:pt x="4436315" y="208357"/>
                  <a:pt x="4436315" y="214021"/>
                </a:cubicBezTo>
                <a:cubicBezTo>
                  <a:pt x="4436315" y="219569"/>
                  <a:pt x="4431810" y="224191"/>
                  <a:pt x="4426146" y="224191"/>
                </a:cubicBezTo>
                <a:cubicBezTo>
                  <a:pt x="4420483" y="224191"/>
                  <a:pt x="4415976" y="219684"/>
                  <a:pt x="4415976" y="214021"/>
                </a:cubicBezTo>
                <a:cubicBezTo>
                  <a:pt x="4415976" y="208357"/>
                  <a:pt x="4420483" y="203852"/>
                  <a:pt x="4426146" y="203852"/>
                </a:cubicBezTo>
                <a:close/>
                <a:moveTo>
                  <a:pt x="4386968" y="203852"/>
                </a:moveTo>
                <a:cubicBezTo>
                  <a:pt x="4392632" y="203852"/>
                  <a:pt x="4397138" y="208357"/>
                  <a:pt x="4397138" y="214021"/>
                </a:cubicBezTo>
                <a:cubicBezTo>
                  <a:pt x="4397138" y="219569"/>
                  <a:pt x="4392632" y="224191"/>
                  <a:pt x="4386968" y="224191"/>
                </a:cubicBezTo>
                <a:cubicBezTo>
                  <a:pt x="4381305" y="224191"/>
                  <a:pt x="4376798" y="219684"/>
                  <a:pt x="4376798" y="214021"/>
                </a:cubicBezTo>
                <a:cubicBezTo>
                  <a:pt x="4376798" y="208357"/>
                  <a:pt x="4381305" y="203852"/>
                  <a:pt x="4386968" y="203852"/>
                </a:cubicBezTo>
                <a:close/>
                <a:moveTo>
                  <a:pt x="4347906" y="203852"/>
                </a:moveTo>
                <a:cubicBezTo>
                  <a:pt x="4353569" y="203852"/>
                  <a:pt x="4358074" y="208357"/>
                  <a:pt x="4358074" y="214021"/>
                </a:cubicBezTo>
                <a:cubicBezTo>
                  <a:pt x="4358074" y="219569"/>
                  <a:pt x="4353569" y="224191"/>
                  <a:pt x="4347906" y="224191"/>
                </a:cubicBezTo>
                <a:cubicBezTo>
                  <a:pt x="4342242" y="224191"/>
                  <a:pt x="4337735" y="219684"/>
                  <a:pt x="4337735" y="214021"/>
                </a:cubicBezTo>
                <a:cubicBezTo>
                  <a:pt x="4337735" y="208357"/>
                  <a:pt x="4342242" y="203852"/>
                  <a:pt x="4347906" y="203852"/>
                </a:cubicBezTo>
                <a:close/>
                <a:moveTo>
                  <a:pt x="4308726" y="203852"/>
                </a:moveTo>
                <a:cubicBezTo>
                  <a:pt x="4314390" y="203852"/>
                  <a:pt x="4318895" y="208357"/>
                  <a:pt x="4318895" y="214021"/>
                </a:cubicBezTo>
                <a:cubicBezTo>
                  <a:pt x="4318895" y="219569"/>
                  <a:pt x="4314390" y="224191"/>
                  <a:pt x="4308726" y="224191"/>
                </a:cubicBezTo>
                <a:cubicBezTo>
                  <a:pt x="4303063" y="224191"/>
                  <a:pt x="4298556" y="219684"/>
                  <a:pt x="4298556" y="214021"/>
                </a:cubicBezTo>
                <a:cubicBezTo>
                  <a:pt x="4298556" y="208357"/>
                  <a:pt x="4303063" y="203852"/>
                  <a:pt x="4308726" y="203852"/>
                </a:cubicBezTo>
                <a:close/>
                <a:moveTo>
                  <a:pt x="4269548" y="203852"/>
                </a:moveTo>
                <a:cubicBezTo>
                  <a:pt x="4275212" y="203852"/>
                  <a:pt x="4279717" y="208357"/>
                  <a:pt x="4279717" y="214021"/>
                </a:cubicBezTo>
                <a:cubicBezTo>
                  <a:pt x="4279717" y="219569"/>
                  <a:pt x="4275212" y="224191"/>
                  <a:pt x="4269548" y="224191"/>
                </a:cubicBezTo>
                <a:cubicBezTo>
                  <a:pt x="4263885" y="224191"/>
                  <a:pt x="4259378" y="219684"/>
                  <a:pt x="4259378" y="214021"/>
                </a:cubicBezTo>
                <a:cubicBezTo>
                  <a:pt x="4259378" y="208357"/>
                  <a:pt x="4263885" y="203852"/>
                  <a:pt x="4269548" y="203852"/>
                </a:cubicBezTo>
                <a:close/>
                <a:moveTo>
                  <a:pt x="4230486" y="203852"/>
                </a:moveTo>
                <a:cubicBezTo>
                  <a:pt x="4236149" y="203852"/>
                  <a:pt x="4240654" y="208357"/>
                  <a:pt x="4240654" y="214021"/>
                </a:cubicBezTo>
                <a:cubicBezTo>
                  <a:pt x="4240654" y="219569"/>
                  <a:pt x="4236149" y="224191"/>
                  <a:pt x="4230486" y="224191"/>
                </a:cubicBezTo>
                <a:cubicBezTo>
                  <a:pt x="4224822" y="224191"/>
                  <a:pt x="4220315" y="219684"/>
                  <a:pt x="4220315" y="214021"/>
                </a:cubicBezTo>
                <a:cubicBezTo>
                  <a:pt x="4220315" y="208357"/>
                  <a:pt x="4224822" y="203852"/>
                  <a:pt x="4230486" y="203852"/>
                </a:cubicBezTo>
                <a:close/>
                <a:moveTo>
                  <a:pt x="4191306" y="203852"/>
                </a:moveTo>
                <a:cubicBezTo>
                  <a:pt x="4196970" y="203852"/>
                  <a:pt x="4201475" y="208357"/>
                  <a:pt x="4201475" y="214021"/>
                </a:cubicBezTo>
                <a:cubicBezTo>
                  <a:pt x="4201475" y="219569"/>
                  <a:pt x="4196970" y="224191"/>
                  <a:pt x="4191306" y="224191"/>
                </a:cubicBezTo>
                <a:cubicBezTo>
                  <a:pt x="4185643" y="224191"/>
                  <a:pt x="4181136" y="219684"/>
                  <a:pt x="4181136" y="214021"/>
                </a:cubicBezTo>
                <a:cubicBezTo>
                  <a:pt x="4181136" y="208357"/>
                  <a:pt x="4185643" y="203852"/>
                  <a:pt x="4191306" y="203852"/>
                </a:cubicBezTo>
                <a:close/>
                <a:moveTo>
                  <a:pt x="4152128" y="203852"/>
                </a:moveTo>
                <a:cubicBezTo>
                  <a:pt x="4157792" y="203852"/>
                  <a:pt x="4162297" y="208357"/>
                  <a:pt x="4162297" y="214021"/>
                </a:cubicBezTo>
                <a:cubicBezTo>
                  <a:pt x="4162297" y="219569"/>
                  <a:pt x="4157792" y="224191"/>
                  <a:pt x="4152128" y="224191"/>
                </a:cubicBezTo>
                <a:cubicBezTo>
                  <a:pt x="4146465" y="224191"/>
                  <a:pt x="4141958" y="219684"/>
                  <a:pt x="4141958" y="214021"/>
                </a:cubicBezTo>
                <a:cubicBezTo>
                  <a:pt x="4141958" y="208357"/>
                  <a:pt x="4146465" y="203852"/>
                  <a:pt x="4152128" y="203852"/>
                </a:cubicBezTo>
                <a:close/>
                <a:moveTo>
                  <a:pt x="4113066" y="203852"/>
                </a:moveTo>
                <a:cubicBezTo>
                  <a:pt x="4118729" y="203852"/>
                  <a:pt x="4123234" y="208357"/>
                  <a:pt x="4123234" y="214021"/>
                </a:cubicBezTo>
                <a:cubicBezTo>
                  <a:pt x="4123234" y="219569"/>
                  <a:pt x="4118729" y="224191"/>
                  <a:pt x="4113066" y="224191"/>
                </a:cubicBezTo>
                <a:cubicBezTo>
                  <a:pt x="4107402" y="224191"/>
                  <a:pt x="4102895" y="219684"/>
                  <a:pt x="4102895" y="214021"/>
                </a:cubicBezTo>
                <a:cubicBezTo>
                  <a:pt x="4102895" y="208357"/>
                  <a:pt x="4107402" y="203852"/>
                  <a:pt x="4113066" y="203852"/>
                </a:cubicBezTo>
                <a:close/>
                <a:moveTo>
                  <a:pt x="4073886" y="203852"/>
                </a:moveTo>
                <a:cubicBezTo>
                  <a:pt x="4079549" y="203852"/>
                  <a:pt x="4084055" y="208357"/>
                  <a:pt x="4084055" y="214021"/>
                </a:cubicBezTo>
                <a:cubicBezTo>
                  <a:pt x="4084055" y="219569"/>
                  <a:pt x="4079549" y="224191"/>
                  <a:pt x="4073886" y="224191"/>
                </a:cubicBezTo>
                <a:cubicBezTo>
                  <a:pt x="4068223" y="224191"/>
                  <a:pt x="4063715" y="219684"/>
                  <a:pt x="4063715" y="214021"/>
                </a:cubicBezTo>
                <a:cubicBezTo>
                  <a:pt x="4063715" y="208357"/>
                  <a:pt x="4068223" y="203852"/>
                  <a:pt x="4073886" y="203852"/>
                </a:cubicBezTo>
                <a:close/>
                <a:moveTo>
                  <a:pt x="4034708" y="203852"/>
                </a:moveTo>
                <a:cubicBezTo>
                  <a:pt x="4040372" y="203852"/>
                  <a:pt x="4044877" y="208357"/>
                  <a:pt x="4044877" y="214021"/>
                </a:cubicBezTo>
                <a:cubicBezTo>
                  <a:pt x="4044877" y="219569"/>
                  <a:pt x="4040372" y="224191"/>
                  <a:pt x="4034708" y="224191"/>
                </a:cubicBezTo>
                <a:cubicBezTo>
                  <a:pt x="4029045" y="224191"/>
                  <a:pt x="4024538" y="219684"/>
                  <a:pt x="4024538" y="214021"/>
                </a:cubicBezTo>
                <a:cubicBezTo>
                  <a:pt x="4024538" y="208357"/>
                  <a:pt x="4029045" y="203852"/>
                  <a:pt x="4034708" y="203852"/>
                </a:cubicBezTo>
                <a:close/>
                <a:moveTo>
                  <a:pt x="3995529" y="203852"/>
                </a:moveTo>
                <a:cubicBezTo>
                  <a:pt x="4001192" y="203852"/>
                  <a:pt x="4005698" y="208357"/>
                  <a:pt x="4005698" y="214021"/>
                </a:cubicBezTo>
                <a:cubicBezTo>
                  <a:pt x="4005698" y="219569"/>
                  <a:pt x="4001192" y="224191"/>
                  <a:pt x="3995529" y="224191"/>
                </a:cubicBezTo>
                <a:cubicBezTo>
                  <a:pt x="3989865" y="224191"/>
                  <a:pt x="3985358" y="219684"/>
                  <a:pt x="3985358" y="214021"/>
                </a:cubicBezTo>
                <a:cubicBezTo>
                  <a:pt x="3985358" y="208357"/>
                  <a:pt x="3989865" y="203852"/>
                  <a:pt x="3995529" y="203852"/>
                </a:cubicBezTo>
                <a:close/>
                <a:moveTo>
                  <a:pt x="3956464" y="203852"/>
                </a:moveTo>
                <a:cubicBezTo>
                  <a:pt x="3962128" y="203852"/>
                  <a:pt x="3966635" y="208357"/>
                  <a:pt x="3966635" y="214021"/>
                </a:cubicBezTo>
                <a:cubicBezTo>
                  <a:pt x="3966635" y="219569"/>
                  <a:pt x="3962128" y="224191"/>
                  <a:pt x="3956464" y="224191"/>
                </a:cubicBezTo>
                <a:cubicBezTo>
                  <a:pt x="3950801" y="224191"/>
                  <a:pt x="3946295" y="219684"/>
                  <a:pt x="3946295" y="214021"/>
                </a:cubicBezTo>
                <a:cubicBezTo>
                  <a:pt x="3946295" y="208357"/>
                  <a:pt x="3950801" y="203852"/>
                  <a:pt x="3956464" y="203852"/>
                </a:cubicBezTo>
                <a:close/>
                <a:moveTo>
                  <a:pt x="3917284" y="203852"/>
                </a:moveTo>
                <a:cubicBezTo>
                  <a:pt x="3922948" y="203852"/>
                  <a:pt x="3927455" y="208357"/>
                  <a:pt x="3927455" y="214021"/>
                </a:cubicBezTo>
                <a:cubicBezTo>
                  <a:pt x="3927455" y="219569"/>
                  <a:pt x="3922948" y="224191"/>
                  <a:pt x="3917284" y="224191"/>
                </a:cubicBezTo>
                <a:cubicBezTo>
                  <a:pt x="3911621" y="224191"/>
                  <a:pt x="3907116" y="219684"/>
                  <a:pt x="3907116" y="214021"/>
                </a:cubicBezTo>
                <a:cubicBezTo>
                  <a:pt x="3907116" y="208357"/>
                  <a:pt x="3911621" y="203852"/>
                  <a:pt x="3917284" y="203852"/>
                </a:cubicBezTo>
                <a:close/>
                <a:moveTo>
                  <a:pt x="3878107" y="203852"/>
                </a:moveTo>
                <a:cubicBezTo>
                  <a:pt x="3883770" y="203852"/>
                  <a:pt x="3888277" y="208357"/>
                  <a:pt x="3888277" y="214021"/>
                </a:cubicBezTo>
                <a:cubicBezTo>
                  <a:pt x="3888277" y="219569"/>
                  <a:pt x="3883770" y="224191"/>
                  <a:pt x="3878107" y="224191"/>
                </a:cubicBezTo>
                <a:cubicBezTo>
                  <a:pt x="3872443" y="224191"/>
                  <a:pt x="3867938" y="219684"/>
                  <a:pt x="3867938" y="214021"/>
                </a:cubicBezTo>
                <a:cubicBezTo>
                  <a:pt x="3867938" y="208357"/>
                  <a:pt x="3872443" y="203852"/>
                  <a:pt x="3878107" y="203852"/>
                </a:cubicBezTo>
                <a:close/>
                <a:moveTo>
                  <a:pt x="3839042" y="203852"/>
                </a:moveTo>
                <a:cubicBezTo>
                  <a:pt x="3844706" y="203852"/>
                  <a:pt x="3849213" y="208357"/>
                  <a:pt x="3849213" y="214021"/>
                </a:cubicBezTo>
                <a:cubicBezTo>
                  <a:pt x="3849213" y="219569"/>
                  <a:pt x="3844706" y="224191"/>
                  <a:pt x="3839042" y="224191"/>
                </a:cubicBezTo>
                <a:cubicBezTo>
                  <a:pt x="3833379" y="224191"/>
                  <a:pt x="3828873" y="219684"/>
                  <a:pt x="3828873" y="214021"/>
                </a:cubicBezTo>
                <a:cubicBezTo>
                  <a:pt x="3828873" y="208357"/>
                  <a:pt x="3833379" y="203852"/>
                  <a:pt x="3839042" y="203852"/>
                </a:cubicBezTo>
                <a:close/>
                <a:moveTo>
                  <a:pt x="3799864" y="203852"/>
                </a:moveTo>
                <a:cubicBezTo>
                  <a:pt x="3805528" y="203852"/>
                  <a:pt x="3810035" y="208357"/>
                  <a:pt x="3810035" y="214021"/>
                </a:cubicBezTo>
                <a:cubicBezTo>
                  <a:pt x="3810035" y="219569"/>
                  <a:pt x="3805528" y="224191"/>
                  <a:pt x="3799864" y="224191"/>
                </a:cubicBezTo>
                <a:cubicBezTo>
                  <a:pt x="3794201" y="224191"/>
                  <a:pt x="3789696" y="219684"/>
                  <a:pt x="3789696" y="214021"/>
                </a:cubicBezTo>
                <a:cubicBezTo>
                  <a:pt x="3789696" y="208357"/>
                  <a:pt x="3794201" y="203852"/>
                  <a:pt x="3799864" y="203852"/>
                </a:cubicBezTo>
                <a:close/>
                <a:moveTo>
                  <a:pt x="3760686" y="203852"/>
                </a:moveTo>
                <a:cubicBezTo>
                  <a:pt x="3766350" y="203852"/>
                  <a:pt x="3770857" y="208357"/>
                  <a:pt x="3770857" y="214021"/>
                </a:cubicBezTo>
                <a:cubicBezTo>
                  <a:pt x="3770857" y="219569"/>
                  <a:pt x="3766350" y="224191"/>
                  <a:pt x="3760686" y="224191"/>
                </a:cubicBezTo>
                <a:cubicBezTo>
                  <a:pt x="3755023" y="224191"/>
                  <a:pt x="3750518" y="219684"/>
                  <a:pt x="3750518" y="214021"/>
                </a:cubicBezTo>
                <a:cubicBezTo>
                  <a:pt x="3750518" y="208357"/>
                  <a:pt x="3755023" y="203852"/>
                  <a:pt x="3760686" y="203852"/>
                </a:cubicBezTo>
                <a:close/>
                <a:moveTo>
                  <a:pt x="3721622" y="203852"/>
                </a:moveTo>
                <a:cubicBezTo>
                  <a:pt x="3727286" y="203852"/>
                  <a:pt x="3731793" y="208357"/>
                  <a:pt x="3731793" y="214021"/>
                </a:cubicBezTo>
                <a:cubicBezTo>
                  <a:pt x="3731793" y="219569"/>
                  <a:pt x="3727286" y="224191"/>
                  <a:pt x="3721622" y="224191"/>
                </a:cubicBezTo>
                <a:cubicBezTo>
                  <a:pt x="3715959" y="224191"/>
                  <a:pt x="3711453" y="219684"/>
                  <a:pt x="3711453" y="214021"/>
                </a:cubicBezTo>
                <a:cubicBezTo>
                  <a:pt x="3711453" y="208357"/>
                  <a:pt x="3715959" y="203852"/>
                  <a:pt x="3721622" y="203852"/>
                </a:cubicBezTo>
                <a:close/>
                <a:moveTo>
                  <a:pt x="3682444" y="203852"/>
                </a:moveTo>
                <a:cubicBezTo>
                  <a:pt x="3688108" y="203852"/>
                  <a:pt x="3692615" y="208357"/>
                  <a:pt x="3692615" y="214021"/>
                </a:cubicBezTo>
                <a:cubicBezTo>
                  <a:pt x="3692615" y="219569"/>
                  <a:pt x="3688108" y="224191"/>
                  <a:pt x="3682444" y="224191"/>
                </a:cubicBezTo>
                <a:cubicBezTo>
                  <a:pt x="3676781" y="224191"/>
                  <a:pt x="3672276" y="219684"/>
                  <a:pt x="3672276" y="214021"/>
                </a:cubicBezTo>
                <a:cubicBezTo>
                  <a:pt x="3672276" y="208357"/>
                  <a:pt x="3676781" y="203852"/>
                  <a:pt x="3682444" y="203852"/>
                </a:cubicBezTo>
                <a:close/>
                <a:moveTo>
                  <a:pt x="3643266" y="203852"/>
                </a:moveTo>
                <a:cubicBezTo>
                  <a:pt x="3648930" y="203852"/>
                  <a:pt x="3653437" y="208357"/>
                  <a:pt x="3653437" y="214021"/>
                </a:cubicBezTo>
                <a:cubicBezTo>
                  <a:pt x="3653437" y="219569"/>
                  <a:pt x="3648930" y="224191"/>
                  <a:pt x="3643266" y="224191"/>
                </a:cubicBezTo>
                <a:cubicBezTo>
                  <a:pt x="3637603" y="224191"/>
                  <a:pt x="3633098" y="219684"/>
                  <a:pt x="3633098" y="214021"/>
                </a:cubicBezTo>
                <a:cubicBezTo>
                  <a:pt x="3633098" y="208357"/>
                  <a:pt x="3637603" y="203852"/>
                  <a:pt x="3643266" y="203852"/>
                </a:cubicBezTo>
                <a:close/>
                <a:moveTo>
                  <a:pt x="3604202" y="203852"/>
                </a:moveTo>
                <a:cubicBezTo>
                  <a:pt x="3609865" y="203852"/>
                  <a:pt x="3614372" y="208357"/>
                  <a:pt x="3614372" y="214021"/>
                </a:cubicBezTo>
                <a:cubicBezTo>
                  <a:pt x="3614372" y="219569"/>
                  <a:pt x="3609865" y="224191"/>
                  <a:pt x="3604202" y="224191"/>
                </a:cubicBezTo>
                <a:cubicBezTo>
                  <a:pt x="3598538" y="224191"/>
                  <a:pt x="3594033" y="219684"/>
                  <a:pt x="3594033" y="214021"/>
                </a:cubicBezTo>
                <a:cubicBezTo>
                  <a:pt x="3594033" y="208357"/>
                  <a:pt x="3598538" y="203852"/>
                  <a:pt x="3604202" y="203852"/>
                </a:cubicBezTo>
                <a:close/>
                <a:moveTo>
                  <a:pt x="3565024" y="203852"/>
                </a:moveTo>
                <a:cubicBezTo>
                  <a:pt x="3570688" y="203852"/>
                  <a:pt x="3575195" y="208357"/>
                  <a:pt x="3575195" y="214021"/>
                </a:cubicBezTo>
                <a:cubicBezTo>
                  <a:pt x="3575195" y="219569"/>
                  <a:pt x="3570688" y="224191"/>
                  <a:pt x="3565024" y="224191"/>
                </a:cubicBezTo>
                <a:cubicBezTo>
                  <a:pt x="3559361" y="224191"/>
                  <a:pt x="3554855" y="219684"/>
                  <a:pt x="3554855" y="214021"/>
                </a:cubicBezTo>
                <a:cubicBezTo>
                  <a:pt x="3554855" y="208357"/>
                  <a:pt x="3559361" y="203852"/>
                  <a:pt x="3565024" y="203852"/>
                </a:cubicBezTo>
                <a:close/>
                <a:moveTo>
                  <a:pt x="3525846" y="203852"/>
                </a:moveTo>
                <a:cubicBezTo>
                  <a:pt x="3531510" y="203852"/>
                  <a:pt x="3536017" y="208357"/>
                  <a:pt x="3536017" y="214021"/>
                </a:cubicBezTo>
                <a:cubicBezTo>
                  <a:pt x="3536017" y="219569"/>
                  <a:pt x="3531510" y="224191"/>
                  <a:pt x="3525846" y="224191"/>
                </a:cubicBezTo>
                <a:cubicBezTo>
                  <a:pt x="3520183" y="224191"/>
                  <a:pt x="3515678" y="219684"/>
                  <a:pt x="3515678" y="214021"/>
                </a:cubicBezTo>
                <a:cubicBezTo>
                  <a:pt x="3515678" y="208357"/>
                  <a:pt x="3520183" y="203852"/>
                  <a:pt x="3525846" y="203852"/>
                </a:cubicBezTo>
                <a:close/>
                <a:moveTo>
                  <a:pt x="3095342" y="203852"/>
                </a:moveTo>
                <a:cubicBezTo>
                  <a:pt x="3101005" y="203852"/>
                  <a:pt x="3105512" y="208357"/>
                  <a:pt x="3105512" y="214021"/>
                </a:cubicBezTo>
                <a:cubicBezTo>
                  <a:pt x="3105512" y="219569"/>
                  <a:pt x="3101005" y="224191"/>
                  <a:pt x="3095342" y="224191"/>
                </a:cubicBezTo>
                <a:cubicBezTo>
                  <a:pt x="3089678" y="224191"/>
                  <a:pt x="3085173" y="219684"/>
                  <a:pt x="3085173" y="214021"/>
                </a:cubicBezTo>
                <a:cubicBezTo>
                  <a:pt x="3085173" y="208357"/>
                  <a:pt x="3089678" y="203852"/>
                  <a:pt x="3095342" y="203852"/>
                </a:cubicBezTo>
                <a:close/>
                <a:moveTo>
                  <a:pt x="3056164" y="203852"/>
                </a:moveTo>
                <a:cubicBezTo>
                  <a:pt x="3061828" y="203852"/>
                  <a:pt x="3066335" y="208357"/>
                  <a:pt x="3066335" y="214021"/>
                </a:cubicBezTo>
                <a:cubicBezTo>
                  <a:pt x="3066335" y="219569"/>
                  <a:pt x="3061828" y="224191"/>
                  <a:pt x="3056164" y="224191"/>
                </a:cubicBezTo>
                <a:cubicBezTo>
                  <a:pt x="3050501" y="224191"/>
                  <a:pt x="3045995" y="219684"/>
                  <a:pt x="3045995" y="214021"/>
                </a:cubicBezTo>
                <a:cubicBezTo>
                  <a:pt x="3045995" y="208357"/>
                  <a:pt x="3050501" y="203852"/>
                  <a:pt x="3056164" y="203852"/>
                </a:cubicBezTo>
                <a:close/>
                <a:moveTo>
                  <a:pt x="3017102" y="203852"/>
                </a:moveTo>
                <a:cubicBezTo>
                  <a:pt x="3022765" y="203852"/>
                  <a:pt x="3027272" y="208357"/>
                  <a:pt x="3027272" y="214021"/>
                </a:cubicBezTo>
                <a:cubicBezTo>
                  <a:pt x="3027272" y="219569"/>
                  <a:pt x="3022765" y="224191"/>
                  <a:pt x="3017102" y="224191"/>
                </a:cubicBezTo>
                <a:cubicBezTo>
                  <a:pt x="3011438" y="224191"/>
                  <a:pt x="3006933" y="219684"/>
                  <a:pt x="3006933" y="214021"/>
                </a:cubicBezTo>
                <a:cubicBezTo>
                  <a:pt x="3006933" y="208357"/>
                  <a:pt x="3011438" y="203852"/>
                  <a:pt x="3017102" y="203852"/>
                </a:cubicBezTo>
                <a:close/>
                <a:moveTo>
                  <a:pt x="2938744" y="203852"/>
                </a:moveTo>
                <a:cubicBezTo>
                  <a:pt x="2944408" y="203852"/>
                  <a:pt x="2948915" y="208357"/>
                  <a:pt x="2948915" y="214021"/>
                </a:cubicBezTo>
                <a:cubicBezTo>
                  <a:pt x="2948915" y="219569"/>
                  <a:pt x="2944408" y="224191"/>
                  <a:pt x="2938744" y="224191"/>
                </a:cubicBezTo>
                <a:cubicBezTo>
                  <a:pt x="2933081" y="224191"/>
                  <a:pt x="2928575" y="219684"/>
                  <a:pt x="2928575" y="214021"/>
                </a:cubicBezTo>
                <a:cubicBezTo>
                  <a:pt x="2928575" y="208357"/>
                  <a:pt x="2933081" y="203852"/>
                  <a:pt x="2938744" y="203852"/>
                </a:cubicBezTo>
                <a:close/>
                <a:moveTo>
                  <a:pt x="2899681" y="203852"/>
                </a:moveTo>
                <a:cubicBezTo>
                  <a:pt x="2905345" y="203852"/>
                  <a:pt x="2909852" y="208357"/>
                  <a:pt x="2909852" y="214021"/>
                </a:cubicBezTo>
                <a:cubicBezTo>
                  <a:pt x="2909852" y="219569"/>
                  <a:pt x="2905345" y="224191"/>
                  <a:pt x="2899681" y="224191"/>
                </a:cubicBezTo>
                <a:cubicBezTo>
                  <a:pt x="2894018" y="224191"/>
                  <a:pt x="2889512" y="219684"/>
                  <a:pt x="2889512" y="214021"/>
                </a:cubicBezTo>
                <a:cubicBezTo>
                  <a:pt x="2889512" y="208357"/>
                  <a:pt x="2894018" y="203852"/>
                  <a:pt x="2899681" y="203852"/>
                </a:cubicBezTo>
                <a:close/>
                <a:moveTo>
                  <a:pt x="2860502" y="203852"/>
                </a:moveTo>
                <a:cubicBezTo>
                  <a:pt x="2866165" y="203852"/>
                  <a:pt x="2870672" y="208357"/>
                  <a:pt x="2870672" y="214021"/>
                </a:cubicBezTo>
                <a:cubicBezTo>
                  <a:pt x="2870672" y="219569"/>
                  <a:pt x="2866165" y="224191"/>
                  <a:pt x="2860502" y="224191"/>
                </a:cubicBezTo>
                <a:cubicBezTo>
                  <a:pt x="2854838" y="224191"/>
                  <a:pt x="2850333" y="219684"/>
                  <a:pt x="2850333" y="214021"/>
                </a:cubicBezTo>
                <a:cubicBezTo>
                  <a:pt x="2850333" y="208357"/>
                  <a:pt x="2854838" y="203852"/>
                  <a:pt x="2860502" y="203852"/>
                </a:cubicBezTo>
                <a:close/>
                <a:moveTo>
                  <a:pt x="2821324" y="203852"/>
                </a:moveTo>
                <a:cubicBezTo>
                  <a:pt x="2826987" y="203852"/>
                  <a:pt x="2831495" y="208357"/>
                  <a:pt x="2831495" y="214021"/>
                </a:cubicBezTo>
                <a:cubicBezTo>
                  <a:pt x="2831495" y="219569"/>
                  <a:pt x="2826987" y="224191"/>
                  <a:pt x="2821324" y="224191"/>
                </a:cubicBezTo>
                <a:cubicBezTo>
                  <a:pt x="2815661" y="224191"/>
                  <a:pt x="2811155" y="219684"/>
                  <a:pt x="2811155" y="214021"/>
                </a:cubicBezTo>
                <a:cubicBezTo>
                  <a:pt x="2811155" y="208357"/>
                  <a:pt x="2815661" y="203852"/>
                  <a:pt x="2821324" y="203852"/>
                </a:cubicBezTo>
                <a:close/>
                <a:moveTo>
                  <a:pt x="2782261" y="203852"/>
                </a:moveTo>
                <a:cubicBezTo>
                  <a:pt x="2787925" y="203852"/>
                  <a:pt x="2792432" y="208357"/>
                  <a:pt x="2792432" y="214021"/>
                </a:cubicBezTo>
                <a:cubicBezTo>
                  <a:pt x="2792432" y="219569"/>
                  <a:pt x="2787925" y="224191"/>
                  <a:pt x="2782261" y="224191"/>
                </a:cubicBezTo>
                <a:cubicBezTo>
                  <a:pt x="2776598" y="224191"/>
                  <a:pt x="2772092" y="219684"/>
                  <a:pt x="2772092" y="214021"/>
                </a:cubicBezTo>
                <a:cubicBezTo>
                  <a:pt x="2772092" y="208357"/>
                  <a:pt x="2776598" y="203852"/>
                  <a:pt x="2782261" y="203852"/>
                </a:cubicBezTo>
                <a:close/>
                <a:moveTo>
                  <a:pt x="2743082" y="203852"/>
                </a:moveTo>
                <a:cubicBezTo>
                  <a:pt x="2748745" y="203852"/>
                  <a:pt x="2753252" y="208357"/>
                  <a:pt x="2753252" y="214021"/>
                </a:cubicBezTo>
                <a:cubicBezTo>
                  <a:pt x="2753252" y="219569"/>
                  <a:pt x="2748745" y="224191"/>
                  <a:pt x="2743082" y="224191"/>
                </a:cubicBezTo>
                <a:cubicBezTo>
                  <a:pt x="2737418" y="224191"/>
                  <a:pt x="2732913" y="219684"/>
                  <a:pt x="2732913" y="214021"/>
                </a:cubicBezTo>
                <a:cubicBezTo>
                  <a:pt x="2732913" y="208357"/>
                  <a:pt x="2737418" y="203852"/>
                  <a:pt x="2743082" y="203852"/>
                </a:cubicBezTo>
                <a:close/>
                <a:moveTo>
                  <a:pt x="2703904" y="203852"/>
                </a:moveTo>
                <a:cubicBezTo>
                  <a:pt x="2709567" y="203852"/>
                  <a:pt x="2714074" y="208357"/>
                  <a:pt x="2714074" y="214021"/>
                </a:cubicBezTo>
                <a:cubicBezTo>
                  <a:pt x="2714074" y="219569"/>
                  <a:pt x="2709567" y="224191"/>
                  <a:pt x="2703904" y="224191"/>
                </a:cubicBezTo>
                <a:cubicBezTo>
                  <a:pt x="2698240" y="224191"/>
                  <a:pt x="2693735" y="219684"/>
                  <a:pt x="2693735" y="214021"/>
                </a:cubicBezTo>
                <a:cubicBezTo>
                  <a:pt x="2693735" y="208357"/>
                  <a:pt x="2698240" y="203852"/>
                  <a:pt x="2703904" y="203852"/>
                </a:cubicBezTo>
                <a:close/>
                <a:moveTo>
                  <a:pt x="2664841" y="203852"/>
                </a:moveTo>
                <a:cubicBezTo>
                  <a:pt x="2670504" y="203852"/>
                  <a:pt x="2675012" y="208357"/>
                  <a:pt x="2675012" y="214021"/>
                </a:cubicBezTo>
                <a:cubicBezTo>
                  <a:pt x="2675012" y="219569"/>
                  <a:pt x="2670504" y="224191"/>
                  <a:pt x="2664841" y="224191"/>
                </a:cubicBezTo>
                <a:cubicBezTo>
                  <a:pt x="2659178" y="224191"/>
                  <a:pt x="2654672" y="219684"/>
                  <a:pt x="2654672" y="214021"/>
                </a:cubicBezTo>
                <a:cubicBezTo>
                  <a:pt x="2654672" y="208357"/>
                  <a:pt x="2659178" y="203852"/>
                  <a:pt x="2664841" y="203852"/>
                </a:cubicBezTo>
                <a:close/>
                <a:moveTo>
                  <a:pt x="2625662" y="203852"/>
                </a:moveTo>
                <a:cubicBezTo>
                  <a:pt x="2631325" y="203852"/>
                  <a:pt x="2635832" y="208357"/>
                  <a:pt x="2635832" y="214021"/>
                </a:cubicBezTo>
                <a:cubicBezTo>
                  <a:pt x="2635832" y="219569"/>
                  <a:pt x="2631325" y="224191"/>
                  <a:pt x="2625662" y="224191"/>
                </a:cubicBezTo>
                <a:cubicBezTo>
                  <a:pt x="2619998" y="224191"/>
                  <a:pt x="2615493" y="219684"/>
                  <a:pt x="2615493" y="214021"/>
                </a:cubicBezTo>
                <a:cubicBezTo>
                  <a:pt x="2615493" y="208357"/>
                  <a:pt x="2619998" y="203852"/>
                  <a:pt x="2625662" y="203852"/>
                </a:cubicBezTo>
                <a:close/>
                <a:moveTo>
                  <a:pt x="2586484" y="203852"/>
                </a:moveTo>
                <a:cubicBezTo>
                  <a:pt x="2592147" y="203852"/>
                  <a:pt x="2596654" y="208357"/>
                  <a:pt x="2596654" y="214021"/>
                </a:cubicBezTo>
                <a:cubicBezTo>
                  <a:pt x="2596654" y="219569"/>
                  <a:pt x="2592147" y="224191"/>
                  <a:pt x="2586484" y="224191"/>
                </a:cubicBezTo>
                <a:cubicBezTo>
                  <a:pt x="2580820" y="224191"/>
                  <a:pt x="2576315" y="219684"/>
                  <a:pt x="2576315" y="214021"/>
                </a:cubicBezTo>
                <a:cubicBezTo>
                  <a:pt x="2576315" y="208357"/>
                  <a:pt x="2580820" y="203852"/>
                  <a:pt x="2586484" y="203852"/>
                </a:cubicBezTo>
                <a:close/>
                <a:moveTo>
                  <a:pt x="2547419" y="203852"/>
                </a:moveTo>
                <a:cubicBezTo>
                  <a:pt x="2553082" y="203852"/>
                  <a:pt x="2557590" y="208357"/>
                  <a:pt x="2557590" y="214021"/>
                </a:cubicBezTo>
                <a:cubicBezTo>
                  <a:pt x="2557590" y="219569"/>
                  <a:pt x="2553082" y="224191"/>
                  <a:pt x="2547419" y="224191"/>
                </a:cubicBezTo>
                <a:cubicBezTo>
                  <a:pt x="2541756" y="224191"/>
                  <a:pt x="2537250" y="219684"/>
                  <a:pt x="2537250" y="214021"/>
                </a:cubicBezTo>
                <a:cubicBezTo>
                  <a:pt x="2537250" y="208357"/>
                  <a:pt x="2541756" y="203852"/>
                  <a:pt x="2547419" y="203852"/>
                </a:cubicBezTo>
                <a:close/>
                <a:moveTo>
                  <a:pt x="2508242" y="203852"/>
                </a:moveTo>
                <a:cubicBezTo>
                  <a:pt x="2513905" y="203852"/>
                  <a:pt x="2518412" y="208357"/>
                  <a:pt x="2518412" y="214021"/>
                </a:cubicBezTo>
                <a:cubicBezTo>
                  <a:pt x="2518412" y="219569"/>
                  <a:pt x="2513905" y="224191"/>
                  <a:pt x="2508242" y="224191"/>
                </a:cubicBezTo>
                <a:cubicBezTo>
                  <a:pt x="2502578" y="224191"/>
                  <a:pt x="2498073" y="219684"/>
                  <a:pt x="2498073" y="214021"/>
                </a:cubicBezTo>
                <a:cubicBezTo>
                  <a:pt x="2498073" y="208357"/>
                  <a:pt x="2502578" y="203852"/>
                  <a:pt x="2508242" y="203852"/>
                </a:cubicBezTo>
                <a:close/>
                <a:moveTo>
                  <a:pt x="2469064" y="203852"/>
                </a:moveTo>
                <a:cubicBezTo>
                  <a:pt x="2474727" y="203852"/>
                  <a:pt x="2479234" y="208357"/>
                  <a:pt x="2479234" y="214021"/>
                </a:cubicBezTo>
                <a:cubicBezTo>
                  <a:pt x="2479234" y="219569"/>
                  <a:pt x="2474727" y="224191"/>
                  <a:pt x="2469064" y="224191"/>
                </a:cubicBezTo>
                <a:cubicBezTo>
                  <a:pt x="2463400" y="224191"/>
                  <a:pt x="2458895" y="219684"/>
                  <a:pt x="2458895" y="214021"/>
                </a:cubicBezTo>
                <a:cubicBezTo>
                  <a:pt x="2458895" y="208357"/>
                  <a:pt x="2463400" y="203852"/>
                  <a:pt x="2469064" y="203852"/>
                </a:cubicBezTo>
                <a:close/>
                <a:moveTo>
                  <a:pt x="2429999" y="203852"/>
                </a:moveTo>
                <a:cubicBezTo>
                  <a:pt x="2435662" y="203852"/>
                  <a:pt x="2440170" y="208357"/>
                  <a:pt x="2440170" y="214021"/>
                </a:cubicBezTo>
                <a:cubicBezTo>
                  <a:pt x="2440170" y="219569"/>
                  <a:pt x="2435662" y="224191"/>
                  <a:pt x="2429999" y="224191"/>
                </a:cubicBezTo>
                <a:cubicBezTo>
                  <a:pt x="2424336" y="224191"/>
                  <a:pt x="2419830" y="219684"/>
                  <a:pt x="2419830" y="214021"/>
                </a:cubicBezTo>
                <a:cubicBezTo>
                  <a:pt x="2419830" y="208357"/>
                  <a:pt x="2424336" y="203852"/>
                  <a:pt x="2429999" y="203852"/>
                </a:cubicBezTo>
                <a:close/>
                <a:moveTo>
                  <a:pt x="2390822" y="203852"/>
                </a:moveTo>
                <a:cubicBezTo>
                  <a:pt x="2396485" y="203852"/>
                  <a:pt x="2400992" y="208357"/>
                  <a:pt x="2400992" y="214021"/>
                </a:cubicBezTo>
                <a:cubicBezTo>
                  <a:pt x="2400992" y="219569"/>
                  <a:pt x="2396485" y="224191"/>
                  <a:pt x="2390822" y="224191"/>
                </a:cubicBezTo>
                <a:cubicBezTo>
                  <a:pt x="2385158" y="224191"/>
                  <a:pt x="2380652" y="219684"/>
                  <a:pt x="2380652" y="214021"/>
                </a:cubicBezTo>
                <a:cubicBezTo>
                  <a:pt x="2380652" y="208357"/>
                  <a:pt x="2385158" y="203852"/>
                  <a:pt x="2390822" y="203852"/>
                </a:cubicBezTo>
                <a:close/>
                <a:moveTo>
                  <a:pt x="2351642" y="203852"/>
                </a:moveTo>
                <a:cubicBezTo>
                  <a:pt x="2357305" y="203852"/>
                  <a:pt x="2361812" y="208357"/>
                  <a:pt x="2361812" y="214021"/>
                </a:cubicBezTo>
                <a:cubicBezTo>
                  <a:pt x="2361812" y="219569"/>
                  <a:pt x="2357305" y="224191"/>
                  <a:pt x="2351642" y="224191"/>
                </a:cubicBezTo>
                <a:cubicBezTo>
                  <a:pt x="2345978" y="224191"/>
                  <a:pt x="2341473" y="219684"/>
                  <a:pt x="2341473" y="214021"/>
                </a:cubicBezTo>
                <a:cubicBezTo>
                  <a:pt x="2341473" y="208357"/>
                  <a:pt x="2345978" y="203852"/>
                  <a:pt x="2351642" y="203852"/>
                </a:cubicBezTo>
                <a:close/>
                <a:moveTo>
                  <a:pt x="2312579" y="203852"/>
                </a:moveTo>
                <a:cubicBezTo>
                  <a:pt x="2318242" y="203852"/>
                  <a:pt x="2322750" y="208357"/>
                  <a:pt x="2322750" y="214021"/>
                </a:cubicBezTo>
                <a:cubicBezTo>
                  <a:pt x="2322750" y="219569"/>
                  <a:pt x="2318242" y="224191"/>
                  <a:pt x="2312579" y="224191"/>
                </a:cubicBezTo>
                <a:cubicBezTo>
                  <a:pt x="2306916" y="224191"/>
                  <a:pt x="2302410" y="219684"/>
                  <a:pt x="2302410" y="214021"/>
                </a:cubicBezTo>
                <a:cubicBezTo>
                  <a:pt x="2302410" y="208357"/>
                  <a:pt x="2306916" y="203852"/>
                  <a:pt x="2312579" y="203852"/>
                </a:cubicBezTo>
                <a:close/>
                <a:moveTo>
                  <a:pt x="2273400" y="203852"/>
                </a:moveTo>
                <a:cubicBezTo>
                  <a:pt x="2279063" y="203852"/>
                  <a:pt x="2283570" y="208357"/>
                  <a:pt x="2283570" y="214021"/>
                </a:cubicBezTo>
                <a:cubicBezTo>
                  <a:pt x="2283570" y="219569"/>
                  <a:pt x="2279063" y="224191"/>
                  <a:pt x="2273400" y="224191"/>
                </a:cubicBezTo>
                <a:cubicBezTo>
                  <a:pt x="2267736" y="224191"/>
                  <a:pt x="2263231" y="219684"/>
                  <a:pt x="2263231" y="214021"/>
                </a:cubicBezTo>
                <a:cubicBezTo>
                  <a:pt x="2263231" y="208357"/>
                  <a:pt x="2267736" y="203852"/>
                  <a:pt x="2273400" y="203852"/>
                </a:cubicBezTo>
                <a:close/>
                <a:moveTo>
                  <a:pt x="3294472" y="202119"/>
                </a:moveTo>
                <a:cubicBezTo>
                  <a:pt x="3300713" y="201541"/>
                  <a:pt x="3306146" y="206164"/>
                  <a:pt x="3306723" y="212406"/>
                </a:cubicBezTo>
                <a:cubicBezTo>
                  <a:pt x="3307300" y="218645"/>
                  <a:pt x="3302678" y="224078"/>
                  <a:pt x="3296438" y="224540"/>
                </a:cubicBezTo>
                <a:cubicBezTo>
                  <a:pt x="3296438" y="224540"/>
                  <a:pt x="3295744" y="224540"/>
                  <a:pt x="3295396" y="224540"/>
                </a:cubicBezTo>
                <a:lnTo>
                  <a:pt x="3284242" y="214304"/>
                </a:lnTo>
                <a:close/>
                <a:moveTo>
                  <a:pt x="2144772" y="191948"/>
                </a:moveTo>
                <a:cubicBezTo>
                  <a:pt x="2150318" y="189176"/>
                  <a:pt x="2157020" y="191256"/>
                  <a:pt x="2159912" y="196802"/>
                </a:cubicBezTo>
                <a:cubicBezTo>
                  <a:pt x="2162799" y="202351"/>
                  <a:pt x="2160604" y="209053"/>
                  <a:pt x="2155055" y="212059"/>
                </a:cubicBezTo>
                <a:cubicBezTo>
                  <a:pt x="2153322" y="212866"/>
                  <a:pt x="2151704" y="213328"/>
                  <a:pt x="2149856" y="213328"/>
                </a:cubicBezTo>
                <a:cubicBezTo>
                  <a:pt x="2145810" y="213328"/>
                  <a:pt x="2141880" y="211018"/>
                  <a:pt x="2139800" y="207203"/>
                </a:cubicBezTo>
                <a:cubicBezTo>
                  <a:pt x="2137028" y="201541"/>
                  <a:pt x="2139223" y="194839"/>
                  <a:pt x="2144772" y="191948"/>
                </a:cubicBezTo>
                <a:close/>
                <a:moveTo>
                  <a:pt x="4543566" y="161091"/>
                </a:moveTo>
                <a:cubicBezTo>
                  <a:pt x="4549230" y="161091"/>
                  <a:pt x="4553735" y="165596"/>
                  <a:pt x="4553735" y="171260"/>
                </a:cubicBezTo>
                <a:cubicBezTo>
                  <a:pt x="4553735" y="176808"/>
                  <a:pt x="4549230" y="181430"/>
                  <a:pt x="4543566" y="181430"/>
                </a:cubicBezTo>
                <a:cubicBezTo>
                  <a:pt x="4537903" y="181430"/>
                  <a:pt x="4533396" y="176923"/>
                  <a:pt x="4533396" y="171260"/>
                </a:cubicBezTo>
                <a:cubicBezTo>
                  <a:pt x="4533396" y="165596"/>
                  <a:pt x="4537903" y="161091"/>
                  <a:pt x="4543566" y="161091"/>
                </a:cubicBezTo>
                <a:close/>
                <a:moveTo>
                  <a:pt x="4504388" y="161091"/>
                </a:moveTo>
                <a:cubicBezTo>
                  <a:pt x="4510052" y="161091"/>
                  <a:pt x="4514558" y="165596"/>
                  <a:pt x="4514558" y="171260"/>
                </a:cubicBezTo>
                <a:cubicBezTo>
                  <a:pt x="4514558" y="176808"/>
                  <a:pt x="4510052" y="181430"/>
                  <a:pt x="4504388" y="181430"/>
                </a:cubicBezTo>
                <a:cubicBezTo>
                  <a:pt x="4498726" y="181430"/>
                  <a:pt x="4494218" y="176923"/>
                  <a:pt x="4494218" y="171260"/>
                </a:cubicBezTo>
                <a:cubicBezTo>
                  <a:pt x="4494218" y="165596"/>
                  <a:pt x="4498726" y="161091"/>
                  <a:pt x="4504388" y="161091"/>
                </a:cubicBezTo>
                <a:close/>
                <a:moveTo>
                  <a:pt x="4465326" y="161091"/>
                </a:moveTo>
                <a:cubicBezTo>
                  <a:pt x="4470990" y="161091"/>
                  <a:pt x="4475494" y="165596"/>
                  <a:pt x="4475494" y="171260"/>
                </a:cubicBezTo>
                <a:cubicBezTo>
                  <a:pt x="4475494" y="176808"/>
                  <a:pt x="4470990" y="181430"/>
                  <a:pt x="4465326" y="181430"/>
                </a:cubicBezTo>
                <a:cubicBezTo>
                  <a:pt x="4459662" y="181430"/>
                  <a:pt x="4455155" y="176923"/>
                  <a:pt x="4455155" y="171260"/>
                </a:cubicBezTo>
                <a:cubicBezTo>
                  <a:pt x="4455155" y="165596"/>
                  <a:pt x="4459662" y="161091"/>
                  <a:pt x="4465326" y="161091"/>
                </a:cubicBezTo>
                <a:close/>
                <a:moveTo>
                  <a:pt x="4426146" y="161091"/>
                </a:moveTo>
                <a:cubicBezTo>
                  <a:pt x="4431810" y="161091"/>
                  <a:pt x="4436315" y="165596"/>
                  <a:pt x="4436315" y="171260"/>
                </a:cubicBezTo>
                <a:cubicBezTo>
                  <a:pt x="4436315" y="176808"/>
                  <a:pt x="4431810" y="181430"/>
                  <a:pt x="4426146" y="181430"/>
                </a:cubicBezTo>
                <a:cubicBezTo>
                  <a:pt x="4420483" y="181430"/>
                  <a:pt x="4415976" y="176923"/>
                  <a:pt x="4415976" y="171260"/>
                </a:cubicBezTo>
                <a:cubicBezTo>
                  <a:pt x="4415976" y="165596"/>
                  <a:pt x="4420483" y="161091"/>
                  <a:pt x="4426146" y="161091"/>
                </a:cubicBezTo>
                <a:close/>
                <a:moveTo>
                  <a:pt x="4386968" y="161091"/>
                </a:moveTo>
                <a:cubicBezTo>
                  <a:pt x="4392632" y="161091"/>
                  <a:pt x="4397138" y="165596"/>
                  <a:pt x="4397138" y="171260"/>
                </a:cubicBezTo>
                <a:cubicBezTo>
                  <a:pt x="4397138" y="176808"/>
                  <a:pt x="4392632" y="181430"/>
                  <a:pt x="4386968" y="181430"/>
                </a:cubicBezTo>
                <a:cubicBezTo>
                  <a:pt x="4381305" y="181430"/>
                  <a:pt x="4376798" y="176923"/>
                  <a:pt x="4376798" y="171260"/>
                </a:cubicBezTo>
                <a:cubicBezTo>
                  <a:pt x="4376798" y="165596"/>
                  <a:pt x="4381305" y="161091"/>
                  <a:pt x="4386968" y="161091"/>
                </a:cubicBezTo>
                <a:close/>
                <a:moveTo>
                  <a:pt x="4347906" y="161091"/>
                </a:moveTo>
                <a:cubicBezTo>
                  <a:pt x="4353569" y="161091"/>
                  <a:pt x="4358074" y="165596"/>
                  <a:pt x="4358074" y="171260"/>
                </a:cubicBezTo>
                <a:cubicBezTo>
                  <a:pt x="4358074" y="176808"/>
                  <a:pt x="4353569" y="181430"/>
                  <a:pt x="4347906" y="181430"/>
                </a:cubicBezTo>
                <a:cubicBezTo>
                  <a:pt x="4342242" y="181430"/>
                  <a:pt x="4337735" y="176923"/>
                  <a:pt x="4337735" y="171260"/>
                </a:cubicBezTo>
                <a:cubicBezTo>
                  <a:pt x="4337735" y="165596"/>
                  <a:pt x="4342242" y="161091"/>
                  <a:pt x="4347906" y="161091"/>
                </a:cubicBezTo>
                <a:close/>
                <a:moveTo>
                  <a:pt x="4308726" y="161091"/>
                </a:moveTo>
                <a:cubicBezTo>
                  <a:pt x="4314390" y="161091"/>
                  <a:pt x="4318895" y="165596"/>
                  <a:pt x="4318895" y="171260"/>
                </a:cubicBezTo>
                <a:cubicBezTo>
                  <a:pt x="4318895" y="176808"/>
                  <a:pt x="4314390" y="181430"/>
                  <a:pt x="4308726" y="181430"/>
                </a:cubicBezTo>
                <a:cubicBezTo>
                  <a:pt x="4303063" y="181430"/>
                  <a:pt x="4298556" y="176923"/>
                  <a:pt x="4298556" y="171260"/>
                </a:cubicBezTo>
                <a:cubicBezTo>
                  <a:pt x="4298556" y="165596"/>
                  <a:pt x="4303063" y="161091"/>
                  <a:pt x="4308726" y="161091"/>
                </a:cubicBezTo>
                <a:close/>
                <a:moveTo>
                  <a:pt x="4269664" y="161091"/>
                </a:moveTo>
                <a:cubicBezTo>
                  <a:pt x="4275280" y="161091"/>
                  <a:pt x="4279832" y="165643"/>
                  <a:pt x="4279832" y="171260"/>
                </a:cubicBezTo>
                <a:cubicBezTo>
                  <a:pt x="4279832" y="176877"/>
                  <a:pt x="4275280" y="181430"/>
                  <a:pt x="4269664" y="181430"/>
                </a:cubicBezTo>
                <a:cubicBezTo>
                  <a:pt x="4264046" y="181430"/>
                  <a:pt x="4259493" y="176877"/>
                  <a:pt x="4259493" y="171260"/>
                </a:cubicBezTo>
                <a:cubicBezTo>
                  <a:pt x="4259493" y="165643"/>
                  <a:pt x="4264046" y="161091"/>
                  <a:pt x="4269664" y="161091"/>
                </a:cubicBezTo>
                <a:close/>
                <a:moveTo>
                  <a:pt x="4230486" y="161091"/>
                </a:moveTo>
                <a:cubicBezTo>
                  <a:pt x="4236102" y="161091"/>
                  <a:pt x="4240654" y="165643"/>
                  <a:pt x="4240654" y="171260"/>
                </a:cubicBezTo>
                <a:cubicBezTo>
                  <a:pt x="4240654" y="176877"/>
                  <a:pt x="4236102" y="181430"/>
                  <a:pt x="4230486" y="181430"/>
                </a:cubicBezTo>
                <a:cubicBezTo>
                  <a:pt x="4224869" y="181430"/>
                  <a:pt x="4220315" y="176877"/>
                  <a:pt x="4220315" y="171260"/>
                </a:cubicBezTo>
                <a:cubicBezTo>
                  <a:pt x="4220315" y="165643"/>
                  <a:pt x="4224869" y="161091"/>
                  <a:pt x="4230486" y="161091"/>
                </a:cubicBezTo>
                <a:close/>
                <a:moveTo>
                  <a:pt x="4191306" y="161091"/>
                </a:moveTo>
                <a:cubicBezTo>
                  <a:pt x="4196923" y="161091"/>
                  <a:pt x="4201475" y="165643"/>
                  <a:pt x="4201475" y="171260"/>
                </a:cubicBezTo>
                <a:cubicBezTo>
                  <a:pt x="4201475" y="176877"/>
                  <a:pt x="4196923" y="181430"/>
                  <a:pt x="4191306" y="181430"/>
                </a:cubicBezTo>
                <a:cubicBezTo>
                  <a:pt x="4185689" y="181430"/>
                  <a:pt x="4181136" y="176877"/>
                  <a:pt x="4181136" y="171260"/>
                </a:cubicBezTo>
                <a:cubicBezTo>
                  <a:pt x="4181136" y="165643"/>
                  <a:pt x="4185689" y="161091"/>
                  <a:pt x="4191306" y="161091"/>
                </a:cubicBezTo>
                <a:close/>
                <a:moveTo>
                  <a:pt x="4152128" y="161091"/>
                </a:moveTo>
                <a:cubicBezTo>
                  <a:pt x="4157792" y="161091"/>
                  <a:pt x="4162297" y="165596"/>
                  <a:pt x="4162297" y="171260"/>
                </a:cubicBezTo>
                <a:cubicBezTo>
                  <a:pt x="4162297" y="176808"/>
                  <a:pt x="4157792" y="181430"/>
                  <a:pt x="4152128" y="181430"/>
                </a:cubicBezTo>
                <a:cubicBezTo>
                  <a:pt x="4146465" y="181430"/>
                  <a:pt x="4141958" y="176923"/>
                  <a:pt x="4141958" y="171260"/>
                </a:cubicBezTo>
                <a:cubicBezTo>
                  <a:pt x="4141958" y="165596"/>
                  <a:pt x="4146465" y="161091"/>
                  <a:pt x="4152128" y="161091"/>
                </a:cubicBezTo>
                <a:close/>
                <a:moveTo>
                  <a:pt x="4113066" y="161091"/>
                </a:moveTo>
                <a:cubicBezTo>
                  <a:pt x="4118729" y="161091"/>
                  <a:pt x="4123234" y="165596"/>
                  <a:pt x="4123234" y="171260"/>
                </a:cubicBezTo>
                <a:cubicBezTo>
                  <a:pt x="4123234" y="176808"/>
                  <a:pt x="4118729" y="181430"/>
                  <a:pt x="4113066" y="181430"/>
                </a:cubicBezTo>
                <a:cubicBezTo>
                  <a:pt x="4107402" y="181430"/>
                  <a:pt x="4102895" y="176923"/>
                  <a:pt x="4102895" y="171260"/>
                </a:cubicBezTo>
                <a:cubicBezTo>
                  <a:pt x="4102895" y="165596"/>
                  <a:pt x="4107402" y="161091"/>
                  <a:pt x="4113066" y="161091"/>
                </a:cubicBezTo>
                <a:close/>
                <a:moveTo>
                  <a:pt x="4073886" y="161091"/>
                </a:moveTo>
                <a:cubicBezTo>
                  <a:pt x="4079549" y="161091"/>
                  <a:pt x="4084055" y="165596"/>
                  <a:pt x="4084055" y="171260"/>
                </a:cubicBezTo>
                <a:cubicBezTo>
                  <a:pt x="4084055" y="176808"/>
                  <a:pt x="4079549" y="181430"/>
                  <a:pt x="4073886" y="181430"/>
                </a:cubicBezTo>
                <a:cubicBezTo>
                  <a:pt x="4068223" y="181430"/>
                  <a:pt x="4063715" y="176923"/>
                  <a:pt x="4063715" y="171260"/>
                </a:cubicBezTo>
                <a:cubicBezTo>
                  <a:pt x="4063715" y="165596"/>
                  <a:pt x="4068223" y="161091"/>
                  <a:pt x="4073886" y="161091"/>
                </a:cubicBezTo>
                <a:close/>
                <a:moveTo>
                  <a:pt x="4034708" y="161091"/>
                </a:moveTo>
                <a:cubicBezTo>
                  <a:pt x="4040372" y="161091"/>
                  <a:pt x="4044877" y="165596"/>
                  <a:pt x="4044877" y="171260"/>
                </a:cubicBezTo>
                <a:cubicBezTo>
                  <a:pt x="4044877" y="176808"/>
                  <a:pt x="4040372" y="181430"/>
                  <a:pt x="4034708" y="181430"/>
                </a:cubicBezTo>
                <a:cubicBezTo>
                  <a:pt x="4029045" y="181430"/>
                  <a:pt x="4024538" y="176923"/>
                  <a:pt x="4024538" y="171260"/>
                </a:cubicBezTo>
                <a:cubicBezTo>
                  <a:pt x="4024538" y="165596"/>
                  <a:pt x="4029045" y="161091"/>
                  <a:pt x="4034708" y="161091"/>
                </a:cubicBezTo>
                <a:close/>
                <a:moveTo>
                  <a:pt x="3995529" y="161091"/>
                </a:moveTo>
                <a:cubicBezTo>
                  <a:pt x="4001192" y="161091"/>
                  <a:pt x="4005698" y="165596"/>
                  <a:pt x="4005698" y="171260"/>
                </a:cubicBezTo>
                <a:cubicBezTo>
                  <a:pt x="4005698" y="176808"/>
                  <a:pt x="4001192" y="181430"/>
                  <a:pt x="3995529" y="181430"/>
                </a:cubicBezTo>
                <a:cubicBezTo>
                  <a:pt x="3989865" y="181430"/>
                  <a:pt x="3985358" y="176923"/>
                  <a:pt x="3985358" y="171260"/>
                </a:cubicBezTo>
                <a:cubicBezTo>
                  <a:pt x="3985358" y="165596"/>
                  <a:pt x="3989865" y="161091"/>
                  <a:pt x="3995529" y="161091"/>
                </a:cubicBezTo>
                <a:close/>
                <a:moveTo>
                  <a:pt x="3956464" y="161091"/>
                </a:moveTo>
                <a:cubicBezTo>
                  <a:pt x="3962128" y="161091"/>
                  <a:pt x="3966635" y="165596"/>
                  <a:pt x="3966635" y="171260"/>
                </a:cubicBezTo>
                <a:cubicBezTo>
                  <a:pt x="3966635" y="176808"/>
                  <a:pt x="3962128" y="181430"/>
                  <a:pt x="3956464" y="181430"/>
                </a:cubicBezTo>
                <a:cubicBezTo>
                  <a:pt x="3950801" y="181430"/>
                  <a:pt x="3946295" y="176923"/>
                  <a:pt x="3946295" y="171260"/>
                </a:cubicBezTo>
                <a:cubicBezTo>
                  <a:pt x="3946295" y="165596"/>
                  <a:pt x="3950801" y="161091"/>
                  <a:pt x="3956464" y="161091"/>
                </a:cubicBezTo>
                <a:close/>
                <a:moveTo>
                  <a:pt x="3917284" y="161091"/>
                </a:moveTo>
                <a:cubicBezTo>
                  <a:pt x="3922948" y="161091"/>
                  <a:pt x="3927455" y="165596"/>
                  <a:pt x="3927455" y="171260"/>
                </a:cubicBezTo>
                <a:cubicBezTo>
                  <a:pt x="3927455" y="176808"/>
                  <a:pt x="3922948" y="181430"/>
                  <a:pt x="3917284" y="181430"/>
                </a:cubicBezTo>
                <a:cubicBezTo>
                  <a:pt x="3911621" y="181430"/>
                  <a:pt x="3907116" y="176923"/>
                  <a:pt x="3907116" y="171260"/>
                </a:cubicBezTo>
                <a:cubicBezTo>
                  <a:pt x="3907116" y="165596"/>
                  <a:pt x="3911621" y="161091"/>
                  <a:pt x="3917284" y="161091"/>
                </a:cubicBezTo>
                <a:close/>
                <a:moveTo>
                  <a:pt x="3760686" y="161091"/>
                </a:moveTo>
                <a:cubicBezTo>
                  <a:pt x="3766350" y="161091"/>
                  <a:pt x="3770857" y="165596"/>
                  <a:pt x="3770857" y="171260"/>
                </a:cubicBezTo>
                <a:cubicBezTo>
                  <a:pt x="3770857" y="176808"/>
                  <a:pt x="3766350" y="181430"/>
                  <a:pt x="3760686" y="181430"/>
                </a:cubicBezTo>
                <a:cubicBezTo>
                  <a:pt x="3755023" y="181430"/>
                  <a:pt x="3750518" y="176923"/>
                  <a:pt x="3750518" y="171260"/>
                </a:cubicBezTo>
                <a:cubicBezTo>
                  <a:pt x="3750518" y="165596"/>
                  <a:pt x="3755023" y="161091"/>
                  <a:pt x="3760686" y="161091"/>
                </a:cubicBezTo>
                <a:close/>
                <a:moveTo>
                  <a:pt x="3721622" y="161091"/>
                </a:moveTo>
                <a:cubicBezTo>
                  <a:pt x="3727286" y="161091"/>
                  <a:pt x="3731793" y="165596"/>
                  <a:pt x="3731793" y="171260"/>
                </a:cubicBezTo>
                <a:cubicBezTo>
                  <a:pt x="3731793" y="176808"/>
                  <a:pt x="3727286" y="181430"/>
                  <a:pt x="3721622" y="181430"/>
                </a:cubicBezTo>
                <a:cubicBezTo>
                  <a:pt x="3715959" y="181430"/>
                  <a:pt x="3711453" y="176923"/>
                  <a:pt x="3711453" y="171260"/>
                </a:cubicBezTo>
                <a:cubicBezTo>
                  <a:pt x="3711453" y="165596"/>
                  <a:pt x="3715959" y="161091"/>
                  <a:pt x="3721622" y="161091"/>
                </a:cubicBezTo>
                <a:close/>
                <a:moveTo>
                  <a:pt x="3682444" y="161091"/>
                </a:moveTo>
                <a:cubicBezTo>
                  <a:pt x="3688108" y="161091"/>
                  <a:pt x="3692615" y="165596"/>
                  <a:pt x="3692615" y="171260"/>
                </a:cubicBezTo>
                <a:cubicBezTo>
                  <a:pt x="3692615" y="176808"/>
                  <a:pt x="3688108" y="181430"/>
                  <a:pt x="3682444" y="181430"/>
                </a:cubicBezTo>
                <a:cubicBezTo>
                  <a:pt x="3676781" y="181430"/>
                  <a:pt x="3672276" y="176923"/>
                  <a:pt x="3672276" y="171260"/>
                </a:cubicBezTo>
                <a:cubicBezTo>
                  <a:pt x="3672276" y="165596"/>
                  <a:pt x="3676781" y="161091"/>
                  <a:pt x="3682444" y="161091"/>
                </a:cubicBezTo>
                <a:close/>
                <a:moveTo>
                  <a:pt x="3643266" y="161091"/>
                </a:moveTo>
                <a:cubicBezTo>
                  <a:pt x="3648930" y="161091"/>
                  <a:pt x="3653437" y="165596"/>
                  <a:pt x="3653437" y="171260"/>
                </a:cubicBezTo>
                <a:cubicBezTo>
                  <a:pt x="3653437" y="176808"/>
                  <a:pt x="3648930" y="181430"/>
                  <a:pt x="3643266" y="181430"/>
                </a:cubicBezTo>
                <a:cubicBezTo>
                  <a:pt x="3637603" y="181430"/>
                  <a:pt x="3633098" y="176923"/>
                  <a:pt x="3633098" y="171260"/>
                </a:cubicBezTo>
                <a:cubicBezTo>
                  <a:pt x="3633098" y="165596"/>
                  <a:pt x="3637603" y="161091"/>
                  <a:pt x="3643266" y="161091"/>
                </a:cubicBezTo>
                <a:close/>
                <a:moveTo>
                  <a:pt x="3095342" y="161091"/>
                </a:moveTo>
                <a:cubicBezTo>
                  <a:pt x="3101005" y="161091"/>
                  <a:pt x="3105512" y="165596"/>
                  <a:pt x="3105512" y="171260"/>
                </a:cubicBezTo>
                <a:cubicBezTo>
                  <a:pt x="3105512" y="176808"/>
                  <a:pt x="3101005" y="181430"/>
                  <a:pt x="3095342" y="181430"/>
                </a:cubicBezTo>
                <a:cubicBezTo>
                  <a:pt x="3089678" y="181430"/>
                  <a:pt x="3085173" y="176923"/>
                  <a:pt x="3085173" y="171260"/>
                </a:cubicBezTo>
                <a:cubicBezTo>
                  <a:pt x="3085173" y="165596"/>
                  <a:pt x="3089678" y="161091"/>
                  <a:pt x="3095342" y="161091"/>
                </a:cubicBezTo>
                <a:close/>
                <a:moveTo>
                  <a:pt x="3056281" y="161091"/>
                </a:moveTo>
                <a:cubicBezTo>
                  <a:pt x="3061898" y="161091"/>
                  <a:pt x="3066452" y="165643"/>
                  <a:pt x="3066452" y="171260"/>
                </a:cubicBezTo>
                <a:cubicBezTo>
                  <a:pt x="3066452" y="176877"/>
                  <a:pt x="3061898" y="181430"/>
                  <a:pt x="3056281" y="181430"/>
                </a:cubicBezTo>
                <a:cubicBezTo>
                  <a:pt x="3050664" y="181430"/>
                  <a:pt x="3046112" y="176877"/>
                  <a:pt x="3046112" y="171260"/>
                </a:cubicBezTo>
                <a:cubicBezTo>
                  <a:pt x="3046112" y="165643"/>
                  <a:pt x="3050664" y="161091"/>
                  <a:pt x="3056281" y="161091"/>
                </a:cubicBezTo>
                <a:close/>
                <a:moveTo>
                  <a:pt x="3017102" y="161091"/>
                </a:moveTo>
                <a:cubicBezTo>
                  <a:pt x="3022765" y="161091"/>
                  <a:pt x="3027272" y="165596"/>
                  <a:pt x="3027272" y="171260"/>
                </a:cubicBezTo>
                <a:cubicBezTo>
                  <a:pt x="3027272" y="176808"/>
                  <a:pt x="3022765" y="181430"/>
                  <a:pt x="3017102" y="181430"/>
                </a:cubicBezTo>
                <a:cubicBezTo>
                  <a:pt x="3011438" y="181430"/>
                  <a:pt x="3006933" y="176923"/>
                  <a:pt x="3006933" y="171260"/>
                </a:cubicBezTo>
                <a:cubicBezTo>
                  <a:pt x="3006933" y="165596"/>
                  <a:pt x="3011438" y="161091"/>
                  <a:pt x="3017102" y="161091"/>
                </a:cubicBezTo>
                <a:close/>
                <a:moveTo>
                  <a:pt x="2977922" y="161091"/>
                </a:moveTo>
                <a:cubicBezTo>
                  <a:pt x="2983585" y="161091"/>
                  <a:pt x="2988092" y="165596"/>
                  <a:pt x="2988092" y="171260"/>
                </a:cubicBezTo>
                <a:cubicBezTo>
                  <a:pt x="2988092" y="176808"/>
                  <a:pt x="2983585" y="181430"/>
                  <a:pt x="2977922" y="181430"/>
                </a:cubicBezTo>
                <a:cubicBezTo>
                  <a:pt x="2972258" y="181430"/>
                  <a:pt x="2967753" y="176923"/>
                  <a:pt x="2967753" y="171260"/>
                </a:cubicBezTo>
                <a:cubicBezTo>
                  <a:pt x="2967753" y="165596"/>
                  <a:pt x="2972258" y="161091"/>
                  <a:pt x="2977922" y="161091"/>
                </a:cubicBezTo>
                <a:close/>
                <a:moveTo>
                  <a:pt x="2938744" y="161091"/>
                </a:moveTo>
                <a:cubicBezTo>
                  <a:pt x="2944408" y="161091"/>
                  <a:pt x="2948915" y="165596"/>
                  <a:pt x="2948915" y="171260"/>
                </a:cubicBezTo>
                <a:cubicBezTo>
                  <a:pt x="2948915" y="176808"/>
                  <a:pt x="2944408" y="181430"/>
                  <a:pt x="2938744" y="181430"/>
                </a:cubicBezTo>
                <a:cubicBezTo>
                  <a:pt x="2933081" y="181430"/>
                  <a:pt x="2928575" y="176923"/>
                  <a:pt x="2928575" y="171260"/>
                </a:cubicBezTo>
                <a:cubicBezTo>
                  <a:pt x="2928575" y="165596"/>
                  <a:pt x="2933081" y="161091"/>
                  <a:pt x="2938744" y="161091"/>
                </a:cubicBezTo>
                <a:close/>
                <a:moveTo>
                  <a:pt x="2899681" y="161091"/>
                </a:moveTo>
                <a:cubicBezTo>
                  <a:pt x="2905345" y="161091"/>
                  <a:pt x="2909852" y="165596"/>
                  <a:pt x="2909852" y="171260"/>
                </a:cubicBezTo>
                <a:cubicBezTo>
                  <a:pt x="2909852" y="176808"/>
                  <a:pt x="2905345" y="181430"/>
                  <a:pt x="2899681" y="181430"/>
                </a:cubicBezTo>
                <a:cubicBezTo>
                  <a:pt x="2894018" y="181430"/>
                  <a:pt x="2889512" y="176923"/>
                  <a:pt x="2889512" y="171260"/>
                </a:cubicBezTo>
                <a:cubicBezTo>
                  <a:pt x="2889512" y="165596"/>
                  <a:pt x="2894018" y="161091"/>
                  <a:pt x="2899681" y="161091"/>
                </a:cubicBezTo>
                <a:close/>
                <a:moveTo>
                  <a:pt x="2860502" y="161091"/>
                </a:moveTo>
                <a:cubicBezTo>
                  <a:pt x="2866165" y="161091"/>
                  <a:pt x="2870672" y="165596"/>
                  <a:pt x="2870672" y="171260"/>
                </a:cubicBezTo>
                <a:cubicBezTo>
                  <a:pt x="2870672" y="176808"/>
                  <a:pt x="2866165" y="181430"/>
                  <a:pt x="2860502" y="181430"/>
                </a:cubicBezTo>
                <a:cubicBezTo>
                  <a:pt x="2854838" y="181430"/>
                  <a:pt x="2850333" y="176923"/>
                  <a:pt x="2850333" y="171260"/>
                </a:cubicBezTo>
                <a:cubicBezTo>
                  <a:pt x="2850333" y="165596"/>
                  <a:pt x="2854838" y="161091"/>
                  <a:pt x="2860502" y="161091"/>
                </a:cubicBezTo>
                <a:close/>
                <a:moveTo>
                  <a:pt x="2821324" y="161091"/>
                </a:moveTo>
                <a:cubicBezTo>
                  <a:pt x="2826987" y="161091"/>
                  <a:pt x="2831495" y="165596"/>
                  <a:pt x="2831495" y="171260"/>
                </a:cubicBezTo>
                <a:cubicBezTo>
                  <a:pt x="2831495" y="176808"/>
                  <a:pt x="2826987" y="181430"/>
                  <a:pt x="2821324" y="181430"/>
                </a:cubicBezTo>
                <a:cubicBezTo>
                  <a:pt x="2815661" y="181430"/>
                  <a:pt x="2811155" y="176923"/>
                  <a:pt x="2811155" y="171260"/>
                </a:cubicBezTo>
                <a:cubicBezTo>
                  <a:pt x="2811155" y="165596"/>
                  <a:pt x="2815661" y="161091"/>
                  <a:pt x="2821324" y="161091"/>
                </a:cubicBezTo>
                <a:close/>
                <a:moveTo>
                  <a:pt x="2782261" y="161091"/>
                </a:moveTo>
                <a:cubicBezTo>
                  <a:pt x="2787925" y="161091"/>
                  <a:pt x="2792432" y="165596"/>
                  <a:pt x="2792432" y="171260"/>
                </a:cubicBezTo>
                <a:cubicBezTo>
                  <a:pt x="2792432" y="176808"/>
                  <a:pt x="2787925" y="181430"/>
                  <a:pt x="2782261" y="181430"/>
                </a:cubicBezTo>
                <a:cubicBezTo>
                  <a:pt x="2776598" y="181430"/>
                  <a:pt x="2772092" y="176923"/>
                  <a:pt x="2772092" y="171260"/>
                </a:cubicBezTo>
                <a:cubicBezTo>
                  <a:pt x="2772092" y="165596"/>
                  <a:pt x="2776598" y="161091"/>
                  <a:pt x="2782261" y="161091"/>
                </a:cubicBezTo>
                <a:close/>
                <a:moveTo>
                  <a:pt x="2743082" y="161091"/>
                </a:moveTo>
                <a:cubicBezTo>
                  <a:pt x="2748745" y="161091"/>
                  <a:pt x="2753252" y="165596"/>
                  <a:pt x="2753252" y="171260"/>
                </a:cubicBezTo>
                <a:cubicBezTo>
                  <a:pt x="2753252" y="176808"/>
                  <a:pt x="2748745" y="181430"/>
                  <a:pt x="2743082" y="181430"/>
                </a:cubicBezTo>
                <a:cubicBezTo>
                  <a:pt x="2737418" y="181430"/>
                  <a:pt x="2732913" y="176923"/>
                  <a:pt x="2732913" y="171260"/>
                </a:cubicBezTo>
                <a:cubicBezTo>
                  <a:pt x="2732913" y="165596"/>
                  <a:pt x="2737418" y="161091"/>
                  <a:pt x="2743082" y="161091"/>
                </a:cubicBezTo>
                <a:close/>
                <a:moveTo>
                  <a:pt x="2703904" y="161091"/>
                </a:moveTo>
                <a:cubicBezTo>
                  <a:pt x="2709567" y="161091"/>
                  <a:pt x="2714074" y="165596"/>
                  <a:pt x="2714074" y="171260"/>
                </a:cubicBezTo>
                <a:cubicBezTo>
                  <a:pt x="2714074" y="176808"/>
                  <a:pt x="2709567" y="181430"/>
                  <a:pt x="2703904" y="181430"/>
                </a:cubicBezTo>
                <a:cubicBezTo>
                  <a:pt x="2698240" y="181430"/>
                  <a:pt x="2693735" y="176923"/>
                  <a:pt x="2693735" y="171260"/>
                </a:cubicBezTo>
                <a:cubicBezTo>
                  <a:pt x="2693735" y="165596"/>
                  <a:pt x="2698240" y="161091"/>
                  <a:pt x="2703904" y="161091"/>
                </a:cubicBezTo>
                <a:close/>
                <a:moveTo>
                  <a:pt x="2664841" y="161091"/>
                </a:moveTo>
                <a:cubicBezTo>
                  <a:pt x="2670458" y="161091"/>
                  <a:pt x="2675012" y="165643"/>
                  <a:pt x="2675012" y="171260"/>
                </a:cubicBezTo>
                <a:cubicBezTo>
                  <a:pt x="2675012" y="176877"/>
                  <a:pt x="2670458" y="181430"/>
                  <a:pt x="2664841" y="181430"/>
                </a:cubicBezTo>
                <a:cubicBezTo>
                  <a:pt x="2659224" y="181430"/>
                  <a:pt x="2654672" y="176877"/>
                  <a:pt x="2654672" y="171260"/>
                </a:cubicBezTo>
                <a:cubicBezTo>
                  <a:pt x="2654672" y="165643"/>
                  <a:pt x="2659224" y="161091"/>
                  <a:pt x="2664841" y="161091"/>
                </a:cubicBezTo>
                <a:close/>
                <a:moveTo>
                  <a:pt x="2625776" y="161091"/>
                </a:moveTo>
                <a:cubicBezTo>
                  <a:pt x="2631394" y="161091"/>
                  <a:pt x="2635947" y="165643"/>
                  <a:pt x="2635947" y="171260"/>
                </a:cubicBezTo>
                <a:cubicBezTo>
                  <a:pt x="2635947" y="176877"/>
                  <a:pt x="2631394" y="181430"/>
                  <a:pt x="2625776" y="181430"/>
                </a:cubicBezTo>
                <a:cubicBezTo>
                  <a:pt x="2620160" y="181430"/>
                  <a:pt x="2615608" y="176877"/>
                  <a:pt x="2615608" y="171260"/>
                </a:cubicBezTo>
                <a:cubicBezTo>
                  <a:pt x="2615608" y="165643"/>
                  <a:pt x="2620160" y="161091"/>
                  <a:pt x="2625776" y="161091"/>
                </a:cubicBezTo>
                <a:close/>
                <a:moveTo>
                  <a:pt x="2586599" y="161091"/>
                </a:moveTo>
                <a:cubicBezTo>
                  <a:pt x="2592216" y="161091"/>
                  <a:pt x="2596770" y="165643"/>
                  <a:pt x="2596770" y="171260"/>
                </a:cubicBezTo>
                <a:cubicBezTo>
                  <a:pt x="2596770" y="176877"/>
                  <a:pt x="2592216" y="181430"/>
                  <a:pt x="2586599" y="181430"/>
                </a:cubicBezTo>
                <a:cubicBezTo>
                  <a:pt x="2580982" y="181430"/>
                  <a:pt x="2576430" y="176877"/>
                  <a:pt x="2576430" y="171260"/>
                </a:cubicBezTo>
                <a:cubicBezTo>
                  <a:pt x="2576430" y="165643"/>
                  <a:pt x="2580982" y="161091"/>
                  <a:pt x="2586599" y="161091"/>
                </a:cubicBezTo>
                <a:close/>
                <a:moveTo>
                  <a:pt x="2547419" y="161091"/>
                </a:moveTo>
                <a:cubicBezTo>
                  <a:pt x="2553082" y="161091"/>
                  <a:pt x="2557590" y="165596"/>
                  <a:pt x="2557590" y="171260"/>
                </a:cubicBezTo>
                <a:cubicBezTo>
                  <a:pt x="2557590" y="176808"/>
                  <a:pt x="2553082" y="181430"/>
                  <a:pt x="2547419" y="181430"/>
                </a:cubicBezTo>
                <a:cubicBezTo>
                  <a:pt x="2541756" y="181430"/>
                  <a:pt x="2537250" y="176923"/>
                  <a:pt x="2537250" y="171260"/>
                </a:cubicBezTo>
                <a:cubicBezTo>
                  <a:pt x="2537250" y="165596"/>
                  <a:pt x="2541756" y="161091"/>
                  <a:pt x="2547419" y="161091"/>
                </a:cubicBezTo>
                <a:close/>
                <a:moveTo>
                  <a:pt x="2508242" y="161091"/>
                </a:moveTo>
                <a:cubicBezTo>
                  <a:pt x="2513905" y="161091"/>
                  <a:pt x="2518412" y="165596"/>
                  <a:pt x="2518412" y="171260"/>
                </a:cubicBezTo>
                <a:cubicBezTo>
                  <a:pt x="2518412" y="176808"/>
                  <a:pt x="2513905" y="181430"/>
                  <a:pt x="2508242" y="181430"/>
                </a:cubicBezTo>
                <a:cubicBezTo>
                  <a:pt x="2502578" y="181430"/>
                  <a:pt x="2498073" y="176923"/>
                  <a:pt x="2498073" y="171260"/>
                </a:cubicBezTo>
                <a:cubicBezTo>
                  <a:pt x="2498073" y="165596"/>
                  <a:pt x="2502578" y="161091"/>
                  <a:pt x="2508242" y="161091"/>
                </a:cubicBezTo>
                <a:close/>
                <a:moveTo>
                  <a:pt x="2469064" y="161091"/>
                </a:moveTo>
                <a:cubicBezTo>
                  <a:pt x="2474727" y="161091"/>
                  <a:pt x="2479234" y="165596"/>
                  <a:pt x="2479234" y="171260"/>
                </a:cubicBezTo>
                <a:cubicBezTo>
                  <a:pt x="2479234" y="176808"/>
                  <a:pt x="2474727" y="181430"/>
                  <a:pt x="2469064" y="181430"/>
                </a:cubicBezTo>
                <a:cubicBezTo>
                  <a:pt x="2463400" y="181430"/>
                  <a:pt x="2458895" y="176923"/>
                  <a:pt x="2458895" y="171260"/>
                </a:cubicBezTo>
                <a:cubicBezTo>
                  <a:pt x="2458895" y="165596"/>
                  <a:pt x="2463400" y="161091"/>
                  <a:pt x="2469064" y="161091"/>
                </a:cubicBezTo>
                <a:close/>
                <a:moveTo>
                  <a:pt x="2429999" y="161091"/>
                </a:moveTo>
                <a:cubicBezTo>
                  <a:pt x="2435662" y="161091"/>
                  <a:pt x="2440170" y="165596"/>
                  <a:pt x="2440170" y="171260"/>
                </a:cubicBezTo>
                <a:cubicBezTo>
                  <a:pt x="2440170" y="176808"/>
                  <a:pt x="2435662" y="181430"/>
                  <a:pt x="2429999" y="181430"/>
                </a:cubicBezTo>
                <a:cubicBezTo>
                  <a:pt x="2424336" y="181430"/>
                  <a:pt x="2419830" y="176923"/>
                  <a:pt x="2419830" y="171260"/>
                </a:cubicBezTo>
                <a:cubicBezTo>
                  <a:pt x="2419830" y="165596"/>
                  <a:pt x="2424336" y="161091"/>
                  <a:pt x="2429999" y="161091"/>
                </a:cubicBezTo>
                <a:close/>
                <a:moveTo>
                  <a:pt x="2390822" y="161091"/>
                </a:moveTo>
                <a:cubicBezTo>
                  <a:pt x="2396485" y="161091"/>
                  <a:pt x="2400992" y="165596"/>
                  <a:pt x="2400992" y="171260"/>
                </a:cubicBezTo>
                <a:cubicBezTo>
                  <a:pt x="2400992" y="176808"/>
                  <a:pt x="2396485" y="181430"/>
                  <a:pt x="2390822" y="181430"/>
                </a:cubicBezTo>
                <a:cubicBezTo>
                  <a:pt x="2385158" y="181430"/>
                  <a:pt x="2380652" y="176923"/>
                  <a:pt x="2380652" y="171260"/>
                </a:cubicBezTo>
                <a:cubicBezTo>
                  <a:pt x="2380652" y="165596"/>
                  <a:pt x="2385158" y="161091"/>
                  <a:pt x="2390822" y="161091"/>
                </a:cubicBezTo>
                <a:close/>
                <a:moveTo>
                  <a:pt x="2351642" y="161091"/>
                </a:moveTo>
                <a:cubicBezTo>
                  <a:pt x="2357305" y="161091"/>
                  <a:pt x="2361812" y="165596"/>
                  <a:pt x="2361812" y="171260"/>
                </a:cubicBezTo>
                <a:cubicBezTo>
                  <a:pt x="2361812" y="176808"/>
                  <a:pt x="2357305" y="181430"/>
                  <a:pt x="2351642" y="181430"/>
                </a:cubicBezTo>
                <a:cubicBezTo>
                  <a:pt x="2345978" y="181430"/>
                  <a:pt x="2341473" y="176923"/>
                  <a:pt x="2341473" y="171260"/>
                </a:cubicBezTo>
                <a:cubicBezTo>
                  <a:pt x="2341473" y="165596"/>
                  <a:pt x="2345978" y="161091"/>
                  <a:pt x="2351642" y="161091"/>
                </a:cubicBezTo>
                <a:close/>
                <a:moveTo>
                  <a:pt x="3289503" y="146875"/>
                </a:moveTo>
                <a:cubicBezTo>
                  <a:pt x="3295860" y="146298"/>
                  <a:pt x="3301175" y="150920"/>
                  <a:pt x="3301754" y="157047"/>
                </a:cubicBezTo>
                <a:cubicBezTo>
                  <a:pt x="3302333" y="163403"/>
                  <a:pt x="3297709" y="168719"/>
                  <a:pt x="3291468" y="169296"/>
                </a:cubicBezTo>
                <a:lnTo>
                  <a:pt x="3290427" y="169296"/>
                </a:lnTo>
                <a:cubicBezTo>
                  <a:pt x="3284649" y="169296"/>
                  <a:pt x="3279680" y="164906"/>
                  <a:pt x="3279218" y="159011"/>
                </a:cubicBezTo>
                <a:lnTo>
                  <a:pt x="3279332" y="159011"/>
                </a:lnTo>
                <a:cubicBezTo>
                  <a:pt x="3278756" y="152770"/>
                  <a:pt x="3283263" y="147454"/>
                  <a:pt x="3289503" y="146875"/>
                </a:cubicBezTo>
                <a:close/>
                <a:moveTo>
                  <a:pt x="2253610" y="142311"/>
                </a:moveTo>
                <a:cubicBezTo>
                  <a:pt x="2256325" y="143294"/>
                  <a:pt x="2258665" y="145316"/>
                  <a:pt x="2259994" y="148148"/>
                </a:cubicBezTo>
                <a:cubicBezTo>
                  <a:pt x="2262652" y="153811"/>
                  <a:pt x="2260226" y="160399"/>
                  <a:pt x="2254563" y="163173"/>
                </a:cubicBezTo>
                <a:cubicBezTo>
                  <a:pt x="2252945" y="163865"/>
                  <a:pt x="2251442" y="164212"/>
                  <a:pt x="2249824" y="164212"/>
                </a:cubicBezTo>
                <a:cubicBezTo>
                  <a:pt x="2245548" y="164212"/>
                  <a:pt x="2241503" y="161900"/>
                  <a:pt x="2239540" y="157740"/>
                </a:cubicBezTo>
                <a:cubicBezTo>
                  <a:pt x="2236996" y="152076"/>
                  <a:pt x="2239308" y="145374"/>
                  <a:pt x="2244971" y="142715"/>
                </a:cubicBezTo>
                <a:cubicBezTo>
                  <a:pt x="2247803" y="141386"/>
                  <a:pt x="2250894" y="141328"/>
                  <a:pt x="2253610" y="142311"/>
                </a:cubicBezTo>
                <a:close/>
                <a:moveTo>
                  <a:pt x="2304446" y="119241"/>
                </a:moveTo>
                <a:cubicBezTo>
                  <a:pt x="2307147" y="120266"/>
                  <a:pt x="2309459" y="122318"/>
                  <a:pt x="2310731" y="125149"/>
                </a:cubicBezTo>
                <a:cubicBezTo>
                  <a:pt x="2313273" y="130928"/>
                  <a:pt x="2310731" y="137515"/>
                  <a:pt x="2304952" y="140174"/>
                </a:cubicBezTo>
                <a:cubicBezTo>
                  <a:pt x="2303450" y="140751"/>
                  <a:pt x="2301948" y="141097"/>
                  <a:pt x="2300445" y="141097"/>
                </a:cubicBezTo>
                <a:cubicBezTo>
                  <a:pt x="2296053" y="141097"/>
                  <a:pt x="2292008" y="138671"/>
                  <a:pt x="2290042" y="134511"/>
                </a:cubicBezTo>
                <a:lnTo>
                  <a:pt x="2290042" y="134394"/>
                </a:lnTo>
                <a:cubicBezTo>
                  <a:pt x="2287615" y="128616"/>
                  <a:pt x="2290042" y="122028"/>
                  <a:pt x="2295823" y="119486"/>
                </a:cubicBezTo>
                <a:cubicBezTo>
                  <a:pt x="2298654" y="118215"/>
                  <a:pt x="2301745" y="118215"/>
                  <a:pt x="2304446" y="119241"/>
                </a:cubicBezTo>
                <a:close/>
                <a:moveTo>
                  <a:pt x="4426146" y="118445"/>
                </a:moveTo>
                <a:cubicBezTo>
                  <a:pt x="4431810" y="118445"/>
                  <a:pt x="4436315" y="122950"/>
                  <a:pt x="4436315" y="128614"/>
                </a:cubicBezTo>
                <a:cubicBezTo>
                  <a:pt x="4436315" y="134162"/>
                  <a:pt x="4431810" y="138784"/>
                  <a:pt x="4426146" y="138784"/>
                </a:cubicBezTo>
                <a:cubicBezTo>
                  <a:pt x="4420483" y="138784"/>
                  <a:pt x="4415976" y="134277"/>
                  <a:pt x="4415976" y="128614"/>
                </a:cubicBezTo>
                <a:cubicBezTo>
                  <a:pt x="4415976" y="122950"/>
                  <a:pt x="4420483" y="118445"/>
                  <a:pt x="4426146" y="118445"/>
                </a:cubicBezTo>
                <a:close/>
                <a:moveTo>
                  <a:pt x="4386968" y="118445"/>
                </a:moveTo>
                <a:cubicBezTo>
                  <a:pt x="4392632" y="118445"/>
                  <a:pt x="4397138" y="122950"/>
                  <a:pt x="4397138" y="128614"/>
                </a:cubicBezTo>
                <a:cubicBezTo>
                  <a:pt x="4397138" y="134162"/>
                  <a:pt x="4392632" y="138784"/>
                  <a:pt x="4386968" y="138784"/>
                </a:cubicBezTo>
                <a:cubicBezTo>
                  <a:pt x="4381305" y="138784"/>
                  <a:pt x="4376798" y="134277"/>
                  <a:pt x="4376798" y="128614"/>
                </a:cubicBezTo>
                <a:cubicBezTo>
                  <a:pt x="4376798" y="122950"/>
                  <a:pt x="4381305" y="118445"/>
                  <a:pt x="4386968" y="118445"/>
                </a:cubicBezTo>
                <a:close/>
                <a:moveTo>
                  <a:pt x="4347906" y="118445"/>
                </a:moveTo>
                <a:cubicBezTo>
                  <a:pt x="4353569" y="118445"/>
                  <a:pt x="4358074" y="122950"/>
                  <a:pt x="4358074" y="128614"/>
                </a:cubicBezTo>
                <a:cubicBezTo>
                  <a:pt x="4358074" y="134162"/>
                  <a:pt x="4353569" y="138784"/>
                  <a:pt x="4347906" y="138784"/>
                </a:cubicBezTo>
                <a:cubicBezTo>
                  <a:pt x="4342242" y="138784"/>
                  <a:pt x="4337735" y="134277"/>
                  <a:pt x="4337735" y="128614"/>
                </a:cubicBezTo>
                <a:cubicBezTo>
                  <a:pt x="4337735" y="122950"/>
                  <a:pt x="4342242" y="118445"/>
                  <a:pt x="4347906" y="118445"/>
                </a:cubicBezTo>
                <a:close/>
                <a:moveTo>
                  <a:pt x="4308726" y="118445"/>
                </a:moveTo>
                <a:cubicBezTo>
                  <a:pt x="4314390" y="118445"/>
                  <a:pt x="4318895" y="122950"/>
                  <a:pt x="4318895" y="128614"/>
                </a:cubicBezTo>
                <a:cubicBezTo>
                  <a:pt x="4318895" y="134162"/>
                  <a:pt x="4314390" y="138784"/>
                  <a:pt x="4308726" y="138784"/>
                </a:cubicBezTo>
                <a:cubicBezTo>
                  <a:pt x="4303063" y="138784"/>
                  <a:pt x="4298556" y="134277"/>
                  <a:pt x="4298556" y="128614"/>
                </a:cubicBezTo>
                <a:cubicBezTo>
                  <a:pt x="4298556" y="122950"/>
                  <a:pt x="4303063" y="118445"/>
                  <a:pt x="4308726" y="118445"/>
                </a:cubicBezTo>
                <a:close/>
                <a:moveTo>
                  <a:pt x="4269548" y="118445"/>
                </a:moveTo>
                <a:cubicBezTo>
                  <a:pt x="4275212" y="118445"/>
                  <a:pt x="4279717" y="122950"/>
                  <a:pt x="4279717" y="128614"/>
                </a:cubicBezTo>
                <a:cubicBezTo>
                  <a:pt x="4279717" y="134162"/>
                  <a:pt x="4275212" y="138784"/>
                  <a:pt x="4269548" y="138784"/>
                </a:cubicBezTo>
                <a:cubicBezTo>
                  <a:pt x="4263885" y="138784"/>
                  <a:pt x="4259378" y="134277"/>
                  <a:pt x="4259378" y="128614"/>
                </a:cubicBezTo>
                <a:cubicBezTo>
                  <a:pt x="4259378" y="122950"/>
                  <a:pt x="4263885" y="118445"/>
                  <a:pt x="4269548" y="118445"/>
                </a:cubicBezTo>
                <a:close/>
                <a:moveTo>
                  <a:pt x="4230486" y="118445"/>
                </a:moveTo>
                <a:cubicBezTo>
                  <a:pt x="4236149" y="118445"/>
                  <a:pt x="4240654" y="122950"/>
                  <a:pt x="4240654" y="128614"/>
                </a:cubicBezTo>
                <a:cubicBezTo>
                  <a:pt x="4240654" y="134162"/>
                  <a:pt x="4236149" y="138784"/>
                  <a:pt x="4230486" y="138784"/>
                </a:cubicBezTo>
                <a:cubicBezTo>
                  <a:pt x="4224822" y="138784"/>
                  <a:pt x="4220315" y="134277"/>
                  <a:pt x="4220315" y="128614"/>
                </a:cubicBezTo>
                <a:cubicBezTo>
                  <a:pt x="4220315" y="122950"/>
                  <a:pt x="4224822" y="118445"/>
                  <a:pt x="4230486" y="118445"/>
                </a:cubicBezTo>
                <a:close/>
                <a:moveTo>
                  <a:pt x="4191306" y="118445"/>
                </a:moveTo>
                <a:cubicBezTo>
                  <a:pt x="4196970" y="118445"/>
                  <a:pt x="4201475" y="122950"/>
                  <a:pt x="4201475" y="128614"/>
                </a:cubicBezTo>
                <a:cubicBezTo>
                  <a:pt x="4201475" y="134162"/>
                  <a:pt x="4196970" y="138784"/>
                  <a:pt x="4191306" y="138784"/>
                </a:cubicBezTo>
                <a:cubicBezTo>
                  <a:pt x="4185643" y="138784"/>
                  <a:pt x="4181136" y="134277"/>
                  <a:pt x="4181136" y="128614"/>
                </a:cubicBezTo>
                <a:cubicBezTo>
                  <a:pt x="4181136" y="122950"/>
                  <a:pt x="4185643" y="118445"/>
                  <a:pt x="4191306" y="118445"/>
                </a:cubicBezTo>
                <a:close/>
                <a:moveTo>
                  <a:pt x="4152128" y="118445"/>
                </a:moveTo>
                <a:cubicBezTo>
                  <a:pt x="4157792" y="118445"/>
                  <a:pt x="4162297" y="122950"/>
                  <a:pt x="4162297" y="128614"/>
                </a:cubicBezTo>
                <a:cubicBezTo>
                  <a:pt x="4162297" y="134162"/>
                  <a:pt x="4157792" y="138784"/>
                  <a:pt x="4152128" y="138784"/>
                </a:cubicBezTo>
                <a:cubicBezTo>
                  <a:pt x="4146465" y="138784"/>
                  <a:pt x="4141958" y="134277"/>
                  <a:pt x="4141958" y="128614"/>
                </a:cubicBezTo>
                <a:cubicBezTo>
                  <a:pt x="4141958" y="122950"/>
                  <a:pt x="4146465" y="118445"/>
                  <a:pt x="4152128" y="118445"/>
                </a:cubicBezTo>
                <a:close/>
                <a:moveTo>
                  <a:pt x="4113066" y="118445"/>
                </a:moveTo>
                <a:cubicBezTo>
                  <a:pt x="4118729" y="118445"/>
                  <a:pt x="4123234" y="122950"/>
                  <a:pt x="4123234" y="128614"/>
                </a:cubicBezTo>
                <a:cubicBezTo>
                  <a:pt x="4123234" y="134162"/>
                  <a:pt x="4118729" y="138784"/>
                  <a:pt x="4113066" y="138784"/>
                </a:cubicBezTo>
                <a:cubicBezTo>
                  <a:pt x="4107402" y="138784"/>
                  <a:pt x="4102895" y="134277"/>
                  <a:pt x="4102895" y="128614"/>
                </a:cubicBezTo>
                <a:cubicBezTo>
                  <a:pt x="4102895" y="122950"/>
                  <a:pt x="4107402" y="118445"/>
                  <a:pt x="4113066" y="118445"/>
                </a:cubicBezTo>
                <a:close/>
                <a:moveTo>
                  <a:pt x="3017102" y="118445"/>
                </a:moveTo>
                <a:cubicBezTo>
                  <a:pt x="3022765" y="118445"/>
                  <a:pt x="3027272" y="122950"/>
                  <a:pt x="3027272" y="128614"/>
                </a:cubicBezTo>
                <a:cubicBezTo>
                  <a:pt x="3027272" y="134162"/>
                  <a:pt x="3022765" y="138784"/>
                  <a:pt x="3017102" y="138784"/>
                </a:cubicBezTo>
                <a:cubicBezTo>
                  <a:pt x="3011438" y="138784"/>
                  <a:pt x="3006933" y="134277"/>
                  <a:pt x="3006933" y="128614"/>
                </a:cubicBezTo>
                <a:cubicBezTo>
                  <a:pt x="3006933" y="122950"/>
                  <a:pt x="3011438" y="118445"/>
                  <a:pt x="3017102" y="118445"/>
                </a:cubicBezTo>
                <a:close/>
                <a:moveTo>
                  <a:pt x="2977922" y="118445"/>
                </a:moveTo>
                <a:cubicBezTo>
                  <a:pt x="2983585" y="118445"/>
                  <a:pt x="2988092" y="122950"/>
                  <a:pt x="2988092" y="128614"/>
                </a:cubicBezTo>
                <a:cubicBezTo>
                  <a:pt x="2988092" y="134162"/>
                  <a:pt x="2983585" y="138784"/>
                  <a:pt x="2977922" y="138784"/>
                </a:cubicBezTo>
                <a:cubicBezTo>
                  <a:pt x="2972258" y="138784"/>
                  <a:pt x="2967753" y="134277"/>
                  <a:pt x="2967753" y="128614"/>
                </a:cubicBezTo>
                <a:cubicBezTo>
                  <a:pt x="2967753" y="122950"/>
                  <a:pt x="2972258" y="118445"/>
                  <a:pt x="2977922" y="118445"/>
                </a:cubicBezTo>
                <a:close/>
                <a:moveTo>
                  <a:pt x="2899681" y="118445"/>
                </a:moveTo>
                <a:cubicBezTo>
                  <a:pt x="2905345" y="118445"/>
                  <a:pt x="2909852" y="122950"/>
                  <a:pt x="2909852" y="128614"/>
                </a:cubicBezTo>
                <a:cubicBezTo>
                  <a:pt x="2909852" y="134162"/>
                  <a:pt x="2905345" y="138784"/>
                  <a:pt x="2899681" y="138784"/>
                </a:cubicBezTo>
                <a:cubicBezTo>
                  <a:pt x="2894018" y="138784"/>
                  <a:pt x="2889512" y="134277"/>
                  <a:pt x="2889512" y="128614"/>
                </a:cubicBezTo>
                <a:cubicBezTo>
                  <a:pt x="2889512" y="122950"/>
                  <a:pt x="2894018" y="118445"/>
                  <a:pt x="2899681" y="118445"/>
                </a:cubicBezTo>
                <a:close/>
                <a:moveTo>
                  <a:pt x="2821324" y="118445"/>
                </a:moveTo>
                <a:cubicBezTo>
                  <a:pt x="2826987" y="118445"/>
                  <a:pt x="2831495" y="122950"/>
                  <a:pt x="2831495" y="128614"/>
                </a:cubicBezTo>
                <a:cubicBezTo>
                  <a:pt x="2831495" y="134162"/>
                  <a:pt x="2826987" y="138784"/>
                  <a:pt x="2821324" y="138784"/>
                </a:cubicBezTo>
                <a:cubicBezTo>
                  <a:pt x="2815661" y="138784"/>
                  <a:pt x="2811155" y="134277"/>
                  <a:pt x="2811155" y="128614"/>
                </a:cubicBezTo>
                <a:cubicBezTo>
                  <a:pt x="2811155" y="122950"/>
                  <a:pt x="2815661" y="118445"/>
                  <a:pt x="2821324" y="118445"/>
                </a:cubicBezTo>
                <a:close/>
                <a:moveTo>
                  <a:pt x="2782261" y="118445"/>
                </a:moveTo>
                <a:cubicBezTo>
                  <a:pt x="2787925" y="118445"/>
                  <a:pt x="2792432" y="122950"/>
                  <a:pt x="2792432" y="128614"/>
                </a:cubicBezTo>
                <a:cubicBezTo>
                  <a:pt x="2792432" y="134162"/>
                  <a:pt x="2787925" y="138784"/>
                  <a:pt x="2782261" y="138784"/>
                </a:cubicBezTo>
                <a:cubicBezTo>
                  <a:pt x="2776598" y="138784"/>
                  <a:pt x="2772092" y="134277"/>
                  <a:pt x="2772092" y="128614"/>
                </a:cubicBezTo>
                <a:cubicBezTo>
                  <a:pt x="2772092" y="122950"/>
                  <a:pt x="2776598" y="118445"/>
                  <a:pt x="2782261" y="118445"/>
                </a:cubicBezTo>
                <a:close/>
                <a:moveTo>
                  <a:pt x="2743082" y="118445"/>
                </a:moveTo>
                <a:cubicBezTo>
                  <a:pt x="2748745" y="118445"/>
                  <a:pt x="2753252" y="122950"/>
                  <a:pt x="2753252" y="128614"/>
                </a:cubicBezTo>
                <a:cubicBezTo>
                  <a:pt x="2753252" y="134162"/>
                  <a:pt x="2748745" y="138784"/>
                  <a:pt x="2743082" y="138784"/>
                </a:cubicBezTo>
                <a:cubicBezTo>
                  <a:pt x="2737418" y="138784"/>
                  <a:pt x="2732913" y="134277"/>
                  <a:pt x="2732913" y="128614"/>
                </a:cubicBezTo>
                <a:cubicBezTo>
                  <a:pt x="2732913" y="122950"/>
                  <a:pt x="2737418" y="118445"/>
                  <a:pt x="2743082" y="118445"/>
                </a:cubicBezTo>
                <a:close/>
                <a:moveTo>
                  <a:pt x="2703904" y="118445"/>
                </a:moveTo>
                <a:cubicBezTo>
                  <a:pt x="2709567" y="118445"/>
                  <a:pt x="2714074" y="122950"/>
                  <a:pt x="2714074" y="128614"/>
                </a:cubicBezTo>
                <a:cubicBezTo>
                  <a:pt x="2714074" y="134162"/>
                  <a:pt x="2709567" y="138784"/>
                  <a:pt x="2703904" y="138784"/>
                </a:cubicBezTo>
                <a:cubicBezTo>
                  <a:pt x="2698240" y="138784"/>
                  <a:pt x="2693735" y="134277"/>
                  <a:pt x="2693735" y="128614"/>
                </a:cubicBezTo>
                <a:cubicBezTo>
                  <a:pt x="2693735" y="122950"/>
                  <a:pt x="2698240" y="118445"/>
                  <a:pt x="2703904" y="118445"/>
                </a:cubicBezTo>
                <a:close/>
                <a:moveTo>
                  <a:pt x="2347136" y="97179"/>
                </a:moveTo>
                <a:cubicBezTo>
                  <a:pt x="2352915" y="94869"/>
                  <a:pt x="2359385" y="97411"/>
                  <a:pt x="2361929" y="103190"/>
                </a:cubicBezTo>
                <a:cubicBezTo>
                  <a:pt x="2364240" y="108968"/>
                  <a:pt x="2361582" y="115558"/>
                  <a:pt x="2355919" y="117983"/>
                </a:cubicBezTo>
                <a:cubicBezTo>
                  <a:pt x="2354416" y="118677"/>
                  <a:pt x="2353030" y="118909"/>
                  <a:pt x="2351527" y="118909"/>
                </a:cubicBezTo>
                <a:cubicBezTo>
                  <a:pt x="2347136" y="118909"/>
                  <a:pt x="2342974" y="116365"/>
                  <a:pt x="2341126" y="112089"/>
                </a:cubicBezTo>
                <a:lnTo>
                  <a:pt x="2341126" y="111974"/>
                </a:lnTo>
                <a:cubicBezTo>
                  <a:pt x="2338699" y="106196"/>
                  <a:pt x="2341358" y="99724"/>
                  <a:pt x="2347136" y="97179"/>
                </a:cubicBezTo>
                <a:close/>
                <a:moveTo>
                  <a:pt x="3284649" y="91518"/>
                </a:moveTo>
                <a:cubicBezTo>
                  <a:pt x="3290891" y="90941"/>
                  <a:pt x="3296208" y="95561"/>
                  <a:pt x="3296785" y="101804"/>
                </a:cubicBezTo>
                <a:cubicBezTo>
                  <a:pt x="3297362" y="108044"/>
                  <a:pt x="3292739" y="113360"/>
                  <a:pt x="3286614" y="113939"/>
                </a:cubicBezTo>
                <a:cubicBezTo>
                  <a:pt x="3286614" y="113939"/>
                  <a:pt x="3285920" y="114055"/>
                  <a:pt x="3285573" y="114055"/>
                </a:cubicBezTo>
                <a:cubicBezTo>
                  <a:pt x="3279680" y="114055"/>
                  <a:pt x="3274825" y="109662"/>
                  <a:pt x="3274363" y="103769"/>
                </a:cubicBezTo>
                <a:cubicBezTo>
                  <a:pt x="3273786" y="97526"/>
                  <a:pt x="3278408" y="92095"/>
                  <a:pt x="3284649" y="91518"/>
                </a:cubicBezTo>
                <a:close/>
                <a:moveTo>
                  <a:pt x="2398680" y="75916"/>
                </a:moveTo>
                <a:cubicBezTo>
                  <a:pt x="2404458" y="73604"/>
                  <a:pt x="2410931" y="76378"/>
                  <a:pt x="2413358" y="82271"/>
                </a:cubicBezTo>
                <a:cubicBezTo>
                  <a:pt x="2415670" y="88050"/>
                  <a:pt x="2412896" y="94522"/>
                  <a:pt x="2407000" y="96949"/>
                </a:cubicBezTo>
                <a:cubicBezTo>
                  <a:pt x="2405614" y="97526"/>
                  <a:pt x="2404343" y="97758"/>
                  <a:pt x="2402840" y="97758"/>
                </a:cubicBezTo>
                <a:cubicBezTo>
                  <a:pt x="2398450" y="97758"/>
                  <a:pt x="2394173" y="95101"/>
                  <a:pt x="2392324" y="90709"/>
                </a:cubicBezTo>
                <a:lnTo>
                  <a:pt x="2392324" y="90594"/>
                </a:lnTo>
                <a:cubicBezTo>
                  <a:pt x="2390012" y="84814"/>
                  <a:pt x="2392902" y="78341"/>
                  <a:pt x="2398680" y="75916"/>
                </a:cubicBezTo>
                <a:close/>
                <a:moveTo>
                  <a:pt x="2450688" y="55690"/>
                </a:moveTo>
                <a:cubicBezTo>
                  <a:pt x="2456466" y="53379"/>
                  <a:pt x="2462938" y="56384"/>
                  <a:pt x="2465248" y="62279"/>
                </a:cubicBezTo>
                <a:cubicBezTo>
                  <a:pt x="2467444" y="68057"/>
                  <a:pt x="2464441" y="74528"/>
                  <a:pt x="2458778" y="76840"/>
                </a:cubicBezTo>
                <a:cubicBezTo>
                  <a:pt x="2457390" y="77302"/>
                  <a:pt x="2456119" y="77534"/>
                  <a:pt x="2454733" y="77534"/>
                </a:cubicBezTo>
                <a:cubicBezTo>
                  <a:pt x="2450224" y="77534"/>
                  <a:pt x="2445950" y="74875"/>
                  <a:pt x="2444215" y="70369"/>
                </a:cubicBezTo>
                <a:lnTo>
                  <a:pt x="2444100" y="70253"/>
                </a:lnTo>
                <a:cubicBezTo>
                  <a:pt x="2441788" y="64359"/>
                  <a:pt x="2444792" y="58002"/>
                  <a:pt x="2450688" y="55690"/>
                </a:cubicBezTo>
                <a:close/>
                <a:moveTo>
                  <a:pt x="3279680" y="36276"/>
                </a:moveTo>
                <a:cubicBezTo>
                  <a:pt x="3285920" y="35697"/>
                  <a:pt x="3291351" y="40204"/>
                  <a:pt x="3291930" y="46445"/>
                </a:cubicBezTo>
                <a:cubicBezTo>
                  <a:pt x="3292509" y="52802"/>
                  <a:pt x="3287885" y="58117"/>
                  <a:pt x="3281644" y="58696"/>
                </a:cubicBezTo>
                <a:lnTo>
                  <a:pt x="3280604" y="58696"/>
                </a:lnTo>
                <a:cubicBezTo>
                  <a:pt x="3274825" y="58696"/>
                  <a:pt x="3269858" y="54303"/>
                  <a:pt x="3269394" y="48410"/>
                </a:cubicBezTo>
                <a:cubicBezTo>
                  <a:pt x="3268932" y="42170"/>
                  <a:pt x="3273439" y="36851"/>
                  <a:pt x="3279680" y="36276"/>
                </a:cubicBezTo>
                <a:close/>
                <a:moveTo>
                  <a:pt x="2555627" y="17898"/>
                </a:moveTo>
                <a:cubicBezTo>
                  <a:pt x="2561520" y="15818"/>
                  <a:pt x="2567876" y="19171"/>
                  <a:pt x="2569956" y="24949"/>
                </a:cubicBezTo>
                <a:cubicBezTo>
                  <a:pt x="2571921" y="30843"/>
                  <a:pt x="2568686" y="37198"/>
                  <a:pt x="2562908" y="39278"/>
                </a:cubicBezTo>
                <a:cubicBezTo>
                  <a:pt x="2561635" y="39625"/>
                  <a:pt x="2560596" y="39857"/>
                  <a:pt x="2559325" y="39857"/>
                </a:cubicBezTo>
                <a:cubicBezTo>
                  <a:pt x="2554586" y="39857"/>
                  <a:pt x="2550194" y="36968"/>
                  <a:pt x="2548575" y="32231"/>
                </a:cubicBezTo>
                <a:cubicBezTo>
                  <a:pt x="2546495" y="26336"/>
                  <a:pt x="2549848" y="19978"/>
                  <a:pt x="2555627" y="17898"/>
                </a:cubicBezTo>
                <a:close/>
                <a:moveTo>
                  <a:pt x="2608673" y="563"/>
                </a:moveTo>
                <a:cubicBezTo>
                  <a:pt x="2614682" y="-1401"/>
                  <a:pt x="2620924" y="1951"/>
                  <a:pt x="2622888" y="7844"/>
                </a:cubicBezTo>
                <a:cubicBezTo>
                  <a:pt x="2624738" y="13855"/>
                  <a:pt x="2621386" y="20095"/>
                  <a:pt x="2615608" y="22058"/>
                </a:cubicBezTo>
                <a:cubicBezTo>
                  <a:pt x="2614452" y="22405"/>
                  <a:pt x="2613411" y="22522"/>
                  <a:pt x="2612256" y="22522"/>
                </a:cubicBezTo>
                <a:cubicBezTo>
                  <a:pt x="2607517" y="22522"/>
                  <a:pt x="2603010" y="19518"/>
                  <a:pt x="2601507" y="14662"/>
                </a:cubicBezTo>
                <a:lnTo>
                  <a:pt x="2601392" y="14662"/>
                </a:lnTo>
                <a:cubicBezTo>
                  <a:pt x="2599427" y="8768"/>
                  <a:pt x="2602895" y="2528"/>
                  <a:pt x="2608673" y="563"/>
                </a:cubicBezTo>
                <a:close/>
                <a:moveTo>
                  <a:pt x="3272387" y="440"/>
                </a:moveTo>
                <a:lnTo>
                  <a:pt x="3279130" y="440"/>
                </a:lnTo>
                <a:lnTo>
                  <a:pt x="3276675" y="3337"/>
                </a:lnTo>
                <a:cubicBezTo>
                  <a:pt x="3276675" y="3337"/>
                  <a:pt x="3275981" y="3452"/>
                  <a:pt x="3275636" y="3452"/>
                </a:cubicBezTo>
                <a:close/>
                <a:moveTo>
                  <a:pt x="2687594" y="440"/>
                </a:moveTo>
                <a:lnTo>
                  <a:pt x="2724294" y="440"/>
                </a:lnTo>
                <a:lnTo>
                  <a:pt x="2505120" y="70600"/>
                </a:lnTo>
                <a:cubicBezTo>
                  <a:pt x="2320902" y="138729"/>
                  <a:pt x="2143643" y="222083"/>
                  <a:pt x="1974520" y="319973"/>
                </a:cubicBezTo>
                <a:lnTo>
                  <a:pt x="1735976" y="471952"/>
                </a:lnTo>
                <a:lnTo>
                  <a:pt x="1734838" y="474752"/>
                </a:lnTo>
                <a:cubicBezTo>
                  <a:pt x="1732758" y="476832"/>
                  <a:pt x="1729869" y="477988"/>
                  <a:pt x="1726980" y="477988"/>
                </a:cubicBezTo>
                <a:lnTo>
                  <a:pt x="1726729" y="477886"/>
                </a:lnTo>
                <a:lnTo>
                  <a:pt x="1492717" y="656546"/>
                </a:lnTo>
                <a:lnTo>
                  <a:pt x="2764115" y="1927942"/>
                </a:lnTo>
                <a:cubicBezTo>
                  <a:pt x="2955964" y="1797694"/>
                  <a:pt x="3168385" y="1710322"/>
                  <a:pt x="3395714" y="1667908"/>
                </a:cubicBezTo>
                <a:lnTo>
                  <a:pt x="3397794" y="1679003"/>
                </a:lnTo>
                <a:cubicBezTo>
                  <a:pt x="3170580" y="1721302"/>
                  <a:pt x="2958160" y="1809136"/>
                  <a:pt x="2766659" y="1939848"/>
                </a:cubicBezTo>
                <a:lnTo>
                  <a:pt x="2762844" y="1942505"/>
                </a:lnTo>
                <a:lnTo>
                  <a:pt x="2762729" y="1942505"/>
                </a:lnTo>
                <a:lnTo>
                  <a:pt x="1476076" y="655852"/>
                </a:lnTo>
                <a:lnTo>
                  <a:pt x="1480813" y="651922"/>
                </a:lnTo>
                <a:cubicBezTo>
                  <a:pt x="1557205" y="588097"/>
                  <a:pt x="1635954" y="527784"/>
                  <a:pt x="1716911" y="471067"/>
                </a:cubicBezTo>
                <a:lnTo>
                  <a:pt x="1717386" y="470763"/>
                </a:lnTo>
                <a:lnTo>
                  <a:pt x="1715770" y="466779"/>
                </a:lnTo>
                <a:cubicBezTo>
                  <a:pt x="1715770" y="463888"/>
                  <a:pt x="1716924" y="460883"/>
                  <a:pt x="1719006" y="458803"/>
                </a:cubicBezTo>
                <a:cubicBezTo>
                  <a:pt x="1723166" y="454643"/>
                  <a:pt x="1730678" y="454643"/>
                  <a:pt x="1734838" y="458803"/>
                </a:cubicBezTo>
                <a:lnTo>
                  <a:pt x="1735100" y="459449"/>
                </a:lnTo>
                <a:lnTo>
                  <a:pt x="1763049" y="441598"/>
                </a:lnTo>
                <a:lnTo>
                  <a:pt x="1761776" y="440952"/>
                </a:lnTo>
                <a:lnTo>
                  <a:pt x="1764311" y="425172"/>
                </a:lnTo>
                <a:cubicBezTo>
                  <a:pt x="1769396" y="421589"/>
                  <a:pt x="1776328" y="422745"/>
                  <a:pt x="1779911" y="427714"/>
                </a:cubicBezTo>
                <a:lnTo>
                  <a:pt x="1779375" y="431171"/>
                </a:lnTo>
                <a:lnTo>
                  <a:pt x="1811173" y="410859"/>
                </a:lnTo>
                <a:lnTo>
                  <a:pt x="1806955" y="408646"/>
                </a:lnTo>
                <a:lnTo>
                  <a:pt x="1807072" y="408646"/>
                </a:lnTo>
                <a:cubicBezTo>
                  <a:pt x="1803604" y="403559"/>
                  <a:pt x="1804875" y="396625"/>
                  <a:pt x="1809961" y="393042"/>
                </a:cubicBezTo>
                <a:cubicBezTo>
                  <a:pt x="1815046" y="389575"/>
                  <a:pt x="1821980" y="390847"/>
                  <a:pt x="1825562" y="395816"/>
                </a:cubicBezTo>
                <a:lnTo>
                  <a:pt x="1824344" y="402448"/>
                </a:lnTo>
                <a:lnTo>
                  <a:pt x="1858801" y="380438"/>
                </a:lnTo>
                <a:lnTo>
                  <a:pt x="1853069" y="377325"/>
                </a:lnTo>
                <a:lnTo>
                  <a:pt x="1853069" y="377210"/>
                </a:lnTo>
                <a:cubicBezTo>
                  <a:pt x="1849601" y="372008"/>
                  <a:pt x="1850872" y="365074"/>
                  <a:pt x="1856074" y="361723"/>
                </a:cubicBezTo>
                <a:cubicBezTo>
                  <a:pt x="1861273" y="358256"/>
                  <a:pt x="1868209" y="359527"/>
                  <a:pt x="1871791" y="364844"/>
                </a:cubicBezTo>
                <a:lnTo>
                  <a:pt x="1870117" y="373211"/>
                </a:lnTo>
                <a:lnTo>
                  <a:pt x="1906133" y="350207"/>
                </a:lnTo>
                <a:lnTo>
                  <a:pt x="1899551" y="346595"/>
                </a:lnTo>
                <a:lnTo>
                  <a:pt x="1902880" y="331097"/>
                </a:lnTo>
                <a:cubicBezTo>
                  <a:pt x="1908196" y="327746"/>
                  <a:pt x="1915131" y="329247"/>
                  <a:pt x="1918482" y="334449"/>
                </a:cubicBezTo>
                <a:lnTo>
                  <a:pt x="1916522" y="343571"/>
                </a:lnTo>
                <a:lnTo>
                  <a:pt x="1952659" y="320489"/>
                </a:lnTo>
                <a:lnTo>
                  <a:pt x="1946565" y="317112"/>
                </a:lnTo>
                <a:cubicBezTo>
                  <a:pt x="1943329" y="311680"/>
                  <a:pt x="1944832" y="304863"/>
                  <a:pt x="1950263" y="301511"/>
                </a:cubicBezTo>
                <a:cubicBezTo>
                  <a:pt x="1955581" y="298273"/>
                  <a:pt x="1962399" y="299891"/>
                  <a:pt x="1965750" y="305210"/>
                </a:cubicBezTo>
                <a:lnTo>
                  <a:pt x="1963818" y="313363"/>
                </a:lnTo>
                <a:lnTo>
                  <a:pt x="1966270" y="311795"/>
                </a:lnTo>
                <a:lnTo>
                  <a:pt x="2002291" y="292920"/>
                </a:lnTo>
                <a:lnTo>
                  <a:pt x="1994065" y="288220"/>
                </a:lnTo>
                <a:cubicBezTo>
                  <a:pt x="1990946" y="282788"/>
                  <a:pt x="1992679" y="275969"/>
                  <a:pt x="1997995" y="272734"/>
                </a:cubicBezTo>
                <a:cubicBezTo>
                  <a:pt x="2003427" y="269611"/>
                  <a:pt x="2010246" y="271346"/>
                  <a:pt x="2013482" y="276780"/>
                </a:cubicBezTo>
                <a:lnTo>
                  <a:pt x="2010448" y="288644"/>
                </a:lnTo>
                <a:lnTo>
                  <a:pt x="2055354" y="265113"/>
                </a:lnTo>
                <a:lnTo>
                  <a:pt x="2051968" y="266030"/>
                </a:lnTo>
                <a:cubicBezTo>
                  <a:pt x="2048038" y="266030"/>
                  <a:pt x="2044224" y="263950"/>
                  <a:pt x="2042142" y="260252"/>
                </a:cubicBezTo>
                <a:cubicBezTo>
                  <a:pt x="2039138" y="254818"/>
                  <a:pt x="2040988" y="248001"/>
                  <a:pt x="2046420" y="244880"/>
                </a:cubicBezTo>
                <a:cubicBezTo>
                  <a:pt x="2051851" y="241875"/>
                  <a:pt x="2058669" y="243725"/>
                  <a:pt x="2061790" y="249157"/>
                </a:cubicBezTo>
                <a:lnTo>
                  <a:pt x="2057693" y="263889"/>
                </a:lnTo>
                <a:lnTo>
                  <a:pt x="2203539" y="187459"/>
                </a:lnTo>
                <a:lnTo>
                  <a:pt x="2199551" y="188365"/>
                </a:lnTo>
                <a:cubicBezTo>
                  <a:pt x="2195391" y="188365"/>
                  <a:pt x="2191461" y="186054"/>
                  <a:pt x="2189496" y="182011"/>
                </a:cubicBezTo>
                <a:cubicBezTo>
                  <a:pt x="2186723" y="176348"/>
                  <a:pt x="2189034" y="169758"/>
                  <a:pt x="2194580" y="166871"/>
                </a:cubicBezTo>
                <a:cubicBezTo>
                  <a:pt x="2200243" y="164212"/>
                  <a:pt x="2206948" y="166407"/>
                  <a:pt x="2209720" y="172071"/>
                </a:cubicBezTo>
                <a:lnTo>
                  <a:pt x="2204769" y="186815"/>
                </a:lnTo>
                <a:lnTo>
                  <a:pt x="2228026" y="174628"/>
                </a:lnTo>
                <a:cubicBezTo>
                  <a:pt x="2317246" y="132646"/>
                  <a:pt x="2408388" y="94437"/>
                  <a:pt x="2501307" y="60084"/>
                </a:cubicBezTo>
                <a:lnTo>
                  <a:pt x="2508377" y="57820"/>
                </a:lnTo>
                <a:lnTo>
                  <a:pt x="2506738" y="58117"/>
                </a:lnTo>
                <a:cubicBezTo>
                  <a:pt x="2502116" y="58117"/>
                  <a:pt x="2497841" y="55345"/>
                  <a:pt x="2496106" y="50720"/>
                </a:cubicBezTo>
                <a:cubicBezTo>
                  <a:pt x="2494026" y="44827"/>
                  <a:pt x="2497147" y="38471"/>
                  <a:pt x="2502925" y="36276"/>
                </a:cubicBezTo>
                <a:cubicBezTo>
                  <a:pt x="2508818" y="34194"/>
                  <a:pt x="2515176" y="37198"/>
                  <a:pt x="2517371" y="42977"/>
                </a:cubicBezTo>
                <a:lnTo>
                  <a:pt x="2510720" y="57070"/>
                </a:lnTo>
                <a:close/>
                <a:moveTo>
                  <a:pt x="2657492" y="440"/>
                </a:moveTo>
                <a:lnTo>
                  <a:pt x="2671443" y="440"/>
                </a:lnTo>
                <a:lnTo>
                  <a:pt x="2668540" y="5764"/>
                </a:lnTo>
                <a:cubicBezTo>
                  <a:pt x="2667498" y="6111"/>
                  <a:pt x="2666342" y="6341"/>
                  <a:pt x="2665418" y="6341"/>
                </a:cubicBezTo>
                <a:close/>
              </a:path>
            </a:pathLst>
          </a:cu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6076460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4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theme" Target="../theme/theme2.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7E095-96FA-1A09-928C-EF72FC87B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208868-3BE1-1F94-FEA3-3AE84B9A47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42E2F0-48D6-9EAD-F0E7-8C1F264E6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A910C-A460-4612-AEAE-D9309F5D243E}" type="datetimeFigureOut">
              <a:rPr lang="en-IN" smtClean="0"/>
              <a:t>08-05-2024</a:t>
            </a:fld>
            <a:endParaRPr lang="en-IN"/>
          </a:p>
        </p:txBody>
      </p:sp>
      <p:sp>
        <p:nvSpPr>
          <p:cNvPr id="5" name="Footer Placeholder 4">
            <a:extLst>
              <a:ext uri="{FF2B5EF4-FFF2-40B4-BE49-F238E27FC236}">
                <a16:creationId xmlns:a16="http://schemas.microsoft.com/office/drawing/2014/main" id="{4B3FEA26-8E06-583C-9603-E0CB5ABD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094C15-4EFB-BDB2-0D67-014274649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0103A-6AFF-465C-9E92-6CC1E8485361}" type="slidenum">
              <a:rPr lang="en-IN" smtClean="0"/>
              <a:t>‹#›</a:t>
            </a:fld>
            <a:endParaRPr lang="en-IN"/>
          </a:p>
        </p:txBody>
      </p:sp>
    </p:spTree>
    <p:extLst>
      <p:ext uri="{BB962C8B-B14F-4D97-AF65-F5344CB8AC3E}">
        <p14:creationId xmlns:p14="http://schemas.microsoft.com/office/powerpoint/2010/main" val="40295314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DA0E3E-9232-290C-D0F4-13EB27A9B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777BED-056D-3892-0B11-67B0E68B4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31E86-EC10-B552-D0B0-F7511159E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A910C-A460-4612-AEAE-D9309F5D243E}" type="datetimeFigureOut">
              <a:rPr lang="en-IN" smtClean="0"/>
              <a:t>08-05-2024</a:t>
            </a:fld>
            <a:endParaRPr lang="en-IN"/>
          </a:p>
        </p:txBody>
      </p:sp>
      <p:sp>
        <p:nvSpPr>
          <p:cNvPr id="5" name="Footer Placeholder 4">
            <a:extLst>
              <a:ext uri="{FF2B5EF4-FFF2-40B4-BE49-F238E27FC236}">
                <a16:creationId xmlns:a16="http://schemas.microsoft.com/office/drawing/2014/main" id="{E03525DD-327A-BC95-51B2-005843851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CA7660-9AA2-8AFF-5F90-8AF4D79C8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20103A-6AFF-465C-9E92-6CC1E8485361}" type="slidenum">
              <a:rPr lang="en-IN" smtClean="0"/>
              <a:t>‹#›</a:t>
            </a:fld>
            <a:endParaRPr lang="en-IN"/>
          </a:p>
        </p:txBody>
      </p:sp>
    </p:spTree>
    <p:extLst>
      <p:ext uri="{BB962C8B-B14F-4D97-AF65-F5344CB8AC3E}">
        <p14:creationId xmlns:p14="http://schemas.microsoft.com/office/powerpoint/2010/main" val="350731752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649" r:id="rId16"/>
    <p:sldLayoutId id="2147483650" r:id="rId17"/>
    <p:sldLayoutId id="2147483669" r:id="rId18"/>
    <p:sldLayoutId id="2147483666" r:id="rId19"/>
    <p:sldLayoutId id="2147483664" r:id="rId20"/>
    <p:sldLayoutId id="2147483663" r:id="rId21"/>
    <p:sldLayoutId id="2147483665" r:id="rId22"/>
    <p:sldLayoutId id="2147483651" r:id="rId23"/>
    <p:sldLayoutId id="2147483668" r:id="rId24"/>
    <p:sldLayoutId id="214748366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6.png"/><Relationship Id="rId7" Type="http://schemas.openxmlformats.org/officeDocument/2006/relationships/diagramQuickStyle" Target="../diagrams/quickStyle2.xml"/><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7.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png"/><Relationship Id="rId3" Type="http://schemas.openxmlformats.org/officeDocument/2006/relationships/diagramData" Target="../diagrams/data1.xml"/><Relationship Id="rId21" Type="http://schemas.openxmlformats.org/officeDocument/2006/relationships/image" Target="../media/image17.svg"/><Relationship Id="rId7" Type="http://schemas.microsoft.com/office/2007/relationships/diagramDrawing" Target="../diagrams/drawing1.xml"/><Relationship Id="rId12" Type="http://schemas.openxmlformats.org/officeDocument/2006/relationships/image" Target="../media/image8.png"/><Relationship Id="rId17" Type="http://schemas.openxmlformats.org/officeDocument/2006/relationships/image" Target="../media/image13.svg"/><Relationship Id="rId2" Type="http://schemas.openxmlformats.org/officeDocument/2006/relationships/image" Target="../media/image3.png"/><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5.svg"/><Relationship Id="rId4" Type="http://schemas.openxmlformats.org/officeDocument/2006/relationships/diagramLayout" Target="../diagrams/layout1.xml"/><Relationship Id="rId9" Type="http://schemas.openxmlformats.org/officeDocument/2006/relationships/image" Target="../media/image5.sv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elamPatidar97/CIS-5200/" TargetMode="External"/><Relationship Id="rId7" Type="http://schemas.openxmlformats.org/officeDocument/2006/relationships/image" Target="../media/image21.svg"/><Relationship Id="rId2" Type="http://schemas.openxmlformats.org/officeDocument/2006/relationships/hyperlink" Target="https://www.kaggle.com/datasets/madhavmalhotra/unb-cic-iot-dataset" TargetMode="Externa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buildings in a city&#10;&#10;Description automatically generated">
            <a:extLst>
              <a:ext uri="{FF2B5EF4-FFF2-40B4-BE49-F238E27FC236}">
                <a16:creationId xmlns:a16="http://schemas.microsoft.com/office/drawing/2014/main" id="{B1EF3724-1187-7969-6F15-928AAB31DAA6}"/>
              </a:ext>
            </a:extLst>
          </p:cNvPr>
          <p:cNvPicPr>
            <a:picLocks noChangeAspect="1"/>
          </p:cNvPicPr>
          <p:nvPr/>
        </p:nvPicPr>
        <p:blipFill>
          <a:blip r:embed="rId2">
            <a:alphaModFix amt="52000"/>
            <a:extLst>
              <a:ext uri="{BEBA8EAE-BF5A-486C-A8C5-ECC9F3942E4B}">
                <a14:imgProps xmlns:a14="http://schemas.microsoft.com/office/drawing/2010/main">
                  <a14:imgLayer r:embed="rId3">
                    <a14:imgEffect>
                      <a14:colorTemperature colorTemp="6342"/>
                    </a14:imgEffect>
                    <a14:imgEffect>
                      <a14:saturation sat="16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44B2831-F472-491F-A452-56DC7BE461F5}"/>
              </a:ext>
            </a:extLst>
          </p:cNvPr>
          <p:cNvSpPr/>
          <p:nvPr/>
        </p:nvSpPr>
        <p:spPr>
          <a:xfrm>
            <a:off x="425450" y="378823"/>
            <a:ext cx="11341100" cy="61003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rebuchet MS" panose="020B0603020202020204" pitchFamily="34" charset="0"/>
            </a:endParaRPr>
          </a:p>
        </p:txBody>
      </p:sp>
      <p:sp>
        <p:nvSpPr>
          <p:cNvPr id="17" name="TextBox 16">
            <a:extLst>
              <a:ext uri="{FF2B5EF4-FFF2-40B4-BE49-F238E27FC236}">
                <a16:creationId xmlns:a16="http://schemas.microsoft.com/office/drawing/2014/main" id="{7F1CD3DD-1CD1-442B-A5F5-1C48509BE6DD}"/>
              </a:ext>
            </a:extLst>
          </p:cNvPr>
          <p:cNvSpPr txBox="1"/>
          <p:nvPr/>
        </p:nvSpPr>
        <p:spPr>
          <a:xfrm>
            <a:off x="4318897" y="3386806"/>
            <a:ext cx="4376519" cy="461665"/>
          </a:xfrm>
          <a:prstGeom prst="rect">
            <a:avLst/>
          </a:prstGeom>
          <a:noFill/>
          <a:ln>
            <a:solidFill>
              <a:schemeClr val="bg1"/>
            </a:solidFill>
          </a:ln>
        </p:spPr>
        <p:txBody>
          <a:bodyPr wrap="none" rtlCol="0">
            <a:spAutoFit/>
          </a:bodyPr>
          <a:lstStyle/>
          <a:p>
            <a:pPr algn="ctr"/>
            <a:r>
              <a:rPr lang="en-US" sz="2400" spc="600" dirty="0">
                <a:solidFill>
                  <a:schemeClr val="bg1"/>
                </a:solidFill>
                <a:latin typeface="Trebuchet MS" panose="020B0603020202020204" pitchFamily="34" charset="0"/>
                <a:cs typeface="Arial" panose="020B0604020202020204" pitchFamily="34" charset="0"/>
              </a:rPr>
              <a:t>CICIoT2023 Dataset</a:t>
            </a:r>
          </a:p>
        </p:txBody>
      </p:sp>
      <p:sp>
        <p:nvSpPr>
          <p:cNvPr id="16" name="TextBox 15">
            <a:extLst>
              <a:ext uri="{FF2B5EF4-FFF2-40B4-BE49-F238E27FC236}">
                <a16:creationId xmlns:a16="http://schemas.microsoft.com/office/drawing/2014/main" id="{74E8201B-7317-44C6-9C72-6C3DFFB77B39}"/>
              </a:ext>
            </a:extLst>
          </p:cNvPr>
          <p:cNvSpPr txBox="1"/>
          <p:nvPr/>
        </p:nvSpPr>
        <p:spPr>
          <a:xfrm>
            <a:off x="2872910" y="1965921"/>
            <a:ext cx="7089589" cy="954107"/>
          </a:xfrm>
          <a:prstGeom prst="rect">
            <a:avLst/>
          </a:prstGeom>
          <a:noFill/>
        </p:spPr>
        <p:txBody>
          <a:bodyPr wrap="square">
            <a:spAutoFit/>
          </a:bodyPr>
          <a:lstStyle/>
          <a:p>
            <a:pPr algn="ctr" fontAlgn="base"/>
            <a:r>
              <a:rPr lang="en-US" sz="2800" b="1" i="0" dirty="0">
                <a:solidFill>
                  <a:srgbClr val="000000"/>
                </a:solidFill>
                <a:effectLst/>
                <a:latin typeface="Trebuchet MS" panose="020B0603020202020204" pitchFamily="34" charset="0"/>
              </a:rPr>
              <a:t>LARGE-SCALE ATTACKS DATA ANALYSIS IN IOT ENVIRONMENTS</a:t>
            </a:r>
            <a:endParaRPr lang="en-IN" sz="2800" b="1" i="0" spc="300" dirty="0">
              <a:solidFill>
                <a:schemeClr val="bg1"/>
              </a:solidFill>
              <a:effectLst/>
              <a:latin typeface="Trebuchet MS" panose="020B0603020202020204" pitchFamily="34" charset="0"/>
              <a:ea typeface="Microsoft GothicNeo" panose="020B0503020000020004" pitchFamily="34" charset="-127"/>
              <a:cs typeface="Microsoft GothicNeo" panose="020B0503020000020004" pitchFamily="34" charset="-127"/>
            </a:endParaRPr>
          </a:p>
        </p:txBody>
      </p:sp>
      <p:sp>
        <p:nvSpPr>
          <p:cNvPr id="18" name="Freeform: Shape 17">
            <a:extLst>
              <a:ext uri="{FF2B5EF4-FFF2-40B4-BE49-F238E27FC236}">
                <a16:creationId xmlns:a16="http://schemas.microsoft.com/office/drawing/2014/main" id="{2031465C-5DDE-4918-97FB-298DAB6D36BE}"/>
              </a:ext>
            </a:extLst>
          </p:cNvPr>
          <p:cNvSpPr/>
          <p:nvPr/>
        </p:nvSpPr>
        <p:spPr>
          <a:xfrm>
            <a:off x="11151173" y="98435"/>
            <a:ext cx="1040827" cy="1195830"/>
          </a:xfrm>
          <a:custGeom>
            <a:avLst/>
            <a:gdLst>
              <a:gd name="connsiteX0" fmla="*/ 597915 w 1040827"/>
              <a:gd name="connsiteY0" fmla="*/ 0 h 1195830"/>
              <a:gd name="connsiteX1" fmla="*/ 1020705 w 1040827"/>
              <a:gd name="connsiteY1" fmla="*/ 175125 h 1195830"/>
              <a:gd name="connsiteX2" fmla="*/ 1040827 w 1040827"/>
              <a:gd name="connsiteY2" fmla="*/ 199514 h 1195830"/>
              <a:gd name="connsiteX3" fmla="*/ 1040827 w 1040827"/>
              <a:gd name="connsiteY3" fmla="*/ 996316 h 1195830"/>
              <a:gd name="connsiteX4" fmla="*/ 1020705 w 1040827"/>
              <a:gd name="connsiteY4" fmla="*/ 1020705 h 1195830"/>
              <a:gd name="connsiteX5" fmla="*/ 597915 w 1040827"/>
              <a:gd name="connsiteY5" fmla="*/ 1195830 h 1195830"/>
              <a:gd name="connsiteX6" fmla="*/ 0 w 1040827"/>
              <a:gd name="connsiteY6" fmla="*/ 597915 h 1195830"/>
              <a:gd name="connsiteX7" fmla="*/ 597915 w 1040827"/>
              <a:gd name="connsiteY7" fmla="*/ 0 h 11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0827" h="1195830">
                <a:moveTo>
                  <a:pt x="597915" y="0"/>
                </a:moveTo>
                <a:cubicBezTo>
                  <a:pt x="763025" y="0"/>
                  <a:pt x="912503" y="66924"/>
                  <a:pt x="1020705" y="175125"/>
                </a:cubicBezTo>
                <a:lnTo>
                  <a:pt x="1040827" y="199514"/>
                </a:lnTo>
                <a:lnTo>
                  <a:pt x="1040827" y="996316"/>
                </a:lnTo>
                <a:lnTo>
                  <a:pt x="1020705" y="1020705"/>
                </a:lnTo>
                <a:cubicBezTo>
                  <a:pt x="912503" y="1128906"/>
                  <a:pt x="763025" y="1195830"/>
                  <a:pt x="597915" y="1195830"/>
                </a:cubicBezTo>
                <a:cubicBezTo>
                  <a:pt x="267696" y="1195830"/>
                  <a:pt x="0" y="928134"/>
                  <a:pt x="0" y="597915"/>
                </a:cubicBezTo>
                <a:cubicBezTo>
                  <a:pt x="0" y="267696"/>
                  <a:pt x="267696" y="0"/>
                  <a:pt x="59791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rebuchet MS" panose="020B0603020202020204" pitchFamily="34" charset="0"/>
            </a:endParaRPr>
          </a:p>
        </p:txBody>
      </p:sp>
      <p:sp>
        <p:nvSpPr>
          <p:cNvPr id="19" name="Freeform: Shape 18">
            <a:extLst>
              <a:ext uri="{FF2B5EF4-FFF2-40B4-BE49-F238E27FC236}">
                <a16:creationId xmlns:a16="http://schemas.microsoft.com/office/drawing/2014/main" id="{C96989FD-ACE3-45B7-9EF6-5185673F706B}"/>
              </a:ext>
            </a:extLst>
          </p:cNvPr>
          <p:cNvSpPr/>
          <p:nvPr/>
        </p:nvSpPr>
        <p:spPr>
          <a:xfrm>
            <a:off x="571299" y="5481638"/>
            <a:ext cx="2008218" cy="1376362"/>
          </a:xfrm>
          <a:custGeom>
            <a:avLst/>
            <a:gdLst>
              <a:gd name="connsiteX0" fmla="*/ 1004109 w 2008218"/>
              <a:gd name="connsiteY0" fmla="*/ 0 h 1376362"/>
              <a:gd name="connsiteX1" fmla="*/ 2008218 w 2008218"/>
              <a:gd name="connsiteY1" fmla="*/ 1004109 h 1376362"/>
              <a:gd name="connsiteX2" fmla="*/ 1963075 w 2008218"/>
              <a:gd name="connsiteY2" fmla="*/ 1302701 h 1376362"/>
              <a:gd name="connsiteX3" fmla="*/ 1936115 w 2008218"/>
              <a:gd name="connsiteY3" fmla="*/ 1376362 h 1376362"/>
              <a:gd name="connsiteX4" fmla="*/ 72103 w 2008218"/>
              <a:gd name="connsiteY4" fmla="*/ 1376362 h 1376362"/>
              <a:gd name="connsiteX5" fmla="*/ 45143 w 2008218"/>
              <a:gd name="connsiteY5" fmla="*/ 1302701 h 1376362"/>
              <a:gd name="connsiteX6" fmla="*/ 0 w 2008218"/>
              <a:gd name="connsiteY6" fmla="*/ 1004109 h 1376362"/>
              <a:gd name="connsiteX7" fmla="*/ 1004109 w 2008218"/>
              <a:gd name="connsiteY7" fmla="*/ 0 h 137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8218" h="1376362">
                <a:moveTo>
                  <a:pt x="1004109" y="0"/>
                </a:moveTo>
                <a:cubicBezTo>
                  <a:pt x="1558663" y="0"/>
                  <a:pt x="2008218" y="449555"/>
                  <a:pt x="2008218" y="1004109"/>
                </a:cubicBezTo>
                <a:cubicBezTo>
                  <a:pt x="2008218" y="1108088"/>
                  <a:pt x="1992413" y="1208376"/>
                  <a:pt x="1963075" y="1302701"/>
                </a:cubicBezTo>
                <a:lnTo>
                  <a:pt x="1936115" y="1376362"/>
                </a:lnTo>
                <a:lnTo>
                  <a:pt x="72103" y="1376362"/>
                </a:lnTo>
                <a:lnTo>
                  <a:pt x="45143" y="1302701"/>
                </a:lnTo>
                <a:cubicBezTo>
                  <a:pt x="15805" y="1208376"/>
                  <a:pt x="0" y="1108088"/>
                  <a:pt x="0" y="1004109"/>
                </a:cubicBezTo>
                <a:cubicBezTo>
                  <a:pt x="0" y="449555"/>
                  <a:pt x="449555" y="0"/>
                  <a:pt x="10041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rebuchet MS" panose="020B0603020202020204" pitchFamily="34" charset="0"/>
            </a:endParaRPr>
          </a:p>
        </p:txBody>
      </p:sp>
      <p:sp>
        <p:nvSpPr>
          <p:cNvPr id="2" name="TextBox 1">
            <a:extLst>
              <a:ext uri="{FF2B5EF4-FFF2-40B4-BE49-F238E27FC236}">
                <a16:creationId xmlns:a16="http://schemas.microsoft.com/office/drawing/2014/main" id="{B81A2DDA-BA02-D2DF-A52A-FEA95839F737}"/>
              </a:ext>
            </a:extLst>
          </p:cNvPr>
          <p:cNvSpPr txBox="1"/>
          <p:nvPr/>
        </p:nvSpPr>
        <p:spPr>
          <a:xfrm>
            <a:off x="2012741" y="4037882"/>
            <a:ext cx="8718759" cy="1785104"/>
          </a:xfrm>
          <a:prstGeom prst="rect">
            <a:avLst/>
          </a:prstGeom>
          <a:noFill/>
        </p:spPr>
        <p:txBody>
          <a:bodyPr wrap="square" rtlCol="0">
            <a:spAutoFit/>
          </a:bodyPr>
          <a:lstStyle/>
          <a:p>
            <a:pPr algn="ctr">
              <a:lnSpc>
                <a:spcPct val="150000"/>
              </a:lnSpc>
            </a:pPr>
            <a:r>
              <a:rPr lang="en-US" sz="2000" b="1" dirty="0">
                <a:solidFill>
                  <a:schemeClr val="bg1"/>
                </a:solidFill>
                <a:latin typeface="Trebuchet MS" panose="020B0603020202020204" pitchFamily="34" charset="0"/>
                <a:cs typeface="Arial" panose="020B0604020202020204" pitchFamily="34" charset="0"/>
              </a:rPr>
              <a:t>Dr. Jongwook Woo</a:t>
            </a:r>
          </a:p>
          <a:p>
            <a:pPr algn="ctr">
              <a:lnSpc>
                <a:spcPct val="150000"/>
              </a:lnSpc>
            </a:pPr>
            <a:r>
              <a:rPr lang="en-US" sz="2000" b="1" u="sng" dirty="0">
                <a:latin typeface="Trebuchet MS" panose="020B0603020202020204" pitchFamily="34" charset="0"/>
                <a:cs typeface="Arial" panose="020B0604020202020204" pitchFamily="34" charset="0"/>
              </a:rPr>
              <a:t>Group 2</a:t>
            </a:r>
          </a:p>
          <a:p>
            <a:pPr algn="ctr">
              <a:lnSpc>
                <a:spcPct val="150000"/>
              </a:lnSpc>
            </a:pPr>
            <a:r>
              <a:rPr lang="en-US" sz="2000" b="1" i="0" u="none" strike="noStrike" baseline="0" dirty="0">
                <a:solidFill>
                  <a:schemeClr val="bg1"/>
                </a:solidFill>
                <a:latin typeface="Trebuchet MS" panose="020B0603020202020204" pitchFamily="34" charset="0"/>
                <a:cs typeface="Arial" panose="020B0604020202020204" pitchFamily="34" charset="0"/>
              </a:rPr>
              <a:t>Neelam Patidar - Sally Zreiqat - Sirisha Mahesh </a:t>
            </a:r>
          </a:p>
          <a:p>
            <a:pPr algn="ctr"/>
            <a:endParaRPr lang="en-US" sz="2000" dirty="0">
              <a:solidFill>
                <a:schemeClr val="bg1"/>
              </a:solidFill>
              <a:latin typeface="Trebuchet MS" panose="020B0603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DF504E5-35B7-0AA0-CE2A-2601EC4AF8D2}"/>
              </a:ext>
            </a:extLst>
          </p:cNvPr>
          <p:cNvPicPr>
            <a:picLocks noChangeAspect="1"/>
          </p:cNvPicPr>
          <p:nvPr/>
        </p:nvPicPr>
        <p:blipFill>
          <a:blip r:embed="rId4"/>
          <a:stretch>
            <a:fillRect/>
          </a:stretch>
        </p:blipFill>
        <p:spPr>
          <a:xfrm>
            <a:off x="425451" y="349721"/>
            <a:ext cx="1115674" cy="1377924"/>
          </a:xfrm>
          <a:prstGeom prst="rect">
            <a:avLst/>
          </a:prstGeom>
        </p:spPr>
      </p:pic>
    </p:spTree>
    <p:extLst>
      <p:ext uri="{BB962C8B-B14F-4D97-AF65-F5344CB8AC3E}">
        <p14:creationId xmlns:p14="http://schemas.microsoft.com/office/powerpoint/2010/main" val="70034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latin typeface="Arial"/>
                <a:ea typeface="Calibri"/>
                <a:cs typeface="Arial"/>
              </a:rPr>
              <a:t>C</a:t>
            </a:r>
            <a:r>
              <a:rPr lang="en-IN" sz="2800" b="1">
                <a:latin typeface="Arial"/>
                <a:cs typeface="Arial"/>
              </a:rPr>
              <a:t>hart 2: </a:t>
            </a:r>
            <a:r>
              <a:rPr lang="en-US" sz="2800" b="1">
                <a:latin typeface="Arial"/>
                <a:cs typeface="Arial"/>
              </a:rPr>
              <a:t>Percentage of Target Attacks per Protocol</a:t>
            </a:r>
            <a:endParaRPr lang="en-IN" sz="2800" b="1">
              <a:latin typeface="Arial"/>
              <a:cs typeface="Arial"/>
            </a:endParaRPr>
          </a:p>
          <a:p>
            <a:pPr algn="ctr"/>
            <a:endParaRPr lang="en-US" sz="2000">
              <a:latin typeface="Arial"/>
              <a:ea typeface="Calibri"/>
              <a:cs typeface="Calibri"/>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775216" y="5365919"/>
            <a:ext cx="106353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a:latin typeface="Arial"/>
                <a:ea typeface="+mn-lt"/>
                <a:cs typeface="Arial"/>
              </a:rPr>
              <a:t>Primary</a:t>
            </a:r>
            <a:r>
              <a:rPr lang="en-US" sz="1600" b="1">
                <a:latin typeface="Arial"/>
                <a:cs typeface="Arial"/>
              </a:rPr>
              <a:t> Observation: </a:t>
            </a:r>
            <a:r>
              <a:rPr lang="en-US" sz="1600">
                <a:latin typeface="Arial"/>
                <a:cs typeface="Arial"/>
              </a:rPr>
              <a:t>TCP emerged as the most targeted network protocol, accounting for 47% of all network attacks (vulnerable protocol, requiring extensive security measures and attention).</a:t>
            </a:r>
            <a:endParaRPr lang="en-US"/>
          </a:p>
          <a:p>
            <a:pPr marL="285750" indent="-285750">
              <a:buFont typeface="Wingdings"/>
              <a:buChar char="ü"/>
            </a:pPr>
            <a:r>
              <a:rPr lang="en-US" sz="1600" b="1">
                <a:latin typeface="Arial"/>
                <a:cs typeface="Arial"/>
              </a:rPr>
              <a:t>Less Frequent Attacks:</a:t>
            </a:r>
            <a:r>
              <a:rPr lang="en-US" sz="1600">
                <a:latin typeface="Arial"/>
                <a:cs typeface="Arial"/>
              </a:rPr>
              <a:t> SSH and SMTP protocols were among the less frequently targeted, indicating lower occurrences compared to TCP (most secure in the IoT ecosystem). Additionally, Web-based Uploading Attacks were particularly rare, representing less than 0.01% of the attacks.</a:t>
            </a:r>
          </a:p>
          <a:p>
            <a:pPr marL="285750" indent="-285750">
              <a:buFont typeface="Wingdings"/>
              <a:buChar char="ü"/>
            </a:pPr>
            <a:endParaRPr lang="en-US" sz="1600" b="1">
              <a:latin typeface="Arial"/>
              <a:cs typeface="Arial"/>
            </a:endParaRPr>
          </a:p>
        </p:txBody>
      </p:sp>
      <p:pic>
        <p:nvPicPr>
          <p:cNvPr id="3" name="Picture 2" descr="A pie chart with different colored circles&#10;&#10;Description automatically generated">
            <a:extLst>
              <a:ext uri="{FF2B5EF4-FFF2-40B4-BE49-F238E27FC236}">
                <a16:creationId xmlns:a16="http://schemas.microsoft.com/office/drawing/2014/main" id="{A5482EB2-64A2-1C2C-0613-DC4A18D94EA6}"/>
              </a:ext>
            </a:extLst>
          </p:cNvPr>
          <p:cNvPicPr>
            <a:picLocks noChangeAspect="1"/>
          </p:cNvPicPr>
          <p:nvPr/>
        </p:nvPicPr>
        <p:blipFill>
          <a:blip r:embed="rId2"/>
          <a:stretch>
            <a:fillRect/>
          </a:stretch>
        </p:blipFill>
        <p:spPr>
          <a:xfrm>
            <a:off x="3041369" y="1597025"/>
            <a:ext cx="5636822" cy="3636010"/>
          </a:xfrm>
          <a:prstGeom prst="rect">
            <a:avLst/>
          </a:prstGeom>
          <a:ln>
            <a:solidFill>
              <a:srgbClr val="FFBA2F"/>
            </a:solidFill>
          </a:ln>
        </p:spPr>
      </p:pic>
      <p:sp>
        <p:nvSpPr>
          <p:cNvPr id="6" name="TextBox 5">
            <a:extLst>
              <a:ext uri="{FF2B5EF4-FFF2-40B4-BE49-F238E27FC236}">
                <a16:creationId xmlns:a16="http://schemas.microsoft.com/office/drawing/2014/main" id="{7E369B8A-3F37-AE4A-C075-36643DD36056}"/>
              </a:ext>
            </a:extLst>
          </p:cNvPr>
          <p:cNvSpPr txBox="1"/>
          <p:nvPr/>
        </p:nvSpPr>
        <p:spPr>
          <a:xfrm>
            <a:off x="1562100" y="719137"/>
            <a:ext cx="106275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Percentage Distribution of Targeted Attacks by Network Protocol</a:t>
            </a:r>
            <a:endParaRPr lang="en-IN">
              <a:latin typeface="Arial"/>
              <a:cs typeface="Arial"/>
            </a:endParaRPr>
          </a:p>
          <a:p>
            <a:r>
              <a:rPr lang="en-US">
                <a:latin typeface="Arial"/>
                <a:cs typeface="Arial"/>
              </a:rPr>
              <a:t>Data Utilized: Network protocol and count of attacks</a:t>
            </a:r>
          </a:p>
          <a:p>
            <a:endParaRPr lang="en-US">
              <a:latin typeface="Arial"/>
              <a:cs typeface="Arial"/>
            </a:endParaRPr>
          </a:p>
          <a:p>
            <a:endParaRPr lang="en-US">
              <a:latin typeface="Calibri" panose="020F0502020204030204"/>
              <a:ea typeface="Calibri"/>
              <a:cs typeface="Calibri" panose="020F0502020204030204"/>
            </a:endParaRPr>
          </a:p>
        </p:txBody>
      </p:sp>
    </p:spTree>
    <p:extLst>
      <p:ext uri="{BB962C8B-B14F-4D97-AF65-F5344CB8AC3E}">
        <p14:creationId xmlns:p14="http://schemas.microsoft.com/office/powerpoint/2010/main" val="307327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latin typeface="Arial"/>
                <a:cs typeface="Arial"/>
              </a:rPr>
              <a:t>Chart 3: </a:t>
            </a:r>
            <a:r>
              <a:rPr lang="en-US" sz="2800" b="1" dirty="0">
                <a:latin typeface="Arial"/>
                <a:cs typeface="Arial"/>
              </a:rPr>
              <a:t>Attack Types Count/Distribution per Protocol </a:t>
            </a:r>
            <a:endParaRPr lang="en-IN" sz="2800" b="1" dirty="0">
              <a:latin typeface="Arial"/>
              <a:cs typeface="Arial"/>
            </a:endParaRPr>
          </a:p>
          <a:p>
            <a:pPr algn="ctr"/>
            <a:endParaRPr lang="en-US" sz="2000" dirty="0">
              <a:latin typeface="Arial"/>
              <a:ea typeface="Calibri"/>
              <a:cs typeface="Calibri"/>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689491" y="5289719"/>
            <a:ext cx="106353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a:latin typeface="Arial"/>
                <a:ea typeface="+mn-lt"/>
                <a:cs typeface="Arial"/>
              </a:rPr>
              <a:t>Primary Observation:</a:t>
            </a:r>
            <a:r>
              <a:rPr lang="en-US" sz="1600">
                <a:latin typeface="Arial"/>
                <a:ea typeface="+mn-lt"/>
                <a:cs typeface="Arial"/>
              </a:rPr>
              <a:t> ICMP saw a significantly high number of attacks, with a total of 1,129,909 for the type DDoS-ICMP Flood. Meanwhile, TCP was the most frequently targeted network overall, with four attack types each recording occurrences exceeding 500,000.</a:t>
            </a:r>
          </a:p>
          <a:p>
            <a:pPr marL="285750" indent="-285750">
              <a:buFont typeface="Wingdings"/>
              <a:buChar char="ü"/>
            </a:pPr>
            <a:r>
              <a:rPr lang="en-US" sz="1600" b="1">
                <a:latin typeface="Arial"/>
                <a:ea typeface="+mn-lt"/>
                <a:cs typeface="Arial"/>
              </a:rPr>
              <a:t>Less Targeted Networks:</a:t>
            </a:r>
            <a:r>
              <a:rPr lang="en-US" sz="1600">
                <a:latin typeface="Arial"/>
                <a:ea typeface="+mn-lt"/>
                <a:cs typeface="Arial"/>
              </a:rPr>
              <a:t> SSH and SMTP were among the least targeted protocols, with total attacks recorded at 328 and 1, respectively.</a:t>
            </a:r>
          </a:p>
          <a:p>
            <a:pPr marL="285750" indent="-285750">
              <a:buFont typeface="Wingdings"/>
              <a:buChar char="ü"/>
            </a:pPr>
            <a:endParaRPr lang="en-US" sz="1600">
              <a:latin typeface="Arial"/>
              <a:ea typeface="+mn-lt"/>
              <a:cs typeface="Arial"/>
            </a:endParaRPr>
          </a:p>
        </p:txBody>
      </p:sp>
      <p:sp>
        <p:nvSpPr>
          <p:cNvPr id="6" name="TextBox 5">
            <a:extLst>
              <a:ext uri="{FF2B5EF4-FFF2-40B4-BE49-F238E27FC236}">
                <a16:creationId xmlns:a16="http://schemas.microsoft.com/office/drawing/2014/main" id="{7E369B8A-3F37-AE4A-C075-36643DD36056}"/>
              </a:ext>
            </a:extLst>
          </p:cNvPr>
          <p:cNvSpPr txBox="1"/>
          <p:nvPr/>
        </p:nvSpPr>
        <p:spPr>
          <a:xfrm>
            <a:off x="1562100" y="719137"/>
            <a:ext cx="10627518"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Distribution of Targeted Attacks (by count) per Network Protocol</a:t>
            </a:r>
            <a:endParaRPr lang="en-IN">
              <a:latin typeface="Arial"/>
              <a:cs typeface="Arial"/>
            </a:endParaRPr>
          </a:p>
          <a:p>
            <a:r>
              <a:rPr lang="en-US">
                <a:latin typeface="Arial"/>
                <a:cs typeface="Arial"/>
              </a:rPr>
              <a:t>Data Utilized: Attack type, protocol and count of attacks</a:t>
            </a:r>
          </a:p>
          <a:p>
            <a:endParaRPr lang="en-US" sz="1100">
              <a:ea typeface="Calibri"/>
              <a:cs typeface="Calibri"/>
            </a:endParaRPr>
          </a:p>
        </p:txBody>
      </p:sp>
      <p:pic>
        <p:nvPicPr>
          <p:cNvPr id="3" name="Picture 2">
            <a:extLst>
              <a:ext uri="{FF2B5EF4-FFF2-40B4-BE49-F238E27FC236}">
                <a16:creationId xmlns:a16="http://schemas.microsoft.com/office/drawing/2014/main" id="{10DE3303-DA45-4A29-A76F-55CB2D427D88}"/>
              </a:ext>
            </a:extLst>
          </p:cNvPr>
          <p:cNvPicPr>
            <a:picLocks noChangeAspect="1"/>
          </p:cNvPicPr>
          <p:nvPr/>
        </p:nvPicPr>
        <p:blipFill>
          <a:blip r:embed="rId2"/>
          <a:stretch>
            <a:fillRect/>
          </a:stretch>
        </p:blipFill>
        <p:spPr>
          <a:xfrm>
            <a:off x="1741774" y="1484169"/>
            <a:ext cx="6751494" cy="3586596"/>
          </a:xfrm>
          <a:prstGeom prst="rect">
            <a:avLst/>
          </a:prstGeom>
        </p:spPr>
      </p:pic>
    </p:spTree>
    <p:extLst>
      <p:ext uri="{BB962C8B-B14F-4D97-AF65-F5344CB8AC3E}">
        <p14:creationId xmlns:p14="http://schemas.microsoft.com/office/powerpoint/2010/main" val="205861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3589" y="151414"/>
            <a:ext cx="1065033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cs typeface="Arial"/>
              </a:rPr>
              <a:t>Chart </a:t>
            </a:r>
            <a:r>
              <a:rPr lang="en-IN" sz="2800" b="1">
                <a:latin typeface="Arial"/>
                <a:cs typeface="Arial"/>
              </a:rPr>
              <a:t>4</a:t>
            </a:r>
            <a:r>
              <a:rPr lang="en-IN" sz="2800" b="1" dirty="0">
                <a:latin typeface="Arial"/>
                <a:cs typeface="Arial"/>
              </a:rPr>
              <a:t>: </a:t>
            </a:r>
            <a:r>
              <a:rPr lang="en-IN" sz="2800" b="1">
                <a:latin typeface="Calibri"/>
                <a:ea typeface="Calibri"/>
                <a:cs typeface="Calibri"/>
              </a:rPr>
              <a:t>Comparison between HTTP and HTTPs attacks </a:t>
            </a:r>
            <a:endParaRPr lang="en-US" sz="2800" b="1">
              <a:latin typeface="Arial"/>
              <a:ea typeface="Calibri"/>
              <a:cs typeface="Arial"/>
            </a:endParaRPr>
          </a:p>
          <a:p>
            <a:endParaRPr lang="en-IN" sz="2800" b="1">
              <a:latin typeface="Arial"/>
              <a:ea typeface="Calibri"/>
              <a:cs typeface="Arial"/>
            </a:endParaRPr>
          </a:p>
          <a:p>
            <a:endParaRPr lang="en-US" sz="3200" b="1" dirty="0">
              <a:latin typeface="Arial"/>
              <a:cs typeface="Arial"/>
            </a:endParaRPr>
          </a:p>
          <a:p>
            <a:r>
              <a:rPr lang="en-IN" sz="4400" b="1" dirty="0">
                <a:latin typeface="Montserrat SemiBold"/>
                <a:cs typeface="Segoe UI"/>
              </a:rPr>
              <a:t>​</a:t>
            </a:r>
          </a:p>
        </p:txBody>
      </p:sp>
      <p:sp>
        <p:nvSpPr>
          <p:cNvPr id="4" name="TextBox 3">
            <a:extLst>
              <a:ext uri="{FF2B5EF4-FFF2-40B4-BE49-F238E27FC236}">
                <a16:creationId xmlns:a16="http://schemas.microsoft.com/office/drawing/2014/main" id="{D46204B8-6CF8-8EF7-BF0C-61A836472D21}"/>
              </a:ext>
            </a:extLst>
          </p:cNvPr>
          <p:cNvSpPr txBox="1"/>
          <p:nvPr/>
        </p:nvSpPr>
        <p:spPr>
          <a:xfrm>
            <a:off x="986883" y="5048419"/>
            <a:ext cx="1064592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a:latin typeface="Arial"/>
                <a:cs typeface="Arial"/>
              </a:rPr>
              <a:t>Primary Observation</a:t>
            </a:r>
            <a:r>
              <a:rPr lang="en-US" sz="1600" b="1">
                <a:latin typeface="Calibri"/>
                <a:ea typeface="Calibri"/>
                <a:cs typeface="Arial"/>
              </a:rPr>
              <a:t>:</a:t>
            </a:r>
            <a:r>
              <a:rPr lang="en-US" sz="1600" b="1">
                <a:solidFill>
                  <a:srgbClr val="000000"/>
                </a:solidFill>
                <a:latin typeface="Calibri"/>
                <a:ea typeface="+mn-lt"/>
                <a:cs typeface="Arial"/>
              </a:rPr>
              <a:t> </a:t>
            </a:r>
            <a:r>
              <a:rPr lang="en-US" sz="2000">
                <a:solidFill>
                  <a:srgbClr val="000000"/>
                </a:solidFill>
                <a:latin typeface="Calibri"/>
                <a:ea typeface="+mn-lt"/>
                <a:cs typeface="Arial"/>
              </a:rPr>
              <a:t>Major primary attack we can see in Benign Traffic in HTTPS which is crossing 100k target count while in HTTP the same Benign Traffic is found less than 10k attacks</a:t>
            </a:r>
            <a:endParaRPr lang="en-US" sz="2000">
              <a:solidFill>
                <a:srgbClr val="0D0D0D"/>
              </a:solidFill>
              <a:latin typeface="Calibri"/>
              <a:ea typeface="Calibri"/>
              <a:cs typeface="Calibri"/>
            </a:endParaRPr>
          </a:p>
          <a:p>
            <a:pPr marL="285750" indent="-285750">
              <a:buFont typeface="Wingdings"/>
              <a:buChar char="ü"/>
            </a:pPr>
            <a:r>
              <a:rPr lang="en-US" sz="1600" b="1">
                <a:latin typeface="Arial"/>
                <a:cs typeface="Arial"/>
              </a:rPr>
              <a:t>Less Frequent Attacks: </a:t>
            </a:r>
            <a:r>
              <a:rPr lang="en-US" sz="2000" err="1">
                <a:latin typeface="Arial"/>
                <a:cs typeface="Arial"/>
              </a:rPr>
              <a:t>DDoSFlood_attacks</a:t>
            </a:r>
            <a:r>
              <a:rPr lang="en-US" sz="2000">
                <a:latin typeface="Arial"/>
                <a:cs typeface="Arial"/>
              </a:rPr>
              <a:t> where less number of attacks in HTTPS while the same attacks are found nearly 30K in HTTP.</a:t>
            </a:r>
            <a:endParaRPr lang="en-US" sz="2000">
              <a:latin typeface="Arial"/>
              <a:ea typeface="+mn-lt"/>
              <a:cs typeface="Arial"/>
            </a:endParaRPr>
          </a:p>
        </p:txBody>
      </p:sp>
      <p:sp>
        <p:nvSpPr>
          <p:cNvPr id="5" name="TextBox 4">
            <a:extLst>
              <a:ext uri="{FF2B5EF4-FFF2-40B4-BE49-F238E27FC236}">
                <a16:creationId xmlns:a16="http://schemas.microsoft.com/office/drawing/2014/main" id="{9FDB9209-5F05-37A6-75BB-D2E81B16B5E7}"/>
              </a:ext>
            </a:extLst>
          </p:cNvPr>
          <p:cNvSpPr txBox="1"/>
          <p:nvPr/>
        </p:nvSpPr>
        <p:spPr>
          <a:xfrm>
            <a:off x="1502770" y="673553"/>
            <a:ext cx="86031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ea typeface="Calibri"/>
                <a:cs typeface="Calibri"/>
              </a:rPr>
              <a:t>Distribution of Targeted Attacks by Category and Type</a:t>
            </a:r>
            <a:endParaRPr lang="en-US">
              <a:latin typeface="Calibri" panose="020F0502020204030204"/>
              <a:ea typeface="Calibri"/>
              <a:cs typeface="Calibri"/>
            </a:endParaRPr>
          </a:p>
          <a:p>
            <a:r>
              <a:rPr lang="en-US">
                <a:latin typeface="Arial"/>
                <a:ea typeface="Calibri"/>
                <a:cs typeface="Arial"/>
              </a:rPr>
              <a:t>Data Utilized: Attack type, network protocol and count of attacks</a:t>
            </a:r>
            <a:endParaRPr lang="en-US">
              <a:ea typeface="Calibri"/>
              <a:cs typeface="Calibri"/>
            </a:endParaRPr>
          </a:p>
          <a:p>
            <a:endParaRPr lang="en-US" sz="2000">
              <a:latin typeface="Arial"/>
              <a:ea typeface="Calibri"/>
              <a:cs typeface="Calibri"/>
            </a:endParaRPr>
          </a:p>
        </p:txBody>
      </p:sp>
      <p:pic>
        <p:nvPicPr>
          <p:cNvPr id="3" name="Picture 2" descr="A screenshot of a computer screen&#10;&#10;Description automatically generated">
            <a:extLst>
              <a:ext uri="{FF2B5EF4-FFF2-40B4-BE49-F238E27FC236}">
                <a16:creationId xmlns:a16="http://schemas.microsoft.com/office/drawing/2014/main" id="{375EACBA-CD36-F7B8-D7E5-1E90E012B877}"/>
              </a:ext>
            </a:extLst>
          </p:cNvPr>
          <p:cNvPicPr>
            <a:picLocks noChangeAspect="1"/>
          </p:cNvPicPr>
          <p:nvPr/>
        </p:nvPicPr>
        <p:blipFill>
          <a:blip r:embed="rId2"/>
          <a:stretch>
            <a:fillRect/>
          </a:stretch>
        </p:blipFill>
        <p:spPr>
          <a:xfrm>
            <a:off x="1755686" y="1382818"/>
            <a:ext cx="8675782" cy="3669030"/>
          </a:xfrm>
          <a:prstGeom prst="rect">
            <a:avLst/>
          </a:prstGeom>
        </p:spPr>
      </p:pic>
    </p:spTree>
    <p:extLst>
      <p:ext uri="{BB962C8B-B14F-4D97-AF65-F5344CB8AC3E}">
        <p14:creationId xmlns:p14="http://schemas.microsoft.com/office/powerpoint/2010/main" val="121709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latin typeface="Arial"/>
                <a:cs typeface="Arial"/>
              </a:rPr>
              <a:t>Chart 5: Mirai </a:t>
            </a:r>
            <a:r>
              <a:rPr lang="en-US" sz="2800" b="1">
                <a:latin typeface="Arial"/>
                <a:cs typeface="Arial"/>
              </a:rPr>
              <a:t>Attack Distribution</a:t>
            </a:r>
            <a:endParaRPr lang="en-IN" sz="2800" b="1">
              <a:latin typeface="Arial"/>
              <a:ea typeface="Calibri"/>
              <a:cs typeface="Arial"/>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585582" y="5410946"/>
            <a:ext cx="10635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a:latin typeface="Arial"/>
                <a:ea typeface="+mn-lt"/>
                <a:cs typeface="Arial"/>
              </a:rPr>
              <a:t>Primary Observation:</a:t>
            </a:r>
            <a:r>
              <a:rPr lang="en-US" sz="1600">
                <a:latin typeface="Arial"/>
                <a:ea typeface="+mn-lt"/>
                <a:cs typeface="Arial"/>
              </a:rPr>
              <a:t> Mirai attack </a:t>
            </a:r>
            <a:r>
              <a:rPr lang="en-US" sz="1600" err="1">
                <a:latin typeface="Arial"/>
                <a:ea typeface="+mn-lt"/>
                <a:cs typeface="Arial"/>
              </a:rPr>
              <a:t>Greeth</a:t>
            </a:r>
            <a:r>
              <a:rPr lang="en-US" sz="1600">
                <a:latin typeface="Arial"/>
                <a:ea typeface="+mn-lt"/>
                <a:cs typeface="Arial"/>
              </a:rPr>
              <a:t> Flood ranked as no.1 most observed attacks, followed by </a:t>
            </a:r>
            <a:r>
              <a:rPr lang="en-US" sz="1600" err="1">
                <a:latin typeface="Arial"/>
                <a:ea typeface="+mn-lt"/>
                <a:cs typeface="Arial"/>
              </a:rPr>
              <a:t>Udpplain</a:t>
            </a:r>
            <a:r>
              <a:rPr lang="en-US" sz="1600">
                <a:latin typeface="Arial"/>
                <a:ea typeface="+mn-lt"/>
                <a:cs typeface="Arial"/>
              </a:rPr>
              <a:t> and Greip Flood</a:t>
            </a:r>
          </a:p>
          <a:p>
            <a:pPr marL="285750" indent="-285750">
              <a:buFont typeface="Wingdings"/>
              <a:buChar char="ü"/>
            </a:pPr>
            <a:endParaRPr lang="en-US" sz="1600">
              <a:latin typeface="Arial"/>
              <a:ea typeface="+mn-lt"/>
              <a:cs typeface="Arial"/>
            </a:endParaRPr>
          </a:p>
        </p:txBody>
      </p:sp>
      <p:sp>
        <p:nvSpPr>
          <p:cNvPr id="6" name="TextBox 5">
            <a:extLst>
              <a:ext uri="{FF2B5EF4-FFF2-40B4-BE49-F238E27FC236}">
                <a16:creationId xmlns:a16="http://schemas.microsoft.com/office/drawing/2014/main" id="{7E369B8A-3F37-AE4A-C075-36643DD36056}"/>
              </a:ext>
            </a:extLst>
          </p:cNvPr>
          <p:cNvSpPr txBox="1"/>
          <p:nvPr/>
        </p:nvSpPr>
        <p:spPr>
          <a:xfrm>
            <a:off x="1562100" y="719137"/>
            <a:ext cx="10627518"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Percentage of the occurrence of each of the Mirai attacks </a:t>
            </a:r>
          </a:p>
          <a:p>
            <a:r>
              <a:rPr lang="en-US">
                <a:latin typeface="Arial"/>
                <a:cs typeface="Arial"/>
              </a:rPr>
              <a:t>Data Utilized: Attack type and count</a:t>
            </a:r>
          </a:p>
          <a:p>
            <a:endParaRPr lang="en-US" sz="1100">
              <a:ea typeface="Calibri"/>
              <a:cs typeface="Calibri"/>
            </a:endParaRPr>
          </a:p>
        </p:txBody>
      </p:sp>
      <p:pic>
        <p:nvPicPr>
          <p:cNvPr id="3" name="Picture 2" descr="A pie chart with numbers and a few percentages&#10;&#10;Description automatically generated">
            <a:extLst>
              <a:ext uri="{FF2B5EF4-FFF2-40B4-BE49-F238E27FC236}">
                <a16:creationId xmlns:a16="http://schemas.microsoft.com/office/drawing/2014/main" id="{02FB4DD8-C52E-0D24-C133-B21C20A28D65}"/>
              </a:ext>
            </a:extLst>
          </p:cNvPr>
          <p:cNvPicPr>
            <a:picLocks noChangeAspect="1"/>
          </p:cNvPicPr>
          <p:nvPr/>
        </p:nvPicPr>
        <p:blipFill>
          <a:blip r:embed="rId2"/>
          <a:stretch>
            <a:fillRect/>
          </a:stretch>
        </p:blipFill>
        <p:spPr>
          <a:xfrm>
            <a:off x="1563123" y="1432259"/>
            <a:ext cx="7611028" cy="3461003"/>
          </a:xfrm>
          <a:prstGeom prst="rect">
            <a:avLst/>
          </a:prstGeom>
          <a:ln>
            <a:solidFill>
              <a:srgbClr val="FFBA2F"/>
            </a:solidFill>
          </a:ln>
        </p:spPr>
      </p:pic>
    </p:spTree>
    <p:extLst>
      <p:ext uri="{BB962C8B-B14F-4D97-AF65-F5344CB8AC3E}">
        <p14:creationId xmlns:p14="http://schemas.microsoft.com/office/powerpoint/2010/main" val="226379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3589" y="151414"/>
            <a:ext cx="1065033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cs typeface="Arial"/>
              </a:rPr>
              <a:t>Chart 6: </a:t>
            </a:r>
            <a:r>
              <a:rPr lang="en-IN" sz="2800" dirty="0">
                <a:ea typeface="+mn-lt"/>
                <a:cs typeface="+mn-lt"/>
              </a:rPr>
              <a:t>Comparison of attack distributions for DDoS vs. Dos </a:t>
            </a:r>
            <a:endParaRPr lang="en-IN" sz="2800" dirty="0">
              <a:latin typeface="Calibri"/>
              <a:ea typeface="Calibri"/>
              <a:cs typeface="Calibri"/>
            </a:endParaRPr>
          </a:p>
          <a:p>
            <a:endParaRPr lang="en-IN" sz="2800" b="1" dirty="0">
              <a:latin typeface="Arial"/>
              <a:ea typeface="Calibri"/>
              <a:cs typeface="Arial"/>
            </a:endParaRPr>
          </a:p>
          <a:p>
            <a:endParaRPr lang="en-US" sz="3200" b="1" dirty="0">
              <a:latin typeface="Arial"/>
              <a:cs typeface="Arial"/>
            </a:endParaRPr>
          </a:p>
          <a:p>
            <a:r>
              <a:rPr lang="en-IN" sz="4400" b="1" dirty="0">
                <a:latin typeface="Montserrat SemiBold"/>
                <a:cs typeface="Segoe UI"/>
              </a:rPr>
              <a:t>​</a:t>
            </a:r>
          </a:p>
        </p:txBody>
      </p:sp>
      <p:sp>
        <p:nvSpPr>
          <p:cNvPr id="4" name="TextBox 3">
            <a:extLst>
              <a:ext uri="{FF2B5EF4-FFF2-40B4-BE49-F238E27FC236}">
                <a16:creationId xmlns:a16="http://schemas.microsoft.com/office/drawing/2014/main" id="{D46204B8-6CF8-8EF7-BF0C-61A836472D21}"/>
              </a:ext>
            </a:extLst>
          </p:cNvPr>
          <p:cNvSpPr txBox="1"/>
          <p:nvPr/>
        </p:nvSpPr>
        <p:spPr>
          <a:xfrm>
            <a:off x="775216" y="5365919"/>
            <a:ext cx="1063534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dirty="0">
                <a:latin typeface="Arial"/>
                <a:cs typeface="Arial"/>
              </a:rPr>
              <a:t>Primary Observation:</a:t>
            </a:r>
            <a:r>
              <a:rPr lang="en-US" sz="1600" dirty="0">
                <a:latin typeface="Arial"/>
                <a:cs typeface="Arial"/>
              </a:rPr>
              <a:t> Among these DDoS </a:t>
            </a:r>
            <a:r>
              <a:rPr lang="en-US" sz="1600" dirty="0" err="1">
                <a:latin typeface="Arial"/>
                <a:cs typeface="Arial"/>
              </a:rPr>
              <a:t>attack_Distribution</a:t>
            </a:r>
            <a:r>
              <a:rPr lang="en-US" sz="1600" dirty="0">
                <a:latin typeface="Arial"/>
                <a:cs typeface="Arial"/>
              </a:rPr>
              <a:t> &amp; DoS </a:t>
            </a:r>
            <a:r>
              <a:rPr lang="en-US" sz="1600" dirty="0" err="1">
                <a:latin typeface="Arial"/>
                <a:cs typeface="Arial"/>
              </a:rPr>
              <a:t>attack_Distrubution</a:t>
            </a:r>
            <a:r>
              <a:rPr lang="en-US" sz="1600" dirty="0">
                <a:latin typeface="Arial"/>
                <a:cs typeface="Arial"/>
              </a:rPr>
              <a:t> the  DoS-UDP Flood  was the most frequent in DoS attacks while </a:t>
            </a:r>
            <a:r>
              <a:rPr lang="en-US" sz="1600" dirty="0" err="1">
                <a:latin typeface="Arial"/>
                <a:cs typeface="Arial"/>
              </a:rPr>
              <a:t>DDoS_UDP_Flood</a:t>
            </a:r>
            <a:r>
              <a:rPr lang="en-US" sz="1600" dirty="0">
                <a:latin typeface="Arial"/>
                <a:cs typeface="Arial"/>
              </a:rPr>
              <a:t> was least attack in DDoS attacks.</a:t>
            </a:r>
            <a:endParaRPr lang="en-US" sz="1600" dirty="0">
              <a:latin typeface="Arial"/>
              <a:ea typeface="Calibri"/>
              <a:cs typeface="Arial"/>
            </a:endParaRPr>
          </a:p>
          <a:p>
            <a:pPr marL="285750" indent="-285750">
              <a:buFont typeface="Wingdings"/>
              <a:buChar char="ü"/>
            </a:pPr>
            <a:r>
              <a:rPr lang="en-US" sz="1600" b="1" dirty="0">
                <a:latin typeface="Arial"/>
                <a:cs typeface="Arial"/>
              </a:rPr>
              <a:t>Less Frequent Attacks: </a:t>
            </a:r>
            <a:r>
              <a:rPr lang="en-US" sz="1600" dirty="0">
                <a:latin typeface="Arial"/>
                <a:cs typeface="Arial"/>
              </a:rPr>
              <a:t>DDoS-</a:t>
            </a:r>
            <a:r>
              <a:rPr lang="en-US" sz="1600" dirty="0" err="1">
                <a:latin typeface="Arial"/>
                <a:cs typeface="Arial"/>
              </a:rPr>
              <a:t>RSTFINFlood</a:t>
            </a:r>
            <a:r>
              <a:rPr lang="en-US" sz="1600" dirty="0">
                <a:latin typeface="Arial"/>
                <a:cs typeface="Arial"/>
              </a:rPr>
              <a:t>, </a:t>
            </a:r>
            <a:r>
              <a:rPr lang="en-US" sz="1600" dirty="0" err="1">
                <a:latin typeface="Arial"/>
                <a:cs typeface="Arial"/>
              </a:rPr>
              <a:t>DDoS_UDP_Fragmentation,DDoS-ICMP_Fragmentation</a:t>
            </a:r>
            <a:r>
              <a:rPr lang="en-US" sz="1600" dirty="0">
                <a:latin typeface="Arial"/>
                <a:cs typeface="Arial"/>
              </a:rPr>
              <a:t> are 1% attacks in DDoS attack, while only DoS-</a:t>
            </a:r>
            <a:r>
              <a:rPr lang="en-US" sz="1600" dirty="0" err="1">
                <a:latin typeface="Arial"/>
                <a:cs typeface="Arial"/>
              </a:rPr>
              <a:t>HTTP_Flood</a:t>
            </a:r>
            <a:r>
              <a:rPr lang="en-US" sz="1600" dirty="0">
                <a:latin typeface="Arial"/>
                <a:cs typeface="Arial"/>
              </a:rPr>
              <a:t> is the only 1% attack in DoS </a:t>
            </a:r>
            <a:r>
              <a:rPr lang="en-US" sz="1600" dirty="0" err="1">
                <a:latin typeface="Arial"/>
                <a:cs typeface="Arial"/>
              </a:rPr>
              <a:t>attack_Distribution</a:t>
            </a:r>
            <a:r>
              <a:rPr lang="en-US" sz="1600" dirty="0">
                <a:latin typeface="Arial"/>
                <a:cs typeface="Arial"/>
              </a:rPr>
              <a:t>.</a:t>
            </a:r>
            <a:endParaRPr lang="en-US" sz="1600" dirty="0">
              <a:latin typeface="Arial"/>
              <a:ea typeface="Calibri"/>
              <a:cs typeface="Arial"/>
            </a:endParaRPr>
          </a:p>
        </p:txBody>
      </p:sp>
      <p:sp>
        <p:nvSpPr>
          <p:cNvPr id="5" name="TextBox 4">
            <a:extLst>
              <a:ext uri="{FF2B5EF4-FFF2-40B4-BE49-F238E27FC236}">
                <a16:creationId xmlns:a16="http://schemas.microsoft.com/office/drawing/2014/main" id="{9FDB9209-5F05-37A6-75BB-D2E81B16B5E7}"/>
              </a:ext>
            </a:extLst>
          </p:cNvPr>
          <p:cNvSpPr txBox="1"/>
          <p:nvPr/>
        </p:nvSpPr>
        <p:spPr>
          <a:xfrm>
            <a:off x="1547989" y="626575"/>
            <a:ext cx="86949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a:ea typeface="Calibri"/>
                <a:cs typeface="Calibri"/>
              </a:rPr>
              <a:t>Percentage Distribution of Targeted Attacks by Category and Type</a:t>
            </a:r>
          </a:p>
          <a:p>
            <a:r>
              <a:rPr lang="en-US" sz="2000" dirty="0">
                <a:latin typeface="Arial"/>
                <a:ea typeface="Calibri"/>
                <a:cs typeface="Calibri"/>
              </a:rPr>
              <a:t>Data Utilized: Attack Category, label &amp; total count</a:t>
            </a:r>
            <a:endParaRPr lang="en-US" dirty="0"/>
          </a:p>
        </p:txBody>
      </p:sp>
      <p:pic>
        <p:nvPicPr>
          <p:cNvPr id="6" name="Picture 5" descr="A pie chart with numbers and text&#10;&#10;Description automatically generated">
            <a:extLst>
              <a:ext uri="{FF2B5EF4-FFF2-40B4-BE49-F238E27FC236}">
                <a16:creationId xmlns:a16="http://schemas.microsoft.com/office/drawing/2014/main" id="{43F0E74B-7980-88D3-F5BF-C4B885F98F30}"/>
              </a:ext>
            </a:extLst>
          </p:cNvPr>
          <p:cNvPicPr>
            <a:picLocks noChangeAspect="1"/>
          </p:cNvPicPr>
          <p:nvPr/>
        </p:nvPicPr>
        <p:blipFill>
          <a:blip r:embed="rId2"/>
          <a:stretch>
            <a:fillRect/>
          </a:stretch>
        </p:blipFill>
        <p:spPr>
          <a:xfrm>
            <a:off x="560024" y="1499922"/>
            <a:ext cx="6096000" cy="3564374"/>
          </a:xfrm>
          <a:prstGeom prst="rect">
            <a:avLst/>
          </a:prstGeom>
        </p:spPr>
      </p:pic>
      <p:pic>
        <p:nvPicPr>
          <p:cNvPr id="7" name="Picture 6" descr="A pie chart with numbers and a few percentages&#10;&#10;Description automatically generated">
            <a:extLst>
              <a:ext uri="{FF2B5EF4-FFF2-40B4-BE49-F238E27FC236}">
                <a16:creationId xmlns:a16="http://schemas.microsoft.com/office/drawing/2014/main" id="{8D1406B3-5614-BF89-B4F7-9011BBFCA456}"/>
              </a:ext>
            </a:extLst>
          </p:cNvPr>
          <p:cNvPicPr>
            <a:picLocks noChangeAspect="1"/>
          </p:cNvPicPr>
          <p:nvPr/>
        </p:nvPicPr>
        <p:blipFill>
          <a:blip r:embed="rId3"/>
          <a:stretch>
            <a:fillRect/>
          </a:stretch>
        </p:blipFill>
        <p:spPr>
          <a:xfrm>
            <a:off x="6800620" y="1497626"/>
            <a:ext cx="5389085" cy="3566854"/>
          </a:xfrm>
          <a:prstGeom prst="rect">
            <a:avLst/>
          </a:prstGeom>
        </p:spPr>
      </p:pic>
    </p:spTree>
    <p:extLst>
      <p:ext uri="{BB962C8B-B14F-4D97-AF65-F5344CB8AC3E}">
        <p14:creationId xmlns:p14="http://schemas.microsoft.com/office/powerpoint/2010/main" val="3100376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ea typeface="Calibri"/>
                <a:cs typeface="Arial"/>
              </a:rPr>
              <a:t>Chart</a:t>
            </a:r>
            <a:r>
              <a:rPr lang="en-IN" sz="2800" b="1" dirty="0">
                <a:latin typeface="Arial"/>
                <a:cs typeface="Arial"/>
              </a:rPr>
              <a:t> 7: </a:t>
            </a:r>
            <a:r>
              <a:rPr lang="en-US" sz="2800" b="1" dirty="0">
                <a:latin typeface="Arial"/>
                <a:cs typeface="Arial"/>
              </a:rPr>
              <a:t>Attack Behavior</a:t>
            </a:r>
            <a:endParaRPr lang="en-IN" sz="2800" b="1" dirty="0">
              <a:latin typeface="Arial"/>
              <a:ea typeface="Calibri"/>
              <a:cs typeface="Arial"/>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585582" y="5233146"/>
            <a:ext cx="106353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dirty="0">
                <a:latin typeface="Trebuchet MS" panose="020B0603020202020204" pitchFamily="34" charset="0"/>
                <a:ea typeface="+mn-lt"/>
                <a:cs typeface="Arial"/>
              </a:rPr>
              <a:t>Primary Observation:</a:t>
            </a:r>
            <a:r>
              <a:rPr lang="en-US" sz="1600" dirty="0">
                <a:latin typeface="Trebuchet MS" panose="020B0603020202020204" pitchFamily="34" charset="0"/>
                <a:ea typeface="+mn-lt"/>
                <a:cs typeface="Arial"/>
              </a:rPr>
              <a:t> </a:t>
            </a:r>
            <a:r>
              <a:rPr lang="en-US" sz="1600" b="0" i="0" dirty="0">
                <a:solidFill>
                  <a:srgbClr val="0D0D0D"/>
                </a:solidFill>
                <a:effectLst/>
                <a:latin typeface="Trebuchet MS" panose="020B0603020202020204" pitchFamily="34" charset="0"/>
              </a:rPr>
              <a:t>higher volume of total packets and total TCP packets associated with DDoS and DoS attacks compared to other types of attacks. This indicates that these attack types are characterized by high levels of network traffic.</a:t>
            </a:r>
          </a:p>
          <a:p>
            <a:pPr marL="285750" indent="-285750">
              <a:buFont typeface="Wingdings"/>
              <a:buChar char="ü"/>
            </a:pPr>
            <a:r>
              <a:rPr lang="en-US" sz="1600" b="1" dirty="0">
                <a:latin typeface="Trebuchet MS" panose="020B0603020202020204" pitchFamily="34" charset="0"/>
                <a:ea typeface="+mn-lt"/>
                <a:cs typeface="Arial"/>
              </a:rPr>
              <a:t>Less Targeted Networks: </a:t>
            </a:r>
            <a:r>
              <a:rPr lang="en-US" sz="1600" dirty="0">
                <a:latin typeface="Trebuchet MS" panose="020B0603020202020204" pitchFamily="34" charset="0"/>
                <a:ea typeface="+mn-lt"/>
                <a:cs typeface="Arial"/>
              </a:rPr>
              <a:t>Web based &amp; brute force is the less target attack category</a:t>
            </a:r>
          </a:p>
          <a:p>
            <a:pPr marL="285750" indent="-285750">
              <a:buFont typeface="Wingdings"/>
              <a:buChar char="ü"/>
            </a:pPr>
            <a:r>
              <a:rPr lang="en-US" sz="1600" b="1" i="0" dirty="0">
                <a:solidFill>
                  <a:srgbClr val="0D0D0D"/>
                </a:solidFill>
                <a:effectLst/>
                <a:latin typeface="Trebuchet MS" panose="020B0603020202020204" pitchFamily="34" charset="0"/>
              </a:rPr>
              <a:t>SYN, FIN, and ACK packets </a:t>
            </a:r>
            <a:r>
              <a:rPr lang="en-US" sz="1600" b="0" i="0" dirty="0">
                <a:solidFill>
                  <a:srgbClr val="0D0D0D"/>
                </a:solidFill>
                <a:effectLst/>
                <a:latin typeface="Trebuchet MS" panose="020B0603020202020204" pitchFamily="34" charset="0"/>
              </a:rPr>
              <a:t>are relatively less frequent across all attacks except for in the context of TCP-based attacks like DDoS and DoS, indicating that these packet flags are primarily significant in TCP traffic.</a:t>
            </a:r>
            <a:endParaRPr lang="en-US" sz="1600" dirty="0">
              <a:latin typeface="Trebuchet MS" panose="020B0603020202020204" pitchFamily="34" charset="0"/>
              <a:ea typeface="+mn-lt"/>
              <a:cs typeface="Arial"/>
            </a:endParaRPr>
          </a:p>
        </p:txBody>
      </p:sp>
      <p:sp>
        <p:nvSpPr>
          <p:cNvPr id="6" name="TextBox 5">
            <a:extLst>
              <a:ext uri="{FF2B5EF4-FFF2-40B4-BE49-F238E27FC236}">
                <a16:creationId xmlns:a16="http://schemas.microsoft.com/office/drawing/2014/main" id="{7E369B8A-3F37-AE4A-C075-36643DD36056}"/>
              </a:ext>
            </a:extLst>
          </p:cNvPr>
          <p:cNvSpPr txBox="1"/>
          <p:nvPr/>
        </p:nvSpPr>
        <p:spPr>
          <a:xfrm>
            <a:off x="523875" y="719137"/>
            <a:ext cx="10627518"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Data Utilized: Attack category, total packets, </a:t>
            </a:r>
            <a:r>
              <a:rPr lang="en-US" dirty="0" err="1">
                <a:latin typeface="Arial"/>
                <a:cs typeface="Arial"/>
              </a:rPr>
              <a:t>total_tcp_packets</a:t>
            </a:r>
            <a:r>
              <a:rPr lang="en-US" dirty="0">
                <a:latin typeface="Arial"/>
                <a:cs typeface="Arial"/>
              </a:rPr>
              <a:t>,  </a:t>
            </a:r>
            <a:r>
              <a:rPr lang="en-US" dirty="0" err="1">
                <a:latin typeface="Arial"/>
                <a:cs typeface="Arial"/>
              </a:rPr>
              <a:t>total_udp_packets</a:t>
            </a:r>
            <a:r>
              <a:rPr lang="en-US" dirty="0">
                <a:latin typeface="Arial"/>
                <a:cs typeface="Arial"/>
              </a:rPr>
              <a:t>, </a:t>
            </a:r>
            <a:r>
              <a:rPr lang="en-US" dirty="0" err="1">
                <a:latin typeface="Arial"/>
                <a:cs typeface="Arial"/>
              </a:rPr>
              <a:t>syn_packets</a:t>
            </a:r>
            <a:r>
              <a:rPr lang="en-US" dirty="0">
                <a:latin typeface="Arial"/>
                <a:cs typeface="Arial"/>
              </a:rPr>
              <a:t>, </a:t>
            </a:r>
            <a:r>
              <a:rPr lang="en-US" dirty="0" err="1">
                <a:latin typeface="Arial"/>
                <a:cs typeface="Arial"/>
              </a:rPr>
              <a:t>fin_packets</a:t>
            </a:r>
            <a:r>
              <a:rPr lang="en-US" dirty="0">
                <a:latin typeface="Arial"/>
                <a:cs typeface="Arial"/>
              </a:rPr>
              <a:t> and </a:t>
            </a:r>
            <a:r>
              <a:rPr lang="en-US" dirty="0" err="1">
                <a:latin typeface="Arial"/>
                <a:cs typeface="Arial"/>
              </a:rPr>
              <a:t>ack_packets</a:t>
            </a:r>
            <a:endParaRPr lang="en-US" dirty="0">
              <a:latin typeface="Arial"/>
              <a:cs typeface="Arial"/>
            </a:endParaRPr>
          </a:p>
          <a:p>
            <a:endParaRPr lang="en-US" sz="1100" dirty="0">
              <a:ea typeface="Calibri"/>
              <a:cs typeface="Calibri"/>
            </a:endParaRPr>
          </a:p>
        </p:txBody>
      </p:sp>
      <p:pic>
        <p:nvPicPr>
          <p:cNvPr id="5" name="Picture 4" descr="A graph showing different types of packets&#10;&#10;Description automatically generated">
            <a:extLst>
              <a:ext uri="{FF2B5EF4-FFF2-40B4-BE49-F238E27FC236}">
                <a16:creationId xmlns:a16="http://schemas.microsoft.com/office/drawing/2014/main" id="{4D09F249-D0CF-1049-1B2D-844CA0CE752D}"/>
              </a:ext>
            </a:extLst>
          </p:cNvPr>
          <p:cNvPicPr>
            <a:picLocks noChangeAspect="1"/>
          </p:cNvPicPr>
          <p:nvPr/>
        </p:nvPicPr>
        <p:blipFill>
          <a:blip r:embed="rId2"/>
          <a:stretch>
            <a:fillRect/>
          </a:stretch>
        </p:blipFill>
        <p:spPr>
          <a:xfrm>
            <a:off x="1827929" y="1629641"/>
            <a:ext cx="7366872" cy="3518553"/>
          </a:xfrm>
          <a:prstGeom prst="rect">
            <a:avLst/>
          </a:prstGeom>
          <a:ln>
            <a:solidFill>
              <a:srgbClr val="FFBA2F"/>
            </a:solidFill>
          </a:ln>
        </p:spPr>
      </p:pic>
    </p:spTree>
    <p:extLst>
      <p:ext uri="{BB962C8B-B14F-4D97-AF65-F5344CB8AC3E}">
        <p14:creationId xmlns:p14="http://schemas.microsoft.com/office/powerpoint/2010/main" val="387881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ea typeface="Calibri"/>
                <a:cs typeface="Arial"/>
              </a:rPr>
              <a:t>Chart</a:t>
            </a:r>
            <a:r>
              <a:rPr lang="en-IN" sz="2800" b="1" dirty="0">
                <a:latin typeface="Arial"/>
                <a:cs typeface="Arial"/>
              </a:rPr>
              <a:t> 8: Duration Analysis per Attack Type</a:t>
            </a:r>
            <a:endParaRPr lang="en-US" sz="2800" b="1" dirty="0">
              <a:latin typeface="Arial"/>
              <a:ea typeface="Calibri"/>
              <a:cs typeface="Arial"/>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585582" y="5410946"/>
            <a:ext cx="10635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dirty="0">
                <a:latin typeface="Arial"/>
                <a:ea typeface="+mn-lt"/>
                <a:cs typeface="Arial"/>
              </a:rPr>
              <a:t>Primary Observation:</a:t>
            </a:r>
            <a:r>
              <a:rPr lang="en-US" sz="1600" dirty="0">
                <a:latin typeface="Arial"/>
                <a:ea typeface="+mn-lt"/>
                <a:cs typeface="Arial"/>
              </a:rPr>
              <a:t> </a:t>
            </a:r>
            <a:r>
              <a:rPr lang="en-US" sz="1600" b="0" i="0" dirty="0">
                <a:solidFill>
                  <a:srgbClr val="0D0D0D"/>
                </a:solidFill>
                <a:effectLst/>
                <a:latin typeface="Söhne"/>
              </a:rPr>
              <a:t>Certain types of attacks, such as "</a:t>
            </a:r>
            <a:r>
              <a:rPr lang="en-US" sz="1600" b="0" i="0" dirty="0" err="1">
                <a:solidFill>
                  <a:srgbClr val="0D0D0D"/>
                </a:solidFill>
                <a:effectLst/>
                <a:latin typeface="Söhne"/>
              </a:rPr>
              <a:t>DictionaryBruteForce</a:t>
            </a:r>
            <a:r>
              <a:rPr lang="en-US" sz="1600" b="0" i="0" dirty="0">
                <a:solidFill>
                  <a:srgbClr val="0D0D0D"/>
                </a:solidFill>
                <a:effectLst/>
                <a:latin typeface="Söhne"/>
              </a:rPr>
              <a:t>" and "MITM-</a:t>
            </a:r>
            <a:r>
              <a:rPr lang="en-US" sz="1600" b="0" i="0" dirty="0" err="1">
                <a:solidFill>
                  <a:srgbClr val="0D0D0D"/>
                </a:solidFill>
                <a:effectLst/>
                <a:latin typeface="Söhne"/>
              </a:rPr>
              <a:t>ArpSpoofing</a:t>
            </a:r>
            <a:r>
              <a:rPr lang="en-US" sz="1600" b="0" i="0" dirty="0">
                <a:solidFill>
                  <a:srgbClr val="0D0D0D"/>
                </a:solidFill>
                <a:effectLst/>
                <a:latin typeface="Söhne"/>
              </a:rPr>
              <a:t>," show notably long maximum durations, indicating that these attacks can persist for extended periods. The "</a:t>
            </a:r>
            <a:r>
              <a:rPr lang="en-US" sz="1600" b="0" i="0" dirty="0" err="1">
                <a:solidFill>
                  <a:srgbClr val="0D0D0D"/>
                </a:solidFill>
                <a:effectLst/>
                <a:latin typeface="Söhne"/>
              </a:rPr>
              <a:t>DictionaryBruteForce</a:t>
            </a:r>
            <a:r>
              <a:rPr lang="en-US" sz="1600" b="0" i="0" dirty="0">
                <a:solidFill>
                  <a:srgbClr val="0D0D0D"/>
                </a:solidFill>
                <a:effectLst/>
                <a:latin typeface="Söhne"/>
              </a:rPr>
              <a:t>" has the longest maximum duration on the chart, reaching nearly 100K units.</a:t>
            </a:r>
            <a:endParaRPr lang="en-US" sz="1600" dirty="0">
              <a:highlight>
                <a:srgbClr val="FFFF00"/>
              </a:highlight>
              <a:latin typeface="Arial"/>
              <a:ea typeface="+mn-lt"/>
              <a:cs typeface="Arial"/>
            </a:endParaRPr>
          </a:p>
        </p:txBody>
      </p:sp>
      <p:sp>
        <p:nvSpPr>
          <p:cNvPr id="6" name="TextBox 5">
            <a:extLst>
              <a:ext uri="{FF2B5EF4-FFF2-40B4-BE49-F238E27FC236}">
                <a16:creationId xmlns:a16="http://schemas.microsoft.com/office/drawing/2014/main" id="{7E369B8A-3F37-AE4A-C075-36643DD36056}"/>
              </a:ext>
            </a:extLst>
          </p:cNvPr>
          <p:cNvSpPr txBox="1"/>
          <p:nvPr/>
        </p:nvSpPr>
        <p:spPr>
          <a:xfrm>
            <a:off x="1562100" y="719137"/>
            <a:ext cx="106275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Average vs. Max. Duration per Attack</a:t>
            </a:r>
          </a:p>
          <a:p>
            <a:r>
              <a:rPr lang="en-US" dirty="0">
                <a:latin typeface="Arial"/>
                <a:cs typeface="Arial"/>
              </a:rPr>
              <a:t>Data Utilized: Attack type, average and maximum duration</a:t>
            </a:r>
            <a:endParaRPr lang="en-US" dirty="0">
              <a:latin typeface="Arial"/>
              <a:ea typeface="Calibri"/>
              <a:cs typeface="Arial"/>
            </a:endParaRPr>
          </a:p>
        </p:txBody>
      </p:sp>
      <p:pic>
        <p:nvPicPr>
          <p:cNvPr id="5" name="Picture 4">
            <a:extLst>
              <a:ext uri="{FF2B5EF4-FFF2-40B4-BE49-F238E27FC236}">
                <a16:creationId xmlns:a16="http://schemas.microsoft.com/office/drawing/2014/main" id="{2913F4E5-7ED3-4455-4E41-26BA74A29FA3}"/>
              </a:ext>
            </a:extLst>
          </p:cNvPr>
          <p:cNvPicPr>
            <a:picLocks noChangeAspect="1"/>
          </p:cNvPicPr>
          <p:nvPr/>
        </p:nvPicPr>
        <p:blipFill>
          <a:blip r:embed="rId2"/>
          <a:stretch>
            <a:fillRect/>
          </a:stretch>
        </p:blipFill>
        <p:spPr>
          <a:xfrm>
            <a:off x="1634552" y="1486812"/>
            <a:ext cx="8517579" cy="3811420"/>
          </a:xfrm>
          <a:prstGeom prst="rect">
            <a:avLst/>
          </a:prstGeom>
        </p:spPr>
      </p:pic>
    </p:spTree>
    <p:extLst>
      <p:ext uri="{BB962C8B-B14F-4D97-AF65-F5344CB8AC3E}">
        <p14:creationId xmlns:p14="http://schemas.microsoft.com/office/powerpoint/2010/main" val="288461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120236" y="170464"/>
            <a:ext cx="11783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ea typeface="Calibri"/>
                <a:cs typeface="Arial"/>
              </a:rPr>
              <a:t>Chart</a:t>
            </a:r>
            <a:r>
              <a:rPr lang="en-IN" sz="2800" b="1" dirty="0">
                <a:latin typeface="Arial"/>
                <a:cs typeface="Arial"/>
              </a:rPr>
              <a:t> 9: Flag Analysis (Packet Flow) per Attack</a:t>
            </a:r>
            <a:endParaRPr lang="en-US" sz="2800" b="1" dirty="0">
              <a:latin typeface="Arial"/>
              <a:ea typeface="Calibri"/>
              <a:cs typeface="Arial"/>
            </a:endParaRPr>
          </a:p>
        </p:txBody>
      </p:sp>
      <p:sp>
        <p:nvSpPr>
          <p:cNvPr id="4" name="TextBox 3">
            <a:extLst>
              <a:ext uri="{FF2B5EF4-FFF2-40B4-BE49-F238E27FC236}">
                <a16:creationId xmlns:a16="http://schemas.microsoft.com/office/drawing/2014/main" id="{D46204B8-6CF8-8EF7-BF0C-61A836472D21}"/>
              </a:ext>
            </a:extLst>
          </p:cNvPr>
          <p:cNvSpPr txBox="1"/>
          <p:nvPr/>
        </p:nvSpPr>
        <p:spPr>
          <a:xfrm>
            <a:off x="585582" y="5410946"/>
            <a:ext cx="106353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Arial"/>
                <a:ea typeface="+mn-lt"/>
                <a:cs typeface="Arial"/>
              </a:rPr>
              <a:t>Primary Observation:</a:t>
            </a:r>
            <a:r>
              <a:rPr lang="en-US" sz="1600" dirty="0">
                <a:latin typeface="Arial"/>
                <a:ea typeface="+mn-lt"/>
                <a:cs typeface="Arial"/>
              </a:rPr>
              <a:t> </a:t>
            </a:r>
          </a:p>
          <a:p>
            <a:pPr marL="285750" indent="-285750">
              <a:buFont typeface="Wingdings"/>
              <a:buChar char="ü"/>
            </a:pPr>
            <a:r>
              <a:rPr lang="en-US" sz="1600" b="0" i="0" dirty="0">
                <a:solidFill>
                  <a:srgbClr val="0D0D0D"/>
                </a:solidFill>
                <a:effectLst/>
                <a:latin typeface="Söhne"/>
              </a:rPr>
              <a:t>Attacks like "DDoS-TCP-Flood" and "</a:t>
            </a:r>
            <a:r>
              <a:rPr lang="en-US" sz="1600" b="0" i="0" dirty="0" err="1">
                <a:solidFill>
                  <a:srgbClr val="0D0D0D"/>
                </a:solidFill>
                <a:effectLst/>
                <a:latin typeface="Söhne"/>
              </a:rPr>
              <a:t>BenignTraffic</a:t>
            </a:r>
            <a:r>
              <a:rPr lang="en-US" sz="1600" b="0" i="0" dirty="0">
                <a:solidFill>
                  <a:srgbClr val="0D0D0D"/>
                </a:solidFill>
                <a:effectLst/>
                <a:latin typeface="Söhne"/>
              </a:rPr>
              <a:t>" show a very high usage of FIN and SYN flags, indicating that these attacks or conditions involve initiating or terminating a large number of TCP connections.</a:t>
            </a:r>
          </a:p>
          <a:p>
            <a:pPr marL="285750" indent="-285750">
              <a:buFont typeface="Wingdings"/>
              <a:buChar char="ü"/>
            </a:pPr>
            <a:r>
              <a:rPr lang="en-US" sz="1600" b="0" i="0" dirty="0">
                <a:solidFill>
                  <a:srgbClr val="0D0D0D"/>
                </a:solidFill>
                <a:effectLst/>
                <a:latin typeface="Söhne"/>
              </a:rPr>
              <a:t>Certain attacks, such as "DDoS-TCP-Flood" and "DDoS-UDP-Flood", show a high frequency of specific flags, particularly SYN and ACK flags. This suggests that these flags are heavily utilized in flooding attacks</a:t>
            </a:r>
            <a:endParaRPr lang="en-US" sz="1600" dirty="0">
              <a:highlight>
                <a:srgbClr val="FFFF00"/>
              </a:highlight>
              <a:latin typeface="Arial"/>
              <a:ea typeface="+mn-lt"/>
              <a:cs typeface="Arial"/>
            </a:endParaRPr>
          </a:p>
        </p:txBody>
      </p:sp>
      <p:sp>
        <p:nvSpPr>
          <p:cNvPr id="6" name="TextBox 5">
            <a:extLst>
              <a:ext uri="{FF2B5EF4-FFF2-40B4-BE49-F238E27FC236}">
                <a16:creationId xmlns:a16="http://schemas.microsoft.com/office/drawing/2014/main" id="{7E369B8A-3F37-AE4A-C075-36643DD36056}"/>
              </a:ext>
            </a:extLst>
          </p:cNvPr>
          <p:cNvSpPr txBox="1"/>
          <p:nvPr/>
        </p:nvSpPr>
        <p:spPr>
          <a:xfrm>
            <a:off x="1562100" y="719137"/>
            <a:ext cx="106275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Average vs. Max. Duration per Attack</a:t>
            </a:r>
          </a:p>
          <a:p>
            <a:r>
              <a:rPr lang="en-US" dirty="0">
                <a:latin typeface="Arial"/>
                <a:cs typeface="Arial"/>
              </a:rPr>
              <a:t>Data Utilized: Attack type, flags (fin, syn, </a:t>
            </a:r>
            <a:r>
              <a:rPr lang="en-US" dirty="0" err="1">
                <a:latin typeface="Arial"/>
                <a:cs typeface="Arial"/>
              </a:rPr>
              <a:t>psh</a:t>
            </a:r>
            <a:r>
              <a:rPr lang="en-US" dirty="0">
                <a:latin typeface="Arial"/>
                <a:cs typeface="Arial"/>
              </a:rPr>
              <a:t>, ack and </a:t>
            </a:r>
            <a:r>
              <a:rPr lang="en-US" dirty="0" err="1">
                <a:latin typeface="Arial"/>
                <a:cs typeface="Arial"/>
              </a:rPr>
              <a:t>ece</a:t>
            </a:r>
            <a:r>
              <a:rPr lang="en-US" dirty="0">
                <a:latin typeface="Arial"/>
                <a:cs typeface="Arial"/>
              </a:rPr>
              <a:t>), </a:t>
            </a:r>
            <a:r>
              <a:rPr lang="en-US" dirty="0" err="1">
                <a:latin typeface="Arial"/>
                <a:cs typeface="Arial"/>
              </a:rPr>
              <a:t>fin_count</a:t>
            </a:r>
            <a:r>
              <a:rPr lang="en-US" dirty="0">
                <a:latin typeface="Arial"/>
                <a:cs typeface="Arial"/>
              </a:rPr>
              <a:t>, </a:t>
            </a:r>
            <a:r>
              <a:rPr lang="en-US" dirty="0" err="1">
                <a:latin typeface="Arial"/>
                <a:cs typeface="Arial"/>
              </a:rPr>
              <a:t>syn_count</a:t>
            </a:r>
            <a:r>
              <a:rPr lang="en-US" dirty="0">
                <a:latin typeface="Arial"/>
                <a:cs typeface="Arial"/>
              </a:rPr>
              <a:t>, </a:t>
            </a:r>
            <a:r>
              <a:rPr lang="en-US" dirty="0" err="1">
                <a:latin typeface="Arial"/>
                <a:cs typeface="Arial"/>
              </a:rPr>
              <a:t>psh_count</a:t>
            </a:r>
            <a:r>
              <a:rPr lang="en-US" dirty="0">
                <a:latin typeface="Arial"/>
                <a:cs typeface="Arial"/>
              </a:rPr>
              <a:t>, </a:t>
            </a:r>
            <a:r>
              <a:rPr lang="en-US" dirty="0" err="1">
                <a:latin typeface="Arial"/>
                <a:cs typeface="Arial"/>
              </a:rPr>
              <a:t>ack_count</a:t>
            </a:r>
            <a:r>
              <a:rPr lang="en-US" dirty="0">
                <a:latin typeface="Arial"/>
                <a:cs typeface="Arial"/>
              </a:rPr>
              <a:t> and </a:t>
            </a:r>
            <a:r>
              <a:rPr lang="en-US" dirty="0" err="1">
                <a:latin typeface="Arial"/>
                <a:cs typeface="Arial"/>
              </a:rPr>
              <a:t>ece_count</a:t>
            </a:r>
            <a:endParaRPr lang="en-US" dirty="0">
              <a:latin typeface="Arial"/>
              <a:ea typeface="Calibri"/>
              <a:cs typeface="Arial"/>
            </a:endParaRPr>
          </a:p>
        </p:txBody>
      </p:sp>
      <p:pic>
        <p:nvPicPr>
          <p:cNvPr id="3" name="Picture 2">
            <a:extLst>
              <a:ext uri="{FF2B5EF4-FFF2-40B4-BE49-F238E27FC236}">
                <a16:creationId xmlns:a16="http://schemas.microsoft.com/office/drawing/2014/main" id="{B26ABC37-8E31-350A-2E65-100BBD779214}"/>
              </a:ext>
            </a:extLst>
          </p:cNvPr>
          <p:cNvPicPr>
            <a:picLocks noChangeAspect="1"/>
          </p:cNvPicPr>
          <p:nvPr/>
        </p:nvPicPr>
        <p:blipFill>
          <a:blip r:embed="rId2"/>
          <a:stretch>
            <a:fillRect/>
          </a:stretch>
        </p:blipFill>
        <p:spPr>
          <a:xfrm>
            <a:off x="1647317" y="1820389"/>
            <a:ext cx="9090115" cy="3419881"/>
          </a:xfrm>
          <a:prstGeom prst="rect">
            <a:avLst/>
          </a:prstGeom>
        </p:spPr>
      </p:pic>
    </p:spTree>
    <p:extLst>
      <p:ext uri="{BB962C8B-B14F-4D97-AF65-F5344CB8AC3E}">
        <p14:creationId xmlns:p14="http://schemas.microsoft.com/office/powerpoint/2010/main" val="2306715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picture containing text&#10;&#10;Description automatically generated">
            <a:extLst>
              <a:ext uri="{FF2B5EF4-FFF2-40B4-BE49-F238E27FC236}">
                <a16:creationId xmlns:a16="http://schemas.microsoft.com/office/drawing/2014/main" id="{B2A214DA-8737-DFA8-04D0-29EBCD447D9D}"/>
              </a:ext>
            </a:extLst>
          </p:cNvPr>
          <p:cNvPicPr>
            <a:picLocks noChangeAspect="1"/>
          </p:cNvPicPr>
          <p:nvPr/>
        </p:nvPicPr>
        <p:blipFill>
          <a:blip r:embed="rId2">
            <a:alphaModFix amt="20000"/>
          </a:blip>
          <a:stretch>
            <a:fillRect/>
          </a:stretch>
        </p:blipFill>
        <p:spPr>
          <a:xfrm>
            <a:off x="286733" y="863727"/>
            <a:ext cx="5602197" cy="5947420"/>
          </a:xfrm>
          <a:prstGeom prst="rect">
            <a:avLst/>
          </a:prstGeom>
        </p:spPr>
      </p:pic>
      <p:pic>
        <p:nvPicPr>
          <p:cNvPr id="5" name="Picture 7">
            <a:extLst>
              <a:ext uri="{FF2B5EF4-FFF2-40B4-BE49-F238E27FC236}">
                <a16:creationId xmlns:a16="http://schemas.microsoft.com/office/drawing/2014/main" id="{49A161FD-ECF6-17C9-036A-71D50C963BB7}"/>
              </a:ext>
            </a:extLst>
          </p:cNvPr>
          <p:cNvPicPr>
            <a:picLocks noChangeAspect="1"/>
          </p:cNvPicPr>
          <p:nvPr/>
        </p:nvPicPr>
        <p:blipFill>
          <a:blip r:embed="rId3">
            <a:alphaModFix amt="20000"/>
          </a:blip>
          <a:stretch>
            <a:fillRect/>
          </a:stretch>
        </p:blipFill>
        <p:spPr>
          <a:xfrm>
            <a:off x="6274138" y="329002"/>
            <a:ext cx="5921245" cy="6430149"/>
          </a:xfrm>
          <a:prstGeom prst="rect">
            <a:avLst/>
          </a:prstGeom>
        </p:spPr>
      </p:pic>
      <p:sp>
        <p:nvSpPr>
          <p:cNvPr id="3" name="Subtitle 2">
            <a:extLst>
              <a:ext uri="{FF2B5EF4-FFF2-40B4-BE49-F238E27FC236}">
                <a16:creationId xmlns:a16="http://schemas.microsoft.com/office/drawing/2014/main" id="{60F32D13-7B41-68B3-D074-A66231D8F7D3}"/>
              </a:ext>
            </a:extLst>
          </p:cNvPr>
          <p:cNvSpPr>
            <a:spLocks noGrp="1"/>
          </p:cNvSpPr>
          <p:nvPr>
            <p:ph type="subTitle" idx="1"/>
          </p:nvPr>
        </p:nvSpPr>
        <p:spPr>
          <a:xfrm>
            <a:off x="6686737" y="1482071"/>
            <a:ext cx="5109332" cy="5462363"/>
          </a:xfrm>
        </p:spPr>
        <p:txBody>
          <a:bodyPr vert="horz" lIns="91440" tIns="45720" rIns="91440" bIns="45720" rtlCol="0" anchor="t">
            <a:noAutofit/>
          </a:bodyPr>
          <a:lstStyle/>
          <a:p>
            <a:pPr marL="571500" indent="-457200" algn="l">
              <a:buFont typeface="Wingdings" panose="05000000000000000000" pitchFamily="2" charset="2"/>
              <a:buChar char="ü"/>
            </a:pPr>
            <a:r>
              <a:rPr lang="en-US" b="1">
                <a:solidFill>
                  <a:srgbClr val="454242"/>
                </a:solidFill>
                <a:latin typeface="Calibri Light"/>
                <a:cs typeface="Calibri"/>
              </a:rPr>
              <a:t>The dataset was huge i.e.,  12.5GB. We reduced it to 2GB to let the cluster work.</a:t>
            </a:r>
            <a:endParaRPr lang="en-US" b="1">
              <a:solidFill>
                <a:srgbClr val="454242"/>
              </a:solidFill>
              <a:latin typeface="Calibri Light"/>
              <a:cs typeface="Calibri Light"/>
            </a:endParaRPr>
          </a:p>
          <a:p>
            <a:pPr marL="571500" indent="-457200" algn="l">
              <a:buFont typeface="Wingdings" panose="05000000000000000000" pitchFamily="2" charset="2"/>
              <a:buChar char="ü"/>
            </a:pPr>
            <a:endParaRPr lang="en-US" b="1">
              <a:solidFill>
                <a:srgbClr val="454242"/>
              </a:solidFill>
              <a:latin typeface="Calibri Light"/>
              <a:cs typeface="Calibri Light"/>
            </a:endParaRPr>
          </a:p>
          <a:p>
            <a:pPr marL="114300" algn="l"/>
            <a:endParaRPr lang="en-US" b="1">
              <a:solidFill>
                <a:srgbClr val="454242"/>
              </a:solidFill>
              <a:latin typeface="Calibri Light"/>
              <a:cs typeface="Calibri"/>
            </a:endParaRPr>
          </a:p>
          <a:p>
            <a:pPr marL="571500" indent="-457200" algn="l">
              <a:buFont typeface="Wingdings" panose="05000000000000000000" pitchFamily="2" charset="2"/>
              <a:buChar char="ü"/>
            </a:pPr>
            <a:r>
              <a:rPr lang="en-US" b="1">
                <a:solidFill>
                  <a:srgbClr val="454242"/>
                </a:solidFill>
                <a:latin typeface="Calibri Light"/>
                <a:cs typeface="Calibri"/>
              </a:rPr>
              <a:t>We had to do the mapping to fetch the right information for the tables for most of our queries.</a:t>
            </a:r>
            <a:endParaRPr lang="en-US" b="1">
              <a:solidFill>
                <a:srgbClr val="454242"/>
              </a:solidFill>
              <a:latin typeface="Calibri Light"/>
              <a:ea typeface="Calibri Light"/>
              <a:cs typeface="Calibri"/>
            </a:endParaRPr>
          </a:p>
          <a:p>
            <a:pPr marL="114300" algn="l"/>
            <a:endParaRPr lang="en-US" b="1">
              <a:solidFill>
                <a:srgbClr val="454242"/>
              </a:solidFill>
              <a:latin typeface="Calibri Light"/>
              <a:cs typeface="Calibri Light"/>
            </a:endParaRPr>
          </a:p>
          <a:p>
            <a:pPr marL="114300" algn="l"/>
            <a:endParaRPr lang="en-US" b="1">
              <a:solidFill>
                <a:srgbClr val="454242"/>
              </a:solidFill>
              <a:latin typeface="Calibri Light"/>
              <a:cs typeface="Calibri Light"/>
            </a:endParaRPr>
          </a:p>
          <a:p>
            <a:pPr marL="571500" indent="-457200" algn="l">
              <a:buFont typeface="Wingdings" panose="05000000000000000000" pitchFamily="2" charset="2"/>
              <a:buChar char="ü"/>
            </a:pPr>
            <a:r>
              <a:rPr lang="en-US" b="1">
                <a:solidFill>
                  <a:srgbClr val="454242"/>
                </a:solidFill>
                <a:latin typeface="Calibri Light"/>
                <a:ea typeface="+mn-lt"/>
                <a:cs typeface="+mn-lt"/>
              </a:rPr>
              <a:t>Identified the columns which can build relations for all the queries in the analysis.</a:t>
            </a:r>
          </a:p>
        </p:txBody>
      </p:sp>
      <p:pic>
        <p:nvPicPr>
          <p:cNvPr id="4" name="Picture 7">
            <a:extLst>
              <a:ext uri="{FF2B5EF4-FFF2-40B4-BE49-F238E27FC236}">
                <a16:creationId xmlns:a16="http://schemas.microsoft.com/office/drawing/2014/main" id="{D0B2FC68-486B-D379-431C-473B1FA13F26}"/>
              </a:ext>
            </a:extLst>
          </p:cNvPr>
          <p:cNvPicPr>
            <a:picLocks noChangeAspect="1"/>
          </p:cNvPicPr>
          <p:nvPr/>
        </p:nvPicPr>
        <p:blipFill>
          <a:blip r:embed="rId4"/>
          <a:stretch>
            <a:fillRect/>
          </a:stretch>
        </p:blipFill>
        <p:spPr>
          <a:xfrm>
            <a:off x="115534" y="53771"/>
            <a:ext cx="11990771" cy="896502"/>
          </a:xfrm>
          <a:prstGeom prst="rect">
            <a:avLst/>
          </a:prstGeom>
        </p:spPr>
      </p:pic>
      <p:sp>
        <p:nvSpPr>
          <p:cNvPr id="8" name="TextBox 7">
            <a:extLst>
              <a:ext uri="{FF2B5EF4-FFF2-40B4-BE49-F238E27FC236}">
                <a16:creationId xmlns:a16="http://schemas.microsoft.com/office/drawing/2014/main" id="{D87DDF2E-FD7F-FEB9-CEFF-E5C969F1868A}"/>
              </a:ext>
            </a:extLst>
          </p:cNvPr>
          <p:cNvSpPr txBox="1"/>
          <p:nvPr/>
        </p:nvSpPr>
        <p:spPr>
          <a:xfrm>
            <a:off x="118589" y="151907"/>
            <a:ext cx="11980967" cy="8402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spcAft>
                <a:spcPts val="600"/>
              </a:spcAft>
            </a:pPr>
            <a:r>
              <a:rPr lang="en-US" sz="5400" b="1">
                <a:latin typeface="+mj-lt"/>
                <a:ea typeface="+mj-ea"/>
                <a:cs typeface="+mj-cs"/>
              </a:rPr>
              <a:t>Challenges and Solutions</a:t>
            </a:r>
            <a:endParaRPr lang="en-US" sz="5400" b="1">
              <a:latin typeface="+mj-lt"/>
              <a:ea typeface="Calibri Light"/>
              <a:cs typeface="Calibri Light"/>
            </a:endParaRPr>
          </a:p>
        </p:txBody>
      </p:sp>
      <p:sp>
        <p:nvSpPr>
          <p:cNvPr id="2" name="Arrow: Right 1">
            <a:extLst>
              <a:ext uri="{FF2B5EF4-FFF2-40B4-BE49-F238E27FC236}">
                <a16:creationId xmlns:a16="http://schemas.microsoft.com/office/drawing/2014/main" id="{F227A384-3AC4-0ACF-9FBB-9CFF7999A171}"/>
              </a:ext>
            </a:extLst>
          </p:cNvPr>
          <p:cNvSpPr/>
          <p:nvPr/>
        </p:nvSpPr>
        <p:spPr>
          <a:xfrm>
            <a:off x="5438648" y="1469865"/>
            <a:ext cx="1239243" cy="297498"/>
          </a:xfrm>
          <a:prstGeom prst="rightArrow">
            <a:avLst/>
          </a:prstGeom>
          <a:solidFill>
            <a:srgbClr val="8A84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F829B99-2AF5-68CB-D443-93B60C870EDA}"/>
              </a:ext>
            </a:extLst>
          </p:cNvPr>
          <p:cNvSpPr/>
          <p:nvPr/>
        </p:nvSpPr>
        <p:spPr>
          <a:xfrm>
            <a:off x="5451727" y="3796274"/>
            <a:ext cx="1239243" cy="297498"/>
          </a:xfrm>
          <a:prstGeom prst="rightArrow">
            <a:avLst/>
          </a:prstGeom>
          <a:solidFill>
            <a:srgbClr val="8A84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BE76C2A-6EC7-8FE1-0EDA-89B4238797AB}"/>
              </a:ext>
            </a:extLst>
          </p:cNvPr>
          <p:cNvSpPr/>
          <p:nvPr/>
        </p:nvSpPr>
        <p:spPr>
          <a:xfrm>
            <a:off x="5443071" y="5794495"/>
            <a:ext cx="1239243" cy="297498"/>
          </a:xfrm>
          <a:prstGeom prst="rightArrow">
            <a:avLst/>
          </a:prstGeom>
          <a:solidFill>
            <a:srgbClr val="8A848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Subtitle 2">
            <a:extLst>
              <a:ext uri="{FF2B5EF4-FFF2-40B4-BE49-F238E27FC236}">
                <a16:creationId xmlns:a16="http://schemas.microsoft.com/office/drawing/2014/main" id="{6933E4F2-652B-B2FA-8022-0110818FEB99}"/>
              </a:ext>
            </a:extLst>
          </p:cNvPr>
          <p:cNvGraphicFramePr/>
          <p:nvPr>
            <p:extLst>
              <p:ext uri="{D42A27DB-BD31-4B8C-83A1-F6EECF244321}">
                <p14:modId xmlns:p14="http://schemas.microsoft.com/office/powerpoint/2010/main" val="848003526"/>
              </p:ext>
            </p:extLst>
          </p:nvPr>
        </p:nvGraphicFramePr>
        <p:xfrm>
          <a:off x="372135" y="1077107"/>
          <a:ext cx="5066513" cy="56812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5935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7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474A0E-124A-D72A-B8B7-8742C686F269}"/>
              </a:ext>
            </a:extLst>
          </p:cNvPr>
          <p:cNvSpPr txBox="1"/>
          <p:nvPr/>
        </p:nvSpPr>
        <p:spPr>
          <a:xfrm>
            <a:off x="589560" y="856180"/>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latin typeface="+mj-lt"/>
                <a:ea typeface="+mj-ea"/>
                <a:cs typeface="+mj-cs"/>
              </a:rPr>
              <a:t>Conclusion</a:t>
            </a:r>
          </a:p>
        </p:txBody>
      </p:sp>
      <p:grpSp>
        <p:nvGrpSpPr>
          <p:cNvPr id="170" name="Group 17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5" name="Rectangle 1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17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ontent Placeholder 149">
            <a:extLst>
              <a:ext uri="{FF2B5EF4-FFF2-40B4-BE49-F238E27FC236}">
                <a16:creationId xmlns:a16="http://schemas.microsoft.com/office/drawing/2014/main" id="{2A9B0690-8729-752B-A00E-EDD4A3A2C809}"/>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a:r>
              <a:rPr lang="en-US" sz="2000" b="0" i="0" dirty="0">
                <a:effectLst/>
              </a:rPr>
              <a:t>The project effectively uses a rich dataset to provide a granular view of network attack dynamics in an IoT context. The findings not only enhance current understanding but also contribute to the development of more effective detection tools and defensive measures, ensuring that IoT environments are better protected against evolving cybersecurity threats. This strategic insight is crucial for anyone involved in IoT device security, network administration, or cybersecurity policy-making.</a:t>
            </a:r>
            <a:endParaRPr lang="en-US" sz="2000"/>
          </a:p>
        </p:txBody>
      </p:sp>
      <p:sp>
        <p:nvSpPr>
          <p:cNvPr id="180" name="Rectangle 17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descr="CPU with binary numbers and blueprint">
            <a:extLst>
              <a:ext uri="{FF2B5EF4-FFF2-40B4-BE49-F238E27FC236}">
                <a16:creationId xmlns:a16="http://schemas.microsoft.com/office/drawing/2014/main" id="{6C277B4C-5BF4-FE92-89CE-B2E5DB9D1BA5}"/>
              </a:ext>
            </a:extLst>
          </p:cNvPr>
          <p:cNvPicPr>
            <a:picLocks noChangeAspect="1"/>
          </p:cNvPicPr>
          <p:nvPr/>
        </p:nvPicPr>
        <p:blipFill rotWithShape="1">
          <a:blip r:embed="rId2"/>
          <a:srcRect l="23455" r="18519" b="2"/>
          <a:stretch/>
        </p:blipFill>
        <p:spPr>
          <a:xfrm>
            <a:off x="5977788" y="799352"/>
            <a:ext cx="5425410" cy="5259296"/>
          </a:xfrm>
          <a:prstGeom prst="rect">
            <a:avLst/>
          </a:prstGeom>
        </p:spPr>
      </p:pic>
    </p:spTree>
    <p:extLst>
      <p:ext uri="{BB962C8B-B14F-4D97-AF65-F5344CB8AC3E}">
        <p14:creationId xmlns:p14="http://schemas.microsoft.com/office/powerpoint/2010/main" val="59904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0F1D-00EB-FB12-F940-18A06C350EC7}"/>
              </a:ext>
            </a:extLst>
          </p:cNvPr>
          <p:cNvSpPr>
            <a:spLocks noGrp="1"/>
          </p:cNvSpPr>
          <p:nvPr>
            <p:ph type="title"/>
          </p:nvPr>
        </p:nvSpPr>
        <p:spPr>
          <a:xfrm>
            <a:off x="838200" y="550294"/>
            <a:ext cx="10515600" cy="726394"/>
          </a:xfrm>
        </p:spPr>
        <p:txBody>
          <a:bodyPr/>
          <a:lstStyle/>
          <a:p>
            <a:r>
              <a:rPr lang="en-US" sz="2000" dirty="0">
                <a:solidFill>
                  <a:srgbClr val="FFC000"/>
                </a:solidFill>
                <a:latin typeface="Trebuchet MS" panose="020B0603020202020204" pitchFamily="34" charset="0"/>
              </a:rPr>
              <a:t>Agenda</a:t>
            </a:r>
            <a:endParaRPr lang="en-IN" sz="2000" dirty="0">
              <a:solidFill>
                <a:srgbClr val="FFC000"/>
              </a:solidFill>
              <a:latin typeface="Trebuchet MS" panose="020B0603020202020204" pitchFamily="34" charset="0"/>
            </a:endParaRPr>
          </a:p>
        </p:txBody>
      </p:sp>
      <p:sp>
        <p:nvSpPr>
          <p:cNvPr id="4" name="Text Placeholder 3">
            <a:extLst>
              <a:ext uri="{FF2B5EF4-FFF2-40B4-BE49-F238E27FC236}">
                <a16:creationId xmlns:a16="http://schemas.microsoft.com/office/drawing/2014/main" id="{94DAA9B5-EFBD-B719-0306-A26ADEB4AF94}"/>
              </a:ext>
            </a:extLst>
          </p:cNvPr>
          <p:cNvSpPr>
            <a:spLocks noGrp="1"/>
          </p:cNvSpPr>
          <p:nvPr>
            <p:ph type="body" sz="quarter" idx="18"/>
          </p:nvPr>
        </p:nvSpPr>
        <p:spPr>
          <a:xfrm>
            <a:off x="1164481" y="3324114"/>
            <a:ext cx="2770632" cy="2206752"/>
          </a:xfrm>
        </p:spPr>
        <p:txBody>
          <a:bodyPr/>
          <a:lstStyle/>
          <a:p>
            <a:r>
              <a:rPr lang="en-US" sz="2000" dirty="0">
                <a:solidFill>
                  <a:schemeClr val="tx1"/>
                </a:solidFill>
                <a:latin typeface="Trebuchet MS" panose="020B0603020202020204" pitchFamily="34" charset="0"/>
                <a:cs typeface="Arial" panose="020B0604020202020204" pitchFamily="34" charset="0"/>
              </a:rPr>
              <a:t>Introduction</a:t>
            </a:r>
          </a:p>
          <a:p>
            <a:r>
              <a:rPr lang="en-US" sz="2000" dirty="0">
                <a:solidFill>
                  <a:schemeClr val="tx1"/>
                </a:solidFill>
                <a:latin typeface="Trebuchet MS" panose="020B0603020202020204" pitchFamily="34" charset="0"/>
                <a:cs typeface="Arial" panose="020B0604020202020204" pitchFamily="34" charset="0"/>
              </a:rPr>
              <a:t>Cluster and Dataset Details</a:t>
            </a:r>
          </a:p>
          <a:p>
            <a:r>
              <a:rPr lang="en-US" sz="2000" dirty="0">
                <a:solidFill>
                  <a:schemeClr val="tx1"/>
                </a:solidFill>
                <a:latin typeface="Trebuchet MS" panose="020B0603020202020204" pitchFamily="34" charset="0"/>
                <a:cs typeface="Arial" panose="020B0604020202020204" pitchFamily="34" charset="0"/>
              </a:rPr>
              <a:t>Workflow</a:t>
            </a:r>
          </a:p>
        </p:txBody>
      </p:sp>
      <p:sp>
        <p:nvSpPr>
          <p:cNvPr id="3" name="Text Placeholder 2">
            <a:extLst>
              <a:ext uri="{FF2B5EF4-FFF2-40B4-BE49-F238E27FC236}">
                <a16:creationId xmlns:a16="http://schemas.microsoft.com/office/drawing/2014/main" id="{B47CE3C1-FAFB-0703-5D32-EA3F6658C5D4}"/>
              </a:ext>
            </a:extLst>
          </p:cNvPr>
          <p:cNvSpPr>
            <a:spLocks noGrp="1"/>
          </p:cNvSpPr>
          <p:nvPr>
            <p:ph type="body" sz="quarter" idx="10"/>
          </p:nvPr>
        </p:nvSpPr>
        <p:spPr>
          <a:xfrm>
            <a:off x="1164481" y="2905633"/>
            <a:ext cx="2770632" cy="418481"/>
          </a:xfrm>
        </p:spPr>
        <p:txBody>
          <a:bodyPr>
            <a:normAutofit fontScale="85000" lnSpcReduction="10000"/>
          </a:bodyPr>
          <a:lstStyle/>
          <a:p>
            <a:r>
              <a:rPr lang="en-IN" sz="2000" dirty="0">
                <a:latin typeface="Trebuchet MS" panose="020B0603020202020204" pitchFamily="34" charset="0"/>
              </a:rPr>
              <a:t>Name of member to start</a:t>
            </a:r>
          </a:p>
        </p:txBody>
      </p:sp>
      <p:sp>
        <p:nvSpPr>
          <p:cNvPr id="5" name="Text Placeholder 4">
            <a:extLst>
              <a:ext uri="{FF2B5EF4-FFF2-40B4-BE49-F238E27FC236}">
                <a16:creationId xmlns:a16="http://schemas.microsoft.com/office/drawing/2014/main" id="{E5C94CBB-2EEA-C1CB-CF30-58F9D93B768A}"/>
              </a:ext>
            </a:extLst>
          </p:cNvPr>
          <p:cNvSpPr>
            <a:spLocks noGrp="1"/>
          </p:cNvSpPr>
          <p:nvPr>
            <p:ph type="body" sz="quarter" idx="19"/>
          </p:nvPr>
        </p:nvSpPr>
        <p:spPr>
          <a:xfrm>
            <a:off x="4710684" y="3324114"/>
            <a:ext cx="2770632" cy="2206752"/>
          </a:xfrm>
        </p:spPr>
        <p:txBody>
          <a:bodyPr/>
          <a:lstStyle/>
          <a:p>
            <a:r>
              <a:rPr lang="en-US" sz="2000" dirty="0">
                <a:latin typeface="Trebuchet MS" panose="020B0603020202020204" pitchFamily="34" charset="0"/>
              </a:rPr>
              <a:t>Lorem ipsum dolor sit </a:t>
            </a:r>
          </a:p>
          <a:p>
            <a:r>
              <a:rPr lang="en-US" sz="2000" dirty="0" err="1">
                <a:latin typeface="Trebuchet MS" panose="020B0603020202020204" pitchFamily="34" charset="0"/>
              </a:rPr>
              <a:t>Amet</a:t>
            </a:r>
            <a:r>
              <a:rPr lang="en-US" sz="2000" dirty="0">
                <a:latin typeface="Trebuchet MS" panose="020B0603020202020204" pitchFamily="34" charset="0"/>
              </a:rPr>
              <a:t>, </a:t>
            </a:r>
            <a:r>
              <a:rPr lang="en-US" sz="2000" dirty="0" err="1">
                <a:latin typeface="Trebuchet MS" panose="020B0603020202020204" pitchFamily="34" charset="0"/>
              </a:rPr>
              <a:t>consectetur</a:t>
            </a:r>
            <a:r>
              <a:rPr lang="en-US" sz="2000" dirty="0">
                <a:latin typeface="Trebuchet MS" panose="020B0603020202020204" pitchFamily="34" charset="0"/>
              </a:rPr>
              <a:t> </a:t>
            </a:r>
          </a:p>
          <a:p>
            <a:r>
              <a:rPr lang="en-US" sz="2000" dirty="0" err="1">
                <a:latin typeface="Trebuchet MS" panose="020B0603020202020204" pitchFamily="34" charset="0"/>
              </a:rPr>
              <a:t>Adipiscing</a:t>
            </a:r>
            <a:r>
              <a:rPr lang="en-US" sz="2000" dirty="0">
                <a:latin typeface="Trebuchet MS" panose="020B0603020202020204" pitchFamily="34" charset="0"/>
              </a:rPr>
              <a:t> </a:t>
            </a:r>
            <a:r>
              <a:rPr lang="en-US" sz="2000" dirty="0" err="1">
                <a:latin typeface="Trebuchet MS" panose="020B0603020202020204" pitchFamily="34" charset="0"/>
              </a:rPr>
              <a:t>elit</a:t>
            </a:r>
            <a:r>
              <a:rPr lang="en-US" sz="2000" dirty="0">
                <a:latin typeface="Trebuchet MS" panose="020B0603020202020204" pitchFamily="34" charset="0"/>
              </a:rPr>
              <a:t>, sed do </a:t>
            </a:r>
          </a:p>
          <a:p>
            <a:r>
              <a:rPr lang="en-US" sz="2000" dirty="0" err="1">
                <a:latin typeface="Trebuchet MS" panose="020B0603020202020204" pitchFamily="34" charset="0"/>
              </a:rPr>
              <a:t>Eiusmod</a:t>
            </a:r>
            <a:r>
              <a:rPr lang="en-US" sz="2000" dirty="0">
                <a:latin typeface="Trebuchet MS" panose="020B0603020202020204" pitchFamily="34" charset="0"/>
              </a:rPr>
              <a:t> </a:t>
            </a:r>
            <a:r>
              <a:rPr lang="en-US" sz="2000" dirty="0" err="1">
                <a:latin typeface="Trebuchet MS" panose="020B0603020202020204" pitchFamily="34" charset="0"/>
              </a:rPr>
              <a:t>tempor</a:t>
            </a:r>
            <a:r>
              <a:rPr lang="en-US" sz="2000" dirty="0">
                <a:latin typeface="Trebuchet MS" panose="020B0603020202020204" pitchFamily="34" charset="0"/>
              </a:rPr>
              <a:t> </a:t>
            </a:r>
          </a:p>
          <a:p>
            <a:r>
              <a:rPr lang="en-US" sz="2000" dirty="0" err="1">
                <a:latin typeface="Trebuchet MS" panose="020B0603020202020204" pitchFamily="34" charset="0"/>
              </a:rPr>
              <a:t>Incididunt</a:t>
            </a:r>
            <a:r>
              <a:rPr lang="en-US" sz="2000" dirty="0">
                <a:latin typeface="Trebuchet MS" panose="020B0603020202020204" pitchFamily="34" charset="0"/>
              </a:rPr>
              <a:t> </a:t>
            </a:r>
            <a:r>
              <a:rPr lang="en-US" sz="2000" dirty="0" err="1">
                <a:latin typeface="Trebuchet MS" panose="020B0603020202020204" pitchFamily="34" charset="0"/>
              </a:rPr>
              <a:t>ut</a:t>
            </a:r>
            <a:r>
              <a:rPr lang="en-US" sz="2000" dirty="0">
                <a:latin typeface="Trebuchet MS" panose="020B0603020202020204" pitchFamily="34" charset="0"/>
              </a:rPr>
              <a:t> </a:t>
            </a:r>
            <a:r>
              <a:rPr lang="en-US" sz="2000" dirty="0" err="1">
                <a:latin typeface="Trebuchet MS" panose="020B0603020202020204" pitchFamily="34" charset="0"/>
              </a:rPr>
              <a:t>lb</a:t>
            </a:r>
            <a:r>
              <a:rPr lang="en-US" sz="2000" dirty="0">
                <a:latin typeface="Trebuchet MS" panose="020B0603020202020204" pitchFamily="34" charset="0"/>
              </a:rPr>
              <a:t> </a:t>
            </a:r>
          </a:p>
        </p:txBody>
      </p:sp>
      <p:sp>
        <p:nvSpPr>
          <p:cNvPr id="6" name="Text Placeholder 5">
            <a:extLst>
              <a:ext uri="{FF2B5EF4-FFF2-40B4-BE49-F238E27FC236}">
                <a16:creationId xmlns:a16="http://schemas.microsoft.com/office/drawing/2014/main" id="{41D824C1-216D-52B1-4490-8FB1B7E0469C}"/>
              </a:ext>
            </a:extLst>
          </p:cNvPr>
          <p:cNvSpPr>
            <a:spLocks noGrp="1"/>
          </p:cNvSpPr>
          <p:nvPr>
            <p:ph type="body" sz="quarter" idx="20"/>
          </p:nvPr>
        </p:nvSpPr>
        <p:spPr>
          <a:xfrm>
            <a:off x="4710684" y="2905633"/>
            <a:ext cx="2770632" cy="418481"/>
          </a:xfrm>
        </p:spPr>
        <p:txBody>
          <a:bodyPr/>
          <a:lstStyle/>
          <a:p>
            <a:r>
              <a:rPr lang="en-IN" sz="2000" dirty="0">
                <a:latin typeface="Trebuchet MS" panose="020B0603020202020204" pitchFamily="34" charset="0"/>
              </a:rPr>
              <a:t>Title Two</a:t>
            </a:r>
          </a:p>
          <a:p>
            <a:endParaRPr lang="en-IN" sz="2000" dirty="0">
              <a:latin typeface="Trebuchet MS" panose="020B0603020202020204" pitchFamily="34" charset="0"/>
            </a:endParaRPr>
          </a:p>
        </p:txBody>
      </p:sp>
      <p:sp>
        <p:nvSpPr>
          <p:cNvPr id="7" name="Text Placeholder 6">
            <a:extLst>
              <a:ext uri="{FF2B5EF4-FFF2-40B4-BE49-F238E27FC236}">
                <a16:creationId xmlns:a16="http://schemas.microsoft.com/office/drawing/2014/main" id="{1400EC1F-8B25-5F7F-617F-675FF9C73A6A}"/>
              </a:ext>
            </a:extLst>
          </p:cNvPr>
          <p:cNvSpPr>
            <a:spLocks noGrp="1"/>
          </p:cNvSpPr>
          <p:nvPr>
            <p:ph type="body" sz="quarter" idx="21"/>
          </p:nvPr>
        </p:nvSpPr>
        <p:spPr>
          <a:xfrm>
            <a:off x="8256886" y="3324114"/>
            <a:ext cx="2770632" cy="2206752"/>
          </a:xfrm>
        </p:spPr>
        <p:txBody>
          <a:bodyPr/>
          <a:lstStyle/>
          <a:p>
            <a:r>
              <a:rPr lang="en-US" sz="2000" dirty="0">
                <a:latin typeface="Trebuchet MS" panose="020B0603020202020204" pitchFamily="34" charset="0"/>
              </a:rPr>
              <a:t>Lorem ipsum dolor sit </a:t>
            </a:r>
          </a:p>
          <a:p>
            <a:r>
              <a:rPr lang="en-US" sz="2000" dirty="0" err="1">
                <a:latin typeface="Trebuchet MS" panose="020B0603020202020204" pitchFamily="34" charset="0"/>
              </a:rPr>
              <a:t>Amet</a:t>
            </a:r>
            <a:r>
              <a:rPr lang="en-US" sz="2000" dirty="0">
                <a:latin typeface="Trebuchet MS" panose="020B0603020202020204" pitchFamily="34" charset="0"/>
              </a:rPr>
              <a:t>, </a:t>
            </a:r>
            <a:r>
              <a:rPr lang="en-US" sz="2000" dirty="0" err="1">
                <a:latin typeface="Trebuchet MS" panose="020B0603020202020204" pitchFamily="34" charset="0"/>
              </a:rPr>
              <a:t>consectetur</a:t>
            </a:r>
            <a:r>
              <a:rPr lang="en-US" sz="2000" dirty="0">
                <a:latin typeface="Trebuchet MS" panose="020B0603020202020204" pitchFamily="34" charset="0"/>
              </a:rPr>
              <a:t> </a:t>
            </a:r>
          </a:p>
          <a:p>
            <a:r>
              <a:rPr lang="en-US" sz="2000" dirty="0" err="1">
                <a:latin typeface="Trebuchet MS" panose="020B0603020202020204" pitchFamily="34" charset="0"/>
              </a:rPr>
              <a:t>Adipiscing</a:t>
            </a:r>
            <a:r>
              <a:rPr lang="en-US" sz="2000" dirty="0">
                <a:latin typeface="Trebuchet MS" panose="020B0603020202020204" pitchFamily="34" charset="0"/>
              </a:rPr>
              <a:t> </a:t>
            </a:r>
            <a:r>
              <a:rPr lang="en-US" sz="2000" dirty="0" err="1">
                <a:latin typeface="Trebuchet MS" panose="020B0603020202020204" pitchFamily="34" charset="0"/>
              </a:rPr>
              <a:t>elit</a:t>
            </a:r>
            <a:r>
              <a:rPr lang="en-US" sz="2000" dirty="0">
                <a:latin typeface="Trebuchet MS" panose="020B0603020202020204" pitchFamily="34" charset="0"/>
              </a:rPr>
              <a:t>, sed do </a:t>
            </a:r>
          </a:p>
          <a:p>
            <a:r>
              <a:rPr lang="en-US" sz="2000" dirty="0" err="1">
                <a:latin typeface="Trebuchet MS" panose="020B0603020202020204" pitchFamily="34" charset="0"/>
              </a:rPr>
              <a:t>Eiusmod</a:t>
            </a:r>
            <a:r>
              <a:rPr lang="en-US" sz="2000" dirty="0">
                <a:latin typeface="Trebuchet MS" panose="020B0603020202020204" pitchFamily="34" charset="0"/>
              </a:rPr>
              <a:t> </a:t>
            </a:r>
            <a:r>
              <a:rPr lang="en-US" sz="2000" dirty="0" err="1">
                <a:latin typeface="Trebuchet MS" panose="020B0603020202020204" pitchFamily="34" charset="0"/>
              </a:rPr>
              <a:t>tempor</a:t>
            </a:r>
            <a:r>
              <a:rPr lang="en-US" sz="2000" dirty="0">
                <a:latin typeface="Trebuchet MS" panose="020B0603020202020204" pitchFamily="34" charset="0"/>
              </a:rPr>
              <a:t> </a:t>
            </a:r>
          </a:p>
          <a:p>
            <a:r>
              <a:rPr lang="en-US" sz="2000" dirty="0" err="1">
                <a:latin typeface="Trebuchet MS" panose="020B0603020202020204" pitchFamily="34" charset="0"/>
              </a:rPr>
              <a:t>Incididunt</a:t>
            </a:r>
            <a:r>
              <a:rPr lang="en-US" sz="2000" dirty="0">
                <a:latin typeface="Trebuchet MS" panose="020B0603020202020204" pitchFamily="34" charset="0"/>
              </a:rPr>
              <a:t> </a:t>
            </a:r>
            <a:r>
              <a:rPr lang="en-US" sz="2000" dirty="0" err="1">
                <a:latin typeface="Trebuchet MS" panose="020B0603020202020204" pitchFamily="34" charset="0"/>
              </a:rPr>
              <a:t>ut</a:t>
            </a:r>
            <a:endParaRPr lang="en-IN" sz="2000" dirty="0">
              <a:latin typeface="Trebuchet MS" panose="020B0603020202020204" pitchFamily="34" charset="0"/>
            </a:endParaRPr>
          </a:p>
        </p:txBody>
      </p:sp>
      <p:sp>
        <p:nvSpPr>
          <p:cNvPr id="8" name="Text Placeholder 7">
            <a:extLst>
              <a:ext uri="{FF2B5EF4-FFF2-40B4-BE49-F238E27FC236}">
                <a16:creationId xmlns:a16="http://schemas.microsoft.com/office/drawing/2014/main" id="{68096A9A-E0CA-5D03-674E-1250731FFD0E}"/>
              </a:ext>
            </a:extLst>
          </p:cNvPr>
          <p:cNvSpPr>
            <a:spLocks noGrp="1"/>
          </p:cNvSpPr>
          <p:nvPr>
            <p:ph type="body" sz="quarter" idx="22"/>
          </p:nvPr>
        </p:nvSpPr>
        <p:spPr>
          <a:xfrm>
            <a:off x="8256886" y="2905633"/>
            <a:ext cx="2770632" cy="418481"/>
          </a:xfrm>
        </p:spPr>
        <p:txBody>
          <a:bodyPr/>
          <a:lstStyle/>
          <a:p>
            <a:r>
              <a:rPr lang="en-IN" sz="2000" dirty="0">
                <a:latin typeface="Trebuchet MS" panose="020B0603020202020204" pitchFamily="34" charset="0"/>
              </a:rPr>
              <a:t>Title Three</a:t>
            </a:r>
          </a:p>
          <a:p>
            <a:endParaRPr lang="en-IN" sz="2000" dirty="0">
              <a:latin typeface="Trebuchet MS" panose="020B0603020202020204" pitchFamily="34" charset="0"/>
            </a:endParaRPr>
          </a:p>
        </p:txBody>
      </p:sp>
      <p:sp>
        <p:nvSpPr>
          <p:cNvPr id="9" name="Oval 8">
            <a:extLst>
              <a:ext uri="{FF2B5EF4-FFF2-40B4-BE49-F238E27FC236}">
                <a16:creationId xmlns:a16="http://schemas.microsoft.com/office/drawing/2014/main" id="{39E7C7BA-EBC8-15C8-298B-6013F09D4340}"/>
              </a:ext>
            </a:extLst>
          </p:cNvPr>
          <p:cNvSpPr/>
          <p:nvPr/>
        </p:nvSpPr>
        <p:spPr>
          <a:xfrm>
            <a:off x="2032923" y="1788395"/>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rebuchet MS" panose="020B0603020202020204" pitchFamily="34" charset="0"/>
            </a:endParaRPr>
          </a:p>
        </p:txBody>
      </p:sp>
      <p:sp>
        <p:nvSpPr>
          <p:cNvPr id="10" name="Oval 9">
            <a:extLst>
              <a:ext uri="{FF2B5EF4-FFF2-40B4-BE49-F238E27FC236}">
                <a16:creationId xmlns:a16="http://schemas.microsoft.com/office/drawing/2014/main" id="{D85CB3F8-6156-83E2-951C-D82F941E9F3C}"/>
              </a:ext>
            </a:extLst>
          </p:cNvPr>
          <p:cNvSpPr/>
          <p:nvPr/>
        </p:nvSpPr>
        <p:spPr>
          <a:xfrm>
            <a:off x="5586412" y="1788395"/>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rebuchet MS" panose="020B0603020202020204" pitchFamily="34" charset="0"/>
            </a:endParaRPr>
          </a:p>
        </p:txBody>
      </p:sp>
      <p:sp>
        <p:nvSpPr>
          <p:cNvPr id="11" name="Oval 10">
            <a:extLst>
              <a:ext uri="{FF2B5EF4-FFF2-40B4-BE49-F238E27FC236}">
                <a16:creationId xmlns:a16="http://schemas.microsoft.com/office/drawing/2014/main" id="{F3FCAB00-00A9-BEF8-49F5-6D81D4344F7A}"/>
              </a:ext>
            </a:extLst>
          </p:cNvPr>
          <p:cNvSpPr/>
          <p:nvPr/>
        </p:nvSpPr>
        <p:spPr>
          <a:xfrm>
            <a:off x="9132614" y="1788395"/>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rebuchet MS" panose="020B0603020202020204" pitchFamily="34" charset="0"/>
            </a:endParaRPr>
          </a:p>
        </p:txBody>
      </p:sp>
      <p:sp>
        <p:nvSpPr>
          <p:cNvPr id="12" name="Graphic 13" descr="Piggy Bank with solid fill">
            <a:extLst>
              <a:ext uri="{FF2B5EF4-FFF2-40B4-BE49-F238E27FC236}">
                <a16:creationId xmlns:a16="http://schemas.microsoft.com/office/drawing/2014/main" id="{56B41EC2-AE4D-0DEA-BAF6-4DE582EE68B3}"/>
              </a:ext>
            </a:extLst>
          </p:cNvPr>
          <p:cNvSpPr/>
          <p:nvPr/>
        </p:nvSpPr>
        <p:spPr>
          <a:xfrm>
            <a:off x="5881470" y="2135220"/>
            <a:ext cx="444805" cy="331246"/>
          </a:xfrm>
          <a:custGeom>
            <a:avLst/>
            <a:gdLst>
              <a:gd name="connsiteX0" fmla="*/ 397664 w 444805"/>
              <a:gd name="connsiteY0" fmla="*/ 167994 h 331246"/>
              <a:gd name="connsiteX1" fmla="*/ 391386 w 444805"/>
              <a:gd name="connsiteY1" fmla="*/ 164855 h 331246"/>
              <a:gd name="connsiteX2" fmla="*/ 387200 w 444805"/>
              <a:gd name="connsiteY2" fmla="*/ 152820 h 331246"/>
              <a:gd name="connsiteX3" fmla="*/ 396095 w 444805"/>
              <a:gd name="connsiteY3" fmla="*/ 137646 h 331246"/>
              <a:gd name="connsiteX4" fmla="*/ 396618 w 444805"/>
              <a:gd name="connsiteY4" fmla="*/ 137123 h 331246"/>
              <a:gd name="connsiteX5" fmla="*/ 408129 w 444805"/>
              <a:gd name="connsiteY5" fmla="*/ 152297 h 331246"/>
              <a:gd name="connsiteX6" fmla="*/ 397664 w 444805"/>
              <a:gd name="connsiteY6" fmla="*/ 167994 h 331246"/>
              <a:gd name="connsiteX7" fmla="*/ 255342 w 444805"/>
              <a:gd name="connsiteY7" fmla="*/ 64916 h 331246"/>
              <a:gd name="connsiteX8" fmla="*/ 245924 w 444805"/>
              <a:gd name="connsiteY8" fmla="*/ 71194 h 331246"/>
              <a:gd name="connsiteX9" fmla="*/ 241738 w 444805"/>
              <a:gd name="connsiteY9" fmla="*/ 70148 h 331246"/>
              <a:gd name="connsiteX10" fmla="*/ 189414 w 444805"/>
              <a:gd name="connsiteY10" fmla="*/ 58113 h 331246"/>
              <a:gd name="connsiteX11" fmla="*/ 159589 w 444805"/>
              <a:gd name="connsiteY11" fmla="*/ 62299 h 331246"/>
              <a:gd name="connsiteX12" fmla="*/ 146508 w 444805"/>
              <a:gd name="connsiteY12" fmla="*/ 54974 h 331246"/>
              <a:gd name="connsiteX13" fmla="*/ 153833 w 444805"/>
              <a:gd name="connsiteY13" fmla="*/ 41893 h 331246"/>
              <a:gd name="connsiteX14" fmla="*/ 188891 w 444805"/>
              <a:gd name="connsiteY14" fmla="*/ 37184 h 331246"/>
              <a:gd name="connsiteX15" fmla="*/ 249587 w 444805"/>
              <a:gd name="connsiteY15" fmla="*/ 50788 h 331246"/>
              <a:gd name="connsiteX16" fmla="*/ 255342 w 444805"/>
              <a:gd name="connsiteY16" fmla="*/ 64916 h 331246"/>
              <a:gd name="connsiteX17" fmla="*/ 435861 w 444805"/>
              <a:gd name="connsiteY17" fmla="*/ 105205 h 331246"/>
              <a:gd name="connsiteX18" fmla="*/ 393479 w 444805"/>
              <a:gd name="connsiteY18" fmla="*/ 114100 h 331246"/>
              <a:gd name="connsiteX19" fmla="*/ 346387 w 444805"/>
              <a:gd name="connsiteY19" fmla="*/ 117240 h 331246"/>
              <a:gd name="connsiteX20" fmla="*/ 188367 w 444805"/>
              <a:gd name="connsiteY20" fmla="*/ 16254 h 331246"/>
              <a:gd name="connsiteX21" fmla="*/ 122962 w 444805"/>
              <a:gd name="connsiteY21" fmla="*/ 30905 h 331246"/>
              <a:gd name="connsiteX22" fmla="*/ 58603 w 444805"/>
              <a:gd name="connsiteY22" fmla="*/ 557 h 331246"/>
              <a:gd name="connsiteX23" fmla="*/ 51278 w 444805"/>
              <a:gd name="connsiteY23" fmla="*/ 6836 h 331246"/>
              <a:gd name="connsiteX24" fmla="*/ 72207 w 444805"/>
              <a:gd name="connsiteY24" fmla="*/ 65962 h 331246"/>
              <a:gd name="connsiteX25" fmla="*/ 41859 w 444805"/>
              <a:gd name="connsiteY25" fmla="*/ 110961 h 331246"/>
              <a:gd name="connsiteX26" fmla="*/ 34534 w 444805"/>
              <a:gd name="connsiteY26" fmla="*/ 117240 h 331246"/>
              <a:gd name="connsiteX27" fmla="*/ 15697 w 444805"/>
              <a:gd name="connsiteY27" fmla="*/ 121949 h 331246"/>
              <a:gd name="connsiteX28" fmla="*/ 0 w 444805"/>
              <a:gd name="connsiteY28" fmla="*/ 142355 h 331246"/>
              <a:gd name="connsiteX29" fmla="*/ 0 w 444805"/>
              <a:gd name="connsiteY29" fmla="*/ 183168 h 331246"/>
              <a:gd name="connsiteX30" fmla="*/ 15697 w 444805"/>
              <a:gd name="connsiteY30" fmla="*/ 203575 h 331246"/>
              <a:gd name="connsiteX31" fmla="*/ 35057 w 444805"/>
              <a:gd name="connsiteY31" fmla="*/ 208284 h 331246"/>
              <a:gd name="connsiteX32" fmla="*/ 42383 w 444805"/>
              <a:gd name="connsiteY32" fmla="*/ 214563 h 331246"/>
              <a:gd name="connsiteX33" fmla="*/ 81626 w 444805"/>
              <a:gd name="connsiteY33" fmla="*/ 268457 h 331246"/>
              <a:gd name="connsiteX34" fmla="*/ 85289 w 444805"/>
              <a:gd name="connsiteY34" fmla="*/ 274736 h 331246"/>
              <a:gd name="connsiteX35" fmla="*/ 93137 w 444805"/>
              <a:gd name="connsiteY35" fmla="*/ 322351 h 331246"/>
              <a:gd name="connsiteX36" fmla="*/ 103602 w 444805"/>
              <a:gd name="connsiteY36" fmla="*/ 331246 h 331246"/>
              <a:gd name="connsiteX37" fmla="*/ 138136 w 444805"/>
              <a:gd name="connsiteY37" fmla="*/ 331246 h 331246"/>
              <a:gd name="connsiteX38" fmla="*/ 148601 w 444805"/>
              <a:gd name="connsiteY38" fmla="*/ 322351 h 331246"/>
              <a:gd name="connsiteX39" fmla="*/ 151217 w 444805"/>
              <a:gd name="connsiteY39" fmla="*/ 305607 h 331246"/>
              <a:gd name="connsiteX40" fmla="*/ 188891 w 444805"/>
              <a:gd name="connsiteY40" fmla="*/ 310316 h 331246"/>
              <a:gd name="connsiteX41" fmla="*/ 231273 w 444805"/>
              <a:gd name="connsiteY41" fmla="*/ 304561 h 331246"/>
              <a:gd name="connsiteX42" fmla="*/ 234413 w 444805"/>
              <a:gd name="connsiteY42" fmla="*/ 322351 h 331246"/>
              <a:gd name="connsiteX43" fmla="*/ 244878 w 444805"/>
              <a:gd name="connsiteY43" fmla="*/ 331246 h 331246"/>
              <a:gd name="connsiteX44" fmla="*/ 279412 w 444805"/>
              <a:gd name="connsiteY44" fmla="*/ 331246 h 331246"/>
              <a:gd name="connsiteX45" fmla="*/ 289876 w 444805"/>
              <a:gd name="connsiteY45" fmla="*/ 322351 h 331246"/>
              <a:gd name="connsiteX46" fmla="*/ 297725 w 444805"/>
              <a:gd name="connsiteY46" fmla="*/ 274736 h 331246"/>
              <a:gd name="connsiteX47" fmla="*/ 301388 w 444805"/>
              <a:gd name="connsiteY47" fmla="*/ 268457 h 331246"/>
              <a:gd name="connsiteX48" fmla="*/ 355805 w 444805"/>
              <a:gd name="connsiteY48" fmla="*/ 162762 h 331246"/>
              <a:gd name="connsiteX49" fmla="*/ 352666 w 444805"/>
              <a:gd name="connsiteY49" fmla="*/ 137123 h 331246"/>
              <a:gd name="connsiteX50" fmla="*/ 372026 w 444805"/>
              <a:gd name="connsiteY50" fmla="*/ 133460 h 331246"/>
              <a:gd name="connsiteX51" fmla="*/ 366270 w 444805"/>
              <a:gd name="connsiteY51" fmla="*/ 152297 h 331246"/>
              <a:gd name="connsiteX52" fmla="*/ 376735 w 444805"/>
              <a:gd name="connsiteY52" fmla="*/ 180029 h 331246"/>
              <a:gd name="connsiteX53" fmla="*/ 397664 w 444805"/>
              <a:gd name="connsiteY53" fmla="*/ 189447 h 331246"/>
              <a:gd name="connsiteX54" fmla="*/ 429059 w 444805"/>
              <a:gd name="connsiteY54" fmla="*/ 152820 h 331246"/>
              <a:gd name="connsiteX55" fmla="*/ 418071 w 444805"/>
              <a:gd name="connsiteY55" fmla="*/ 127181 h 331246"/>
              <a:gd name="connsiteX56" fmla="*/ 432722 w 444805"/>
              <a:gd name="connsiteY56" fmla="*/ 126135 h 331246"/>
              <a:gd name="connsiteX57" fmla="*/ 444756 w 444805"/>
              <a:gd name="connsiteY57" fmla="*/ 117240 h 331246"/>
              <a:gd name="connsiteX58" fmla="*/ 435861 w 444805"/>
              <a:gd name="connsiteY58" fmla="*/ 105205 h 3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4805" h="331246">
                <a:moveTo>
                  <a:pt x="397664" y="167994"/>
                </a:moveTo>
                <a:cubicBezTo>
                  <a:pt x="395048" y="167994"/>
                  <a:pt x="392955" y="166425"/>
                  <a:pt x="391386" y="164855"/>
                </a:cubicBezTo>
                <a:cubicBezTo>
                  <a:pt x="388769" y="162239"/>
                  <a:pt x="387200" y="157530"/>
                  <a:pt x="387200" y="152820"/>
                </a:cubicBezTo>
                <a:cubicBezTo>
                  <a:pt x="387200" y="146018"/>
                  <a:pt x="391909" y="140786"/>
                  <a:pt x="396095" y="137646"/>
                </a:cubicBezTo>
                <a:lnTo>
                  <a:pt x="396618" y="137123"/>
                </a:lnTo>
                <a:cubicBezTo>
                  <a:pt x="406560" y="142355"/>
                  <a:pt x="408129" y="147588"/>
                  <a:pt x="408129" y="152297"/>
                </a:cubicBezTo>
                <a:cubicBezTo>
                  <a:pt x="408129" y="160669"/>
                  <a:pt x="403420" y="167994"/>
                  <a:pt x="397664" y="167994"/>
                </a:cubicBezTo>
                <a:close/>
                <a:moveTo>
                  <a:pt x="255342" y="64916"/>
                </a:moveTo>
                <a:cubicBezTo>
                  <a:pt x="253773" y="68578"/>
                  <a:pt x="249587" y="71194"/>
                  <a:pt x="245924" y="71194"/>
                </a:cubicBezTo>
                <a:cubicBezTo>
                  <a:pt x="244354" y="71194"/>
                  <a:pt x="242785" y="70671"/>
                  <a:pt x="241738" y="70148"/>
                </a:cubicBezTo>
                <a:cubicBezTo>
                  <a:pt x="224994" y="62299"/>
                  <a:pt x="206681" y="58113"/>
                  <a:pt x="189414" y="58113"/>
                </a:cubicBezTo>
                <a:cubicBezTo>
                  <a:pt x="179472" y="58113"/>
                  <a:pt x="169531" y="59683"/>
                  <a:pt x="159589" y="62299"/>
                </a:cubicBezTo>
                <a:cubicBezTo>
                  <a:pt x="153833" y="63869"/>
                  <a:pt x="148078" y="60730"/>
                  <a:pt x="146508" y="54974"/>
                </a:cubicBezTo>
                <a:cubicBezTo>
                  <a:pt x="144938" y="49218"/>
                  <a:pt x="148078" y="43463"/>
                  <a:pt x="153833" y="41893"/>
                </a:cubicBezTo>
                <a:cubicBezTo>
                  <a:pt x="165345" y="38753"/>
                  <a:pt x="177379" y="37184"/>
                  <a:pt x="188891" y="37184"/>
                </a:cubicBezTo>
                <a:cubicBezTo>
                  <a:pt x="208774" y="37184"/>
                  <a:pt x="230227" y="41893"/>
                  <a:pt x="249587" y="50788"/>
                </a:cubicBezTo>
                <a:cubicBezTo>
                  <a:pt x="255342" y="53404"/>
                  <a:pt x="257959" y="59683"/>
                  <a:pt x="255342" y="64916"/>
                </a:cubicBezTo>
                <a:close/>
                <a:moveTo>
                  <a:pt x="435861" y="105205"/>
                </a:moveTo>
                <a:cubicBezTo>
                  <a:pt x="422780" y="103112"/>
                  <a:pt x="406560" y="106775"/>
                  <a:pt x="393479" y="114100"/>
                </a:cubicBezTo>
                <a:cubicBezTo>
                  <a:pt x="381444" y="111484"/>
                  <a:pt x="363130" y="111484"/>
                  <a:pt x="346387" y="117240"/>
                </a:cubicBezTo>
                <a:cubicBezTo>
                  <a:pt x="321794" y="58637"/>
                  <a:pt x="253249" y="16254"/>
                  <a:pt x="188367" y="16254"/>
                </a:cubicBezTo>
                <a:cubicBezTo>
                  <a:pt x="165868" y="16254"/>
                  <a:pt x="143369" y="21486"/>
                  <a:pt x="122962" y="30905"/>
                </a:cubicBezTo>
                <a:lnTo>
                  <a:pt x="58603" y="557"/>
                </a:lnTo>
                <a:cubicBezTo>
                  <a:pt x="54417" y="-1536"/>
                  <a:pt x="49708" y="2650"/>
                  <a:pt x="51278" y="6836"/>
                </a:cubicBezTo>
                <a:lnTo>
                  <a:pt x="72207" y="65962"/>
                </a:lnTo>
                <a:cubicBezTo>
                  <a:pt x="59650" y="79043"/>
                  <a:pt x="49185" y="94217"/>
                  <a:pt x="41859" y="110961"/>
                </a:cubicBezTo>
                <a:cubicBezTo>
                  <a:pt x="40813" y="114100"/>
                  <a:pt x="38197" y="116193"/>
                  <a:pt x="34534" y="117240"/>
                </a:cubicBezTo>
                <a:lnTo>
                  <a:pt x="15697" y="121949"/>
                </a:lnTo>
                <a:cubicBezTo>
                  <a:pt x="6279" y="124042"/>
                  <a:pt x="0" y="132414"/>
                  <a:pt x="0" y="142355"/>
                </a:cubicBezTo>
                <a:lnTo>
                  <a:pt x="0" y="183168"/>
                </a:lnTo>
                <a:cubicBezTo>
                  <a:pt x="0" y="192587"/>
                  <a:pt x="6279" y="200959"/>
                  <a:pt x="15697" y="203575"/>
                </a:cubicBezTo>
                <a:lnTo>
                  <a:pt x="35057" y="208284"/>
                </a:lnTo>
                <a:cubicBezTo>
                  <a:pt x="38197" y="209331"/>
                  <a:pt x="40813" y="211424"/>
                  <a:pt x="42383" y="214563"/>
                </a:cubicBezTo>
                <a:cubicBezTo>
                  <a:pt x="51278" y="234969"/>
                  <a:pt x="64882" y="253283"/>
                  <a:pt x="81626" y="268457"/>
                </a:cubicBezTo>
                <a:cubicBezTo>
                  <a:pt x="83196" y="270027"/>
                  <a:pt x="84765" y="272120"/>
                  <a:pt x="85289" y="274736"/>
                </a:cubicBezTo>
                <a:lnTo>
                  <a:pt x="93137" y="322351"/>
                </a:lnTo>
                <a:cubicBezTo>
                  <a:pt x="94184" y="327583"/>
                  <a:pt x="98370" y="331246"/>
                  <a:pt x="103602" y="331246"/>
                </a:cubicBezTo>
                <a:lnTo>
                  <a:pt x="138136" y="331246"/>
                </a:lnTo>
                <a:cubicBezTo>
                  <a:pt x="143369" y="331246"/>
                  <a:pt x="147554" y="327583"/>
                  <a:pt x="148601" y="322351"/>
                </a:cubicBezTo>
                <a:lnTo>
                  <a:pt x="151217" y="305607"/>
                </a:lnTo>
                <a:cubicBezTo>
                  <a:pt x="163252" y="308747"/>
                  <a:pt x="175810" y="310316"/>
                  <a:pt x="188891" y="310316"/>
                </a:cubicBezTo>
                <a:cubicBezTo>
                  <a:pt x="203018" y="310316"/>
                  <a:pt x="217669" y="308223"/>
                  <a:pt x="231273" y="304561"/>
                </a:cubicBezTo>
                <a:lnTo>
                  <a:pt x="234413" y="322351"/>
                </a:lnTo>
                <a:cubicBezTo>
                  <a:pt x="235459" y="327583"/>
                  <a:pt x="239645" y="331246"/>
                  <a:pt x="244878" y="331246"/>
                </a:cubicBezTo>
                <a:lnTo>
                  <a:pt x="279412" y="331246"/>
                </a:lnTo>
                <a:cubicBezTo>
                  <a:pt x="284644" y="331246"/>
                  <a:pt x="288830" y="327583"/>
                  <a:pt x="289876" y="322351"/>
                </a:cubicBezTo>
                <a:lnTo>
                  <a:pt x="297725" y="274736"/>
                </a:lnTo>
                <a:cubicBezTo>
                  <a:pt x="298248" y="272120"/>
                  <a:pt x="299295" y="270027"/>
                  <a:pt x="301388" y="268457"/>
                </a:cubicBezTo>
                <a:cubicBezTo>
                  <a:pt x="333306" y="240725"/>
                  <a:pt x="355805" y="204098"/>
                  <a:pt x="355805" y="162762"/>
                </a:cubicBezTo>
                <a:cubicBezTo>
                  <a:pt x="355805" y="153867"/>
                  <a:pt x="354759" y="145495"/>
                  <a:pt x="352666" y="137123"/>
                </a:cubicBezTo>
                <a:cubicBezTo>
                  <a:pt x="358945" y="135030"/>
                  <a:pt x="365747" y="133460"/>
                  <a:pt x="372026" y="133460"/>
                </a:cubicBezTo>
                <a:cubicBezTo>
                  <a:pt x="368363" y="139216"/>
                  <a:pt x="366270" y="145495"/>
                  <a:pt x="366270" y="152297"/>
                </a:cubicBezTo>
                <a:cubicBezTo>
                  <a:pt x="365747" y="162762"/>
                  <a:pt x="369933" y="172704"/>
                  <a:pt x="376735" y="180029"/>
                </a:cubicBezTo>
                <a:cubicBezTo>
                  <a:pt x="382490" y="185785"/>
                  <a:pt x="389816" y="189447"/>
                  <a:pt x="397664" y="189447"/>
                </a:cubicBezTo>
                <a:cubicBezTo>
                  <a:pt x="414931" y="189447"/>
                  <a:pt x="429059" y="173227"/>
                  <a:pt x="429059" y="152820"/>
                </a:cubicBezTo>
                <a:cubicBezTo>
                  <a:pt x="429059" y="142879"/>
                  <a:pt x="425396" y="133984"/>
                  <a:pt x="418071" y="127181"/>
                </a:cubicBezTo>
                <a:cubicBezTo>
                  <a:pt x="423303" y="126135"/>
                  <a:pt x="428013" y="125612"/>
                  <a:pt x="432722" y="126135"/>
                </a:cubicBezTo>
                <a:cubicBezTo>
                  <a:pt x="438477" y="127181"/>
                  <a:pt x="443710" y="122996"/>
                  <a:pt x="444756" y="117240"/>
                </a:cubicBezTo>
                <a:cubicBezTo>
                  <a:pt x="445280" y="111484"/>
                  <a:pt x="441617" y="106252"/>
                  <a:pt x="435861" y="105205"/>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grpSp>
        <p:nvGrpSpPr>
          <p:cNvPr id="13" name="Group 12">
            <a:extLst>
              <a:ext uri="{FF2B5EF4-FFF2-40B4-BE49-F238E27FC236}">
                <a16:creationId xmlns:a16="http://schemas.microsoft.com/office/drawing/2014/main" id="{267CBB4D-8EB9-FC00-8362-DB4AF7682736}"/>
              </a:ext>
            </a:extLst>
          </p:cNvPr>
          <p:cNvGrpSpPr/>
          <p:nvPr/>
        </p:nvGrpSpPr>
        <p:grpSpPr>
          <a:xfrm>
            <a:off x="2364608" y="2104986"/>
            <a:ext cx="355805" cy="381363"/>
            <a:chOff x="2364608" y="2104986"/>
            <a:chExt cx="355805" cy="381363"/>
          </a:xfrm>
        </p:grpSpPr>
        <p:sp>
          <p:nvSpPr>
            <p:cNvPr id="14" name="Freeform: Shape 13">
              <a:extLst>
                <a:ext uri="{FF2B5EF4-FFF2-40B4-BE49-F238E27FC236}">
                  <a16:creationId xmlns:a16="http://schemas.microsoft.com/office/drawing/2014/main" id="{BCC4B1DD-F8B3-2EDB-D0AB-0F715B8D0F2F}"/>
                </a:ext>
              </a:extLst>
            </p:cNvPr>
            <p:cNvSpPr/>
            <p:nvPr/>
          </p:nvSpPr>
          <p:spPr>
            <a:xfrm>
              <a:off x="2448202" y="2104986"/>
              <a:ext cx="188495" cy="88347"/>
            </a:xfrm>
            <a:custGeom>
              <a:avLst/>
              <a:gdLst>
                <a:gd name="connsiteX0" fmla="*/ 31572 w 188495"/>
                <a:gd name="connsiteY0" fmla="*/ 88347 h 88347"/>
                <a:gd name="connsiteX1" fmla="*/ 156920 w 188495"/>
                <a:gd name="connsiteY1" fmla="*/ 88347 h 88347"/>
                <a:gd name="connsiteX2" fmla="*/ 187687 w 188495"/>
                <a:gd name="connsiteY2" fmla="*/ 13858 h 88347"/>
                <a:gd name="connsiteX3" fmla="*/ 186640 w 188495"/>
                <a:gd name="connsiteY3" fmla="*/ 3917 h 88347"/>
                <a:gd name="connsiteX4" fmla="*/ 174391 w 188495"/>
                <a:gd name="connsiteY4" fmla="*/ 1185 h 88347"/>
                <a:gd name="connsiteX5" fmla="*/ 136105 w 188495"/>
                <a:gd name="connsiteY5" fmla="*/ 20326 h 88347"/>
                <a:gd name="connsiteX6" fmla="*/ 98924 w 188495"/>
                <a:gd name="connsiteY6" fmla="*/ 1735 h 88347"/>
                <a:gd name="connsiteX7" fmla="*/ 89563 w 188495"/>
                <a:gd name="connsiteY7" fmla="*/ 1735 h 88347"/>
                <a:gd name="connsiteX8" fmla="*/ 52387 w 188495"/>
                <a:gd name="connsiteY8" fmla="*/ 20326 h 88347"/>
                <a:gd name="connsiteX9" fmla="*/ 13986 w 188495"/>
                <a:gd name="connsiteY9" fmla="*/ 1149 h 88347"/>
                <a:gd name="connsiteX10" fmla="*/ 2804 w 188495"/>
                <a:gd name="connsiteY10" fmla="*/ 2718 h 88347"/>
                <a:gd name="connsiteX11" fmla="*/ 800 w 188495"/>
                <a:gd name="connsiteY11" fmla="*/ 13832 h 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495" h="88347">
                  <a:moveTo>
                    <a:pt x="31572" y="88347"/>
                  </a:moveTo>
                  <a:lnTo>
                    <a:pt x="156920" y="88347"/>
                  </a:lnTo>
                  <a:lnTo>
                    <a:pt x="187687" y="13858"/>
                  </a:lnTo>
                  <a:cubicBezTo>
                    <a:pt x="189061" y="10584"/>
                    <a:pt x="188667" y="6833"/>
                    <a:pt x="186640" y="3917"/>
                  </a:cubicBezTo>
                  <a:cubicBezTo>
                    <a:pt x="183789" y="111"/>
                    <a:pt x="178589" y="-1049"/>
                    <a:pt x="174391" y="1185"/>
                  </a:cubicBezTo>
                  <a:lnTo>
                    <a:pt x="136105" y="20326"/>
                  </a:lnTo>
                  <a:lnTo>
                    <a:pt x="98924" y="1735"/>
                  </a:lnTo>
                  <a:cubicBezTo>
                    <a:pt x="95977" y="261"/>
                    <a:pt x="92509" y="261"/>
                    <a:pt x="89563" y="1735"/>
                  </a:cubicBezTo>
                  <a:lnTo>
                    <a:pt x="52387" y="20326"/>
                  </a:lnTo>
                  <a:lnTo>
                    <a:pt x="13986" y="1149"/>
                  </a:lnTo>
                  <a:cubicBezTo>
                    <a:pt x="10318" y="-840"/>
                    <a:pt x="5782" y="-203"/>
                    <a:pt x="2804" y="2718"/>
                  </a:cubicBezTo>
                  <a:cubicBezTo>
                    <a:pt x="12" y="5708"/>
                    <a:pt x="-772" y="10055"/>
                    <a:pt x="800" y="13832"/>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effectLst/>
                <a:uLnTx/>
                <a:uFillTx/>
                <a:latin typeface="Trebuchet MS" panose="020B0603020202020204" pitchFamily="34" charset="0"/>
              </a:endParaRPr>
            </a:p>
          </p:txBody>
        </p:sp>
        <p:sp>
          <p:nvSpPr>
            <p:cNvPr id="15" name="Freeform: Shape 14">
              <a:extLst>
                <a:ext uri="{FF2B5EF4-FFF2-40B4-BE49-F238E27FC236}">
                  <a16:creationId xmlns:a16="http://schemas.microsoft.com/office/drawing/2014/main" id="{63B09442-987D-8A25-FA2C-1EC8CC7654C3}"/>
                </a:ext>
              </a:extLst>
            </p:cNvPr>
            <p:cNvSpPr/>
            <p:nvPr/>
          </p:nvSpPr>
          <p:spPr>
            <a:xfrm>
              <a:off x="2492803" y="2305831"/>
              <a:ext cx="26507" cy="26507"/>
            </a:xfrm>
            <a:custGeom>
              <a:avLst/>
              <a:gdLst>
                <a:gd name="connsiteX0" fmla="*/ 13254 w 26507"/>
                <a:gd name="connsiteY0" fmla="*/ 26507 h 26507"/>
                <a:gd name="connsiteX1" fmla="*/ 26507 w 26507"/>
                <a:gd name="connsiteY1" fmla="*/ 13254 h 26507"/>
                <a:gd name="connsiteX2" fmla="*/ 13254 w 26507"/>
                <a:gd name="connsiteY2" fmla="*/ 0 h 26507"/>
                <a:gd name="connsiteX3" fmla="*/ 0 w 26507"/>
                <a:gd name="connsiteY3" fmla="*/ 13254 h 26507"/>
                <a:gd name="connsiteX4" fmla="*/ 13254 w 26507"/>
                <a:gd name="connsiteY4" fmla="*/ 26507 h 2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7" h="26507">
                  <a:moveTo>
                    <a:pt x="13254" y="26507"/>
                  </a:moveTo>
                  <a:cubicBezTo>
                    <a:pt x="20573" y="26507"/>
                    <a:pt x="26507" y="20573"/>
                    <a:pt x="26507" y="13254"/>
                  </a:cubicBezTo>
                  <a:cubicBezTo>
                    <a:pt x="26507" y="5934"/>
                    <a:pt x="20573" y="0"/>
                    <a:pt x="13254" y="0"/>
                  </a:cubicBezTo>
                  <a:cubicBezTo>
                    <a:pt x="5934" y="0"/>
                    <a:pt x="0" y="5934"/>
                    <a:pt x="0" y="13254"/>
                  </a:cubicBezTo>
                  <a:cubicBezTo>
                    <a:pt x="9" y="20570"/>
                    <a:pt x="5937" y="26499"/>
                    <a:pt x="13254" y="26507"/>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effectLst/>
                <a:uLnTx/>
                <a:uFillTx/>
                <a:latin typeface="Trebuchet MS" panose="020B0603020202020204" pitchFamily="34" charset="0"/>
              </a:endParaRPr>
            </a:p>
          </p:txBody>
        </p:sp>
        <p:sp>
          <p:nvSpPr>
            <p:cNvPr id="16" name="Freeform: Shape 15">
              <a:extLst>
                <a:ext uri="{FF2B5EF4-FFF2-40B4-BE49-F238E27FC236}">
                  <a16:creationId xmlns:a16="http://schemas.microsoft.com/office/drawing/2014/main" id="{5251232D-ECA3-24A0-DFFC-C94C91EC8F80}"/>
                </a:ext>
              </a:extLst>
            </p:cNvPr>
            <p:cNvSpPr/>
            <p:nvPr/>
          </p:nvSpPr>
          <p:spPr>
            <a:xfrm>
              <a:off x="2565712" y="2378739"/>
              <a:ext cx="26507" cy="26507"/>
            </a:xfrm>
            <a:custGeom>
              <a:avLst/>
              <a:gdLst>
                <a:gd name="connsiteX0" fmla="*/ 13254 w 26507"/>
                <a:gd name="connsiteY0" fmla="*/ 0 h 26507"/>
                <a:gd name="connsiteX1" fmla="*/ 0 w 26507"/>
                <a:gd name="connsiteY1" fmla="*/ 13254 h 26507"/>
                <a:gd name="connsiteX2" fmla="*/ 13254 w 26507"/>
                <a:gd name="connsiteY2" fmla="*/ 26507 h 26507"/>
                <a:gd name="connsiteX3" fmla="*/ 26507 w 26507"/>
                <a:gd name="connsiteY3" fmla="*/ 13254 h 26507"/>
                <a:gd name="connsiteX4" fmla="*/ 13254 w 26507"/>
                <a:gd name="connsiteY4" fmla="*/ 0 h 2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7" h="26507">
                  <a:moveTo>
                    <a:pt x="13254" y="0"/>
                  </a:moveTo>
                  <a:cubicBezTo>
                    <a:pt x="5934" y="0"/>
                    <a:pt x="0" y="5934"/>
                    <a:pt x="0" y="13254"/>
                  </a:cubicBezTo>
                  <a:cubicBezTo>
                    <a:pt x="0" y="20573"/>
                    <a:pt x="5934" y="26507"/>
                    <a:pt x="13254" y="26507"/>
                  </a:cubicBezTo>
                  <a:cubicBezTo>
                    <a:pt x="20573" y="26507"/>
                    <a:pt x="26507" y="20573"/>
                    <a:pt x="26507" y="13254"/>
                  </a:cubicBezTo>
                  <a:cubicBezTo>
                    <a:pt x="26499" y="5937"/>
                    <a:pt x="20570" y="8"/>
                    <a:pt x="13254" y="0"/>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effectLst/>
                <a:uLnTx/>
                <a:uFillTx/>
                <a:latin typeface="Trebuchet MS" panose="020B0603020202020204" pitchFamily="34" charset="0"/>
              </a:endParaRPr>
            </a:p>
          </p:txBody>
        </p:sp>
        <p:sp>
          <p:nvSpPr>
            <p:cNvPr id="17" name="Freeform: Shape 16">
              <a:extLst>
                <a:ext uri="{FF2B5EF4-FFF2-40B4-BE49-F238E27FC236}">
                  <a16:creationId xmlns:a16="http://schemas.microsoft.com/office/drawing/2014/main" id="{3A49D70A-F133-99D6-19EB-1B796A89D9F4}"/>
                </a:ext>
              </a:extLst>
            </p:cNvPr>
            <p:cNvSpPr/>
            <p:nvPr/>
          </p:nvSpPr>
          <p:spPr>
            <a:xfrm>
              <a:off x="2364608" y="2214263"/>
              <a:ext cx="355805" cy="272086"/>
            </a:xfrm>
            <a:custGeom>
              <a:avLst/>
              <a:gdLst>
                <a:gd name="connsiteX0" fmla="*/ 243020 w 355805"/>
                <a:gd name="connsiteY0" fmla="*/ 0 h 272086"/>
                <a:gd name="connsiteX1" fmla="*/ 112785 w 355805"/>
                <a:gd name="connsiteY1" fmla="*/ 0 h 272086"/>
                <a:gd name="connsiteX2" fmla="*/ 0 w 355805"/>
                <a:gd name="connsiteY2" fmla="*/ 167438 h 272086"/>
                <a:gd name="connsiteX3" fmla="*/ 70931 w 355805"/>
                <a:gd name="connsiteY3" fmla="*/ 269072 h 272086"/>
                <a:gd name="connsiteX4" fmla="*/ 88522 w 355805"/>
                <a:gd name="connsiteY4" fmla="*/ 272086 h 272086"/>
                <a:gd name="connsiteX5" fmla="*/ 267283 w 355805"/>
                <a:gd name="connsiteY5" fmla="*/ 272086 h 272086"/>
                <a:gd name="connsiteX6" fmla="*/ 284874 w 355805"/>
                <a:gd name="connsiteY6" fmla="*/ 269072 h 272086"/>
                <a:gd name="connsiteX7" fmla="*/ 355805 w 355805"/>
                <a:gd name="connsiteY7" fmla="*/ 167438 h 272086"/>
                <a:gd name="connsiteX8" fmla="*/ 243020 w 355805"/>
                <a:gd name="connsiteY8" fmla="*/ 0 h 272086"/>
                <a:gd name="connsiteX9" fmla="*/ 141448 w 355805"/>
                <a:gd name="connsiteY9" fmla="*/ 75870 h 272086"/>
                <a:gd name="connsiteX10" fmla="*/ 170399 w 355805"/>
                <a:gd name="connsiteY10" fmla="*/ 104821 h 272086"/>
                <a:gd name="connsiteX11" fmla="*/ 141448 w 355805"/>
                <a:gd name="connsiteY11" fmla="*/ 133772 h 272086"/>
                <a:gd name="connsiteX12" fmla="*/ 112497 w 355805"/>
                <a:gd name="connsiteY12" fmla="*/ 104821 h 272086"/>
                <a:gd name="connsiteX13" fmla="*/ 141448 w 355805"/>
                <a:gd name="connsiteY13" fmla="*/ 75870 h 272086"/>
                <a:gd name="connsiteX14" fmla="*/ 118635 w 355805"/>
                <a:gd name="connsiteY14" fmla="*/ 189445 h 272086"/>
                <a:gd name="connsiteX15" fmla="*/ 224152 w 355805"/>
                <a:gd name="connsiteY15" fmla="*/ 83923 h 272086"/>
                <a:gd name="connsiteX16" fmla="*/ 235250 w 355805"/>
                <a:gd name="connsiteY16" fmla="*/ 95021 h 272086"/>
                <a:gd name="connsiteX17" fmla="*/ 129733 w 355805"/>
                <a:gd name="connsiteY17" fmla="*/ 200543 h 272086"/>
                <a:gd name="connsiteX18" fmla="*/ 214357 w 355805"/>
                <a:gd name="connsiteY18" fmla="*/ 206681 h 272086"/>
                <a:gd name="connsiteX19" fmla="*/ 185406 w 355805"/>
                <a:gd name="connsiteY19" fmla="*/ 177730 h 272086"/>
                <a:gd name="connsiteX20" fmla="*/ 214357 w 355805"/>
                <a:gd name="connsiteY20" fmla="*/ 148779 h 272086"/>
                <a:gd name="connsiteX21" fmla="*/ 243308 w 355805"/>
                <a:gd name="connsiteY21" fmla="*/ 177730 h 272086"/>
                <a:gd name="connsiteX22" fmla="*/ 214357 w 355805"/>
                <a:gd name="connsiteY22" fmla="*/ 206681 h 27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5805" h="272086">
                  <a:moveTo>
                    <a:pt x="243020" y="0"/>
                  </a:moveTo>
                  <a:lnTo>
                    <a:pt x="112785" y="0"/>
                  </a:lnTo>
                  <a:cubicBezTo>
                    <a:pt x="57086" y="53742"/>
                    <a:pt x="0" y="93739"/>
                    <a:pt x="0" y="167438"/>
                  </a:cubicBezTo>
                  <a:cubicBezTo>
                    <a:pt x="0" y="218679"/>
                    <a:pt x="22683" y="252062"/>
                    <a:pt x="70931" y="269072"/>
                  </a:cubicBezTo>
                  <a:cubicBezTo>
                    <a:pt x="76581" y="271066"/>
                    <a:pt x="82530" y="272086"/>
                    <a:pt x="88522" y="272086"/>
                  </a:cubicBezTo>
                  <a:lnTo>
                    <a:pt x="267283" y="272086"/>
                  </a:lnTo>
                  <a:cubicBezTo>
                    <a:pt x="273275" y="272086"/>
                    <a:pt x="279224" y="271066"/>
                    <a:pt x="284874" y="269072"/>
                  </a:cubicBezTo>
                  <a:cubicBezTo>
                    <a:pt x="333122" y="252062"/>
                    <a:pt x="355805" y="218679"/>
                    <a:pt x="355805" y="167438"/>
                  </a:cubicBezTo>
                  <a:cubicBezTo>
                    <a:pt x="355805" y="93739"/>
                    <a:pt x="298719" y="53742"/>
                    <a:pt x="243020" y="0"/>
                  </a:cubicBezTo>
                  <a:close/>
                  <a:moveTo>
                    <a:pt x="141448" y="75870"/>
                  </a:moveTo>
                  <a:cubicBezTo>
                    <a:pt x="157437" y="75870"/>
                    <a:pt x="170399" y="88832"/>
                    <a:pt x="170399" y="104821"/>
                  </a:cubicBezTo>
                  <a:cubicBezTo>
                    <a:pt x="170399" y="120810"/>
                    <a:pt x="157437" y="133772"/>
                    <a:pt x="141448" y="133772"/>
                  </a:cubicBezTo>
                  <a:cubicBezTo>
                    <a:pt x="125459" y="133772"/>
                    <a:pt x="112497" y="120810"/>
                    <a:pt x="112497" y="104821"/>
                  </a:cubicBezTo>
                  <a:cubicBezTo>
                    <a:pt x="112518" y="88840"/>
                    <a:pt x="125467" y="75891"/>
                    <a:pt x="141448" y="75870"/>
                  </a:cubicBezTo>
                  <a:close/>
                  <a:moveTo>
                    <a:pt x="118635" y="189445"/>
                  </a:moveTo>
                  <a:lnTo>
                    <a:pt x="224152" y="83923"/>
                  </a:lnTo>
                  <a:lnTo>
                    <a:pt x="235250" y="95021"/>
                  </a:lnTo>
                  <a:lnTo>
                    <a:pt x="129733" y="200543"/>
                  </a:lnTo>
                  <a:close/>
                  <a:moveTo>
                    <a:pt x="214357" y="206681"/>
                  </a:moveTo>
                  <a:cubicBezTo>
                    <a:pt x="198368" y="206681"/>
                    <a:pt x="185406" y="193719"/>
                    <a:pt x="185406" y="177730"/>
                  </a:cubicBezTo>
                  <a:cubicBezTo>
                    <a:pt x="185406" y="161741"/>
                    <a:pt x="198368" y="148779"/>
                    <a:pt x="214357" y="148779"/>
                  </a:cubicBezTo>
                  <a:cubicBezTo>
                    <a:pt x="230346" y="148779"/>
                    <a:pt x="243308" y="161741"/>
                    <a:pt x="243308" y="177730"/>
                  </a:cubicBezTo>
                  <a:cubicBezTo>
                    <a:pt x="243287" y="193711"/>
                    <a:pt x="230338" y="206660"/>
                    <a:pt x="214357" y="206681"/>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effectLst/>
                <a:uLnTx/>
                <a:uFillTx/>
                <a:latin typeface="Trebuchet MS" panose="020B0603020202020204" pitchFamily="34" charset="0"/>
              </a:endParaRPr>
            </a:p>
          </p:txBody>
        </p:sp>
      </p:grpSp>
      <p:grpSp>
        <p:nvGrpSpPr>
          <p:cNvPr id="18" name="Group 17">
            <a:extLst>
              <a:ext uri="{FF2B5EF4-FFF2-40B4-BE49-F238E27FC236}">
                <a16:creationId xmlns:a16="http://schemas.microsoft.com/office/drawing/2014/main" id="{8C9BB81B-902B-6886-21B3-EB9E1D97930D}"/>
              </a:ext>
            </a:extLst>
          </p:cNvPr>
          <p:cNvGrpSpPr/>
          <p:nvPr/>
        </p:nvGrpSpPr>
        <p:grpSpPr>
          <a:xfrm>
            <a:off x="9427672" y="2083452"/>
            <a:ext cx="429059" cy="423826"/>
            <a:chOff x="9427672" y="2083452"/>
            <a:chExt cx="429059" cy="423826"/>
          </a:xfrm>
        </p:grpSpPr>
        <p:sp>
          <p:nvSpPr>
            <p:cNvPr id="19" name="Freeform: Shape 18">
              <a:extLst>
                <a:ext uri="{FF2B5EF4-FFF2-40B4-BE49-F238E27FC236}">
                  <a16:creationId xmlns:a16="http://schemas.microsoft.com/office/drawing/2014/main" id="{7312D74A-68E0-6BA8-E055-439346CDD9BC}"/>
                </a:ext>
              </a:extLst>
            </p:cNvPr>
            <p:cNvSpPr/>
            <p:nvPr/>
          </p:nvSpPr>
          <p:spPr>
            <a:xfrm>
              <a:off x="9427672" y="2370053"/>
              <a:ext cx="78643" cy="137225"/>
            </a:xfrm>
            <a:custGeom>
              <a:avLst/>
              <a:gdLst>
                <a:gd name="connsiteX0" fmla="*/ 0 w 78643"/>
                <a:gd name="connsiteY0" fmla="*/ 8377 h 137225"/>
                <a:gd name="connsiteX1" fmla="*/ 0 w 78643"/>
                <a:gd name="connsiteY1" fmla="*/ 89558 h 137225"/>
                <a:gd name="connsiteX2" fmla="*/ 78643 w 78643"/>
                <a:gd name="connsiteY2" fmla="*/ 137226 h 137225"/>
                <a:gd name="connsiteX3" fmla="*/ 78643 w 78643"/>
                <a:gd name="connsiteY3" fmla="*/ 47646 h 137225"/>
                <a:gd name="connsiteX4" fmla="*/ 0 w 78643"/>
                <a:gd name="connsiteY4" fmla="*/ 0 h 137225"/>
                <a:gd name="connsiteX5" fmla="*/ 0 w 78643"/>
                <a:gd name="connsiteY5" fmla="*/ 8377 h 13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43" h="137225">
                  <a:moveTo>
                    <a:pt x="0" y="8377"/>
                  </a:moveTo>
                  <a:lnTo>
                    <a:pt x="0" y="89558"/>
                  </a:lnTo>
                  <a:lnTo>
                    <a:pt x="78643" y="137226"/>
                  </a:lnTo>
                  <a:lnTo>
                    <a:pt x="78643" y="47646"/>
                  </a:lnTo>
                  <a:lnTo>
                    <a:pt x="0" y="0"/>
                  </a:lnTo>
                  <a:lnTo>
                    <a:pt x="0" y="8377"/>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0" name="Freeform: Shape 19">
              <a:extLst>
                <a:ext uri="{FF2B5EF4-FFF2-40B4-BE49-F238E27FC236}">
                  <a16:creationId xmlns:a16="http://schemas.microsoft.com/office/drawing/2014/main" id="{C2294F52-747B-6E1F-5258-DFD99829BE64}"/>
                </a:ext>
              </a:extLst>
            </p:cNvPr>
            <p:cNvSpPr/>
            <p:nvPr/>
          </p:nvSpPr>
          <p:spPr>
            <a:xfrm>
              <a:off x="9778088" y="2370006"/>
              <a:ext cx="78643" cy="137272"/>
            </a:xfrm>
            <a:custGeom>
              <a:avLst/>
              <a:gdLst>
                <a:gd name="connsiteX0" fmla="*/ 0 w 78643"/>
                <a:gd name="connsiteY0" fmla="*/ 137273 h 137272"/>
                <a:gd name="connsiteX1" fmla="*/ 78643 w 78643"/>
                <a:gd name="connsiteY1" fmla="*/ 89605 h 137272"/>
                <a:gd name="connsiteX2" fmla="*/ 78643 w 78643"/>
                <a:gd name="connsiteY2" fmla="*/ 0 h 137272"/>
                <a:gd name="connsiteX3" fmla="*/ 0 w 78643"/>
                <a:gd name="connsiteY3" fmla="*/ 47641 h 137272"/>
                <a:gd name="connsiteX4" fmla="*/ 0 w 78643"/>
                <a:gd name="connsiteY4" fmla="*/ 137273 h 13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43" h="137272">
                  <a:moveTo>
                    <a:pt x="0" y="137273"/>
                  </a:moveTo>
                  <a:lnTo>
                    <a:pt x="78643" y="89605"/>
                  </a:lnTo>
                  <a:lnTo>
                    <a:pt x="78643" y="0"/>
                  </a:lnTo>
                  <a:lnTo>
                    <a:pt x="0" y="47641"/>
                  </a:lnTo>
                  <a:lnTo>
                    <a:pt x="0" y="13727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1" name="Freeform: Shape 20">
              <a:extLst>
                <a:ext uri="{FF2B5EF4-FFF2-40B4-BE49-F238E27FC236}">
                  <a16:creationId xmlns:a16="http://schemas.microsoft.com/office/drawing/2014/main" id="{A7CE21AE-FAAB-7F01-6A78-7BABAC19F9A0}"/>
                </a:ext>
              </a:extLst>
            </p:cNvPr>
            <p:cNvSpPr/>
            <p:nvPr/>
          </p:nvSpPr>
          <p:spPr>
            <a:xfrm>
              <a:off x="9558483" y="2146116"/>
              <a:ext cx="78643" cy="137215"/>
            </a:xfrm>
            <a:custGeom>
              <a:avLst/>
              <a:gdLst>
                <a:gd name="connsiteX0" fmla="*/ 21783 w 78643"/>
                <a:gd name="connsiteY0" fmla="*/ 54496 h 137215"/>
                <a:gd name="connsiteX1" fmla="*/ 30803 w 78643"/>
                <a:gd name="connsiteY1" fmla="*/ 52450 h 137215"/>
                <a:gd name="connsiteX2" fmla="*/ 51739 w 78643"/>
                <a:gd name="connsiteY2" fmla="*/ 73374 h 137215"/>
                <a:gd name="connsiteX3" fmla="*/ 39834 w 78643"/>
                <a:gd name="connsiteY3" fmla="*/ 92263 h 137215"/>
                <a:gd name="connsiteX4" fmla="*/ 20056 w 78643"/>
                <a:gd name="connsiteY4" fmla="*/ 101713 h 137215"/>
                <a:gd name="connsiteX5" fmla="*/ 78643 w 78643"/>
                <a:gd name="connsiteY5" fmla="*/ 137215 h 137215"/>
                <a:gd name="connsiteX6" fmla="*/ 78643 w 78643"/>
                <a:gd name="connsiteY6" fmla="*/ 47641 h 137215"/>
                <a:gd name="connsiteX7" fmla="*/ 0 w 78643"/>
                <a:gd name="connsiteY7" fmla="*/ 0 h 137215"/>
                <a:gd name="connsiteX8" fmla="*/ 0 w 78643"/>
                <a:gd name="connsiteY8" fmla="*/ 64882 h 1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15">
                  <a:moveTo>
                    <a:pt x="21783" y="54496"/>
                  </a:moveTo>
                  <a:cubicBezTo>
                    <a:pt x="24597" y="53142"/>
                    <a:pt x="27681" y="52442"/>
                    <a:pt x="30803" y="52450"/>
                  </a:cubicBezTo>
                  <a:cubicBezTo>
                    <a:pt x="42362" y="52447"/>
                    <a:pt x="51736" y="61814"/>
                    <a:pt x="51739" y="73374"/>
                  </a:cubicBezTo>
                  <a:cubicBezTo>
                    <a:pt x="51741" y="81438"/>
                    <a:pt x="47110" y="88786"/>
                    <a:pt x="39834" y="92263"/>
                  </a:cubicBezTo>
                  <a:lnTo>
                    <a:pt x="20056" y="101713"/>
                  </a:lnTo>
                  <a:lnTo>
                    <a:pt x="78643" y="137215"/>
                  </a:lnTo>
                  <a:lnTo>
                    <a:pt x="78643" y="47641"/>
                  </a:lnTo>
                  <a:lnTo>
                    <a:pt x="0" y="0"/>
                  </a:lnTo>
                  <a:lnTo>
                    <a:pt x="0" y="6488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2" name="Freeform: Shape 21">
              <a:extLst>
                <a:ext uri="{FF2B5EF4-FFF2-40B4-BE49-F238E27FC236}">
                  <a16:creationId xmlns:a16="http://schemas.microsoft.com/office/drawing/2014/main" id="{2F71FFD9-F34E-BCAD-9572-5CF023D62809}"/>
                </a:ext>
              </a:extLst>
            </p:cNvPr>
            <p:cNvSpPr/>
            <p:nvPr/>
          </p:nvSpPr>
          <p:spPr>
            <a:xfrm>
              <a:off x="9647277" y="2146064"/>
              <a:ext cx="78643" cy="137267"/>
            </a:xfrm>
            <a:custGeom>
              <a:avLst/>
              <a:gdLst>
                <a:gd name="connsiteX0" fmla="*/ 0 w 78643"/>
                <a:gd name="connsiteY0" fmla="*/ 47641 h 137267"/>
                <a:gd name="connsiteX1" fmla="*/ 0 w 78643"/>
                <a:gd name="connsiteY1" fmla="*/ 137268 h 137267"/>
                <a:gd name="connsiteX2" fmla="*/ 58603 w 78643"/>
                <a:gd name="connsiteY2" fmla="*/ 101760 h 137267"/>
                <a:gd name="connsiteX3" fmla="*/ 38830 w 78643"/>
                <a:gd name="connsiteY3" fmla="*/ 92310 h 137267"/>
                <a:gd name="connsiteX4" fmla="*/ 28987 w 78643"/>
                <a:gd name="connsiteY4" fmla="*/ 64396 h 137267"/>
                <a:gd name="connsiteX5" fmla="*/ 47840 w 78643"/>
                <a:gd name="connsiteY5" fmla="*/ 52502 h 137267"/>
                <a:gd name="connsiteX6" fmla="*/ 56866 w 78643"/>
                <a:gd name="connsiteY6" fmla="*/ 54559 h 137267"/>
                <a:gd name="connsiteX7" fmla="*/ 78643 w 78643"/>
                <a:gd name="connsiteY7" fmla="*/ 64955 h 137267"/>
                <a:gd name="connsiteX8" fmla="*/ 78643 w 78643"/>
                <a:gd name="connsiteY8" fmla="*/ 0 h 1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67">
                  <a:moveTo>
                    <a:pt x="0" y="47641"/>
                  </a:moveTo>
                  <a:lnTo>
                    <a:pt x="0" y="137268"/>
                  </a:lnTo>
                  <a:lnTo>
                    <a:pt x="58603" y="101760"/>
                  </a:lnTo>
                  <a:lnTo>
                    <a:pt x="38830" y="92310"/>
                  </a:lnTo>
                  <a:cubicBezTo>
                    <a:pt x="28404" y="87320"/>
                    <a:pt x="23997" y="74822"/>
                    <a:pt x="28987" y="64396"/>
                  </a:cubicBezTo>
                  <a:cubicBezTo>
                    <a:pt x="32462" y="57136"/>
                    <a:pt x="39792" y="52512"/>
                    <a:pt x="47840" y="52502"/>
                  </a:cubicBezTo>
                  <a:cubicBezTo>
                    <a:pt x="50965" y="52497"/>
                    <a:pt x="54051" y="53201"/>
                    <a:pt x="56866" y="54559"/>
                  </a:cubicBezTo>
                  <a:lnTo>
                    <a:pt x="78643" y="64955"/>
                  </a:lnTo>
                  <a:lnTo>
                    <a:pt x="78643" y="0"/>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3" name="Freeform: Shape 22">
              <a:extLst>
                <a:ext uri="{FF2B5EF4-FFF2-40B4-BE49-F238E27FC236}">
                  <a16:creationId xmlns:a16="http://schemas.microsoft.com/office/drawing/2014/main" id="{4193B636-226F-BB2D-F021-15BAF2AF6A5E}"/>
                </a:ext>
              </a:extLst>
            </p:cNvPr>
            <p:cNvSpPr/>
            <p:nvPr/>
          </p:nvSpPr>
          <p:spPr>
            <a:xfrm>
              <a:off x="9558483" y="2083452"/>
              <a:ext cx="167437" cy="101477"/>
            </a:xfrm>
            <a:custGeom>
              <a:avLst/>
              <a:gdLst>
                <a:gd name="connsiteX0" fmla="*/ 121649 w 167437"/>
                <a:gd name="connsiteY0" fmla="*/ 78492 h 101477"/>
                <a:gd name="connsiteX1" fmla="*/ 131412 w 167437"/>
                <a:gd name="connsiteY1" fmla="*/ 72558 h 101477"/>
                <a:gd name="connsiteX2" fmla="*/ 167438 w 167437"/>
                <a:gd name="connsiteY2" fmla="*/ 50739 h 101477"/>
                <a:gd name="connsiteX3" fmla="*/ 83719 w 167437"/>
                <a:gd name="connsiteY3" fmla="*/ 0 h 101477"/>
                <a:gd name="connsiteX4" fmla="*/ 47694 w 167437"/>
                <a:gd name="connsiteY4" fmla="*/ 21819 h 101477"/>
                <a:gd name="connsiteX5" fmla="*/ 37930 w 167437"/>
                <a:gd name="connsiteY5" fmla="*/ 27753 h 101477"/>
                <a:gd name="connsiteX6" fmla="*/ 0 w 167437"/>
                <a:gd name="connsiteY6" fmla="*/ 50739 h 101477"/>
                <a:gd name="connsiteX7" fmla="*/ 83719 w 167437"/>
                <a:gd name="connsiteY7" fmla="*/ 101478 h 101477"/>
                <a:gd name="connsiteX8" fmla="*/ 121649 w 167437"/>
                <a:gd name="connsiteY8" fmla="*/ 78492 h 10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37" h="101477">
                  <a:moveTo>
                    <a:pt x="121649" y="78492"/>
                  </a:moveTo>
                  <a:lnTo>
                    <a:pt x="131412" y="72558"/>
                  </a:lnTo>
                  <a:lnTo>
                    <a:pt x="167438" y="50739"/>
                  </a:lnTo>
                  <a:lnTo>
                    <a:pt x="83719" y="0"/>
                  </a:lnTo>
                  <a:lnTo>
                    <a:pt x="47694" y="21819"/>
                  </a:lnTo>
                  <a:lnTo>
                    <a:pt x="37930" y="27753"/>
                  </a:lnTo>
                  <a:lnTo>
                    <a:pt x="0" y="50739"/>
                  </a:lnTo>
                  <a:lnTo>
                    <a:pt x="83719" y="101478"/>
                  </a:lnTo>
                  <a:lnTo>
                    <a:pt x="121649" y="7849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4" name="Freeform: Shape 23">
              <a:extLst>
                <a:ext uri="{FF2B5EF4-FFF2-40B4-BE49-F238E27FC236}">
                  <a16:creationId xmlns:a16="http://schemas.microsoft.com/office/drawing/2014/main" id="{810717C4-014C-89AE-54CC-331F676D9FA1}"/>
                </a:ext>
              </a:extLst>
            </p:cNvPr>
            <p:cNvSpPr/>
            <p:nvPr/>
          </p:nvSpPr>
          <p:spPr>
            <a:xfrm>
              <a:off x="9427672" y="2320079"/>
              <a:ext cx="167437" cy="88830"/>
            </a:xfrm>
            <a:custGeom>
              <a:avLst/>
              <a:gdLst>
                <a:gd name="connsiteX0" fmla="*/ 131412 w 167437"/>
                <a:gd name="connsiteY0" fmla="*/ 59875 h 88830"/>
                <a:gd name="connsiteX1" fmla="*/ 167438 w 167437"/>
                <a:gd name="connsiteY1" fmla="*/ 38076 h 88830"/>
                <a:gd name="connsiteX2" fmla="*/ 104649 w 167437"/>
                <a:gd name="connsiteY2" fmla="*/ 0 h 88830"/>
                <a:gd name="connsiteX3" fmla="*/ 104649 w 167437"/>
                <a:gd name="connsiteY3" fmla="*/ 23546 h 88830"/>
                <a:gd name="connsiteX4" fmla="*/ 83719 w 167437"/>
                <a:gd name="connsiteY4" fmla="*/ 44476 h 88830"/>
                <a:gd name="connsiteX5" fmla="*/ 62789 w 167437"/>
                <a:gd name="connsiteY5" fmla="*/ 23546 h 88830"/>
                <a:gd name="connsiteX6" fmla="*/ 62789 w 167437"/>
                <a:gd name="connsiteY6" fmla="*/ 0 h 88830"/>
                <a:gd name="connsiteX7" fmla="*/ 47694 w 167437"/>
                <a:gd name="connsiteY7" fmla="*/ 9141 h 88830"/>
                <a:gd name="connsiteX8" fmla="*/ 37930 w 167437"/>
                <a:gd name="connsiteY8" fmla="*/ 15054 h 88830"/>
                <a:gd name="connsiteX9" fmla="*/ 0 w 167437"/>
                <a:gd name="connsiteY9" fmla="*/ 38076 h 88830"/>
                <a:gd name="connsiteX10" fmla="*/ 83719 w 167437"/>
                <a:gd name="connsiteY10" fmla="*/ 88831 h 88830"/>
                <a:gd name="connsiteX11" fmla="*/ 121649 w 167437"/>
                <a:gd name="connsiteY11" fmla="*/ 65808 h 8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437" h="88830">
                  <a:moveTo>
                    <a:pt x="131412" y="59875"/>
                  </a:moveTo>
                  <a:lnTo>
                    <a:pt x="167438" y="38076"/>
                  </a:lnTo>
                  <a:lnTo>
                    <a:pt x="104649" y="0"/>
                  </a:lnTo>
                  <a:lnTo>
                    <a:pt x="104649" y="23546"/>
                  </a:lnTo>
                  <a:cubicBezTo>
                    <a:pt x="104649" y="35105"/>
                    <a:pt x="95278" y="44476"/>
                    <a:pt x="83719" y="44476"/>
                  </a:cubicBezTo>
                  <a:cubicBezTo>
                    <a:pt x="72160" y="44476"/>
                    <a:pt x="62789" y="35105"/>
                    <a:pt x="62789" y="23546"/>
                  </a:cubicBezTo>
                  <a:lnTo>
                    <a:pt x="62789" y="0"/>
                  </a:lnTo>
                  <a:lnTo>
                    <a:pt x="47694" y="9141"/>
                  </a:lnTo>
                  <a:lnTo>
                    <a:pt x="37930" y="15054"/>
                  </a:lnTo>
                  <a:lnTo>
                    <a:pt x="0" y="38076"/>
                  </a:lnTo>
                  <a:lnTo>
                    <a:pt x="83719" y="88831"/>
                  </a:lnTo>
                  <a:lnTo>
                    <a:pt x="121649" y="65808"/>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5" name="Freeform: Shape 24">
              <a:extLst>
                <a:ext uri="{FF2B5EF4-FFF2-40B4-BE49-F238E27FC236}">
                  <a16:creationId xmlns:a16="http://schemas.microsoft.com/office/drawing/2014/main" id="{EF20619F-D607-BFBB-7725-8C9E7AFB3738}"/>
                </a:ext>
              </a:extLst>
            </p:cNvPr>
            <p:cNvSpPr/>
            <p:nvPr/>
          </p:nvSpPr>
          <p:spPr>
            <a:xfrm>
              <a:off x="9689294" y="2320079"/>
              <a:ext cx="167437" cy="88830"/>
            </a:xfrm>
            <a:custGeom>
              <a:avLst/>
              <a:gdLst>
                <a:gd name="connsiteX0" fmla="*/ 131412 w 167437"/>
                <a:gd name="connsiteY0" fmla="*/ 59875 h 88830"/>
                <a:gd name="connsiteX1" fmla="*/ 167438 w 167437"/>
                <a:gd name="connsiteY1" fmla="*/ 38076 h 88830"/>
                <a:gd name="connsiteX2" fmla="*/ 104649 w 167437"/>
                <a:gd name="connsiteY2" fmla="*/ 0 h 88830"/>
                <a:gd name="connsiteX3" fmla="*/ 104649 w 167437"/>
                <a:gd name="connsiteY3" fmla="*/ 23546 h 88830"/>
                <a:gd name="connsiteX4" fmla="*/ 83719 w 167437"/>
                <a:gd name="connsiteY4" fmla="*/ 44476 h 88830"/>
                <a:gd name="connsiteX5" fmla="*/ 62789 w 167437"/>
                <a:gd name="connsiteY5" fmla="*/ 23546 h 88830"/>
                <a:gd name="connsiteX6" fmla="*/ 62789 w 167437"/>
                <a:gd name="connsiteY6" fmla="*/ 0 h 88830"/>
                <a:gd name="connsiteX7" fmla="*/ 47694 w 167437"/>
                <a:gd name="connsiteY7" fmla="*/ 9136 h 88830"/>
                <a:gd name="connsiteX8" fmla="*/ 37930 w 167437"/>
                <a:gd name="connsiteY8" fmla="*/ 15054 h 88830"/>
                <a:gd name="connsiteX9" fmla="*/ 0 w 167437"/>
                <a:gd name="connsiteY9" fmla="*/ 38076 h 88830"/>
                <a:gd name="connsiteX10" fmla="*/ 83719 w 167437"/>
                <a:gd name="connsiteY10" fmla="*/ 88831 h 88830"/>
                <a:gd name="connsiteX11" fmla="*/ 121649 w 167437"/>
                <a:gd name="connsiteY11" fmla="*/ 65808 h 8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437" h="88830">
                  <a:moveTo>
                    <a:pt x="131412" y="59875"/>
                  </a:moveTo>
                  <a:lnTo>
                    <a:pt x="167438" y="38076"/>
                  </a:lnTo>
                  <a:lnTo>
                    <a:pt x="104649" y="0"/>
                  </a:lnTo>
                  <a:lnTo>
                    <a:pt x="104649" y="23546"/>
                  </a:lnTo>
                  <a:cubicBezTo>
                    <a:pt x="104649" y="35105"/>
                    <a:pt x="95278" y="44476"/>
                    <a:pt x="83719" y="44476"/>
                  </a:cubicBezTo>
                  <a:cubicBezTo>
                    <a:pt x="72160" y="44476"/>
                    <a:pt x="62789" y="35105"/>
                    <a:pt x="62789" y="23546"/>
                  </a:cubicBezTo>
                  <a:lnTo>
                    <a:pt x="62789" y="0"/>
                  </a:lnTo>
                  <a:lnTo>
                    <a:pt x="47694" y="9136"/>
                  </a:lnTo>
                  <a:lnTo>
                    <a:pt x="37930" y="15054"/>
                  </a:lnTo>
                  <a:lnTo>
                    <a:pt x="0" y="38076"/>
                  </a:lnTo>
                  <a:lnTo>
                    <a:pt x="83719" y="88831"/>
                  </a:lnTo>
                  <a:lnTo>
                    <a:pt x="121649" y="65808"/>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6" name="Freeform: Shape 25">
              <a:extLst>
                <a:ext uri="{FF2B5EF4-FFF2-40B4-BE49-F238E27FC236}">
                  <a16:creationId xmlns:a16="http://schemas.microsoft.com/office/drawing/2014/main" id="{E781CF93-B1D5-888E-F0FC-5A8FE4EE73E5}"/>
                </a:ext>
              </a:extLst>
            </p:cNvPr>
            <p:cNvSpPr/>
            <p:nvPr/>
          </p:nvSpPr>
          <p:spPr>
            <a:xfrm>
              <a:off x="9689294" y="2370053"/>
              <a:ext cx="78643" cy="137225"/>
            </a:xfrm>
            <a:custGeom>
              <a:avLst/>
              <a:gdLst>
                <a:gd name="connsiteX0" fmla="*/ 0 w 78643"/>
                <a:gd name="connsiteY0" fmla="*/ 8377 h 137225"/>
                <a:gd name="connsiteX1" fmla="*/ 0 w 78643"/>
                <a:gd name="connsiteY1" fmla="*/ 67880 h 137225"/>
                <a:gd name="connsiteX2" fmla="*/ 15216 w 78643"/>
                <a:gd name="connsiteY2" fmla="*/ 58540 h 137225"/>
                <a:gd name="connsiteX3" fmla="*/ 44005 w 78643"/>
                <a:gd name="connsiteY3" fmla="*/ 65432 h 137225"/>
                <a:gd name="connsiteX4" fmla="*/ 37114 w 78643"/>
                <a:gd name="connsiteY4" fmla="*/ 94220 h 137225"/>
                <a:gd name="connsiteX5" fmla="*/ 22499 w 78643"/>
                <a:gd name="connsiteY5" fmla="*/ 103215 h 137225"/>
                <a:gd name="connsiteX6" fmla="*/ 78643 w 78643"/>
                <a:gd name="connsiteY6" fmla="*/ 137226 h 137225"/>
                <a:gd name="connsiteX7" fmla="*/ 78643 w 78643"/>
                <a:gd name="connsiteY7" fmla="*/ 47646 h 137225"/>
                <a:gd name="connsiteX8" fmla="*/ 0 w 78643"/>
                <a:gd name="connsiteY8" fmla="*/ 0 h 13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25">
                  <a:moveTo>
                    <a:pt x="0" y="8377"/>
                  </a:moveTo>
                  <a:lnTo>
                    <a:pt x="0" y="67880"/>
                  </a:lnTo>
                  <a:lnTo>
                    <a:pt x="15216" y="58540"/>
                  </a:lnTo>
                  <a:cubicBezTo>
                    <a:pt x="25069" y="52493"/>
                    <a:pt x="37958" y="55579"/>
                    <a:pt x="44005" y="65432"/>
                  </a:cubicBezTo>
                  <a:cubicBezTo>
                    <a:pt x="50052" y="75284"/>
                    <a:pt x="46966" y="88173"/>
                    <a:pt x="37114" y="94220"/>
                  </a:cubicBezTo>
                  <a:lnTo>
                    <a:pt x="22499" y="103215"/>
                  </a:lnTo>
                  <a:lnTo>
                    <a:pt x="78643" y="137226"/>
                  </a:lnTo>
                  <a:lnTo>
                    <a:pt x="78643" y="47646"/>
                  </a:lnTo>
                  <a:lnTo>
                    <a:pt x="0" y="0"/>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7" name="Freeform: Shape 26">
              <a:extLst>
                <a:ext uri="{FF2B5EF4-FFF2-40B4-BE49-F238E27FC236}">
                  <a16:creationId xmlns:a16="http://schemas.microsoft.com/office/drawing/2014/main" id="{692E2110-F87E-8087-9772-0B9DAB80E7E9}"/>
                </a:ext>
              </a:extLst>
            </p:cNvPr>
            <p:cNvSpPr/>
            <p:nvPr/>
          </p:nvSpPr>
          <p:spPr>
            <a:xfrm>
              <a:off x="9516467" y="2370006"/>
              <a:ext cx="78643" cy="137272"/>
            </a:xfrm>
            <a:custGeom>
              <a:avLst/>
              <a:gdLst>
                <a:gd name="connsiteX0" fmla="*/ 41106 w 78643"/>
                <a:gd name="connsiteY0" fmla="*/ 91908 h 137272"/>
                <a:gd name="connsiteX1" fmla="*/ 35133 w 78643"/>
                <a:gd name="connsiteY1" fmla="*/ 62917 h 137272"/>
                <a:gd name="connsiteX2" fmla="*/ 63857 w 78643"/>
                <a:gd name="connsiteY2" fmla="*/ 56772 h 137272"/>
                <a:gd name="connsiteX3" fmla="*/ 78643 w 78643"/>
                <a:gd name="connsiteY3" fmla="*/ 66347 h 137272"/>
                <a:gd name="connsiteX4" fmla="*/ 78643 w 78643"/>
                <a:gd name="connsiteY4" fmla="*/ 0 h 137272"/>
                <a:gd name="connsiteX5" fmla="*/ 0 w 78643"/>
                <a:gd name="connsiteY5" fmla="*/ 47641 h 137272"/>
                <a:gd name="connsiteX6" fmla="*/ 0 w 78643"/>
                <a:gd name="connsiteY6" fmla="*/ 137273 h 137272"/>
                <a:gd name="connsiteX7" fmla="*/ 57415 w 78643"/>
                <a:gd name="connsiteY7" fmla="*/ 102472 h 13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43" h="137272">
                  <a:moveTo>
                    <a:pt x="41106" y="91908"/>
                  </a:moveTo>
                  <a:cubicBezTo>
                    <a:pt x="31451" y="85552"/>
                    <a:pt x="28777" y="72572"/>
                    <a:pt x="35133" y="62917"/>
                  </a:cubicBezTo>
                  <a:cubicBezTo>
                    <a:pt x="41420" y="53366"/>
                    <a:pt x="54211" y="50629"/>
                    <a:pt x="63857" y="56772"/>
                  </a:cubicBezTo>
                  <a:lnTo>
                    <a:pt x="78643" y="66347"/>
                  </a:lnTo>
                  <a:lnTo>
                    <a:pt x="78643" y="0"/>
                  </a:lnTo>
                  <a:lnTo>
                    <a:pt x="0" y="47641"/>
                  </a:lnTo>
                  <a:lnTo>
                    <a:pt x="0" y="137273"/>
                  </a:lnTo>
                  <a:lnTo>
                    <a:pt x="57415" y="10247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8" name="Freeform: Shape 27">
              <a:extLst>
                <a:ext uri="{FF2B5EF4-FFF2-40B4-BE49-F238E27FC236}">
                  <a16:creationId xmlns:a16="http://schemas.microsoft.com/office/drawing/2014/main" id="{6B4556B0-8CAB-422D-5798-171C19E80C81}"/>
                </a:ext>
              </a:extLst>
            </p:cNvPr>
            <p:cNvSpPr/>
            <p:nvPr/>
          </p:nvSpPr>
          <p:spPr>
            <a:xfrm>
              <a:off x="9558338" y="2433787"/>
              <a:ext cx="167585" cy="68259"/>
            </a:xfrm>
            <a:custGeom>
              <a:avLst/>
              <a:gdLst>
                <a:gd name="connsiteX0" fmla="*/ 83539 w 167585"/>
                <a:gd name="connsiteY0" fmla="*/ 68260 h 68259"/>
                <a:gd name="connsiteX1" fmla="*/ 77852 w 167585"/>
                <a:gd name="connsiteY1" fmla="*/ 66580 h 68259"/>
                <a:gd name="connsiteX2" fmla="*/ 4922 w 167585"/>
                <a:gd name="connsiteY2" fmla="*/ 19342 h 68259"/>
                <a:gd name="connsiteX3" fmla="*/ 1591 w 167585"/>
                <a:gd name="connsiteY3" fmla="*/ 4922 h 68259"/>
                <a:gd name="connsiteX4" fmla="*/ 16010 w 167585"/>
                <a:gd name="connsiteY4" fmla="*/ 1591 h 68259"/>
                <a:gd name="connsiteX5" fmla="*/ 16297 w 167585"/>
                <a:gd name="connsiteY5" fmla="*/ 1776 h 68259"/>
                <a:gd name="connsiteX6" fmla="*/ 83691 w 167585"/>
                <a:gd name="connsiteY6" fmla="*/ 45425 h 68259"/>
                <a:gd name="connsiteX7" fmla="*/ 151645 w 167585"/>
                <a:gd name="connsiteY7" fmla="*/ 3728 h 68259"/>
                <a:gd name="connsiteX8" fmla="*/ 166039 w 167585"/>
                <a:gd name="connsiteY8" fmla="*/ 7176 h 68259"/>
                <a:gd name="connsiteX9" fmla="*/ 162591 w 167585"/>
                <a:gd name="connsiteY9" fmla="*/ 21571 h 68259"/>
                <a:gd name="connsiteX10" fmla="*/ 89007 w 167585"/>
                <a:gd name="connsiteY10" fmla="*/ 66716 h 68259"/>
                <a:gd name="connsiteX11" fmla="*/ 83539 w 167585"/>
                <a:gd name="connsiteY11" fmla="*/ 68260 h 6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585" h="68259">
                  <a:moveTo>
                    <a:pt x="83539" y="68260"/>
                  </a:moveTo>
                  <a:cubicBezTo>
                    <a:pt x="81521" y="68260"/>
                    <a:pt x="79546" y="67677"/>
                    <a:pt x="77852" y="66580"/>
                  </a:cubicBezTo>
                  <a:lnTo>
                    <a:pt x="4922" y="19342"/>
                  </a:lnTo>
                  <a:cubicBezTo>
                    <a:pt x="20" y="16280"/>
                    <a:pt x="-1471" y="9824"/>
                    <a:pt x="1591" y="4922"/>
                  </a:cubicBezTo>
                  <a:cubicBezTo>
                    <a:pt x="4653" y="20"/>
                    <a:pt x="11108" y="-1471"/>
                    <a:pt x="16010" y="1591"/>
                  </a:cubicBezTo>
                  <a:cubicBezTo>
                    <a:pt x="16107" y="1651"/>
                    <a:pt x="16203" y="1713"/>
                    <a:pt x="16297" y="1776"/>
                  </a:cubicBezTo>
                  <a:lnTo>
                    <a:pt x="83691" y="45425"/>
                  </a:lnTo>
                  <a:lnTo>
                    <a:pt x="151645" y="3728"/>
                  </a:lnTo>
                  <a:cubicBezTo>
                    <a:pt x="156572" y="705"/>
                    <a:pt x="163016" y="2249"/>
                    <a:pt x="166039" y="7176"/>
                  </a:cubicBezTo>
                  <a:cubicBezTo>
                    <a:pt x="169062" y="12103"/>
                    <a:pt x="167518" y="18548"/>
                    <a:pt x="162591" y="21571"/>
                  </a:cubicBezTo>
                  <a:lnTo>
                    <a:pt x="89007" y="66716"/>
                  </a:lnTo>
                  <a:cubicBezTo>
                    <a:pt x="87362" y="67725"/>
                    <a:pt x="85470" y="68259"/>
                    <a:pt x="83539" y="68260"/>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9" name="Freeform: Shape 28">
              <a:extLst>
                <a:ext uri="{FF2B5EF4-FFF2-40B4-BE49-F238E27FC236}">
                  <a16:creationId xmlns:a16="http://schemas.microsoft.com/office/drawing/2014/main" id="{F7B0EC90-215F-2390-ACC5-A266EE45BD99}"/>
                </a:ext>
              </a:extLst>
            </p:cNvPr>
            <p:cNvSpPr/>
            <p:nvPr/>
          </p:nvSpPr>
          <p:spPr>
            <a:xfrm>
              <a:off x="9500926" y="2209026"/>
              <a:ext cx="98832" cy="145037"/>
            </a:xfrm>
            <a:custGeom>
              <a:avLst/>
              <a:gdLst>
                <a:gd name="connsiteX0" fmla="*/ 20930 w 98832"/>
                <a:gd name="connsiteY0" fmla="*/ 134572 h 145037"/>
                <a:gd name="connsiteX1" fmla="*/ 20930 w 98832"/>
                <a:gd name="connsiteY1" fmla="*/ 54281 h 145037"/>
                <a:gd name="connsiteX2" fmla="*/ 92876 w 98832"/>
                <a:gd name="connsiteY2" fmla="*/ 19914 h 145037"/>
                <a:gd name="connsiteX3" fmla="*/ 97807 w 98832"/>
                <a:gd name="connsiteY3" fmla="*/ 5957 h 145037"/>
                <a:gd name="connsiteX4" fmla="*/ 83850 w 98832"/>
                <a:gd name="connsiteY4" fmla="*/ 1025 h 145037"/>
                <a:gd name="connsiteX5" fmla="*/ 5960 w 98832"/>
                <a:gd name="connsiteY5" fmla="*/ 38243 h 145037"/>
                <a:gd name="connsiteX6" fmla="*/ 0 w 98832"/>
                <a:gd name="connsiteY6" fmla="*/ 47683 h 145037"/>
                <a:gd name="connsiteX7" fmla="*/ 0 w 98832"/>
                <a:gd name="connsiteY7" fmla="*/ 134572 h 145037"/>
                <a:gd name="connsiteX8" fmla="*/ 10465 w 98832"/>
                <a:gd name="connsiteY8" fmla="*/ 145037 h 145037"/>
                <a:gd name="connsiteX9" fmla="*/ 10465 w 98832"/>
                <a:gd name="connsiteY9" fmla="*/ 145037 h 145037"/>
                <a:gd name="connsiteX10" fmla="*/ 20930 w 98832"/>
                <a:gd name="connsiteY10" fmla="*/ 134572 h 14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32" h="145037">
                  <a:moveTo>
                    <a:pt x="20930" y="134572"/>
                  </a:moveTo>
                  <a:lnTo>
                    <a:pt x="20930" y="54281"/>
                  </a:lnTo>
                  <a:lnTo>
                    <a:pt x="92876" y="19914"/>
                  </a:lnTo>
                  <a:cubicBezTo>
                    <a:pt x="98092" y="17422"/>
                    <a:pt x="100299" y="11173"/>
                    <a:pt x="97807" y="5957"/>
                  </a:cubicBezTo>
                  <a:cubicBezTo>
                    <a:pt x="95315" y="741"/>
                    <a:pt x="89066" y="-1467"/>
                    <a:pt x="83850" y="1025"/>
                  </a:cubicBezTo>
                  <a:lnTo>
                    <a:pt x="5960" y="38243"/>
                  </a:lnTo>
                  <a:cubicBezTo>
                    <a:pt x="2321" y="39979"/>
                    <a:pt x="3" y="43651"/>
                    <a:pt x="0" y="47683"/>
                  </a:cubicBezTo>
                  <a:lnTo>
                    <a:pt x="0" y="134572"/>
                  </a:lnTo>
                  <a:cubicBezTo>
                    <a:pt x="0" y="140352"/>
                    <a:pt x="4685" y="145037"/>
                    <a:pt x="10465" y="145037"/>
                  </a:cubicBezTo>
                  <a:lnTo>
                    <a:pt x="10465" y="145037"/>
                  </a:lnTo>
                  <a:cubicBezTo>
                    <a:pt x="16245" y="145037"/>
                    <a:pt x="20930" y="140352"/>
                    <a:pt x="20930" y="134572"/>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30" name="Freeform: Shape 29">
              <a:extLst>
                <a:ext uri="{FF2B5EF4-FFF2-40B4-BE49-F238E27FC236}">
                  <a16:creationId xmlns:a16="http://schemas.microsoft.com/office/drawing/2014/main" id="{E828C9E3-1676-03C2-3471-7353B405E4B5}"/>
                </a:ext>
              </a:extLst>
            </p:cNvPr>
            <p:cNvSpPr/>
            <p:nvPr/>
          </p:nvSpPr>
          <p:spPr>
            <a:xfrm>
              <a:off x="9684645" y="2209052"/>
              <a:ext cx="98832" cy="145011"/>
            </a:xfrm>
            <a:custGeom>
              <a:avLst/>
              <a:gdLst>
                <a:gd name="connsiteX0" fmla="*/ 98832 w 98832"/>
                <a:gd name="connsiteY0" fmla="*/ 134546 h 145011"/>
                <a:gd name="connsiteX1" fmla="*/ 98832 w 98832"/>
                <a:gd name="connsiteY1" fmla="*/ 47657 h 145011"/>
                <a:gd name="connsiteX2" fmla="*/ 92878 w 98832"/>
                <a:gd name="connsiteY2" fmla="*/ 38238 h 145011"/>
                <a:gd name="connsiteX3" fmla="*/ 14983 w 98832"/>
                <a:gd name="connsiteY3" fmla="*/ 1025 h 145011"/>
                <a:gd name="connsiteX4" fmla="*/ 1025 w 98832"/>
                <a:gd name="connsiteY4" fmla="*/ 5957 h 145011"/>
                <a:gd name="connsiteX5" fmla="*/ 5957 w 98832"/>
                <a:gd name="connsiteY5" fmla="*/ 19914 h 145011"/>
                <a:gd name="connsiteX6" fmla="*/ 77903 w 98832"/>
                <a:gd name="connsiteY6" fmla="*/ 54255 h 145011"/>
                <a:gd name="connsiteX7" fmla="*/ 77903 w 98832"/>
                <a:gd name="connsiteY7" fmla="*/ 134546 h 145011"/>
                <a:gd name="connsiteX8" fmla="*/ 88367 w 98832"/>
                <a:gd name="connsiteY8" fmla="*/ 145011 h 145011"/>
                <a:gd name="connsiteX9" fmla="*/ 98832 w 98832"/>
                <a:gd name="connsiteY9" fmla="*/ 134546 h 1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32" h="145011">
                  <a:moveTo>
                    <a:pt x="98832" y="134546"/>
                  </a:moveTo>
                  <a:lnTo>
                    <a:pt x="98832" y="47657"/>
                  </a:lnTo>
                  <a:cubicBezTo>
                    <a:pt x="98823" y="43633"/>
                    <a:pt x="96508" y="39972"/>
                    <a:pt x="92878" y="38238"/>
                  </a:cubicBezTo>
                  <a:lnTo>
                    <a:pt x="14983" y="1025"/>
                  </a:lnTo>
                  <a:cubicBezTo>
                    <a:pt x="9766" y="-1467"/>
                    <a:pt x="3517" y="741"/>
                    <a:pt x="1025" y="5957"/>
                  </a:cubicBezTo>
                  <a:cubicBezTo>
                    <a:pt x="-1467" y="11173"/>
                    <a:pt x="741" y="17422"/>
                    <a:pt x="5957" y="19914"/>
                  </a:cubicBezTo>
                  <a:lnTo>
                    <a:pt x="77903" y="54255"/>
                  </a:lnTo>
                  <a:lnTo>
                    <a:pt x="77903" y="134546"/>
                  </a:lnTo>
                  <a:cubicBezTo>
                    <a:pt x="77903" y="140326"/>
                    <a:pt x="82588" y="145011"/>
                    <a:pt x="88367" y="145011"/>
                  </a:cubicBezTo>
                  <a:cubicBezTo>
                    <a:pt x="94147" y="145011"/>
                    <a:pt x="98832" y="140326"/>
                    <a:pt x="98832" y="134546"/>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Trebuchet MS" panose="020B0603020202020204" pitchFamily="34" charset="0"/>
              </a:endParaRPr>
            </a:p>
          </p:txBody>
        </p:sp>
      </p:grpSp>
      <p:pic>
        <p:nvPicPr>
          <p:cNvPr id="31" name="Picture 6">
            <a:extLst>
              <a:ext uri="{FF2B5EF4-FFF2-40B4-BE49-F238E27FC236}">
                <a16:creationId xmlns:a16="http://schemas.microsoft.com/office/drawing/2014/main" id="{8186EE51-B1C1-07F6-1D01-FB4D0BAACC1A}"/>
              </a:ext>
            </a:extLst>
          </p:cNvPr>
          <p:cNvPicPr>
            <a:picLocks noChangeAspect="1"/>
          </p:cNvPicPr>
          <p:nvPr/>
        </p:nvPicPr>
        <p:blipFill rotWithShape="1">
          <a:blip r:embed="rId2"/>
          <a:srcRect t="7038" b="32315"/>
          <a:stretch/>
        </p:blipFill>
        <p:spPr>
          <a:xfrm>
            <a:off x="20" y="10"/>
            <a:ext cx="12199378" cy="6857990"/>
          </a:xfrm>
          <a:prstGeom prst="rect">
            <a:avLst/>
          </a:prstGeom>
        </p:spPr>
      </p:pic>
      <p:sp>
        <p:nvSpPr>
          <p:cNvPr id="32" name="Rectangle 117">
            <a:extLst>
              <a:ext uri="{FF2B5EF4-FFF2-40B4-BE49-F238E27FC236}">
                <a16:creationId xmlns:a16="http://schemas.microsoft.com/office/drawing/2014/main" id="{6378C67E-6ECA-9C26-4D9A-86B0FCD1A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rgbClr val="E7E6E6">
                  <a:alpha val="84000"/>
                </a:srgbClr>
              </a:gs>
              <a:gs pos="74000">
                <a:sysClr val="window" lastClr="FFFFFF"/>
              </a:gs>
            </a:gsLst>
            <a:path path="circle">
              <a:fillToRect l="100000" t="100000"/>
            </a:path>
            <a:tileRect r="-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Trebuchet MS" panose="020B0603020202020204" pitchFamily="34" charset="0"/>
            </a:endParaRPr>
          </a:p>
        </p:txBody>
      </p:sp>
      <p:sp>
        <p:nvSpPr>
          <p:cNvPr id="33" name="Title 1">
            <a:extLst>
              <a:ext uri="{FF2B5EF4-FFF2-40B4-BE49-F238E27FC236}">
                <a16:creationId xmlns:a16="http://schemas.microsoft.com/office/drawing/2014/main" id="{EC72CF4E-32D9-75DA-F4DE-2F691BC3479B}"/>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fontAlgn="auto">
              <a:spcAft>
                <a:spcPts val="0"/>
              </a:spcAft>
              <a:buClrTx/>
              <a:buSzTx/>
              <a:tabLst/>
              <a:defRPr/>
            </a:pPr>
            <a:r>
              <a:rPr lang="en-US" sz="4000" b="1" dirty="0">
                <a:latin typeface="Trebuchet MS" panose="020B0603020202020204" pitchFamily="34" charset="0"/>
                <a:ea typeface="+mn-ea"/>
                <a:cs typeface="+mn-cs"/>
              </a:rPr>
              <a:t>Agenda</a:t>
            </a:r>
            <a:endParaRPr lang="en-US" sz="4000" dirty="0">
              <a:latin typeface="Trebuchet MS" panose="020B0603020202020204" pitchFamily="34" charset="0"/>
              <a:ea typeface="+mn-ea"/>
              <a:cs typeface="+mn-cs"/>
            </a:endParaRPr>
          </a:p>
        </p:txBody>
      </p:sp>
      <p:graphicFrame>
        <p:nvGraphicFramePr>
          <p:cNvPr id="34" name="TextBox 7">
            <a:extLst>
              <a:ext uri="{FF2B5EF4-FFF2-40B4-BE49-F238E27FC236}">
                <a16:creationId xmlns:a16="http://schemas.microsoft.com/office/drawing/2014/main" id="{E4ECA70E-C9E5-6CCE-53BC-937C01F73AD0}"/>
              </a:ext>
            </a:extLst>
          </p:cNvPr>
          <p:cNvGraphicFramePr/>
          <p:nvPr>
            <p:extLst>
              <p:ext uri="{D42A27DB-BD31-4B8C-83A1-F6EECF244321}">
                <p14:modId xmlns:p14="http://schemas.microsoft.com/office/powerpoint/2010/main" val="3873432192"/>
              </p:ext>
            </p:extLst>
          </p:nvPr>
        </p:nvGraphicFramePr>
        <p:xfrm>
          <a:off x="1669337" y="1552852"/>
          <a:ext cx="5237449" cy="4602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 name="Graphic 3434" descr="Customer review with solid fill">
            <a:extLst>
              <a:ext uri="{FF2B5EF4-FFF2-40B4-BE49-F238E27FC236}">
                <a16:creationId xmlns:a16="http://schemas.microsoft.com/office/drawing/2014/main" id="{4394CC41-A7AB-F69A-2FD0-B897D741A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996" y="1629052"/>
            <a:ext cx="553995" cy="543698"/>
          </a:xfrm>
          <a:prstGeom prst="rect">
            <a:avLst/>
          </a:prstGeom>
        </p:spPr>
      </p:pic>
      <p:pic>
        <p:nvPicPr>
          <p:cNvPr id="37" name="Graphic 3435" descr="Bar graph with upward trend with solid fill">
            <a:extLst>
              <a:ext uri="{FF2B5EF4-FFF2-40B4-BE49-F238E27FC236}">
                <a16:creationId xmlns:a16="http://schemas.microsoft.com/office/drawing/2014/main" id="{32C85060-0168-A5B1-EC43-5722D58FB7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826" y="4276811"/>
            <a:ext cx="533402" cy="543699"/>
          </a:xfrm>
          <a:prstGeom prst="rect">
            <a:avLst/>
          </a:prstGeom>
        </p:spPr>
      </p:pic>
      <p:pic>
        <p:nvPicPr>
          <p:cNvPr id="38" name="Graphic 3436" descr="Artificial Intelligence with solid fill">
            <a:extLst>
              <a:ext uri="{FF2B5EF4-FFF2-40B4-BE49-F238E27FC236}">
                <a16:creationId xmlns:a16="http://schemas.microsoft.com/office/drawing/2014/main" id="{A3804578-C726-0E2B-5215-941A36C71A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422" y="4926570"/>
            <a:ext cx="543698" cy="533401"/>
          </a:xfrm>
          <a:prstGeom prst="rect">
            <a:avLst/>
          </a:prstGeom>
        </p:spPr>
      </p:pic>
      <p:pic>
        <p:nvPicPr>
          <p:cNvPr id="39" name="Graphic 3437" descr="Flowchart with solid fill">
            <a:extLst>
              <a:ext uri="{FF2B5EF4-FFF2-40B4-BE49-F238E27FC236}">
                <a16:creationId xmlns:a16="http://schemas.microsoft.com/office/drawing/2014/main" id="{914DB56D-FDD7-074D-9A97-F7534515EF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3827" y="3595816"/>
            <a:ext cx="543698" cy="533401"/>
          </a:xfrm>
          <a:prstGeom prst="rect">
            <a:avLst/>
          </a:prstGeom>
        </p:spPr>
      </p:pic>
      <p:pic>
        <p:nvPicPr>
          <p:cNvPr id="40" name="Graphic 3438" descr="Table with solid fill">
            <a:extLst>
              <a:ext uri="{FF2B5EF4-FFF2-40B4-BE49-F238E27FC236}">
                <a16:creationId xmlns:a16="http://schemas.microsoft.com/office/drawing/2014/main" id="{E57250B4-E5BF-2BDE-5123-34FD3E6A91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422" y="2237841"/>
            <a:ext cx="595185" cy="605482"/>
          </a:xfrm>
          <a:prstGeom prst="rect">
            <a:avLst/>
          </a:prstGeom>
        </p:spPr>
      </p:pic>
      <p:pic>
        <p:nvPicPr>
          <p:cNvPr id="41" name="Graphic 3439" descr="Bullseye with solid fill">
            <a:extLst>
              <a:ext uri="{FF2B5EF4-FFF2-40B4-BE49-F238E27FC236}">
                <a16:creationId xmlns:a16="http://schemas.microsoft.com/office/drawing/2014/main" id="{CC2FAD13-9C03-98EC-53FB-7AFEBB5E96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3827" y="5589502"/>
            <a:ext cx="584887" cy="574590"/>
          </a:xfrm>
          <a:prstGeom prst="rect">
            <a:avLst/>
          </a:prstGeom>
        </p:spPr>
      </p:pic>
      <p:pic>
        <p:nvPicPr>
          <p:cNvPr id="42" name="Graphic 3458" descr="Cloud Computing with solid fill">
            <a:extLst>
              <a:ext uri="{FF2B5EF4-FFF2-40B4-BE49-F238E27FC236}">
                <a16:creationId xmlns:a16="http://schemas.microsoft.com/office/drawing/2014/main" id="{0D6CBE52-0B29-437B-4C9E-5070A007C6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5314" y="2942968"/>
            <a:ext cx="564293" cy="512806"/>
          </a:xfrm>
          <a:prstGeom prst="rect">
            <a:avLst/>
          </a:prstGeom>
        </p:spPr>
      </p:pic>
    </p:spTree>
    <p:extLst>
      <p:ext uri="{BB962C8B-B14F-4D97-AF65-F5344CB8AC3E}">
        <p14:creationId xmlns:p14="http://schemas.microsoft.com/office/powerpoint/2010/main" val="250497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any tall buildings&#10;&#10;Description automatically generated with low confidence">
            <a:extLst>
              <a:ext uri="{FF2B5EF4-FFF2-40B4-BE49-F238E27FC236}">
                <a16:creationId xmlns:a16="http://schemas.microsoft.com/office/drawing/2014/main" id="{D7307C54-A454-41BB-8283-5923E462878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92" t="11935" r="164" b="12165"/>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5113FCF-208E-4574-8163-5E86F9086F4C}"/>
              </a:ext>
            </a:extLst>
          </p:cNvPr>
          <p:cNvSpPr/>
          <p:nvPr/>
        </p:nvSpPr>
        <p:spPr>
          <a:xfrm>
            <a:off x="574537" y="478215"/>
            <a:ext cx="11341100" cy="61003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672735DD-F3AC-4AE7-B12E-97B8D9CC4BBC}"/>
              </a:ext>
            </a:extLst>
          </p:cNvPr>
          <p:cNvGrpSpPr/>
          <p:nvPr/>
        </p:nvGrpSpPr>
        <p:grpSpPr>
          <a:xfrm>
            <a:off x="2551205" y="2709355"/>
            <a:ext cx="7089589" cy="1721623"/>
            <a:chOff x="2882071" y="2573874"/>
            <a:chExt cx="7089589" cy="1721623"/>
          </a:xfrm>
        </p:grpSpPr>
        <p:sp>
          <p:nvSpPr>
            <p:cNvPr id="2" name="TextBox 1">
              <a:extLst>
                <a:ext uri="{FF2B5EF4-FFF2-40B4-BE49-F238E27FC236}">
                  <a16:creationId xmlns:a16="http://schemas.microsoft.com/office/drawing/2014/main" id="{D1895AC9-A0B7-4939-88E0-CA277DD834D4}"/>
                </a:ext>
              </a:extLst>
            </p:cNvPr>
            <p:cNvSpPr txBox="1"/>
            <p:nvPr/>
          </p:nvSpPr>
          <p:spPr>
            <a:xfrm>
              <a:off x="2882071" y="2573874"/>
              <a:ext cx="7089589" cy="1323439"/>
            </a:xfrm>
            <a:prstGeom prst="rect">
              <a:avLst/>
            </a:prstGeom>
            <a:noFill/>
          </p:spPr>
          <p:txBody>
            <a:bodyPr wrap="square">
              <a:spAutoFit/>
            </a:bodyPr>
            <a:lstStyle/>
            <a:p>
              <a:pPr algn="ctr" fontAlgn="base"/>
              <a:r>
                <a:rPr lang="en-IN" sz="8000" b="1" i="0" spc="300" dirty="0">
                  <a:solidFill>
                    <a:schemeClr val="bg1"/>
                  </a:solidFill>
                  <a:effectLst/>
                  <a:latin typeface="Montserrat SemiBold" panose="00000700000000000000" pitchFamily="2" charset="0"/>
                  <a:ea typeface="Microsoft GothicNeo" panose="020B0503020000020004" pitchFamily="34" charset="-127"/>
                  <a:cs typeface="Microsoft GothicNeo" panose="020B0503020000020004" pitchFamily="34" charset="-127"/>
                </a:rPr>
                <a:t>Q&amp;A</a:t>
              </a:r>
            </a:p>
          </p:txBody>
        </p:sp>
        <p:sp>
          <p:nvSpPr>
            <p:cNvPr id="7" name="TextBox 6">
              <a:extLst>
                <a:ext uri="{FF2B5EF4-FFF2-40B4-BE49-F238E27FC236}">
                  <a16:creationId xmlns:a16="http://schemas.microsoft.com/office/drawing/2014/main" id="{FAAD4096-2F7F-45A5-BB61-483CA5ADDE93}"/>
                </a:ext>
              </a:extLst>
            </p:cNvPr>
            <p:cNvSpPr txBox="1"/>
            <p:nvPr/>
          </p:nvSpPr>
          <p:spPr>
            <a:xfrm>
              <a:off x="5637675" y="4018498"/>
              <a:ext cx="1578380" cy="276999"/>
            </a:xfrm>
            <a:prstGeom prst="rect">
              <a:avLst/>
            </a:prstGeom>
            <a:noFill/>
          </p:spPr>
          <p:txBody>
            <a:bodyPr wrap="square" rtlCol="0">
              <a:spAutoFit/>
            </a:bodyPr>
            <a:lstStyle/>
            <a:p>
              <a:pPr algn="ctr"/>
              <a:endParaRPr lang="en-IN" sz="1200" b="1" dirty="0">
                <a:solidFill>
                  <a:schemeClr val="bg1"/>
                </a:solidFill>
                <a:cs typeface="Arial" panose="020B0604020202020204" pitchFamily="34" charset="0"/>
              </a:endParaRPr>
            </a:p>
          </p:txBody>
        </p:sp>
      </p:grpSp>
    </p:spTree>
    <p:extLst>
      <p:ext uri="{BB962C8B-B14F-4D97-AF65-F5344CB8AC3E}">
        <p14:creationId xmlns:p14="http://schemas.microsoft.com/office/powerpoint/2010/main" val="309837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any tall buildings&#10;&#10;Description automatically generated with low confidence">
            <a:extLst>
              <a:ext uri="{FF2B5EF4-FFF2-40B4-BE49-F238E27FC236}">
                <a16:creationId xmlns:a16="http://schemas.microsoft.com/office/drawing/2014/main" id="{D7307C54-A454-41BB-8283-5923E462878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92" t="11935" r="164" b="12165"/>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5113FCF-208E-4574-8163-5E86F9086F4C}"/>
              </a:ext>
            </a:extLst>
          </p:cNvPr>
          <p:cNvSpPr/>
          <p:nvPr/>
        </p:nvSpPr>
        <p:spPr>
          <a:xfrm>
            <a:off x="425450" y="378823"/>
            <a:ext cx="11341100" cy="61003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672735DD-F3AC-4AE7-B12E-97B8D9CC4BBC}"/>
              </a:ext>
            </a:extLst>
          </p:cNvPr>
          <p:cNvGrpSpPr/>
          <p:nvPr/>
        </p:nvGrpSpPr>
        <p:grpSpPr>
          <a:xfrm>
            <a:off x="2551205" y="2709355"/>
            <a:ext cx="7089589" cy="1721623"/>
            <a:chOff x="2882071" y="2573874"/>
            <a:chExt cx="7089589" cy="1721623"/>
          </a:xfrm>
        </p:grpSpPr>
        <p:sp>
          <p:nvSpPr>
            <p:cNvPr id="2" name="TextBox 1">
              <a:extLst>
                <a:ext uri="{FF2B5EF4-FFF2-40B4-BE49-F238E27FC236}">
                  <a16:creationId xmlns:a16="http://schemas.microsoft.com/office/drawing/2014/main" id="{D1895AC9-A0B7-4939-88E0-CA277DD834D4}"/>
                </a:ext>
              </a:extLst>
            </p:cNvPr>
            <p:cNvSpPr txBox="1"/>
            <p:nvPr/>
          </p:nvSpPr>
          <p:spPr>
            <a:xfrm>
              <a:off x="2882071" y="2573874"/>
              <a:ext cx="7089589" cy="1323439"/>
            </a:xfrm>
            <a:prstGeom prst="rect">
              <a:avLst/>
            </a:prstGeom>
            <a:noFill/>
          </p:spPr>
          <p:txBody>
            <a:bodyPr wrap="square">
              <a:spAutoFit/>
            </a:bodyPr>
            <a:lstStyle/>
            <a:p>
              <a:pPr algn="ctr" fontAlgn="base"/>
              <a:r>
                <a:rPr lang="en-IN" sz="8000" b="1" i="0" spc="300" dirty="0">
                  <a:solidFill>
                    <a:schemeClr val="bg1"/>
                  </a:solidFill>
                  <a:effectLst/>
                  <a:latin typeface="Montserrat SemiBold" panose="00000700000000000000" pitchFamily="2" charset="0"/>
                  <a:ea typeface="Microsoft GothicNeo" panose="020B0503020000020004" pitchFamily="34" charset="-127"/>
                  <a:cs typeface="Microsoft GothicNeo" panose="020B0503020000020004" pitchFamily="34" charset="-127"/>
                </a:rPr>
                <a:t>THANK YOU</a:t>
              </a:r>
            </a:p>
          </p:txBody>
        </p:sp>
        <p:sp>
          <p:nvSpPr>
            <p:cNvPr id="7" name="TextBox 6">
              <a:extLst>
                <a:ext uri="{FF2B5EF4-FFF2-40B4-BE49-F238E27FC236}">
                  <a16:creationId xmlns:a16="http://schemas.microsoft.com/office/drawing/2014/main" id="{FAAD4096-2F7F-45A5-BB61-483CA5ADDE93}"/>
                </a:ext>
              </a:extLst>
            </p:cNvPr>
            <p:cNvSpPr txBox="1"/>
            <p:nvPr/>
          </p:nvSpPr>
          <p:spPr>
            <a:xfrm>
              <a:off x="5637675" y="4018498"/>
              <a:ext cx="1578380" cy="276999"/>
            </a:xfrm>
            <a:prstGeom prst="rect">
              <a:avLst/>
            </a:prstGeom>
            <a:noFill/>
          </p:spPr>
          <p:txBody>
            <a:bodyPr wrap="square" rtlCol="0">
              <a:spAutoFit/>
            </a:bodyPr>
            <a:lstStyle/>
            <a:p>
              <a:pPr algn="ctr"/>
              <a:endParaRPr lang="en-IN" sz="1200" b="1" dirty="0">
                <a:solidFill>
                  <a:schemeClr val="bg1"/>
                </a:solidFill>
                <a:cs typeface="Arial" panose="020B0604020202020204" pitchFamily="34" charset="0"/>
              </a:endParaRPr>
            </a:p>
          </p:txBody>
        </p:sp>
      </p:grpSp>
    </p:spTree>
    <p:extLst>
      <p:ext uri="{BB962C8B-B14F-4D97-AF65-F5344CB8AC3E}">
        <p14:creationId xmlns:p14="http://schemas.microsoft.com/office/powerpoint/2010/main" val="3437784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F3FC85-F1CC-4CEC-9E74-369A9B824B73}"/>
              </a:ext>
            </a:extLst>
          </p:cNvPr>
          <p:cNvSpPr/>
          <p:nvPr/>
        </p:nvSpPr>
        <p:spPr>
          <a:xfrm>
            <a:off x="425450" y="340723"/>
            <a:ext cx="11341100" cy="61003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2FE5B0ED-7567-4400-9791-74F6FB8EACB8}"/>
              </a:ext>
            </a:extLst>
          </p:cNvPr>
          <p:cNvGrpSpPr/>
          <p:nvPr/>
        </p:nvGrpSpPr>
        <p:grpSpPr>
          <a:xfrm>
            <a:off x="745785" y="1048989"/>
            <a:ext cx="10663484" cy="947596"/>
            <a:chOff x="6302809" y="2430274"/>
            <a:chExt cx="5855198" cy="1327872"/>
          </a:xfrm>
        </p:grpSpPr>
        <p:sp>
          <p:nvSpPr>
            <p:cNvPr id="7" name="TextBox 6">
              <a:extLst>
                <a:ext uri="{FF2B5EF4-FFF2-40B4-BE49-F238E27FC236}">
                  <a16:creationId xmlns:a16="http://schemas.microsoft.com/office/drawing/2014/main" id="{C372E6B6-DE64-47E7-89CE-1500C17B8FE7}"/>
                </a:ext>
              </a:extLst>
            </p:cNvPr>
            <p:cNvSpPr txBox="1"/>
            <p:nvPr/>
          </p:nvSpPr>
          <p:spPr>
            <a:xfrm>
              <a:off x="6323698" y="2430274"/>
              <a:ext cx="5834309" cy="388160"/>
            </a:xfrm>
            <a:prstGeom prst="rect">
              <a:avLst/>
            </a:prstGeom>
            <a:noFill/>
          </p:spPr>
          <p:txBody>
            <a:bodyPr wrap="square" lIns="91440" tIns="45720" rIns="91440" bIns="45720" rtlCol="0" anchor="t">
              <a:spAutoFit/>
            </a:bodyPr>
            <a:lstStyle/>
            <a:p>
              <a:endParaRPr lang="en-US" sz="1200" dirty="0">
                <a:solidFill>
                  <a:srgbClr val="0D0D0D"/>
                </a:solidFill>
                <a:highlight>
                  <a:srgbClr val="FF0000"/>
                </a:highlight>
                <a:cs typeface="Calibri"/>
              </a:endParaRPr>
            </a:p>
          </p:txBody>
        </p:sp>
        <p:sp>
          <p:nvSpPr>
            <p:cNvPr id="8" name="TextBox 7">
              <a:extLst>
                <a:ext uri="{FF2B5EF4-FFF2-40B4-BE49-F238E27FC236}">
                  <a16:creationId xmlns:a16="http://schemas.microsoft.com/office/drawing/2014/main" id="{B0C922A4-30E9-435A-A506-EFC42F23B951}"/>
                </a:ext>
              </a:extLst>
            </p:cNvPr>
            <p:cNvSpPr txBox="1"/>
            <p:nvPr/>
          </p:nvSpPr>
          <p:spPr>
            <a:xfrm>
              <a:off x="6302809" y="3417412"/>
              <a:ext cx="5312022" cy="340734"/>
            </a:xfrm>
            <a:prstGeom prst="rect">
              <a:avLst/>
            </a:prstGeom>
            <a:noFill/>
          </p:spPr>
          <p:txBody>
            <a:bodyPr wrap="square" rtlCol="0">
              <a:spAutoFit/>
            </a:bodyPr>
            <a:lstStyle/>
            <a:p>
              <a:pPr>
                <a:lnSpc>
                  <a:spcPct val="150000"/>
                </a:lnSpc>
              </a:pPr>
              <a:endParaRPr lang="en-IN" sz="1200">
                <a:solidFill>
                  <a:schemeClr val="bg1"/>
                </a:solidFill>
              </a:endParaRPr>
            </a:p>
          </p:txBody>
        </p:sp>
      </p:grpSp>
      <p:sp>
        <p:nvSpPr>
          <p:cNvPr id="10" name="TextBox 9">
            <a:extLst>
              <a:ext uri="{FF2B5EF4-FFF2-40B4-BE49-F238E27FC236}">
                <a16:creationId xmlns:a16="http://schemas.microsoft.com/office/drawing/2014/main" id="{59D2EB76-714D-E94A-3EE0-CBA843E48AAF}"/>
              </a:ext>
            </a:extLst>
          </p:cNvPr>
          <p:cNvSpPr txBox="1"/>
          <p:nvPr/>
        </p:nvSpPr>
        <p:spPr>
          <a:xfrm>
            <a:off x="747466" y="603521"/>
            <a:ext cx="9190070" cy="707886"/>
          </a:xfrm>
          <a:prstGeom prst="rect">
            <a:avLst/>
          </a:prstGeom>
          <a:noFill/>
        </p:spPr>
        <p:txBody>
          <a:bodyPr wrap="square" rtlCol="0">
            <a:spAutoFit/>
          </a:bodyPr>
          <a:lstStyle/>
          <a:p>
            <a:r>
              <a:rPr lang="en-IN" sz="4000" b="1" dirty="0">
                <a:solidFill>
                  <a:schemeClr val="bg1"/>
                </a:solidFill>
                <a:latin typeface="Trebuchet MS" panose="020B0603020202020204" pitchFamily="34" charset="0"/>
              </a:rPr>
              <a:t>Project Overview</a:t>
            </a:r>
          </a:p>
        </p:txBody>
      </p:sp>
      <p:sp>
        <p:nvSpPr>
          <p:cNvPr id="12" name="TextBox 11">
            <a:extLst>
              <a:ext uri="{FF2B5EF4-FFF2-40B4-BE49-F238E27FC236}">
                <a16:creationId xmlns:a16="http://schemas.microsoft.com/office/drawing/2014/main" id="{5BA51E04-76B3-D5BB-012E-8F8E764BF30F}"/>
              </a:ext>
            </a:extLst>
          </p:cNvPr>
          <p:cNvSpPr txBox="1"/>
          <p:nvPr/>
        </p:nvSpPr>
        <p:spPr>
          <a:xfrm>
            <a:off x="927100" y="1325988"/>
            <a:ext cx="10223500" cy="7848302"/>
          </a:xfrm>
          <a:prstGeom prst="rect">
            <a:avLst/>
          </a:prstGeom>
          <a:noFill/>
        </p:spPr>
        <p:txBody>
          <a:bodyPr wrap="square" rtlCol="0">
            <a:spAutoFit/>
          </a:bodyPr>
          <a:lstStyle/>
          <a:p>
            <a:pPr algn="l"/>
            <a:r>
              <a:rPr lang="en-US" b="1" i="0" u="sng" dirty="0">
                <a:solidFill>
                  <a:srgbClr val="0D0D0D"/>
                </a:solidFill>
                <a:effectLst/>
                <a:latin typeface="Trebuchet MS" panose="020B0603020202020204" pitchFamily="34" charset="0"/>
              </a:rPr>
              <a:t>Project Objectives:</a:t>
            </a:r>
          </a:p>
          <a:p>
            <a:pPr algn="l"/>
            <a:endParaRPr lang="en-US" b="0" i="0" dirty="0">
              <a:solidFill>
                <a:srgbClr val="0D0D0D"/>
              </a:solidFill>
              <a:effectLst/>
              <a:latin typeface="Trebuchet MS" panose="020B0603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Attack Analysis</a:t>
            </a:r>
            <a:r>
              <a:rPr lang="en-US" b="0" i="0" dirty="0">
                <a:solidFill>
                  <a:srgbClr val="0D0D0D"/>
                </a:solidFill>
                <a:effectLst/>
                <a:latin typeface="Trebuchet MS" panose="020B0603020202020204" pitchFamily="34" charset="0"/>
              </a:rPr>
              <a:t>: In-depth analysis of 33 distinct attacks categorized into seven types: DDoS, DoS, Recon, Web-based, Brute Force, Spoofing, and Mirai.</a:t>
            </a:r>
          </a:p>
          <a:p>
            <a:pPr algn="l"/>
            <a:endParaRPr lang="en-US" b="0" i="0" dirty="0">
              <a:solidFill>
                <a:srgbClr val="0D0D0D"/>
              </a:solidFill>
              <a:effectLst/>
              <a:latin typeface="Trebuchet MS" panose="020B0603020202020204" pitchFamily="34" charset="0"/>
            </a:endParaRPr>
          </a:p>
          <a:p>
            <a:pPr algn="l"/>
            <a:r>
              <a:rPr lang="en-US" b="1" i="0" u="sng" dirty="0">
                <a:solidFill>
                  <a:srgbClr val="0D0D0D"/>
                </a:solidFill>
                <a:effectLst/>
                <a:latin typeface="Trebuchet MS" panose="020B0603020202020204" pitchFamily="34" charset="0"/>
              </a:rPr>
              <a:t>Key Analysis Findings:</a:t>
            </a:r>
          </a:p>
          <a:p>
            <a:pPr algn="l"/>
            <a:endParaRPr lang="en-US" b="0" i="0" u="sng" dirty="0">
              <a:solidFill>
                <a:srgbClr val="0D0D0D"/>
              </a:solidFill>
              <a:effectLst/>
              <a:latin typeface="Trebuchet MS" panose="020B0603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Incident Analysis</a:t>
            </a:r>
            <a:r>
              <a:rPr lang="en-US" b="0" i="0" dirty="0">
                <a:solidFill>
                  <a:srgbClr val="0D0D0D"/>
                </a:solidFill>
                <a:effectLst/>
                <a:latin typeface="Trebuchet MS" panose="020B0603020202020204" pitchFamily="34" charset="0"/>
              </a:rPr>
              <a:t>: Categorized and quantified incidents by attack type and frequency.</a:t>
            </a: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Duration Metrics</a:t>
            </a:r>
            <a:r>
              <a:rPr lang="en-US" b="0" i="0" dirty="0">
                <a:solidFill>
                  <a:srgbClr val="0D0D0D"/>
                </a:solidFill>
                <a:effectLst/>
                <a:latin typeface="Trebuchet MS" panose="020B0603020202020204" pitchFamily="34" charset="0"/>
              </a:rPr>
              <a:t>: Evaluated the average, minimum, and maximum durations of each attack type.</a:t>
            </a: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Traffic Metrics</a:t>
            </a:r>
            <a:r>
              <a:rPr lang="en-US" b="0" i="0" dirty="0">
                <a:solidFill>
                  <a:srgbClr val="0D0D0D"/>
                </a:solidFill>
                <a:effectLst/>
                <a:latin typeface="Trebuchet MS" panose="020B0603020202020204" pitchFamily="34" charset="0"/>
              </a:rPr>
              <a:t>: Analyzed average and range of packet sending and receiving rates.</a:t>
            </a: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Protocol Impact</a:t>
            </a:r>
            <a:r>
              <a:rPr lang="en-US" b="0" i="0" dirty="0">
                <a:solidFill>
                  <a:srgbClr val="0D0D0D"/>
                </a:solidFill>
                <a:effectLst/>
                <a:latin typeface="Trebuchet MS" panose="020B0603020202020204" pitchFamily="34" charset="0"/>
              </a:rPr>
              <a:t>: Assessed which protocols are most affected by attacks, focusing on frequency and type.</a:t>
            </a: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Targeted Attacks</a:t>
            </a:r>
            <a:r>
              <a:rPr lang="en-US" b="0" i="0" dirty="0">
                <a:solidFill>
                  <a:srgbClr val="0D0D0D"/>
                </a:solidFill>
                <a:effectLst/>
                <a:latin typeface="Trebuchet MS" panose="020B0603020202020204" pitchFamily="34" charset="0"/>
              </a:rPr>
              <a:t>: Identified the most frequently targeted attack types, including analysis of flow duration and packet size.</a:t>
            </a:r>
          </a:p>
          <a:p>
            <a:pPr marL="285750" indent="-285750" algn="l">
              <a:buFont typeface="Wingdings" panose="05000000000000000000" pitchFamily="2" charset="2"/>
              <a:buChar char="ü"/>
            </a:pPr>
            <a:r>
              <a:rPr lang="en-US" b="1" i="0" dirty="0">
                <a:solidFill>
                  <a:srgbClr val="0D0D0D"/>
                </a:solidFill>
                <a:effectLst/>
                <a:latin typeface="Trebuchet MS" panose="020B0603020202020204" pitchFamily="34" charset="0"/>
              </a:rPr>
              <a:t>Flag Analysis in Network Traffic</a:t>
            </a:r>
            <a:r>
              <a:rPr lang="en-US" b="0" i="0" dirty="0">
                <a:solidFill>
                  <a:srgbClr val="0D0D0D"/>
                </a:solidFill>
                <a:effectLst/>
                <a:latin typeface="Trebuchet MS" panose="020B0603020202020204" pitchFamily="34" charset="0"/>
              </a:rPr>
              <a:t>: Focused on different flags (SYN, FIN, ACK) associated with various attack types in the IoT dataset, providing insights into attack signatures and behaviors.</a:t>
            </a:r>
          </a:p>
          <a:p>
            <a:pPr marL="342900" indent="-342900">
              <a:buFont typeface="Wingdings" panose="05000000000000000000" pitchFamily="2" charset="2"/>
              <a:buChar char="§"/>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solidFill>
                <a:srgbClr val="0D0D0D"/>
              </a:solidFill>
              <a:latin typeface="Trebuchet MS" panose="020B0603020202020204" pitchFamily="34" charset="0"/>
              <a:ea typeface="+mn-lt"/>
              <a:cs typeface="+mn-lt"/>
            </a:endParaRPr>
          </a:p>
          <a:p>
            <a:pPr marL="457200" indent="-457200">
              <a:buAutoNum type="arabicPeriod" startAt="2"/>
            </a:pPr>
            <a:endParaRPr lang="en-US" sz="1800" dirty="0">
              <a:latin typeface="Trebuchet MS" panose="020B0603020202020204" pitchFamily="34" charset="0"/>
            </a:endParaRPr>
          </a:p>
          <a:p>
            <a:endParaRPr lang="en-US" dirty="0">
              <a:latin typeface="Trebuchet MS" panose="020B0603020202020204" pitchFamily="34" charset="0"/>
            </a:endParaRPr>
          </a:p>
        </p:txBody>
      </p:sp>
    </p:spTree>
    <p:extLst>
      <p:ext uri="{BB962C8B-B14F-4D97-AF65-F5344CB8AC3E}">
        <p14:creationId xmlns:p14="http://schemas.microsoft.com/office/powerpoint/2010/main" val="108043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0F1D-00EB-FB12-F940-18A06C350EC7}"/>
              </a:ext>
            </a:extLst>
          </p:cNvPr>
          <p:cNvSpPr>
            <a:spLocks noGrp="1"/>
          </p:cNvSpPr>
          <p:nvPr>
            <p:ph type="title"/>
          </p:nvPr>
        </p:nvSpPr>
        <p:spPr>
          <a:xfrm>
            <a:off x="1000125" y="474094"/>
            <a:ext cx="4330148" cy="726394"/>
          </a:xfrm>
        </p:spPr>
        <p:txBody>
          <a:bodyPr/>
          <a:lstStyle/>
          <a:p>
            <a:r>
              <a:rPr lang="en-US" sz="4000" dirty="0">
                <a:solidFill>
                  <a:srgbClr val="FFC000"/>
                </a:solidFill>
                <a:latin typeface="Trebuchet MS" panose="020B0603020202020204" pitchFamily="34" charset="0"/>
              </a:rPr>
              <a:t>Dataset Details</a:t>
            </a:r>
            <a:endParaRPr lang="en-IN" sz="4000" dirty="0">
              <a:solidFill>
                <a:srgbClr val="FFC000"/>
              </a:solidFill>
              <a:latin typeface="Trebuchet MS" panose="020B0603020202020204" pitchFamily="34" charset="0"/>
            </a:endParaRPr>
          </a:p>
        </p:txBody>
      </p:sp>
      <p:sp>
        <p:nvSpPr>
          <p:cNvPr id="3" name="Text Placeholder 2">
            <a:extLst>
              <a:ext uri="{FF2B5EF4-FFF2-40B4-BE49-F238E27FC236}">
                <a16:creationId xmlns:a16="http://schemas.microsoft.com/office/drawing/2014/main" id="{B47CE3C1-FAFB-0703-5D32-EA3F6658C5D4}"/>
              </a:ext>
            </a:extLst>
          </p:cNvPr>
          <p:cNvSpPr>
            <a:spLocks noGrp="1"/>
          </p:cNvSpPr>
          <p:nvPr>
            <p:ph type="body" sz="quarter" idx="10"/>
          </p:nvPr>
        </p:nvSpPr>
        <p:spPr>
          <a:xfrm>
            <a:off x="1000125" y="3351863"/>
            <a:ext cx="3051312" cy="2700037"/>
          </a:xfrm>
        </p:spPr>
        <p:txBody>
          <a:bodyPr>
            <a:normAutofit/>
          </a:bodyPr>
          <a:lstStyle/>
          <a:p>
            <a:pPr marL="285750" indent="-285750" algn="l">
              <a:buFont typeface="Wingdings" panose="05000000000000000000" pitchFamily="2" charset="2"/>
              <a:buChar char="ü"/>
            </a:pPr>
            <a:r>
              <a:rPr lang="en-IN" sz="1600" dirty="0">
                <a:solidFill>
                  <a:schemeClr val="tx1"/>
                </a:solidFill>
                <a:latin typeface="Trebuchet MS" panose="020B0603020202020204" pitchFamily="34" charset="0"/>
                <a:cs typeface="Arial" panose="020B0604020202020204" pitchFamily="34" charset="0"/>
              </a:rPr>
              <a:t>Name: </a:t>
            </a:r>
            <a:r>
              <a:rPr lang="en-IN" sz="1600" b="0" dirty="0">
                <a:solidFill>
                  <a:schemeClr val="tx1"/>
                </a:solidFill>
                <a:latin typeface="Trebuchet MS" panose="020B0603020202020204" pitchFamily="34" charset="0"/>
                <a:cs typeface="Arial" panose="020B0604020202020204" pitchFamily="34" charset="0"/>
              </a:rPr>
              <a:t>CICIoT2023 Dataset</a:t>
            </a:r>
          </a:p>
          <a:p>
            <a:pPr marL="285750" indent="-285750" algn="l">
              <a:buFont typeface="Wingdings" panose="05000000000000000000" pitchFamily="2" charset="2"/>
              <a:buChar char="ü"/>
            </a:pPr>
            <a:r>
              <a:rPr lang="en-US" sz="1600" dirty="0">
                <a:solidFill>
                  <a:schemeClr val="tx1"/>
                </a:solidFill>
                <a:latin typeface="Trebuchet MS" panose="020B0603020202020204" pitchFamily="34" charset="0"/>
                <a:cs typeface="Arial" panose="020B0604020202020204" pitchFamily="34" charset="0"/>
              </a:rPr>
              <a:t>Size: </a:t>
            </a:r>
            <a:r>
              <a:rPr lang="en-US" sz="1600" b="0" dirty="0">
                <a:solidFill>
                  <a:schemeClr val="tx1"/>
                </a:solidFill>
                <a:latin typeface="Trebuchet MS" panose="020B0603020202020204" pitchFamily="34" charset="0"/>
                <a:cs typeface="Arial" panose="020B0604020202020204" pitchFamily="34" charset="0"/>
              </a:rPr>
              <a:t>2 GB</a:t>
            </a:r>
          </a:p>
          <a:p>
            <a:pPr marL="285750" indent="-285750" algn="l">
              <a:buFont typeface="Wingdings" panose="05000000000000000000" pitchFamily="2" charset="2"/>
              <a:buChar char="ü"/>
            </a:pPr>
            <a:r>
              <a:rPr lang="en-US" sz="1600" dirty="0">
                <a:solidFill>
                  <a:schemeClr val="tx1"/>
                </a:solidFill>
                <a:latin typeface="Trebuchet MS" panose="020B0603020202020204" pitchFamily="34" charset="0"/>
                <a:cs typeface="Arial" panose="020B0604020202020204" pitchFamily="34" charset="0"/>
              </a:rPr>
              <a:t>No. of Files:</a:t>
            </a:r>
            <a:r>
              <a:rPr lang="en-US" sz="1600" b="0" dirty="0">
                <a:solidFill>
                  <a:schemeClr val="tx1"/>
                </a:solidFill>
                <a:latin typeface="Trebuchet MS" panose="020B0603020202020204" pitchFamily="34" charset="0"/>
                <a:cs typeface="Arial" panose="020B0604020202020204" pitchFamily="34" charset="0"/>
              </a:rPr>
              <a:t> 30</a:t>
            </a:r>
          </a:p>
          <a:p>
            <a:pPr marL="285750" indent="-285750" algn="l">
              <a:buFont typeface="Wingdings" panose="05000000000000000000" pitchFamily="2" charset="2"/>
              <a:buChar char="ü"/>
            </a:pPr>
            <a:r>
              <a:rPr lang="en-US" sz="1600" dirty="0">
                <a:solidFill>
                  <a:schemeClr val="tx1"/>
                </a:solidFill>
                <a:latin typeface="Trebuchet MS" panose="020B0603020202020204" pitchFamily="34" charset="0"/>
                <a:cs typeface="Arial" panose="020B0604020202020204" pitchFamily="34" charset="0"/>
              </a:rPr>
              <a:t>Format:</a:t>
            </a:r>
            <a:r>
              <a:rPr lang="en-US" sz="1600" b="0" dirty="0">
                <a:solidFill>
                  <a:schemeClr val="tx1"/>
                </a:solidFill>
                <a:latin typeface="Trebuchet MS" panose="020B0603020202020204" pitchFamily="34" charset="0"/>
                <a:cs typeface="Arial" panose="020B0604020202020204" pitchFamily="34" charset="0"/>
              </a:rPr>
              <a:t> CSV</a:t>
            </a:r>
          </a:p>
          <a:p>
            <a:pPr algn="l"/>
            <a:endParaRPr lang="en-IN" b="0" dirty="0">
              <a:solidFill>
                <a:schemeClr val="tx1"/>
              </a:solidFill>
              <a:latin typeface="Trebuchet MS" panose="020B0603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39E7C7BA-EBC8-15C8-298B-6013F09D4340}"/>
              </a:ext>
            </a:extLst>
          </p:cNvPr>
          <p:cNvSpPr/>
          <p:nvPr/>
        </p:nvSpPr>
        <p:spPr>
          <a:xfrm>
            <a:off x="1813317" y="5390360"/>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white"/>
              </a:solidFill>
              <a:effectLst/>
              <a:uLnTx/>
              <a:uFillTx/>
              <a:latin typeface="Trebuchet MS" panose="020B0603020202020204" pitchFamily="34" charset="0"/>
            </a:endParaRPr>
          </a:p>
        </p:txBody>
      </p:sp>
      <p:grpSp>
        <p:nvGrpSpPr>
          <p:cNvPr id="18" name="Group 17">
            <a:extLst>
              <a:ext uri="{FF2B5EF4-FFF2-40B4-BE49-F238E27FC236}">
                <a16:creationId xmlns:a16="http://schemas.microsoft.com/office/drawing/2014/main" id="{8C9BB81B-902B-6886-21B3-EB9E1D97930D}"/>
              </a:ext>
            </a:extLst>
          </p:cNvPr>
          <p:cNvGrpSpPr/>
          <p:nvPr/>
        </p:nvGrpSpPr>
        <p:grpSpPr>
          <a:xfrm>
            <a:off x="2108375" y="5633306"/>
            <a:ext cx="429059" cy="423826"/>
            <a:chOff x="9427672" y="2083452"/>
            <a:chExt cx="429059" cy="423826"/>
          </a:xfrm>
        </p:grpSpPr>
        <p:sp>
          <p:nvSpPr>
            <p:cNvPr id="19" name="Freeform: Shape 18">
              <a:extLst>
                <a:ext uri="{FF2B5EF4-FFF2-40B4-BE49-F238E27FC236}">
                  <a16:creationId xmlns:a16="http://schemas.microsoft.com/office/drawing/2014/main" id="{7312D74A-68E0-6BA8-E055-439346CDD9BC}"/>
                </a:ext>
              </a:extLst>
            </p:cNvPr>
            <p:cNvSpPr/>
            <p:nvPr/>
          </p:nvSpPr>
          <p:spPr>
            <a:xfrm>
              <a:off x="9427672" y="2370053"/>
              <a:ext cx="78643" cy="137225"/>
            </a:xfrm>
            <a:custGeom>
              <a:avLst/>
              <a:gdLst>
                <a:gd name="connsiteX0" fmla="*/ 0 w 78643"/>
                <a:gd name="connsiteY0" fmla="*/ 8377 h 137225"/>
                <a:gd name="connsiteX1" fmla="*/ 0 w 78643"/>
                <a:gd name="connsiteY1" fmla="*/ 89558 h 137225"/>
                <a:gd name="connsiteX2" fmla="*/ 78643 w 78643"/>
                <a:gd name="connsiteY2" fmla="*/ 137226 h 137225"/>
                <a:gd name="connsiteX3" fmla="*/ 78643 w 78643"/>
                <a:gd name="connsiteY3" fmla="*/ 47646 h 137225"/>
                <a:gd name="connsiteX4" fmla="*/ 0 w 78643"/>
                <a:gd name="connsiteY4" fmla="*/ 0 h 137225"/>
                <a:gd name="connsiteX5" fmla="*/ 0 w 78643"/>
                <a:gd name="connsiteY5" fmla="*/ 8377 h 13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43" h="137225">
                  <a:moveTo>
                    <a:pt x="0" y="8377"/>
                  </a:moveTo>
                  <a:lnTo>
                    <a:pt x="0" y="89558"/>
                  </a:lnTo>
                  <a:lnTo>
                    <a:pt x="78643" y="137226"/>
                  </a:lnTo>
                  <a:lnTo>
                    <a:pt x="78643" y="47646"/>
                  </a:lnTo>
                  <a:lnTo>
                    <a:pt x="0" y="0"/>
                  </a:lnTo>
                  <a:lnTo>
                    <a:pt x="0" y="8377"/>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0" name="Freeform: Shape 19">
              <a:extLst>
                <a:ext uri="{FF2B5EF4-FFF2-40B4-BE49-F238E27FC236}">
                  <a16:creationId xmlns:a16="http://schemas.microsoft.com/office/drawing/2014/main" id="{C2294F52-747B-6E1F-5258-DFD99829BE64}"/>
                </a:ext>
              </a:extLst>
            </p:cNvPr>
            <p:cNvSpPr/>
            <p:nvPr/>
          </p:nvSpPr>
          <p:spPr>
            <a:xfrm>
              <a:off x="9778088" y="2370006"/>
              <a:ext cx="78643" cy="137272"/>
            </a:xfrm>
            <a:custGeom>
              <a:avLst/>
              <a:gdLst>
                <a:gd name="connsiteX0" fmla="*/ 0 w 78643"/>
                <a:gd name="connsiteY0" fmla="*/ 137273 h 137272"/>
                <a:gd name="connsiteX1" fmla="*/ 78643 w 78643"/>
                <a:gd name="connsiteY1" fmla="*/ 89605 h 137272"/>
                <a:gd name="connsiteX2" fmla="*/ 78643 w 78643"/>
                <a:gd name="connsiteY2" fmla="*/ 0 h 137272"/>
                <a:gd name="connsiteX3" fmla="*/ 0 w 78643"/>
                <a:gd name="connsiteY3" fmla="*/ 47641 h 137272"/>
                <a:gd name="connsiteX4" fmla="*/ 0 w 78643"/>
                <a:gd name="connsiteY4" fmla="*/ 137273 h 13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43" h="137272">
                  <a:moveTo>
                    <a:pt x="0" y="137273"/>
                  </a:moveTo>
                  <a:lnTo>
                    <a:pt x="78643" y="89605"/>
                  </a:lnTo>
                  <a:lnTo>
                    <a:pt x="78643" y="0"/>
                  </a:lnTo>
                  <a:lnTo>
                    <a:pt x="0" y="47641"/>
                  </a:lnTo>
                  <a:lnTo>
                    <a:pt x="0" y="137273"/>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1" name="Freeform: Shape 20">
              <a:extLst>
                <a:ext uri="{FF2B5EF4-FFF2-40B4-BE49-F238E27FC236}">
                  <a16:creationId xmlns:a16="http://schemas.microsoft.com/office/drawing/2014/main" id="{A7CE21AE-FAAB-7F01-6A78-7BABAC19F9A0}"/>
                </a:ext>
              </a:extLst>
            </p:cNvPr>
            <p:cNvSpPr/>
            <p:nvPr/>
          </p:nvSpPr>
          <p:spPr>
            <a:xfrm>
              <a:off x="9558483" y="2146116"/>
              <a:ext cx="78643" cy="137215"/>
            </a:xfrm>
            <a:custGeom>
              <a:avLst/>
              <a:gdLst>
                <a:gd name="connsiteX0" fmla="*/ 21783 w 78643"/>
                <a:gd name="connsiteY0" fmla="*/ 54496 h 137215"/>
                <a:gd name="connsiteX1" fmla="*/ 30803 w 78643"/>
                <a:gd name="connsiteY1" fmla="*/ 52450 h 137215"/>
                <a:gd name="connsiteX2" fmla="*/ 51739 w 78643"/>
                <a:gd name="connsiteY2" fmla="*/ 73374 h 137215"/>
                <a:gd name="connsiteX3" fmla="*/ 39834 w 78643"/>
                <a:gd name="connsiteY3" fmla="*/ 92263 h 137215"/>
                <a:gd name="connsiteX4" fmla="*/ 20056 w 78643"/>
                <a:gd name="connsiteY4" fmla="*/ 101713 h 137215"/>
                <a:gd name="connsiteX5" fmla="*/ 78643 w 78643"/>
                <a:gd name="connsiteY5" fmla="*/ 137215 h 137215"/>
                <a:gd name="connsiteX6" fmla="*/ 78643 w 78643"/>
                <a:gd name="connsiteY6" fmla="*/ 47641 h 137215"/>
                <a:gd name="connsiteX7" fmla="*/ 0 w 78643"/>
                <a:gd name="connsiteY7" fmla="*/ 0 h 137215"/>
                <a:gd name="connsiteX8" fmla="*/ 0 w 78643"/>
                <a:gd name="connsiteY8" fmla="*/ 64882 h 13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15">
                  <a:moveTo>
                    <a:pt x="21783" y="54496"/>
                  </a:moveTo>
                  <a:cubicBezTo>
                    <a:pt x="24597" y="53142"/>
                    <a:pt x="27681" y="52442"/>
                    <a:pt x="30803" y="52450"/>
                  </a:cubicBezTo>
                  <a:cubicBezTo>
                    <a:pt x="42362" y="52447"/>
                    <a:pt x="51736" y="61814"/>
                    <a:pt x="51739" y="73374"/>
                  </a:cubicBezTo>
                  <a:cubicBezTo>
                    <a:pt x="51741" y="81438"/>
                    <a:pt x="47110" y="88786"/>
                    <a:pt x="39834" y="92263"/>
                  </a:cubicBezTo>
                  <a:lnTo>
                    <a:pt x="20056" y="101713"/>
                  </a:lnTo>
                  <a:lnTo>
                    <a:pt x="78643" y="137215"/>
                  </a:lnTo>
                  <a:lnTo>
                    <a:pt x="78643" y="47641"/>
                  </a:lnTo>
                  <a:lnTo>
                    <a:pt x="0" y="0"/>
                  </a:lnTo>
                  <a:lnTo>
                    <a:pt x="0" y="6488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2" name="Freeform: Shape 21">
              <a:extLst>
                <a:ext uri="{FF2B5EF4-FFF2-40B4-BE49-F238E27FC236}">
                  <a16:creationId xmlns:a16="http://schemas.microsoft.com/office/drawing/2014/main" id="{2F71FFD9-F34E-BCAD-9572-5CF023D62809}"/>
                </a:ext>
              </a:extLst>
            </p:cNvPr>
            <p:cNvSpPr/>
            <p:nvPr/>
          </p:nvSpPr>
          <p:spPr>
            <a:xfrm>
              <a:off x="9647277" y="2146064"/>
              <a:ext cx="78643" cy="137267"/>
            </a:xfrm>
            <a:custGeom>
              <a:avLst/>
              <a:gdLst>
                <a:gd name="connsiteX0" fmla="*/ 0 w 78643"/>
                <a:gd name="connsiteY0" fmla="*/ 47641 h 137267"/>
                <a:gd name="connsiteX1" fmla="*/ 0 w 78643"/>
                <a:gd name="connsiteY1" fmla="*/ 137268 h 137267"/>
                <a:gd name="connsiteX2" fmla="*/ 58603 w 78643"/>
                <a:gd name="connsiteY2" fmla="*/ 101760 h 137267"/>
                <a:gd name="connsiteX3" fmla="*/ 38830 w 78643"/>
                <a:gd name="connsiteY3" fmla="*/ 92310 h 137267"/>
                <a:gd name="connsiteX4" fmla="*/ 28987 w 78643"/>
                <a:gd name="connsiteY4" fmla="*/ 64396 h 137267"/>
                <a:gd name="connsiteX5" fmla="*/ 47840 w 78643"/>
                <a:gd name="connsiteY5" fmla="*/ 52502 h 137267"/>
                <a:gd name="connsiteX6" fmla="*/ 56866 w 78643"/>
                <a:gd name="connsiteY6" fmla="*/ 54559 h 137267"/>
                <a:gd name="connsiteX7" fmla="*/ 78643 w 78643"/>
                <a:gd name="connsiteY7" fmla="*/ 64955 h 137267"/>
                <a:gd name="connsiteX8" fmla="*/ 78643 w 78643"/>
                <a:gd name="connsiteY8" fmla="*/ 0 h 1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67">
                  <a:moveTo>
                    <a:pt x="0" y="47641"/>
                  </a:moveTo>
                  <a:lnTo>
                    <a:pt x="0" y="137268"/>
                  </a:lnTo>
                  <a:lnTo>
                    <a:pt x="58603" y="101760"/>
                  </a:lnTo>
                  <a:lnTo>
                    <a:pt x="38830" y="92310"/>
                  </a:lnTo>
                  <a:cubicBezTo>
                    <a:pt x="28404" y="87320"/>
                    <a:pt x="23997" y="74822"/>
                    <a:pt x="28987" y="64396"/>
                  </a:cubicBezTo>
                  <a:cubicBezTo>
                    <a:pt x="32462" y="57136"/>
                    <a:pt x="39792" y="52512"/>
                    <a:pt x="47840" y="52502"/>
                  </a:cubicBezTo>
                  <a:cubicBezTo>
                    <a:pt x="50965" y="52497"/>
                    <a:pt x="54051" y="53201"/>
                    <a:pt x="56866" y="54559"/>
                  </a:cubicBezTo>
                  <a:lnTo>
                    <a:pt x="78643" y="64955"/>
                  </a:lnTo>
                  <a:lnTo>
                    <a:pt x="78643" y="0"/>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3" name="Freeform: Shape 22">
              <a:extLst>
                <a:ext uri="{FF2B5EF4-FFF2-40B4-BE49-F238E27FC236}">
                  <a16:creationId xmlns:a16="http://schemas.microsoft.com/office/drawing/2014/main" id="{4193B636-226F-BB2D-F021-15BAF2AF6A5E}"/>
                </a:ext>
              </a:extLst>
            </p:cNvPr>
            <p:cNvSpPr/>
            <p:nvPr/>
          </p:nvSpPr>
          <p:spPr>
            <a:xfrm>
              <a:off x="9558483" y="2083452"/>
              <a:ext cx="167437" cy="101477"/>
            </a:xfrm>
            <a:custGeom>
              <a:avLst/>
              <a:gdLst>
                <a:gd name="connsiteX0" fmla="*/ 121649 w 167437"/>
                <a:gd name="connsiteY0" fmla="*/ 78492 h 101477"/>
                <a:gd name="connsiteX1" fmla="*/ 131412 w 167437"/>
                <a:gd name="connsiteY1" fmla="*/ 72558 h 101477"/>
                <a:gd name="connsiteX2" fmla="*/ 167438 w 167437"/>
                <a:gd name="connsiteY2" fmla="*/ 50739 h 101477"/>
                <a:gd name="connsiteX3" fmla="*/ 83719 w 167437"/>
                <a:gd name="connsiteY3" fmla="*/ 0 h 101477"/>
                <a:gd name="connsiteX4" fmla="*/ 47694 w 167437"/>
                <a:gd name="connsiteY4" fmla="*/ 21819 h 101477"/>
                <a:gd name="connsiteX5" fmla="*/ 37930 w 167437"/>
                <a:gd name="connsiteY5" fmla="*/ 27753 h 101477"/>
                <a:gd name="connsiteX6" fmla="*/ 0 w 167437"/>
                <a:gd name="connsiteY6" fmla="*/ 50739 h 101477"/>
                <a:gd name="connsiteX7" fmla="*/ 83719 w 167437"/>
                <a:gd name="connsiteY7" fmla="*/ 101478 h 101477"/>
                <a:gd name="connsiteX8" fmla="*/ 121649 w 167437"/>
                <a:gd name="connsiteY8" fmla="*/ 78492 h 10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37" h="101477">
                  <a:moveTo>
                    <a:pt x="121649" y="78492"/>
                  </a:moveTo>
                  <a:lnTo>
                    <a:pt x="131412" y="72558"/>
                  </a:lnTo>
                  <a:lnTo>
                    <a:pt x="167438" y="50739"/>
                  </a:lnTo>
                  <a:lnTo>
                    <a:pt x="83719" y="0"/>
                  </a:lnTo>
                  <a:lnTo>
                    <a:pt x="47694" y="21819"/>
                  </a:lnTo>
                  <a:lnTo>
                    <a:pt x="37930" y="27753"/>
                  </a:lnTo>
                  <a:lnTo>
                    <a:pt x="0" y="50739"/>
                  </a:lnTo>
                  <a:lnTo>
                    <a:pt x="83719" y="101478"/>
                  </a:lnTo>
                  <a:lnTo>
                    <a:pt x="121649" y="7849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4" name="Freeform: Shape 23">
              <a:extLst>
                <a:ext uri="{FF2B5EF4-FFF2-40B4-BE49-F238E27FC236}">
                  <a16:creationId xmlns:a16="http://schemas.microsoft.com/office/drawing/2014/main" id="{810717C4-014C-89AE-54CC-331F676D9FA1}"/>
                </a:ext>
              </a:extLst>
            </p:cNvPr>
            <p:cNvSpPr/>
            <p:nvPr/>
          </p:nvSpPr>
          <p:spPr>
            <a:xfrm>
              <a:off x="9427672" y="2320079"/>
              <a:ext cx="167437" cy="88830"/>
            </a:xfrm>
            <a:custGeom>
              <a:avLst/>
              <a:gdLst>
                <a:gd name="connsiteX0" fmla="*/ 131412 w 167437"/>
                <a:gd name="connsiteY0" fmla="*/ 59875 h 88830"/>
                <a:gd name="connsiteX1" fmla="*/ 167438 w 167437"/>
                <a:gd name="connsiteY1" fmla="*/ 38076 h 88830"/>
                <a:gd name="connsiteX2" fmla="*/ 104649 w 167437"/>
                <a:gd name="connsiteY2" fmla="*/ 0 h 88830"/>
                <a:gd name="connsiteX3" fmla="*/ 104649 w 167437"/>
                <a:gd name="connsiteY3" fmla="*/ 23546 h 88830"/>
                <a:gd name="connsiteX4" fmla="*/ 83719 w 167437"/>
                <a:gd name="connsiteY4" fmla="*/ 44476 h 88830"/>
                <a:gd name="connsiteX5" fmla="*/ 62789 w 167437"/>
                <a:gd name="connsiteY5" fmla="*/ 23546 h 88830"/>
                <a:gd name="connsiteX6" fmla="*/ 62789 w 167437"/>
                <a:gd name="connsiteY6" fmla="*/ 0 h 88830"/>
                <a:gd name="connsiteX7" fmla="*/ 47694 w 167437"/>
                <a:gd name="connsiteY7" fmla="*/ 9141 h 88830"/>
                <a:gd name="connsiteX8" fmla="*/ 37930 w 167437"/>
                <a:gd name="connsiteY8" fmla="*/ 15054 h 88830"/>
                <a:gd name="connsiteX9" fmla="*/ 0 w 167437"/>
                <a:gd name="connsiteY9" fmla="*/ 38076 h 88830"/>
                <a:gd name="connsiteX10" fmla="*/ 83719 w 167437"/>
                <a:gd name="connsiteY10" fmla="*/ 88831 h 88830"/>
                <a:gd name="connsiteX11" fmla="*/ 121649 w 167437"/>
                <a:gd name="connsiteY11" fmla="*/ 65808 h 8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437" h="88830">
                  <a:moveTo>
                    <a:pt x="131412" y="59875"/>
                  </a:moveTo>
                  <a:lnTo>
                    <a:pt x="167438" y="38076"/>
                  </a:lnTo>
                  <a:lnTo>
                    <a:pt x="104649" y="0"/>
                  </a:lnTo>
                  <a:lnTo>
                    <a:pt x="104649" y="23546"/>
                  </a:lnTo>
                  <a:cubicBezTo>
                    <a:pt x="104649" y="35105"/>
                    <a:pt x="95278" y="44476"/>
                    <a:pt x="83719" y="44476"/>
                  </a:cubicBezTo>
                  <a:cubicBezTo>
                    <a:pt x="72160" y="44476"/>
                    <a:pt x="62789" y="35105"/>
                    <a:pt x="62789" y="23546"/>
                  </a:cubicBezTo>
                  <a:lnTo>
                    <a:pt x="62789" y="0"/>
                  </a:lnTo>
                  <a:lnTo>
                    <a:pt x="47694" y="9141"/>
                  </a:lnTo>
                  <a:lnTo>
                    <a:pt x="37930" y="15054"/>
                  </a:lnTo>
                  <a:lnTo>
                    <a:pt x="0" y="38076"/>
                  </a:lnTo>
                  <a:lnTo>
                    <a:pt x="83719" y="88831"/>
                  </a:lnTo>
                  <a:lnTo>
                    <a:pt x="121649" y="65808"/>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5" name="Freeform: Shape 24">
              <a:extLst>
                <a:ext uri="{FF2B5EF4-FFF2-40B4-BE49-F238E27FC236}">
                  <a16:creationId xmlns:a16="http://schemas.microsoft.com/office/drawing/2014/main" id="{EF20619F-D607-BFBB-7725-8C9E7AFB3738}"/>
                </a:ext>
              </a:extLst>
            </p:cNvPr>
            <p:cNvSpPr/>
            <p:nvPr/>
          </p:nvSpPr>
          <p:spPr>
            <a:xfrm>
              <a:off x="9689294" y="2320079"/>
              <a:ext cx="167437" cy="88830"/>
            </a:xfrm>
            <a:custGeom>
              <a:avLst/>
              <a:gdLst>
                <a:gd name="connsiteX0" fmla="*/ 131412 w 167437"/>
                <a:gd name="connsiteY0" fmla="*/ 59875 h 88830"/>
                <a:gd name="connsiteX1" fmla="*/ 167438 w 167437"/>
                <a:gd name="connsiteY1" fmla="*/ 38076 h 88830"/>
                <a:gd name="connsiteX2" fmla="*/ 104649 w 167437"/>
                <a:gd name="connsiteY2" fmla="*/ 0 h 88830"/>
                <a:gd name="connsiteX3" fmla="*/ 104649 w 167437"/>
                <a:gd name="connsiteY3" fmla="*/ 23546 h 88830"/>
                <a:gd name="connsiteX4" fmla="*/ 83719 w 167437"/>
                <a:gd name="connsiteY4" fmla="*/ 44476 h 88830"/>
                <a:gd name="connsiteX5" fmla="*/ 62789 w 167437"/>
                <a:gd name="connsiteY5" fmla="*/ 23546 h 88830"/>
                <a:gd name="connsiteX6" fmla="*/ 62789 w 167437"/>
                <a:gd name="connsiteY6" fmla="*/ 0 h 88830"/>
                <a:gd name="connsiteX7" fmla="*/ 47694 w 167437"/>
                <a:gd name="connsiteY7" fmla="*/ 9136 h 88830"/>
                <a:gd name="connsiteX8" fmla="*/ 37930 w 167437"/>
                <a:gd name="connsiteY8" fmla="*/ 15054 h 88830"/>
                <a:gd name="connsiteX9" fmla="*/ 0 w 167437"/>
                <a:gd name="connsiteY9" fmla="*/ 38076 h 88830"/>
                <a:gd name="connsiteX10" fmla="*/ 83719 w 167437"/>
                <a:gd name="connsiteY10" fmla="*/ 88831 h 88830"/>
                <a:gd name="connsiteX11" fmla="*/ 121649 w 167437"/>
                <a:gd name="connsiteY11" fmla="*/ 65808 h 8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437" h="88830">
                  <a:moveTo>
                    <a:pt x="131412" y="59875"/>
                  </a:moveTo>
                  <a:lnTo>
                    <a:pt x="167438" y="38076"/>
                  </a:lnTo>
                  <a:lnTo>
                    <a:pt x="104649" y="0"/>
                  </a:lnTo>
                  <a:lnTo>
                    <a:pt x="104649" y="23546"/>
                  </a:lnTo>
                  <a:cubicBezTo>
                    <a:pt x="104649" y="35105"/>
                    <a:pt x="95278" y="44476"/>
                    <a:pt x="83719" y="44476"/>
                  </a:cubicBezTo>
                  <a:cubicBezTo>
                    <a:pt x="72160" y="44476"/>
                    <a:pt x="62789" y="35105"/>
                    <a:pt x="62789" y="23546"/>
                  </a:cubicBezTo>
                  <a:lnTo>
                    <a:pt x="62789" y="0"/>
                  </a:lnTo>
                  <a:lnTo>
                    <a:pt x="47694" y="9136"/>
                  </a:lnTo>
                  <a:lnTo>
                    <a:pt x="37930" y="15054"/>
                  </a:lnTo>
                  <a:lnTo>
                    <a:pt x="0" y="38076"/>
                  </a:lnTo>
                  <a:lnTo>
                    <a:pt x="83719" y="88831"/>
                  </a:lnTo>
                  <a:lnTo>
                    <a:pt x="121649" y="65808"/>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6" name="Freeform: Shape 25">
              <a:extLst>
                <a:ext uri="{FF2B5EF4-FFF2-40B4-BE49-F238E27FC236}">
                  <a16:creationId xmlns:a16="http://schemas.microsoft.com/office/drawing/2014/main" id="{E781CF93-B1D5-888E-F0FC-5A8FE4EE73E5}"/>
                </a:ext>
              </a:extLst>
            </p:cNvPr>
            <p:cNvSpPr/>
            <p:nvPr/>
          </p:nvSpPr>
          <p:spPr>
            <a:xfrm>
              <a:off x="9689294" y="2370053"/>
              <a:ext cx="78643" cy="137225"/>
            </a:xfrm>
            <a:custGeom>
              <a:avLst/>
              <a:gdLst>
                <a:gd name="connsiteX0" fmla="*/ 0 w 78643"/>
                <a:gd name="connsiteY0" fmla="*/ 8377 h 137225"/>
                <a:gd name="connsiteX1" fmla="*/ 0 w 78643"/>
                <a:gd name="connsiteY1" fmla="*/ 67880 h 137225"/>
                <a:gd name="connsiteX2" fmla="*/ 15216 w 78643"/>
                <a:gd name="connsiteY2" fmla="*/ 58540 h 137225"/>
                <a:gd name="connsiteX3" fmla="*/ 44005 w 78643"/>
                <a:gd name="connsiteY3" fmla="*/ 65432 h 137225"/>
                <a:gd name="connsiteX4" fmla="*/ 37114 w 78643"/>
                <a:gd name="connsiteY4" fmla="*/ 94220 h 137225"/>
                <a:gd name="connsiteX5" fmla="*/ 22499 w 78643"/>
                <a:gd name="connsiteY5" fmla="*/ 103215 h 137225"/>
                <a:gd name="connsiteX6" fmla="*/ 78643 w 78643"/>
                <a:gd name="connsiteY6" fmla="*/ 137226 h 137225"/>
                <a:gd name="connsiteX7" fmla="*/ 78643 w 78643"/>
                <a:gd name="connsiteY7" fmla="*/ 47646 h 137225"/>
                <a:gd name="connsiteX8" fmla="*/ 0 w 78643"/>
                <a:gd name="connsiteY8" fmla="*/ 0 h 13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43" h="137225">
                  <a:moveTo>
                    <a:pt x="0" y="8377"/>
                  </a:moveTo>
                  <a:lnTo>
                    <a:pt x="0" y="67880"/>
                  </a:lnTo>
                  <a:lnTo>
                    <a:pt x="15216" y="58540"/>
                  </a:lnTo>
                  <a:cubicBezTo>
                    <a:pt x="25069" y="52493"/>
                    <a:pt x="37958" y="55579"/>
                    <a:pt x="44005" y="65432"/>
                  </a:cubicBezTo>
                  <a:cubicBezTo>
                    <a:pt x="50052" y="75284"/>
                    <a:pt x="46966" y="88173"/>
                    <a:pt x="37114" y="94220"/>
                  </a:cubicBezTo>
                  <a:lnTo>
                    <a:pt x="22499" y="103215"/>
                  </a:lnTo>
                  <a:lnTo>
                    <a:pt x="78643" y="137226"/>
                  </a:lnTo>
                  <a:lnTo>
                    <a:pt x="78643" y="47646"/>
                  </a:lnTo>
                  <a:lnTo>
                    <a:pt x="0" y="0"/>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7" name="Freeform: Shape 26">
              <a:extLst>
                <a:ext uri="{FF2B5EF4-FFF2-40B4-BE49-F238E27FC236}">
                  <a16:creationId xmlns:a16="http://schemas.microsoft.com/office/drawing/2014/main" id="{692E2110-F87E-8087-9772-0B9DAB80E7E9}"/>
                </a:ext>
              </a:extLst>
            </p:cNvPr>
            <p:cNvSpPr/>
            <p:nvPr/>
          </p:nvSpPr>
          <p:spPr>
            <a:xfrm>
              <a:off x="9516467" y="2370006"/>
              <a:ext cx="78643" cy="137272"/>
            </a:xfrm>
            <a:custGeom>
              <a:avLst/>
              <a:gdLst>
                <a:gd name="connsiteX0" fmla="*/ 41106 w 78643"/>
                <a:gd name="connsiteY0" fmla="*/ 91908 h 137272"/>
                <a:gd name="connsiteX1" fmla="*/ 35133 w 78643"/>
                <a:gd name="connsiteY1" fmla="*/ 62917 h 137272"/>
                <a:gd name="connsiteX2" fmla="*/ 63857 w 78643"/>
                <a:gd name="connsiteY2" fmla="*/ 56772 h 137272"/>
                <a:gd name="connsiteX3" fmla="*/ 78643 w 78643"/>
                <a:gd name="connsiteY3" fmla="*/ 66347 h 137272"/>
                <a:gd name="connsiteX4" fmla="*/ 78643 w 78643"/>
                <a:gd name="connsiteY4" fmla="*/ 0 h 137272"/>
                <a:gd name="connsiteX5" fmla="*/ 0 w 78643"/>
                <a:gd name="connsiteY5" fmla="*/ 47641 h 137272"/>
                <a:gd name="connsiteX6" fmla="*/ 0 w 78643"/>
                <a:gd name="connsiteY6" fmla="*/ 137273 h 137272"/>
                <a:gd name="connsiteX7" fmla="*/ 57415 w 78643"/>
                <a:gd name="connsiteY7" fmla="*/ 102472 h 13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43" h="137272">
                  <a:moveTo>
                    <a:pt x="41106" y="91908"/>
                  </a:moveTo>
                  <a:cubicBezTo>
                    <a:pt x="31451" y="85552"/>
                    <a:pt x="28777" y="72572"/>
                    <a:pt x="35133" y="62917"/>
                  </a:cubicBezTo>
                  <a:cubicBezTo>
                    <a:pt x="41420" y="53366"/>
                    <a:pt x="54211" y="50629"/>
                    <a:pt x="63857" y="56772"/>
                  </a:cubicBezTo>
                  <a:lnTo>
                    <a:pt x="78643" y="66347"/>
                  </a:lnTo>
                  <a:lnTo>
                    <a:pt x="78643" y="0"/>
                  </a:lnTo>
                  <a:lnTo>
                    <a:pt x="0" y="47641"/>
                  </a:lnTo>
                  <a:lnTo>
                    <a:pt x="0" y="137273"/>
                  </a:lnTo>
                  <a:lnTo>
                    <a:pt x="57415" y="102472"/>
                  </a:ln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8" name="Freeform: Shape 27">
              <a:extLst>
                <a:ext uri="{FF2B5EF4-FFF2-40B4-BE49-F238E27FC236}">
                  <a16:creationId xmlns:a16="http://schemas.microsoft.com/office/drawing/2014/main" id="{6B4556B0-8CAB-422D-5798-171C19E80C81}"/>
                </a:ext>
              </a:extLst>
            </p:cNvPr>
            <p:cNvSpPr/>
            <p:nvPr/>
          </p:nvSpPr>
          <p:spPr>
            <a:xfrm>
              <a:off x="9558338" y="2433787"/>
              <a:ext cx="167585" cy="68259"/>
            </a:xfrm>
            <a:custGeom>
              <a:avLst/>
              <a:gdLst>
                <a:gd name="connsiteX0" fmla="*/ 83539 w 167585"/>
                <a:gd name="connsiteY0" fmla="*/ 68260 h 68259"/>
                <a:gd name="connsiteX1" fmla="*/ 77852 w 167585"/>
                <a:gd name="connsiteY1" fmla="*/ 66580 h 68259"/>
                <a:gd name="connsiteX2" fmla="*/ 4922 w 167585"/>
                <a:gd name="connsiteY2" fmla="*/ 19342 h 68259"/>
                <a:gd name="connsiteX3" fmla="*/ 1591 w 167585"/>
                <a:gd name="connsiteY3" fmla="*/ 4922 h 68259"/>
                <a:gd name="connsiteX4" fmla="*/ 16010 w 167585"/>
                <a:gd name="connsiteY4" fmla="*/ 1591 h 68259"/>
                <a:gd name="connsiteX5" fmla="*/ 16297 w 167585"/>
                <a:gd name="connsiteY5" fmla="*/ 1776 h 68259"/>
                <a:gd name="connsiteX6" fmla="*/ 83691 w 167585"/>
                <a:gd name="connsiteY6" fmla="*/ 45425 h 68259"/>
                <a:gd name="connsiteX7" fmla="*/ 151645 w 167585"/>
                <a:gd name="connsiteY7" fmla="*/ 3728 h 68259"/>
                <a:gd name="connsiteX8" fmla="*/ 166039 w 167585"/>
                <a:gd name="connsiteY8" fmla="*/ 7176 h 68259"/>
                <a:gd name="connsiteX9" fmla="*/ 162591 w 167585"/>
                <a:gd name="connsiteY9" fmla="*/ 21571 h 68259"/>
                <a:gd name="connsiteX10" fmla="*/ 89007 w 167585"/>
                <a:gd name="connsiteY10" fmla="*/ 66716 h 68259"/>
                <a:gd name="connsiteX11" fmla="*/ 83539 w 167585"/>
                <a:gd name="connsiteY11" fmla="*/ 68260 h 6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585" h="68259">
                  <a:moveTo>
                    <a:pt x="83539" y="68260"/>
                  </a:moveTo>
                  <a:cubicBezTo>
                    <a:pt x="81521" y="68260"/>
                    <a:pt x="79546" y="67677"/>
                    <a:pt x="77852" y="66580"/>
                  </a:cubicBezTo>
                  <a:lnTo>
                    <a:pt x="4922" y="19342"/>
                  </a:lnTo>
                  <a:cubicBezTo>
                    <a:pt x="20" y="16280"/>
                    <a:pt x="-1471" y="9824"/>
                    <a:pt x="1591" y="4922"/>
                  </a:cubicBezTo>
                  <a:cubicBezTo>
                    <a:pt x="4653" y="20"/>
                    <a:pt x="11108" y="-1471"/>
                    <a:pt x="16010" y="1591"/>
                  </a:cubicBezTo>
                  <a:cubicBezTo>
                    <a:pt x="16107" y="1651"/>
                    <a:pt x="16203" y="1713"/>
                    <a:pt x="16297" y="1776"/>
                  </a:cubicBezTo>
                  <a:lnTo>
                    <a:pt x="83691" y="45425"/>
                  </a:lnTo>
                  <a:lnTo>
                    <a:pt x="151645" y="3728"/>
                  </a:lnTo>
                  <a:cubicBezTo>
                    <a:pt x="156572" y="705"/>
                    <a:pt x="163016" y="2249"/>
                    <a:pt x="166039" y="7176"/>
                  </a:cubicBezTo>
                  <a:cubicBezTo>
                    <a:pt x="169062" y="12103"/>
                    <a:pt x="167518" y="18548"/>
                    <a:pt x="162591" y="21571"/>
                  </a:cubicBezTo>
                  <a:lnTo>
                    <a:pt x="89007" y="66716"/>
                  </a:lnTo>
                  <a:cubicBezTo>
                    <a:pt x="87362" y="67725"/>
                    <a:pt x="85470" y="68259"/>
                    <a:pt x="83539" y="68260"/>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29" name="Freeform: Shape 28">
              <a:extLst>
                <a:ext uri="{FF2B5EF4-FFF2-40B4-BE49-F238E27FC236}">
                  <a16:creationId xmlns:a16="http://schemas.microsoft.com/office/drawing/2014/main" id="{F7B0EC90-215F-2390-ACC5-A266EE45BD99}"/>
                </a:ext>
              </a:extLst>
            </p:cNvPr>
            <p:cNvSpPr/>
            <p:nvPr/>
          </p:nvSpPr>
          <p:spPr>
            <a:xfrm>
              <a:off x="9500926" y="2209026"/>
              <a:ext cx="98832" cy="145037"/>
            </a:xfrm>
            <a:custGeom>
              <a:avLst/>
              <a:gdLst>
                <a:gd name="connsiteX0" fmla="*/ 20930 w 98832"/>
                <a:gd name="connsiteY0" fmla="*/ 134572 h 145037"/>
                <a:gd name="connsiteX1" fmla="*/ 20930 w 98832"/>
                <a:gd name="connsiteY1" fmla="*/ 54281 h 145037"/>
                <a:gd name="connsiteX2" fmla="*/ 92876 w 98832"/>
                <a:gd name="connsiteY2" fmla="*/ 19914 h 145037"/>
                <a:gd name="connsiteX3" fmla="*/ 97807 w 98832"/>
                <a:gd name="connsiteY3" fmla="*/ 5957 h 145037"/>
                <a:gd name="connsiteX4" fmla="*/ 83850 w 98832"/>
                <a:gd name="connsiteY4" fmla="*/ 1025 h 145037"/>
                <a:gd name="connsiteX5" fmla="*/ 5960 w 98832"/>
                <a:gd name="connsiteY5" fmla="*/ 38243 h 145037"/>
                <a:gd name="connsiteX6" fmla="*/ 0 w 98832"/>
                <a:gd name="connsiteY6" fmla="*/ 47683 h 145037"/>
                <a:gd name="connsiteX7" fmla="*/ 0 w 98832"/>
                <a:gd name="connsiteY7" fmla="*/ 134572 h 145037"/>
                <a:gd name="connsiteX8" fmla="*/ 10465 w 98832"/>
                <a:gd name="connsiteY8" fmla="*/ 145037 h 145037"/>
                <a:gd name="connsiteX9" fmla="*/ 10465 w 98832"/>
                <a:gd name="connsiteY9" fmla="*/ 145037 h 145037"/>
                <a:gd name="connsiteX10" fmla="*/ 20930 w 98832"/>
                <a:gd name="connsiteY10" fmla="*/ 134572 h 14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32" h="145037">
                  <a:moveTo>
                    <a:pt x="20930" y="134572"/>
                  </a:moveTo>
                  <a:lnTo>
                    <a:pt x="20930" y="54281"/>
                  </a:lnTo>
                  <a:lnTo>
                    <a:pt x="92876" y="19914"/>
                  </a:lnTo>
                  <a:cubicBezTo>
                    <a:pt x="98092" y="17422"/>
                    <a:pt x="100299" y="11173"/>
                    <a:pt x="97807" y="5957"/>
                  </a:cubicBezTo>
                  <a:cubicBezTo>
                    <a:pt x="95315" y="741"/>
                    <a:pt x="89066" y="-1467"/>
                    <a:pt x="83850" y="1025"/>
                  </a:cubicBezTo>
                  <a:lnTo>
                    <a:pt x="5960" y="38243"/>
                  </a:lnTo>
                  <a:cubicBezTo>
                    <a:pt x="2321" y="39979"/>
                    <a:pt x="3" y="43651"/>
                    <a:pt x="0" y="47683"/>
                  </a:cubicBezTo>
                  <a:lnTo>
                    <a:pt x="0" y="134572"/>
                  </a:lnTo>
                  <a:cubicBezTo>
                    <a:pt x="0" y="140352"/>
                    <a:pt x="4685" y="145037"/>
                    <a:pt x="10465" y="145037"/>
                  </a:cubicBezTo>
                  <a:lnTo>
                    <a:pt x="10465" y="145037"/>
                  </a:lnTo>
                  <a:cubicBezTo>
                    <a:pt x="16245" y="145037"/>
                    <a:pt x="20930" y="140352"/>
                    <a:pt x="20930" y="134572"/>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sp>
          <p:nvSpPr>
            <p:cNvPr id="30" name="Freeform: Shape 29">
              <a:extLst>
                <a:ext uri="{FF2B5EF4-FFF2-40B4-BE49-F238E27FC236}">
                  <a16:creationId xmlns:a16="http://schemas.microsoft.com/office/drawing/2014/main" id="{E828C9E3-1676-03C2-3471-7353B405E4B5}"/>
                </a:ext>
              </a:extLst>
            </p:cNvPr>
            <p:cNvSpPr/>
            <p:nvPr/>
          </p:nvSpPr>
          <p:spPr>
            <a:xfrm>
              <a:off x="9684645" y="2209052"/>
              <a:ext cx="98832" cy="145011"/>
            </a:xfrm>
            <a:custGeom>
              <a:avLst/>
              <a:gdLst>
                <a:gd name="connsiteX0" fmla="*/ 98832 w 98832"/>
                <a:gd name="connsiteY0" fmla="*/ 134546 h 145011"/>
                <a:gd name="connsiteX1" fmla="*/ 98832 w 98832"/>
                <a:gd name="connsiteY1" fmla="*/ 47657 h 145011"/>
                <a:gd name="connsiteX2" fmla="*/ 92878 w 98832"/>
                <a:gd name="connsiteY2" fmla="*/ 38238 h 145011"/>
                <a:gd name="connsiteX3" fmla="*/ 14983 w 98832"/>
                <a:gd name="connsiteY3" fmla="*/ 1025 h 145011"/>
                <a:gd name="connsiteX4" fmla="*/ 1025 w 98832"/>
                <a:gd name="connsiteY4" fmla="*/ 5957 h 145011"/>
                <a:gd name="connsiteX5" fmla="*/ 5957 w 98832"/>
                <a:gd name="connsiteY5" fmla="*/ 19914 h 145011"/>
                <a:gd name="connsiteX6" fmla="*/ 77903 w 98832"/>
                <a:gd name="connsiteY6" fmla="*/ 54255 h 145011"/>
                <a:gd name="connsiteX7" fmla="*/ 77903 w 98832"/>
                <a:gd name="connsiteY7" fmla="*/ 134546 h 145011"/>
                <a:gd name="connsiteX8" fmla="*/ 88367 w 98832"/>
                <a:gd name="connsiteY8" fmla="*/ 145011 h 145011"/>
                <a:gd name="connsiteX9" fmla="*/ 98832 w 98832"/>
                <a:gd name="connsiteY9" fmla="*/ 134546 h 1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32" h="145011">
                  <a:moveTo>
                    <a:pt x="98832" y="134546"/>
                  </a:moveTo>
                  <a:lnTo>
                    <a:pt x="98832" y="47657"/>
                  </a:lnTo>
                  <a:cubicBezTo>
                    <a:pt x="98823" y="43633"/>
                    <a:pt x="96508" y="39972"/>
                    <a:pt x="92878" y="38238"/>
                  </a:cubicBezTo>
                  <a:lnTo>
                    <a:pt x="14983" y="1025"/>
                  </a:lnTo>
                  <a:cubicBezTo>
                    <a:pt x="9766" y="-1467"/>
                    <a:pt x="3517" y="741"/>
                    <a:pt x="1025" y="5957"/>
                  </a:cubicBezTo>
                  <a:cubicBezTo>
                    <a:pt x="-1467" y="11173"/>
                    <a:pt x="741" y="17422"/>
                    <a:pt x="5957" y="19914"/>
                  </a:cubicBezTo>
                  <a:lnTo>
                    <a:pt x="77903" y="54255"/>
                  </a:lnTo>
                  <a:lnTo>
                    <a:pt x="77903" y="134546"/>
                  </a:lnTo>
                  <a:cubicBezTo>
                    <a:pt x="77903" y="140326"/>
                    <a:pt x="82588" y="145011"/>
                    <a:pt x="88367" y="145011"/>
                  </a:cubicBezTo>
                  <a:cubicBezTo>
                    <a:pt x="94147" y="145011"/>
                    <a:pt x="98832" y="140326"/>
                    <a:pt x="98832" y="134546"/>
                  </a:cubicBezTo>
                  <a:close/>
                </a:path>
              </a:pathLst>
            </a:custGeom>
            <a:solidFill>
              <a:schemeClr val="bg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a:ln>
                  <a:noFill/>
                </a:ln>
                <a:solidFill>
                  <a:prstClr val="black"/>
                </a:solidFill>
                <a:effectLst/>
                <a:uLnTx/>
                <a:uFillTx/>
                <a:latin typeface="Trebuchet MS" panose="020B0603020202020204" pitchFamily="34" charset="0"/>
              </a:endParaRPr>
            </a:p>
          </p:txBody>
        </p:sp>
      </p:grpSp>
      <p:sp>
        <p:nvSpPr>
          <p:cNvPr id="5" name="TextBox 4">
            <a:extLst>
              <a:ext uri="{FF2B5EF4-FFF2-40B4-BE49-F238E27FC236}">
                <a16:creationId xmlns:a16="http://schemas.microsoft.com/office/drawing/2014/main" id="{3E6DED6A-8E54-0CDD-EB1C-5D84CB518D21}"/>
              </a:ext>
            </a:extLst>
          </p:cNvPr>
          <p:cNvSpPr txBox="1"/>
          <p:nvPr/>
        </p:nvSpPr>
        <p:spPr>
          <a:xfrm>
            <a:off x="1438274" y="1129590"/>
            <a:ext cx="10325101" cy="1754326"/>
          </a:xfrm>
          <a:prstGeom prst="rect">
            <a:avLst/>
          </a:prstGeom>
          <a:noFill/>
        </p:spPr>
        <p:txBody>
          <a:bodyPr wrap="square">
            <a:spAutoFit/>
          </a:bodyPr>
          <a:lstStyle/>
          <a:p>
            <a:r>
              <a:rPr lang="en-US" b="1" i="0" dirty="0">
                <a:solidFill>
                  <a:srgbClr val="0D0D0D"/>
                </a:solidFill>
                <a:effectLst/>
                <a:latin typeface="Trebuchet MS" panose="020B0603020202020204" pitchFamily="34" charset="0"/>
              </a:rPr>
              <a:t>Some Insight on Dataset:</a:t>
            </a:r>
          </a:p>
          <a:p>
            <a:pPr marL="342900" indent="-342900">
              <a:buFont typeface="Wingdings" panose="05000000000000000000" pitchFamily="2" charset="2"/>
              <a:buChar char="Ø"/>
            </a:pPr>
            <a:r>
              <a:rPr lang="en-US" b="0" i="0" dirty="0">
                <a:solidFill>
                  <a:srgbClr val="0D0D0D"/>
                </a:solidFill>
                <a:effectLst/>
                <a:latin typeface="Trebuchet MS" panose="020B0603020202020204" pitchFamily="34" charset="0"/>
              </a:rPr>
              <a:t>Research presents a detailed IoT attack dataset to advance security analytics in real IoT environments.</a:t>
            </a:r>
          </a:p>
          <a:p>
            <a:pPr marL="342900" indent="-342900" algn="l">
              <a:buFont typeface="Wingdings" panose="05000000000000000000" pitchFamily="2" charset="2"/>
              <a:buChar char="Ø"/>
            </a:pPr>
            <a:r>
              <a:rPr lang="en-US" b="0" i="0" dirty="0">
                <a:solidFill>
                  <a:srgbClr val="0D0D0D"/>
                </a:solidFill>
                <a:effectLst/>
                <a:latin typeface="Trebuchet MS" panose="020B0603020202020204" pitchFamily="34" charset="0"/>
              </a:rPr>
              <a:t>It details 33 attacks distributed across seven categories: DDoS, DoS, Recon, Web-based, Brute Force, Spoofing, and Mirai.</a:t>
            </a:r>
          </a:p>
          <a:p>
            <a:pPr marL="342900" indent="-342900">
              <a:buFont typeface="Wingdings" panose="05000000000000000000" pitchFamily="2" charset="2"/>
              <a:buChar char="Ø"/>
            </a:pPr>
            <a:r>
              <a:rPr lang="en-US" b="0" i="0" dirty="0">
                <a:solidFill>
                  <a:srgbClr val="0D0D0D"/>
                </a:solidFill>
                <a:effectLst/>
                <a:latin typeface="Trebuchet MS" panose="020B0603020202020204" pitchFamily="34" charset="0"/>
              </a:rPr>
              <a:t>Attacks are conducted by malicious IoT devices targeting other devices in the network.</a:t>
            </a:r>
          </a:p>
        </p:txBody>
      </p:sp>
      <p:sp>
        <p:nvSpPr>
          <p:cNvPr id="7" name="TextBox 6">
            <a:extLst>
              <a:ext uri="{FF2B5EF4-FFF2-40B4-BE49-F238E27FC236}">
                <a16:creationId xmlns:a16="http://schemas.microsoft.com/office/drawing/2014/main" id="{5B4AABE7-F5E5-020F-BB00-E3AC872E0BD9}"/>
              </a:ext>
            </a:extLst>
          </p:cNvPr>
          <p:cNvSpPr txBox="1"/>
          <p:nvPr/>
        </p:nvSpPr>
        <p:spPr>
          <a:xfrm>
            <a:off x="4486275" y="3333319"/>
            <a:ext cx="3051312" cy="1200329"/>
          </a:xfrm>
          <a:prstGeom prst="rect">
            <a:avLst/>
          </a:prstGeom>
          <a:noFill/>
        </p:spPr>
        <p:txBody>
          <a:bodyPr wrap="square">
            <a:spAutoFit/>
          </a:bodyPr>
          <a:lstStyle/>
          <a:p>
            <a:r>
              <a:rPr lang="en-US" b="1" dirty="0">
                <a:latin typeface="Trebuchet MS" panose="020B0603020202020204" pitchFamily="34" charset="0"/>
              </a:rPr>
              <a:t>Dataset URL:</a:t>
            </a:r>
            <a:r>
              <a:rPr lang="en-US" dirty="0">
                <a:latin typeface="Trebuchet MS" panose="020B0603020202020204" pitchFamily="34" charset="0"/>
              </a:rPr>
              <a:t> </a:t>
            </a:r>
            <a:r>
              <a:rPr lang="en-US" dirty="0">
                <a:latin typeface="Trebuchet MS" panose="020B0603020202020204" pitchFamily="34" charset="0"/>
                <a:hlinkClick r:id="rId2"/>
              </a:rPr>
              <a:t>https://www.kaggle.com/datasets/madhavmalhotra/unb-cic-iot-dataset</a:t>
            </a:r>
            <a:endParaRPr lang="en-US" dirty="0">
              <a:latin typeface="Trebuchet MS" panose="020B0603020202020204" pitchFamily="34" charset="0"/>
            </a:endParaRPr>
          </a:p>
        </p:txBody>
      </p:sp>
      <p:sp>
        <p:nvSpPr>
          <p:cNvPr id="8" name="TextBox 7">
            <a:extLst>
              <a:ext uri="{FF2B5EF4-FFF2-40B4-BE49-F238E27FC236}">
                <a16:creationId xmlns:a16="http://schemas.microsoft.com/office/drawing/2014/main" id="{B36B920C-050F-5A5C-44A5-F683124AB859}"/>
              </a:ext>
            </a:extLst>
          </p:cNvPr>
          <p:cNvSpPr txBox="1"/>
          <p:nvPr/>
        </p:nvSpPr>
        <p:spPr>
          <a:xfrm>
            <a:off x="8136837" y="3304743"/>
            <a:ext cx="3051312" cy="923330"/>
          </a:xfrm>
          <a:prstGeom prst="rect">
            <a:avLst/>
          </a:prstGeom>
          <a:noFill/>
        </p:spPr>
        <p:txBody>
          <a:bodyPr wrap="square">
            <a:spAutoFit/>
          </a:bodyPr>
          <a:lstStyle/>
          <a:p>
            <a:r>
              <a:rPr lang="en-US" b="1" dirty="0">
                <a:latin typeface="Trebuchet MS" panose="020B0603020202020204" pitchFamily="34" charset="0"/>
              </a:rPr>
              <a:t>GitHub URL:</a:t>
            </a:r>
          </a:p>
          <a:p>
            <a:r>
              <a:rPr lang="en-US" dirty="0">
                <a:latin typeface="Trebuchet MS" panose="020B0603020202020204" pitchFamily="34" charset="0"/>
                <a:hlinkClick r:id="rId3"/>
              </a:rPr>
              <a:t>NeelamPatidar97/CIS-5200 (github.com)</a:t>
            </a:r>
            <a:endParaRPr lang="en-US" dirty="0">
              <a:latin typeface="Trebuchet MS" panose="020B0603020202020204" pitchFamily="34" charset="0"/>
            </a:endParaRPr>
          </a:p>
        </p:txBody>
      </p:sp>
      <p:sp>
        <p:nvSpPr>
          <p:cNvPr id="10" name="Oval 9">
            <a:extLst>
              <a:ext uri="{FF2B5EF4-FFF2-40B4-BE49-F238E27FC236}">
                <a16:creationId xmlns:a16="http://schemas.microsoft.com/office/drawing/2014/main" id="{ECAFBCBD-A8BD-593D-2520-4EA5808E03D4}"/>
              </a:ext>
            </a:extLst>
          </p:cNvPr>
          <p:cNvSpPr/>
          <p:nvPr/>
        </p:nvSpPr>
        <p:spPr>
          <a:xfrm>
            <a:off x="5483111" y="5273477"/>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white"/>
              </a:solidFill>
              <a:effectLst/>
              <a:uLnTx/>
              <a:uFillTx/>
              <a:latin typeface="Trebuchet MS" panose="020B0603020202020204" pitchFamily="34" charset="0"/>
            </a:endParaRPr>
          </a:p>
        </p:txBody>
      </p:sp>
      <p:sp>
        <p:nvSpPr>
          <p:cNvPr id="11" name="Oval 10">
            <a:extLst>
              <a:ext uri="{FF2B5EF4-FFF2-40B4-BE49-F238E27FC236}">
                <a16:creationId xmlns:a16="http://schemas.microsoft.com/office/drawing/2014/main" id="{3609C200-5AEC-1F79-F2A3-DA369F0686FC}"/>
              </a:ext>
            </a:extLst>
          </p:cNvPr>
          <p:cNvSpPr/>
          <p:nvPr/>
        </p:nvSpPr>
        <p:spPr>
          <a:xfrm>
            <a:off x="9152905" y="5249293"/>
            <a:ext cx="1019176" cy="101917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b="0" i="0" u="none" strike="noStrike" kern="1200" cap="none" spc="0" normalizeH="0" baseline="0" noProof="0" dirty="0">
              <a:ln>
                <a:noFill/>
              </a:ln>
              <a:solidFill>
                <a:prstClr val="white"/>
              </a:solidFill>
              <a:effectLst/>
              <a:uLnTx/>
              <a:uFillTx/>
              <a:latin typeface="Trebuchet MS" panose="020B0603020202020204" pitchFamily="34" charset="0"/>
            </a:endParaRPr>
          </a:p>
        </p:txBody>
      </p:sp>
      <p:pic>
        <p:nvPicPr>
          <p:cNvPr id="13" name="Graphic 12" descr="Link with solid fill">
            <a:extLst>
              <a:ext uri="{FF2B5EF4-FFF2-40B4-BE49-F238E27FC236}">
                <a16:creationId xmlns:a16="http://schemas.microsoft.com/office/drawing/2014/main" id="{F517CDB4-0786-226C-AE9E-AEE8035AD1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064" y="5531679"/>
            <a:ext cx="541269" cy="541269"/>
          </a:xfrm>
          <a:prstGeom prst="rect">
            <a:avLst/>
          </a:prstGeom>
        </p:spPr>
      </p:pic>
      <p:pic>
        <p:nvPicPr>
          <p:cNvPr id="15" name="Graphic 14" descr="Paperclip with solid fill">
            <a:extLst>
              <a:ext uri="{FF2B5EF4-FFF2-40B4-BE49-F238E27FC236}">
                <a16:creationId xmlns:a16="http://schemas.microsoft.com/office/drawing/2014/main" id="{162346F3-45A4-4F44-D487-49CA283248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8120" y="5401060"/>
            <a:ext cx="616710" cy="616710"/>
          </a:xfrm>
          <a:prstGeom prst="rect">
            <a:avLst/>
          </a:prstGeom>
        </p:spPr>
      </p:pic>
    </p:spTree>
    <p:extLst>
      <p:ext uri="{BB962C8B-B14F-4D97-AF65-F5344CB8AC3E}">
        <p14:creationId xmlns:p14="http://schemas.microsoft.com/office/powerpoint/2010/main" val="26834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5C5483-5A70-4C20-B436-4F9451BC295F}"/>
              </a:ext>
            </a:extLst>
          </p:cNvPr>
          <p:cNvGrpSpPr/>
          <p:nvPr/>
        </p:nvGrpSpPr>
        <p:grpSpPr>
          <a:xfrm>
            <a:off x="5250015" y="1592223"/>
            <a:ext cx="5570385" cy="4754430"/>
            <a:chOff x="6147867" y="1780651"/>
            <a:chExt cx="5317555" cy="5100960"/>
          </a:xfrm>
        </p:grpSpPr>
        <p:sp>
          <p:nvSpPr>
            <p:cNvPr id="5" name="TextBox 4">
              <a:extLst>
                <a:ext uri="{FF2B5EF4-FFF2-40B4-BE49-F238E27FC236}">
                  <a16:creationId xmlns:a16="http://schemas.microsoft.com/office/drawing/2014/main" id="{50FC1136-E299-481E-8E24-3144D66B41C6}"/>
                </a:ext>
              </a:extLst>
            </p:cNvPr>
            <p:cNvSpPr txBox="1"/>
            <p:nvPr/>
          </p:nvSpPr>
          <p:spPr>
            <a:xfrm>
              <a:off x="6147867" y="1780651"/>
              <a:ext cx="4630585" cy="2123658"/>
            </a:xfrm>
            <a:prstGeom prst="rect">
              <a:avLst/>
            </a:prstGeom>
            <a:noFill/>
          </p:spPr>
          <p:txBody>
            <a:bodyPr wrap="square" rtlCol="0">
              <a:spAutoFit/>
            </a:bodyPr>
            <a:lstStyle/>
            <a:p>
              <a:r>
                <a:rPr lang="en-IN" sz="4400" dirty="0">
                  <a:latin typeface="Montserrat SemiBold" panose="00000700000000000000" pitchFamily="2" charset="0"/>
                </a:rPr>
                <a:t>Hadoop</a:t>
              </a:r>
            </a:p>
            <a:p>
              <a:r>
                <a:rPr lang="en-IN" sz="4400" dirty="0">
                  <a:latin typeface="Montserrat SemiBold" panose="00000700000000000000" pitchFamily="2" charset="0"/>
                </a:rPr>
                <a:t>Cluster</a:t>
              </a:r>
            </a:p>
            <a:p>
              <a:r>
                <a:rPr lang="en-IN" sz="4400" dirty="0">
                  <a:latin typeface="Montserrat SemiBold" panose="00000700000000000000" pitchFamily="2" charset="0"/>
                </a:rPr>
                <a:t>Specifications</a:t>
              </a:r>
            </a:p>
          </p:txBody>
        </p:sp>
        <p:sp>
          <p:nvSpPr>
            <p:cNvPr id="7" name="TextBox 6">
              <a:extLst>
                <a:ext uri="{FF2B5EF4-FFF2-40B4-BE49-F238E27FC236}">
                  <a16:creationId xmlns:a16="http://schemas.microsoft.com/office/drawing/2014/main" id="{6108E1A8-8957-49AC-9B6A-E603D7B9B5FF}"/>
                </a:ext>
              </a:extLst>
            </p:cNvPr>
            <p:cNvSpPr txBox="1"/>
            <p:nvPr/>
          </p:nvSpPr>
          <p:spPr>
            <a:xfrm>
              <a:off x="6173713" y="4153946"/>
              <a:ext cx="5291709" cy="2727665"/>
            </a:xfrm>
            <a:prstGeom prst="rect">
              <a:avLst/>
            </a:prstGeom>
            <a:noFill/>
          </p:spPr>
          <p:txBody>
            <a:bodyPr wrap="square" lIns="91440" tIns="45720" rIns="91440" bIns="45720" rtlCol="0" anchor="t">
              <a:spAutoFit/>
            </a:bodyPr>
            <a:lstStyle/>
            <a:p>
              <a:pPr marL="171450" indent="-171450">
                <a:lnSpc>
                  <a:spcPct val="150000"/>
                </a:lnSpc>
                <a:buFont typeface="Wingdings" panose="05000000000000000000" pitchFamily="2" charset="2"/>
                <a:buChar char="ü"/>
              </a:pPr>
              <a:r>
                <a:rPr lang="en-US" dirty="0"/>
                <a:t>CLUSTER VERSION:​ Hadoop 3.3.3 </a:t>
              </a:r>
            </a:p>
            <a:p>
              <a:pPr marL="171450" indent="-171450">
                <a:lnSpc>
                  <a:spcPct val="150000"/>
                </a:lnSpc>
                <a:buFont typeface="Wingdings" panose="05000000000000000000" pitchFamily="2" charset="2"/>
                <a:buChar char="ü"/>
              </a:pPr>
              <a:r>
                <a:rPr lang="en-US" dirty="0"/>
                <a:t>CLUSTER NODES:​ 5 (2 master nodes &amp; 3 data nodes) </a:t>
              </a:r>
            </a:p>
            <a:p>
              <a:pPr marL="171450" indent="-171450">
                <a:lnSpc>
                  <a:spcPct val="150000"/>
                </a:lnSpc>
                <a:buFont typeface="Wingdings" panose="05000000000000000000" pitchFamily="2" charset="2"/>
                <a:buChar char="ü"/>
              </a:pPr>
              <a:r>
                <a:rPr lang="en-US" dirty="0"/>
                <a:t>MEMORY SIZE:​ Memory Used – 142.45 GB, Memory Remaining – 661.25 GB </a:t>
              </a:r>
            </a:p>
            <a:p>
              <a:pPr marL="171450" indent="-171450">
                <a:lnSpc>
                  <a:spcPct val="150000"/>
                </a:lnSpc>
                <a:buFont typeface="Wingdings" panose="05000000000000000000" pitchFamily="2" charset="2"/>
                <a:buChar char="ü"/>
              </a:pPr>
              <a:r>
                <a:rPr lang="en-US" dirty="0"/>
                <a:t>CPU SPEED:​ 1995.312 MHz</a:t>
              </a:r>
            </a:p>
            <a:p>
              <a:pPr>
                <a:lnSpc>
                  <a:spcPct val="150000"/>
                </a:lnSpc>
              </a:pPr>
              <a:endParaRPr lang="en-US" dirty="0">
                <a:solidFill>
                  <a:srgbClr val="000000"/>
                </a:solidFill>
                <a:highlight>
                  <a:srgbClr val="FF0000"/>
                </a:highlight>
                <a:ea typeface="Calibri"/>
                <a:cs typeface="Calibri"/>
              </a:endParaRPr>
            </a:p>
          </p:txBody>
        </p:sp>
      </p:grpSp>
      <p:pic>
        <p:nvPicPr>
          <p:cNvPr id="9" name="Picture Placeholder 8" descr="Two people sitting at a table looking at a computer&#10;&#10;Description automatically generated with low confidence">
            <a:extLst>
              <a:ext uri="{FF2B5EF4-FFF2-40B4-BE49-F238E27FC236}">
                <a16:creationId xmlns:a16="http://schemas.microsoft.com/office/drawing/2014/main" id="{1DC20D80-10B4-47A9-8D4C-F39547A1F3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01" r="24001"/>
          <a:stretch>
            <a:fillRect/>
          </a:stretch>
        </p:blipFill>
        <p:spPr/>
      </p:pic>
      <p:sp>
        <p:nvSpPr>
          <p:cNvPr id="23" name="Freeform: Shape 22">
            <a:extLst>
              <a:ext uri="{FF2B5EF4-FFF2-40B4-BE49-F238E27FC236}">
                <a16:creationId xmlns:a16="http://schemas.microsoft.com/office/drawing/2014/main" id="{9300AE7E-0069-4677-B09D-EA29DDA9580A}"/>
              </a:ext>
            </a:extLst>
          </p:cNvPr>
          <p:cNvSpPr/>
          <p:nvPr/>
        </p:nvSpPr>
        <p:spPr>
          <a:xfrm>
            <a:off x="3484971" y="5763308"/>
            <a:ext cx="1864434" cy="1094692"/>
          </a:xfrm>
          <a:custGeom>
            <a:avLst/>
            <a:gdLst>
              <a:gd name="connsiteX0" fmla="*/ 932217 w 1864434"/>
              <a:gd name="connsiteY0" fmla="*/ 0 h 1094692"/>
              <a:gd name="connsiteX1" fmla="*/ 1864434 w 1864434"/>
              <a:gd name="connsiteY1" fmla="*/ 932217 h 1094692"/>
              <a:gd name="connsiteX2" fmla="*/ 1859621 w 1864434"/>
              <a:gd name="connsiteY2" fmla="*/ 1027531 h 1094692"/>
              <a:gd name="connsiteX3" fmla="*/ 1849371 w 1864434"/>
              <a:gd name="connsiteY3" fmla="*/ 1094692 h 1094692"/>
              <a:gd name="connsiteX4" fmla="*/ 15063 w 1864434"/>
              <a:gd name="connsiteY4" fmla="*/ 1094692 h 1094692"/>
              <a:gd name="connsiteX5" fmla="*/ 4813 w 1864434"/>
              <a:gd name="connsiteY5" fmla="*/ 1027531 h 1094692"/>
              <a:gd name="connsiteX6" fmla="*/ 0 w 1864434"/>
              <a:gd name="connsiteY6" fmla="*/ 932217 h 1094692"/>
              <a:gd name="connsiteX7" fmla="*/ 932217 w 1864434"/>
              <a:gd name="connsiteY7" fmla="*/ 0 h 109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4434" h="1094692">
                <a:moveTo>
                  <a:pt x="932217" y="0"/>
                </a:moveTo>
                <a:cubicBezTo>
                  <a:pt x="1447066" y="0"/>
                  <a:pt x="1864434" y="417368"/>
                  <a:pt x="1864434" y="932217"/>
                </a:cubicBezTo>
                <a:cubicBezTo>
                  <a:pt x="1864434" y="964395"/>
                  <a:pt x="1862804" y="996193"/>
                  <a:pt x="1859621" y="1027531"/>
                </a:cubicBezTo>
                <a:lnTo>
                  <a:pt x="1849371" y="1094692"/>
                </a:lnTo>
                <a:lnTo>
                  <a:pt x="15063" y="1094692"/>
                </a:lnTo>
                <a:lnTo>
                  <a:pt x="4813" y="1027531"/>
                </a:lnTo>
                <a:cubicBezTo>
                  <a:pt x="1631" y="996193"/>
                  <a:pt x="0" y="964395"/>
                  <a:pt x="0" y="932217"/>
                </a:cubicBezTo>
                <a:cubicBezTo>
                  <a:pt x="0" y="417368"/>
                  <a:pt x="417368" y="0"/>
                  <a:pt x="93221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E173648B-2621-4DAE-A6F4-882247C29C06}"/>
              </a:ext>
            </a:extLst>
          </p:cNvPr>
          <p:cNvSpPr/>
          <p:nvPr/>
        </p:nvSpPr>
        <p:spPr>
          <a:xfrm>
            <a:off x="11259783" y="660005"/>
            <a:ext cx="932217" cy="1864434"/>
          </a:xfrm>
          <a:custGeom>
            <a:avLst/>
            <a:gdLst>
              <a:gd name="connsiteX0" fmla="*/ 932217 w 932217"/>
              <a:gd name="connsiteY0" fmla="*/ 0 h 1864434"/>
              <a:gd name="connsiteX1" fmla="*/ 932217 w 932217"/>
              <a:gd name="connsiteY1" fmla="*/ 1864434 h 1864434"/>
              <a:gd name="connsiteX2" fmla="*/ 0 w 932217"/>
              <a:gd name="connsiteY2" fmla="*/ 932217 h 1864434"/>
              <a:gd name="connsiteX3" fmla="*/ 932217 w 932217"/>
              <a:gd name="connsiteY3" fmla="*/ 0 h 1864434"/>
            </a:gdLst>
            <a:ahLst/>
            <a:cxnLst>
              <a:cxn ang="0">
                <a:pos x="connsiteX0" y="connsiteY0"/>
              </a:cxn>
              <a:cxn ang="0">
                <a:pos x="connsiteX1" y="connsiteY1"/>
              </a:cxn>
              <a:cxn ang="0">
                <a:pos x="connsiteX2" y="connsiteY2"/>
              </a:cxn>
              <a:cxn ang="0">
                <a:pos x="connsiteX3" y="connsiteY3"/>
              </a:cxn>
            </a:cxnLst>
            <a:rect l="l" t="t" r="r" b="b"/>
            <a:pathLst>
              <a:path w="932217" h="1864434">
                <a:moveTo>
                  <a:pt x="932217" y="0"/>
                </a:moveTo>
                <a:lnTo>
                  <a:pt x="932217" y="1864434"/>
                </a:lnTo>
                <a:cubicBezTo>
                  <a:pt x="417368" y="1864434"/>
                  <a:pt x="0" y="1447066"/>
                  <a:pt x="0" y="932217"/>
                </a:cubicBezTo>
                <a:cubicBezTo>
                  <a:pt x="0" y="417368"/>
                  <a:pt x="417368" y="0"/>
                  <a:pt x="93221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088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Title 1">
            <a:extLst>
              <a:ext uri="{FF2B5EF4-FFF2-40B4-BE49-F238E27FC236}">
                <a16:creationId xmlns:a16="http://schemas.microsoft.com/office/drawing/2014/main" id="{4875EF68-1516-4E6E-B3A5-CE5720AC7583}"/>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Arial" panose="020B0604020202020204" pitchFamily="34" charset="0"/>
                <a:ea typeface="+mj-ea"/>
                <a:cs typeface="Arial" panose="020B0604020202020204" pitchFamily="34" charset="0"/>
              </a:defRPr>
            </a:lvl1pPr>
          </a:lstStyle>
          <a:p>
            <a:pPr algn="ctr">
              <a:spcAft>
                <a:spcPts val="600"/>
              </a:spcAft>
            </a:pPr>
            <a:r>
              <a:rPr lang="en-US" sz="2600" kern="1200">
                <a:solidFill>
                  <a:srgbClr val="FFFFFF"/>
                </a:solidFill>
                <a:latin typeface="+mj-lt"/>
                <a:ea typeface="+mj-ea"/>
                <a:cs typeface="+mj-cs"/>
              </a:rPr>
              <a:t>DATASET COLUMNS</a:t>
            </a:r>
          </a:p>
        </p:txBody>
      </p:sp>
      <p:graphicFrame>
        <p:nvGraphicFramePr>
          <p:cNvPr id="2" name="Table 1">
            <a:extLst>
              <a:ext uri="{FF2B5EF4-FFF2-40B4-BE49-F238E27FC236}">
                <a16:creationId xmlns:a16="http://schemas.microsoft.com/office/drawing/2014/main" id="{5B6908CE-B85E-D33A-0022-A6299C5E55EF}"/>
              </a:ext>
            </a:extLst>
          </p:cNvPr>
          <p:cNvGraphicFramePr>
            <a:graphicFrameLocks noGrp="1"/>
          </p:cNvGraphicFramePr>
          <p:nvPr>
            <p:extLst>
              <p:ext uri="{D42A27DB-BD31-4B8C-83A1-F6EECF244321}">
                <p14:modId xmlns:p14="http://schemas.microsoft.com/office/powerpoint/2010/main" val="1712462279"/>
              </p:ext>
            </p:extLst>
          </p:nvPr>
        </p:nvGraphicFramePr>
        <p:xfrm>
          <a:off x="4032514" y="505838"/>
          <a:ext cx="7519406" cy="6011712"/>
        </p:xfrm>
        <a:graphic>
          <a:graphicData uri="http://schemas.openxmlformats.org/drawingml/2006/table">
            <a:tbl>
              <a:tblPr firstRow="1" bandRow="1"/>
              <a:tblGrid>
                <a:gridCol w="1506782">
                  <a:extLst>
                    <a:ext uri="{9D8B030D-6E8A-4147-A177-3AD203B41FA5}">
                      <a16:colId xmlns:a16="http://schemas.microsoft.com/office/drawing/2014/main" val="2622791465"/>
                    </a:ext>
                  </a:extLst>
                </a:gridCol>
                <a:gridCol w="6012624">
                  <a:extLst>
                    <a:ext uri="{9D8B030D-6E8A-4147-A177-3AD203B41FA5}">
                      <a16:colId xmlns:a16="http://schemas.microsoft.com/office/drawing/2014/main" val="3409346552"/>
                    </a:ext>
                  </a:extLst>
                </a:gridCol>
              </a:tblGrid>
              <a:tr h="125244">
                <a:tc>
                  <a:txBody>
                    <a:bodyPr/>
                    <a:lstStyle/>
                    <a:p>
                      <a:pPr algn="ctr" fontAlgn="b">
                        <a:spcBef>
                          <a:spcPts val="0"/>
                        </a:spcBef>
                        <a:spcAft>
                          <a:spcPts val="0"/>
                        </a:spcAft>
                      </a:pPr>
                      <a:r>
                        <a:rPr lang="en-US" sz="500" b="1" i="0" u="none" strike="noStrike">
                          <a:solidFill>
                            <a:srgbClr val="FFFFFF"/>
                          </a:solidFill>
                          <a:effectLst/>
                          <a:highlight>
                            <a:srgbClr val="000000"/>
                          </a:highlight>
                          <a:latin typeface="Calibri" panose="020F0502020204030204" pitchFamily="34" charset="0"/>
                        </a:rPr>
                        <a:t>Column</a:t>
                      </a:r>
                      <a:endParaRPr lang="en-US" sz="1000" b="0" i="0" u="none" strike="noStrike">
                        <a:effectLst/>
                        <a:highlight>
                          <a:srgbClr val="000000"/>
                        </a:highlight>
                        <a:latin typeface="Arial" panose="020B0604020202020204" pitchFamily="34" charset="0"/>
                      </a:endParaRPr>
                    </a:p>
                  </a:txBody>
                  <a:tcPr marL="1309" marR="1309" marT="1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spcBef>
                          <a:spcPts val="0"/>
                        </a:spcBef>
                        <a:spcAft>
                          <a:spcPts val="0"/>
                        </a:spcAft>
                      </a:pPr>
                      <a:r>
                        <a:rPr lang="en-US" sz="500" b="1" i="0" u="none" strike="noStrike">
                          <a:solidFill>
                            <a:srgbClr val="FFFFFF"/>
                          </a:solidFill>
                          <a:effectLst/>
                          <a:highlight>
                            <a:srgbClr val="000000"/>
                          </a:highlight>
                          <a:latin typeface="Calibri" panose="020F0502020204030204" pitchFamily="34" charset="0"/>
                        </a:rPr>
                        <a:t>Explanation</a:t>
                      </a:r>
                      <a:endParaRPr lang="en-US" sz="1000" b="0" i="0" u="none" strike="noStrike">
                        <a:effectLst/>
                        <a:highlight>
                          <a:srgbClr val="000000"/>
                        </a:highlight>
                        <a:latin typeface="Arial" panose="020B0604020202020204" pitchFamily="34" charset="0"/>
                      </a:endParaRPr>
                    </a:p>
                  </a:txBody>
                  <a:tcPr marL="1309" marR="1309" marT="13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06250301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flow_duration</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Time between first and last packet received in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0000"/>
                      </a:solidFill>
                      <a:prstDash val="solid"/>
                      <a:round/>
                      <a:headEnd type="none" w="med" len="med"/>
                      <a:tailEnd type="none" w="med" len="med"/>
                    </a:lnL>
                    <a:lnR w="6350" cap="flat" cmpd="sng" algn="ctr">
                      <a:solidFill>
                        <a:srgbClr val="A01C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E01E47"/>
                      </a:solidFill>
                      <a:prstDash val="solid"/>
                      <a:round/>
                      <a:headEnd type="none" w="med" len="med"/>
                      <a:tailEnd type="none" w="med" len="med"/>
                    </a:lnB>
                    <a:solidFill>
                      <a:srgbClr val="FFC000"/>
                    </a:solidFill>
                  </a:tcPr>
                </a:tc>
                <a:extLst>
                  <a:ext uri="{0D108BD9-81ED-4DB2-BD59-A6C34878D82A}">
                    <a16:rowId xmlns:a16="http://schemas.microsoft.com/office/drawing/2014/main" val="2960867038"/>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Header_Length</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1F47"/>
                      </a:solidFill>
                      <a:prstDash val="solid"/>
                      <a:round/>
                      <a:headEnd type="none" w="med" len="med"/>
                      <a:tailEnd type="none" w="med" len="med"/>
                    </a:lnL>
                    <a:lnR w="6350" cap="flat" cmpd="sng" algn="ctr">
                      <a:solidFill>
                        <a:srgbClr val="A01C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01D47"/>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Length of packet header in bits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A01C47"/>
                      </a:solidFill>
                      <a:prstDash val="solid"/>
                      <a:round/>
                      <a:headEnd type="none" w="med" len="med"/>
                      <a:tailEnd type="none" w="med" len="med"/>
                    </a:lnL>
                    <a:lnR w="6350" cap="flat" cmpd="sng" algn="ctr">
                      <a:solidFill>
                        <a:srgbClr val="A01C47"/>
                      </a:solidFill>
                      <a:prstDash val="solid"/>
                      <a:round/>
                      <a:headEnd type="none" w="med" len="med"/>
                      <a:tailEnd type="none" w="med" len="med"/>
                    </a:lnR>
                    <a:lnT w="6350" cap="flat" cmpd="sng" algn="ctr">
                      <a:solidFill>
                        <a:srgbClr val="E01E47"/>
                      </a:solidFill>
                      <a:prstDash val="solid"/>
                      <a:round/>
                      <a:headEnd type="none" w="med" len="med"/>
                      <a:tailEnd type="none" w="med" len="med"/>
                    </a:lnT>
                    <a:lnB w="6350" cap="flat" cmpd="sng" algn="ctr">
                      <a:solidFill>
                        <a:srgbClr val="C01D47"/>
                      </a:solidFill>
                      <a:prstDash val="solid"/>
                      <a:round/>
                      <a:headEnd type="none" w="med" len="med"/>
                      <a:tailEnd type="none" w="med" len="med"/>
                    </a:lnB>
                    <a:solidFill>
                      <a:srgbClr val="FFC000"/>
                    </a:solidFill>
                  </a:tcPr>
                </a:tc>
                <a:extLst>
                  <a:ext uri="{0D108BD9-81ED-4DB2-BD59-A6C34878D82A}">
                    <a16:rowId xmlns:a16="http://schemas.microsoft.com/office/drawing/2014/main" val="2685055080"/>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Protocol Type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C01D47"/>
                      </a:solidFill>
                      <a:prstDash val="solid"/>
                      <a:round/>
                      <a:headEnd type="none" w="med" len="med"/>
                      <a:tailEnd type="none" w="med" len="med"/>
                    </a:lnL>
                    <a:lnR w="6350" cap="flat" cmpd="sng" algn="ctr">
                      <a:solidFill>
                        <a:srgbClr val="601F47"/>
                      </a:solidFill>
                      <a:prstDash val="solid"/>
                      <a:round/>
                      <a:headEnd type="none" w="med" len="med"/>
                      <a:tailEnd type="none" w="med" len="med"/>
                    </a:lnR>
                    <a:lnT w="6350" cap="flat" cmpd="sng" algn="ctr">
                      <a:solidFill>
                        <a:srgbClr val="C01D47"/>
                      </a:solidFill>
                      <a:prstDash val="solid"/>
                      <a:round/>
                      <a:headEnd type="none" w="med" len="med"/>
                      <a:tailEnd type="none" w="med" len="med"/>
                    </a:lnT>
                    <a:lnB w="6350" cap="flat" cmpd="sng" algn="ctr">
                      <a:solidFill>
                        <a:srgbClr val="A01C47"/>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sng" strike="noStrike">
                          <a:solidFill>
                            <a:srgbClr val="000000"/>
                          </a:solidFill>
                          <a:effectLst/>
                          <a:highlight>
                            <a:srgbClr val="FFC000"/>
                          </a:highlight>
                          <a:latin typeface="Calibri" panose="020F0502020204030204" pitchFamily="34" charset="0"/>
                        </a:rPr>
                        <a:t>Protocol numbers as defined by IANA</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1F47"/>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01D47"/>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21120053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Duration</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204246"/>
                      </a:solidFill>
                      <a:prstDash val="solid"/>
                      <a:round/>
                      <a:headEnd type="none" w="med" len="med"/>
                      <a:tailEnd type="none" w="med" len="med"/>
                    </a:lnL>
                    <a:lnR w="6350" cap="flat" cmpd="sng" algn="ctr">
                      <a:solidFill>
                        <a:srgbClr val="E04446"/>
                      </a:solidFill>
                      <a:prstDash val="solid"/>
                      <a:round/>
                      <a:headEnd type="none" w="med" len="med"/>
                      <a:tailEnd type="none" w="med" len="med"/>
                    </a:lnR>
                    <a:lnT w="6350" cap="flat" cmpd="sng" algn="ctr">
                      <a:solidFill>
                        <a:srgbClr val="A01C47"/>
                      </a:solidFill>
                      <a:prstDash val="solid"/>
                      <a:round/>
                      <a:headEnd type="none" w="med" len="med"/>
                      <a:tailEnd type="none" w="med" len="med"/>
                    </a:lnT>
                    <a:lnB w="6350" cap="flat" cmpd="sng" algn="ctr">
                      <a:solidFill>
                        <a:srgbClr val="604746"/>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Time-to-Live (ttl)</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E04446"/>
                      </a:solidFill>
                      <a:prstDash val="solid"/>
                      <a:round/>
                      <a:headEnd type="none" w="med" len="med"/>
                      <a:tailEnd type="none" w="med" len="med"/>
                    </a:lnL>
                    <a:lnR w="6350" cap="flat" cmpd="sng" algn="ctr">
                      <a:solidFill>
                        <a:srgbClr val="E0484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E04546"/>
                      </a:solidFill>
                      <a:prstDash val="solid"/>
                      <a:round/>
                      <a:headEnd type="none" w="med" len="med"/>
                      <a:tailEnd type="none" w="med" len="med"/>
                    </a:lnB>
                    <a:solidFill>
                      <a:srgbClr val="FFC000"/>
                    </a:solidFill>
                  </a:tcPr>
                </a:tc>
                <a:extLst>
                  <a:ext uri="{0D108BD9-81ED-4DB2-BD59-A6C34878D82A}">
                    <a16:rowId xmlns:a16="http://schemas.microsoft.com/office/drawing/2014/main" val="286672718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Rate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4D46"/>
                      </a:solidFill>
                      <a:prstDash val="solid"/>
                      <a:round/>
                      <a:headEnd type="none" w="med" len="med"/>
                      <a:tailEnd type="none" w="med" len="med"/>
                    </a:lnL>
                    <a:lnR w="6350" cap="flat" cmpd="sng" algn="ctr">
                      <a:solidFill>
                        <a:srgbClr val="E04546"/>
                      </a:solidFill>
                      <a:prstDash val="solid"/>
                      <a:round/>
                      <a:headEnd type="none" w="med" len="med"/>
                      <a:tailEnd type="none" w="med" len="med"/>
                    </a:lnR>
                    <a:lnT w="6350" cap="flat" cmpd="sng" algn="ctr">
                      <a:solidFill>
                        <a:srgbClr val="604746"/>
                      </a:solidFill>
                      <a:prstDash val="solid"/>
                      <a:round/>
                      <a:headEnd type="none" w="med" len="med"/>
                      <a:tailEnd type="none" w="med" len="med"/>
                    </a:lnT>
                    <a:lnB w="6350" cap="flat" cmpd="sng" algn="ctr">
                      <a:solidFill>
                        <a:srgbClr val="004646"/>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Rate of packet transmission in a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E04546"/>
                      </a:solidFill>
                      <a:prstDash val="solid"/>
                      <a:round/>
                      <a:headEnd type="none" w="med" len="med"/>
                      <a:tailEnd type="none" w="med" len="med"/>
                    </a:lnL>
                    <a:lnR w="6350" cap="flat" cmpd="sng" algn="ctr">
                      <a:solidFill>
                        <a:srgbClr val="902550"/>
                      </a:solidFill>
                      <a:prstDash val="solid"/>
                      <a:round/>
                      <a:headEnd type="none" w="med" len="med"/>
                      <a:tailEnd type="none" w="med" len="med"/>
                    </a:lnR>
                    <a:lnT w="6350" cap="flat" cmpd="sng" algn="ctr">
                      <a:solidFill>
                        <a:srgbClr val="E04546"/>
                      </a:solidFill>
                      <a:prstDash val="solid"/>
                      <a:round/>
                      <a:headEnd type="none" w="med" len="med"/>
                      <a:tailEnd type="none" w="med" len="med"/>
                    </a:lnT>
                    <a:lnB w="6350" cap="flat" cmpd="sng" algn="ctr">
                      <a:solidFill>
                        <a:srgbClr val="B02950"/>
                      </a:solidFill>
                      <a:prstDash val="solid"/>
                      <a:round/>
                      <a:headEnd type="none" w="med" len="med"/>
                      <a:tailEnd type="none" w="med" len="med"/>
                    </a:lnB>
                    <a:solidFill>
                      <a:srgbClr val="FFC000"/>
                    </a:solidFill>
                  </a:tcPr>
                </a:tc>
                <a:extLst>
                  <a:ext uri="{0D108BD9-81ED-4DB2-BD59-A6C34878D82A}">
                    <a16:rowId xmlns:a16="http://schemas.microsoft.com/office/drawing/2014/main" val="228753298"/>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Srate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64F"/>
                      </a:solidFill>
                      <a:prstDash val="solid"/>
                      <a:round/>
                      <a:headEnd type="none" w="med" len="med"/>
                      <a:tailEnd type="none" w="med" len="med"/>
                    </a:lnL>
                    <a:lnR w="6350" cap="flat" cmpd="sng" algn="ctr">
                      <a:solidFill>
                        <a:srgbClr val="702C50"/>
                      </a:solidFill>
                      <a:prstDash val="solid"/>
                      <a:round/>
                      <a:headEnd type="none" w="med" len="med"/>
                      <a:tailEnd type="none" w="med" len="med"/>
                    </a:lnR>
                    <a:lnT w="6350" cap="flat" cmpd="sng" algn="ctr">
                      <a:solidFill>
                        <a:srgbClr val="004646"/>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Rate of outbound (sent) packets transmission in a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2C50"/>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B02950"/>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1869824499"/>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Drate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D027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Rate of inbound (received) packets transmission in a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D02750"/>
                      </a:solidFill>
                      <a:prstDash val="solid"/>
                      <a:round/>
                      <a:headEnd type="none" w="med" len="med"/>
                      <a:tailEnd type="none" w="med" len="med"/>
                    </a:lnL>
                    <a:lnR w="6350" cap="flat" cmpd="sng" algn="ctr">
                      <a:solidFill>
                        <a:srgbClr val="702C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2809894190"/>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fin_flag_number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Fin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2950"/>
                      </a:solidFill>
                      <a:prstDash val="solid"/>
                      <a:round/>
                      <a:headEnd type="none" w="med" len="med"/>
                      <a:tailEnd type="none" w="med" len="med"/>
                    </a:lnL>
                    <a:lnR w="6350" cap="flat" cmpd="sng" algn="ctr">
                      <a:solidFill>
                        <a:srgbClr val="D027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401818411"/>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syn_flag_number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702C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Syn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2C50"/>
                      </a:solidFill>
                      <a:prstDash val="solid"/>
                      <a:round/>
                      <a:headEnd type="none" w="med" len="med"/>
                      <a:tailEnd type="none" w="med" len="med"/>
                    </a:lnL>
                    <a:lnR w="6350" cap="flat" cmpd="sng" algn="ctr">
                      <a:solidFill>
                        <a:srgbClr val="1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79144419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rst_flag_number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702C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Rst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2C50"/>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129902966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psh_flag_numbe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Psh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2950"/>
                      </a:solidFill>
                      <a:prstDash val="solid"/>
                      <a:round/>
                      <a:headEnd type="none" w="med" len="med"/>
                      <a:tailEnd type="none" w="med" len="med"/>
                    </a:lnL>
                    <a:lnR w="6350" cap="flat" cmpd="sng" algn="ctr">
                      <a:solidFill>
                        <a:srgbClr val="D027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256412540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ack_flag_number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3A4F"/>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Ack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2950"/>
                      </a:solidFill>
                      <a:prstDash val="solid"/>
                      <a:round/>
                      <a:headEnd type="none" w="med" len="med"/>
                      <a:tailEnd type="none" w="med" len="med"/>
                    </a:lnL>
                    <a:lnR w="6350" cap="flat" cmpd="sng" algn="ctr">
                      <a:solidFill>
                        <a:srgbClr val="B029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70354F"/>
                      </a:solidFill>
                      <a:prstDash val="solid"/>
                      <a:round/>
                      <a:headEnd type="none" w="med" len="med"/>
                      <a:tailEnd type="none" w="med" len="med"/>
                    </a:lnB>
                    <a:solidFill>
                      <a:srgbClr val="FFC000"/>
                    </a:solidFill>
                  </a:tcPr>
                </a:tc>
                <a:extLst>
                  <a:ext uri="{0D108BD9-81ED-4DB2-BD59-A6C34878D82A}">
                    <a16:rowId xmlns:a16="http://schemas.microsoft.com/office/drawing/2014/main" val="204266878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ece_flag_number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D02750"/>
                      </a:solidFill>
                      <a:prstDash val="solid"/>
                      <a:round/>
                      <a:headEnd type="none" w="med" len="med"/>
                      <a:tailEnd type="none" w="med" len="med"/>
                    </a:lnL>
                    <a:lnR w="6350" cap="flat" cmpd="sng" algn="ctr">
                      <a:solidFill>
                        <a:srgbClr val="702750"/>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102C50"/>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Ece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2750"/>
                      </a:solidFill>
                      <a:prstDash val="solid"/>
                      <a:round/>
                      <a:headEnd type="none" w="med" len="med"/>
                      <a:tailEnd type="none" w="med" len="med"/>
                    </a:lnL>
                    <a:lnR w="6350" cap="flat" cmpd="sng" algn="ctr">
                      <a:solidFill>
                        <a:srgbClr val="D0434F"/>
                      </a:solidFill>
                      <a:prstDash val="solid"/>
                      <a:round/>
                      <a:headEnd type="none" w="med" len="med"/>
                      <a:tailEnd type="none" w="med" len="med"/>
                    </a:lnR>
                    <a:lnT w="6350" cap="flat" cmpd="sng" algn="ctr">
                      <a:solidFill>
                        <a:srgbClr val="70354F"/>
                      </a:solidFill>
                      <a:prstDash val="solid"/>
                      <a:round/>
                      <a:headEnd type="none" w="med" len="med"/>
                      <a:tailEnd type="none" w="med" len="med"/>
                    </a:lnT>
                    <a:lnB w="6350" cap="flat" cmpd="sng" algn="ctr">
                      <a:solidFill>
                        <a:srgbClr val="F0904F"/>
                      </a:solidFill>
                      <a:prstDash val="solid"/>
                      <a:round/>
                      <a:headEnd type="none" w="med" len="med"/>
                      <a:tailEnd type="none" w="med" len="med"/>
                    </a:lnB>
                    <a:solidFill>
                      <a:srgbClr val="FFC000"/>
                    </a:solidFill>
                  </a:tcPr>
                </a:tc>
                <a:extLst>
                  <a:ext uri="{0D108BD9-81ED-4DB2-BD59-A6C34878D82A}">
                    <a16:rowId xmlns:a16="http://schemas.microsoft.com/office/drawing/2014/main" val="3527728819"/>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cwr_flag_number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2A50"/>
                      </a:solidFill>
                      <a:prstDash val="solid"/>
                      <a:round/>
                      <a:headEnd type="none" w="med" len="med"/>
                      <a:tailEnd type="none" w="med" len="med"/>
                    </a:lnL>
                    <a:lnR w="6350" cap="flat" cmpd="sng" algn="ctr">
                      <a:solidFill>
                        <a:srgbClr val="902350"/>
                      </a:solidFill>
                      <a:prstDash val="solid"/>
                      <a:round/>
                      <a:headEnd type="none" w="med" len="med"/>
                      <a:tailEnd type="none" w="med" len="med"/>
                    </a:lnR>
                    <a:lnT w="6350" cap="flat" cmpd="sng" algn="ctr">
                      <a:solidFill>
                        <a:srgbClr val="102C50"/>
                      </a:solidFill>
                      <a:prstDash val="solid"/>
                      <a:round/>
                      <a:headEnd type="none" w="med" len="med"/>
                      <a:tailEnd type="none" w="med" len="med"/>
                    </a:lnT>
                    <a:lnB w="6350" cap="flat" cmpd="sng" algn="ctr">
                      <a:solidFill>
                        <a:srgbClr val="702450"/>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Cwr flag value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902350"/>
                      </a:solidFill>
                      <a:prstDash val="solid"/>
                      <a:round/>
                      <a:headEnd type="none" w="med" len="med"/>
                      <a:tailEnd type="none" w="med" len="med"/>
                    </a:lnL>
                    <a:lnR w="6350" cap="flat" cmpd="sng" algn="ctr">
                      <a:solidFill>
                        <a:srgbClr val="104B4F"/>
                      </a:solidFill>
                      <a:prstDash val="solid"/>
                      <a:round/>
                      <a:headEnd type="none" w="med" len="med"/>
                      <a:tailEnd type="none" w="med" len="med"/>
                    </a:lnR>
                    <a:lnT w="6350" cap="flat" cmpd="sng" algn="ctr">
                      <a:solidFill>
                        <a:srgbClr val="F0904F"/>
                      </a:solidFill>
                      <a:prstDash val="solid"/>
                      <a:round/>
                      <a:headEnd type="none" w="med" len="med"/>
                      <a:tailEnd type="none" w="med" len="med"/>
                    </a:lnT>
                    <a:lnB w="6350" cap="flat" cmpd="sng" algn="ctr">
                      <a:solidFill>
                        <a:srgbClr val="104D4F"/>
                      </a:solidFill>
                      <a:prstDash val="solid"/>
                      <a:round/>
                      <a:headEnd type="none" w="med" len="med"/>
                      <a:tailEnd type="none" w="med" len="med"/>
                    </a:lnB>
                    <a:solidFill>
                      <a:srgbClr val="FFC000"/>
                    </a:solidFill>
                  </a:tcPr>
                </a:tc>
                <a:extLst>
                  <a:ext uri="{0D108BD9-81ED-4DB2-BD59-A6C34878D82A}">
                    <a16:rowId xmlns:a16="http://schemas.microsoft.com/office/drawing/2014/main" val="69744549"/>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ack_count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105F4F"/>
                      </a:solidFill>
                      <a:prstDash val="solid"/>
                      <a:round/>
                      <a:headEnd type="none" w="med" len="med"/>
                      <a:tailEnd type="none" w="med" len="med"/>
                    </a:lnL>
                    <a:lnR w="6350" cap="flat" cmpd="sng" algn="ctr">
                      <a:solidFill>
                        <a:srgbClr val="50644F"/>
                      </a:solidFill>
                      <a:prstDash val="solid"/>
                      <a:round/>
                      <a:headEnd type="none" w="med" len="med"/>
                      <a:tailEnd type="none" w="med" len="med"/>
                    </a:lnR>
                    <a:lnT w="6350" cap="flat" cmpd="sng" algn="ctr">
                      <a:solidFill>
                        <a:srgbClr val="702450"/>
                      </a:solidFill>
                      <a:prstDash val="solid"/>
                      <a:round/>
                      <a:headEnd type="none" w="med" len="med"/>
                      <a:tailEnd type="none" w="med" len="med"/>
                    </a:lnT>
                    <a:lnB w="6350" cap="flat" cmpd="sng" algn="ctr">
                      <a:solidFill>
                        <a:srgbClr val="306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packets with ack flag set in the same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50644F"/>
                      </a:solidFill>
                      <a:prstDash val="solid"/>
                      <a:round/>
                      <a:headEnd type="none" w="med" len="med"/>
                      <a:tailEnd type="none" w="med" len="med"/>
                    </a:lnL>
                    <a:lnR w="6350" cap="flat" cmpd="sng" algn="ctr">
                      <a:solidFill>
                        <a:srgbClr val="307D4F"/>
                      </a:solidFill>
                      <a:prstDash val="solid"/>
                      <a:round/>
                      <a:headEnd type="none" w="med" len="med"/>
                      <a:tailEnd type="none" w="med" len="med"/>
                    </a:lnR>
                    <a:lnT w="6350" cap="flat" cmpd="sng" algn="ctr">
                      <a:solidFill>
                        <a:srgbClr val="104D4F"/>
                      </a:solidFill>
                      <a:prstDash val="solid"/>
                      <a:round/>
                      <a:headEnd type="none" w="med" len="med"/>
                      <a:tailEnd type="none" w="med" len="med"/>
                    </a:lnT>
                    <a:lnB w="6350" cap="flat" cmpd="sng" algn="ctr">
                      <a:solidFill>
                        <a:srgbClr val="107A4F"/>
                      </a:solidFill>
                      <a:prstDash val="solid"/>
                      <a:round/>
                      <a:headEnd type="none" w="med" len="med"/>
                      <a:tailEnd type="none" w="med" len="med"/>
                    </a:lnB>
                    <a:solidFill>
                      <a:srgbClr val="FFC000"/>
                    </a:solidFill>
                  </a:tcPr>
                </a:tc>
                <a:extLst>
                  <a:ext uri="{0D108BD9-81ED-4DB2-BD59-A6C34878D82A}">
                    <a16:rowId xmlns:a16="http://schemas.microsoft.com/office/drawing/2014/main" val="2579506520"/>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syn_count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2E4F"/>
                      </a:solidFill>
                      <a:prstDash val="solid"/>
                      <a:round/>
                      <a:headEnd type="none" w="med" len="med"/>
                      <a:tailEnd type="none" w="med" len="med"/>
                    </a:lnL>
                    <a:lnR w="6350" cap="flat" cmpd="sng" algn="ctr">
                      <a:solidFill>
                        <a:srgbClr val="B02C50"/>
                      </a:solidFill>
                      <a:prstDash val="solid"/>
                      <a:round/>
                      <a:headEnd type="none" w="med" len="med"/>
                      <a:tailEnd type="none" w="med" len="med"/>
                    </a:lnR>
                    <a:lnT w="6350" cap="flat" cmpd="sng" algn="ctr">
                      <a:solidFill>
                        <a:srgbClr val="30654F"/>
                      </a:solidFill>
                      <a:prstDash val="solid"/>
                      <a:round/>
                      <a:headEnd type="none" w="med" len="med"/>
                      <a:tailEnd type="none" w="med" len="med"/>
                    </a:lnT>
                    <a:lnB w="6350" cap="flat" cmpd="sng" algn="ctr">
                      <a:solidFill>
                        <a:srgbClr val="D02750"/>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packets with syn flag set in the same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2C50"/>
                      </a:solidFill>
                      <a:prstDash val="solid"/>
                      <a:round/>
                      <a:headEnd type="none" w="med" len="med"/>
                      <a:tailEnd type="none" w="med" len="med"/>
                    </a:lnL>
                    <a:lnR w="6350" cap="flat" cmpd="sng" algn="ctr">
                      <a:solidFill>
                        <a:srgbClr val="704C4F"/>
                      </a:solidFill>
                      <a:prstDash val="solid"/>
                      <a:round/>
                      <a:headEnd type="none" w="med" len="med"/>
                      <a:tailEnd type="none" w="med" len="med"/>
                    </a:lnR>
                    <a:lnT w="6350" cap="flat" cmpd="sng" algn="ctr">
                      <a:solidFill>
                        <a:srgbClr val="107A4F"/>
                      </a:solidFill>
                      <a:prstDash val="solid"/>
                      <a:round/>
                      <a:headEnd type="none" w="med" len="med"/>
                      <a:tailEnd type="none" w="med" len="med"/>
                    </a:lnT>
                    <a:lnB w="6350" cap="flat" cmpd="sng" algn="ctr">
                      <a:solidFill>
                        <a:srgbClr val="D0454F"/>
                      </a:solidFill>
                      <a:prstDash val="solid"/>
                      <a:round/>
                      <a:headEnd type="none" w="med" len="med"/>
                      <a:tailEnd type="none" w="med" len="med"/>
                    </a:lnB>
                    <a:solidFill>
                      <a:srgbClr val="FFC000"/>
                    </a:solidFill>
                  </a:tcPr>
                </a:tc>
                <a:extLst>
                  <a:ext uri="{0D108BD9-81ED-4DB2-BD59-A6C34878D82A}">
                    <a16:rowId xmlns:a16="http://schemas.microsoft.com/office/drawing/2014/main" val="395566497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fin_count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8B4F"/>
                      </a:solidFill>
                      <a:prstDash val="solid"/>
                      <a:round/>
                      <a:headEnd type="none" w="med" len="med"/>
                      <a:tailEnd type="none" w="med" len="med"/>
                    </a:lnL>
                    <a:lnR w="6350" cap="flat" cmpd="sng" algn="ctr">
                      <a:solidFill>
                        <a:srgbClr val="B0884F"/>
                      </a:solidFill>
                      <a:prstDash val="solid"/>
                      <a:round/>
                      <a:headEnd type="none" w="med" len="med"/>
                      <a:tailEnd type="none" w="med" len="med"/>
                    </a:lnR>
                    <a:lnT w="6350" cap="flat" cmpd="sng" algn="ctr">
                      <a:solidFill>
                        <a:srgbClr val="D02750"/>
                      </a:solidFill>
                      <a:prstDash val="solid"/>
                      <a:round/>
                      <a:headEnd type="none" w="med" len="med"/>
                      <a:tailEnd type="none" w="med" len="med"/>
                    </a:lnT>
                    <a:lnB w="6350" cap="flat" cmpd="sng" algn="ctr">
                      <a:solidFill>
                        <a:srgbClr val="308C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packets with fin flag set in the same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884F"/>
                      </a:solidFill>
                      <a:prstDash val="solid"/>
                      <a:round/>
                      <a:headEnd type="none" w="med" len="med"/>
                      <a:tailEnd type="none" w="med" len="med"/>
                    </a:lnL>
                    <a:lnR w="6350" cap="flat" cmpd="sng" algn="ctr">
                      <a:solidFill>
                        <a:srgbClr val="F08A4F"/>
                      </a:solidFill>
                      <a:prstDash val="solid"/>
                      <a:round/>
                      <a:headEnd type="none" w="med" len="med"/>
                      <a:tailEnd type="none" w="med" len="med"/>
                    </a:lnR>
                    <a:lnT w="6350" cap="flat" cmpd="sng" algn="ctr">
                      <a:solidFill>
                        <a:srgbClr val="D0454F"/>
                      </a:solidFill>
                      <a:prstDash val="solid"/>
                      <a:round/>
                      <a:headEnd type="none" w="med" len="med"/>
                      <a:tailEnd type="none" w="med" len="med"/>
                    </a:lnT>
                    <a:lnB w="6350" cap="flat" cmpd="sng" algn="ctr">
                      <a:solidFill>
                        <a:srgbClr val="70884F"/>
                      </a:solidFill>
                      <a:prstDash val="solid"/>
                      <a:round/>
                      <a:headEnd type="none" w="med" len="med"/>
                      <a:tailEnd type="none" w="med" len="med"/>
                    </a:lnB>
                    <a:solidFill>
                      <a:srgbClr val="FFC000"/>
                    </a:solidFill>
                  </a:tcPr>
                </a:tc>
                <a:extLst>
                  <a:ext uri="{0D108BD9-81ED-4DB2-BD59-A6C34878D82A}">
                    <a16:rowId xmlns:a16="http://schemas.microsoft.com/office/drawing/2014/main" val="3789472130"/>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urg_count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8E4F"/>
                      </a:solidFill>
                      <a:prstDash val="solid"/>
                      <a:round/>
                      <a:headEnd type="none" w="med" len="med"/>
                      <a:tailEnd type="none" w="med" len="med"/>
                    </a:lnL>
                    <a:lnR w="6350" cap="flat" cmpd="sng" algn="ctr">
                      <a:solidFill>
                        <a:srgbClr val="308B4F"/>
                      </a:solidFill>
                      <a:prstDash val="solid"/>
                      <a:round/>
                      <a:headEnd type="none" w="med" len="med"/>
                      <a:tailEnd type="none" w="med" len="med"/>
                    </a:lnR>
                    <a:lnT w="6350" cap="flat" cmpd="sng" algn="ctr">
                      <a:solidFill>
                        <a:srgbClr val="308C4F"/>
                      </a:solidFill>
                      <a:prstDash val="solid"/>
                      <a:round/>
                      <a:headEnd type="none" w="med" len="med"/>
                      <a:tailEnd type="none" w="med" len="med"/>
                    </a:lnT>
                    <a:lnB w="6350" cap="flat" cmpd="sng" algn="ctr">
                      <a:solidFill>
                        <a:srgbClr val="308C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packets with urg flag set in the same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8B4F"/>
                      </a:solidFill>
                      <a:prstDash val="solid"/>
                      <a:round/>
                      <a:headEnd type="none" w="med" len="med"/>
                      <a:tailEnd type="none" w="med" len="med"/>
                    </a:lnL>
                    <a:lnR w="6350" cap="flat" cmpd="sng" algn="ctr">
                      <a:solidFill>
                        <a:srgbClr val="50874F"/>
                      </a:solidFill>
                      <a:prstDash val="solid"/>
                      <a:round/>
                      <a:headEnd type="none" w="med" len="med"/>
                      <a:tailEnd type="none" w="med" len="med"/>
                    </a:lnR>
                    <a:lnT w="6350" cap="flat" cmpd="sng" algn="ctr">
                      <a:solidFill>
                        <a:srgbClr val="70884F"/>
                      </a:solidFill>
                      <a:prstDash val="solid"/>
                      <a:round/>
                      <a:headEnd type="none" w="med" len="med"/>
                      <a:tailEnd type="none" w="med" len="med"/>
                    </a:lnT>
                    <a:lnB w="6350" cap="flat" cmpd="sng" algn="ctr">
                      <a:solidFill>
                        <a:srgbClr val="708E4F"/>
                      </a:solidFill>
                      <a:prstDash val="solid"/>
                      <a:round/>
                      <a:headEnd type="none" w="med" len="med"/>
                      <a:tailEnd type="none" w="med" len="med"/>
                    </a:lnB>
                    <a:solidFill>
                      <a:srgbClr val="FFC000"/>
                    </a:solidFill>
                  </a:tcPr>
                </a:tc>
                <a:extLst>
                  <a:ext uri="{0D108BD9-81ED-4DB2-BD59-A6C34878D82A}">
                    <a16:rowId xmlns:a16="http://schemas.microsoft.com/office/drawing/2014/main" val="1604250668"/>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rst_count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D09C4F"/>
                      </a:solidFill>
                      <a:prstDash val="solid"/>
                      <a:round/>
                      <a:headEnd type="none" w="med" len="med"/>
                      <a:tailEnd type="none" w="med" len="med"/>
                    </a:lnL>
                    <a:lnR w="6350" cap="flat" cmpd="sng" algn="ctr">
                      <a:solidFill>
                        <a:srgbClr val="70884F"/>
                      </a:solidFill>
                      <a:prstDash val="solid"/>
                      <a:round/>
                      <a:headEnd type="none" w="med" len="med"/>
                      <a:tailEnd type="none" w="med" len="med"/>
                    </a:lnR>
                    <a:lnT w="6350" cap="flat" cmpd="sng" algn="ctr">
                      <a:solidFill>
                        <a:srgbClr val="308C4F"/>
                      </a:solidFill>
                      <a:prstDash val="solid"/>
                      <a:round/>
                      <a:headEnd type="none" w="med" len="med"/>
                      <a:tailEnd type="none" w="med" len="med"/>
                    </a:lnT>
                    <a:lnB w="6350" cap="flat" cmpd="sng" algn="ctr">
                      <a:solidFill>
                        <a:srgbClr val="708E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packets with rst flag set in the same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884F"/>
                      </a:solidFill>
                      <a:prstDash val="solid"/>
                      <a:round/>
                      <a:headEnd type="none" w="med" len="med"/>
                      <a:tailEnd type="none" w="med" len="med"/>
                    </a:lnL>
                    <a:lnR w="6350" cap="flat" cmpd="sng" algn="ctr">
                      <a:solidFill>
                        <a:srgbClr val="708E4F"/>
                      </a:solidFill>
                      <a:prstDash val="solid"/>
                      <a:round/>
                      <a:headEnd type="none" w="med" len="med"/>
                      <a:tailEnd type="none" w="med" len="med"/>
                    </a:lnR>
                    <a:lnT w="6350" cap="flat" cmpd="sng" algn="ctr">
                      <a:solidFill>
                        <a:srgbClr val="708E4F"/>
                      </a:solidFill>
                      <a:prstDash val="solid"/>
                      <a:round/>
                      <a:headEnd type="none" w="med" len="med"/>
                      <a:tailEnd type="none" w="med" len="med"/>
                    </a:lnT>
                    <a:lnB w="6350" cap="flat" cmpd="sng" algn="ctr">
                      <a:solidFill>
                        <a:srgbClr val="D09C4F"/>
                      </a:solidFill>
                      <a:prstDash val="solid"/>
                      <a:round/>
                      <a:headEnd type="none" w="med" len="med"/>
                      <a:tailEnd type="none" w="med" len="med"/>
                    </a:lnB>
                    <a:solidFill>
                      <a:srgbClr val="FFC000"/>
                    </a:solidFill>
                  </a:tcPr>
                </a:tc>
                <a:extLst>
                  <a:ext uri="{0D108BD9-81ED-4DB2-BD59-A6C34878D82A}">
                    <a16:rowId xmlns:a16="http://schemas.microsoft.com/office/drawing/2014/main" val="393804337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HTTP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F0AB4F"/>
                      </a:solidFill>
                      <a:prstDash val="solid"/>
                      <a:round/>
                      <a:headEnd type="none" w="med" len="med"/>
                      <a:tailEnd type="none" w="med" len="med"/>
                    </a:lnL>
                    <a:lnR w="6350" cap="flat" cmpd="sng" algn="ctr">
                      <a:solidFill>
                        <a:srgbClr val="708E4F"/>
                      </a:solidFill>
                      <a:prstDash val="solid"/>
                      <a:round/>
                      <a:headEnd type="none" w="med" len="med"/>
                      <a:tailEnd type="none" w="med" len="med"/>
                    </a:lnR>
                    <a:lnT w="6350" cap="flat" cmpd="sng" algn="ctr">
                      <a:solidFill>
                        <a:srgbClr val="708E4F"/>
                      </a:solidFill>
                      <a:prstDash val="solid"/>
                      <a:round/>
                      <a:headEnd type="none" w="med" len="med"/>
                      <a:tailEnd type="none" w="med" len="med"/>
                    </a:lnT>
                    <a:lnB w="6350" cap="flat" cmpd="sng" algn="ctr">
                      <a:solidFill>
                        <a:srgbClr val="D09C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HTTP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8E4F"/>
                      </a:solidFill>
                      <a:prstDash val="solid"/>
                      <a:round/>
                      <a:headEnd type="none" w="med" len="med"/>
                      <a:tailEnd type="none" w="med" len="med"/>
                    </a:lnL>
                    <a:lnR w="6350" cap="flat" cmpd="sng" algn="ctr">
                      <a:solidFill>
                        <a:srgbClr val="708E4F"/>
                      </a:solidFill>
                      <a:prstDash val="solid"/>
                      <a:round/>
                      <a:headEnd type="none" w="med" len="med"/>
                      <a:tailEnd type="none" w="med" len="med"/>
                    </a:lnR>
                    <a:lnT w="6350" cap="flat" cmpd="sng" algn="ctr">
                      <a:solidFill>
                        <a:srgbClr val="D09C4F"/>
                      </a:solidFill>
                      <a:prstDash val="solid"/>
                      <a:round/>
                      <a:headEnd type="none" w="med" len="med"/>
                      <a:tailEnd type="none" w="med" len="med"/>
                    </a:lnT>
                    <a:lnB w="6350" cap="flat" cmpd="sng" algn="ctr">
                      <a:solidFill>
                        <a:srgbClr val="D09C4F"/>
                      </a:solidFill>
                      <a:prstDash val="solid"/>
                      <a:round/>
                      <a:headEnd type="none" w="med" len="med"/>
                      <a:tailEnd type="none" w="med" len="med"/>
                    </a:lnB>
                    <a:solidFill>
                      <a:srgbClr val="FFC000"/>
                    </a:solidFill>
                  </a:tcPr>
                </a:tc>
                <a:extLst>
                  <a:ext uri="{0D108BD9-81ED-4DB2-BD59-A6C34878D82A}">
                    <a16:rowId xmlns:a16="http://schemas.microsoft.com/office/drawing/2014/main" val="2949207767"/>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HTTPS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F0AB4F"/>
                      </a:solidFill>
                      <a:prstDash val="solid"/>
                      <a:round/>
                      <a:headEnd type="none" w="med" len="med"/>
                      <a:tailEnd type="none" w="med" len="med"/>
                    </a:lnL>
                    <a:lnR w="6350" cap="flat" cmpd="sng" algn="ctr">
                      <a:solidFill>
                        <a:srgbClr val="708E4F"/>
                      </a:solidFill>
                      <a:prstDash val="solid"/>
                      <a:round/>
                      <a:headEnd type="none" w="med" len="med"/>
                      <a:tailEnd type="none" w="med" len="med"/>
                    </a:lnR>
                    <a:lnT w="6350" cap="flat" cmpd="sng" algn="ctr">
                      <a:solidFill>
                        <a:srgbClr val="D09C4F"/>
                      </a:solidFill>
                      <a:prstDash val="solid"/>
                      <a:round/>
                      <a:headEnd type="none" w="med" len="med"/>
                      <a:tailEnd type="none" w="med" len="med"/>
                    </a:lnT>
                    <a:lnB w="6350" cap="flat" cmpd="sng" algn="ctr">
                      <a:solidFill>
                        <a:srgbClr val="D09C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HTTPS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8E4F"/>
                      </a:solidFill>
                      <a:prstDash val="solid"/>
                      <a:round/>
                      <a:headEnd type="none" w="med" len="med"/>
                      <a:tailEnd type="none" w="med" len="med"/>
                    </a:lnL>
                    <a:lnR w="6350" cap="flat" cmpd="sng" algn="ctr">
                      <a:solidFill>
                        <a:srgbClr val="708E4F"/>
                      </a:solidFill>
                      <a:prstDash val="solid"/>
                      <a:round/>
                      <a:headEnd type="none" w="med" len="med"/>
                      <a:tailEnd type="none" w="med" len="med"/>
                    </a:lnR>
                    <a:lnT w="6350" cap="flat" cmpd="sng" algn="ctr">
                      <a:solidFill>
                        <a:srgbClr val="D09C4F"/>
                      </a:solidFill>
                      <a:prstDash val="solid"/>
                      <a:round/>
                      <a:headEnd type="none" w="med" len="med"/>
                      <a:tailEnd type="none" w="med" len="med"/>
                    </a:lnT>
                    <a:lnB w="6350" cap="flat" cmpd="sng" algn="ctr">
                      <a:solidFill>
                        <a:srgbClr val="D09C4F"/>
                      </a:solidFill>
                      <a:prstDash val="solid"/>
                      <a:round/>
                      <a:headEnd type="none" w="med" len="med"/>
                      <a:tailEnd type="none" w="med" len="med"/>
                    </a:lnB>
                    <a:solidFill>
                      <a:srgbClr val="FFC000"/>
                    </a:solidFill>
                  </a:tcPr>
                </a:tc>
                <a:extLst>
                  <a:ext uri="{0D108BD9-81ED-4DB2-BD59-A6C34878D82A}">
                    <a16:rowId xmlns:a16="http://schemas.microsoft.com/office/drawing/2014/main" val="107387552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DNS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906C4F"/>
                      </a:solidFill>
                      <a:prstDash val="solid"/>
                      <a:round/>
                      <a:headEnd type="none" w="med" len="med"/>
                      <a:tailEnd type="none" w="med" len="med"/>
                    </a:lnL>
                    <a:lnR w="6350" cap="flat" cmpd="sng" algn="ctr">
                      <a:solidFill>
                        <a:srgbClr val="F0684F"/>
                      </a:solidFill>
                      <a:prstDash val="solid"/>
                      <a:round/>
                      <a:headEnd type="none" w="med" len="med"/>
                      <a:tailEnd type="none" w="med" len="med"/>
                    </a:lnR>
                    <a:lnT w="6350" cap="flat" cmpd="sng" algn="ctr">
                      <a:solidFill>
                        <a:srgbClr val="D09C4F"/>
                      </a:solidFill>
                      <a:prstDash val="solid"/>
                      <a:round/>
                      <a:headEnd type="none" w="med" len="med"/>
                      <a:tailEnd type="none" w="med" len="med"/>
                    </a:lnT>
                    <a:lnB w="6350" cap="flat" cmpd="sng" algn="ctr">
                      <a:solidFill>
                        <a:srgbClr val="F06A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DNS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F0684F"/>
                      </a:solidFill>
                      <a:prstDash val="solid"/>
                      <a:round/>
                      <a:headEnd type="none" w="med" len="med"/>
                      <a:tailEnd type="none" w="med" len="med"/>
                    </a:lnL>
                    <a:lnR w="6350" cap="flat" cmpd="sng" algn="ctr">
                      <a:solidFill>
                        <a:srgbClr val="30554F"/>
                      </a:solidFill>
                      <a:prstDash val="solid"/>
                      <a:round/>
                      <a:headEnd type="none" w="med" len="med"/>
                      <a:tailEnd type="none" w="med" len="med"/>
                    </a:lnR>
                    <a:lnT w="6350" cap="flat" cmpd="sng" algn="ctr">
                      <a:solidFill>
                        <a:srgbClr val="D09C4F"/>
                      </a:solidFill>
                      <a:prstDash val="solid"/>
                      <a:round/>
                      <a:headEnd type="none" w="med" len="med"/>
                      <a:tailEnd type="none" w="med" len="med"/>
                    </a:lnT>
                    <a:lnB w="6350" cap="flat" cmpd="sng" algn="ctr">
                      <a:solidFill>
                        <a:srgbClr val="70544F"/>
                      </a:solidFill>
                      <a:prstDash val="solid"/>
                      <a:round/>
                      <a:headEnd type="none" w="med" len="med"/>
                      <a:tailEnd type="none" w="med" len="med"/>
                    </a:lnB>
                    <a:solidFill>
                      <a:srgbClr val="FFC000"/>
                    </a:solidFill>
                  </a:tcPr>
                </a:tc>
                <a:extLst>
                  <a:ext uri="{0D108BD9-81ED-4DB2-BD59-A6C34878D82A}">
                    <a16:rowId xmlns:a16="http://schemas.microsoft.com/office/drawing/2014/main" val="2975800954"/>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Telnet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B0A54F"/>
                      </a:solidFill>
                      <a:prstDash val="solid"/>
                      <a:round/>
                      <a:headEnd type="none" w="med" len="med"/>
                      <a:tailEnd type="none" w="med" len="med"/>
                    </a:lnL>
                    <a:lnR w="6350" cap="flat" cmpd="sng" algn="ctr">
                      <a:solidFill>
                        <a:srgbClr val="D0A84F"/>
                      </a:solidFill>
                      <a:prstDash val="solid"/>
                      <a:round/>
                      <a:headEnd type="none" w="med" len="med"/>
                      <a:tailEnd type="none" w="med" len="med"/>
                    </a:lnR>
                    <a:lnT w="6350" cap="flat" cmpd="sng" algn="ctr">
                      <a:solidFill>
                        <a:srgbClr val="F06A4F"/>
                      </a:solidFill>
                      <a:prstDash val="solid"/>
                      <a:round/>
                      <a:headEnd type="none" w="med" len="med"/>
                      <a:tailEnd type="none" w="med" len="med"/>
                    </a:lnT>
                    <a:lnB w="6350" cap="flat" cmpd="sng" algn="ctr">
                      <a:solidFill>
                        <a:srgbClr val="90A5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Telnet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D0A84F"/>
                      </a:solidFill>
                      <a:prstDash val="solid"/>
                      <a:round/>
                      <a:headEnd type="none" w="med" len="med"/>
                      <a:tailEnd type="none" w="med" len="med"/>
                    </a:lnL>
                    <a:lnR w="6350" cap="flat" cmpd="sng" algn="ctr">
                      <a:solidFill>
                        <a:srgbClr val="10FA4F"/>
                      </a:solidFill>
                      <a:prstDash val="solid"/>
                      <a:round/>
                      <a:headEnd type="none" w="med" len="med"/>
                      <a:tailEnd type="none" w="med" len="med"/>
                    </a:lnR>
                    <a:lnT w="6350" cap="flat" cmpd="sng" algn="ctr">
                      <a:solidFill>
                        <a:srgbClr val="70544F"/>
                      </a:solidFill>
                      <a:prstDash val="solid"/>
                      <a:round/>
                      <a:headEnd type="none" w="med" len="med"/>
                      <a:tailEnd type="none" w="med" len="med"/>
                    </a:lnT>
                    <a:lnB w="6350" cap="flat" cmpd="sng" algn="ctr">
                      <a:solidFill>
                        <a:srgbClr val="B00D50"/>
                      </a:solidFill>
                      <a:prstDash val="solid"/>
                      <a:round/>
                      <a:headEnd type="none" w="med" len="med"/>
                      <a:tailEnd type="none" w="med" len="med"/>
                    </a:lnB>
                    <a:solidFill>
                      <a:srgbClr val="FFC000"/>
                    </a:solidFill>
                  </a:tcPr>
                </a:tc>
                <a:extLst>
                  <a:ext uri="{0D108BD9-81ED-4DB2-BD59-A6C34878D82A}">
                    <a16:rowId xmlns:a16="http://schemas.microsoft.com/office/drawing/2014/main" val="257381183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SMTP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50434F"/>
                      </a:solidFill>
                      <a:prstDash val="solid"/>
                      <a:round/>
                      <a:headEnd type="none" w="med" len="med"/>
                      <a:tailEnd type="none" w="med" len="med"/>
                    </a:lnL>
                    <a:lnR w="6350" cap="flat" cmpd="sng" algn="ctr">
                      <a:solidFill>
                        <a:srgbClr val="30434F"/>
                      </a:solidFill>
                      <a:prstDash val="solid"/>
                      <a:round/>
                      <a:headEnd type="none" w="med" len="med"/>
                      <a:tailEnd type="none" w="med" len="med"/>
                    </a:lnR>
                    <a:lnT w="6350" cap="flat" cmpd="sng" algn="ctr">
                      <a:solidFill>
                        <a:srgbClr val="90A54F"/>
                      </a:solidFill>
                      <a:prstDash val="solid"/>
                      <a:round/>
                      <a:headEnd type="none" w="med" len="med"/>
                      <a:tailEnd type="none" w="med" len="med"/>
                    </a:lnT>
                    <a:lnB w="6350" cap="flat" cmpd="sng" algn="ctr">
                      <a:solidFill>
                        <a:srgbClr val="303E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SMTP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43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B00D50"/>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extLst>
                  <a:ext uri="{0D108BD9-81ED-4DB2-BD59-A6C34878D82A}">
                    <a16:rowId xmlns:a16="http://schemas.microsoft.com/office/drawing/2014/main" val="377618689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SSH</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4D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303E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SSH</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454F"/>
                      </a:solidFill>
                      <a:prstDash val="solid"/>
                      <a:round/>
                      <a:headEnd type="none" w="med" len="med"/>
                      <a:tailEnd type="none" w="med" len="med"/>
                    </a:lnL>
                    <a:lnR w="6350" cap="flat" cmpd="sng" algn="ctr">
                      <a:solidFill>
                        <a:srgbClr val="703F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454F"/>
                      </a:solidFill>
                      <a:prstDash val="solid"/>
                      <a:round/>
                      <a:headEnd type="none" w="med" len="med"/>
                      <a:tailEnd type="none" w="med" len="med"/>
                    </a:lnB>
                    <a:solidFill>
                      <a:srgbClr val="FFC000"/>
                    </a:solidFill>
                  </a:tcPr>
                </a:tc>
                <a:extLst>
                  <a:ext uri="{0D108BD9-81ED-4DB2-BD59-A6C34878D82A}">
                    <a16:rowId xmlns:a16="http://schemas.microsoft.com/office/drawing/2014/main" val="306300769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IRC</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4D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IRC</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45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45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extLst>
                  <a:ext uri="{0D108BD9-81ED-4DB2-BD59-A6C34878D82A}">
                    <a16:rowId xmlns:a16="http://schemas.microsoft.com/office/drawing/2014/main" val="287874499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TCP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F047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transport layer protocol is TCP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45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extLst>
                  <a:ext uri="{0D108BD9-81ED-4DB2-BD59-A6C34878D82A}">
                    <a16:rowId xmlns:a16="http://schemas.microsoft.com/office/drawing/2014/main" val="292447530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UDP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304D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transport layer protocol is UDP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45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extLst>
                  <a:ext uri="{0D108BD9-81ED-4DB2-BD59-A6C34878D82A}">
                    <a16:rowId xmlns:a16="http://schemas.microsoft.com/office/drawing/2014/main" val="158331510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DHCP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F047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application layer protocol is DHCP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70454F"/>
                      </a:solidFill>
                      <a:prstDash val="solid"/>
                      <a:round/>
                      <a:headEnd type="none" w="med" len="med"/>
                      <a:tailEnd type="none" w="med" len="med"/>
                    </a:lnL>
                    <a:lnR w="6350" cap="flat" cmpd="sng" algn="ctr">
                      <a:solidFill>
                        <a:srgbClr val="70454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703F4F"/>
                      </a:solidFill>
                      <a:prstDash val="solid"/>
                      <a:round/>
                      <a:headEnd type="none" w="med" len="med"/>
                      <a:tailEnd type="none" w="med" len="med"/>
                    </a:lnB>
                    <a:solidFill>
                      <a:srgbClr val="FFC000"/>
                    </a:solidFill>
                  </a:tcPr>
                </a:tc>
                <a:extLst>
                  <a:ext uri="{0D108BD9-81ED-4DB2-BD59-A6C34878D82A}">
                    <a16:rowId xmlns:a16="http://schemas.microsoft.com/office/drawing/2014/main" val="110729285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ARP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A0650F"/>
                      </a:solidFill>
                      <a:prstDash val="solid"/>
                      <a:round/>
                      <a:headEnd type="none" w="med" len="med"/>
                      <a:tailEnd type="none" w="med" len="med"/>
                    </a:lnL>
                    <a:lnR w="6350" cap="flat" cmpd="sng" algn="ctr">
                      <a:solidFill>
                        <a:srgbClr val="60640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6069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link layer protocol is ARP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640F"/>
                      </a:solidFill>
                      <a:prstDash val="solid"/>
                      <a:round/>
                      <a:headEnd type="none" w="med" len="med"/>
                      <a:tailEnd type="none" w="med" len="med"/>
                    </a:lnL>
                    <a:lnR w="6350" cap="flat" cmpd="sng" algn="ctr">
                      <a:solidFill>
                        <a:srgbClr val="20670F"/>
                      </a:solidFill>
                      <a:prstDash val="solid"/>
                      <a:round/>
                      <a:headEnd type="none" w="med" len="med"/>
                      <a:tailEnd type="none" w="med" len="med"/>
                    </a:lnR>
                    <a:lnT w="6350" cap="flat" cmpd="sng" algn="ctr">
                      <a:solidFill>
                        <a:srgbClr val="703F4F"/>
                      </a:solidFill>
                      <a:prstDash val="solid"/>
                      <a:round/>
                      <a:headEnd type="none" w="med" len="med"/>
                      <a:tailEnd type="none" w="med" len="med"/>
                    </a:lnT>
                    <a:lnB w="6350" cap="flat" cmpd="sng" algn="ctr">
                      <a:solidFill>
                        <a:srgbClr val="00690F"/>
                      </a:solidFill>
                      <a:prstDash val="solid"/>
                      <a:round/>
                      <a:headEnd type="none" w="med" len="med"/>
                      <a:tailEnd type="none" w="med" len="med"/>
                    </a:lnB>
                    <a:solidFill>
                      <a:srgbClr val="FFC000"/>
                    </a:solidFill>
                  </a:tcPr>
                </a:tc>
                <a:extLst>
                  <a:ext uri="{0D108BD9-81ED-4DB2-BD59-A6C34878D82A}">
                    <a16:rowId xmlns:a16="http://schemas.microsoft.com/office/drawing/2014/main" val="2371917097"/>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ICMP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620F"/>
                      </a:solidFill>
                      <a:prstDash val="solid"/>
                      <a:round/>
                      <a:headEnd type="none" w="med" len="med"/>
                      <a:tailEnd type="none" w="med" len="med"/>
                    </a:lnL>
                    <a:lnR w="6350" cap="flat" cmpd="sng" algn="ctr">
                      <a:solidFill>
                        <a:srgbClr val="C0690F"/>
                      </a:solidFill>
                      <a:prstDash val="solid"/>
                      <a:round/>
                      <a:headEnd type="none" w="med" len="med"/>
                      <a:tailEnd type="none" w="med" len="med"/>
                    </a:lnR>
                    <a:lnT w="6350" cap="flat" cmpd="sng" algn="ctr">
                      <a:solidFill>
                        <a:srgbClr val="60690F"/>
                      </a:solidFill>
                      <a:prstDash val="solid"/>
                      <a:round/>
                      <a:headEnd type="none" w="med" len="med"/>
                      <a:tailEnd type="none" w="med" len="med"/>
                    </a:lnT>
                    <a:lnB w="6350" cap="flat" cmpd="sng" algn="ctr">
                      <a:solidFill>
                        <a:srgbClr val="2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network layer protocol is ICMP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C0690F"/>
                      </a:solidFill>
                      <a:prstDash val="solid"/>
                      <a:round/>
                      <a:headEnd type="none" w="med" len="med"/>
                      <a:tailEnd type="none" w="med" len="med"/>
                    </a:lnL>
                    <a:lnR w="6350" cap="flat" cmpd="sng" algn="ctr">
                      <a:solidFill>
                        <a:srgbClr val="A0690F"/>
                      </a:solidFill>
                      <a:prstDash val="solid"/>
                      <a:round/>
                      <a:headEnd type="none" w="med" len="med"/>
                      <a:tailEnd type="none" w="med" len="med"/>
                    </a:lnR>
                    <a:lnT w="6350" cap="flat" cmpd="sng" algn="ctr">
                      <a:solidFill>
                        <a:srgbClr val="00690F"/>
                      </a:solidFill>
                      <a:prstDash val="solid"/>
                      <a:round/>
                      <a:headEnd type="none" w="med" len="med"/>
                      <a:tailEnd type="none" w="med" len="med"/>
                    </a:lnT>
                    <a:lnB w="6350" cap="flat" cmpd="sng" algn="ctr">
                      <a:solidFill>
                        <a:srgbClr val="C0690F"/>
                      </a:solidFill>
                      <a:prstDash val="solid"/>
                      <a:round/>
                      <a:headEnd type="none" w="med" len="med"/>
                      <a:tailEnd type="none" w="med" len="med"/>
                    </a:lnB>
                    <a:solidFill>
                      <a:srgbClr val="FFC000"/>
                    </a:solidFill>
                  </a:tcPr>
                </a:tc>
                <a:extLst>
                  <a:ext uri="{0D108BD9-81ED-4DB2-BD59-A6C34878D82A}">
                    <a16:rowId xmlns:a16="http://schemas.microsoft.com/office/drawing/2014/main" val="52847269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IPv</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620F"/>
                      </a:solidFill>
                      <a:prstDash val="solid"/>
                      <a:round/>
                      <a:headEnd type="none" w="med" len="med"/>
                      <a:tailEnd type="none" w="med" len="med"/>
                    </a:lnL>
                    <a:lnR w="6350" cap="flat" cmpd="sng" algn="ctr">
                      <a:solidFill>
                        <a:srgbClr val="C0690F"/>
                      </a:solidFill>
                      <a:prstDash val="solid"/>
                      <a:round/>
                      <a:headEnd type="none" w="med" len="med"/>
                      <a:tailEnd type="none" w="med" len="med"/>
                    </a:lnR>
                    <a:lnT w="6350" cap="flat" cmpd="sng" algn="ctr">
                      <a:solidFill>
                        <a:srgbClr val="20620F"/>
                      </a:solidFill>
                      <a:prstDash val="solid"/>
                      <a:round/>
                      <a:headEnd type="none" w="med" len="med"/>
                      <a:tailEnd type="none" w="med" len="med"/>
                    </a:lnT>
                    <a:lnB w="6350" cap="flat" cmpd="sng" algn="ctr">
                      <a:solidFill>
                        <a:srgbClr val="2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network layer protocol is IP</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C0690F"/>
                      </a:solidFill>
                      <a:prstDash val="solid"/>
                      <a:round/>
                      <a:headEnd type="none" w="med" len="med"/>
                      <a:tailEnd type="none" w="med" len="med"/>
                    </a:lnL>
                    <a:lnR w="6350" cap="flat" cmpd="sng" algn="ctr">
                      <a:solidFill>
                        <a:srgbClr val="40630F"/>
                      </a:solidFill>
                      <a:prstDash val="solid"/>
                      <a:round/>
                      <a:headEnd type="none" w="med" len="med"/>
                      <a:tailEnd type="none" w="med" len="med"/>
                    </a:lnR>
                    <a:lnT w="6350" cap="flat" cmpd="sng" algn="ctr">
                      <a:solidFill>
                        <a:srgbClr val="C069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extLst>
                  <a:ext uri="{0D108BD9-81ED-4DB2-BD59-A6C34878D82A}">
                    <a16:rowId xmlns:a16="http://schemas.microsoft.com/office/drawing/2014/main" val="4117855930"/>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LLC</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80630F"/>
                      </a:solidFill>
                      <a:prstDash val="solid"/>
                      <a:round/>
                      <a:headEnd type="none" w="med" len="med"/>
                      <a:tailEnd type="none" w="med" len="med"/>
                    </a:lnL>
                    <a:lnR w="6350" cap="flat" cmpd="sng" algn="ctr">
                      <a:solidFill>
                        <a:srgbClr val="40620F"/>
                      </a:solidFill>
                      <a:prstDash val="solid"/>
                      <a:round/>
                      <a:headEnd type="none" w="med" len="med"/>
                      <a:tailEnd type="none" w="med" len="med"/>
                    </a:lnR>
                    <a:lnT w="6350" cap="flat" cmpd="sng" algn="ctr">
                      <a:solidFill>
                        <a:srgbClr val="20620F"/>
                      </a:solidFill>
                      <a:prstDash val="solid"/>
                      <a:round/>
                      <a:headEnd type="none" w="med" len="med"/>
                      <a:tailEnd type="none" w="med" len="med"/>
                    </a:lnT>
                    <a:lnB w="6350" cap="flat" cmpd="sng" algn="ctr">
                      <a:solidFill>
                        <a:srgbClr val="4063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Indicates if the link layer protocol is LLC</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620F"/>
                      </a:solidFill>
                      <a:prstDash val="solid"/>
                      <a:round/>
                      <a:headEnd type="none" w="med" len="med"/>
                      <a:tailEnd type="none" w="med" len="med"/>
                    </a:lnL>
                    <a:lnR w="6350" cap="flat" cmpd="sng" algn="ctr">
                      <a:solidFill>
                        <a:srgbClr val="2062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extLst>
                  <a:ext uri="{0D108BD9-81ED-4DB2-BD59-A6C34878D82A}">
                    <a16:rowId xmlns:a16="http://schemas.microsoft.com/office/drawing/2014/main" val="211655984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Tot_sum</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630F"/>
                      </a:solidFill>
                      <a:prstDash val="solid"/>
                      <a:round/>
                      <a:headEnd type="none" w="med" len="med"/>
                      <a:tailEnd type="none" w="med" len="med"/>
                    </a:lnL>
                    <a:lnR w="6350" cap="flat" cmpd="sng" algn="ctr">
                      <a:solidFill>
                        <a:srgbClr val="20620F"/>
                      </a:solidFill>
                      <a:prstDash val="solid"/>
                      <a:round/>
                      <a:headEnd type="none" w="med" len="med"/>
                      <a:tailEnd type="none" w="med" len="med"/>
                    </a:lnR>
                    <a:lnT w="6350" cap="flat" cmpd="sng" algn="ctr">
                      <a:solidFill>
                        <a:srgbClr val="4063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Summation of packets lengths in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20620F"/>
                      </a:solidFill>
                      <a:prstDash val="solid"/>
                      <a:round/>
                      <a:headEnd type="none" w="med" len="med"/>
                      <a:tailEnd type="none" w="med" len="med"/>
                    </a:lnL>
                    <a:lnR w="6350" cap="flat" cmpd="sng" algn="ctr">
                      <a:solidFill>
                        <a:srgbClr val="A065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00660F"/>
                      </a:solidFill>
                      <a:prstDash val="solid"/>
                      <a:round/>
                      <a:headEnd type="none" w="med" len="med"/>
                      <a:tailEnd type="none" w="med" len="med"/>
                    </a:lnB>
                    <a:solidFill>
                      <a:srgbClr val="FFC000"/>
                    </a:solidFill>
                  </a:tcPr>
                </a:tc>
                <a:extLst>
                  <a:ext uri="{0D108BD9-81ED-4DB2-BD59-A6C34878D82A}">
                    <a16:rowId xmlns:a16="http://schemas.microsoft.com/office/drawing/2014/main" val="2039345465"/>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Min</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6D0F"/>
                      </a:solidFill>
                      <a:prstDash val="solid"/>
                      <a:round/>
                      <a:headEnd type="none" w="med" len="med"/>
                      <a:tailEnd type="none" w="med" len="med"/>
                    </a:lnL>
                    <a:lnR w="6350" cap="flat" cmpd="sng" algn="ctr">
                      <a:solidFill>
                        <a:srgbClr val="2062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Minimum packet length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20620F"/>
                      </a:solidFill>
                      <a:prstDash val="solid"/>
                      <a:round/>
                      <a:headEnd type="none" w="med" len="med"/>
                      <a:tailEnd type="none" w="med" len="med"/>
                    </a:lnL>
                    <a:lnR w="6350" cap="flat" cmpd="sng" algn="ctr">
                      <a:solidFill>
                        <a:srgbClr val="20690F"/>
                      </a:solidFill>
                      <a:prstDash val="solid"/>
                      <a:round/>
                      <a:headEnd type="none" w="med" len="med"/>
                      <a:tailEnd type="none" w="med" len="med"/>
                    </a:lnR>
                    <a:lnT w="6350" cap="flat" cmpd="sng" algn="ctr">
                      <a:solidFill>
                        <a:srgbClr val="00660F"/>
                      </a:solidFill>
                      <a:prstDash val="solid"/>
                      <a:round/>
                      <a:headEnd type="none" w="med" len="med"/>
                      <a:tailEnd type="none" w="med" len="med"/>
                    </a:lnT>
                    <a:lnB w="6350" cap="flat" cmpd="sng" algn="ctr">
                      <a:solidFill>
                        <a:srgbClr val="60690F"/>
                      </a:solidFill>
                      <a:prstDash val="solid"/>
                      <a:round/>
                      <a:headEnd type="none" w="med" len="med"/>
                      <a:tailEnd type="none" w="med" len="med"/>
                    </a:lnB>
                    <a:solidFill>
                      <a:srgbClr val="FFC000"/>
                    </a:solidFill>
                  </a:tcPr>
                </a:tc>
                <a:extLst>
                  <a:ext uri="{0D108BD9-81ED-4DB2-BD59-A6C34878D82A}">
                    <a16:rowId xmlns:a16="http://schemas.microsoft.com/office/drawing/2014/main" val="3270163323"/>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Max</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6D0F"/>
                      </a:solidFill>
                      <a:prstDash val="solid"/>
                      <a:round/>
                      <a:headEnd type="none" w="med" len="med"/>
                      <a:tailEnd type="none" w="med" len="med"/>
                    </a:lnL>
                    <a:lnR w="6350" cap="flat" cmpd="sng" algn="ctr">
                      <a:solidFill>
                        <a:srgbClr val="A064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Maximumpacket length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A0640F"/>
                      </a:solidFill>
                      <a:prstDash val="solid"/>
                      <a:round/>
                      <a:headEnd type="none" w="med" len="med"/>
                      <a:tailEnd type="none" w="med" len="med"/>
                    </a:lnL>
                    <a:lnR w="6350" cap="flat" cmpd="sng" algn="ctr">
                      <a:solidFill>
                        <a:srgbClr val="40620F"/>
                      </a:solidFill>
                      <a:prstDash val="solid"/>
                      <a:round/>
                      <a:headEnd type="none" w="med" len="med"/>
                      <a:tailEnd type="none" w="med" len="med"/>
                    </a:lnR>
                    <a:lnT w="6350" cap="flat" cmpd="sng" algn="ctr">
                      <a:solidFill>
                        <a:srgbClr val="60690F"/>
                      </a:solidFill>
                      <a:prstDash val="solid"/>
                      <a:round/>
                      <a:headEnd type="none" w="med" len="med"/>
                      <a:tailEnd type="none" w="med" len="med"/>
                    </a:lnT>
                    <a:lnB w="6350" cap="flat" cmpd="sng" algn="ctr">
                      <a:solidFill>
                        <a:srgbClr val="00660F"/>
                      </a:solidFill>
                      <a:prstDash val="solid"/>
                      <a:round/>
                      <a:headEnd type="none" w="med" len="med"/>
                      <a:tailEnd type="none" w="med" len="med"/>
                    </a:lnB>
                    <a:solidFill>
                      <a:srgbClr val="FFC000"/>
                    </a:solidFill>
                  </a:tcPr>
                </a:tc>
                <a:extLst>
                  <a:ext uri="{0D108BD9-81ED-4DB2-BD59-A6C34878D82A}">
                    <a16:rowId xmlns:a16="http://schemas.microsoft.com/office/drawing/2014/main" val="2633410864"/>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AVG</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6D0F"/>
                      </a:solidFill>
                      <a:prstDash val="solid"/>
                      <a:round/>
                      <a:headEnd type="none" w="med" len="med"/>
                      <a:tailEnd type="none" w="med" len="med"/>
                    </a:lnL>
                    <a:lnR w="6350" cap="flat" cmpd="sng" algn="ctr">
                      <a:solidFill>
                        <a:srgbClr val="2062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406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Average packet length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20620F"/>
                      </a:solidFill>
                      <a:prstDash val="solid"/>
                      <a:round/>
                      <a:headEnd type="none" w="med" len="med"/>
                      <a:tailEnd type="none" w="med" len="med"/>
                    </a:lnL>
                    <a:lnR w="6350" cap="flat" cmpd="sng" algn="ctr">
                      <a:solidFill>
                        <a:srgbClr val="806E0F"/>
                      </a:solidFill>
                      <a:prstDash val="solid"/>
                      <a:round/>
                      <a:headEnd type="none" w="med" len="med"/>
                      <a:tailEnd type="none" w="med" len="med"/>
                    </a:lnR>
                    <a:lnT w="6350" cap="flat" cmpd="sng" algn="ctr">
                      <a:solidFill>
                        <a:srgbClr val="00660F"/>
                      </a:solidFill>
                      <a:prstDash val="solid"/>
                      <a:round/>
                      <a:headEnd type="none" w="med" len="med"/>
                      <a:tailEnd type="none" w="med" len="med"/>
                    </a:lnT>
                    <a:lnB w="6350" cap="flat" cmpd="sng" algn="ctr">
                      <a:solidFill>
                        <a:srgbClr val="806F0F"/>
                      </a:solidFill>
                      <a:prstDash val="solid"/>
                      <a:round/>
                      <a:headEnd type="none" w="med" len="med"/>
                      <a:tailEnd type="none" w="med" len="med"/>
                    </a:lnB>
                    <a:solidFill>
                      <a:srgbClr val="FFC000"/>
                    </a:solidFill>
                  </a:tcPr>
                </a:tc>
                <a:extLst>
                  <a:ext uri="{0D108BD9-81ED-4DB2-BD59-A6C34878D82A}">
                    <a16:rowId xmlns:a16="http://schemas.microsoft.com/office/drawing/2014/main" val="200578935"/>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Std</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401D0F"/>
                      </a:solidFill>
                      <a:prstDash val="solid"/>
                      <a:round/>
                      <a:headEnd type="none" w="med" len="med"/>
                      <a:tailEnd type="none" w="med" len="med"/>
                    </a:lnL>
                    <a:lnR w="6350" cap="flat" cmpd="sng" algn="ctr">
                      <a:solidFill>
                        <a:srgbClr val="801E0F"/>
                      </a:solidFill>
                      <a:prstDash val="solid"/>
                      <a:round/>
                      <a:headEnd type="none" w="med" len="med"/>
                      <a:tailEnd type="none" w="med" len="med"/>
                    </a:lnR>
                    <a:lnT w="6350" cap="flat" cmpd="sng" algn="ctr">
                      <a:solidFill>
                        <a:srgbClr val="40620F"/>
                      </a:solidFill>
                      <a:prstDash val="solid"/>
                      <a:round/>
                      <a:headEnd type="none" w="med" len="med"/>
                      <a:tailEnd type="none" w="med" len="med"/>
                    </a:lnT>
                    <a:lnB w="6350" cap="flat" cmpd="sng" algn="ctr">
                      <a:solidFill>
                        <a:srgbClr val="401F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Standard deviation of packet length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801E0F"/>
                      </a:solidFill>
                      <a:prstDash val="solid"/>
                      <a:round/>
                      <a:headEnd type="none" w="med" len="med"/>
                      <a:tailEnd type="none" w="med" len="med"/>
                    </a:lnL>
                    <a:lnR w="6350" cap="flat" cmpd="sng" algn="ctr">
                      <a:solidFill>
                        <a:srgbClr val="40D10F"/>
                      </a:solidFill>
                      <a:prstDash val="solid"/>
                      <a:round/>
                      <a:headEnd type="none" w="med" len="med"/>
                      <a:tailEnd type="none" w="med" len="med"/>
                    </a:lnR>
                    <a:lnT w="6350" cap="flat" cmpd="sng" algn="ctr">
                      <a:solidFill>
                        <a:srgbClr val="806F0F"/>
                      </a:solidFill>
                      <a:prstDash val="solid"/>
                      <a:round/>
                      <a:headEnd type="none" w="med" len="med"/>
                      <a:tailEnd type="none" w="med" len="med"/>
                    </a:lnT>
                    <a:lnB w="6350" cap="flat" cmpd="sng" algn="ctr">
                      <a:solidFill>
                        <a:srgbClr val="401F0F"/>
                      </a:solidFill>
                      <a:prstDash val="solid"/>
                      <a:round/>
                      <a:headEnd type="none" w="med" len="med"/>
                      <a:tailEnd type="none" w="med" len="med"/>
                    </a:lnB>
                    <a:solidFill>
                      <a:srgbClr val="FFC000"/>
                    </a:solidFill>
                  </a:tcPr>
                </a:tc>
                <a:extLst>
                  <a:ext uri="{0D108BD9-81ED-4DB2-BD59-A6C34878D82A}">
                    <a16:rowId xmlns:a16="http://schemas.microsoft.com/office/drawing/2014/main" val="270927879"/>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Tot_size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1B0F"/>
                      </a:solidFill>
                      <a:prstDash val="solid"/>
                      <a:round/>
                      <a:headEnd type="none" w="med" len="med"/>
                      <a:tailEnd type="none" w="med" len="med"/>
                    </a:lnL>
                    <a:lnR w="6350" cap="flat" cmpd="sng" algn="ctr">
                      <a:solidFill>
                        <a:srgbClr val="E0FF0F"/>
                      </a:solidFill>
                      <a:prstDash val="solid"/>
                      <a:round/>
                      <a:headEnd type="none" w="med" len="med"/>
                      <a:tailEnd type="none" w="med" len="med"/>
                    </a:lnR>
                    <a:lnT w="6350" cap="flat" cmpd="sng" algn="ctr">
                      <a:solidFill>
                        <a:srgbClr val="401F0F"/>
                      </a:solidFill>
                      <a:prstDash val="solid"/>
                      <a:round/>
                      <a:headEnd type="none" w="med" len="med"/>
                      <a:tailEnd type="none" w="med" len="med"/>
                    </a:lnT>
                    <a:lnB w="6350" cap="flat" cmpd="sng" algn="ctr">
                      <a:solidFill>
                        <a:srgbClr val="C01A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Packet’s length</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E0FF0F"/>
                      </a:solidFill>
                      <a:prstDash val="solid"/>
                      <a:round/>
                      <a:headEnd type="none" w="med" len="med"/>
                      <a:tailEnd type="none" w="med" len="med"/>
                    </a:lnL>
                    <a:lnR w="6350" cap="flat" cmpd="sng" algn="ctr">
                      <a:solidFill>
                        <a:srgbClr val="E00E10"/>
                      </a:solidFill>
                      <a:prstDash val="solid"/>
                      <a:round/>
                      <a:headEnd type="none" w="med" len="med"/>
                      <a:tailEnd type="none" w="med" len="med"/>
                    </a:lnR>
                    <a:lnT w="6350" cap="flat" cmpd="sng" algn="ctr">
                      <a:solidFill>
                        <a:srgbClr val="401F0F"/>
                      </a:solidFill>
                      <a:prstDash val="solid"/>
                      <a:round/>
                      <a:headEnd type="none" w="med" len="med"/>
                      <a:tailEnd type="none" w="med" len="med"/>
                    </a:lnT>
                    <a:lnB w="6350" cap="flat" cmpd="sng" algn="ctr">
                      <a:solidFill>
                        <a:srgbClr val="200E10"/>
                      </a:solidFill>
                      <a:prstDash val="solid"/>
                      <a:round/>
                      <a:headEnd type="none" w="med" len="med"/>
                      <a:tailEnd type="none" w="med" len="med"/>
                    </a:lnB>
                    <a:solidFill>
                      <a:srgbClr val="FFC000"/>
                    </a:solidFill>
                  </a:tcPr>
                </a:tc>
                <a:extLst>
                  <a:ext uri="{0D108BD9-81ED-4DB2-BD59-A6C34878D82A}">
                    <a16:rowId xmlns:a16="http://schemas.microsoft.com/office/drawing/2014/main" val="1733829037"/>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IAT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80E30F"/>
                      </a:solidFill>
                      <a:prstDash val="solid"/>
                      <a:round/>
                      <a:headEnd type="none" w="med" len="med"/>
                      <a:tailEnd type="none" w="med" len="med"/>
                    </a:lnL>
                    <a:lnR w="6350" cap="flat" cmpd="sng" algn="ctr">
                      <a:solidFill>
                        <a:srgbClr val="C0E20F"/>
                      </a:solidFill>
                      <a:prstDash val="solid"/>
                      <a:round/>
                      <a:headEnd type="none" w="med" len="med"/>
                      <a:tailEnd type="none" w="med" len="med"/>
                    </a:lnR>
                    <a:lnT w="6350" cap="flat" cmpd="sng" algn="ctr">
                      <a:solidFill>
                        <a:srgbClr val="C01A0F"/>
                      </a:solidFill>
                      <a:prstDash val="solid"/>
                      <a:round/>
                      <a:headEnd type="none" w="med" len="med"/>
                      <a:tailEnd type="none" w="med" len="med"/>
                    </a:lnT>
                    <a:lnB w="6350" cap="flat" cmpd="sng" algn="ctr">
                      <a:solidFill>
                        <a:srgbClr val="00E7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The time difference with the previous packet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C0E20F"/>
                      </a:solidFill>
                      <a:prstDash val="solid"/>
                      <a:round/>
                      <a:headEnd type="none" w="med" len="med"/>
                      <a:tailEnd type="none" w="med" len="med"/>
                    </a:lnL>
                    <a:lnR w="6350" cap="flat" cmpd="sng" algn="ctr">
                      <a:solidFill>
                        <a:srgbClr val="C0E20F"/>
                      </a:solidFill>
                      <a:prstDash val="solid"/>
                      <a:round/>
                      <a:headEnd type="none" w="med" len="med"/>
                      <a:tailEnd type="none" w="med" len="med"/>
                    </a:lnR>
                    <a:lnT w="6350" cap="flat" cmpd="sng" algn="ctr">
                      <a:solidFill>
                        <a:srgbClr val="200E10"/>
                      </a:solidFill>
                      <a:prstDash val="solid"/>
                      <a:round/>
                      <a:headEnd type="none" w="med" len="med"/>
                      <a:tailEnd type="none" w="med" len="med"/>
                    </a:lnT>
                    <a:lnB w="6350" cap="flat" cmpd="sng" algn="ctr">
                      <a:solidFill>
                        <a:srgbClr val="00E30F"/>
                      </a:solidFill>
                      <a:prstDash val="solid"/>
                      <a:round/>
                      <a:headEnd type="none" w="med" len="med"/>
                      <a:tailEnd type="none" w="med" len="med"/>
                    </a:lnB>
                    <a:solidFill>
                      <a:srgbClr val="FFC000"/>
                    </a:solidFill>
                  </a:tcPr>
                </a:tc>
                <a:extLst>
                  <a:ext uri="{0D108BD9-81ED-4DB2-BD59-A6C34878D82A}">
                    <a16:rowId xmlns:a16="http://schemas.microsoft.com/office/drawing/2014/main" val="409420684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E40F"/>
                      </a:solidFill>
                      <a:prstDash val="solid"/>
                      <a:round/>
                      <a:headEnd type="none" w="med" len="med"/>
                      <a:tailEnd type="none" w="med" len="med"/>
                    </a:lnL>
                    <a:lnR w="6350" cap="flat" cmpd="sng" algn="ctr">
                      <a:solidFill>
                        <a:srgbClr val="00E30F"/>
                      </a:solidFill>
                      <a:prstDash val="solid"/>
                      <a:round/>
                      <a:headEnd type="none" w="med" len="med"/>
                      <a:tailEnd type="none" w="med" len="med"/>
                    </a:lnR>
                    <a:lnT w="6350" cap="flat" cmpd="sng" algn="ctr">
                      <a:solidFill>
                        <a:srgbClr val="00E70F"/>
                      </a:solidFill>
                      <a:prstDash val="solid"/>
                      <a:round/>
                      <a:headEnd type="none" w="med" len="med"/>
                      <a:tailEnd type="none" w="med" len="med"/>
                    </a:lnT>
                    <a:lnB w="6350" cap="flat" cmpd="sng" algn="ctr">
                      <a:solidFill>
                        <a:srgbClr val="C0E7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The number of packets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E30F"/>
                      </a:solidFill>
                      <a:prstDash val="solid"/>
                      <a:round/>
                      <a:headEnd type="none" w="med" len="med"/>
                      <a:tailEnd type="none" w="med" len="med"/>
                    </a:lnL>
                    <a:lnR w="6350" cap="flat" cmpd="sng" algn="ctr">
                      <a:solidFill>
                        <a:srgbClr val="60E50F"/>
                      </a:solidFill>
                      <a:prstDash val="solid"/>
                      <a:round/>
                      <a:headEnd type="none" w="med" len="med"/>
                      <a:tailEnd type="none" w="med" len="med"/>
                    </a:lnR>
                    <a:lnT w="6350" cap="flat" cmpd="sng" algn="ctr">
                      <a:solidFill>
                        <a:srgbClr val="00E30F"/>
                      </a:solidFill>
                      <a:prstDash val="solid"/>
                      <a:round/>
                      <a:headEnd type="none" w="med" len="med"/>
                      <a:tailEnd type="none" w="med" len="med"/>
                    </a:lnT>
                    <a:lnB w="6350" cap="flat" cmpd="sng" algn="ctr">
                      <a:solidFill>
                        <a:srgbClr val="40E90F"/>
                      </a:solidFill>
                      <a:prstDash val="solid"/>
                      <a:round/>
                      <a:headEnd type="none" w="med" len="med"/>
                      <a:tailEnd type="none" w="med" len="med"/>
                    </a:lnB>
                    <a:solidFill>
                      <a:srgbClr val="FFC000"/>
                    </a:solidFill>
                  </a:tcPr>
                </a:tc>
                <a:extLst>
                  <a:ext uri="{0D108BD9-81ED-4DB2-BD59-A6C34878D82A}">
                    <a16:rowId xmlns:a16="http://schemas.microsoft.com/office/drawing/2014/main" val="449023052"/>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Magnitude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020F"/>
                      </a:solidFill>
                      <a:prstDash val="solid"/>
                      <a:round/>
                      <a:headEnd type="none" w="med" len="med"/>
                      <a:tailEnd type="none" w="med" len="med"/>
                    </a:lnL>
                    <a:lnR w="6350" cap="flat" cmpd="sng" algn="ctr">
                      <a:solidFill>
                        <a:srgbClr val="C0E20F"/>
                      </a:solidFill>
                      <a:prstDash val="solid"/>
                      <a:round/>
                      <a:headEnd type="none" w="med" len="med"/>
                      <a:tailEnd type="none" w="med" len="med"/>
                    </a:lnR>
                    <a:lnT w="6350" cap="flat" cmpd="sng" algn="ctr">
                      <a:solidFill>
                        <a:srgbClr val="C0E70F"/>
                      </a:solidFill>
                      <a:prstDash val="solid"/>
                      <a:round/>
                      <a:headEnd type="none" w="med" len="med"/>
                      <a:tailEnd type="none" w="med" len="med"/>
                    </a:lnT>
                    <a:lnB w="6350" cap="flat" cmpd="sng" algn="ctr">
                      <a:solidFill>
                        <a:srgbClr val="80E3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sqrt(Average of the lengths of incoming packets in the flow + average of the lengths of outgoing packets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C0E20F"/>
                      </a:solidFill>
                      <a:prstDash val="solid"/>
                      <a:round/>
                      <a:headEnd type="none" w="med" len="med"/>
                      <a:tailEnd type="none" w="med" len="med"/>
                    </a:lnL>
                    <a:lnR w="6350" cap="flat" cmpd="sng" algn="ctr">
                      <a:solidFill>
                        <a:srgbClr val="60E90F"/>
                      </a:solidFill>
                      <a:prstDash val="solid"/>
                      <a:round/>
                      <a:headEnd type="none" w="med" len="med"/>
                      <a:tailEnd type="none" w="med" len="med"/>
                    </a:lnR>
                    <a:lnT w="6350" cap="flat" cmpd="sng" algn="ctr">
                      <a:solidFill>
                        <a:srgbClr val="40E90F"/>
                      </a:solidFill>
                      <a:prstDash val="solid"/>
                      <a:round/>
                      <a:headEnd type="none" w="med" len="med"/>
                      <a:tailEnd type="none" w="med" len="med"/>
                    </a:lnT>
                    <a:lnB w="6350" cap="flat" cmpd="sng" algn="ctr">
                      <a:solidFill>
                        <a:srgbClr val="00020F"/>
                      </a:solidFill>
                      <a:prstDash val="solid"/>
                      <a:round/>
                      <a:headEnd type="none" w="med" len="med"/>
                      <a:tailEnd type="none" w="med" len="med"/>
                    </a:lnB>
                    <a:solidFill>
                      <a:srgbClr val="FFC000"/>
                    </a:solidFill>
                  </a:tcPr>
                </a:tc>
                <a:extLst>
                  <a:ext uri="{0D108BD9-81ED-4DB2-BD59-A6C34878D82A}">
                    <a16:rowId xmlns:a16="http://schemas.microsoft.com/office/drawing/2014/main" val="3796139044"/>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Radius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A0110F"/>
                      </a:solidFill>
                      <a:prstDash val="solid"/>
                      <a:round/>
                      <a:headEnd type="none" w="med" len="med"/>
                      <a:tailEnd type="none" w="med" len="med"/>
                    </a:lnL>
                    <a:lnR w="6350" cap="flat" cmpd="sng" algn="ctr">
                      <a:solidFill>
                        <a:srgbClr val="60E90F"/>
                      </a:solidFill>
                      <a:prstDash val="solid"/>
                      <a:round/>
                      <a:headEnd type="none" w="med" len="med"/>
                      <a:tailEnd type="none" w="med" len="med"/>
                    </a:lnR>
                    <a:lnT w="6350" cap="flat" cmpd="sng" algn="ctr">
                      <a:solidFill>
                        <a:srgbClr val="80E30F"/>
                      </a:solidFill>
                      <a:prstDash val="solid"/>
                      <a:round/>
                      <a:headEnd type="none" w="med" len="med"/>
                      <a:tailEnd type="none" w="med" len="med"/>
                    </a:lnT>
                    <a:lnB w="6350" cap="flat" cmpd="sng" algn="ctr">
                      <a:solidFill>
                        <a:srgbClr val="0002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sqrt(Variance of the lengths of incoming packets in the flow +variance of the lengths of outgoing packets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E90F"/>
                      </a:solidFill>
                      <a:prstDash val="solid"/>
                      <a:round/>
                      <a:headEnd type="none" w="med" len="med"/>
                      <a:tailEnd type="none" w="med" len="med"/>
                    </a:lnL>
                    <a:lnR w="6350" cap="flat" cmpd="sng" algn="ctr">
                      <a:solidFill>
                        <a:srgbClr val="00020F"/>
                      </a:solidFill>
                      <a:prstDash val="solid"/>
                      <a:round/>
                      <a:headEnd type="none" w="med" len="med"/>
                      <a:tailEnd type="none" w="med" len="med"/>
                    </a:lnR>
                    <a:lnT w="6350" cap="flat" cmpd="sng" algn="ctr">
                      <a:solidFill>
                        <a:srgbClr val="00020F"/>
                      </a:solidFill>
                      <a:prstDash val="solid"/>
                      <a:round/>
                      <a:headEnd type="none" w="med" len="med"/>
                      <a:tailEnd type="none" w="med" len="med"/>
                    </a:lnT>
                    <a:lnB w="6350" cap="flat" cmpd="sng" algn="ctr">
                      <a:solidFill>
                        <a:srgbClr val="A0110F"/>
                      </a:solidFill>
                      <a:prstDash val="solid"/>
                      <a:round/>
                      <a:headEnd type="none" w="med" len="med"/>
                      <a:tailEnd type="none" w="med" len="med"/>
                    </a:lnB>
                    <a:solidFill>
                      <a:srgbClr val="FFC000"/>
                    </a:solidFill>
                  </a:tcPr>
                </a:tc>
                <a:extLst>
                  <a:ext uri="{0D108BD9-81ED-4DB2-BD59-A6C34878D82A}">
                    <a16:rowId xmlns:a16="http://schemas.microsoft.com/office/drawing/2014/main" val="2787127017"/>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Covariance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3D0F"/>
                      </a:solidFill>
                      <a:prstDash val="solid"/>
                      <a:round/>
                      <a:headEnd type="none" w="med" len="med"/>
                      <a:tailEnd type="none" w="med" len="med"/>
                    </a:lnL>
                    <a:lnR w="6350" cap="flat" cmpd="sng" algn="ctr">
                      <a:solidFill>
                        <a:srgbClr val="00020F"/>
                      </a:solidFill>
                      <a:prstDash val="solid"/>
                      <a:round/>
                      <a:headEnd type="none" w="med" len="med"/>
                      <a:tailEnd type="none" w="med" len="med"/>
                    </a:lnR>
                    <a:lnT w="6350" cap="flat" cmpd="sng" algn="ctr">
                      <a:solidFill>
                        <a:srgbClr val="00020F"/>
                      </a:solidFill>
                      <a:prstDash val="solid"/>
                      <a:round/>
                      <a:headEnd type="none" w="med" len="med"/>
                      <a:tailEnd type="none" w="med" len="med"/>
                    </a:lnT>
                    <a:lnB w="6350" cap="flat" cmpd="sng" algn="ctr">
                      <a:solidFill>
                        <a:srgbClr val="A011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Covariance of the lengths of incoming and outgoing packets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00020F"/>
                      </a:solidFill>
                      <a:prstDash val="solid"/>
                      <a:round/>
                      <a:headEnd type="none" w="med" len="med"/>
                      <a:tailEnd type="none" w="med" len="med"/>
                    </a:lnL>
                    <a:lnR w="6350" cap="flat" cmpd="sng" algn="ctr">
                      <a:solidFill>
                        <a:srgbClr val="A0110F"/>
                      </a:solidFill>
                      <a:prstDash val="solid"/>
                      <a:round/>
                      <a:headEnd type="none" w="med" len="med"/>
                      <a:tailEnd type="none" w="med" len="med"/>
                    </a:lnR>
                    <a:lnT w="6350" cap="flat" cmpd="sng" algn="ctr">
                      <a:solidFill>
                        <a:srgbClr val="A0110F"/>
                      </a:solidFill>
                      <a:prstDash val="solid"/>
                      <a:round/>
                      <a:headEnd type="none" w="med" len="med"/>
                      <a:tailEnd type="none" w="med" len="med"/>
                    </a:lnT>
                    <a:lnB w="6350" cap="flat" cmpd="sng" algn="ctr">
                      <a:solidFill>
                        <a:srgbClr val="603D0F"/>
                      </a:solidFill>
                      <a:prstDash val="solid"/>
                      <a:round/>
                      <a:headEnd type="none" w="med" len="med"/>
                      <a:tailEnd type="none" w="med" len="med"/>
                    </a:lnB>
                    <a:solidFill>
                      <a:srgbClr val="FFC000"/>
                    </a:solidFill>
                  </a:tcPr>
                </a:tc>
                <a:extLst>
                  <a:ext uri="{0D108BD9-81ED-4DB2-BD59-A6C34878D82A}">
                    <a16:rowId xmlns:a16="http://schemas.microsoft.com/office/drawing/2014/main" val="1810111166"/>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Variance</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3D0F"/>
                      </a:solidFill>
                      <a:prstDash val="solid"/>
                      <a:round/>
                      <a:headEnd type="none" w="med" len="med"/>
                      <a:tailEnd type="none" w="med" len="med"/>
                    </a:lnL>
                    <a:lnR w="6350" cap="flat" cmpd="sng" algn="ctr">
                      <a:solidFill>
                        <a:srgbClr val="601F0F"/>
                      </a:solidFill>
                      <a:prstDash val="solid"/>
                      <a:round/>
                      <a:headEnd type="none" w="med" len="med"/>
                      <a:tailEnd type="none" w="med" len="med"/>
                    </a:lnR>
                    <a:lnT w="6350" cap="flat" cmpd="sng" algn="ctr">
                      <a:solidFill>
                        <a:srgbClr val="A0110F"/>
                      </a:solidFill>
                      <a:prstDash val="solid"/>
                      <a:round/>
                      <a:headEnd type="none" w="med" len="med"/>
                      <a:tailEnd type="none" w="med" len="med"/>
                    </a:lnT>
                    <a:lnB w="6350" cap="flat" cmpd="sng" algn="ctr">
                      <a:solidFill>
                        <a:srgbClr val="E021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Variance of the lengths of incoming packets in the flow/variance of the lengths of outgoing packets in the flow</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1F0F"/>
                      </a:solidFill>
                      <a:prstDash val="solid"/>
                      <a:round/>
                      <a:headEnd type="none" w="med" len="med"/>
                      <a:tailEnd type="none" w="med" len="med"/>
                    </a:lnL>
                    <a:lnR w="6350" cap="flat" cmpd="sng" algn="ctr">
                      <a:solidFill>
                        <a:srgbClr val="00FA0F"/>
                      </a:solidFill>
                      <a:prstDash val="solid"/>
                      <a:round/>
                      <a:headEnd type="none" w="med" len="med"/>
                      <a:tailEnd type="none" w="med" len="med"/>
                    </a:lnR>
                    <a:lnT w="6350" cap="flat" cmpd="sng" algn="ctr">
                      <a:solidFill>
                        <a:srgbClr val="603D0F"/>
                      </a:solidFill>
                      <a:prstDash val="solid"/>
                      <a:round/>
                      <a:headEnd type="none" w="med" len="med"/>
                      <a:tailEnd type="none" w="med" len="med"/>
                    </a:lnT>
                    <a:lnB w="6350" cap="flat" cmpd="sng" algn="ctr">
                      <a:solidFill>
                        <a:srgbClr val="00020F"/>
                      </a:solidFill>
                      <a:prstDash val="solid"/>
                      <a:round/>
                      <a:headEnd type="none" w="med" len="med"/>
                      <a:tailEnd type="none" w="med" len="med"/>
                    </a:lnB>
                    <a:solidFill>
                      <a:srgbClr val="FFC000"/>
                    </a:solidFill>
                  </a:tcPr>
                </a:tc>
                <a:extLst>
                  <a:ext uri="{0D108BD9-81ED-4DB2-BD59-A6C34878D82A}">
                    <a16:rowId xmlns:a16="http://schemas.microsoft.com/office/drawing/2014/main" val="1969833434"/>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Weight</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0110"/>
                      </a:solidFill>
                      <a:prstDash val="solid"/>
                      <a:round/>
                      <a:headEnd type="none" w="med" len="med"/>
                      <a:tailEnd type="none" w="med" len="med"/>
                    </a:lnL>
                    <a:lnR w="6350" cap="flat" cmpd="sng" algn="ctr">
                      <a:solidFill>
                        <a:srgbClr val="60FF0F"/>
                      </a:solidFill>
                      <a:prstDash val="solid"/>
                      <a:round/>
                      <a:headEnd type="none" w="med" len="med"/>
                      <a:tailEnd type="none" w="med" len="med"/>
                    </a:lnR>
                    <a:lnT w="6350" cap="flat" cmpd="sng" algn="ctr">
                      <a:solidFill>
                        <a:srgbClr val="E0210F"/>
                      </a:solidFill>
                      <a:prstDash val="solid"/>
                      <a:round/>
                      <a:headEnd type="none" w="med" len="med"/>
                      <a:tailEnd type="none" w="med" len="med"/>
                    </a:lnT>
                    <a:lnB w="6350" cap="flat" cmpd="sng" algn="ctr">
                      <a:solidFill>
                        <a:srgbClr val="80FF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Number of incoming packets × Number of outgoing packets</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60FF0F"/>
                      </a:solidFill>
                      <a:prstDash val="solid"/>
                      <a:round/>
                      <a:headEnd type="none" w="med" len="med"/>
                      <a:tailEnd type="none" w="med" len="med"/>
                    </a:lnL>
                    <a:lnR w="6350" cap="flat" cmpd="sng" algn="ctr">
                      <a:solidFill>
                        <a:srgbClr val="00FF0F"/>
                      </a:solidFill>
                      <a:prstDash val="solid"/>
                      <a:round/>
                      <a:headEnd type="none" w="med" len="med"/>
                      <a:tailEnd type="none" w="med" len="med"/>
                    </a:lnR>
                    <a:lnT w="6350" cap="flat" cmpd="sng" algn="ctr">
                      <a:solidFill>
                        <a:srgbClr val="00020F"/>
                      </a:solidFill>
                      <a:prstDash val="solid"/>
                      <a:round/>
                      <a:headEnd type="none" w="med" len="med"/>
                      <a:tailEnd type="none" w="med" len="med"/>
                    </a:lnT>
                    <a:lnB w="6350" cap="flat" cmpd="sng" algn="ctr">
                      <a:solidFill>
                        <a:srgbClr val="E0FF0F"/>
                      </a:solidFill>
                      <a:prstDash val="solid"/>
                      <a:round/>
                      <a:headEnd type="none" w="med" len="med"/>
                      <a:tailEnd type="none" w="med" len="med"/>
                    </a:lnB>
                    <a:solidFill>
                      <a:srgbClr val="FFC000"/>
                    </a:solidFill>
                  </a:tcPr>
                </a:tc>
                <a:extLst>
                  <a:ext uri="{0D108BD9-81ED-4DB2-BD59-A6C34878D82A}">
                    <a16:rowId xmlns:a16="http://schemas.microsoft.com/office/drawing/2014/main" val="4116367444"/>
                  </a:ext>
                </a:extLst>
              </a:tr>
              <a:tr h="125244">
                <a:tc>
                  <a:txBody>
                    <a:bodyPr/>
                    <a:lstStyle/>
                    <a:p>
                      <a:pPr algn="l" fontAlgn="ctr">
                        <a:spcBef>
                          <a:spcPts val="0"/>
                        </a:spcBef>
                        <a:spcAft>
                          <a:spcPts val="0"/>
                        </a:spcAft>
                      </a:pPr>
                      <a:r>
                        <a:rPr lang="en-US" sz="500" b="0" i="0" u="none" strike="noStrike">
                          <a:solidFill>
                            <a:srgbClr val="000000"/>
                          </a:solidFill>
                          <a:effectLst/>
                          <a:highlight>
                            <a:srgbClr val="FFC000"/>
                          </a:highlight>
                          <a:latin typeface="Calibri" panose="020F0502020204030204" pitchFamily="34" charset="0"/>
                        </a:rPr>
                        <a:t>label</a:t>
                      </a:r>
                      <a:endParaRPr lang="en-US" sz="1000" b="0" i="0" u="none" strike="noStrike">
                        <a:effectLst/>
                        <a:highlight>
                          <a:srgbClr val="FFC000"/>
                        </a:highlight>
                        <a:latin typeface="Arial" panose="020B0604020202020204" pitchFamily="34" charset="0"/>
                      </a:endParaRPr>
                    </a:p>
                  </a:txBody>
                  <a:tcPr marL="19639" marR="1309" marT="1309" marB="0" anchor="ctr">
                    <a:lnL w="6350" cap="flat" cmpd="sng" algn="ctr">
                      <a:solidFill>
                        <a:srgbClr val="202F0F"/>
                      </a:solidFill>
                      <a:prstDash val="solid"/>
                      <a:round/>
                      <a:headEnd type="none" w="med" len="med"/>
                      <a:tailEnd type="none" w="med" len="med"/>
                    </a:lnL>
                    <a:lnR w="6350" cap="flat" cmpd="sng" algn="ctr">
                      <a:solidFill>
                        <a:srgbClr val="402D0F"/>
                      </a:solidFill>
                      <a:prstDash val="solid"/>
                      <a:round/>
                      <a:headEnd type="none" w="med" len="med"/>
                      <a:tailEnd type="none" w="med" len="med"/>
                    </a:lnR>
                    <a:lnT w="6350" cap="flat" cmpd="sng" algn="ctr">
                      <a:solidFill>
                        <a:srgbClr val="80FF0F"/>
                      </a:solidFill>
                      <a:prstDash val="solid"/>
                      <a:round/>
                      <a:headEnd type="none" w="med" len="med"/>
                      <a:tailEnd type="none" w="med" len="med"/>
                    </a:lnT>
                    <a:lnB w="6350" cap="flat" cmpd="sng" algn="ctr">
                      <a:solidFill>
                        <a:srgbClr val="602E0F"/>
                      </a:solidFill>
                      <a:prstDash val="solid"/>
                      <a:round/>
                      <a:headEnd type="none" w="med" len="med"/>
                      <a:tailEnd type="none" w="med" len="med"/>
                    </a:lnB>
                    <a:solidFill>
                      <a:srgbClr val="FFC000"/>
                    </a:solidFill>
                  </a:tcPr>
                </a:tc>
                <a:tc>
                  <a:txBody>
                    <a:bodyPr/>
                    <a:lstStyle/>
                    <a:p>
                      <a:pPr algn="l" fontAlgn="ctr">
                        <a:spcBef>
                          <a:spcPts val="0"/>
                        </a:spcBef>
                        <a:spcAft>
                          <a:spcPts val="0"/>
                        </a:spcAft>
                      </a:pPr>
                      <a:r>
                        <a:rPr lang="en-US" sz="500" b="0" i="0" u="none" strike="noStrike" dirty="0">
                          <a:solidFill>
                            <a:srgbClr val="000000"/>
                          </a:solidFill>
                          <a:effectLst/>
                          <a:highlight>
                            <a:srgbClr val="FFC000"/>
                          </a:highlight>
                          <a:latin typeface="Calibri" panose="020F0502020204030204" pitchFamily="34" charset="0"/>
                        </a:rPr>
                        <a:t>Notes the type of attack being run or '</a:t>
                      </a:r>
                      <a:r>
                        <a:rPr lang="en-US" sz="500" b="0" i="0" u="none" strike="noStrike" dirty="0" err="1">
                          <a:solidFill>
                            <a:srgbClr val="000000"/>
                          </a:solidFill>
                          <a:effectLst/>
                          <a:highlight>
                            <a:srgbClr val="FFC000"/>
                          </a:highlight>
                          <a:latin typeface="Calibri" panose="020F0502020204030204" pitchFamily="34" charset="0"/>
                        </a:rPr>
                        <a:t>BenignTraffic</a:t>
                      </a:r>
                      <a:r>
                        <a:rPr lang="en-US" sz="500" b="0" i="0" u="none" strike="noStrike" dirty="0">
                          <a:solidFill>
                            <a:srgbClr val="000000"/>
                          </a:solidFill>
                          <a:effectLst/>
                          <a:highlight>
                            <a:srgbClr val="FFC000"/>
                          </a:highlight>
                          <a:latin typeface="Calibri" panose="020F0502020204030204" pitchFamily="34" charset="0"/>
                        </a:rPr>
                        <a:t>' for no attack run</a:t>
                      </a:r>
                      <a:endParaRPr lang="en-US" sz="1000" b="0" i="0" u="none" strike="noStrike" dirty="0">
                        <a:effectLst/>
                        <a:highlight>
                          <a:srgbClr val="FFC000"/>
                        </a:highlight>
                        <a:latin typeface="Arial" panose="020B0604020202020204" pitchFamily="34" charset="0"/>
                      </a:endParaRPr>
                    </a:p>
                  </a:txBody>
                  <a:tcPr marL="19639" marR="1309" marT="1309" marB="0" anchor="ctr">
                    <a:lnL w="6350" cap="flat" cmpd="sng" algn="ctr">
                      <a:solidFill>
                        <a:srgbClr val="402D0F"/>
                      </a:solidFill>
                      <a:prstDash val="solid"/>
                      <a:round/>
                      <a:headEnd type="none" w="med" len="med"/>
                      <a:tailEnd type="none" w="med" len="med"/>
                    </a:lnL>
                    <a:lnR w="6350" cap="flat" cmpd="sng" algn="ctr">
                      <a:solidFill>
                        <a:srgbClr val="00380F"/>
                      </a:solidFill>
                      <a:prstDash val="solid"/>
                      <a:round/>
                      <a:headEnd type="none" w="med" len="med"/>
                      <a:tailEnd type="none" w="med" len="med"/>
                    </a:lnR>
                    <a:lnT w="6350" cap="flat" cmpd="sng" algn="ctr">
                      <a:solidFill>
                        <a:srgbClr val="E0FF0F"/>
                      </a:solidFill>
                      <a:prstDash val="solid"/>
                      <a:round/>
                      <a:headEnd type="none" w="med" len="med"/>
                      <a:tailEnd type="none" w="med" len="med"/>
                    </a:lnT>
                    <a:lnB w="6350" cap="flat" cmpd="sng" algn="ctr">
                      <a:solidFill>
                        <a:srgbClr val="40380F"/>
                      </a:solidFill>
                      <a:prstDash val="solid"/>
                      <a:round/>
                      <a:headEnd type="none" w="med" len="med"/>
                      <a:tailEnd type="none" w="med" len="med"/>
                    </a:lnB>
                    <a:solidFill>
                      <a:srgbClr val="FFC000"/>
                    </a:solidFill>
                  </a:tcPr>
                </a:tc>
                <a:extLst>
                  <a:ext uri="{0D108BD9-81ED-4DB2-BD59-A6C34878D82A}">
                    <a16:rowId xmlns:a16="http://schemas.microsoft.com/office/drawing/2014/main" val="1809981745"/>
                  </a:ext>
                </a:extLst>
              </a:tr>
            </a:tbl>
          </a:graphicData>
        </a:graphic>
      </p:graphicFrame>
    </p:spTree>
    <p:extLst>
      <p:ext uri="{BB962C8B-B14F-4D97-AF65-F5344CB8AC3E}">
        <p14:creationId xmlns:p14="http://schemas.microsoft.com/office/powerpoint/2010/main" val="325540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F2F041C-7F13-6008-5981-E23E92687287}"/>
              </a:ext>
            </a:extLst>
          </p:cNvPr>
          <p:cNvSpPr/>
          <p:nvPr/>
        </p:nvSpPr>
        <p:spPr>
          <a:xfrm>
            <a:off x="1008835" y="1682996"/>
            <a:ext cx="6033285" cy="3325537"/>
          </a:xfrm>
          <a:prstGeom prst="rect">
            <a:avLst/>
          </a:prstGeom>
          <a:solidFill>
            <a:srgbClr val="00B0F0"/>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833B4B-FBE8-EF13-B8E5-145ECEE61DB2}"/>
              </a:ext>
            </a:extLst>
          </p:cNvPr>
          <p:cNvSpPr txBox="1"/>
          <p:nvPr/>
        </p:nvSpPr>
        <p:spPr>
          <a:xfrm>
            <a:off x="3316773" y="3228534"/>
            <a:ext cx="1406774" cy="2268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657">
              <a:spcAft>
                <a:spcPts val="462"/>
              </a:spcAft>
            </a:pPr>
            <a:r>
              <a:rPr lang="en-US" sz="901" kern="1200">
                <a:solidFill>
                  <a:schemeClr val="tx1"/>
                </a:solidFill>
                <a:latin typeface="+mn-lt"/>
                <a:ea typeface="+mn-ea"/>
                <a:cs typeface="+mn-cs"/>
              </a:rPr>
              <a:t>Dataset Selection &amp; Data Ingestion to HDFS</a:t>
            </a:r>
          </a:p>
          <a:p>
            <a:pPr defTabSz="457657">
              <a:spcAft>
                <a:spcPts val="462"/>
              </a:spcAft>
            </a:pPr>
            <a:r>
              <a:rPr lang="en-US" sz="901" kern="1200">
                <a:solidFill>
                  <a:schemeClr val="tx1"/>
                </a:solidFill>
                <a:latin typeface="+mn-lt"/>
                <a:ea typeface="+mn-ea"/>
                <a:cs typeface="+mn-cs"/>
              </a:rPr>
              <a:t>Data Cleaning</a:t>
            </a:r>
          </a:p>
          <a:p>
            <a:pPr defTabSz="457657">
              <a:spcAft>
                <a:spcPts val="462"/>
              </a:spcAft>
            </a:pPr>
            <a:r>
              <a:rPr lang="en-US" sz="901" kern="1200">
                <a:solidFill>
                  <a:schemeClr val="tx1"/>
                </a:solidFill>
                <a:latin typeface="+mn-lt"/>
                <a:ea typeface="+mn-ea"/>
                <a:cs typeface="+mn-cs"/>
              </a:rPr>
              <a:t>Data Analysis</a:t>
            </a:r>
          </a:p>
          <a:p>
            <a:pPr defTabSz="457657">
              <a:spcAft>
                <a:spcPts val="462"/>
              </a:spcAft>
            </a:pPr>
            <a:r>
              <a:rPr lang="en-US" sz="901" kern="1200">
                <a:solidFill>
                  <a:schemeClr val="tx1"/>
                </a:solidFill>
                <a:latin typeface="+mn-lt"/>
                <a:ea typeface="+mn-ea"/>
                <a:cs typeface="+mn-cs"/>
              </a:rPr>
              <a:t>Data Visualization</a:t>
            </a:r>
          </a:p>
          <a:p>
            <a:pPr defTabSz="457657">
              <a:spcAft>
                <a:spcPts val="462"/>
              </a:spcAft>
            </a:pPr>
            <a:r>
              <a:rPr lang="en-US" sz="901" kern="1200">
                <a:solidFill>
                  <a:schemeClr val="tx1"/>
                </a:solidFill>
                <a:latin typeface="+mn-lt"/>
                <a:ea typeface="+mn-ea"/>
                <a:cs typeface="+mn-cs"/>
              </a:rPr>
              <a:t>6-Step Analysis Process</a:t>
            </a:r>
          </a:p>
          <a:p>
            <a:pPr defTabSz="457657">
              <a:spcAft>
                <a:spcPts val="462"/>
              </a:spcAft>
            </a:pPr>
            <a:r>
              <a:rPr lang="en-US" sz="901" kern="1200">
                <a:solidFill>
                  <a:schemeClr val="tx1"/>
                </a:solidFill>
                <a:latin typeface="+mn-lt"/>
                <a:ea typeface="+mn-ea"/>
                <a:cs typeface="+mn-cs"/>
              </a:rPr>
              <a:t>Hive External Table Creation</a:t>
            </a:r>
          </a:p>
          <a:p>
            <a:pPr defTabSz="457657">
              <a:spcAft>
                <a:spcPts val="462"/>
              </a:spcAft>
            </a:pPr>
            <a:r>
              <a:rPr lang="en-US" sz="901" kern="1200">
                <a:solidFill>
                  <a:schemeClr val="tx1"/>
                </a:solidFill>
                <a:latin typeface="+mn-lt"/>
                <a:ea typeface="+mn-ea"/>
                <a:cs typeface="+mn-cs"/>
              </a:rPr>
              <a:t>Find Insights!</a:t>
            </a:r>
          </a:p>
          <a:p>
            <a:pPr defTabSz="457657">
              <a:spcAft>
                <a:spcPts val="462"/>
              </a:spcAft>
            </a:pPr>
            <a:endParaRPr lang="en-US" sz="901" kern="1200">
              <a:solidFill>
                <a:schemeClr val="tx1"/>
              </a:solidFill>
              <a:latin typeface="+mn-lt"/>
              <a:ea typeface="+mn-ea"/>
              <a:cs typeface="+mn-cs"/>
            </a:endParaRPr>
          </a:p>
          <a:p>
            <a:pPr>
              <a:spcAft>
                <a:spcPts val="600"/>
              </a:spcAft>
            </a:pPr>
            <a:endParaRPr lang="en-US"/>
          </a:p>
        </p:txBody>
      </p:sp>
      <p:pic>
        <p:nvPicPr>
          <p:cNvPr id="6" name="Picture 6" descr="Timeline&#10;&#10;Description automatically generated">
            <a:extLst>
              <a:ext uri="{FF2B5EF4-FFF2-40B4-BE49-F238E27FC236}">
                <a16:creationId xmlns:a16="http://schemas.microsoft.com/office/drawing/2014/main" id="{528F7530-F832-7A14-10C8-8DA81CEDAD00}"/>
              </a:ext>
            </a:extLst>
          </p:cNvPr>
          <p:cNvPicPr>
            <a:picLocks noChangeAspect="1"/>
          </p:cNvPicPr>
          <p:nvPr/>
        </p:nvPicPr>
        <p:blipFill>
          <a:blip r:embed="rId2"/>
          <a:stretch>
            <a:fillRect/>
          </a:stretch>
        </p:blipFill>
        <p:spPr>
          <a:xfrm>
            <a:off x="962163" y="1288435"/>
            <a:ext cx="7746709" cy="4239556"/>
          </a:xfrm>
          <a:prstGeom prst="rect">
            <a:avLst/>
          </a:prstGeom>
          <a:solidFill>
            <a:srgbClr val="FFC000"/>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554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6F3FC85-F1CC-4CEC-9E74-369A9B824B73}"/>
              </a:ext>
            </a:extLst>
          </p:cNvPr>
          <p:cNvSpPr/>
          <p:nvPr/>
        </p:nvSpPr>
        <p:spPr>
          <a:xfrm>
            <a:off x="425450" y="340723"/>
            <a:ext cx="11341100" cy="610035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2FE5B0ED-7567-4400-9791-74F6FB8EACB8}"/>
              </a:ext>
            </a:extLst>
          </p:cNvPr>
          <p:cNvGrpSpPr/>
          <p:nvPr/>
        </p:nvGrpSpPr>
        <p:grpSpPr>
          <a:xfrm>
            <a:off x="745785" y="1048989"/>
            <a:ext cx="10663484" cy="947596"/>
            <a:chOff x="6302809" y="2430274"/>
            <a:chExt cx="5855198" cy="1327872"/>
          </a:xfrm>
        </p:grpSpPr>
        <p:sp>
          <p:nvSpPr>
            <p:cNvPr id="7" name="TextBox 6">
              <a:extLst>
                <a:ext uri="{FF2B5EF4-FFF2-40B4-BE49-F238E27FC236}">
                  <a16:creationId xmlns:a16="http://schemas.microsoft.com/office/drawing/2014/main" id="{C372E6B6-DE64-47E7-89CE-1500C17B8FE7}"/>
                </a:ext>
              </a:extLst>
            </p:cNvPr>
            <p:cNvSpPr txBox="1"/>
            <p:nvPr/>
          </p:nvSpPr>
          <p:spPr>
            <a:xfrm>
              <a:off x="6323698" y="2430274"/>
              <a:ext cx="5834309" cy="388160"/>
            </a:xfrm>
            <a:prstGeom prst="rect">
              <a:avLst/>
            </a:prstGeom>
            <a:noFill/>
          </p:spPr>
          <p:txBody>
            <a:bodyPr wrap="square" lIns="91440" tIns="45720" rIns="91440" bIns="45720" rtlCol="0" anchor="t">
              <a:spAutoFit/>
            </a:bodyPr>
            <a:lstStyle/>
            <a:p>
              <a:endParaRPr lang="en-US" sz="1200" dirty="0">
                <a:solidFill>
                  <a:srgbClr val="0D0D0D"/>
                </a:solidFill>
                <a:highlight>
                  <a:srgbClr val="FF0000"/>
                </a:highlight>
                <a:cs typeface="Calibri"/>
              </a:endParaRPr>
            </a:p>
          </p:txBody>
        </p:sp>
        <p:sp>
          <p:nvSpPr>
            <p:cNvPr id="8" name="TextBox 7">
              <a:extLst>
                <a:ext uri="{FF2B5EF4-FFF2-40B4-BE49-F238E27FC236}">
                  <a16:creationId xmlns:a16="http://schemas.microsoft.com/office/drawing/2014/main" id="{B0C922A4-30E9-435A-A506-EFC42F23B951}"/>
                </a:ext>
              </a:extLst>
            </p:cNvPr>
            <p:cNvSpPr txBox="1"/>
            <p:nvPr/>
          </p:nvSpPr>
          <p:spPr>
            <a:xfrm>
              <a:off x="6302809" y="3417412"/>
              <a:ext cx="5312022" cy="340734"/>
            </a:xfrm>
            <a:prstGeom prst="rect">
              <a:avLst/>
            </a:prstGeom>
            <a:noFill/>
          </p:spPr>
          <p:txBody>
            <a:bodyPr wrap="square" rtlCol="0">
              <a:spAutoFit/>
            </a:bodyPr>
            <a:lstStyle/>
            <a:p>
              <a:pPr>
                <a:lnSpc>
                  <a:spcPct val="150000"/>
                </a:lnSpc>
              </a:pPr>
              <a:endParaRPr lang="en-IN" sz="1200">
                <a:solidFill>
                  <a:schemeClr val="bg1"/>
                </a:solidFill>
              </a:endParaRPr>
            </a:p>
          </p:txBody>
        </p:sp>
      </p:grpSp>
      <p:sp>
        <p:nvSpPr>
          <p:cNvPr id="10" name="TextBox 9">
            <a:extLst>
              <a:ext uri="{FF2B5EF4-FFF2-40B4-BE49-F238E27FC236}">
                <a16:creationId xmlns:a16="http://schemas.microsoft.com/office/drawing/2014/main" id="{59D2EB76-714D-E94A-3EE0-CBA843E48AAF}"/>
              </a:ext>
            </a:extLst>
          </p:cNvPr>
          <p:cNvSpPr txBox="1"/>
          <p:nvPr/>
        </p:nvSpPr>
        <p:spPr>
          <a:xfrm>
            <a:off x="1771963" y="1695320"/>
            <a:ext cx="9190070" cy="707886"/>
          </a:xfrm>
          <a:prstGeom prst="rect">
            <a:avLst/>
          </a:prstGeom>
          <a:noFill/>
        </p:spPr>
        <p:txBody>
          <a:bodyPr wrap="square" rtlCol="0">
            <a:spAutoFit/>
          </a:bodyPr>
          <a:lstStyle/>
          <a:p>
            <a:endParaRPr lang="en-IN" sz="4000" b="1" dirty="0">
              <a:solidFill>
                <a:schemeClr val="bg1"/>
              </a:solidFill>
              <a:latin typeface="Trebuchet MS" panose="020B0603020202020204" pitchFamily="34" charset="0"/>
            </a:endParaRPr>
          </a:p>
        </p:txBody>
      </p:sp>
      <p:sp>
        <p:nvSpPr>
          <p:cNvPr id="2" name="TextBox 1">
            <a:extLst>
              <a:ext uri="{FF2B5EF4-FFF2-40B4-BE49-F238E27FC236}">
                <a16:creationId xmlns:a16="http://schemas.microsoft.com/office/drawing/2014/main" id="{5D4440F1-98AE-2352-B271-E28418BDE0E1}"/>
              </a:ext>
            </a:extLst>
          </p:cNvPr>
          <p:cNvSpPr txBox="1"/>
          <p:nvPr/>
        </p:nvSpPr>
        <p:spPr>
          <a:xfrm>
            <a:off x="1245248" y="1411511"/>
            <a:ext cx="4850752" cy="2123658"/>
          </a:xfrm>
          <a:prstGeom prst="rect">
            <a:avLst/>
          </a:prstGeom>
          <a:noFill/>
        </p:spPr>
        <p:txBody>
          <a:bodyPr wrap="square" rtlCol="0">
            <a:spAutoFit/>
          </a:bodyPr>
          <a:lstStyle/>
          <a:p>
            <a:r>
              <a:rPr lang="en-IN" sz="4400" b="1" dirty="0">
                <a:latin typeface="Trebuchet MS" panose="020B0603020202020204" pitchFamily="34" charset="0"/>
              </a:rPr>
              <a:t>ANALYSIS</a:t>
            </a:r>
          </a:p>
          <a:p>
            <a:r>
              <a:rPr lang="en-IN" sz="4400" b="1" dirty="0">
                <a:latin typeface="Trebuchet MS" panose="020B0603020202020204" pitchFamily="34" charset="0"/>
              </a:rPr>
              <a:t>	&amp;</a:t>
            </a:r>
          </a:p>
          <a:p>
            <a:r>
              <a:rPr lang="en-IN" sz="4400" b="1" dirty="0">
                <a:latin typeface="Trebuchet MS" panose="020B0603020202020204" pitchFamily="34" charset="0"/>
              </a:rPr>
              <a:t>VISUALISATION</a:t>
            </a:r>
          </a:p>
        </p:txBody>
      </p:sp>
    </p:spTree>
    <p:extLst>
      <p:ext uri="{BB962C8B-B14F-4D97-AF65-F5344CB8AC3E}">
        <p14:creationId xmlns:p14="http://schemas.microsoft.com/office/powerpoint/2010/main" val="293141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86872-D4A9-360C-8DC8-8D3E62047933}"/>
              </a:ext>
            </a:extLst>
          </p:cNvPr>
          <p:cNvSpPr txBox="1"/>
          <p:nvPr/>
        </p:nvSpPr>
        <p:spPr>
          <a:xfrm>
            <a:off x="301211" y="199039"/>
            <a:ext cx="106503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a:latin typeface="Arial"/>
                <a:cs typeface="Arial"/>
              </a:rPr>
              <a:t>Chart 1: Distribution of Targeted Attacks</a:t>
            </a:r>
            <a:r>
              <a:rPr lang="en-US" sz="2800" b="1">
                <a:latin typeface="Arial"/>
                <a:cs typeface="Arial"/>
              </a:rPr>
              <a:t>​</a:t>
            </a:r>
            <a:endParaRPr lang="en-US" sz="2800" b="1">
              <a:latin typeface="Arial"/>
              <a:ea typeface="Calibri"/>
              <a:cs typeface="Arial"/>
            </a:endParaRPr>
          </a:p>
          <a:p>
            <a:endParaRPr lang="en-US" sz="3200" b="1">
              <a:latin typeface="Arial"/>
              <a:cs typeface="Arial"/>
            </a:endParaRPr>
          </a:p>
          <a:p>
            <a:r>
              <a:rPr lang="en-IN" sz="4400" b="1">
                <a:latin typeface="Montserrat SemiBold"/>
                <a:cs typeface="Segoe UI"/>
              </a:rPr>
              <a:t>​</a:t>
            </a:r>
          </a:p>
        </p:txBody>
      </p:sp>
      <p:pic>
        <p:nvPicPr>
          <p:cNvPr id="3" name="Picture 2" descr="A pie chart with numbers and text&#10;&#10;Description automatically generated">
            <a:extLst>
              <a:ext uri="{FF2B5EF4-FFF2-40B4-BE49-F238E27FC236}">
                <a16:creationId xmlns:a16="http://schemas.microsoft.com/office/drawing/2014/main" id="{B77BAFCB-D7F7-D187-82BF-40F59ABA28E1}"/>
              </a:ext>
            </a:extLst>
          </p:cNvPr>
          <p:cNvPicPr>
            <a:picLocks noChangeAspect="1"/>
          </p:cNvPicPr>
          <p:nvPr/>
        </p:nvPicPr>
        <p:blipFill>
          <a:blip r:embed="rId2"/>
          <a:stretch>
            <a:fillRect/>
          </a:stretch>
        </p:blipFill>
        <p:spPr>
          <a:xfrm>
            <a:off x="293792" y="1795194"/>
            <a:ext cx="5336936" cy="3314995"/>
          </a:xfrm>
          <a:prstGeom prst="rect">
            <a:avLst/>
          </a:prstGeom>
        </p:spPr>
      </p:pic>
      <p:sp>
        <p:nvSpPr>
          <p:cNvPr id="4" name="TextBox 3">
            <a:extLst>
              <a:ext uri="{FF2B5EF4-FFF2-40B4-BE49-F238E27FC236}">
                <a16:creationId xmlns:a16="http://schemas.microsoft.com/office/drawing/2014/main" id="{D46204B8-6CF8-8EF7-BF0C-61A836472D21}"/>
              </a:ext>
            </a:extLst>
          </p:cNvPr>
          <p:cNvSpPr txBox="1"/>
          <p:nvPr/>
        </p:nvSpPr>
        <p:spPr>
          <a:xfrm>
            <a:off x="775216" y="5136401"/>
            <a:ext cx="106353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600" b="1">
                <a:latin typeface="Arial"/>
                <a:cs typeface="Arial"/>
              </a:rPr>
              <a:t>Primary Observation:</a:t>
            </a:r>
            <a:r>
              <a:rPr lang="en-US" sz="1600">
                <a:latin typeface="Arial"/>
                <a:cs typeface="Arial"/>
              </a:rPr>
              <a:t> DDoS attacks were the predominant form of targeted attacks on various IoT devices. Among these, the DDoS-ICMP Flood was the most frequent, comprising 72.75% of all attacks observed.</a:t>
            </a:r>
            <a:endParaRPr lang="en-US" sz="1600">
              <a:latin typeface="Arial"/>
              <a:ea typeface="Calibri"/>
              <a:cs typeface="Arial"/>
            </a:endParaRPr>
          </a:p>
          <a:p>
            <a:pPr marL="285750" indent="-285750">
              <a:buFont typeface="Wingdings"/>
              <a:buChar char="ü"/>
            </a:pPr>
            <a:endParaRPr lang="en-US" sz="1600">
              <a:latin typeface="Arial"/>
              <a:ea typeface="Calibri"/>
              <a:cs typeface="Calibri"/>
            </a:endParaRPr>
          </a:p>
          <a:p>
            <a:pPr marL="285750" indent="-285750">
              <a:buFont typeface="Wingdings"/>
              <a:buChar char="ü"/>
            </a:pPr>
            <a:r>
              <a:rPr lang="en-US" sz="1600" b="1">
                <a:latin typeface="Arial"/>
                <a:cs typeface="Arial"/>
              </a:rPr>
              <a:t>Less Frequent Attacks: </a:t>
            </a:r>
            <a:endParaRPr lang="en-US" sz="1600">
              <a:latin typeface="Arial"/>
              <a:ea typeface="Calibri"/>
              <a:cs typeface="Arial"/>
            </a:endParaRPr>
          </a:p>
          <a:p>
            <a:r>
              <a:rPr lang="en-US" sz="1600">
                <a:latin typeface="Arial"/>
                <a:cs typeface="Arial"/>
              </a:rPr>
              <a:t>     Web-based Uploading Attacks were the least common, representing less than 0.01% of the attacks.</a:t>
            </a:r>
            <a:endParaRPr lang="en-US" sz="1600">
              <a:latin typeface="Arial"/>
              <a:ea typeface="Calibri"/>
              <a:cs typeface="Arial"/>
            </a:endParaRPr>
          </a:p>
        </p:txBody>
      </p:sp>
      <p:sp>
        <p:nvSpPr>
          <p:cNvPr id="5" name="TextBox 4">
            <a:extLst>
              <a:ext uri="{FF2B5EF4-FFF2-40B4-BE49-F238E27FC236}">
                <a16:creationId xmlns:a16="http://schemas.microsoft.com/office/drawing/2014/main" id="{9FDB9209-5F05-37A6-75BB-D2E81B16B5E7}"/>
              </a:ext>
            </a:extLst>
          </p:cNvPr>
          <p:cNvSpPr txBox="1"/>
          <p:nvPr/>
        </p:nvSpPr>
        <p:spPr>
          <a:xfrm>
            <a:off x="1752600" y="702128"/>
            <a:ext cx="89428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ea typeface="Calibri"/>
                <a:cs typeface="Calibri"/>
              </a:rPr>
              <a:t>Percentage Distribution vs Count of Targeted Attacks by Category and Type</a:t>
            </a:r>
          </a:p>
          <a:p>
            <a:r>
              <a:rPr lang="en-US" sz="2000">
                <a:ea typeface="+mn-lt"/>
                <a:cs typeface="+mn-lt"/>
              </a:rPr>
              <a:t>Data Utilized: Attack types, categories and attacks count</a:t>
            </a:r>
            <a:endParaRPr lang="en-US">
              <a:ea typeface="Calibri"/>
              <a:cs typeface="Calibri"/>
            </a:endParaRPr>
          </a:p>
          <a:p>
            <a:pPr algn="l"/>
            <a:endParaRPr lang="en-US" sz="2000">
              <a:latin typeface="Arial"/>
              <a:ea typeface="Calibri"/>
              <a:cs typeface="Calibri"/>
            </a:endParaRPr>
          </a:p>
        </p:txBody>
      </p:sp>
      <p:pic>
        <p:nvPicPr>
          <p:cNvPr id="6" name="Picture 5" descr="A screenshot of a graph&#10;&#10;Description automatically generated">
            <a:extLst>
              <a:ext uri="{FF2B5EF4-FFF2-40B4-BE49-F238E27FC236}">
                <a16:creationId xmlns:a16="http://schemas.microsoft.com/office/drawing/2014/main" id="{7588ADAE-C455-1436-B346-2C861DD32E94}"/>
              </a:ext>
            </a:extLst>
          </p:cNvPr>
          <p:cNvPicPr>
            <a:picLocks noChangeAspect="1"/>
          </p:cNvPicPr>
          <p:nvPr/>
        </p:nvPicPr>
        <p:blipFill>
          <a:blip r:embed="rId3"/>
          <a:stretch>
            <a:fillRect/>
          </a:stretch>
        </p:blipFill>
        <p:spPr>
          <a:xfrm>
            <a:off x="5775994" y="1800511"/>
            <a:ext cx="6185169" cy="3302882"/>
          </a:xfrm>
          <a:prstGeom prst="rect">
            <a:avLst/>
          </a:prstGeom>
        </p:spPr>
      </p:pic>
    </p:spTree>
    <p:extLst>
      <p:ext uri="{BB962C8B-B14F-4D97-AF65-F5344CB8AC3E}">
        <p14:creationId xmlns:p14="http://schemas.microsoft.com/office/powerpoint/2010/main" val="3053294109"/>
      </p:ext>
    </p:extLst>
  </p:cSld>
  <p:clrMapOvr>
    <a:masterClrMapping/>
  </p:clrMapOvr>
</p:sld>
</file>

<file path=ppt/theme/theme1.xml><?xml version="1.0" encoding="utf-8"?>
<a:theme xmlns:a="http://schemas.openxmlformats.org/drawingml/2006/main" name="1_Office Theme">
  <a:themeElements>
    <a:clrScheme name="Cyber Security Theme">
      <a:dk1>
        <a:sysClr val="windowText" lastClr="000000"/>
      </a:dk1>
      <a:lt1>
        <a:sysClr val="window" lastClr="FFFFFF"/>
      </a:lt1>
      <a:dk2>
        <a:srgbClr val="44546A"/>
      </a:dk2>
      <a:lt2>
        <a:srgbClr val="E7E6E6"/>
      </a:lt2>
      <a:accent1>
        <a:srgbClr val="1066A9"/>
      </a:accent1>
      <a:accent2>
        <a:srgbClr val="00FFFF"/>
      </a:accent2>
      <a:accent3>
        <a:srgbClr val="3D79FF"/>
      </a:accent3>
      <a:accent4>
        <a:srgbClr val="67A5FF"/>
      </a:accent4>
      <a:accent5>
        <a:srgbClr val="5B9BD5"/>
      </a:accent5>
      <a:accent6>
        <a:srgbClr val="54C5B5"/>
      </a:accent6>
      <a:hlink>
        <a:srgbClr val="0563C1"/>
      </a:hlink>
      <a:folHlink>
        <a:srgbClr val="954F72"/>
      </a:folHlink>
    </a:clrScheme>
    <a:fontScheme name="Custom 6">
      <a:majorFont>
        <a:latin typeface="Archivo SemiExpanded"/>
        <a:ea typeface=""/>
        <a:cs typeface=""/>
      </a:majorFont>
      <a:minorFont>
        <a:latin typeface="So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4008</TotalTime>
  <Words>1963</Words>
  <Application>Microsoft Office PowerPoint</Application>
  <PresentationFormat>Widescreen</PresentationFormat>
  <Paragraphs>246</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Calibri</vt:lpstr>
      <vt:lpstr>Archivo SemiExpanded</vt:lpstr>
      <vt:lpstr>Söhne</vt:lpstr>
      <vt:lpstr>Sora</vt:lpstr>
      <vt:lpstr>Wingdings</vt:lpstr>
      <vt:lpstr>Calibri Light</vt:lpstr>
      <vt:lpstr>Montserrat SemiBold</vt:lpstr>
      <vt:lpstr>Trebuchet MS</vt:lpstr>
      <vt:lpstr>Arial</vt:lpstr>
      <vt:lpstr>1_Office Theme</vt:lpstr>
      <vt:lpstr>Office Theme</vt:lpstr>
      <vt:lpstr>PowerPoint Presentation</vt:lpstr>
      <vt:lpstr>Agenda</vt:lpstr>
      <vt:lpstr>PowerPoint Presentation</vt:lpstr>
      <vt:lpstr>Dataset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Patidar, Neelam</cp:lastModifiedBy>
  <cp:revision>38</cp:revision>
  <dcterms:created xsi:type="dcterms:W3CDTF">2021-09-07T05:03:04Z</dcterms:created>
  <dcterms:modified xsi:type="dcterms:W3CDTF">2024-05-09T01:03:07Z</dcterms:modified>
</cp:coreProperties>
</file>